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Jianyu" userId="faadb563bfecab1d" providerId="LiveId" clId="{608A95A3-58AF-4221-93A8-A24D4A10E73E}"/>
    <pc:docChg chg="undo custSel addSld delSld modSld sldOrd modMainMaster">
      <pc:chgData name="Zhou Jianyu" userId="faadb563bfecab1d" providerId="LiveId" clId="{608A95A3-58AF-4221-93A8-A24D4A10E73E}" dt="2022-12-09T03:36:20.563" v="7762"/>
      <pc:docMkLst>
        <pc:docMk/>
      </pc:docMkLst>
      <pc:sldChg chg="new del">
        <pc:chgData name="Zhou Jianyu" userId="faadb563bfecab1d" providerId="LiveId" clId="{608A95A3-58AF-4221-93A8-A24D4A10E73E}" dt="2022-12-08T23:59:58.010" v="3" actId="47"/>
        <pc:sldMkLst>
          <pc:docMk/>
          <pc:sldMk cId="2176720466" sldId="256"/>
        </pc:sldMkLst>
      </pc:sldChg>
      <pc:sldChg chg="addSp delSp modSp new mod">
        <pc:chgData name="Zhou Jianyu" userId="faadb563bfecab1d" providerId="LiveId" clId="{608A95A3-58AF-4221-93A8-A24D4A10E73E}" dt="2022-12-09T00:08:13.726" v="161"/>
        <pc:sldMkLst>
          <pc:docMk/>
          <pc:sldMk cId="2501685417" sldId="257"/>
        </pc:sldMkLst>
        <pc:grpChg chg="mod">
          <ac:chgData name="Zhou Jianyu" userId="faadb563bfecab1d" providerId="LiveId" clId="{608A95A3-58AF-4221-93A8-A24D4A10E73E}" dt="2022-12-09T00:06:39.010" v="22"/>
          <ac:grpSpMkLst>
            <pc:docMk/>
            <pc:sldMk cId="2501685417" sldId="257"/>
            <ac:grpSpMk id="20" creationId="{63D6F9C8-E3EC-4439-99CC-1E3B5E6C0A57}"/>
          </ac:grpSpMkLst>
        </pc:grpChg>
        <pc:grpChg chg="mod">
          <ac:chgData name="Zhou Jianyu" userId="faadb563bfecab1d" providerId="LiveId" clId="{608A95A3-58AF-4221-93A8-A24D4A10E73E}" dt="2022-12-09T00:06:39.010" v="22"/>
          <ac:grpSpMkLst>
            <pc:docMk/>
            <pc:sldMk cId="2501685417" sldId="257"/>
            <ac:grpSpMk id="21" creationId="{CD2FB0C8-00B1-4171-8466-3EC88128D188}"/>
          </ac:grpSpMkLst>
        </pc:grpChg>
        <pc:grpChg chg="mod">
          <ac:chgData name="Zhou Jianyu" userId="faadb563bfecab1d" providerId="LiveId" clId="{608A95A3-58AF-4221-93A8-A24D4A10E73E}" dt="2022-12-09T00:06:39.010" v="22"/>
          <ac:grpSpMkLst>
            <pc:docMk/>
            <pc:sldMk cId="2501685417" sldId="257"/>
            <ac:grpSpMk id="22" creationId="{E060EA0A-E1B1-4046-A08A-2B5E4F308A8B}"/>
          </ac:grpSpMkLst>
        </pc:grpChg>
        <pc:grpChg chg="mod">
          <ac:chgData name="Zhou Jianyu" userId="faadb563bfecab1d" providerId="LiveId" clId="{608A95A3-58AF-4221-93A8-A24D4A10E73E}" dt="2022-12-09T00:06:39.010" v="22"/>
          <ac:grpSpMkLst>
            <pc:docMk/>
            <pc:sldMk cId="2501685417" sldId="257"/>
            <ac:grpSpMk id="23" creationId="{DB76A9D0-8894-4EAF-8102-294CC3C46879}"/>
          </ac:grpSpMkLst>
        </pc:grpChg>
        <pc:grpChg chg="mod">
          <ac:chgData name="Zhou Jianyu" userId="faadb563bfecab1d" providerId="LiveId" clId="{608A95A3-58AF-4221-93A8-A24D4A10E73E}" dt="2022-12-09T00:06:48.072" v="32"/>
          <ac:grpSpMkLst>
            <pc:docMk/>
            <pc:sldMk cId="2501685417" sldId="257"/>
            <ac:grpSpMk id="33" creationId="{82E5D3F3-18A0-45B8-B74D-FBA0BE4B4506}"/>
          </ac:grpSpMkLst>
        </pc:grpChg>
        <pc:grpChg chg="del mod">
          <ac:chgData name="Zhou Jianyu" userId="faadb563bfecab1d" providerId="LiveId" clId="{608A95A3-58AF-4221-93A8-A24D4A10E73E}" dt="2022-12-09T00:06:57.427" v="44"/>
          <ac:grpSpMkLst>
            <pc:docMk/>
            <pc:sldMk cId="2501685417" sldId="257"/>
            <ac:grpSpMk id="34" creationId="{05A96484-A661-4953-9B68-FA3F09D8B146}"/>
          </ac:grpSpMkLst>
        </pc:grpChg>
        <pc:grpChg chg="del mod">
          <ac:chgData name="Zhou Jianyu" userId="faadb563bfecab1d" providerId="LiveId" clId="{608A95A3-58AF-4221-93A8-A24D4A10E73E}" dt="2022-12-09T00:06:59.383" v="46"/>
          <ac:grpSpMkLst>
            <pc:docMk/>
            <pc:sldMk cId="2501685417" sldId="257"/>
            <ac:grpSpMk id="46" creationId="{9E1E85CB-6BF6-491C-AF9D-17579AAFA5AA}"/>
          </ac:grpSpMkLst>
        </pc:grpChg>
        <pc:grpChg chg="del mod">
          <ac:chgData name="Zhou Jianyu" userId="faadb563bfecab1d" providerId="LiveId" clId="{608A95A3-58AF-4221-93A8-A24D4A10E73E}" dt="2022-12-09T00:07:03.628" v="49"/>
          <ac:grpSpMkLst>
            <pc:docMk/>
            <pc:sldMk cId="2501685417" sldId="257"/>
            <ac:grpSpMk id="48" creationId="{D91F1E96-D3CD-4D61-8C3A-0E61B37DB364}"/>
          </ac:grpSpMkLst>
        </pc:grpChg>
        <pc:grpChg chg="mod">
          <ac:chgData name="Zhou Jianyu" userId="faadb563bfecab1d" providerId="LiveId" clId="{608A95A3-58AF-4221-93A8-A24D4A10E73E}" dt="2022-12-09T00:07:03.628" v="49"/>
          <ac:grpSpMkLst>
            <pc:docMk/>
            <pc:sldMk cId="2501685417" sldId="257"/>
            <ac:grpSpMk id="51" creationId="{EE219656-A602-4636-B05B-11769BAA3510}"/>
          </ac:grpSpMkLst>
        </pc:grpChg>
        <pc:grpChg chg="mod">
          <ac:chgData name="Zhou Jianyu" userId="faadb563bfecab1d" providerId="LiveId" clId="{608A95A3-58AF-4221-93A8-A24D4A10E73E}" dt="2022-12-09T00:07:06.330" v="54"/>
          <ac:grpSpMkLst>
            <pc:docMk/>
            <pc:sldMk cId="2501685417" sldId="257"/>
            <ac:grpSpMk id="56" creationId="{24045F4A-D024-4473-815E-1F1BCCE2C9E3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61" creationId="{66D1F9D8-C891-4180-A63E-D7A41E94B8C8}"/>
          </ac:grpSpMkLst>
        </pc:grpChg>
        <pc:grpChg chg="del mod">
          <ac:chgData name="Zhou Jianyu" userId="faadb563bfecab1d" providerId="LiveId" clId="{608A95A3-58AF-4221-93A8-A24D4A10E73E}" dt="2022-12-09T00:07:31.769" v="89"/>
          <ac:grpSpMkLst>
            <pc:docMk/>
            <pc:sldMk cId="2501685417" sldId="257"/>
            <ac:grpSpMk id="73" creationId="{6D0EE3A2-4380-45DE-A6B5-92F9545178C6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74" creationId="{9E307993-08F8-4F90-BF56-82213DEB88F2}"/>
          </ac:grpSpMkLst>
        </pc:grpChg>
        <pc:grpChg chg="del mod">
          <ac:chgData name="Zhou Jianyu" userId="faadb563bfecab1d" providerId="LiveId" clId="{608A95A3-58AF-4221-93A8-A24D4A10E73E}" dt="2022-12-09T00:07:27.466" v="81"/>
          <ac:grpSpMkLst>
            <pc:docMk/>
            <pc:sldMk cId="2501685417" sldId="257"/>
            <ac:grpSpMk id="80" creationId="{443D4274-8527-442A-9CBE-4D573A247EFE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84" creationId="{969B4C23-8583-4F16-9EE0-4FEFA3402FAA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85" creationId="{4C674143-D7FC-4231-8DFD-13986F25F4BA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91" creationId="{C08F2F4D-AA47-444C-A37A-85E793397276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93" creationId="{E278A96E-0FA0-477B-B14B-F4F6B4523B44}"/>
          </ac:grpSpMkLst>
        </pc:grpChg>
        <pc:grpChg chg="del 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122" creationId="{FDC292A8-A8B8-4957-9DF8-D9AC097DFD73}"/>
          </ac:grpSpMkLst>
        </pc:grpChg>
        <pc:grpChg chg="mod">
          <ac:chgData name="Zhou Jianyu" userId="faadb563bfecab1d" providerId="LiveId" clId="{608A95A3-58AF-4221-93A8-A24D4A10E73E}" dt="2022-12-09T00:07:43.951" v="118"/>
          <ac:grpSpMkLst>
            <pc:docMk/>
            <pc:sldMk cId="2501685417" sldId="257"/>
            <ac:grpSpMk id="123" creationId="{55AB49C6-5FB5-453C-AA52-10E031D541A7}"/>
          </ac:grpSpMkLst>
        </pc:grpChg>
        <pc:grpChg chg="del mod">
          <ac:chgData name="Zhou Jianyu" userId="faadb563bfecab1d" providerId="LiveId" clId="{608A95A3-58AF-4221-93A8-A24D4A10E73E}" dt="2022-12-09T00:07:54.305" v="131"/>
          <ac:grpSpMkLst>
            <pc:docMk/>
            <pc:sldMk cId="2501685417" sldId="257"/>
            <ac:grpSpMk id="133" creationId="{CB0BCCCB-B2B1-4662-9170-22381D199FC4}"/>
          </ac:grpSpMkLst>
        </pc:grpChg>
        <pc:grpChg chg="del mod">
          <ac:chgData name="Zhou Jianyu" userId="faadb563bfecab1d" providerId="LiveId" clId="{608A95A3-58AF-4221-93A8-A24D4A10E73E}" dt="2022-12-09T00:07:56.254" v="134"/>
          <ac:grpSpMkLst>
            <pc:docMk/>
            <pc:sldMk cId="2501685417" sldId="257"/>
            <ac:grpSpMk id="136" creationId="{1917D64B-52AD-43BE-9DBB-AFCBD47F4E16}"/>
          </ac:grpSpMkLst>
        </pc:grpChg>
        <pc:grpChg chg="mod">
          <ac:chgData name="Zhou Jianyu" userId="faadb563bfecab1d" providerId="LiveId" clId="{608A95A3-58AF-4221-93A8-A24D4A10E73E}" dt="2022-12-09T00:07:56.254" v="134"/>
          <ac:grpSpMkLst>
            <pc:docMk/>
            <pc:sldMk cId="2501685417" sldId="257"/>
            <ac:grpSpMk id="139" creationId="{21C0B53A-3BEC-44F8-A3AF-FCA6EB699C72}"/>
          </ac:grpSpMkLst>
        </pc:grpChg>
        <pc:grpChg chg="mod">
          <ac:chgData name="Zhou Jianyu" userId="faadb563bfecab1d" providerId="LiveId" clId="{608A95A3-58AF-4221-93A8-A24D4A10E73E}" dt="2022-12-09T00:07:58.724" v="139"/>
          <ac:grpSpMkLst>
            <pc:docMk/>
            <pc:sldMk cId="2501685417" sldId="257"/>
            <ac:grpSpMk id="144" creationId="{6883C530-9FD4-49C5-8CA6-A58D8544D62C}"/>
          </ac:grpSpMkLst>
        </pc:grpChg>
        <pc:grpChg chg="del mod">
          <ac:chgData name="Zhou Jianyu" userId="faadb563bfecab1d" providerId="LiveId" clId="{608A95A3-58AF-4221-93A8-A24D4A10E73E}" dt="2022-12-09T00:08:01.430" v="144"/>
          <ac:grpSpMkLst>
            <pc:docMk/>
            <pc:sldMk cId="2501685417" sldId="257"/>
            <ac:grpSpMk id="147" creationId="{DBCF8190-90A6-4BD7-B5F5-7D73F9E366DA}"/>
          </ac:grpSpMkLst>
        </pc:grpChg>
        <pc:grpChg chg="mod">
          <ac:chgData name="Zhou Jianyu" userId="faadb563bfecab1d" providerId="LiveId" clId="{608A95A3-58AF-4221-93A8-A24D4A10E73E}" dt="2022-12-09T00:08:01.430" v="144"/>
          <ac:grpSpMkLst>
            <pc:docMk/>
            <pc:sldMk cId="2501685417" sldId="257"/>
            <ac:grpSpMk id="149" creationId="{F116F9B2-354D-4E61-ACE0-679FB20D3A7C}"/>
          </ac:grpSpMkLst>
        </pc:grpChg>
        <pc:grpChg chg="mod">
          <ac:chgData name="Zhou Jianyu" userId="faadb563bfecab1d" providerId="LiveId" clId="{608A95A3-58AF-4221-93A8-A24D4A10E73E}" dt="2022-12-09T00:08:11.508" v="157"/>
          <ac:grpSpMkLst>
            <pc:docMk/>
            <pc:sldMk cId="2501685417" sldId="257"/>
            <ac:grpSpMk id="162" creationId="{3A785BD6-3014-4329-928E-BFE879B4E49D}"/>
          </ac:grpSpMkLst>
        </pc:grpChg>
        <pc:grpChg chg="del mod">
          <ac:chgData name="Zhou Jianyu" userId="faadb563bfecab1d" providerId="LiveId" clId="{608A95A3-58AF-4221-93A8-A24D4A10E73E}" dt="2022-12-09T00:08:13.726" v="161"/>
          <ac:grpSpMkLst>
            <pc:docMk/>
            <pc:sldMk cId="2501685417" sldId="257"/>
            <ac:grpSpMk id="163" creationId="{0DC213A6-2D70-44DA-8217-86A0AFF90AC1}"/>
          </ac:grpSpMkLst>
        </pc:grpChg>
        <pc:grpChg chg="mod">
          <ac:chgData name="Zhou Jianyu" userId="faadb563bfecab1d" providerId="LiveId" clId="{608A95A3-58AF-4221-93A8-A24D4A10E73E}" dt="2022-12-09T00:08:13.726" v="161"/>
          <ac:grpSpMkLst>
            <pc:docMk/>
            <pc:sldMk cId="2501685417" sldId="257"/>
            <ac:grpSpMk id="167" creationId="{1EC2DA80-AE2A-44BE-9CFF-3580C18E3896}"/>
          </ac:grpSpMkLst>
        </pc:grp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2" creationId="{224F3800-CBA9-4975-977A-8EB50DA75627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3" creationId="{CD5971FF-79E2-4B92-A8C1-2EC7CF41835D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4" creationId="{4B5B3235-27AA-4888-9156-D57D1ABE35D1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5" creationId="{3A361FC6-07DE-41B5-8AE3-6E53814148B3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6" creationId="{DAD74DB2-37F1-4A5D-BC63-1466F735025A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7" creationId="{6FAA04F6-116E-4C2C-A6D5-3BB02B6E78AD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8" creationId="{327900B4-ECC9-4FF0-BFF6-D003E6222754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9" creationId="{532CC2C8-5AA3-408B-9A0A-C3EC77A2C091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0" creationId="{3EB8207B-4B8D-4960-9232-72D8C3E92B95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1" creationId="{B8481386-1298-4CFD-9692-7FE56C2BBFD7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2" creationId="{A699DF75-8BD5-4153-88BA-379909AA2AD6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3" creationId="{7C216E2D-8CAE-4E91-B31B-CBCB29F14B41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4" creationId="{C1ABBADB-8A75-4013-B9F3-F8913FCFEF67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5" creationId="{1B5CAA2E-7115-476A-9CF0-5A2F184BDADE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6" creationId="{D2D3307D-2024-4CE0-8E4B-86628B9DB582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7" creationId="{334330F4-3757-4473-88E9-9191F90DD0B3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8" creationId="{ADFFE035-1A95-4507-A42E-2A319468BA48}"/>
          </ac:inkMkLst>
        </pc:inkChg>
        <pc:inkChg chg="add mod">
          <ac:chgData name="Zhou Jianyu" userId="faadb563bfecab1d" providerId="LiveId" clId="{608A95A3-58AF-4221-93A8-A24D4A10E73E}" dt="2022-12-09T00:06:39.010" v="22"/>
          <ac:inkMkLst>
            <pc:docMk/>
            <pc:sldMk cId="2501685417" sldId="257"/>
            <ac:inkMk id="19" creationId="{B4F18466-F336-4D7B-856A-4C6D1BB939EE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24" creationId="{691CBADB-C0A7-4F8E-800B-36CD26A337C9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25" creationId="{3163D1D9-8749-49AE-8E75-57C0746C6F8C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26" creationId="{51DDE4FF-63DF-458A-A9E3-C2BA018FF3DA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27" creationId="{4D8E673F-A532-45F2-B8DB-72A21B2B699A}"/>
          </ac:inkMkLst>
        </pc:inkChg>
        <pc:inkChg chg="add mod">
          <ac:chgData name="Zhou Jianyu" userId="faadb563bfecab1d" providerId="LiveId" clId="{608A95A3-58AF-4221-93A8-A24D4A10E73E}" dt="2022-12-09T00:06:48.072" v="32"/>
          <ac:inkMkLst>
            <pc:docMk/>
            <pc:sldMk cId="2501685417" sldId="257"/>
            <ac:inkMk id="28" creationId="{A39DFD91-7970-4290-8A22-0EBA207D3EA3}"/>
          </ac:inkMkLst>
        </pc:inkChg>
        <pc:inkChg chg="add mod">
          <ac:chgData name="Zhou Jianyu" userId="faadb563bfecab1d" providerId="LiveId" clId="{608A95A3-58AF-4221-93A8-A24D4A10E73E}" dt="2022-12-09T00:06:48.072" v="32"/>
          <ac:inkMkLst>
            <pc:docMk/>
            <pc:sldMk cId="2501685417" sldId="257"/>
            <ac:inkMk id="29" creationId="{871A392C-D6FA-4261-9A37-2E0B86E609CF}"/>
          </ac:inkMkLst>
        </pc:inkChg>
        <pc:inkChg chg="add mod">
          <ac:chgData name="Zhou Jianyu" userId="faadb563bfecab1d" providerId="LiveId" clId="{608A95A3-58AF-4221-93A8-A24D4A10E73E}" dt="2022-12-09T00:06:48.072" v="32"/>
          <ac:inkMkLst>
            <pc:docMk/>
            <pc:sldMk cId="2501685417" sldId="257"/>
            <ac:inkMk id="30" creationId="{8A82EFA4-56F3-4F34-9725-B6A0D4A84037}"/>
          </ac:inkMkLst>
        </pc:inkChg>
        <pc:inkChg chg="add mod">
          <ac:chgData name="Zhou Jianyu" userId="faadb563bfecab1d" providerId="LiveId" clId="{608A95A3-58AF-4221-93A8-A24D4A10E73E}" dt="2022-12-09T00:06:48.072" v="32"/>
          <ac:inkMkLst>
            <pc:docMk/>
            <pc:sldMk cId="2501685417" sldId="257"/>
            <ac:inkMk id="31" creationId="{614FC126-BB30-46BE-933B-5EBD31E6E613}"/>
          </ac:inkMkLst>
        </pc:inkChg>
        <pc:inkChg chg="add mod">
          <ac:chgData name="Zhou Jianyu" userId="faadb563bfecab1d" providerId="LiveId" clId="{608A95A3-58AF-4221-93A8-A24D4A10E73E}" dt="2022-12-09T00:06:48.072" v="32"/>
          <ac:inkMkLst>
            <pc:docMk/>
            <pc:sldMk cId="2501685417" sldId="257"/>
            <ac:inkMk id="32" creationId="{B28AF9AF-DD4C-4600-9D95-6C0789710DFB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35" creationId="{D14EFECF-D7AD-42D2-8792-F2A4BEFEDDC2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36" creationId="{E83A0E1B-36C7-4166-839B-EB1F39263F5B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37" creationId="{5FE9BFF9-93E8-40D7-ADBC-84E1C964EC3B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38" creationId="{AE943E81-DD23-45CC-A9E6-D88157CD1EE0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39" creationId="{7DA653B6-56B3-43E9-8466-228B098882D6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0" creationId="{1D86D528-A57F-421A-93F8-90FA24D35FF7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1" creationId="{323C11C3-4AC4-418E-B1AF-AB67F0C99101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2" creationId="{1F2D7BCD-4894-40B6-8934-CA33167869FD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3" creationId="{DCD3F546-65AE-4BF1-92CB-C99D92504580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4" creationId="{9CED2E66-73B0-4D23-AFC3-23663369705D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5" creationId="{C3727A78-55D0-49B1-8FD8-899DC7539CA8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7" creationId="{4D24F53C-AC8B-44F3-AF6B-CC747A6BDDA4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49" creationId="{E616AB2D-A815-49C5-BA90-2FB461FAFCD5}"/>
          </ac:inkMkLst>
        </pc:inkChg>
        <pc:inkChg chg="add mod">
          <ac:chgData name="Zhou Jianyu" userId="faadb563bfecab1d" providerId="LiveId" clId="{608A95A3-58AF-4221-93A8-A24D4A10E73E}" dt="2022-12-09T00:07:03.628" v="49"/>
          <ac:inkMkLst>
            <pc:docMk/>
            <pc:sldMk cId="2501685417" sldId="257"/>
            <ac:inkMk id="50" creationId="{01373626-558F-4152-AD93-0866512E1AC3}"/>
          </ac:inkMkLst>
        </pc:inkChg>
        <pc:inkChg chg="add mod">
          <ac:chgData name="Zhou Jianyu" userId="faadb563bfecab1d" providerId="LiveId" clId="{608A95A3-58AF-4221-93A8-A24D4A10E73E}" dt="2022-12-09T00:07:06.330" v="54"/>
          <ac:inkMkLst>
            <pc:docMk/>
            <pc:sldMk cId="2501685417" sldId="257"/>
            <ac:inkMk id="52" creationId="{63494AD8-A754-4FAB-A8CA-D9C6384C6961}"/>
          </ac:inkMkLst>
        </pc:inkChg>
        <pc:inkChg chg="add mod">
          <ac:chgData name="Zhou Jianyu" userId="faadb563bfecab1d" providerId="LiveId" clId="{608A95A3-58AF-4221-93A8-A24D4A10E73E}" dt="2022-12-09T00:07:06.330" v="54"/>
          <ac:inkMkLst>
            <pc:docMk/>
            <pc:sldMk cId="2501685417" sldId="257"/>
            <ac:inkMk id="53" creationId="{6421413B-86D2-49F6-9451-0F954B017479}"/>
          </ac:inkMkLst>
        </pc:inkChg>
        <pc:inkChg chg="add mod">
          <ac:chgData name="Zhou Jianyu" userId="faadb563bfecab1d" providerId="LiveId" clId="{608A95A3-58AF-4221-93A8-A24D4A10E73E}" dt="2022-12-09T00:07:06.330" v="54"/>
          <ac:inkMkLst>
            <pc:docMk/>
            <pc:sldMk cId="2501685417" sldId="257"/>
            <ac:inkMk id="54" creationId="{B06BF5A7-74B2-4C3C-AADF-E62916203E9A}"/>
          </ac:inkMkLst>
        </pc:inkChg>
        <pc:inkChg chg="add mod">
          <ac:chgData name="Zhou Jianyu" userId="faadb563bfecab1d" providerId="LiveId" clId="{608A95A3-58AF-4221-93A8-A24D4A10E73E}" dt="2022-12-09T00:07:06.330" v="54"/>
          <ac:inkMkLst>
            <pc:docMk/>
            <pc:sldMk cId="2501685417" sldId="257"/>
            <ac:inkMk id="55" creationId="{CCE3A7E2-7A6C-48CC-A11D-E93CA5C670E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57" creationId="{1207244E-5908-4DD7-9762-AE9C5784F5C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58" creationId="{B861A4A0-FB80-4FE4-96D2-74D6D04C6F89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59" creationId="{C524A76C-E963-4E4F-AF29-BC21E50CDB64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0" creationId="{A778A0E8-AD73-44C6-AA31-F0BD8FD1A998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2" creationId="{01D318BD-DB1D-47C7-9E2D-EA3CEAE6B0AB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3" creationId="{166CE018-F8A2-46B4-8CBD-1C247F50F2E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4" creationId="{6ACDDB93-2CBC-4C42-8F89-002CC37864D0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5" creationId="{F2DB9FFA-B925-4D10-A1E0-DBC23231F188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6" creationId="{BEFEE554-A6D5-4D10-9842-96A3493A01AA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7" creationId="{9465B081-E90F-4D81-83DB-0893E56AE2E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8" creationId="{891405AE-AE23-41BE-85BD-D9D720862A71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69" creationId="{0E92F00E-9157-4A60-8DCD-D2E7A5200FB8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0" creationId="{0B2DE299-5A84-4AC8-842C-C715DE1301D0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1" creationId="{CB18EAC8-A16D-4878-942D-B1280BE83F98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2" creationId="{F24BF015-E76D-4154-8645-87DBA4A75E00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5" creationId="{3737AD81-8885-4B27-9D2A-BE1575CAC9B6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6" creationId="{675705D0-F80B-47BD-B3D6-04F5CB47B036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7" creationId="{A55897E6-9037-44B2-876B-71BF15EF3E36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8" creationId="{E48C872D-2764-4A3C-9624-64543D48A75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79" creationId="{CC4F4C58-8684-4EEC-AF08-18F9A597D730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1" creationId="{4109D7FB-066B-4D5D-9C53-1989CD8996B4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2" creationId="{A5BBFE6B-32A6-413F-911D-70E6FC335FC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3" creationId="{49D3D070-4E7A-44FF-8A05-17268A9F4E16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6" creationId="{FAD489DB-8946-4D6A-8BBB-0B681E0871EF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7" creationId="{6F38132B-FF24-4B87-988B-CEDB6179BD1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8" creationId="{A10E9646-B53D-45E2-8942-39E16EB2235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89" creationId="{FC78A4A0-3686-4E6F-BB05-FA2C29BB6BCD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0" creationId="{1183CCD8-BBD5-4173-B836-BA55C3E36051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2" creationId="{7F4A7E24-C8B2-42F5-A294-D2D94F321D7B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4" creationId="{0D1B829B-C472-42FA-9949-F7AE172D986F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5" creationId="{5F397EBD-43F5-4684-81B4-75F9A8DDCEC0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6" creationId="{64C5E287-B80B-4C4D-B77C-EFA84BF39CDE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7" creationId="{F27E23CE-04EC-4C30-B06B-56CA2F140F88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8" creationId="{C016BE0C-8F7D-4987-883C-A0427B9896CD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99" creationId="{4A9E0F68-BB9E-4FF8-A8CE-59B04CF7B27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0" creationId="{6F192C4A-B4D1-431C-92A3-8FC05F27D8A9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1" creationId="{7BC77193-5990-4A3D-AAE6-4BDAD8388AB4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2" creationId="{1EFB773E-A2AD-400A-BE24-590500383D16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3" creationId="{441FD646-235F-436E-B977-1C57288F4B96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4" creationId="{DE602CC4-7DBD-4402-9C56-8990B0E572DE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5" creationId="{087EC0F5-DABE-49CF-8C18-CCFC0097869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6" creationId="{BFB15487-8D87-4771-9A86-7A82ED3DC2A1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7" creationId="{96F2E711-0355-470D-8B61-58A1F0D7753F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8" creationId="{BEC6D9D6-295A-4090-9C6E-CD72B2FAF418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09" creationId="{372F6D2A-DBB9-46A3-BAF8-A3C7E0F9D4AC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0" creationId="{F41A718C-3FE9-4535-8D2C-CE4ECF848EC4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1" creationId="{1C13F1D8-3EDF-4CFB-9AEB-5EFE3B0E7A14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2" creationId="{BD30F7E1-434C-4DAA-A459-59A6DA084025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3" creationId="{A6E72D5B-759D-4EA8-8B4D-F6F06C487589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4" creationId="{B442F441-37B5-45C5-870D-AB422E60AFA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5" creationId="{3300B21D-8D49-4232-800E-A16991AE2D71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6" creationId="{08030D5E-B090-49C9-9301-84896CC72165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7" creationId="{2C8C66C7-58B8-40D2-ACBD-948DE5C0D13B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8" creationId="{D86612A2-626C-41E1-99FF-468BF14F721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19" creationId="{33414C7E-D5DC-4541-8A94-D2C66329F6AF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20" creationId="{85A910FA-CAF4-45A4-9291-D56DA7AE4637}"/>
          </ac:inkMkLst>
        </pc:inkChg>
        <pc:inkChg chg="add mod">
          <ac:chgData name="Zhou Jianyu" userId="faadb563bfecab1d" providerId="LiveId" clId="{608A95A3-58AF-4221-93A8-A24D4A10E73E}" dt="2022-12-09T00:07:43.951" v="118"/>
          <ac:inkMkLst>
            <pc:docMk/>
            <pc:sldMk cId="2501685417" sldId="257"/>
            <ac:inkMk id="121" creationId="{5B4F4646-8E3C-4882-89F5-89CE4D9D04AC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24" creationId="{226D6CE1-B007-4D4D-B634-B2971D6AF80E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25" creationId="{C8EC8825-1D67-4E8D-AE21-DBB207ACC1A0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26" creationId="{D320C7CA-830B-45C9-8BB2-5E91AE60A350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27" creationId="{999B89FC-49D3-412A-8D0A-B15E49AD544B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28" creationId="{791501AC-4565-4507-8664-CB7F659DC35B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29" creationId="{71C7CAD4-C342-4621-BF42-E2132A08E3D2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0" creationId="{A207CAB0-E37E-4A26-8DF8-B357D4E2B5AA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1" creationId="{63126A6F-9168-4484-8D72-BE4E7BEAE5C2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2" creationId="{57A0DD43-AA32-4109-956B-6A0AC90B0B44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4" creationId="{08D9DD36-5B8C-40A6-896F-186ADC6F1B6A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5" creationId="{07804A1E-3911-454A-81A9-8D51B01BFE10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7" creationId="{EA42B0A9-351B-4C82-A562-00272A4DD331}"/>
          </ac:inkMkLst>
        </pc:inkChg>
        <pc:inkChg chg="add mod">
          <ac:chgData name="Zhou Jianyu" userId="faadb563bfecab1d" providerId="LiveId" clId="{608A95A3-58AF-4221-93A8-A24D4A10E73E}" dt="2022-12-09T00:07:56.254" v="134"/>
          <ac:inkMkLst>
            <pc:docMk/>
            <pc:sldMk cId="2501685417" sldId="257"/>
            <ac:inkMk id="138" creationId="{050F9547-155D-464E-83FE-7F6ADEEA665C}"/>
          </ac:inkMkLst>
        </pc:inkChg>
        <pc:inkChg chg="add mod">
          <ac:chgData name="Zhou Jianyu" userId="faadb563bfecab1d" providerId="LiveId" clId="{608A95A3-58AF-4221-93A8-A24D4A10E73E}" dt="2022-12-09T00:07:58.724" v="139"/>
          <ac:inkMkLst>
            <pc:docMk/>
            <pc:sldMk cId="2501685417" sldId="257"/>
            <ac:inkMk id="140" creationId="{2F92ABB6-4731-426A-A186-22F9620D3093}"/>
          </ac:inkMkLst>
        </pc:inkChg>
        <pc:inkChg chg="add mod">
          <ac:chgData name="Zhou Jianyu" userId="faadb563bfecab1d" providerId="LiveId" clId="{608A95A3-58AF-4221-93A8-A24D4A10E73E}" dt="2022-12-09T00:07:58.724" v="139"/>
          <ac:inkMkLst>
            <pc:docMk/>
            <pc:sldMk cId="2501685417" sldId="257"/>
            <ac:inkMk id="141" creationId="{D7830DF9-DBD3-412C-9E2A-0DDE9D164552}"/>
          </ac:inkMkLst>
        </pc:inkChg>
        <pc:inkChg chg="add mod">
          <ac:chgData name="Zhou Jianyu" userId="faadb563bfecab1d" providerId="LiveId" clId="{608A95A3-58AF-4221-93A8-A24D4A10E73E}" dt="2022-12-09T00:07:58.724" v="139"/>
          <ac:inkMkLst>
            <pc:docMk/>
            <pc:sldMk cId="2501685417" sldId="257"/>
            <ac:inkMk id="142" creationId="{F2F555D7-012E-4376-B618-5768F917A7D4}"/>
          </ac:inkMkLst>
        </pc:inkChg>
        <pc:inkChg chg="add">
          <ac:chgData name="Zhou Jianyu" userId="faadb563bfecab1d" providerId="LiveId" clId="{608A95A3-58AF-4221-93A8-A24D4A10E73E}" dt="2022-12-09T00:07:58.066" v="138" actId="9405"/>
          <ac:inkMkLst>
            <pc:docMk/>
            <pc:sldMk cId="2501685417" sldId="257"/>
            <ac:inkMk id="143" creationId="{A7CB7FF5-4F67-4DD2-B231-65D8CCE6A753}"/>
          </ac:inkMkLst>
        </pc:inkChg>
        <pc:inkChg chg="add mod">
          <ac:chgData name="Zhou Jianyu" userId="faadb563bfecab1d" providerId="LiveId" clId="{608A95A3-58AF-4221-93A8-A24D4A10E73E}" dt="2022-12-09T00:08:01.430" v="144"/>
          <ac:inkMkLst>
            <pc:docMk/>
            <pc:sldMk cId="2501685417" sldId="257"/>
            <ac:inkMk id="145" creationId="{BDC6F986-AC87-4BCD-B9CF-C93079576AA8}"/>
          </ac:inkMkLst>
        </pc:inkChg>
        <pc:inkChg chg="add mod">
          <ac:chgData name="Zhou Jianyu" userId="faadb563bfecab1d" providerId="LiveId" clId="{608A95A3-58AF-4221-93A8-A24D4A10E73E}" dt="2022-12-09T00:08:01.430" v="144"/>
          <ac:inkMkLst>
            <pc:docMk/>
            <pc:sldMk cId="2501685417" sldId="257"/>
            <ac:inkMk id="146" creationId="{B8857CD7-13E0-44B9-BBB5-0EDAF054110F}"/>
          </ac:inkMkLst>
        </pc:inkChg>
        <pc:inkChg chg="add mod">
          <ac:chgData name="Zhou Jianyu" userId="faadb563bfecab1d" providerId="LiveId" clId="{608A95A3-58AF-4221-93A8-A24D4A10E73E}" dt="2022-12-09T00:08:01.430" v="144"/>
          <ac:inkMkLst>
            <pc:docMk/>
            <pc:sldMk cId="2501685417" sldId="257"/>
            <ac:inkMk id="148" creationId="{D6AFECD2-F6B7-4DAA-BF42-0F65AA1F1BE8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0" creationId="{40DEEF4C-78DA-45CE-A79F-28F295097FF9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1" creationId="{FCFFC1B6-185D-4C21-9E4B-E4574AE2D61D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2" creationId="{5D3D73DB-7C59-4D3E-B12E-69758B48B8D0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3" creationId="{57115955-3EB3-462A-9D4C-B2470F9454A4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4" creationId="{6178A2FF-13C7-4A8B-B941-A51F792423B6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5" creationId="{E719250D-F8B0-478E-92D4-F9A154D21254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56" creationId="{F6211DD2-D528-4D71-92BA-5FA88C4A87B5}"/>
          </ac:inkMkLst>
        </pc:inkChg>
        <pc:inkChg chg="add mod">
          <ac:chgData name="Zhou Jianyu" userId="faadb563bfecab1d" providerId="LiveId" clId="{608A95A3-58AF-4221-93A8-A24D4A10E73E}" dt="2022-12-09T00:08:11.508" v="157"/>
          <ac:inkMkLst>
            <pc:docMk/>
            <pc:sldMk cId="2501685417" sldId="257"/>
            <ac:inkMk id="157" creationId="{D38BF04D-C509-4754-87E7-A47F606C902A}"/>
          </ac:inkMkLst>
        </pc:inkChg>
        <pc:inkChg chg="add mod">
          <ac:chgData name="Zhou Jianyu" userId="faadb563bfecab1d" providerId="LiveId" clId="{608A95A3-58AF-4221-93A8-A24D4A10E73E}" dt="2022-12-09T00:08:11.508" v="157"/>
          <ac:inkMkLst>
            <pc:docMk/>
            <pc:sldMk cId="2501685417" sldId="257"/>
            <ac:inkMk id="158" creationId="{F16404CF-90A8-415D-B054-22F2906D380B}"/>
          </ac:inkMkLst>
        </pc:inkChg>
        <pc:inkChg chg="add mod">
          <ac:chgData name="Zhou Jianyu" userId="faadb563bfecab1d" providerId="LiveId" clId="{608A95A3-58AF-4221-93A8-A24D4A10E73E}" dt="2022-12-09T00:08:11.508" v="157"/>
          <ac:inkMkLst>
            <pc:docMk/>
            <pc:sldMk cId="2501685417" sldId="257"/>
            <ac:inkMk id="159" creationId="{627E59B4-78E4-4636-9432-94D3A244708F}"/>
          </ac:inkMkLst>
        </pc:inkChg>
        <pc:inkChg chg="add mod">
          <ac:chgData name="Zhou Jianyu" userId="faadb563bfecab1d" providerId="LiveId" clId="{608A95A3-58AF-4221-93A8-A24D4A10E73E}" dt="2022-12-09T00:08:11.508" v="157"/>
          <ac:inkMkLst>
            <pc:docMk/>
            <pc:sldMk cId="2501685417" sldId="257"/>
            <ac:inkMk id="160" creationId="{59EC89C1-784A-4747-96E5-F5CEEC1ABC47}"/>
          </ac:inkMkLst>
        </pc:inkChg>
        <pc:inkChg chg="add mod">
          <ac:chgData name="Zhou Jianyu" userId="faadb563bfecab1d" providerId="LiveId" clId="{608A95A3-58AF-4221-93A8-A24D4A10E73E}" dt="2022-12-09T00:08:11.508" v="157"/>
          <ac:inkMkLst>
            <pc:docMk/>
            <pc:sldMk cId="2501685417" sldId="257"/>
            <ac:inkMk id="161" creationId="{0A39A83B-1FB4-4274-8C06-FF2FB1EAEBD2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64" creationId="{00998E7C-1E51-48C9-8B9F-314945103491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65" creationId="{63221DD3-5F36-4979-9C35-5BB314BAB777}"/>
          </ac:inkMkLst>
        </pc:inkChg>
        <pc:inkChg chg="add mod">
          <ac:chgData name="Zhou Jianyu" userId="faadb563bfecab1d" providerId="LiveId" clId="{608A95A3-58AF-4221-93A8-A24D4A10E73E}" dt="2022-12-09T00:08:13.726" v="161"/>
          <ac:inkMkLst>
            <pc:docMk/>
            <pc:sldMk cId="2501685417" sldId="257"/>
            <ac:inkMk id="166" creationId="{236F5BE3-8E87-4557-8A6F-CA0293F69A3B}"/>
          </ac:inkMkLst>
        </pc:inkChg>
      </pc:sldChg>
      <pc:sldChg chg="addSp delSp modSp new mod">
        <pc:chgData name="Zhou Jianyu" userId="faadb563bfecab1d" providerId="LiveId" clId="{608A95A3-58AF-4221-93A8-A24D4A10E73E}" dt="2022-12-09T00:10:12.167" v="372"/>
        <pc:sldMkLst>
          <pc:docMk/>
          <pc:sldMk cId="3898284375" sldId="258"/>
        </pc:sldMkLst>
        <pc:grpChg chg="del mod">
          <ac:chgData name="Zhou Jianyu" userId="faadb563bfecab1d" providerId="LiveId" clId="{608A95A3-58AF-4221-93A8-A24D4A10E73E}" dt="2022-12-09T00:08:44.831" v="209"/>
          <ac:grpSpMkLst>
            <pc:docMk/>
            <pc:sldMk cId="3898284375" sldId="258"/>
            <ac:grpSpMk id="22" creationId="{3EDA1BBF-8A53-483F-BE35-A956B22B0128}"/>
          </ac:grpSpMkLst>
        </pc:grpChg>
        <pc:grpChg chg="mod">
          <ac:chgData name="Zhou Jianyu" userId="faadb563bfecab1d" providerId="LiveId" clId="{608A95A3-58AF-4221-93A8-A24D4A10E73E}" dt="2022-12-09T00:08:33.912" v="183"/>
          <ac:grpSpMkLst>
            <pc:docMk/>
            <pc:sldMk cId="3898284375" sldId="258"/>
            <ac:grpSpMk id="23" creationId="{F23DA810-5722-4881-8CC7-FE5241EFFA81}"/>
          </ac:grpSpMkLst>
        </pc:grpChg>
        <pc:grpChg chg="del mod">
          <ac:chgData name="Zhou Jianyu" userId="faadb563bfecab1d" providerId="LiveId" clId="{608A95A3-58AF-4221-93A8-A24D4A10E73E}" dt="2022-12-09T00:08:50.605" v="216"/>
          <ac:grpSpMkLst>
            <pc:docMk/>
            <pc:sldMk cId="3898284375" sldId="258"/>
            <ac:grpSpMk id="49" creationId="{1B0CCCEE-89CA-4BF5-B383-5A544D62B7B8}"/>
          </ac:grpSpMkLst>
        </pc:grpChg>
        <pc:grpChg chg="mod">
          <ac:chgData name="Zhou Jianyu" userId="faadb563bfecab1d" providerId="LiveId" clId="{608A95A3-58AF-4221-93A8-A24D4A10E73E}" dt="2022-12-09T00:08:50.605" v="216"/>
          <ac:grpSpMkLst>
            <pc:docMk/>
            <pc:sldMk cId="3898284375" sldId="258"/>
            <ac:grpSpMk id="56" creationId="{EE5FEC3A-C491-45D6-9678-6FE80076C48A}"/>
          </ac:grpSpMkLst>
        </pc:grpChg>
        <pc:grpChg chg="mod">
          <ac:chgData name="Zhou Jianyu" userId="faadb563bfecab1d" providerId="LiveId" clId="{608A95A3-58AF-4221-93A8-A24D4A10E73E}" dt="2022-12-09T00:09:03.928" v="248"/>
          <ac:grpSpMkLst>
            <pc:docMk/>
            <pc:sldMk cId="3898284375" sldId="258"/>
            <ac:grpSpMk id="88" creationId="{62334AB6-2C86-49B2-80EA-3909379C07DC}"/>
          </ac:grpSpMkLst>
        </pc:grpChg>
        <pc:grpChg chg="mod">
          <ac:chgData name="Zhou Jianyu" userId="faadb563bfecab1d" providerId="LiveId" clId="{608A95A3-58AF-4221-93A8-A24D4A10E73E}" dt="2022-12-09T00:09:03.928" v="248"/>
          <ac:grpSpMkLst>
            <pc:docMk/>
            <pc:sldMk cId="3898284375" sldId="258"/>
            <ac:grpSpMk id="89" creationId="{3BA4A23F-B1FC-4B10-96A2-5BB9D664644A}"/>
          </ac:grpSpMkLst>
        </pc:grpChg>
        <pc:grpChg chg="del mod">
          <ac:chgData name="Zhou Jianyu" userId="faadb563bfecab1d" providerId="LiveId" clId="{608A95A3-58AF-4221-93A8-A24D4A10E73E}" dt="2022-12-09T00:09:22.047" v="281"/>
          <ac:grpSpMkLst>
            <pc:docMk/>
            <pc:sldMk cId="3898284375" sldId="258"/>
            <ac:grpSpMk id="120" creationId="{8C6027BD-6388-48C2-B224-4326707C6FDA}"/>
          </ac:grpSpMkLst>
        </pc:grpChg>
        <pc:grpChg chg="del mod">
          <ac:chgData name="Zhou Jianyu" userId="faadb563bfecab1d" providerId="LiveId" clId="{608A95A3-58AF-4221-93A8-A24D4A10E73E}" dt="2022-12-09T00:09:24.006" v="286"/>
          <ac:grpSpMkLst>
            <pc:docMk/>
            <pc:sldMk cId="3898284375" sldId="258"/>
            <ac:grpSpMk id="122" creationId="{BDD5B1EA-3D08-461C-A409-2E263C74FF19}"/>
          </ac:grpSpMkLst>
        </pc:grpChg>
        <pc:grpChg chg="del mod">
          <ac:chgData name="Zhou Jianyu" userId="faadb563bfecab1d" providerId="LiveId" clId="{608A95A3-58AF-4221-93A8-A24D4A10E73E}" dt="2022-12-09T00:09:25.302" v="289"/>
          <ac:grpSpMkLst>
            <pc:docMk/>
            <pc:sldMk cId="3898284375" sldId="258"/>
            <ac:grpSpMk id="127" creationId="{44061BB5-3526-48A6-8B27-64BEDFB4CB3E}"/>
          </ac:grpSpMkLst>
        </pc:grpChg>
        <pc:grpChg chg="del mod">
          <ac:chgData name="Zhou Jianyu" userId="faadb563bfecab1d" providerId="LiveId" clId="{608A95A3-58AF-4221-93A8-A24D4A10E73E}" dt="2022-12-09T00:09:33.345" v="311"/>
          <ac:grpSpMkLst>
            <pc:docMk/>
            <pc:sldMk cId="3898284375" sldId="258"/>
            <ac:grpSpMk id="130" creationId="{55C28B50-EBB9-49BF-8526-FFD28D7743EB}"/>
          </ac:grpSpMkLst>
        </pc:grpChg>
        <pc:grpChg chg="mod">
          <ac:chgData name="Zhou Jianyu" userId="faadb563bfecab1d" providerId="LiveId" clId="{608A95A3-58AF-4221-93A8-A24D4A10E73E}" dt="2022-12-09T00:09:33.345" v="311"/>
          <ac:grpSpMkLst>
            <pc:docMk/>
            <pc:sldMk cId="3898284375" sldId="258"/>
            <ac:grpSpMk id="152" creationId="{65C0E6CE-289D-4D08-AA5E-A19FBB46AD59}"/>
          </ac:grpSpMkLst>
        </pc:grpChg>
        <pc:grpChg chg="del mod">
          <ac:chgData name="Zhou Jianyu" userId="faadb563bfecab1d" providerId="LiveId" clId="{608A95A3-58AF-4221-93A8-A24D4A10E73E}" dt="2022-12-09T00:09:54.024" v="345"/>
          <ac:grpSpMkLst>
            <pc:docMk/>
            <pc:sldMk cId="3898284375" sldId="258"/>
            <ac:grpSpMk id="178" creationId="{A3C31ED6-E321-464D-BDF5-C99E0646FD1E}"/>
          </ac:grpSpMkLst>
        </pc:grpChg>
        <pc:grpChg chg="del mod">
          <ac:chgData name="Zhou Jianyu" userId="faadb563bfecab1d" providerId="LiveId" clId="{608A95A3-58AF-4221-93A8-A24D4A10E73E}" dt="2022-12-09T00:09:54.024" v="345"/>
          <ac:grpSpMkLst>
            <pc:docMk/>
            <pc:sldMk cId="3898284375" sldId="258"/>
            <ac:grpSpMk id="179" creationId="{B717F9BA-EB9F-4623-B436-1D625DDC6616}"/>
          </ac:grpSpMkLst>
        </pc:grpChg>
        <pc:grpChg chg="del mod">
          <ac:chgData name="Zhou Jianyu" userId="faadb563bfecab1d" providerId="LiveId" clId="{608A95A3-58AF-4221-93A8-A24D4A10E73E}" dt="2022-12-09T00:09:47.977" v="339"/>
          <ac:grpSpMkLst>
            <pc:docMk/>
            <pc:sldMk cId="3898284375" sldId="258"/>
            <ac:grpSpMk id="180" creationId="{4A824407-BDEE-4EF0-BCC8-E9FE8325D21B}"/>
          </ac:grpSpMkLst>
        </pc:grpChg>
        <pc:grpChg chg="del mod">
          <ac:chgData name="Zhou Jianyu" userId="faadb563bfecab1d" providerId="LiveId" clId="{608A95A3-58AF-4221-93A8-A24D4A10E73E}" dt="2022-12-09T00:09:54.024" v="345"/>
          <ac:grpSpMkLst>
            <pc:docMk/>
            <pc:sldMk cId="3898284375" sldId="258"/>
            <ac:grpSpMk id="181" creationId="{EF78680A-7AFB-4FCD-A556-AA11A94B3196}"/>
          </ac:grpSpMkLst>
        </pc:grpChg>
        <pc:grpChg chg="del mod">
          <ac:chgData name="Zhou Jianyu" userId="faadb563bfecab1d" providerId="LiveId" clId="{608A95A3-58AF-4221-93A8-A24D4A10E73E}" dt="2022-12-09T00:10:12.167" v="372"/>
          <ac:grpSpMkLst>
            <pc:docMk/>
            <pc:sldMk cId="3898284375" sldId="258"/>
            <ac:grpSpMk id="183" creationId="{C5AEE4C6-5871-47CF-B2FF-D854C59C6AC8}"/>
          </ac:grpSpMkLst>
        </pc:grpChg>
        <pc:grpChg chg="del mod">
          <ac:chgData name="Zhou Jianyu" userId="faadb563bfecab1d" providerId="LiveId" clId="{608A95A3-58AF-4221-93A8-A24D4A10E73E}" dt="2022-12-09T00:09:59.893" v="349"/>
          <ac:grpSpMkLst>
            <pc:docMk/>
            <pc:sldMk cId="3898284375" sldId="258"/>
            <ac:grpSpMk id="189" creationId="{0000935D-825A-40C7-A517-948EFB45A2AD}"/>
          </ac:grpSpMkLst>
        </pc:grpChg>
        <pc:grpChg chg="del mod">
          <ac:chgData name="Zhou Jianyu" userId="faadb563bfecab1d" providerId="LiveId" clId="{608A95A3-58AF-4221-93A8-A24D4A10E73E}" dt="2022-12-09T00:10:01.313" v="352"/>
          <ac:grpSpMkLst>
            <pc:docMk/>
            <pc:sldMk cId="3898284375" sldId="258"/>
            <ac:grpSpMk id="193" creationId="{E4A38FE7-651B-49D7-A6FB-46AE1B798047}"/>
          </ac:grpSpMkLst>
        </pc:grpChg>
        <pc:grpChg chg="del mod">
          <ac:chgData name="Zhou Jianyu" userId="faadb563bfecab1d" providerId="LiveId" clId="{608A95A3-58AF-4221-93A8-A24D4A10E73E}" dt="2022-12-09T00:10:02.271" v="354"/>
          <ac:grpSpMkLst>
            <pc:docMk/>
            <pc:sldMk cId="3898284375" sldId="258"/>
            <ac:grpSpMk id="196" creationId="{AC4DE089-6E0E-4BDD-A593-B34E9043ED49}"/>
          </ac:grpSpMkLst>
        </pc:grpChg>
        <pc:grpChg chg="del mod">
          <ac:chgData name="Zhou Jianyu" userId="faadb563bfecab1d" providerId="LiveId" clId="{608A95A3-58AF-4221-93A8-A24D4A10E73E}" dt="2022-12-09T00:10:03.556" v="357"/>
          <ac:grpSpMkLst>
            <pc:docMk/>
            <pc:sldMk cId="3898284375" sldId="258"/>
            <ac:grpSpMk id="198" creationId="{614F4443-3051-43AC-BE6F-C6D9F47CCF3A}"/>
          </ac:grpSpMkLst>
        </pc:grpChg>
        <pc:grpChg chg="del mod">
          <ac:chgData name="Zhou Jianyu" userId="faadb563bfecab1d" providerId="LiveId" clId="{608A95A3-58AF-4221-93A8-A24D4A10E73E}" dt="2022-12-09T00:10:04.961" v="360"/>
          <ac:grpSpMkLst>
            <pc:docMk/>
            <pc:sldMk cId="3898284375" sldId="258"/>
            <ac:grpSpMk id="201" creationId="{FF32247A-C267-4FBD-84C1-403AC3B82304}"/>
          </ac:grpSpMkLst>
        </pc:grpChg>
        <pc:grpChg chg="del mod">
          <ac:chgData name="Zhou Jianyu" userId="faadb563bfecab1d" providerId="LiveId" clId="{608A95A3-58AF-4221-93A8-A24D4A10E73E}" dt="2022-12-09T00:10:12.167" v="372"/>
          <ac:grpSpMkLst>
            <pc:docMk/>
            <pc:sldMk cId="3898284375" sldId="258"/>
            <ac:grpSpMk id="204" creationId="{7F6ED983-8D4C-4416-BBEF-86B4CAC38FF4}"/>
          </ac:grpSpMkLst>
        </pc:grpChg>
        <pc:grpChg chg="del mod">
          <ac:chgData name="Zhou Jianyu" userId="faadb563bfecab1d" providerId="LiveId" clId="{608A95A3-58AF-4221-93A8-A24D4A10E73E}" dt="2022-12-09T00:10:12.167" v="372"/>
          <ac:grpSpMkLst>
            <pc:docMk/>
            <pc:sldMk cId="3898284375" sldId="258"/>
            <ac:grpSpMk id="208" creationId="{C478C7CF-D6D3-46DA-A2DC-412D7649A28F}"/>
          </ac:grpSpMkLst>
        </pc:grpChg>
        <pc:grpChg chg="mod">
          <ac:chgData name="Zhou Jianyu" userId="faadb563bfecab1d" providerId="LiveId" clId="{608A95A3-58AF-4221-93A8-A24D4A10E73E}" dt="2022-12-09T00:10:12.167" v="372"/>
          <ac:grpSpMkLst>
            <pc:docMk/>
            <pc:sldMk cId="3898284375" sldId="258"/>
            <ac:grpSpMk id="216" creationId="{ABEE10B4-8C96-4BEC-9596-6AB8F98686B9}"/>
          </ac:grpSpMkLst>
        </pc:grp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2" creationId="{A6172FB4-CB0E-4A0E-A0A4-AC13910A08F2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3" creationId="{48FD6F22-1649-4EA0-AA59-C2F419368DED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4" creationId="{3D60FF4D-3158-45CA-81BA-8AE7AED37E79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5" creationId="{8CDB54B2-36E3-4F3E-92C8-D8A98A92F6C5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6" creationId="{50378A92-7767-4708-A0CA-AB81906C9B6D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7" creationId="{3DBA024C-C694-4171-9B41-59311E2C24CB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8" creationId="{C9B7814F-A65A-4BF7-AB7D-4732FEEB9BF6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9" creationId="{82C4F128-F9AB-44F8-9113-B54E4960EEB7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0" creationId="{7B979C74-2976-44DE-8786-573A34C7BCF0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1" creationId="{5385554D-38A0-42F1-8B24-40000A7A4041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2" creationId="{A99C2347-C25B-4563-8968-420843629CAA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3" creationId="{43D8161F-575A-4AFC-A8A7-22EC76EADEFD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4" creationId="{ADC01C6B-4DD2-4E71-AE0A-F3ABA900C655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5" creationId="{86528391-D37F-49FE-9D97-AC1E6C616745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6" creationId="{466083C6-8E0A-4DAD-993A-AB2BD7908FF5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7" creationId="{AC860CDA-80D6-413E-8991-F94F2885063C}"/>
          </ac:inkMkLst>
        </pc:inkChg>
        <pc:inkChg chg="add mod">
          <ac:chgData name="Zhou Jianyu" userId="faadb563bfecab1d" providerId="LiveId" clId="{608A95A3-58AF-4221-93A8-A24D4A10E73E}" dt="2022-12-09T00:08:33.912" v="183"/>
          <ac:inkMkLst>
            <pc:docMk/>
            <pc:sldMk cId="3898284375" sldId="258"/>
            <ac:inkMk id="18" creationId="{3A9B5E2F-FD38-4D68-9DE9-7EB46FF2FD7F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19" creationId="{9DCB8A72-A2EC-46D2-A09E-3FD62D53AAD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0" creationId="{4C3218E0-E856-413A-A785-D9100FDD702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1" creationId="{2842F640-BF69-4EB0-A370-3E43DE570AD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4" creationId="{87AEA91B-2862-4E5A-BBBC-B63790FACE54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5" creationId="{7CA6385E-8CF8-4D4C-B084-654233A7C56F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6" creationId="{7912B327-3CF9-4BAC-ACBA-B827CBEA5E30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7" creationId="{CDED7323-E641-444A-A5DA-4B61E848DEEF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8" creationId="{2ABE01D5-47F0-4878-A390-322783016E6A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29" creationId="{424491D4-E653-4F3A-A6F6-F6433C2DD674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0" creationId="{586FDED6-5BDD-4D10-8AD1-B48FDD2165F6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1" creationId="{3E5DC3E5-22B7-4948-BD9C-DA3F5FC5222D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2" creationId="{4D81837A-9C5E-4A29-A948-07243DBBDB23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3" creationId="{B1EDDCC0-B8B5-4D1A-90C9-1139CC13AD60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4" creationId="{D5A0A447-DD80-4F75-ABCB-355FE75196DE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5" creationId="{F8C84761-73DC-4FB2-B72C-CC8E2689357C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6" creationId="{011A9EB3-B127-4668-86E8-BDC6697616D8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7" creationId="{2C46744E-445E-4B34-93FA-5E2F14BB448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8" creationId="{E2AFA15D-4375-481B-8E92-133998038572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39" creationId="{20EB115A-FB0E-4D64-8008-64A4D81574E5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0" creationId="{5960068D-E57C-4039-BC8E-3B140093568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1" creationId="{BA587B1D-11B8-41BF-A590-27F8A4E6C546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2" creationId="{522D5F52-AA1E-4048-845E-B9893AAFC5E2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3" creationId="{760B7049-624F-4505-BBBF-8B135E5478BF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4" creationId="{507783F6-EE2A-4E74-95D0-A0C2AE74A4A4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5" creationId="{D9BA0570-85E4-41FD-8AC0-02A5A21E17B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6" creationId="{57530E63-5DC0-4876-BDC1-116CDAA52754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7" creationId="{1BD818EF-645E-4E14-AA6B-1F929F7AC00D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48" creationId="{8BB5A668-D49A-444D-8618-B04005B358B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50" creationId="{DD4C0BC5-C3C6-4E68-B309-9286781A201E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51" creationId="{290729A2-3FF9-478B-BC46-75395F997519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52" creationId="{0A88C772-24E7-4184-8AF6-616E4CA8B851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53" creationId="{B982FCEC-0413-4FF2-B7C6-CAA3EBFD3A5E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54" creationId="{18933E96-6BDE-43C4-AEA0-5C278AA95995}"/>
          </ac:inkMkLst>
        </pc:inkChg>
        <pc:inkChg chg="add mod">
          <ac:chgData name="Zhou Jianyu" userId="faadb563bfecab1d" providerId="LiveId" clId="{608A95A3-58AF-4221-93A8-A24D4A10E73E}" dt="2022-12-09T00:08:50.605" v="216"/>
          <ac:inkMkLst>
            <pc:docMk/>
            <pc:sldMk cId="3898284375" sldId="258"/>
            <ac:inkMk id="55" creationId="{9EF463BD-3B10-4426-92D2-EF37207EF2B6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57" creationId="{A41329B7-7CA6-4510-AB39-83C859AE8622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58" creationId="{ED19E80B-65F6-40A0-8834-EAEBAE29A173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59" creationId="{3A669DD9-A877-4348-95FC-AA24A89A924D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0" creationId="{FB4B2BEA-4658-4D13-A386-9106D834733A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1" creationId="{D3051A9B-2B42-46B0-9AB9-D4C07924256C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2" creationId="{8C69675D-A322-4507-BB25-CB1C8B54BB45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3" creationId="{872FC80E-9C8F-418A-8071-A220F4D4A3CC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4" creationId="{AFCCB753-3749-4F42-83DA-A513DD222B42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5" creationId="{D3040312-DE82-4680-A809-B9134F0BBE38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6" creationId="{7FD6BDD0-B2C6-4E36-B152-D1EF888AA6AF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7" creationId="{70330379-84D0-41BB-8CE0-5C66AD4109FE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8" creationId="{FA0F1D5A-8C2B-4D1B-A33A-F4A5E07CAF34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69" creationId="{79424BF3-8F6D-471A-9B03-C12D2A5B12F0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0" creationId="{476C16CC-A1FB-48CE-9A34-23B827AE892A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1" creationId="{6E0BA02C-2813-45E2-974A-E0A21526A5EB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2" creationId="{D73A7653-B746-4E66-839D-4E02070DFB69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3" creationId="{4B92EC98-4628-45EE-9347-9C7523DB2DBE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4" creationId="{140D38BD-5E30-4062-AE70-A64415764A89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5" creationId="{4EF143F7-6F0C-4642-9201-910C712CD492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6" creationId="{FEED018B-8B47-41FC-8843-C99B563223F0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7" creationId="{63828D64-BB03-43C2-B0FD-59414D1A5476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8" creationId="{6312CAA0-0A8D-4B0F-87DC-B0B687E51E13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79" creationId="{F7CD8C7A-7317-4B78-A259-DB158267F3D2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0" creationId="{48542984-ED4F-47B8-A24D-188788F640DF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1" creationId="{3B3A950B-1C4E-422E-8F89-22BF0A72D109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2" creationId="{8BE5DF59-A955-4F4A-84AB-EE605625C229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3" creationId="{5BFBC718-01D6-43E3-8147-C54CEDC1726A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4" creationId="{0C5E3C0B-CAC4-4C0D-A4EA-A1761413FE64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5" creationId="{B2E10F28-D453-4F32-BB39-1864785FA25D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6" creationId="{BED672FD-6F9D-45F7-BBB3-675FC3519931}"/>
          </ac:inkMkLst>
        </pc:inkChg>
        <pc:inkChg chg="add mod">
          <ac:chgData name="Zhou Jianyu" userId="faadb563bfecab1d" providerId="LiveId" clId="{608A95A3-58AF-4221-93A8-A24D4A10E73E}" dt="2022-12-09T00:09:03.928" v="248"/>
          <ac:inkMkLst>
            <pc:docMk/>
            <pc:sldMk cId="3898284375" sldId="258"/>
            <ac:inkMk id="87" creationId="{750D586C-9B16-4C57-BF69-AC7C5000A270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0" creationId="{078FE80F-281F-43E0-A355-73A8E8BB28BE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1" creationId="{3D57079A-AF10-4774-BB54-0B38FC76E6A2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2" creationId="{42E939D2-92E3-419A-9091-E7D58039C1C3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3" creationId="{168CCFF6-C183-4AFA-8582-C832B0FB2CFC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4" creationId="{BBD37AB9-1CA4-4E90-B618-8DC4DCA886D5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5" creationId="{C3C3050A-6835-4CEF-B035-52ADE875F765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6" creationId="{A51BDF6D-3C19-4D8D-B84E-57763AC767E5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7" creationId="{2D7645B0-BE24-4E97-8C89-A5ADF3DCBC07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8" creationId="{AA4D1778-9B52-46D5-93EB-A91EECE49C35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99" creationId="{7A23DC30-46D9-4AA4-B0C5-F29B5DFC93CC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0" creationId="{0B677A57-D50B-4E7B-9CFE-99D0C25CC716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1" creationId="{D01AEADE-243E-4B02-8493-DA96526BADC7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2" creationId="{8EA80D42-BB67-470F-B667-65191485EA5D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3" creationId="{9EBDF033-E395-4316-B1D1-B108F651AB50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4" creationId="{B6829957-E9B5-4F8A-A27E-9030AAD221B5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5" creationId="{05337A9C-939E-4A40-AB38-A4CC54926EF0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6" creationId="{89E2E56D-D497-4C7C-A803-33737F3CF5B3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7" creationId="{DE7F987E-9CF7-4B2E-91A9-2ADD30EE513E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8" creationId="{88134469-FA22-4C37-8160-C196C704A4F2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09" creationId="{022FDD61-6DDC-4CFD-AEF2-3A348B2C0BAF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0" creationId="{B4DEC21F-2F3A-4C39-AFFF-71C33B26FC33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1" creationId="{2151A753-12C2-4196-A0BA-F6054A92D1F7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2" creationId="{489BED51-922C-4E90-BBA4-F10AAB2D1F79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3" creationId="{85F12FF4-0A59-413D-B5AD-5B5A5C9F05FE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4" creationId="{80E5B701-5FBD-4BEC-A096-D112831858DE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5" creationId="{5C775898-D97F-414F-9D92-FEDC7872F2A9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6" creationId="{E2D868AB-2B0C-4146-A748-409E3F0421FC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7" creationId="{E104B9F2-D46C-4BDE-AE22-72ED3910F188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8" creationId="{04AE6E88-3A28-409E-A694-CEF69C1587E0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19" creationId="{BDCCFA65-5B84-4F0D-BEFC-69BDE1BB7CC3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1" creationId="{C88E5F7E-E465-4642-8B7B-096434ACF52C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3" creationId="{5F5FA3EB-96B7-478D-9DC7-D8F5AF24C89F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4" creationId="{E1DEAB3B-C631-4912-BCE6-4FE87CDDE749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5" creationId="{2A3DDA56-71AA-4F4A-AC7E-D2E65787D91E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6" creationId="{75338944-2A68-494B-BE8E-E190339B812A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8" creationId="{AC9DDFAA-8CEC-44AF-9129-60D8B3524230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29" creationId="{0D70DB03-8172-4E72-A790-74803BA78AAF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1" creationId="{E351B628-082F-49D8-8B71-A550D5F975B4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2" creationId="{3C992347-9079-4406-9ED8-199E3D00AA6B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3" creationId="{55FF5CF6-230D-448C-B2A7-11274BF3FF51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4" creationId="{FF099F0B-7CC0-43BB-9DD8-7D4396666FDB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5" creationId="{4CD25A15-A27B-41DF-9FE2-69CFDEE55F4C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6" creationId="{0EFE884D-17C9-473E-8411-D1B96338E232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7" creationId="{FC55AB81-7A96-4889-883B-BE08B305C6FA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8" creationId="{D02B373B-DE9B-4540-9928-9616600FF0F8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39" creationId="{F54B16F8-CEAC-4CFB-B530-7B63881B1C6B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0" creationId="{CF9F5302-8829-4830-A799-267FDF13E777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1" creationId="{8BB022D2-1C10-4972-8FBE-A467530AB1D0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2" creationId="{0DAAA2B4-8FD1-42C7-A237-F99934700286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3" creationId="{5E62B42F-E7B7-4401-AC2F-BADBEDEF1704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4" creationId="{C5DD80DA-68FE-4B39-8E64-6A182DF4FB39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5" creationId="{F47C6F6C-962D-48AE-8E7C-AA41AF6A067D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6" creationId="{EF16B7D7-74C3-41E0-A1CD-D0DCAE47FCBA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7" creationId="{4B11C112-94E5-4B6E-90F1-B9EE126FB705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8" creationId="{ADF0D91C-6DBB-4F4F-88E8-CEFC5FA3467D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49" creationId="{75804A4B-5B84-4C44-B57D-4501EA67E96E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50" creationId="{61167610-554B-498C-A989-492A2896C90C}"/>
          </ac:inkMkLst>
        </pc:inkChg>
        <pc:inkChg chg="add mod">
          <ac:chgData name="Zhou Jianyu" userId="faadb563bfecab1d" providerId="LiveId" clId="{608A95A3-58AF-4221-93A8-A24D4A10E73E}" dt="2022-12-09T00:09:33.345" v="311"/>
          <ac:inkMkLst>
            <pc:docMk/>
            <pc:sldMk cId="3898284375" sldId="258"/>
            <ac:inkMk id="151" creationId="{337FEEE1-989B-40B9-AEEE-58F54187F33F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3" creationId="{03DC7F08-3F0B-4932-A47C-A026C4F20983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4" creationId="{26403C69-53A7-4583-8579-C01B97658FF9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5" creationId="{8E2F5E8C-0E2F-46B5-B186-51E4B23DCB55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6" creationId="{B95F8B46-7517-4074-AB00-DEAE506FFF0D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7" creationId="{DC4448AC-5864-4F48-955F-44E8BFCBCF09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8" creationId="{D087604D-553C-43FF-961D-419DA0F82A49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59" creationId="{8688B55E-7F38-4691-A442-5CEB5C043F02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0" creationId="{5EF738F7-30E3-4DC0-A273-8DA20EFDF433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1" creationId="{7056DE09-78A7-4D21-A1D5-0D3938D60E7D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2" creationId="{117A6824-62C9-4BF6-9EAA-08F8DDD44D93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3" creationId="{B18011EB-2499-4A9C-A0C5-A538A2C1F040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4" creationId="{0067E358-540C-4BFD-9569-73A4FC118D3B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5" creationId="{4B1D4564-539B-4458-AE69-A99CC8949C20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6" creationId="{79C45B12-42EE-4DDA-ADD8-5010D4D63382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7" creationId="{EAD60DF0-B074-43C4-A03A-D1DF21654BE8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8" creationId="{154E2609-47A1-466C-9BE5-565BB8F3954F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69" creationId="{A280CDFD-041C-4510-B361-155F36BCFA18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0" creationId="{90B3A7DF-6EF4-4CA1-B47D-F19E5275E556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1" creationId="{0F0BDDA5-E324-4574-AFC1-C483EA4626C6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2" creationId="{649A2D83-2CFB-4A7F-8310-AB0CB7E5E571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3" creationId="{FCB5938D-0082-434B-9CD5-2FBCBA15A6EB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4" creationId="{705D9BF0-4DA5-42FE-B9BD-1DA677E47A70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5" creationId="{93596342-36DE-4C2A-9614-702A1E3251A0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6" creationId="{40491484-FDCD-4B81-8F27-26B61E59DD07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77" creationId="{D0EDB85E-DED1-4355-ABCA-B06ECE82D191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82" creationId="{1A38DA2C-3B9C-401C-A519-EC81CF9483EC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84" creationId="{93C889CC-76C8-433F-94D0-89A58279B300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85" creationId="{9E82E250-56B4-49E2-9755-AF6B07A9A4D9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86" creationId="{FA9AE961-13A4-4EED-8B4C-7805BDF7A0CE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87" creationId="{4A3CBB79-0DB2-452C-9B01-11B31FF8788F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88" creationId="{3EDD9635-5977-4441-B442-21480D6CA5E9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0" creationId="{00F94DDE-71F1-46BD-9B18-024BE0B2E46B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1" creationId="{564A0583-2347-4742-A67C-7B351558EA36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2" creationId="{ADECBE12-3600-42A3-8C13-B4E018FD7D2D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4" creationId="{0F2BBF16-6627-4FEC-9268-575F537B3351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5" creationId="{CE309753-3776-4962-A38A-739F1D8C27E8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7" creationId="{87376859-6A1F-4E00-B665-EF9E5953920C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199" creationId="{82478110-530E-491F-9E0A-16492E662851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0" creationId="{1E26CB02-08CB-4B1D-88DB-10F1F6F12136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2" creationId="{A05F0B7C-5732-4385-A583-F565C5D70A99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3" creationId="{713E08F6-30B0-4396-8A2C-1E8159417C3D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5" creationId="{87EA4B67-3A54-42F6-A17D-993EB34CE8DE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6" creationId="{0CCEC1F3-4727-4EDC-811F-08948056AD12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7" creationId="{EF91F423-1755-47D9-B143-6780AC1AD1ED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09" creationId="{E4C68AF1-23E4-439C-8706-6FCD22D7940E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10" creationId="{6A38B42A-1042-43FE-A959-FD53F824A34C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11" creationId="{FF7F56DE-C78C-4A88-A04F-E11A981F702B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12" creationId="{6EF49F07-9AE8-4466-BA12-3378C44EBC8A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13" creationId="{B4DA74A3-1DDB-4377-8E56-EC6097A931DC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14" creationId="{0B99FFDE-F938-419F-AE15-8145C2637AAA}"/>
          </ac:inkMkLst>
        </pc:inkChg>
        <pc:inkChg chg="add mod">
          <ac:chgData name="Zhou Jianyu" userId="faadb563bfecab1d" providerId="LiveId" clId="{608A95A3-58AF-4221-93A8-A24D4A10E73E}" dt="2022-12-09T00:10:12.167" v="372"/>
          <ac:inkMkLst>
            <pc:docMk/>
            <pc:sldMk cId="3898284375" sldId="258"/>
            <ac:inkMk id="215" creationId="{F06FB1E5-6D81-4535-9990-606C641D8F5B}"/>
          </ac:inkMkLst>
        </pc:inkChg>
      </pc:sldChg>
      <pc:sldChg chg="addSp delSp modSp new mod">
        <pc:chgData name="Zhou Jianyu" userId="faadb563bfecab1d" providerId="LiveId" clId="{608A95A3-58AF-4221-93A8-A24D4A10E73E}" dt="2022-12-09T00:11:52.989" v="485"/>
        <pc:sldMkLst>
          <pc:docMk/>
          <pc:sldMk cId="3019863121" sldId="259"/>
        </pc:sldMkLst>
        <pc:grpChg chg="del mod">
          <ac:chgData name="Zhou Jianyu" userId="faadb563bfecab1d" providerId="LiveId" clId="{608A95A3-58AF-4221-93A8-A24D4A10E73E}" dt="2022-12-09T00:10:38.004" v="388"/>
          <ac:grpSpMkLst>
            <pc:docMk/>
            <pc:sldMk cId="3019863121" sldId="259"/>
            <ac:grpSpMk id="10" creationId="{53DB709F-AAB6-4988-A026-D0C9CF15C22A}"/>
          </ac:grpSpMkLst>
        </pc:grpChg>
        <pc:grpChg chg="del mod">
          <ac:chgData name="Zhou Jianyu" userId="faadb563bfecab1d" providerId="LiveId" clId="{608A95A3-58AF-4221-93A8-A24D4A10E73E}" dt="2022-12-09T00:10:39.133" v="391"/>
          <ac:grpSpMkLst>
            <pc:docMk/>
            <pc:sldMk cId="3019863121" sldId="259"/>
            <ac:grpSpMk id="16" creationId="{81E6A708-D1BC-4AF4-B4F6-9D51FC9C361E}"/>
          </ac:grpSpMkLst>
        </pc:grpChg>
        <pc:grpChg chg="mod">
          <ac:chgData name="Zhou Jianyu" userId="faadb563bfecab1d" providerId="LiveId" clId="{608A95A3-58AF-4221-93A8-A24D4A10E73E}" dt="2022-12-09T00:10:39.133" v="391"/>
          <ac:grpSpMkLst>
            <pc:docMk/>
            <pc:sldMk cId="3019863121" sldId="259"/>
            <ac:grpSpMk id="19" creationId="{5B010AA2-0BC5-472B-81B3-C3A157E1F6F7}"/>
          </ac:grpSpMkLst>
        </pc:grpChg>
        <pc:grpChg chg="mod">
          <ac:chgData name="Zhou Jianyu" userId="faadb563bfecab1d" providerId="LiveId" clId="{608A95A3-58AF-4221-93A8-A24D4A10E73E}" dt="2022-12-09T00:10:44.454" v="400"/>
          <ac:grpSpMkLst>
            <pc:docMk/>
            <pc:sldMk cId="3019863121" sldId="259"/>
            <ac:grpSpMk id="28" creationId="{BCB855CF-9E1B-4978-8544-3025CFA05962}"/>
          </ac:grpSpMkLst>
        </pc:grpChg>
        <pc:grpChg chg="del mod">
          <ac:chgData name="Zhou Jianyu" userId="faadb563bfecab1d" providerId="LiveId" clId="{608A95A3-58AF-4221-93A8-A24D4A10E73E}" dt="2022-12-09T00:11:08.130" v="440"/>
          <ac:grpSpMkLst>
            <pc:docMk/>
            <pc:sldMk cId="3019863121" sldId="259"/>
            <ac:grpSpMk id="41" creationId="{852FD435-1C2D-4739-9D8C-AF375F41F32F}"/>
          </ac:grpSpMkLst>
        </pc:grpChg>
        <pc:grpChg chg="mod">
          <ac:chgData name="Zhou Jianyu" userId="faadb563bfecab1d" providerId="LiveId" clId="{608A95A3-58AF-4221-93A8-A24D4A10E73E}" dt="2022-12-09T00:10:52.719" v="413"/>
          <ac:grpSpMkLst>
            <pc:docMk/>
            <pc:sldMk cId="3019863121" sldId="259"/>
            <ac:grpSpMk id="42" creationId="{7456B127-3614-440E-A0FE-51698A3899D9}"/>
          </ac:grpSpMkLst>
        </pc:grpChg>
        <pc:grpChg chg="mod">
          <ac:chgData name="Zhou Jianyu" userId="faadb563bfecab1d" providerId="LiveId" clId="{608A95A3-58AF-4221-93A8-A24D4A10E73E}" dt="2022-12-09T00:10:52.719" v="413"/>
          <ac:grpSpMkLst>
            <pc:docMk/>
            <pc:sldMk cId="3019863121" sldId="259"/>
            <ac:grpSpMk id="43" creationId="{D394BD7D-B382-4AF7-B6EC-4C2F6CAF6C1F}"/>
          </ac:grpSpMkLst>
        </pc:grpChg>
        <pc:grpChg chg="del mod">
          <ac:chgData name="Zhou Jianyu" userId="faadb563bfecab1d" providerId="LiveId" clId="{608A95A3-58AF-4221-93A8-A24D4A10E73E}" dt="2022-12-09T00:11:08.130" v="440"/>
          <ac:grpSpMkLst>
            <pc:docMk/>
            <pc:sldMk cId="3019863121" sldId="259"/>
            <ac:grpSpMk id="48" creationId="{BE650443-A2F5-4010-93D4-D0004C94EE61}"/>
          </ac:grpSpMkLst>
        </pc:grpChg>
        <pc:grpChg chg="del mod">
          <ac:chgData name="Zhou Jianyu" userId="faadb563bfecab1d" providerId="LiveId" clId="{608A95A3-58AF-4221-93A8-A24D4A10E73E}" dt="2022-12-09T00:11:08.130" v="440"/>
          <ac:grpSpMkLst>
            <pc:docMk/>
            <pc:sldMk cId="3019863121" sldId="259"/>
            <ac:grpSpMk id="55" creationId="{A6C999BD-1350-4ED0-B80F-9F75E6BF0B63}"/>
          </ac:grpSpMkLst>
        </pc:grpChg>
        <pc:grpChg chg="del mod">
          <ac:chgData name="Zhou Jianyu" userId="faadb563bfecab1d" providerId="LiveId" clId="{608A95A3-58AF-4221-93A8-A24D4A10E73E}" dt="2022-12-09T00:11:10.795" v="445"/>
          <ac:grpSpMkLst>
            <pc:docMk/>
            <pc:sldMk cId="3019863121" sldId="259"/>
            <ac:grpSpMk id="70" creationId="{85C63A25-9C4A-41ED-8B79-8A63836AD6AC}"/>
          </ac:grpSpMkLst>
        </pc:grpChg>
        <pc:grpChg chg="mod">
          <ac:chgData name="Zhou Jianyu" userId="faadb563bfecab1d" providerId="LiveId" clId="{608A95A3-58AF-4221-93A8-A24D4A10E73E}" dt="2022-12-09T00:11:09.379" v="443"/>
          <ac:grpSpMkLst>
            <pc:docMk/>
            <pc:sldMk cId="3019863121" sldId="259"/>
            <ac:grpSpMk id="73" creationId="{8B99526E-0AF2-4150-940A-885BF3A07710}"/>
          </ac:grpSpMkLst>
        </pc:grpChg>
        <pc:grpChg chg="mod">
          <ac:chgData name="Zhou Jianyu" userId="faadb563bfecab1d" providerId="LiveId" clId="{608A95A3-58AF-4221-93A8-A24D4A10E73E}" dt="2022-12-09T00:11:10.795" v="445"/>
          <ac:grpSpMkLst>
            <pc:docMk/>
            <pc:sldMk cId="3019863121" sldId="259"/>
            <ac:grpSpMk id="75" creationId="{8CB029AB-62FA-412E-93C5-663A55E09191}"/>
          </ac:grpSpMkLst>
        </pc:grpChg>
        <pc:grpChg chg="mod">
          <ac:chgData name="Zhou Jianyu" userId="faadb563bfecab1d" providerId="LiveId" clId="{608A95A3-58AF-4221-93A8-A24D4A10E73E}" dt="2022-12-09T00:11:22.719" v="453"/>
          <ac:grpSpMkLst>
            <pc:docMk/>
            <pc:sldMk cId="3019863121" sldId="259"/>
            <ac:grpSpMk id="83" creationId="{51453AAC-B836-43CB-8678-ADD6CFDFEF5B}"/>
          </ac:grpSpMkLst>
        </pc:grpChg>
        <pc:grpChg chg="mod">
          <ac:chgData name="Zhou Jianyu" userId="faadb563bfecab1d" providerId="LiveId" clId="{608A95A3-58AF-4221-93A8-A24D4A10E73E}" dt="2022-12-09T00:11:22.719" v="453"/>
          <ac:grpSpMkLst>
            <pc:docMk/>
            <pc:sldMk cId="3019863121" sldId="259"/>
            <ac:grpSpMk id="84" creationId="{24EF03C0-5170-4400-B37F-E21FD2856E53}"/>
          </ac:grpSpMkLst>
        </pc:grpChg>
        <pc:grpChg chg="del mod">
          <ac:chgData name="Zhou Jianyu" userId="faadb563bfecab1d" providerId="LiveId" clId="{608A95A3-58AF-4221-93A8-A24D4A10E73E}" dt="2022-12-09T00:11:31.011" v="466"/>
          <ac:grpSpMkLst>
            <pc:docMk/>
            <pc:sldMk cId="3019863121" sldId="259"/>
            <ac:grpSpMk id="97" creationId="{F9AC1EEE-F372-42DF-AB90-08F8E139F759}"/>
          </ac:grpSpMkLst>
        </pc:grpChg>
        <pc:grpChg chg="del mod">
          <ac:chgData name="Zhou Jianyu" userId="faadb563bfecab1d" providerId="LiveId" clId="{608A95A3-58AF-4221-93A8-A24D4A10E73E}" dt="2022-12-09T00:11:36.967" v="470"/>
          <ac:grpSpMkLst>
            <pc:docMk/>
            <pc:sldMk cId="3019863121" sldId="259"/>
            <ac:grpSpMk id="98" creationId="{746C1064-FBDE-4D12-80F6-2D420306C909}"/>
          </ac:grpSpMkLst>
        </pc:grpChg>
        <pc:grpChg chg="mod">
          <ac:chgData name="Zhou Jianyu" userId="faadb563bfecab1d" providerId="LiveId" clId="{608A95A3-58AF-4221-93A8-A24D4A10E73E}" dt="2022-12-09T00:11:38.317" v="471"/>
          <ac:grpSpMkLst>
            <pc:docMk/>
            <pc:sldMk cId="3019863121" sldId="259"/>
            <ac:grpSpMk id="100" creationId="{F906C0D8-8B72-4848-A120-FB0B8D980280}"/>
          </ac:grpSpMkLst>
        </pc:grpChg>
        <pc:grpChg chg="mod">
          <ac:chgData name="Zhou Jianyu" userId="faadb563bfecab1d" providerId="LiveId" clId="{608A95A3-58AF-4221-93A8-A24D4A10E73E}" dt="2022-12-09T00:11:48.233" v="483"/>
          <ac:grpSpMkLst>
            <pc:docMk/>
            <pc:sldMk cId="3019863121" sldId="259"/>
            <ac:grpSpMk id="112" creationId="{69F51EDA-0435-4A38-87FE-3FC809423092}"/>
          </ac:grpSpMkLst>
        </pc:grpChg>
        <pc:grpChg chg="del mod">
          <ac:chgData name="Zhou Jianyu" userId="faadb563bfecab1d" providerId="LiveId" clId="{608A95A3-58AF-4221-93A8-A24D4A10E73E}" dt="2022-12-09T00:11:52.989" v="485"/>
          <ac:grpSpMkLst>
            <pc:docMk/>
            <pc:sldMk cId="3019863121" sldId="259"/>
            <ac:grpSpMk id="113" creationId="{197F8DB5-336D-40E8-8DA1-FE097B669BBB}"/>
          </ac:grpSpMkLst>
        </pc:grpChg>
        <pc:grpChg chg="mod">
          <ac:chgData name="Zhou Jianyu" userId="faadb563bfecab1d" providerId="LiveId" clId="{608A95A3-58AF-4221-93A8-A24D4A10E73E}" dt="2022-12-09T00:11:52.989" v="485"/>
          <ac:grpSpMkLst>
            <pc:docMk/>
            <pc:sldMk cId="3019863121" sldId="259"/>
            <ac:grpSpMk id="115" creationId="{D7A1A236-B75E-4C98-B583-B7337B40270B}"/>
          </ac:grpSpMkLst>
        </pc:grp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2" creationId="{410A3E68-940D-4FC8-A1C7-557168EC17E6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3" creationId="{B905E0B1-DCB9-459F-BAA0-CF8152CA546B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4" creationId="{91FC2D5A-8771-4557-9587-F34A7EE2978E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5" creationId="{D70F39AB-D9C5-473C-AD76-BE4CCCB5A99D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6" creationId="{300EAB8B-812C-4269-A34A-643A30587831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7" creationId="{AE93892C-4729-4216-A096-2F2409E8DA08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8" creationId="{3C669E95-B4A2-414F-8562-7DAC442565B8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9" creationId="{47F7B3A3-2255-4911-9FF1-8354D55E75EC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1" creationId="{5709BA8A-A83D-46E5-93C4-9758EFBE5B50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2" creationId="{95660FF2-EB1E-4C64-9D8D-2C084A34639E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3" creationId="{37EE8171-8E34-4141-9A69-1B2DDAFC491F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4" creationId="{DB5503B3-80A1-4691-835C-C791DBE1D5D0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5" creationId="{F746BBA2-9BD2-4B5B-8096-8B6163CAB7D3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7" creationId="{6F9C16DA-084D-422F-8D69-F2E82DB0C558}"/>
          </ac:inkMkLst>
        </pc:inkChg>
        <pc:inkChg chg="add mod">
          <ac:chgData name="Zhou Jianyu" userId="faadb563bfecab1d" providerId="LiveId" clId="{608A95A3-58AF-4221-93A8-A24D4A10E73E}" dt="2022-12-09T00:10:39.133" v="391"/>
          <ac:inkMkLst>
            <pc:docMk/>
            <pc:sldMk cId="3019863121" sldId="259"/>
            <ac:inkMk id="18" creationId="{E51FE3EF-3F24-4575-B9D8-1F9D6F5287EB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0" creationId="{48C798C2-752C-45C9-8E9E-6DE077A900B0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1" creationId="{4CD1571D-0F06-433B-A009-182746E614D1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2" creationId="{BC8C22D8-0780-40A1-8489-26643B16797D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3" creationId="{2DB8BE64-C63B-438F-9C61-3925FE785734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4" creationId="{FD60D1BB-CE98-4876-876B-7208860B52AB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5" creationId="{9C6994BC-6BDC-479D-ACB4-98E3D36519F9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6" creationId="{26C6839E-D8D0-4EE6-A041-0EE5FF659203}"/>
          </ac:inkMkLst>
        </pc:inkChg>
        <pc:inkChg chg="add mod">
          <ac:chgData name="Zhou Jianyu" userId="faadb563bfecab1d" providerId="LiveId" clId="{608A95A3-58AF-4221-93A8-A24D4A10E73E}" dt="2022-12-09T00:10:44.454" v="400"/>
          <ac:inkMkLst>
            <pc:docMk/>
            <pc:sldMk cId="3019863121" sldId="259"/>
            <ac:inkMk id="27" creationId="{9A0771F7-1920-43C6-AE68-DF33DCCF5C26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29" creationId="{0755031C-D9CB-4FC3-890A-D6EDDB4E024E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0" creationId="{28984D64-8C2C-4C4F-AE3F-2AB27AAB24E0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1" creationId="{F0599693-20D8-4234-A00A-B8FA56B476FE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2" creationId="{346122C7-EA20-4B3E-B2E3-C0D095C54CD4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3" creationId="{0D78BBFF-D0FD-4413-9348-9D88BEEBAB8D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4" creationId="{B2A1219C-5290-44B7-B784-0D1F2B8B5C2F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5" creationId="{10734BDA-ED15-47E0-9804-9C8949F57D33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6" creationId="{8DA1705C-3501-475F-9E46-229CEFEDF692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7" creationId="{EE26D478-F702-4C95-98CE-4A887718DD57}"/>
          </ac:inkMkLst>
        </pc:inkChg>
        <pc:inkChg chg="add mod">
          <ac:chgData name="Zhou Jianyu" userId="faadb563bfecab1d" providerId="LiveId" clId="{608A95A3-58AF-4221-93A8-A24D4A10E73E}" dt="2022-12-09T00:10:52.719" v="413"/>
          <ac:inkMkLst>
            <pc:docMk/>
            <pc:sldMk cId="3019863121" sldId="259"/>
            <ac:inkMk id="38" creationId="{EE0749B3-2366-4E58-A18B-2956AE9DD701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39" creationId="{EFEF3E41-D3B1-437F-B9F7-56D6EBFD8501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40" creationId="{E05F9CFA-6569-4A27-85E7-0A29B78D6902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44" creationId="{6A5D9608-F481-433D-B480-63DFABA4BF65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45" creationId="{C23F3CBB-1C56-4A60-96B0-9769857D8878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46" creationId="{2979D4D9-BE8E-4014-ABC4-EC9EE4780281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47" creationId="{F504F257-D752-4924-AFEF-8831A9A6D17B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49" creationId="{D1B5EC30-0D32-4DBB-9FD0-BE7AA0E08B94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0" creationId="{CB407932-B3A8-4FBB-811F-B4D7ABB54EFC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1" creationId="{EC5FF522-9C79-4E5B-936E-A75B04E6D3F2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2" creationId="{87007E6C-67DA-4413-8BA7-CAE2FD77D5F2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3" creationId="{9FF92947-48B8-4386-BCD4-125E14822103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4" creationId="{31B64316-B2CB-4490-8617-578065167388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6" creationId="{6239A771-8E86-4752-845D-C2288713BCB6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7" creationId="{708EA251-6F17-494A-8B45-BAFB6A7E65D1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8" creationId="{70D70513-E430-48C1-BB84-9729E9076DCA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59" creationId="{3C2F6650-A693-4221-B590-CEAF4B16FB22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0" creationId="{BA0292B9-F75A-4198-A121-AAD5038D51F2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1" creationId="{49D4953E-E592-485F-9E5D-080DFF1134B3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2" creationId="{3D39A098-689F-423E-89F1-FEF09A54D387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3" creationId="{474CDE7F-D781-417C-AE60-DBC152421342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4" creationId="{5A671383-0A12-48A3-A84E-17AE12A6FC67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5" creationId="{D6674263-4CC5-4EFC-9585-EE9B9C47803D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6" creationId="{E0B48985-A895-4092-AA1B-66C0EB5F60E8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7" creationId="{4E7A7232-B796-4D32-9C2E-1D0634DA6DB8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8" creationId="{599A8769-61AA-49CD-83B4-A9D5924F93E0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69" creationId="{E7E86BB6-9EAD-4F7C-A304-8DA3B5A08968}"/>
          </ac:inkMkLst>
        </pc:inkChg>
        <pc:inkChg chg="add mod">
          <ac:chgData name="Zhou Jianyu" userId="faadb563bfecab1d" providerId="LiveId" clId="{608A95A3-58AF-4221-93A8-A24D4A10E73E}" dt="2022-12-09T00:11:09.379" v="443"/>
          <ac:inkMkLst>
            <pc:docMk/>
            <pc:sldMk cId="3019863121" sldId="259"/>
            <ac:inkMk id="71" creationId="{30C8A5FF-CF11-434E-BB97-FF319E4C7964}"/>
          </ac:inkMkLst>
        </pc:inkChg>
        <pc:inkChg chg="add mod">
          <ac:chgData name="Zhou Jianyu" userId="faadb563bfecab1d" providerId="LiveId" clId="{608A95A3-58AF-4221-93A8-A24D4A10E73E}" dt="2022-12-09T00:11:09.379" v="443"/>
          <ac:inkMkLst>
            <pc:docMk/>
            <pc:sldMk cId="3019863121" sldId="259"/>
            <ac:inkMk id="72" creationId="{811353D5-67C4-4340-994E-2C3B70DE83E7}"/>
          </ac:inkMkLst>
        </pc:inkChg>
        <pc:inkChg chg="add mod">
          <ac:chgData name="Zhou Jianyu" userId="faadb563bfecab1d" providerId="LiveId" clId="{608A95A3-58AF-4221-93A8-A24D4A10E73E}" dt="2022-12-09T00:11:10.795" v="445"/>
          <ac:inkMkLst>
            <pc:docMk/>
            <pc:sldMk cId="3019863121" sldId="259"/>
            <ac:inkMk id="74" creationId="{172378F3-1927-462A-84D7-1DAB6AA474FB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76" creationId="{09424EE5-5158-4405-A219-EA282A376634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77" creationId="{A5914C8C-AC90-42B0-B2C6-B12ED853421B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78" creationId="{27D562C3-BA44-43DA-9022-F40042F9957B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79" creationId="{7A4297BF-F2B8-4E1B-A61A-CE4259371E04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80" creationId="{D13C1BDB-DDA9-4F2C-B6A3-4D93BAB77DCA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81" creationId="{16262719-B25C-48A3-98C4-937C6464D14E}"/>
          </ac:inkMkLst>
        </pc:inkChg>
        <pc:inkChg chg="add mod">
          <ac:chgData name="Zhou Jianyu" userId="faadb563bfecab1d" providerId="LiveId" clId="{608A95A3-58AF-4221-93A8-A24D4A10E73E}" dt="2022-12-09T00:11:22.719" v="453"/>
          <ac:inkMkLst>
            <pc:docMk/>
            <pc:sldMk cId="3019863121" sldId="259"/>
            <ac:inkMk id="82" creationId="{7C5A7961-CAFB-4E59-A785-E672171E4807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85" creationId="{6C9E44FB-F1E0-4DE8-9485-436FD65BED80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86" creationId="{55094CC5-1366-40BE-BFFD-B13FBD5BA901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87" creationId="{6AD0F602-8B56-495A-8C31-E28E6BC918DB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88" creationId="{C12DB492-623A-4A9F-B244-D231A6011EC7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89" creationId="{C8D3C32B-1003-4211-9907-BBFBA2B60897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90" creationId="{A3C17C5C-042E-4BAF-B07D-57DFC0581705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91" creationId="{A9F0F303-F8E7-4A95-AC86-9B0129001660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92" creationId="{AB2598FE-73D4-4E1A-BF3D-7639D469785F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93" creationId="{58AA2DFD-F144-40D1-9BEE-89E36D7805D4}"/>
          </ac:inkMkLst>
        </pc:inkChg>
        <pc:inkChg chg="add del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94" creationId="{1038B52A-5DCB-4D0F-B982-993FA3712230}"/>
          </ac:inkMkLst>
        </pc:inkChg>
        <pc:inkChg chg="add del mod">
          <ac:chgData name="Zhou Jianyu" userId="faadb563bfecab1d" providerId="LiveId" clId="{608A95A3-58AF-4221-93A8-A24D4A10E73E}" dt="2022-12-09T00:11:32.543" v="467"/>
          <ac:inkMkLst>
            <pc:docMk/>
            <pc:sldMk cId="3019863121" sldId="259"/>
            <ac:inkMk id="95" creationId="{DB084AA6-874D-40E7-A272-23A3E48D0E7E}"/>
          </ac:inkMkLst>
        </pc:inkChg>
        <pc:inkChg chg="add del mod">
          <ac:chgData name="Zhou Jianyu" userId="faadb563bfecab1d" providerId="LiveId" clId="{608A95A3-58AF-4221-93A8-A24D4A10E73E}" dt="2022-12-09T00:11:32.544" v="468"/>
          <ac:inkMkLst>
            <pc:docMk/>
            <pc:sldMk cId="3019863121" sldId="259"/>
            <ac:inkMk id="96" creationId="{F3CA8C91-0E25-44B3-A959-78218F18F0CB}"/>
          </ac:inkMkLst>
        </pc:inkChg>
        <pc:inkChg chg="add mod">
          <ac:chgData name="Zhou Jianyu" userId="faadb563bfecab1d" providerId="LiveId" clId="{608A95A3-58AF-4221-93A8-A24D4A10E73E}" dt="2022-12-09T00:11:38.317" v="471"/>
          <ac:inkMkLst>
            <pc:docMk/>
            <pc:sldMk cId="3019863121" sldId="259"/>
            <ac:inkMk id="99" creationId="{003575A9-7C1D-46D5-B77C-DA23D952A3D2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1" creationId="{C7A2D349-723A-49CA-9571-609045EDB024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2" creationId="{C2565374-6A3E-4707-A1A8-91CBE03A5381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3" creationId="{DBC8C092-637D-42CD-AD5E-0C5784E4B2C1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4" creationId="{110447E7-2E6C-47FE-93F9-5B8C2C780712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5" creationId="{C92C53F9-07F7-4703-81E7-24B8BB5DD6E9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6" creationId="{4D52D8D5-2CA2-487B-9F1F-6DE4BA8F6D22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7" creationId="{745D2547-4D79-4B1A-AA50-2D52CB56260B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8" creationId="{C4EEBEB4-A6E0-453D-96F3-7E28BB161B4D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09" creationId="{016ED064-DADC-4CC4-BBC2-F62D4F1751E1}"/>
          </ac:inkMkLst>
        </pc:inkChg>
        <pc:inkChg chg="add mod">
          <ac:chgData name="Zhou Jianyu" userId="faadb563bfecab1d" providerId="LiveId" clId="{608A95A3-58AF-4221-93A8-A24D4A10E73E}" dt="2022-12-09T00:11:48.233" v="483"/>
          <ac:inkMkLst>
            <pc:docMk/>
            <pc:sldMk cId="3019863121" sldId="259"/>
            <ac:inkMk id="110" creationId="{058D20C4-8A37-47FC-81F0-AB0DCEAB2806}"/>
          </ac:inkMkLst>
        </pc:inkChg>
        <pc:inkChg chg="add mod">
          <ac:chgData name="Zhou Jianyu" userId="faadb563bfecab1d" providerId="LiveId" clId="{608A95A3-58AF-4221-93A8-A24D4A10E73E}" dt="2022-12-09T00:11:48.233" v="483"/>
          <ac:inkMkLst>
            <pc:docMk/>
            <pc:sldMk cId="3019863121" sldId="259"/>
            <ac:inkMk id="111" creationId="{A59DC433-3F37-4E78-95DD-C71CB3EBBE44}"/>
          </ac:inkMkLst>
        </pc:inkChg>
        <pc:inkChg chg="add mod">
          <ac:chgData name="Zhou Jianyu" userId="faadb563bfecab1d" providerId="LiveId" clId="{608A95A3-58AF-4221-93A8-A24D4A10E73E}" dt="2022-12-09T00:11:52.989" v="485"/>
          <ac:inkMkLst>
            <pc:docMk/>
            <pc:sldMk cId="3019863121" sldId="259"/>
            <ac:inkMk id="114" creationId="{2F019AF6-09B4-434A-B594-9B8319EE7C0B}"/>
          </ac:inkMkLst>
        </pc:inkChg>
      </pc:sldChg>
      <pc:sldChg chg="addSp delSp modSp new mod">
        <pc:chgData name="Zhou Jianyu" userId="faadb563bfecab1d" providerId="LiveId" clId="{608A95A3-58AF-4221-93A8-A24D4A10E73E}" dt="2022-12-09T00:18:59.282" v="958"/>
        <pc:sldMkLst>
          <pc:docMk/>
          <pc:sldMk cId="3586361278" sldId="260"/>
        </pc:sldMkLst>
        <pc:grpChg chg="mod">
          <ac:chgData name="Zhou Jianyu" userId="faadb563bfecab1d" providerId="LiveId" clId="{608A95A3-58AF-4221-93A8-A24D4A10E73E}" dt="2022-12-09T00:12:13.266" v="502"/>
          <ac:grpSpMkLst>
            <pc:docMk/>
            <pc:sldMk cId="3586361278" sldId="260"/>
            <ac:grpSpMk id="17" creationId="{460293C3-783E-46E6-88FE-B9A558400838}"/>
          </ac:grpSpMkLst>
        </pc:grpChg>
        <pc:grpChg chg="mod">
          <ac:chgData name="Zhou Jianyu" userId="faadb563bfecab1d" providerId="LiveId" clId="{608A95A3-58AF-4221-93A8-A24D4A10E73E}" dt="2022-12-09T00:12:13.266" v="502"/>
          <ac:grpSpMkLst>
            <pc:docMk/>
            <pc:sldMk cId="3586361278" sldId="260"/>
            <ac:grpSpMk id="18" creationId="{DC0DB16B-44C9-40CA-B452-F429E12E5E0E}"/>
          </ac:grpSpMkLst>
        </pc:grpChg>
        <pc:grpChg chg="mod">
          <ac:chgData name="Zhou Jianyu" userId="faadb563bfecab1d" providerId="LiveId" clId="{608A95A3-58AF-4221-93A8-A24D4A10E73E}" dt="2022-12-09T00:12:19.163" v="512"/>
          <ac:grpSpMkLst>
            <pc:docMk/>
            <pc:sldMk cId="3586361278" sldId="260"/>
            <ac:grpSpMk id="28" creationId="{7C24E4E8-84C0-4DAC-A5C4-EAAC8A017E12}"/>
          </ac:grpSpMkLst>
        </pc:grpChg>
        <pc:grpChg chg="mod">
          <ac:chgData name="Zhou Jianyu" userId="faadb563bfecab1d" providerId="LiveId" clId="{608A95A3-58AF-4221-93A8-A24D4A10E73E}" dt="2022-12-09T00:12:21.271" v="517"/>
          <ac:grpSpMkLst>
            <pc:docMk/>
            <pc:sldMk cId="3586361278" sldId="260"/>
            <ac:grpSpMk id="33" creationId="{025B7277-6D24-4363-A4A0-3BC6754A3B01}"/>
          </ac:grpSpMkLst>
        </pc:grpChg>
        <pc:grpChg chg="del mod">
          <ac:chgData name="Zhou Jianyu" userId="faadb563bfecab1d" providerId="LiveId" clId="{608A95A3-58AF-4221-93A8-A24D4A10E73E}" dt="2022-12-09T00:12:24.302" v="522"/>
          <ac:grpSpMkLst>
            <pc:docMk/>
            <pc:sldMk cId="3586361278" sldId="260"/>
            <ac:grpSpMk id="36" creationId="{1AFC5766-EFBB-4A7F-B125-83B6A19B4EA4}"/>
          </ac:grpSpMkLst>
        </pc:grpChg>
        <pc:grpChg chg="del mod">
          <ac:chgData name="Zhou Jianyu" userId="faadb563bfecab1d" providerId="LiveId" clId="{608A95A3-58AF-4221-93A8-A24D4A10E73E}" dt="2022-12-09T00:12:29.926" v="535"/>
          <ac:grpSpMkLst>
            <pc:docMk/>
            <pc:sldMk cId="3586361278" sldId="260"/>
            <ac:grpSpMk id="38" creationId="{1A5F0F6C-48D9-4685-A09E-AFB7E3D7702D}"/>
          </ac:grpSpMkLst>
        </pc:grpChg>
        <pc:grpChg chg="mod">
          <ac:chgData name="Zhou Jianyu" userId="faadb563bfecab1d" providerId="LiveId" clId="{608A95A3-58AF-4221-93A8-A24D4A10E73E}" dt="2022-12-09T00:12:29.926" v="535"/>
          <ac:grpSpMkLst>
            <pc:docMk/>
            <pc:sldMk cId="3586361278" sldId="260"/>
            <ac:grpSpMk id="51" creationId="{BBD91002-EAF9-42EA-99E0-2586354F73BF}"/>
          </ac:grpSpMkLst>
        </pc:grpChg>
        <pc:grpChg chg="del mod">
          <ac:chgData name="Zhou Jianyu" userId="faadb563bfecab1d" providerId="LiveId" clId="{608A95A3-58AF-4221-93A8-A24D4A10E73E}" dt="2022-12-09T00:13:11.800" v="538"/>
          <ac:grpSpMkLst>
            <pc:docMk/>
            <pc:sldMk cId="3586361278" sldId="260"/>
            <ac:grpSpMk id="52" creationId="{C8D414C6-A3E0-448A-8624-5F197C2EC68C}"/>
          </ac:grpSpMkLst>
        </pc:grpChg>
        <pc:grpChg chg="mod">
          <ac:chgData name="Zhou Jianyu" userId="faadb563bfecab1d" providerId="LiveId" clId="{608A95A3-58AF-4221-93A8-A24D4A10E73E}" dt="2022-12-09T00:13:11.800" v="538"/>
          <ac:grpSpMkLst>
            <pc:docMk/>
            <pc:sldMk cId="3586361278" sldId="260"/>
            <ac:grpSpMk id="55" creationId="{1D42D814-2743-49D6-943B-E33511384BA1}"/>
          </ac:grpSpMkLst>
        </pc:grpChg>
        <pc:grpChg chg="del mod">
          <ac:chgData name="Zhou Jianyu" userId="faadb563bfecab1d" providerId="LiveId" clId="{608A95A3-58AF-4221-93A8-A24D4A10E73E}" dt="2022-12-09T00:13:17.879" v="546"/>
          <ac:grpSpMkLst>
            <pc:docMk/>
            <pc:sldMk cId="3586361278" sldId="260"/>
            <ac:grpSpMk id="61" creationId="{91F9B3F4-2948-44E4-BE38-D56889F52997}"/>
          </ac:grpSpMkLst>
        </pc:grpChg>
        <pc:grpChg chg="del mod">
          <ac:chgData name="Zhou Jianyu" userId="faadb563bfecab1d" providerId="LiveId" clId="{608A95A3-58AF-4221-93A8-A24D4A10E73E}" dt="2022-12-09T00:13:19.236" v="551"/>
          <ac:grpSpMkLst>
            <pc:docMk/>
            <pc:sldMk cId="3586361278" sldId="260"/>
            <ac:grpSpMk id="63" creationId="{0C7AB0B2-5E54-40F9-B9EE-ECB5546B3137}"/>
          </ac:grpSpMkLst>
        </pc:grpChg>
        <pc:grpChg chg="del mod">
          <ac:chgData name="Zhou Jianyu" userId="faadb563bfecab1d" providerId="LiveId" clId="{608A95A3-58AF-4221-93A8-A24D4A10E73E}" dt="2022-12-09T00:13:25.409" v="561"/>
          <ac:grpSpMkLst>
            <pc:docMk/>
            <pc:sldMk cId="3586361278" sldId="260"/>
            <ac:grpSpMk id="67" creationId="{B16E5504-1F87-421A-ADE1-F93B1F7DF473}"/>
          </ac:grpSpMkLst>
        </pc:grpChg>
        <pc:grpChg chg="mod">
          <ac:chgData name="Zhou Jianyu" userId="faadb563bfecab1d" providerId="LiveId" clId="{608A95A3-58AF-4221-93A8-A24D4A10E73E}" dt="2022-12-09T00:13:25.409" v="561"/>
          <ac:grpSpMkLst>
            <pc:docMk/>
            <pc:sldMk cId="3586361278" sldId="260"/>
            <ac:grpSpMk id="72" creationId="{75BD7BDA-33EC-4D08-96CC-7E84C556F101}"/>
          </ac:grpSpMkLst>
        </pc:grpChg>
        <pc:grpChg chg="mod">
          <ac:chgData name="Zhou Jianyu" userId="faadb563bfecab1d" providerId="LiveId" clId="{608A95A3-58AF-4221-93A8-A24D4A10E73E}" dt="2022-12-09T00:13:31.711" v="576"/>
          <ac:grpSpMkLst>
            <pc:docMk/>
            <pc:sldMk cId="3586361278" sldId="260"/>
            <ac:grpSpMk id="87" creationId="{D4BE7C01-FE7F-4A17-87C9-A821B1D34B80}"/>
          </ac:grpSpMkLst>
        </pc:grpChg>
        <pc:grpChg chg="mod">
          <ac:chgData name="Zhou Jianyu" userId="faadb563bfecab1d" providerId="LiveId" clId="{608A95A3-58AF-4221-93A8-A24D4A10E73E}" dt="2022-12-09T00:13:31.711" v="576"/>
          <ac:grpSpMkLst>
            <pc:docMk/>
            <pc:sldMk cId="3586361278" sldId="260"/>
            <ac:grpSpMk id="88" creationId="{ECAA4454-9B17-4FA5-90E5-A85D6FE60291}"/>
          </ac:grpSpMkLst>
        </pc:grpChg>
        <pc:grpChg chg="mod">
          <ac:chgData name="Zhou Jianyu" userId="faadb563bfecab1d" providerId="LiveId" clId="{608A95A3-58AF-4221-93A8-A24D4A10E73E}" dt="2022-12-09T00:13:34.849" v="584"/>
          <ac:grpSpMkLst>
            <pc:docMk/>
            <pc:sldMk cId="3586361278" sldId="260"/>
            <ac:grpSpMk id="96" creationId="{AB6A24C6-9E36-4402-8C14-0BA10723672B}"/>
          </ac:grpSpMkLst>
        </pc:grpChg>
        <pc:grpChg chg="mod">
          <ac:chgData name="Zhou Jianyu" userId="faadb563bfecab1d" providerId="LiveId" clId="{608A95A3-58AF-4221-93A8-A24D4A10E73E}" dt="2022-12-09T00:13:34.849" v="584"/>
          <ac:grpSpMkLst>
            <pc:docMk/>
            <pc:sldMk cId="3586361278" sldId="260"/>
            <ac:grpSpMk id="97" creationId="{31ECC0CA-EB62-45AD-98DA-C55A62248B4E}"/>
          </ac:grpSpMkLst>
        </pc:grpChg>
        <pc:grpChg chg="del mod">
          <ac:chgData name="Zhou Jianyu" userId="faadb563bfecab1d" providerId="LiveId" clId="{608A95A3-58AF-4221-93A8-A24D4A10E73E}" dt="2022-12-09T00:13:54.486" v="625"/>
          <ac:grpSpMkLst>
            <pc:docMk/>
            <pc:sldMk cId="3586361278" sldId="260"/>
            <ac:grpSpMk id="108" creationId="{3BF3DFFB-F671-4579-9F78-ACAD2CF6AC25}"/>
          </ac:grpSpMkLst>
        </pc:grpChg>
        <pc:grpChg chg="del mod">
          <ac:chgData name="Zhou Jianyu" userId="faadb563bfecab1d" providerId="LiveId" clId="{608A95A3-58AF-4221-93A8-A24D4A10E73E}" dt="2022-12-09T00:13:54.486" v="625"/>
          <ac:grpSpMkLst>
            <pc:docMk/>
            <pc:sldMk cId="3586361278" sldId="260"/>
            <ac:grpSpMk id="138" creationId="{C88F3CF6-AA75-4CE8-AEBD-5E0DACD173D0}"/>
          </ac:grpSpMkLst>
        </pc:grpChg>
        <pc:grpChg chg="del mod">
          <ac:chgData name="Zhou Jianyu" userId="faadb563bfecab1d" providerId="LiveId" clId="{608A95A3-58AF-4221-93A8-A24D4A10E73E}" dt="2022-12-09T00:14:31.934" v="703"/>
          <ac:grpSpMkLst>
            <pc:docMk/>
            <pc:sldMk cId="3586361278" sldId="260"/>
            <ac:grpSpMk id="139" creationId="{5DD1D9A6-53D7-4E7B-AC0F-B46A8FC74CDB}"/>
          </ac:grpSpMkLst>
        </pc:grpChg>
        <pc:grpChg chg="del mod">
          <ac:chgData name="Zhou Jianyu" userId="faadb563bfecab1d" providerId="LiveId" clId="{608A95A3-58AF-4221-93A8-A24D4A10E73E}" dt="2022-12-09T00:14:05.982" v="651"/>
          <ac:grpSpMkLst>
            <pc:docMk/>
            <pc:sldMk cId="3586361278" sldId="260"/>
            <ac:grpSpMk id="165" creationId="{A6354190-62CC-43C4-9470-8EE51DB5E8BF}"/>
          </ac:grpSpMkLst>
        </pc:grpChg>
        <pc:grpChg chg="del mod">
          <ac:chgData name="Zhou Jianyu" userId="faadb563bfecab1d" providerId="LiveId" clId="{608A95A3-58AF-4221-93A8-A24D4A10E73E}" dt="2022-12-09T00:14:05.982" v="651"/>
          <ac:grpSpMkLst>
            <pc:docMk/>
            <pc:sldMk cId="3586361278" sldId="260"/>
            <ac:grpSpMk id="166" creationId="{C204A1A7-FF50-409E-B8D7-908122FC7318}"/>
          </ac:grpSpMkLst>
        </pc:grpChg>
        <pc:grpChg chg="del mod">
          <ac:chgData name="Zhou Jianyu" userId="faadb563bfecab1d" providerId="LiveId" clId="{608A95A3-58AF-4221-93A8-A24D4A10E73E}" dt="2022-12-09T00:14:08.057" v="656"/>
          <ac:grpSpMkLst>
            <pc:docMk/>
            <pc:sldMk cId="3586361278" sldId="260"/>
            <ac:grpSpMk id="167" creationId="{35F4A781-F172-4686-960D-D5A9EB0C9FE2}"/>
          </ac:grpSpMkLst>
        </pc:grpChg>
        <pc:grpChg chg="del mod">
          <ac:chgData name="Zhou Jianyu" userId="faadb563bfecab1d" providerId="LiveId" clId="{608A95A3-58AF-4221-93A8-A24D4A10E73E}" dt="2022-12-09T00:14:12.263" v="673"/>
          <ac:grpSpMkLst>
            <pc:docMk/>
            <pc:sldMk cId="3586361278" sldId="260"/>
            <ac:grpSpMk id="172" creationId="{6430BF3C-6806-481E-BCD6-901C6ACF362D}"/>
          </ac:grpSpMkLst>
        </pc:grpChg>
        <pc:grpChg chg="del mod">
          <ac:chgData name="Zhou Jianyu" userId="faadb563bfecab1d" providerId="LiveId" clId="{608A95A3-58AF-4221-93A8-A24D4A10E73E}" dt="2022-12-09T00:14:23.727" v="690"/>
          <ac:grpSpMkLst>
            <pc:docMk/>
            <pc:sldMk cId="3586361278" sldId="260"/>
            <ac:grpSpMk id="180" creationId="{E0F877C0-7A29-4D8E-8B19-5CC79F7A68C8}"/>
          </ac:grpSpMkLst>
        </pc:grpChg>
        <pc:grpChg chg="del mod">
          <ac:chgData name="Zhou Jianyu" userId="faadb563bfecab1d" providerId="LiveId" clId="{608A95A3-58AF-4221-93A8-A24D4A10E73E}" dt="2022-12-09T00:14:26.693" v="696"/>
          <ac:grpSpMkLst>
            <pc:docMk/>
            <pc:sldMk cId="3586361278" sldId="260"/>
            <ac:grpSpMk id="188" creationId="{6DF52914-3B24-4BC3-814E-809D329E62DD}"/>
          </ac:grpSpMkLst>
        </pc:grpChg>
        <pc:grpChg chg="del mod">
          <ac:chgData name="Zhou Jianyu" userId="faadb563bfecab1d" providerId="LiveId" clId="{608A95A3-58AF-4221-93A8-A24D4A10E73E}" dt="2022-12-09T00:14:31.934" v="703"/>
          <ac:grpSpMkLst>
            <pc:docMk/>
            <pc:sldMk cId="3586361278" sldId="260"/>
            <ac:grpSpMk id="194" creationId="{DA0EE91E-868C-4654-8BA9-10EA2955F9AF}"/>
          </ac:grpSpMkLst>
        </pc:grpChg>
        <pc:grpChg chg="del mod">
          <ac:chgData name="Zhou Jianyu" userId="faadb563bfecab1d" providerId="LiveId" clId="{608A95A3-58AF-4221-93A8-A24D4A10E73E}" dt="2022-12-09T00:14:31.934" v="703"/>
          <ac:grpSpMkLst>
            <pc:docMk/>
            <pc:sldMk cId="3586361278" sldId="260"/>
            <ac:grpSpMk id="195" creationId="{CC1D2531-D528-44AC-9721-D8B4A2452C30}"/>
          </ac:grpSpMkLst>
        </pc:grpChg>
        <pc:grpChg chg="mod">
          <ac:chgData name="Zhou Jianyu" userId="faadb563bfecab1d" providerId="LiveId" clId="{608A95A3-58AF-4221-93A8-A24D4A10E73E}" dt="2022-12-09T00:14:31.934" v="703"/>
          <ac:grpSpMkLst>
            <pc:docMk/>
            <pc:sldMk cId="3586361278" sldId="260"/>
            <ac:grpSpMk id="202" creationId="{6B736D33-2C76-447E-B36E-75A172FBCFED}"/>
          </ac:grpSpMkLst>
        </pc:grpChg>
        <pc:grpChg chg="mod">
          <ac:chgData name="Zhou Jianyu" userId="faadb563bfecab1d" providerId="LiveId" clId="{608A95A3-58AF-4221-93A8-A24D4A10E73E}" dt="2022-12-09T00:14:50.800" v="708"/>
          <ac:grpSpMkLst>
            <pc:docMk/>
            <pc:sldMk cId="3586361278" sldId="260"/>
            <ac:grpSpMk id="207" creationId="{4BA8129F-192A-4362-BDCC-884ECABE0040}"/>
          </ac:grpSpMkLst>
        </pc:grpChg>
        <pc:grpChg chg="del mod">
          <ac:chgData name="Zhou Jianyu" userId="faadb563bfecab1d" providerId="LiveId" clId="{608A95A3-58AF-4221-93A8-A24D4A10E73E}" dt="2022-12-09T00:14:56.323" v="712"/>
          <ac:grpSpMkLst>
            <pc:docMk/>
            <pc:sldMk cId="3586361278" sldId="260"/>
            <ac:grpSpMk id="210" creationId="{A5ED3C9E-1883-418A-943B-8F5E1F51BE79}"/>
          </ac:grpSpMkLst>
        </pc:grpChg>
        <pc:grpChg chg="mod">
          <ac:chgData name="Zhou Jianyu" userId="faadb563bfecab1d" providerId="LiveId" clId="{608A95A3-58AF-4221-93A8-A24D4A10E73E}" dt="2022-12-09T00:14:59.347" v="716"/>
          <ac:grpSpMkLst>
            <pc:docMk/>
            <pc:sldMk cId="3586361278" sldId="260"/>
            <ac:grpSpMk id="213" creationId="{19651940-BF86-4955-8D5C-8C697708E5E7}"/>
          </ac:grpSpMkLst>
        </pc:grpChg>
        <pc:grpChg chg="mod">
          <ac:chgData name="Zhou Jianyu" userId="faadb563bfecab1d" providerId="LiveId" clId="{608A95A3-58AF-4221-93A8-A24D4A10E73E}" dt="2022-12-09T00:15:02.005" v="720"/>
          <ac:grpSpMkLst>
            <pc:docMk/>
            <pc:sldMk cId="3586361278" sldId="260"/>
            <ac:grpSpMk id="217" creationId="{D69B5716-E300-4C95-B08D-D200B67EA02D}"/>
          </ac:grpSpMkLst>
        </pc:grpChg>
        <pc:grpChg chg="mod">
          <ac:chgData name="Zhou Jianyu" userId="faadb563bfecab1d" providerId="LiveId" clId="{608A95A3-58AF-4221-93A8-A24D4A10E73E}" dt="2022-12-09T00:15:04.478" v="723"/>
          <ac:grpSpMkLst>
            <pc:docMk/>
            <pc:sldMk cId="3586361278" sldId="260"/>
            <ac:grpSpMk id="220" creationId="{D651306F-CA02-47C5-8B18-F25EF9AAC562}"/>
          </ac:grpSpMkLst>
        </pc:grpChg>
        <pc:grpChg chg="mod">
          <ac:chgData name="Zhou Jianyu" userId="faadb563bfecab1d" providerId="LiveId" clId="{608A95A3-58AF-4221-93A8-A24D4A10E73E}" dt="2022-12-09T00:15:21.211" v="743"/>
          <ac:grpSpMkLst>
            <pc:docMk/>
            <pc:sldMk cId="3586361278" sldId="260"/>
            <ac:grpSpMk id="240" creationId="{8A3D78A1-5A99-40B8-A09C-67868AE4DECF}"/>
          </ac:grpSpMkLst>
        </pc:grpChg>
        <pc:grpChg chg="mod">
          <ac:chgData name="Zhou Jianyu" userId="faadb563bfecab1d" providerId="LiveId" clId="{608A95A3-58AF-4221-93A8-A24D4A10E73E}" dt="2022-12-09T00:15:26.929" v="754"/>
          <ac:grpSpMkLst>
            <pc:docMk/>
            <pc:sldMk cId="3586361278" sldId="260"/>
            <ac:grpSpMk id="251" creationId="{7BFA8FA2-F5F6-4E6D-95D4-80862A77F586}"/>
          </ac:grpSpMkLst>
        </pc:grpChg>
        <pc:grpChg chg="del mod">
          <ac:chgData name="Zhou Jianyu" userId="faadb563bfecab1d" providerId="LiveId" clId="{608A95A3-58AF-4221-93A8-A24D4A10E73E}" dt="2022-12-09T00:16:44.765" v="831"/>
          <ac:grpSpMkLst>
            <pc:docMk/>
            <pc:sldMk cId="3586361278" sldId="260"/>
            <ac:grpSpMk id="256" creationId="{5FAC6D47-EC3B-4B26-9A80-183685817284}"/>
          </ac:grpSpMkLst>
        </pc:grpChg>
        <pc:grpChg chg="del mod">
          <ac:chgData name="Zhou Jianyu" userId="faadb563bfecab1d" providerId="LiveId" clId="{608A95A3-58AF-4221-93A8-A24D4A10E73E}" dt="2022-12-09T00:16:16.418" v="802"/>
          <ac:grpSpMkLst>
            <pc:docMk/>
            <pc:sldMk cId="3586361278" sldId="260"/>
            <ac:grpSpMk id="272" creationId="{B9D13F41-C8CC-42D4-838A-12016ED0DF13}"/>
          </ac:grpSpMkLst>
        </pc:grpChg>
        <pc:grpChg chg="mod">
          <ac:chgData name="Zhou Jianyu" userId="faadb563bfecab1d" providerId="LiveId" clId="{608A95A3-58AF-4221-93A8-A24D4A10E73E}" dt="2022-12-09T00:16:16.418" v="802"/>
          <ac:grpSpMkLst>
            <pc:docMk/>
            <pc:sldMk cId="3586361278" sldId="260"/>
            <ac:grpSpMk id="299" creationId="{C59EC835-A9BC-43A4-A59F-C48E1EF61E30}"/>
          </ac:grpSpMkLst>
        </pc:grpChg>
        <pc:grpChg chg="mod">
          <ac:chgData name="Zhou Jianyu" userId="faadb563bfecab1d" providerId="LiveId" clId="{608A95A3-58AF-4221-93A8-A24D4A10E73E}" dt="2022-12-09T00:16:27.591" v="813"/>
          <ac:grpSpMkLst>
            <pc:docMk/>
            <pc:sldMk cId="3586361278" sldId="260"/>
            <ac:grpSpMk id="310" creationId="{15AA12D4-5073-4570-B9F7-D1AF513E6CD0}"/>
          </ac:grpSpMkLst>
        </pc:grpChg>
        <pc:grpChg chg="mod">
          <ac:chgData name="Zhou Jianyu" userId="faadb563bfecab1d" providerId="LiveId" clId="{608A95A3-58AF-4221-93A8-A24D4A10E73E}" dt="2022-12-09T00:16:27.591" v="813"/>
          <ac:grpSpMkLst>
            <pc:docMk/>
            <pc:sldMk cId="3586361278" sldId="260"/>
            <ac:grpSpMk id="311" creationId="{1AD6371E-2D75-42C9-9A50-5A3E6101760C}"/>
          </ac:grpSpMkLst>
        </pc:grpChg>
        <pc:grpChg chg="mod">
          <ac:chgData name="Zhou Jianyu" userId="faadb563bfecab1d" providerId="LiveId" clId="{608A95A3-58AF-4221-93A8-A24D4A10E73E}" dt="2022-12-09T00:16:27.591" v="813"/>
          <ac:grpSpMkLst>
            <pc:docMk/>
            <pc:sldMk cId="3586361278" sldId="260"/>
            <ac:grpSpMk id="312" creationId="{B38934D9-F591-493A-B987-A4D7D00B999D}"/>
          </ac:grpSpMkLst>
        </pc:grpChg>
        <pc:grpChg chg="mod">
          <ac:chgData name="Zhou Jianyu" userId="faadb563bfecab1d" providerId="LiveId" clId="{608A95A3-58AF-4221-93A8-A24D4A10E73E}" dt="2022-12-09T00:16:27.591" v="813"/>
          <ac:grpSpMkLst>
            <pc:docMk/>
            <pc:sldMk cId="3586361278" sldId="260"/>
            <ac:grpSpMk id="313" creationId="{2DBBAD89-6AD8-4E81-A6C1-D0A63FA1CCBE}"/>
          </ac:grpSpMkLst>
        </pc:grpChg>
        <pc:grpChg chg="mod">
          <ac:chgData name="Zhou Jianyu" userId="faadb563bfecab1d" providerId="LiveId" clId="{608A95A3-58AF-4221-93A8-A24D4A10E73E}" dt="2022-12-09T00:16:31.701" v="819"/>
          <ac:grpSpMkLst>
            <pc:docMk/>
            <pc:sldMk cId="3586361278" sldId="260"/>
            <ac:grpSpMk id="319" creationId="{8D311D79-03C8-4379-B9F1-64BC8C474B2E}"/>
          </ac:grpSpMkLst>
        </pc:grpChg>
        <pc:grpChg chg="del mod">
          <ac:chgData name="Zhou Jianyu" userId="faadb563bfecab1d" providerId="LiveId" clId="{608A95A3-58AF-4221-93A8-A24D4A10E73E}" dt="2022-12-09T00:16:44.765" v="831"/>
          <ac:grpSpMkLst>
            <pc:docMk/>
            <pc:sldMk cId="3586361278" sldId="260"/>
            <ac:grpSpMk id="323" creationId="{BE9AA113-03AC-4FA2-925D-180B822C4D2E}"/>
          </ac:grpSpMkLst>
        </pc:grpChg>
        <pc:grpChg chg="mod">
          <ac:chgData name="Zhou Jianyu" userId="faadb563bfecab1d" providerId="LiveId" clId="{608A95A3-58AF-4221-93A8-A24D4A10E73E}" dt="2022-12-09T00:16:44.765" v="831"/>
          <ac:grpSpMkLst>
            <pc:docMk/>
            <pc:sldMk cId="3586361278" sldId="260"/>
            <ac:grpSpMk id="331" creationId="{034B226B-C1FA-4011-872E-5B84A5F9C8BD}"/>
          </ac:grpSpMkLst>
        </pc:grpChg>
        <pc:grpChg chg="del mod">
          <ac:chgData name="Zhou Jianyu" userId="faadb563bfecab1d" providerId="LiveId" clId="{608A95A3-58AF-4221-93A8-A24D4A10E73E}" dt="2022-12-09T00:17:33.665" v="877"/>
          <ac:grpSpMkLst>
            <pc:docMk/>
            <pc:sldMk cId="3586361278" sldId="260"/>
            <ac:grpSpMk id="366" creationId="{736ABEAC-C644-4D90-937F-77AF53052B31}"/>
          </ac:grpSpMkLst>
        </pc:grpChg>
        <pc:grpChg chg="mod">
          <ac:chgData name="Zhou Jianyu" userId="faadb563bfecab1d" providerId="LiveId" clId="{608A95A3-58AF-4221-93A8-A24D4A10E73E}" dt="2022-12-09T00:17:22.524" v="866"/>
          <ac:grpSpMkLst>
            <pc:docMk/>
            <pc:sldMk cId="3586361278" sldId="260"/>
            <ac:grpSpMk id="367" creationId="{D7F7E15A-53E6-4FD9-997C-7C604501C923}"/>
          </ac:grpSpMkLst>
        </pc:grpChg>
        <pc:grpChg chg="del mod">
          <ac:chgData name="Zhou Jianyu" userId="faadb563bfecab1d" providerId="LiveId" clId="{608A95A3-58AF-4221-93A8-A24D4A10E73E}" dt="2022-12-09T00:17:58.204" v="889"/>
          <ac:grpSpMkLst>
            <pc:docMk/>
            <pc:sldMk cId="3586361278" sldId="260"/>
            <ac:grpSpMk id="378" creationId="{E756E760-4718-453A-8746-64888FBD8C4E}"/>
          </ac:grpSpMkLst>
        </pc:grpChg>
        <pc:grpChg chg="mod">
          <ac:chgData name="Zhou Jianyu" userId="faadb563bfecab1d" providerId="LiveId" clId="{608A95A3-58AF-4221-93A8-A24D4A10E73E}" dt="2022-12-09T00:17:58.204" v="889"/>
          <ac:grpSpMkLst>
            <pc:docMk/>
            <pc:sldMk cId="3586361278" sldId="260"/>
            <ac:grpSpMk id="390" creationId="{00216F63-7801-4B09-8A50-50F09755222D}"/>
          </ac:grpSpMkLst>
        </pc:grpChg>
        <pc:grpChg chg="del mod">
          <ac:chgData name="Zhou Jianyu" userId="faadb563bfecab1d" providerId="LiveId" clId="{608A95A3-58AF-4221-93A8-A24D4A10E73E}" dt="2022-12-09T00:18:15.808" v="909"/>
          <ac:grpSpMkLst>
            <pc:docMk/>
            <pc:sldMk cId="3586361278" sldId="260"/>
            <ac:grpSpMk id="393" creationId="{BA16EEBB-BEAE-4DCA-8D4B-36901CBC501A}"/>
          </ac:grpSpMkLst>
        </pc:grpChg>
        <pc:grpChg chg="del mod">
          <ac:chgData name="Zhou Jianyu" userId="faadb563bfecab1d" providerId="LiveId" clId="{608A95A3-58AF-4221-93A8-A24D4A10E73E}" dt="2022-12-09T00:18:11.203" v="903"/>
          <ac:grpSpMkLst>
            <pc:docMk/>
            <pc:sldMk cId="3586361278" sldId="260"/>
            <ac:grpSpMk id="399" creationId="{349EA115-B0F4-446D-88C2-68288B8BB4A2}"/>
          </ac:grpSpMkLst>
        </pc:grpChg>
        <pc:grpChg chg="del mod">
          <ac:chgData name="Zhou Jianyu" userId="faadb563bfecab1d" providerId="LiveId" clId="{608A95A3-58AF-4221-93A8-A24D4A10E73E}" dt="2022-12-09T00:18:11.203" v="903"/>
          <ac:grpSpMkLst>
            <pc:docMk/>
            <pc:sldMk cId="3586361278" sldId="260"/>
            <ac:grpSpMk id="400" creationId="{CF070855-13DA-4552-917B-B80C7F7A2103}"/>
          </ac:grpSpMkLst>
        </pc:grpChg>
        <pc:grpChg chg="mod">
          <ac:chgData name="Zhou Jianyu" userId="faadb563bfecab1d" providerId="LiveId" clId="{608A95A3-58AF-4221-93A8-A24D4A10E73E}" dt="2022-12-09T00:18:11.203" v="903"/>
          <ac:grpSpMkLst>
            <pc:docMk/>
            <pc:sldMk cId="3586361278" sldId="260"/>
            <ac:grpSpMk id="405" creationId="{034F3072-FD05-48CF-A8CD-6547024EC146}"/>
          </ac:grpSpMkLst>
        </pc:grpChg>
        <pc:grpChg chg="mod">
          <ac:chgData name="Zhou Jianyu" userId="faadb563bfecab1d" providerId="LiveId" clId="{608A95A3-58AF-4221-93A8-A24D4A10E73E}" dt="2022-12-09T00:18:11.203" v="903"/>
          <ac:grpSpMkLst>
            <pc:docMk/>
            <pc:sldMk cId="3586361278" sldId="260"/>
            <ac:grpSpMk id="406" creationId="{D0077F4B-B47C-4A14-A596-2A9215151415}"/>
          </ac:grpSpMkLst>
        </pc:grpChg>
        <pc:grpChg chg="mod">
          <ac:chgData name="Zhou Jianyu" userId="faadb563bfecab1d" providerId="LiveId" clId="{608A95A3-58AF-4221-93A8-A24D4A10E73E}" dt="2022-12-09T00:18:11.203" v="903"/>
          <ac:grpSpMkLst>
            <pc:docMk/>
            <pc:sldMk cId="3586361278" sldId="260"/>
            <ac:grpSpMk id="407" creationId="{A312B456-E78E-4AAA-A9CD-CE044F6872F3}"/>
          </ac:grpSpMkLst>
        </pc:grpChg>
        <pc:grpChg chg="mod">
          <ac:chgData name="Zhou Jianyu" userId="faadb563bfecab1d" providerId="LiveId" clId="{608A95A3-58AF-4221-93A8-A24D4A10E73E}" dt="2022-12-09T00:18:15.808" v="909"/>
          <ac:grpSpMkLst>
            <pc:docMk/>
            <pc:sldMk cId="3586361278" sldId="260"/>
            <ac:grpSpMk id="413" creationId="{AFAFF773-A811-4B2B-A3F8-ECB104E5545B}"/>
          </ac:grpSpMkLst>
        </pc:grpChg>
        <pc:grpChg chg="del 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20" creationId="{635F55E8-7942-4159-9508-1FB19536BD37}"/>
          </ac:grpSpMkLst>
        </pc:grpChg>
        <pc:grpChg chg="del 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21" creationId="{F0B19514-4E71-47C3-85BC-5F883C87DF92}"/>
          </ac:grpSpMkLst>
        </pc:grpChg>
        <pc:grpChg chg="mod">
          <ac:chgData name="Zhou Jianyu" userId="faadb563bfecab1d" providerId="LiveId" clId="{608A95A3-58AF-4221-93A8-A24D4A10E73E}" dt="2022-12-09T00:18:35.982" v="919"/>
          <ac:grpSpMkLst>
            <pc:docMk/>
            <pc:sldMk cId="3586361278" sldId="260"/>
            <ac:grpSpMk id="424" creationId="{CC01D1EC-3067-4361-A47C-F07614135E5F}"/>
          </ac:grpSpMkLst>
        </pc:grpChg>
        <pc:grpChg chg="del 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28" creationId="{20C32137-DDA2-49C9-AF24-C14EEE487D1A}"/>
          </ac:grpSpMkLst>
        </pc:grpChg>
        <pc:grpChg chg="del mod">
          <ac:chgData name="Zhou Jianyu" userId="faadb563bfecab1d" providerId="LiveId" clId="{608A95A3-58AF-4221-93A8-A24D4A10E73E}" dt="2022-12-09T00:18:47.743" v="944"/>
          <ac:grpSpMkLst>
            <pc:docMk/>
            <pc:sldMk cId="3586361278" sldId="260"/>
            <ac:grpSpMk id="449" creationId="{955083D0-39E0-44F5-BC53-22B6F8BDB39F}"/>
          </ac:grpSpMkLst>
        </pc:grpChg>
        <pc:grpChg chg="del mod">
          <ac:chgData name="Zhou Jianyu" userId="faadb563bfecab1d" providerId="LiveId" clId="{608A95A3-58AF-4221-93A8-A24D4A10E73E}" dt="2022-12-09T00:18:47.743" v="944"/>
          <ac:grpSpMkLst>
            <pc:docMk/>
            <pc:sldMk cId="3586361278" sldId="260"/>
            <ac:grpSpMk id="450" creationId="{6D888115-30CC-4EA0-8C9F-4AEF400C5A37}"/>
          </ac:grpSpMkLst>
        </pc:grpChg>
        <pc:grpChg chg="del 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51" creationId="{2E709FD7-A4ED-4413-94BB-8535FC3C74FC}"/>
          </ac:grpSpMkLst>
        </pc:grpChg>
        <pc:grpChg chg="del 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52" creationId="{259B6891-00E1-4BA9-834C-53A36C27F922}"/>
          </ac:grpSpMkLst>
        </pc:grpChg>
        <pc:grpChg chg="del 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53" creationId="{6796B85C-345C-4864-BCAD-11FAADBC25B3}"/>
          </ac:grpSpMkLst>
        </pc:grpChg>
        <pc:grpChg chg="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67" creationId="{42BE7199-8780-4943-96D7-255CE496612F}"/>
          </ac:grpSpMkLst>
        </pc:grpChg>
        <pc:grpChg chg="mod">
          <ac:chgData name="Zhou Jianyu" userId="faadb563bfecab1d" providerId="LiveId" clId="{608A95A3-58AF-4221-93A8-A24D4A10E73E}" dt="2022-12-09T00:18:59.282" v="958"/>
          <ac:grpSpMkLst>
            <pc:docMk/>
            <pc:sldMk cId="3586361278" sldId="260"/>
            <ac:grpSpMk id="468" creationId="{C46DAADE-3C9C-4C85-8978-24F64E20B981}"/>
          </ac:grpSpMkLst>
        </pc:grp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2" creationId="{AB8930F3-EC36-49C9-A740-13F3816D3632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3" creationId="{7C133FD7-2D71-4D06-BB30-0F64AE4FB2B3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4" creationId="{319628AF-742E-42DC-8CA1-C50B9FFBDF1F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5" creationId="{7DDBF443-5A9C-4383-B1FA-39332688AE73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6" creationId="{96CAB24D-140A-444D-B870-D66113FB4941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7" creationId="{15ECAC25-5497-498E-BB4F-30CB15D609D0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8" creationId="{9C428CF1-4BEE-41D7-9AD9-6428380B4C46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9" creationId="{837FE08A-2B2B-4E54-802F-C5C8B0F802D6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0" creationId="{855C7DC6-A3A9-49E6-928A-DA5024DF1E3E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1" creationId="{955F71ED-B83C-414B-BD04-676B9868D7EB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2" creationId="{5397CAA4-ABCE-47C3-AA1E-8B622154774F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3" creationId="{DC6E56B1-FB1A-4DBE-8999-43477AA8CC68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4" creationId="{77DC2F59-9CAD-4489-B3BF-8E374AEFD482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5" creationId="{F91D613A-ED80-4116-BE9E-563857495852}"/>
          </ac:inkMkLst>
        </pc:inkChg>
        <pc:inkChg chg="add mod">
          <ac:chgData name="Zhou Jianyu" userId="faadb563bfecab1d" providerId="LiveId" clId="{608A95A3-58AF-4221-93A8-A24D4A10E73E}" dt="2022-12-09T00:12:13.266" v="502"/>
          <ac:inkMkLst>
            <pc:docMk/>
            <pc:sldMk cId="3586361278" sldId="260"/>
            <ac:inkMk id="16" creationId="{40499857-8D88-4669-8ACB-A83D97FD7783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19" creationId="{497BEDCB-0CFD-464B-8EB1-B8487B8E2E50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0" creationId="{C2F62198-8C46-4B94-931A-19B0D267A85A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1" creationId="{B0E06137-CA25-476C-88D4-47466EF561DF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2" creationId="{5D145306-A293-4F40-929E-DF0F3F201664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3" creationId="{AD5B9569-6F6A-4408-A7E2-BD669E979247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4" creationId="{3CF1FA18-C965-4CB4-965E-FF7615A56AEF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5" creationId="{20256339-D4FE-49ED-8802-379F24E7026D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6" creationId="{A5F12002-59E6-4E3B-907E-8FD388C5F31E}"/>
          </ac:inkMkLst>
        </pc:inkChg>
        <pc:inkChg chg="add mod">
          <ac:chgData name="Zhou Jianyu" userId="faadb563bfecab1d" providerId="LiveId" clId="{608A95A3-58AF-4221-93A8-A24D4A10E73E}" dt="2022-12-09T00:12:19.163" v="512"/>
          <ac:inkMkLst>
            <pc:docMk/>
            <pc:sldMk cId="3586361278" sldId="260"/>
            <ac:inkMk id="27" creationId="{13AFE8AA-657D-4CC8-B0B1-FFEC92C08A1D}"/>
          </ac:inkMkLst>
        </pc:inkChg>
        <pc:inkChg chg="add mod">
          <ac:chgData name="Zhou Jianyu" userId="faadb563bfecab1d" providerId="LiveId" clId="{608A95A3-58AF-4221-93A8-A24D4A10E73E}" dt="2022-12-09T00:12:21.271" v="517"/>
          <ac:inkMkLst>
            <pc:docMk/>
            <pc:sldMk cId="3586361278" sldId="260"/>
            <ac:inkMk id="29" creationId="{89A89615-9797-4A7A-A5AC-76191E4188F9}"/>
          </ac:inkMkLst>
        </pc:inkChg>
        <pc:inkChg chg="add mod">
          <ac:chgData name="Zhou Jianyu" userId="faadb563bfecab1d" providerId="LiveId" clId="{608A95A3-58AF-4221-93A8-A24D4A10E73E}" dt="2022-12-09T00:12:21.271" v="517"/>
          <ac:inkMkLst>
            <pc:docMk/>
            <pc:sldMk cId="3586361278" sldId="260"/>
            <ac:inkMk id="30" creationId="{437CE215-5104-4612-874D-4BBF65AACE5C}"/>
          </ac:inkMkLst>
        </pc:inkChg>
        <pc:inkChg chg="add mod">
          <ac:chgData name="Zhou Jianyu" userId="faadb563bfecab1d" providerId="LiveId" clId="{608A95A3-58AF-4221-93A8-A24D4A10E73E}" dt="2022-12-09T00:12:21.271" v="517"/>
          <ac:inkMkLst>
            <pc:docMk/>
            <pc:sldMk cId="3586361278" sldId="260"/>
            <ac:inkMk id="31" creationId="{C129C802-778B-43D5-8DD6-97C31E34F575}"/>
          </ac:inkMkLst>
        </pc:inkChg>
        <pc:inkChg chg="add mod">
          <ac:chgData name="Zhou Jianyu" userId="faadb563bfecab1d" providerId="LiveId" clId="{608A95A3-58AF-4221-93A8-A24D4A10E73E}" dt="2022-12-09T00:12:21.271" v="517"/>
          <ac:inkMkLst>
            <pc:docMk/>
            <pc:sldMk cId="3586361278" sldId="260"/>
            <ac:inkMk id="32" creationId="{A3A7C925-4AC5-40CB-A7DB-3F6107AC0E01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34" creationId="{87DECC17-DEB4-44E2-AAAC-B5EE30FB0C9E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35" creationId="{CA0F7C3E-8A6E-4583-96BB-7BD689D0132E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37" creationId="{C931DD8E-8C7C-4387-97BC-51054BA0D924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39" creationId="{EE83BB10-8920-4EAA-9DDC-E91B2723C182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40" creationId="{BDD46221-74FE-4AA3-967F-FCC4D9921D5A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41" creationId="{889DD75C-5124-4018-98DF-F9BCCBDD29D7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42" creationId="{BE8A23E7-2C18-4A82-963F-4C36D901F86D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43" creationId="{312138B7-479C-4F65-B534-D30AD42E60C5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44" creationId="{A9F5C639-E2C9-4CBF-B634-6C2E95041A75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45" creationId="{36B0880E-6697-4E4E-95A1-64994795E63E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46" creationId="{A4FD8681-B7EE-4044-AD45-5BE0405C9D9D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47" creationId="{CB892046-1169-45C5-BE5E-872904CBA89B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48" creationId="{E8ADFB53-7A75-43E9-9B0F-708E3832E35A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49" creationId="{9CA67E43-1E96-44A4-82E2-6BD45800DDDD}"/>
          </ac:inkMkLst>
        </pc:inkChg>
        <pc:inkChg chg="add mod">
          <ac:chgData name="Zhou Jianyu" userId="faadb563bfecab1d" providerId="LiveId" clId="{608A95A3-58AF-4221-93A8-A24D4A10E73E}" dt="2022-12-09T00:12:29.926" v="535"/>
          <ac:inkMkLst>
            <pc:docMk/>
            <pc:sldMk cId="3586361278" sldId="260"/>
            <ac:inkMk id="50" creationId="{5153FF6B-F64B-46AC-AD71-C4972B6BA52E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53" creationId="{6F1406E9-1015-4AD8-8EB3-D3DFB44C3E00}"/>
          </ac:inkMkLst>
        </pc:inkChg>
        <pc:inkChg chg="add mod">
          <ac:chgData name="Zhou Jianyu" userId="faadb563bfecab1d" providerId="LiveId" clId="{608A95A3-58AF-4221-93A8-A24D4A10E73E}" dt="2022-12-09T00:13:11.800" v="538"/>
          <ac:inkMkLst>
            <pc:docMk/>
            <pc:sldMk cId="3586361278" sldId="260"/>
            <ac:inkMk id="54" creationId="{1E6CA9DB-E81B-4FEF-BF8E-126F1BE1F774}"/>
          </ac:inkMkLst>
        </pc:inkChg>
        <pc:inkChg chg="add del mod">
          <ac:chgData name="Zhou Jianyu" userId="faadb563bfecab1d" providerId="LiveId" clId="{608A95A3-58AF-4221-93A8-A24D4A10E73E}" dt="2022-12-09T00:13:19.235" v="548"/>
          <ac:inkMkLst>
            <pc:docMk/>
            <pc:sldMk cId="3586361278" sldId="260"/>
            <ac:inkMk id="56" creationId="{332EC40E-79D9-49AA-9970-768169AA9BEB}"/>
          </ac:inkMkLst>
        </pc:inkChg>
        <pc:inkChg chg="add del mod">
          <ac:chgData name="Zhou Jianyu" userId="faadb563bfecab1d" providerId="LiveId" clId="{608A95A3-58AF-4221-93A8-A24D4A10E73E}" dt="2022-12-09T00:13:19.236" v="551"/>
          <ac:inkMkLst>
            <pc:docMk/>
            <pc:sldMk cId="3586361278" sldId="260"/>
            <ac:inkMk id="57" creationId="{84C3EC44-F259-43D2-BF7F-9307F2011469}"/>
          </ac:inkMkLst>
        </pc:inkChg>
        <pc:inkChg chg="add del mod">
          <ac:chgData name="Zhou Jianyu" userId="faadb563bfecab1d" providerId="LiveId" clId="{608A95A3-58AF-4221-93A8-A24D4A10E73E}" dt="2022-12-09T00:13:19.235" v="547"/>
          <ac:inkMkLst>
            <pc:docMk/>
            <pc:sldMk cId="3586361278" sldId="260"/>
            <ac:inkMk id="58" creationId="{E0632102-EE10-4E7B-9D78-03A62952A92F}"/>
          </ac:inkMkLst>
        </pc:inkChg>
        <pc:inkChg chg="add del mod">
          <ac:chgData name="Zhou Jianyu" userId="faadb563bfecab1d" providerId="LiveId" clId="{608A95A3-58AF-4221-93A8-A24D4A10E73E}" dt="2022-12-09T00:13:19.236" v="552"/>
          <ac:inkMkLst>
            <pc:docMk/>
            <pc:sldMk cId="3586361278" sldId="260"/>
            <ac:inkMk id="59" creationId="{A75585A0-4FAC-498A-9AA8-7AB649F52042}"/>
          </ac:inkMkLst>
        </pc:inkChg>
        <pc:inkChg chg="add del mod">
          <ac:chgData name="Zhou Jianyu" userId="faadb563bfecab1d" providerId="LiveId" clId="{608A95A3-58AF-4221-93A8-A24D4A10E73E}" dt="2022-12-09T00:13:19.236" v="550"/>
          <ac:inkMkLst>
            <pc:docMk/>
            <pc:sldMk cId="3586361278" sldId="260"/>
            <ac:inkMk id="60" creationId="{66FEEC1E-58D9-43E6-841A-9D9142B75604}"/>
          </ac:inkMkLst>
        </pc:inkChg>
        <pc:inkChg chg="add del mod">
          <ac:chgData name="Zhou Jianyu" userId="faadb563bfecab1d" providerId="LiveId" clId="{608A95A3-58AF-4221-93A8-A24D4A10E73E}" dt="2022-12-09T00:13:19.236" v="549"/>
          <ac:inkMkLst>
            <pc:docMk/>
            <pc:sldMk cId="3586361278" sldId="260"/>
            <ac:inkMk id="62" creationId="{BAE5C201-37C4-4109-AD04-52C15FDFDD22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64" creationId="{60932A31-4F8C-4633-992E-A6E0D3F682B9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65" creationId="{4001FA57-DE55-419E-B570-65DB3743AE58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66" creationId="{F388A919-759F-4BB9-B654-FB63520ECA63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68" creationId="{BD18572F-AB5A-42D7-BB0F-0C5C801C1EED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69" creationId="{BAD5A827-D739-4696-9DA8-D900FC7305CE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70" creationId="{2FCC034B-A48B-466A-AE76-55FAF1063E3B}"/>
          </ac:inkMkLst>
        </pc:inkChg>
        <pc:inkChg chg="add mod">
          <ac:chgData name="Zhou Jianyu" userId="faadb563bfecab1d" providerId="LiveId" clId="{608A95A3-58AF-4221-93A8-A24D4A10E73E}" dt="2022-12-09T00:13:25.409" v="561"/>
          <ac:inkMkLst>
            <pc:docMk/>
            <pc:sldMk cId="3586361278" sldId="260"/>
            <ac:inkMk id="71" creationId="{93192BFC-D6CF-4600-B2AE-E58C00321A58}"/>
          </ac:inkMkLst>
        </pc:inkChg>
        <pc:inkChg chg="add">
          <ac:chgData name="Zhou Jianyu" userId="faadb563bfecab1d" providerId="LiveId" clId="{608A95A3-58AF-4221-93A8-A24D4A10E73E}" dt="2022-12-09T00:13:26.186" v="562" actId="9405"/>
          <ac:inkMkLst>
            <pc:docMk/>
            <pc:sldMk cId="3586361278" sldId="260"/>
            <ac:inkMk id="73" creationId="{BEED8F23-F3CD-4450-A794-ED2810B6152A}"/>
          </ac:inkMkLst>
        </pc:inkChg>
        <pc:inkChg chg="add">
          <ac:chgData name="Zhou Jianyu" userId="faadb563bfecab1d" providerId="LiveId" clId="{608A95A3-58AF-4221-93A8-A24D4A10E73E}" dt="2022-12-09T00:13:26.487" v="563" actId="9405"/>
          <ac:inkMkLst>
            <pc:docMk/>
            <pc:sldMk cId="3586361278" sldId="260"/>
            <ac:inkMk id="74" creationId="{1BEBB351-CB4D-4699-9502-D17EC9AE49D6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75" creationId="{5A15C861-711C-45B3-9E8A-7F178DD52D13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76" creationId="{1CAF648F-D5E6-46F2-8A66-4DBAA7569435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77" creationId="{D5D61716-C4EB-4323-8E60-1AB12B1C32B5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78" creationId="{5EE9078C-F1FF-4C4E-B5BB-F638578A04C3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79" creationId="{00F1B95A-BC59-4A9A-B892-F5C623B0298D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80" creationId="{845D6106-B880-4791-8668-F74782EF7A69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81" creationId="{F537F1F8-9FF0-4550-981E-45A1C3D9851D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82" creationId="{DD5812E3-BCB3-45B1-BC19-1186A8BEF40F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83" creationId="{D6912280-8397-42CD-A3B1-B9D46D0AE26F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84" creationId="{5128FB46-92AD-4509-B746-ED205638DB3F}"/>
          </ac:inkMkLst>
        </pc:inkChg>
        <pc:inkChg chg="add mod">
          <ac:chgData name="Zhou Jianyu" userId="faadb563bfecab1d" providerId="LiveId" clId="{608A95A3-58AF-4221-93A8-A24D4A10E73E}" dt="2022-12-09T00:13:31.711" v="576"/>
          <ac:inkMkLst>
            <pc:docMk/>
            <pc:sldMk cId="3586361278" sldId="260"/>
            <ac:inkMk id="85" creationId="{A6907540-9557-47A1-8CC5-8034DFE67373}"/>
          </ac:inkMkLst>
        </pc:inkChg>
        <pc:inkChg chg="add">
          <ac:chgData name="Zhou Jianyu" userId="faadb563bfecab1d" providerId="LiveId" clId="{608A95A3-58AF-4221-93A8-A24D4A10E73E}" dt="2022-12-09T00:13:31.045" v="575" actId="9405"/>
          <ac:inkMkLst>
            <pc:docMk/>
            <pc:sldMk cId="3586361278" sldId="260"/>
            <ac:inkMk id="86" creationId="{81ECE717-E9E8-4E93-A94A-3413D6B6449C}"/>
          </ac:inkMkLst>
        </pc:inkChg>
        <pc:inkChg chg="add mod">
          <ac:chgData name="Zhou Jianyu" userId="faadb563bfecab1d" providerId="LiveId" clId="{608A95A3-58AF-4221-93A8-A24D4A10E73E}" dt="2022-12-09T00:13:34.849" v="584"/>
          <ac:inkMkLst>
            <pc:docMk/>
            <pc:sldMk cId="3586361278" sldId="260"/>
            <ac:inkMk id="89" creationId="{9126B5D7-7C92-492D-8200-A6D2D82606CB}"/>
          </ac:inkMkLst>
        </pc:inkChg>
        <pc:inkChg chg="add mod">
          <ac:chgData name="Zhou Jianyu" userId="faadb563bfecab1d" providerId="LiveId" clId="{608A95A3-58AF-4221-93A8-A24D4A10E73E}" dt="2022-12-09T00:13:34.849" v="584"/>
          <ac:inkMkLst>
            <pc:docMk/>
            <pc:sldMk cId="3586361278" sldId="260"/>
            <ac:inkMk id="90" creationId="{5FE8FC8C-46EC-4608-BD16-35626541B5A8}"/>
          </ac:inkMkLst>
        </pc:inkChg>
        <pc:inkChg chg="add">
          <ac:chgData name="Zhou Jianyu" userId="faadb563bfecab1d" providerId="LiveId" clId="{608A95A3-58AF-4221-93A8-A24D4A10E73E}" dt="2022-12-09T00:13:32.566" v="579" actId="9405"/>
          <ac:inkMkLst>
            <pc:docMk/>
            <pc:sldMk cId="3586361278" sldId="260"/>
            <ac:inkMk id="91" creationId="{7E244D89-60AA-492B-B5DA-3392B0871790}"/>
          </ac:inkMkLst>
        </pc:inkChg>
        <pc:inkChg chg="add mod">
          <ac:chgData name="Zhou Jianyu" userId="faadb563bfecab1d" providerId="LiveId" clId="{608A95A3-58AF-4221-93A8-A24D4A10E73E}" dt="2022-12-09T00:13:34.849" v="584"/>
          <ac:inkMkLst>
            <pc:docMk/>
            <pc:sldMk cId="3586361278" sldId="260"/>
            <ac:inkMk id="92" creationId="{7147FF5B-3B6D-4878-8E82-C85C66C71FFC}"/>
          </ac:inkMkLst>
        </pc:inkChg>
        <pc:inkChg chg="add mod">
          <ac:chgData name="Zhou Jianyu" userId="faadb563bfecab1d" providerId="LiveId" clId="{608A95A3-58AF-4221-93A8-A24D4A10E73E}" dt="2022-12-09T00:13:34.849" v="584"/>
          <ac:inkMkLst>
            <pc:docMk/>
            <pc:sldMk cId="3586361278" sldId="260"/>
            <ac:inkMk id="93" creationId="{C9AFF323-C100-4EAE-B856-31BDEC01B1CC}"/>
          </ac:inkMkLst>
        </pc:inkChg>
        <pc:inkChg chg="add mod">
          <ac:chgData name="Zhou Jianyu" userId="faadb563bfecab1d" providerId="LiveId" clId="{608A95A3-58AF-4221-93A8-A24D4A10E73E}" dt="2022-12-09T00:13:34.849" v="584"/>
          <ac:inkMkLst>
            <pc:docMk/>
            <pc:sldMk cId="3586361278" sldId="260"/>
            <ac:inkMk id="94" creationId="{EED17132-3827-471E-84A1-4FAF56978721}"/>
          </ac:inkMkLst>
        </pc:inkChg>
        <pc:inkChg chg="add mod">
          <ac:chgData name="Zhou Jianyu" userId="faadb563bfecab1d" providerId="LiveId" clId="{608A95A3-58AF-4221-93A8-A24D4A10E73E}" dt="2022-12-09T00:13:34.849" v="584"/>
          <ac:inkMkLst>
            <pc:docMk/>
            <pc:sldMk cId="3586361278" sldId="260"/>
            <ac:inkMk id="95" creationId="{4B169B78-5A95-4EF8-B38F-00F4C045ED4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98" creationId="{89F914D8-4836-4ABF-A47D-D5C176F509A6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99" creationId="{B871504F-26B0-4901-A717-EB23C9D9F525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0" creationId="{1A7B16E4-30BD-4EC2-B70F-0867CBBF77D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1" creationId="{4BDD89C5-7795-43B0-9983-8F3BD3AEE34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2" creationId="{D7D249D8-CE43-4E15-BFAE-D365EA4DAB8A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3" creationId="{7BF073C9-4D15-446F-B40A-4C298C251274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4" creationId="{9B1C4F9A-EBEE-4F8F-887E-21279A8C1280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5" creationId="{76665CD6-F702-4D6E-95FF-3682FD610280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6" creationId="{7EB1895F-93C5-408B-B924-FEF12F341641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7" creationId="{E8F6C880-C175-4085-BF48-2D3FAFBF4AC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09" creationId="{D037A233-2FB6-4039-A7E6-D467408B18B1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0" creationId="{872DD42E-1ADD-4F47-8BC4-0843C616DD8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1" creationId="{6141B514-4A05-49F9-8321-5EBDEB0FE3BC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2" creationId="{41AC8AFB-0EDE-49B0-B865-B995B5917D6A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3" creationId="{B9648E54-9783-4B98-A1C4-81E5F88B8357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4" creationId="{FA8A9B06-ABAF-44A7-A74E-B68294F4F86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5" creationId="{7A6538F3-3A25-4FF4-8CB0-8D43ECE98AE5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6" creationId="{9408D766-7C3E-4A7B-A448-36D81E3CA1B7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7" creationId="{3143532A-E79C-4216-8809-D640B3599095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8" creationId="{C0648039-41C7-429E-A527-1FADBA5E4DD4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19" creationId="{AB508E26-3110-423C-A217-4A73394CB734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0" creationId="{1054F989-EC37-4F5D-9E9C-8DBCC52EAE9A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1" creationId="{D46C0871-199C-437F-BB92-F45B0B8D0C0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2" creationId="{82F5A8DA-13B8-41D2-BC0E-15828C56CD4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3" creationId="{ABE7534C-6DC9-4BFA-AAC9-0C43ED668BF4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4" creationId="{C1CE1A78-46A0-4677-8268-179245A9149E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5" creationId="{482644B7-4178-4E71-AAD7-AAD6CC30CAB9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6" creationId="{99742486-5A91-44E6-8D4E-2FFE27727C1E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7" creationId="{7DE554E6-30B7-4006-8E27-4F52DDC9B4D0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8" creationId="{2F86FCBF-BA8B-4FAF-B898-8DBAD3BC7F1E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29" creationId="{7A9A26C1-9764-4474-8F92-C91388B6B2FA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0" creationId="{8440032D-CEAA-4E06-8DA3-F2A220FDD660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1" creationId="{45F29683-4FDD-44D8-8F64-34D5CCC75FC1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2" creationId="{714A975E-A2FE-4AEA-8CA6-3A96813B2F73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3" creationId="{7736640A-C3C6-4A68-B1AD-3174C7E2648E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4" creationId="{321E18F5-03D1-4A2D-9D75-CA480BF42B7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5" creationId="{6EE08390-ED3A-4D41-93F4-352BF355F2AE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6" creationId="{39D38EE9-A7F2-4C48-AD7D-692B72E1893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37" creationId="{C493ED30-0F0C-4D3B-B8B4-98AE053BDAE9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0" creationId="{E4D5E6B4-98B5-4DE8-B1AB-1B3FABA51FAC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1" creationId="{446D83EA-AA18-4F83-AFAA-8990B99A18E4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2" creationId="{AF3F24BE-C586-456A-9113-395B3AB681B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3" creationId="{FF7F593B-F514-4009-88F9-4AE4831E64BE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4" creationId="{38F4AA38-5922-4066-9CFF-F351F67BABDC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5" creationId="{645A7FD6-CEE6-4379-8F23-5D507F4AF579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6" creationId="{A0AAA5CC-FCCB-4DA9-BCB8-40BF90D0C1BC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7" creationId="{405C9CA4-B131-46D7-B643-1CF8C3C55AFD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8" creationId="{C686605D-FC28-4F6A-ABDD-CE46349AE36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49" creationId="{AE646C39-2953-4E40-B673-E22711ED49CA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50" creationId="{02BB8BD1-234E-45C6-80B3-0E251B99C25F}"/>
          </ac:inkMkLst>
        </pc:inkChg>
        <pc:inkChg chg="add del mod">
          <ac:chgData name="Zhou Jianyu" userId="faadb563bfecab1d" providerId="LiveId" clId="{608A95A3-58AF-4221-93A8-A24D4A10E73E}" dt="2022-12-09T00:14:12.261" v="661"/>
          <ac:inkMkLst>
            <pc:docMk/>
            <pc:sldMk cId="3586361278" sldId="260"/>
            <ac:inkMk id="151" creationId="{9C98ED15-CD7E-42CA-973F-47602E4E0F07}"/>
          </ac:inkMkLst>
        </pc:inkChg>
        <pc:inkChg chg="add del mod">
          <ac:chgData name="Zhou Jianyu" userId="faadb563bfecab1d" providerId="LiveId" clId="{608A95A3-58AF-4221-93A8-A24D4A10E73E}" dt="2022-12-09T00:14:12.261" v="659"/>
          <ac:inkMkLst>
            <pc:docMk/>
            <pc:sldMk cId="3586361278" sldId="260"/>
            <ac:inkMk id="152" creationId="{5F615A94-7777-4418-A524-D739502F542F}"/>
          </ac:inkMkLst>
        </pc:inkChg>
        <pc:inkChg chg="add del mod">
          <ac:chgData name="Zhou Jianyu" userId="faadb563bfecab1d" providerId="LiveId" clId="{608A95A3-58AF-4221-93A8-A24D4A10E73E}" dt="2022-12-09T00:14:12.262" v="666"/>
          <ac:inkMkLst>
            <pc:docMk/>
            <pc:sldMk cId="3586361278" sldId="260"/>
            <ac:inkMk id="153" creationId="{596FD553-F357-41C5-9A75-39224EFBC80E}"/>
          </ac:inkMkLst>
        </pc:inkChg>
        <pc:inkChg chg="add del mod">
          <ac:chgData name="Zhou Jianyu" userId="faadb563bfecab1d" providerId="LiveId" clId="{608A95A3-58AF-4221-93A8-A24D4A10E73E}" dt="2022-12-09T00:14:12.262" v="662"/>
          <ac:inkMkLst>
            <pc:docMk/>
            <pc:sldMk cId="3586361278" sldId="260"/>
            <ac:inkMk id="154" creationId="{B4AFB47D-3347-47C3-B9B9-3852CA732195}"/>
          </ac:inkMkLst>
        </pc:inkChg>
        <pc:inkChg chg="add del mod">
          <ac:chgData name="Zhou Jianyu" userId="faadb563bfecab1d" providerId="LiveId" clId="{608A95A3-58AF-4221-93A8-A24D4A10E73E}" dt="2022-12-09T00:14:12.261" v="658"/>
          <ac:inkMkLst>
            <pc:docMk/>
            <pc:sldMk cId="3586361278" sldId="260"/>
            <ac:inkMk id="155" creationId="{E778AF74-E41D-456E-A220-64F72CB9AD16}"/>
          </ac:inkMkLst>
        </pc:inkChg>
        <pc:inkChg chg="add del mod">
          <ac:chgData name="Zhou Jianyu" userId="faadb563bfecab1d" providerId="LiveId" clId="{608A95A3-58AF-4221-93A8-A24D4A10E73E}" dt="2022-12-09T00:14:12.262" v="663"/>
          <ac:inkMkLst>
            <pc:docMk/>
            <pc:sldMk cId="3586361278" sldId="260"/>
            <ac:inkMk id="156" creationId="{84A5346A-F909-4668-AE00-7CE20C3D3F71}"/>
          </ac:inkMkLst>
        </pc:inkChg>
        <pc:inkChg chg="add del mod">
          <ac:chgData name="Zhou Jianyu" userId="faadb563bfecab1d" providerId="LiveId" clId="{608A95A3-58AF-4221-93A8-A24D4A10E73E}" dt="2022-12-09T00:14:12.263" v="670"/>
          <ac:inkMkLst>
            <pc:docMk/>
            <pc:sldMk cId="3586361278" sldId="260"/>
            <ac:inkMk id="157" creationId="{2AB439FE-3E1D-48F9-9469-0719DE98E241}"/>
          </ac:inkMkLst>
        </pc:inkChg>
        <pc:inkChg chg="add del mod">
          <ac:chgData name="Zhou Jianyu" userId="faadb563bfecab1d" providerId="LiveId" clId="{608A95A3-58AF-4221-93A8-A24D4A10E73E}" dt="2022-12-09T00:14:12.261" v="660"/>
          <ac:inkMkLst>
            <pc:docMk/>
            <pc:sldMk cId="3586361278" sldId="260"/>
            <ac:inkMk id="158" creationId="{8390E41D-CE69-442E-B0F3-3D30ED197033}"/>
          </ac:inkMkLst>
        </pc:inkChg>
        <pc:inkChg chg="add del mod">
          <ac:chgData name="Zhou Jianyu" userId="faadb563bfecab1d" providerId="LiveId" clId="{608A95A3-58AF-4221-93A8-A24D4A10E73E}" dt="2022-12-09T00:14:12.262" v="665"/>
          <ac:inkMkLst>
            <pc:docMk/>
            <pc:sldMk cId="3586361278" sldId="260"/>
            <ac:inkMk id="159" creationId="{B3D63536-CDD1-41FF-93F4-81FEDC6910F5}"/>
          </ac:inkMkLst>
        </pc:inkChg>
        <pc:inkChg chg="add del mod">
          <ac:chgData name="Zhou Jianyu" userId="faadb563bfecab1d" providerId="LiveId" clId="{608A95A3-58AF-4221-93A8-A24D4A10E73E}" dt="2022-12-09T00:14:12.263" v="673"/>
          <ac:inkMkLst>
            <pc:docMk/>
            <pc:sldMk cId="3586361278" sldId="260"/>
            <ac:inkMk id="160" creationId="{4BF7C32D-EAC3-4F1A-9E62-63D4749C3A2A}"/>
          </ac:inkMkLst>
        </pc:inkChg>
        <pc:inkChg chg="add del mod">
          <ac:chgData name="Zhou Jianyu" userId="faadb563bfecab1d" providerId="LiveId" clId="{608A95A3-58AF-4221-93A8-A24D4A10E73E}" dt="2022-12-09T00:14:12.263" v="672"/>
          <ac:inkMkLst>
            <pc:docMk/>
            <pc:sldMk cId="3586361278" sldId="260"/>
            <ac:inkMk id="161" creationId="{3F8C5149-EA76-4D12-B30D-5DE7FC364A67}"/>
          </ac:inkMkLst>
        </pc:inkChg>
        <pc:inkChg chg="add del mod">
          <ac:chgData name="Zhou Jianyu" userId="faadb563bfecab1d" providerId="LiveId" clId="{608A95A3-58AF-4221-93A8-A24D4A10E73E}" dt="2022-12-09T00:14:12.262" v="668"/>
          <ac:inkMkLst>
            <pc:docMk/>
            <pc:sldMk cId="3586361278" sldId="260"/>
            <ac:inkMk id="162" creationId="{5C9CFEC0-2EAC-48C1-B565-BC85E1AC514B}"/>
          </ac:inkMkLst>
        </pc:inkChg>
        <pc:inkChg chg="add del mod">
          <ac:chgData name="Zhou Jianyu" userId="faadb563bfecab1d" providerId="LiveId" clId="{608A95A3-58AF-4221-93A8-A24D4A10E73E}" dt="2022-12-09T00:14:12.261" v="657"/>
          <ac:inkMkLst>
            <pc:docMk/>
            <pc:sldMk cId="3586361278" sldId="260"/>
            <ac:inkMk id="163" creationId="{331FF75F-787E-42E5-AF79-4F27D786A884}"/>
          </ac:inkMkLst>
        </pc:inkChg>
        <pc:inkChg chg="add del mod">
          <ac:chgData name="Zhou Jianyu" userId="faadb563bfecab1d" providerId="LiveId" clId="{608A95A3-58AF-4221-93A8-A24D4A10E73E}" dt="2022-12-09T00:14:12.262" v="664"/>
          <ac:inkMkLst>
            <pc:docMk/>
            <pc:sldMk cId="3586361278" sldId="260"/>
            <ac:inkMk id="164" creationId="{67DE456C-5A1B-4A22-8B3E-4A1ACDF73368}"/>
          </ac:inkMkLst>
        </pc:inkChg>
        <pc:inkChg chg="add del mod">
          <ac:chgData name="Zhou Jianyu" userId="faadb563bfecab1d" providerId="LiveId" clId="{608A95A3-58AF-4221-93A8-A24D4A10E73E}" dt="2022-12-09T00:14:12.263" v="669"/>
          <ac:inkMkLst>
            <pc:docMk/>
            <pc:sldMk cId="3586361278" sldId="260"/>
            <ac:inkMk id="168" creationId="{A8732CA7-8707-4FAA-B64A-4F717FAC0520}"/>
          </ac:inkMkLst>
        </pc:inkChg>
        <pc:inkChg chg="add del mod">
          <ac:chgData name="Zhou Jianyu" userId="faadb563bfecab1d" providerId="LiveId" clId="{608A95A3-58AF-4221-93A8-A24D4A10E73E}" dt="2022-12-09T00:14:12.262" v="667"/>
          <ac:inkMkLst>
            <pc:docMk/>
            <pc:sldMk cId="3586361278" sldId="260"/>
            <ac:inkMk id="169" creationId="{B72C45C5-9477-4A9D-B67C-078ADA0FA3C0}"/>
          </ac:inkMkLst>
        </pc:inkChg>
        <pc:inkChg chg="add del mod">
          <ac:chgData name="Zhou Jianyu" userId="faadb563bfecab1d" providerId="LiveId" clId="{608A95A3-58AF-4221-93A8-A24D4A10E73E}" dt="2022-12-09T00:14:12.725" v="674"/>
          <ac:inkMkLst>
            <pc:docMk/>
            <pc:sldMk cId="3586361278" sldId="260"/>
            <ac:inkMk id="170" creationId="{522DA7DF-E4AC-4E95-AFDE-318493561F19}"/>
          </ac:inkMkLst>
        </pc:inkChg>
        <pc:inkChg chg="add del mod">
          <ac:chgData name="Zhou Jianyu" userId="faadb563bfecab1d" providerId="LiveId" clId="{608A95A3-58AF-4221-93A8-A24D4A10E73E}" dt="2022-12-09T00:14:12.263" v="671"/>
          <ac:inkMkLst>
            <pc:docMk/>
            <pc:sldMk cId="3586361278" sldId="260"/>
            <ac:inkMk id="171" creationId="{6382367B-CAD5-420B-9FF8-FC2992A781A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3" creationId="{FB24FD95-250E-41D2-9A1B-EDF9D7F73451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4" creationId="{6E8F809C-B0CE-4F45-B02D-1F8497421906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5" creationId="{A6E37565-4BB3-4745-9DC1-B638FE5BF27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6" creationId="{1FCFD621-FAB4-4B5B-8523-BF24F70F7CF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7" creationId="{11473454-F91C-42C8-8D0D-1E9B22BCA8B1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8" creationId="{29AF879F-8852-4A2E-9031-9F38522733E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79" creationId="{85EE69CF-F9D4-477D-B33D-7225AEAF7AE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1" creationId="{6821B8A0-F0F0-4093-80A1-6A524491B3E0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2" creationId="{CDC00831-13B2-4619-BEFA-D80DA5D515E4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3" creationId="{C55BC87B-0322-4A29-9DA0-FB35FCAE157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4" creationId="{F7BDA41E-6511-45B8-8F4C-420CD05BE49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5" creationId="{EE3B4E87-6840-4915-9F3D-05E7E247A2D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6" creationId="{53640825-34D8-4BA4-801A-B1AEB478D34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7" creationId="{19A1EC98-8DA2-483D-8608-D0D265DA9B23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89" creationId="{A6BDF0E3-F013-458B-B012-09D09EEC2DB9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0" creationId="{EFB5FEFA-6976-40CB-98C6-2428C0D0CD2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1" creationId="{7707C403-6773-4506-9168-87E221933620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2" creationId="{4E8E5BDD-AFF3-428D-8774-DC1B991A7E27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3" creationId="{D9D9A2F2-35B9-4118-926B-C75E49542033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6" creationId="{7ABA8083-2721-4589-AA43-240940A9E71F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7" creationId="{18FB1A5F-317D-4CA5-97B1-9FDC576E49CB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8" creationId="{8C2E15A0-AEF4-4856-8EE1-99670502A7ED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199" creationId="{FD7A1C7B-D578-46A1-82E2-1E37680D3A52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200" creationId="{56B6A8DA-2219-4EBB-9AC3-817C48684AEA}"/>
          </ac:inkMkLst>
        </pc:inkChg>
        <pc:inkChg chg="add mod">
          <ac:chgData name="Zhou Jianyu" userId="faadb563bfecab1d" providerId="LiveId" clId="{608A95A3-58AF-4221-93A8-A24D4A10E73E}" dt="2022-12-09T00:14:31.934" v="703"/>
          <ac:inkMkLst>
            <pc:docMk/>
            <pc:sldMk cId="3586361278" sldId="260"/>
            <ac:inkMk id="201" creationId="{1D84B00B-F757-471F-9718-94099AF149BA}"/>
          </ac:inkMkLst>
        </pc:inkChg>
        <pc:inkChg chg="add">
          <ac:chgData name="Zhou Jianyu" userId="faadb563bfecab1d" providerId="LiveId" clId="{608A95A3-58AF-4221-93A8-A24D4A10E73E}" dt="2022-12-09T00:14:37.037" v="704" actId="9405"/>
          <ac:inkMkLst>
            <pc:docMk/>
            <pc:sldMk cId="3586361278" sldId="260"/>
            <ac:inkMk id="203" creationId="{55E06514-410E-406C-9C6B-ECCF7DF37AE3}"/>
          </ac:inkMkLst>
        </pc:inkChg>
        <pc:inkChg chg="add">
          <ac:chgData name="Zhou Jianyu" userId="faadb563bfecab1d" providerId="LiveId" clId="{608A95A3-58AF-4221-93A8-A24D4A10E73E}" dt="2022-12-09T00:14:40.694" v="705" actId="9405"/>
          <ac:inkMkLst>
            <pc:docMk/>
            <pc:sldMk cId="3586361278" sldId="260"/>
            <ac:inkMk id="204" creationId="{01BD53EF-336C-4D23-BCE9-BF1F990C1A01}"/>
          </ac:inkMkLst>
        </pc:inkChg>
        <pc:inkChg chg="add mod">
          <ac:chgData name="Zhou Jianyu" userId="faadb563bfecab1d" providerId="LiveId" clId="{608A95A3-58AF-4221-93A8-A24D4A10E73E}" dt="2022-12-09T00:14:50.800" v="708"/>
          <ac:inkMkLst>
            <pc:docMk/>
            <pc:sldMk cId="3586361278" sldId="260"/>
            <ac:inkMk id="205" creationId="{99BCFB13-2016-40D2-831A-215B59CACA7D}"/>
          </ac:inkMkLst>
        </pc:inkChg>
        <pc:inkChg chg="add mod">
          <ac:chgData name="Zhou Jianyu" userId="faadb563bfecab1d" providerId="LiveId" clId="{608A95A3-58AF-4221-93A8-A24D4A10E73E}" dt="2022-12-09T00:14:50.800" v="708"/>
          <ac:inkMkLst>
            <pc:docMk/>
            <pc:sldMk cId="3586361278" sldId="260"/>
            <ac:inkMk id="206" creationId="{F597EF85-78F5-4DEC-8427-4421C06DF6C6}"/>
          </ac:inkMkLst>
        </pc:inkChg>
        <pc:inkChg chg="add del mod">
          <ac:chgData name="Zhou Jianyu" userId="faadb563bfecab1d" providerId="LiveId" clId="{608A95A3-58AF-4221-93A8-A24D4A10E73E}" dt="2022-12-09T00:14:56.323" v="712"/>
          <ac:inkMkLst>
            <pc:docMk/>
            <pc:sldMk cId="3586361278" sldId="260"/>
            <ac:inkMk id="208" creationId="{8A6C968E-0902-4D61-98B5-94AB6AE7A70D}"/>
          </ac:inkMkLst>
        </pc:inkChg>
        <pc:inkChg chg="add del mod">
          <ac:chgData name="Zhou Jianyu" userId="faadb563bfecab1d" providerId="LiveId" clId="{608A95A3-58AF-4221-93A8-A24D4A10E73E}" dt="2022-12-09T00:14:56.324" v="713"/>
          <ac:inkMkLst>
            <pc:docMk/>
            <pc:sldMk cId="3586361278" sldId="260"/>
            <ac:inkMk id="209" creationId="{436360B9-366C-43BB-A7EF-994A1806BEE3}"/>
          </ac:inkMkLst>
        </pc:inkChg>
        <pc:inkChg chg="add mod">
          <ac:chgData name="Zhou Jianyu" userId="faadb563bfecab1d" providerId="LiveId" clId="{608A95A3-58AF-4221-93A8-A24D4A10E73E}" dt="2022-12-09T00:14:59.347" v="716"/>
          <ac:inkMkLst>
            <pc:docMk/>
            <pc:sldMk cId="3586361278" sldId="260"/>
            <ac:inkMk id="211" creationId="{24FF56A7-63E3-40E3-92E3-552134EF2243}"/>
          </ac:inkMkLst>
        </pc:inkChg>
        <pc:inkChg chg="add mod">
          <ac:chgData name="Zhou Jianyu" userId="faadb563bfecab1d" providerId="LiveId" clId="{608A95A3-58AF-4221-93A8-A24D4A10E73E}" dt="2022-12-09T00:14:59.347" v="716"/>
          <ac:inkMkLst>
            <pc:docMk/>
            <pc:sldMk cId="3586361278" sldId="260"/>
            <ac:inkMk id="212" creationId="{B1A4D268-3E81-4304-8746-6135E2985150}"/>
          </ac:inkMkLst>
        </pc:inkChg>
        <pc:inkChg chg="add mod">
          <ac:chgData name="Zhou Jianyu" userId="faadb563bfecab1d" providerId="LiveId" clId="{608A95A3-58AF-4221-93A8-A24D4A10E73E}" dt="2022-12-09T00:15:02.005" v="720"/>
          <ac:inkMkLst>
            <pc:docMk/>
            <pc:sldMk cId="3586361278" sldId="260"/>
            <ac:inkMk id="214" creationId="{6650EFDF-278A-429C-93E9-A7766A7382B2}"/>
          </ac:inkMkLst>
        </pc:inkChg>
        <pc:inkChg chg="add mod">
          <ac:chgData name="Zhou Jianyu" userId="faadb563bfecab1d" providerId="LiveId" clId="{608A95A3-58AF-4221-93A8-A24D4A10E73E}" dt="2022-12-09T00:15:02.005" v="720"/>
          <ac:inkMkLst>
            <pc:docMk/>
            <pc:sldMk cId="3586361278" sldId="260"/>
            <ac:inkMk id="215" creationId="{1159C94D-AE97-4B5F-8419-30FC4BAB287A}"/>
          </ac:inkMkLst>
        </pc:inkChg>
        <pc:inkChg chg="add mod">
          <ac:chgData name="Zhou Jianyu" userId="faadb563bfecab1d" providerId="LiveId" clId="{608A95A3-58AF-4221-93A8-A24D4A10E73E}" dt="2022-12-09T00:15:02.005" v="720"/>
          <ac:inkMkLst>
            <pc:docMk/>
            <pc:sldMk cId="3586361278" sldId="260"/>
            <ac:inkMk id="216" creationId="{9CB1A4C4-6763-4F1D-B7F9-5DE82C3D23E7}"/>
          </ac:inkMkLst>
        </pc:inkChg>
        <pc:inkChg chg="add mod">
          <ac:chgData name="Zhou Jianyu" userId="faadb563bfecab1d" providerId="LiveId" clId="{608A95A3-58AF-4221-93A8-A24D4A10E73E}" dt="2022-12-09T00:15:04.478" v="723"/>
          <ac:inkMkLst>
            <pc:docMk/>
            <pc:sldMk cId="3586361278" sldId="260"/>
            <ac:inkMk id="218" creationId="{9C55F999-1438-4761-9BCF-2D0F562D0387}"/>
          </ac:inkMkLst>
        </pc:inkChg>
        <pc:inkChg chg="add mod">
          <ac:chgData name="Zhou Jianyu" userId="faadb563bfecab1d" providerId="LiveId" clId="{608A95A3-58AF-4221-93A8-A24D4A10E73E}" dt="2022-12-09T00:15:04.478" v="723"/>
          <ac:inkMkLst>
            <pc:docMk/>
            <pc:sldMk cId="3586361278" sldId="260"/>
            <ac:inkMk id="219" creationId="{F84E78BE-26CD-45E9-9364-A2D86AF180DA}"/>
          </ac:inkMkLst>
        </pc:inkChg>
        <pc:inkChg chg="add">
          <ac:chgData name="Zhou Jianyu" userId="faadb563bfecab1d" providerId="LiveId" clId="{608A95A3-58AF-4221-93A8-A24D4A10E73E}" dt="2022-12-09T00:15:05.845" v="724" actId="9405"/>
          <ac:inkMkLst>
            <pc:docMk/>
            <pc:sldMk cId="3586361278" sldId="260"/>
            <ac:inkMk id="221" creationId="{054A6033-7F61-4796-AFE0-7939310B3D74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2" creationId="{194469D0-0805-4E0F-AD2B-0C2872B97181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3" creationId="{F767CD15-7B10-423F-9BE2-58F86926D010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4" creationId="{4ECDDE06-6B72-45BE-8C74-FB0F39417554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5" creationId="{0E4AB0D8-632E-4475-A9F3-D014184C6161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6" creationId="{6CFE4F3A-85FC-4D28-A761-82FE79EC94D7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7" creationId="{ABA4643E-E950-4884-81B4-1FC04EE6E00C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8" creationId="{2AE9B78D-D5C3-40C7-84DF-D2902FA80F8C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29" creationId="{A7B58D86-7CEC-47BD-962B-9EE722C1A963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0" creationId="{46B3CCD5-D316-4E8B-B57D-B2F9447D12EA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1" creationId="{40F6E69F-BDA8-4409-8399-E369A60779B7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2" creationId="{335D1A46-2F9B-4F5B-BAF9-A380EEAC1464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3" creationId="{8CF675A1-9500-49AE-868E-A15E9EAB835C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4" creationId="{E223E932-0D92-4172-A138-2B4293B089B7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5" creationId="{9C3411FC-EA23-468E-A26D-479EF11F496B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6" creationId="{664E4EF2-64F8-4BF4-B97E-8D34B088114A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7" creationId="{56099D7C-5DD7-4A36-AFB2-F04817731C96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8" creationId="{4EF423CF-5ACE-4DD4-B778-4D7CBCDD228F}"/>
          </ac:inkMkLst>
        </pc:inkChg>
        <pc:inkChg chg="add mod">
          <ac:chgData name="Zhou Jianyu" userId="faadb563bfecab1d" providerId="LiveId" clId="{608A95A3-58AF-4221-93A8-A24D4A10E73E}" dt="2022-12-09T00:15:21.211" v="743"/>
          <ac:inkMkLst>
            <pc:docMk/>
            <pc:sldMk cId="3586361278" sldId="260"/>
            <ac:inkMk id="239" creationId="{56DDF6CD-30DB-4BFE-B137-D2F19945FFAC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1" creationId="{AE013012-62E1-4871-B21F-FB70B8BDA53E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2" creationId="{52CE6B72-F52B-472D-BD50-2D6699AC0C66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3" creationId="{6EA2B0A3-B823-4DF8-868B-C57B306CADA7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4" creationId="{367A668F-47E7-4FE3-A101-95765A1B6E4B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5" creationId="{D603C61C-76F0-4047-8466-B250B1608B1A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6" creationId="{60CC81F7-1FB2-46B4-843A-7CC65B68AC4E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7" creationId="{72CD6B6A-E89D-42C6-9233-7565269AB4D5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8" creationId="{A292A931-2C8D-44B9-9D7D-4D73F488609F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49" creationId="{9F7578FE-4122-460B-AEAA-16A57438E98F}"/>
          </ac:inkMkLst>
        </pc:inkChg>
        <pc:inkChg chg="add mod">
          <ac:chgData name="Zhou Jianyu" userId="faadb563bfecab1d" providerId="LiveId" clId="{608A95A3-58AF-4221-93A8-A24D4A10E73E}" dt="2022-12-09T00:15:26.929" v="754"/>
          <ac:inkMkLst>
            <pc:docMk/>
            <pc:sldMk cId="3586361278" sldId="260"/>
            <ac:inkMk id="250" creationId="{932BBD7B-FE5B-4A25-AB60-790E24DC3683}"/>
          </ac:inkMkLst>
        </pc:inkChg>
        <pc:inkChg chg="add">
          <ac:chgData name="Zhou Jianyu" userId="faadb563bfecab1d" providerId="LiveId" clId="{608A95A3-58AF-4221-93A8-A24D4A10E73E}" dt="2022-12-09T00:15:41.989" v="755" actId="9405"/>
          <ac:inkMkLst>
            <pc:docMk/>
            <pc:sldMk cId="3586361278" sldId="260"/>
            <ac:inkMk id="252" creationId="{988030AA-DDD7-4619-B699-E18B3642FBFC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253" creationId="{92FEA53A-0663-4284-BC1D-1E2409C38F33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254" creationId="{EEB44D0B-988C-4D99-8183-162E764826EF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255" creationId="{AA4F45B6-9CAC-45AD-8B15-6C9E8664E87E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57" creationId="{828FD6E0-1769-4EC9-872C-B8D204349E4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58" creationId="{D34EA57E-5EDA-42C0-BC53-5159813D7BF0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59" creationId="{91376239-31E6-4F00-987C-87A06F2D1F85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0" creationId="{3A00CF55-1BEC-4ADA-B9FD-9A3D764B5A06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1" creationId="{98997D25-3D41-479A-9998-AFAE4F241603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2" creationId="{E5F9222A-F9CC-472F-BDA2-68759F1CB0C7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3" creationId="{9C00990D-DD2A-43D8-9C17-78B99071409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4" creationId="{4CB3FCE2-1A13-4193-B0CA-A4EA7D1C26E0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5" creationId="{5A12C930-C6D1-4E39-8396-C251207F40F0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6" creationId="{AA096094-C390-4D72-8F7F-F56E849A219F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7" creationId="{102DBB8F-8E69-4E32-8CF1-2AAE793A1019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8" creationId="{A1ECF5CF-B42D-42C0-9D11-A01FDF860224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69" creationId="{78CFB79E-D4BF-41B9-8CFF-FCBBC7E316E8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0" creationId="{1572EA8B-3817-4809-B479-7AE01FF3E9C6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1" creationId="{B4041520-3ECC-4DBF-8180-35B62706962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3" creationId="{0C8FC150-4F5B-439D-AC55-2C77E322E60C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4" creationId="{EF41634A-408C-4821-B3E0-180F1147EA81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5" creationId="{98631ED2-6E09-42AD-8305-C2692C6A6170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6" creationId="{ACAC6FA8-DB41-431D-B2DF-941453EE2017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7" creationId="{6351528E-FA36-49F6-B13F-155D33AB3DD8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8" creationId="{AA781D66-0C65-4F34-9CB1-E3AFBFC9DBA3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79" creationId="{7B08415C-ECC7-4A40-8819-53940F2211EA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0" creationId="{B0CE3C2E-42DD-4892-ABFB-C57335FE8E2A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1" creationId="{29E98878-12E2-43B0-92E0-E75D4B886ABF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2" creationId="{D06ADC54-3456-4EF4-8C6B-2283E6D328C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3" creationId="{5322DA1D-9819-4923-B8D1-6BE8F3464051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4" creationId="{08821A02-8FBD-4747-9DCC-ED1FA9DAE77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5" creationId="{7A4E21FF-FB68-4845-84B3-274B20BC6613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6" creationId="{9CFD89C0-C457-4937-B509-00AA1177032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7" creationId="{0BCE99CF-6DB3-4ECB-A8BE-B1AEEB3EDFE1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8" creationId="{23174060-D091-40AB-9E35-C598AD1BF07E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89" creationId="{80C5F4DC-9E9A-497F-8E18-AA6EED87CC5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0" creationId="{4E7DD5CF-DA13-4880-BF14-2FDA31FDBAFC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1" creationId="{FF7E31FE-735E-4FD7-BABB-0E898AB203AC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2" creationId="{09A80A5F-49B4-4E2A-9DAB-3E6C7B3AE38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3" creationId="{1949E1D2-1873-45EE-B8CB-48CDB410916A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4" creationId="{6A35826F-0FC3-4E54-8FC4-90C9007C4CD4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5" creationId="{B48E896A-AD95-49D6-B517-183884309DDB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6" creationId="{2430D83A-0C4D-45E0-B2E0-F6FF411F4057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7" creationId="{93BEFA81-70B1-4EA0-93DF-DF5896ADA06E}"/>
          </ac:inkMkLst>
        </pc:inkChg>
        <pc:inkChg chg="add mod">
          <ac:chgData name="Zhou Jianyu" userId="faadb563bfecab1d" providerId="LiveId" clId="{608A95A3-58AF-4221-93A8-A24D4A10E73E}" dt="2022-12-09T00:16:16.418" v="802"/>
          <ac:inkMkLst>
            <pc:docMk/>
            <pc:sldMk cId="3586361278" sldId="260"/>
            <ac:inkMk id="298" creationId="{0971DE6B-292D-497E-93B3-7EEC63EC8679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0" creationId="{1D9E200B-E3AE-4F33-AC8B-17E2A1337313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1" creationId="{F71D44FE-C797-4B36-8015-D70821115DF3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2" creationId="{68AD0C17-6772-49DD-B31D-9198FD5F5D5B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3" creationId="{E95B1234-31BA-4780-A34B-CF92D62ED9B6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4" creationId="{5228D161-92A7-4E4C-90FA-148B06DA3A8C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5" creationId="{0EFD83A8-470C-4E9F-B825-22069006A89D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6" creationId="{8E2A7A7E-7D37-47A1-B76F-C914345F0A17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7" creationId="{D18BC74A-626C-480B-AB43-66D06C5A88C6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8" creationId="{DF27C037-EFF1-4AFA-A5F2-01E0F00D55DB}"/>
          </ac:inkMkLst>
        </pc:inkChg>
        <pc:inkChg chg="add mod">
          <ac:chgData name="Zhou Jianyu" userId="faadb563bfecab1d" providerId="LiveId" clId="{608A95A3-58AF-4221-93A8-A24D4A10E73E}" dt="2022-12-09T00:16:27.591" v="813"/>
          <ac:inkMkLst>
            <pc:docMk/>
            <pc:sldMk cId="3586361278" sldId="260"/>
            <ac:inkMk id="309" creationId="{1B129640-ABCD-4EE4-A6FA-A6BEB3E7AEC9}"/>
          </ac:inkMkLst>
        </pc:inkChg>
        <pc:inkChg chg="add">
          <ac:chgData name="Zhou Jianyu" userId="faadb563bfecab1d" providerId="LiveId" clId="{608A95A3-58AF-4221-93A8-A24D4A10E73E}" dt="2022-12-09T00:16:28.709" v="814" actId="9405"/>
          <ac:inkMkLst>
            <pc:docMk/>
            <pc:sldMk cId="3586361278" sldId="260"/>
            <ac:inkMk id="314" creationId="{7CEA156B-FAEF-4A5F-8F03-282F382D8D7C}"/>
          </ac:inkMkLst>
        </pc:inkChg>
        <pc:inkChg chg="add">
          <ac:chgData name="Zhou Jianyu" userId="faadb563bfecab1d" providerId="LiveId" clId="{608A95A3-58AF-4221-93A8-A24D4A10E73E}" dt="2022-12-09T00:16:29.369" v="815" actId="9405"/>
          <ac:inkMkLst>
            <pc:docMk/>
            <pc:sldMk cId="3586361278" sldId="260"/>
            <ac:inkMk id="315" creationId="{8B77BB66-65EB-483F-B48A-9A7FF3558C86}"/>
          </ac:inkMkLst>
        </pc:inkChg>
        <pc:inkChg chg="add mod">
          <ac:chgData name="Zhou Jianyu" userId="faadb563bfecab1d" providerId="LiveId" clId="{608A95A3-58AF-4221-93A8-A24D4A10E73E}" dt="2022-12-09T00:16:31.701" v="819"/>
          <ac:inkMkLst>
            <pc:docMk/>
            <pc:sldMk cId="3586361278" sldId="260"/>
            <ac:inkMk id="316" creationId="{1BD37AB9-4B38-4120-A230-A07811AFF5D2}"/>
          </ac:inkMkLst>
        </pc:inkChg>
        <pc:inkChg chg="add mod">
          <ac:chgData name="Zhou Jianyu" userId="faadb563bfecab1d" providerId="LiveId" clId="{608A95A3-58AF-4221-93A8-A24D4A10E73E}" dt="2022-12-09T00:16:31.701" v="819"/>
          <ac:inkMkLst>
            <pc:docMk/>
            <pc:sldMk cId="3586361278" sldId="260"/>
            <ac:inkMk id="317" creationId="{4DFCD377-0668-401F-853D-9FAC64F85093}"/>
          </ac:inkMkLst>
        </pc:inkChg>
        <pc:inkChg chg="add mod">
          <ac:chgData name="Zhou Jianyu" userId="faadb563bfecab1d" providerId="LiveId" clId="{608A95A3-58AF-4221-93A8-A24D4A10E73E}" dt="2022-12-09T00:16:31.701" v="819"/>
          <ac:inkMkLst>
            <pc:docMk/>
            <pc:sldMk cId="3586361278" sldId="260"/>
            <ac:inkMk id="318" creationId="{B83D2028-5818-432B-B43C-9B05EA8A721F}"/>
          </ac:inkMkLst>
        </pc:inkChg>
        <pc:inkChg chg="add">
          <ac:chgData name="Zhou Jianyu" userId="faadb563bfecab1d" providerId="LiveId" clId="{608A95A3-58AF-4221-93A8-A24D4A10E73E}" dt="2022-12-09T00:16:38.278" v="820" actId="9405"/>
          <ac:inkMkLst>
            <pc:docMk/>
            <pc:sldMk cId="3586361278" sldId="260"/>
            <ac:inkMk id="320" creationId="{7A926BF8-3407-4114-B715-F4E667153294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1" creationId="{67E67530-CD3C-4825-A131-4305020C542C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2" creationId="{12085F95-8537-41B6-AA2B-688B95B2F8E1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4" creationId="{ED7B215D-030E-4BCF-B6D8-A01D47EF8E13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5" creationId="{0C2070D0-1E71-4562-AA70-7A401CB196B8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6" creationId="{3D1E3648-65CA-447D-A7AE-4183BA9C977C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7" creationId="{81AAB1B9-577A-4952-9862-2EBDFBFE8CA7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8" creationId="{A9BA782C-A1A6-4E2B-AF5B-70F8FFFBC2AE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29" creationId="{40599ECC-E0BE-4BB6-99B4-ABFA144F6D9C}"/>
          </ac:inkMkLst>
        </pc:inkChg>
        <pc:inkChg chg="add mod">
          <ac:chgData name="Zhou Jianyu" userId="faadb563bfecab1d" providerId="LiveId" clId="{608A95A3-58AF-4221-93A8-A24D4A10E73E}" dt="2022-12-09T00:16:44.765" v="831"/>
          <ac:inkMkLst>
            <pc:docMk/>
            <pc:sldMk cId="3586361278" sldId="260"/>
            <ac:inkMk id="330" creationId="{733442E9-987C-4F0A-8BA4-47F355041099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2" creationId="{039A3DC1-AA7E-48A1-8D43-2A5DF76C0470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3" creationId="{4B079CA9-73F4-4C17-8105-9DD17667AA89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4" creationId="{013279F4-13DF-4B59-AB33-BBEAFDD6A6A5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5" creationId="{3B05A339-B58C-4861-A4CB-683A6B7A4E6E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6" creationId="{3A71368A-2AC9-44F2-8751-69B884A14B95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7" creationId="{704DE4F9-667A-4B86-B04E-775B5A1FF6B5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8" creationId="{B3B686FE-B161-47BA-833F-986488ECF764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39" creationId="{17D10690-08E7-4841-885F-16EA54C54DE0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40" creationId="{913C52ED-4306-44E7-8186-C8789AAA875F}"/>
          </ac:inkMkLst>
        </pc:inkChg>
        <pc:inkChg chg="add mod">
          <ac:chgData name="Zhou Jianyu" userId="faadb563bfecab1d" providerId="LiveId" clId="{608A95A3-58AF-4221-93A8-A24D4A10E73E}" dt="2022-12-09T00:17:22.524" v="866"/>
          <ac:inkMkLst>
            <pc:docMk/>
            <pc:sldMk cId="3586361278" sldId="260"/>
            <ac:inkMk id="341" creationId="{C8352CF4-9573-4D51-ABD8-8BEDC99E9100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2" creationId="{2717D832-B8B1-405C-BF63-CD314A8D4AB6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3" creationId="{FDBC16C5-76D3-4CA2-A54A-A484649772BD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4" creationId="{BAD29BBA-A121-4C61-BAF6-2FDE0BB6D1A0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5" creationId="{A20C402E-75B9-4799-A689-65B32BDFF28C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6" creationId="{AD69BBF3-3DEE-4C43-A1F6-B15D8CD2760D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7" creationId="{BB0F0ACF-6E31-45CD-A1F9-9756529DBB8E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8" creationId="{6468C432-30F1-499B-8143-8B62744CB434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49" creationId="{D1FCB54D-A2F5-4D6E-88A0-ABF89362D9A6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0" creationId="{52EB6489-5789-4DFF-BCB7-78F316AB95D2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1" creationId="{F91723B3-E441-4328-88BF-54FEFFA3D89E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2" creationId="{115B7E17-4F8B-4338-86AE-B124C12B3AF6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3" creationId="{84778C57-C7FD-4742-8EB6-408387F34F48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4" creationId="{5ABBB2B4-166C-4B46-BF30-0D69B3738BE7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5" creationId="{38E44F08-6B25-4543-B3FB-42905CD39554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6" creationId="{BD2DA973-E381-47FF-A303-6D8985AD0E35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7" creationId="{C80618C5-E77D-4A4B-9D9D-5A5FA45A4E0C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8" creationId="{B9C97C20-6FE8-494F-BBC9-3268923A15CB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59" creationId="{F559D8D3-9B1E-4E9F-A760-8ABF2C7B2586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60" creationId="{81A0C61A-9C8C-4719-8456-E912F44548F1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61" creationId="{0C730B4E-8582-4550-9ED3-9BD6E6DC78CC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62" creationId="{79C6C33C-8D71-4FB1-BD18-21D7B1A83A84}"/>
          </ac:inkMkLst>
        </pc:inkChg>
        <pc:inkChg chg="add mod">
          <ac:chgData name="Zhou Jianyu" userId="faadb563bfecab1d" providerId="LiveId" clId="{608A95A3-58AF-4221-93A8-A24D4A10E73E}" dt="2022-12-09T00:17:33.665" v="877"/>
          <ac:inkMkLst>
            <pc:docMk/>
            <pc:sldMk cId="3586361278" sldId="260"/>
            <ac:inkMk id="363" creationId="{5A853CBC-C349-4806-B308-A1CCFF4C2A71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64" creationId="{3C591009-11D7-4BEB-8284-C054088DF79A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65" creationId="{CF386EDF-430D-4C71-B90F-E0D2E060C5FA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68" creationId="{2F0869B6-F098-4FDB-8C09-6EA10EDA43CC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69" creationId="{DCA28EBA-71B7-4AA3-B1A9-D6759FD96393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0" creationId="{A90D7D74-BDE5-4A3F-BE82-1520C16BA0F2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1" creationId="{AEB10B3C-9EDD-439D-B470-1BD30ADCF459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2" creationId="{B150C00E-C681-4FEE-9056-A35FB05679A9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3" creationId="{FFEBCBAD-0088-4D71-998E-569722AB5555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4" creationId="{F6E2A9B3-38CF-448F-83C6-4C97FC0B3BB2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5" creationId="{A8802377-754F-47B2-80EE-C8EE14851A4F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6" creationId="{397F2CF3-5DED-49ED-B238-4E56255FF2B7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7" creationId="{07C40986-4088-40CA-9A14-0E8093B1944A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79" creationId="{BE24CD5A-E1C5-42B0-95FC-D995856B5D3A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0" creationId="{04AAFFD2-D467-451F-8626-97A07F9B322D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1" creationId="{EB2FCE98-7D1C-4A97-B1B3-953D0C4C875E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2" creationId="{71177430-5562-4AF5-B458-8B0F9A75F8D2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3" creationId="{D9044A9E-82E3-4124-9C19-C523C4AF9DC3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4" creationId="{8D42BEF7-D698-401B-B898-536407AF2516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5" creationId="{9722BF6D-A885-445F-A372-98D241F48E64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6" creationId="{7F3F1442-4BB3-4A82-B944-526B5689891A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7" creationId="{F577D8BB-4317-43D4-B820-3721B9504DF3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8" creationId="{D8CBEEDD-AF76-44CF-A7E2-3F3A3B29722A}"/>
          </ac:inkMkLst>
        </pc:inkChg>
        <pc:inkChg chg="add mod">
          <ac:chgData name="Zhou Jianyu" userId="faadb563bfecab1d" providerId="LiveId" clId="{608A95A3-58AF-4221-93A8-A24D4A10E73E}" dt="2022-12-09T00:17:58.204" v="889"/>
          <ac:inkMkLst>
            <pc:docMk/>
            <pc:sldMk cId="3586361278" sldId="260"/>
            <ac:inkMk id="389" creationId="{51AB3507-0642-4C56-B848-DA895F1439CB}"/>
          </ac:inkMkLst>
        </pc:inkChg>
        <pc:inkChg chg="add mod">
          <ac:chgData name="Zhou Jianyu" userId="faadb563bfecab1d" providerId="LiveId" clId="{608A95A3-58AF-4221-93A8-A24D4A10E73E}" dt="2022-12-09T00:18:15.808" v="909"/>
          <ac:inkMkLst>
            <pc:docMk/>
            <pc:sldMk cId="3586361278" sldId="260"/>
            <ac:inkMk id="391" creationId="{CE92E78B-D93F-4293-B5BA-0D5263AA171C}"/>
          </ac:inkMkLst>
        </pc:inkChg>
        <pc:inkChg chg="add mod">
          <ac:chgData name="Zhou Jianyu" userId="faadb563bfecab1d" providerId="LiveId" clId="{608A95A3-58AF-4221-93A8-A24D4A10E73E}" dt="2022-12-09T00:18:15.808" v="909"/>
          <ac:inkMkLst>
            <pc:docMk/>
            <pc:sldMk cId="3586361278" sldId="260"/>
            <ac:inkMk id="392" creationId="{E109E874-E63E-4F4E-BBF2-D3B772B38B82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394" creationId="{795BDB17-DA71-41E8-B279-32D8BDCF277C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395" creationId="{98691626-EBEC-419A-88C1-DF7947F65B47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396" creationId="{DC1CE517-88E0-45CF-A505-E5A8FDDC0023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397" creationId="{53F0FC5C-7FEA-4910-8A3C-E03C4BEB8FFA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398" creationId="{F20E4D2C-E24D-4862-A60C-E7467238E648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401" creationId="{6E403E61-AB12-4FBD-9335-15CE8C28B5D7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402" creationId="{443AAA1A-5540-461C-8348-4212A3006991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403" creationId="{FC75C315-C071-4C34-999D-A6B23476E9F7}"/>
          </ac:inkMkLst>
        </pc:inkChg>
        <pc:inkChg chg="add mod">
          <ac:chgData name="Zhou Jianyu" userId="faadb563bfecab1d" providerId="LiveId" clId="{608A95A3-58AF-4221-93A8-A24D4A10E73E}" dt="2022-12-09T00:18:11.203" v="903"/>
          <ac:inkMkLst>
            <pc:docMk/>
            <pc:sldMk cId="3586361278" sldId="260"/>
            <ac:inkMk id="404" creationId="{6008615B-EA0E-44F0-A221-75B39DF451F7}"/>
          </ac:inkMkLst>
        </pc:inkChg>
        <pc:inkChg chg="add">
          <ac:chgData name="Zhou Jianyu" userId="faadb563bfecab1d" providerId="LiveId" clId="{608A95A3-58AF-4221-93A8-A24D4A10E73E}" dt="2022-12-09T00:18:12.752" v="904" actId="9405"/>
          <ac:inkMkLst>
            <pc:docMk/>
            <pc:sldMk cId="3586361278" sldId="260"/>
            <ac:inkMk id="408" creationId="{E7A4AB4E-CD07-45B9-833B-014FEE5D8B86}"/>
          </ac:inkMkLst>
        </pc:inkChg>
        <pc:inkChg chg="add">
          <ac:chgData name="Zhou Jianyu" userId="faadb563bfecab1d" providerId="LiveId" clId="{608A95A3-58AF-4221-93A8-A24D4A10E73E}" dt="2022-12-09T00:18:13.323" v="905" actId="9405"/>
          <ac:inkMkLst>
            <pc:docMk/>
            <pc:sldMk cId="3586361278" sldId="260"/>
            <ac:inkMk id="409" creationId="{4FFE0B75-2A8F-4031-B78A-7B9471DF63C3}"/>
          </ac:inkMkLst>
        </pc:inkChg>
        <pc:inkChg chg="add">
          <ac:chgData name="Zhou Jianyu" userId="faadb563bfecab1d" providerId="LiveId" clId="{608A95A3-58AF-4221-93A8-A24D4A10E73E}" dt="2022-12-09T00:18:13.772" v="906" actId="9405"/>
          <ac:inkMkLst>
            <pc:docMk/>
            <pc:sldMk cId="3586361278" sldId="260"/>
            <ac:inkMk id="410" creationId="{6F560519-8868-41DD-9C2E-447E2C748F9B}"/>
          </ac:inkMkLst>
        </pc:inkChg>
        <pc:inkChg chg="add mod">
          <ac:chgData name="Zhou Jianyu" userId="faadb563bfecab1d" providerId="LiveId" clId="{608A95A3-58AF-4221-93A8-A24D4A10E73E}" dt="2022-12-09T00:18:15.808" v="909"/>
          <ac:inkMkLst>
            <pc:docMk/>
            <pc:sldMk cId="3586361278" sldId="260"/>
            <ac:inkMk id="411" creationId="{3FB10450-9EBB-4909-8F96-5169922ED321}"/>
          </ac:inkMkLst>
        </pc:inkChg>
        <pc:inkChg chg="add">
          <ac:chgData name="Zhou Jianyu" userId="faadb563bfecab1d" providerId="LiveId" clId="{608A95A3-58AF-4221-93A8-A24D4A10E73E}" dt="2022-12-09T00:18:15.171" v="908" actId="9405"/>
          <ac:inkMkLst>
            <pc:docMk/>
            <pc:sldMk cId="3586361278" sldId="260"/>
            <ac:inkMk id="412" creationId="{6E93819B-61DD-4F98-8C61-7699CB87CF7B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14" creationId="{1767D6F3-593F-4949-85F9-926D6A10945E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15" creationId="{E9A26CE3-B620-41B5-B6C7-E4BD173537F2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16" creationId="{E10B89C6-AD56-4828-84DE-F620F63EBB15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17" creationId="{DE314B52-EC89-4A53-BEC2-FFEFED196AB1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18" creationId="{8A8CCBDC-C03F-43B7-98CA-CA9AE43F7D6E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19" creationId="{01EA4984-A36E-45AB-9DE2-2E12D946542F}"/>
          </ac:inkMkLst>
        </pc:inkChg>
        <pc:inkChg chg="add mod">
          <ac:chgData name="Zhou Jianyu" userId="faadb563bfecab1d" providerId="LiveId" clId="{608A95A3-58AF-4221-93A8-A24D4A10E73E}" dt="2022-12-09T00:18:35.982" v="919"/>
          <ac:inkMkLst>
            <pc:docMk/>
            <pc:sldMk cId="3586361278" sldId="260"/>
            <ac:inkMk id="422" creationId="{949F9848-72DF-4721-BEA3-64FB2FE7117A}"/>
          </ac:inkMkLst>
        </pc:inkChg>
        <pc:inkChg chg="add mod">
          <ac:chgData name="Zhou Jianyu" userId="faadb563bfecab1d" providerId="LiveId" clId="{608A95A3-58AF-4221-93A8-A24D4A10E73E}" dt="2022-12-09T00:18:35.982" v="919"/>
          <ac:inkMkLst>
            <pc:docMk/>
            <pc:sldMk cId="3586361278" sldId="260"/>
            <ac:inkMk id="423" creationId="{35CBFDB8-C0F5-4769-B7C9-7DD4559A01DD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25" creationId="{7E72626D-C944-4E74-BB57-39D294ADE726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26" creationId="{1E539BD7-E468-422F-8EE6-33B493716B0D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27" creationId="{C0729EFD-FACC-4E5E-A132-D2220FF537F5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29" creationId="{9A03CEBD-6887-4C87-B281-9F3EBAE01917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0" creationId="{36941C22-B43A-435D-A625-8FBD4ED7F6CE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1" creationId="{9553CDF2-187E-4931-A71E-79A5D78A0488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2" creationId="{E160BFDA-8F54-4201-B089-F58731073A81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3" creationId="{AFD06677-75B9-49AF-AB1D-C774AA053EA0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4" creationId="{FF370E1F-83FB-41CE-BD02-754D1F88666A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5" creationId="{2D5D272C-7449-4E8E-992C-E90AEB8D208B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6" creationId="{0B1D27E8-DB7A-41DB-B414-A7E2584DD7A8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7" creationId="{DC7BD8A2-09A4-4247-A04A-014E2E8C8040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8" creationId="{52C8421D-009E-477F-9352-FF8D5C98FD9D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39" creationId="{881D5D95-8C4E-4BF4-99E7-E8C015AE5EEC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0" creationId="{7692B7D9-F3E7-4152-A77B-79BF5A8F93E9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1" creationId="{BD0EF509-1DD4-4A67-B9A4-B64AC841A3A4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2" creationId="{7D45D219-805D-4091-87F1-F30FA85A8B3A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3" creationId="{695D2E79-5E68-4097-AA0B-B2B3EB6CF9CE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4" creationId="{B2752010-1E2A-4141-AC3E-2DE0040E806C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5" creationId="{5E1B1D36-05C8-4976-AC64-EC50B4D7B0AA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6" creationId="{F8C39FCF-21FF-4B2E-BCFC-E5FBA5D5A70A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7" creationId="{A5F87726-6827-4EE1-B77B-A2D4A8A58B56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48" creationId="{29435DA2-CDE1-44B4-B101-F41093CD3172}"/>
          </ac:inkMkLst>
        </pc:inkChg>
        <pc:inkChg chg="add">
          <ac:chgData name="Zhou Jianyu" userId="faadb563bfecab1d" providerId="LiveId" clId="{608A95A3-58AF-4221-93A8-A24D4A10E73E}" dt="2022-12-09T00:18:51.713" v="945" actId="9405"/>
          <ac:inkMkLst>
            <pc:docMk/>
            <pc:sldMk cId="3586361278" sldId="260"/>
            <ac:inkMk id="454" creationId="{BAF6DFDD-7050-4EED-B867-96E16E05BE2C}"/>
          </ac:inkMkLst>
        </pc:inkChg>
        <pc:inkChg chg="add">
          <ac:chgData name="Zhou Jianyu" userId="faadb563bfecab1d" providerId="LiveId" clId="{608A95A3-58AF-4221-93A8-A24D4A10E73E}" dt="2022-12-09T00:18:52.018" v="946" actId="9405"/>
          <ac:inkMkLst>
            <pc:docMk/>
            <pc:sldMk cId="3586361278" sldId="260"/>
            <ac:inkMk id="455" creationId="{2FA1E049-806C-4DE6-BDE6-423825A573DC}"/>
          </ac:inkMkLst>
        </pc:inkChg>
        <pc:inkChg chg="add">
          <ac:chgData name="Zhou Jianyu" userId="faadb563bfecab1d" providerId="LiveId" clId="{608A95A3-58AF-4221-93A8-A24D4A10E73E}" dt="2022-12-09T00:18:52.321" v="947" actId="9405"/>
          <ac:inkMkLst>
            <pc:docMk/>
            <pc:sldMk cId="3586361278" sldId="260"/>
            <ac:inkMk id="456" creationId="{A6EAAA6A-9364-47FA-8B4C-EC1A8A2EF514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57" creationId="{AAF90CDB-F8AD-47CC-8285-1BD743BCA3F9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58" creationId="{3F4B159E-4639-463D-9497-D871FBBEC913}"/>
          </ac:inkMkLst>
        </pc:inkChg>
        <pc:inkChg chg="add">
          <ac:chgData name="Zhou Jianyu" userId="faadb563bfecab1d" providerId="LiveId" clId="{608A95A3-58AF-4221-93A8-A24D4A10E73E}" dt="2022-12-09T00:18:55.983" v="950" actId="9405"/>
          <ac:inkMkLst>
            <pc:docMk/>
            <pc:sldMk cId="3586361278" sldId="260"/>
            <ac:inkMk id="459" creationId="{CDD09325-0D52-43FF-A90E-77092D36B0CE}"/>
          </ac:inkMkLst>
        </pc:inkChg>
        <pc:inkChg chg="add">
          <ac:chgData name="Zhou Jianyu" userId="faadb563bfecab1d" providerId="LiveId" clId="{608A95A3-58AF-4221-93A8-A24D4A10E73E}" dt="2022-12-09T00:18:56.472" v="951" actId="9405"/>
          <ac:inkMkLst>
            <pc:docMk/>
            <pc:sldMk cId="3586361278" sldId="260"/>
            <ac:inkMk id="460" creationId="{098E2C1C-79B1-48EF-961D-049770A9B772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61" creationId="{B6071B94-5882-467D-9470-C2A6AC80D647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62" creationId="{BD007138-1F4B-473B-86C6-238DCACD9463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63" creationId="{E6823263-ECF9-4725-8064-B3D1B1B2BDDA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64" creationId="{D8410AD0-CD3C-4DF2-88E9-A7F970B5BA1C}"/>
          </ac:inkMkLst>
        </pc:inkChg>
        <pc:inkChg chg="add">
          <ac:chgData name="Zhou Jianyu" userId="faadb563bfecab1d" providerId="LiveId" clId="{608A95A3-58AF-4221-93A8-A24D4A10E73E}" dt="2022-12-09T00:18:58.034" v="956" actId="9405"/>
          <ac:inkMkLst>
            <pc:docMk/>
            <pc:sldMk cId="3586361278" sldId="260"/>
            <ac:inkMk id="465" creationId="{92421D78-F536-4CDB-B492-D1227413D336}"/>
          </ac:inkMkLst>
        </pc:inkChg>
        <pc:inkChg chg="add mod">
          <ac:chgData name="Zhou Jianyu" userId="faadb563bfecab1d" providerId="LiveId" clId="{608A95A3-58AF-4221-93A8-A24D4A10E73E}" dt="2022-12-09T00:18:59.282" v="958"/>
          <ac:inkMkLst>
            <pc:docMk/>
            <pc:sldMk cId="3586361278" sldId="260"/>
            <ac:inkMk id="466" creationId="{6204682C-9127-47B9-BA2A-D38F404242BD}"/>
          </ac:inkMkLst>
        </pc:inkChg>
      </pc:sldChg>
      <pc:sldChg chg="addSp delSp modSp new mod">
        <pc:chgData name="Zhou Jianyu" userId="faadb563bfecab1d" providerId="LiveId" clId="{608A95A3-58AF-4221-93A8-A24D4A10E73E}" dt="2022-12-09T00:30:17.972" v="1658"/>
        <pc:sldMkLst>
          <pc:docMk/>
          <pc:sldMk cId="1488541022" sldId="261"/>
        </pc:sldMkLst>
        <pc:grpChg chg="del mod">
          <ac:chgData name="Zhou Jianyu" userId="faadb563bfecab1d" providerId="LiveId" clId="{608A95A3-58AF-4221-93A8-A24D4A10E73E}" dt="2022-12-09T00:20:11.848" v="976"/>
          <ac:grpSpMkLst>
            <pc:docMk/>
            <pc:sldMk cId="1488541022" sldId="261"/>
            <ac:grpSpMk id="10" creationId="{E6D38469-1690-40DF-AB98-C68D0244D477}"/>
          </ac:grpSpMkLst>
        </pc:grpChg>
        <pc:grpChg chg="del mod">
          <ac:chgData name="Zhou Jianyu" userId="faadb563bfecab1d" providerId="LiveId" clId="{608A95A3-58AF-4221-93A8-A24D4A10E73E}" dt="2022-12-09T00:20:15.096" v="982"/>
          <ac:grpSpMkLst>
            <pc:docMk/>
            <pc:sldMk cId="1488541022" sldId="261"/>
            <ac:grpSpMk id="15" creationId="{8BADCE48-ADE1-490D-B624-62AC4F4D40E3}"/>
          </ac:grpSpMkLst>
        </pc:grpChg>
        <pc:grpChg chg="del mod">
          <ac:chgData name="Zhou Jianyu" userId="faadb563bfecab1d" providerId="LiveId" clId="{608A95A3-58AF-4221-93A8-A24D4A10E73E}" dt="2022-12-09T00:20:50.458" v="1016"/>
          <ac:grpSpMkLst>
            <pc:docMk/>
            <pc:sldMk cId="1488541022" sldId="261"/>
            <ac:grpSpMk id="21" creationId="{051FFEE0-3B75-419E-9D8F-6172C31E8D16}"/>
          </ac:grpSpMkLst>
        </pc:grpChg>
        <pc:grpChg chg="del mod">
          <ac:chgData name="Zhou Jianyu" userId="faadb563bfecab1d" providerId="LiveId" clId="{608A95A3-58AF-4221-93A8-A24D4A10E73E}" dt="2022-12-09T00:20:33.190" v="1003"/>
          <ac:grpSpMkLst>
            <pc:docMk/>
            <pc:sldMk cId="1488541022" sldId="261"/>
            <ac:grpSpMk id="42" creationId="{C0AE0138-4893-4D8A-9C4F-06209C698E7F}"/>
          </ac:grpSpMkLst>
        </pc:grpChg>
        <pc:grpChg chg="del mod">
          <ac:chgData name="Zhou Jianyu" userId="faadb563bfecab1d" providerId="LiveId" clId="{608A95A3-58AF-4221-93A8-A24D4A10E73E}" dt="2022-12-09T00:20:36.583" v="1010"/>
          <ac:grpSpMkLst>
            <pc:docMk/>
            <pc:sldMk cId="1488541022" sldId="261"/>
            <ac:grpSpMk id="43" creationId="{AD2F9D4A-FC9D-4818-8274-CCFEDD3FF2A1}"/>
          </ac:grpSpMkLst>
        </pc:grpChg>
        <pc:grpChg chg="del mod">
          <ac:chgData name="Zhou Jianyu" userId="faadb563bfecab1d" providerId="LiveId" clId="{608A95A3-58AF-4221-93A8-A24D4A10E73E}" dt="2022-12-09T00:21:04.932" v="1027"/>
          <ac:grpSpMkLst>
            <pc:docMk/>
            <pc:sldMk cId="1488541022" sldId="261"/>
            <ac:grpSpMk id="50" creationId="{A4B9DD6C-FED0-4689-A654-D39B8D9F9014}"/>
          </ac:grpSpMkLst>
        </pc:grpChg>
        <pc:grpChg chg="del mod">
          <ac:chgData name="Zhou Jianyu" userId="faadb563bfecab1d" providerId="LiveId" clId="{608A95A3-58AF-4221-93A8-A24D4A10E73E}" dt="2022-12-09T00:20:36.583" v="1010"/>
          <ac:grpSpMkLst>
            <pc:docMk/>
            <pc:sldMk cId="1488541022" sldId="261"/>
            <ac:grpSpMk id="51" creationId="{8C90993C-E247-48C5-8CA1-960FE0F18B45}"/>
          </ac:grpSpMkLst>
        </pc:grpChg>
        <pc:grpChg chg="del mod">
          <ac:chgData name="Zhou Jianyu" userId="faadb563bfecab1d" providerId="LiveId" clId="{608A95A3-58AF-4221-93A8-A24D4A10E73E}" dt="2022-12-09T00:20:55.789" v="1022"/>
          <ac:grpSpMkLst>
            <pc:docMk/>
            <pc:sldMk cId="1488541022" sldId="261"/>
            <ac:grpSpMk id="52" creationId="{C645872B-C657-456E-8588-48733F0D7B95}"/>
          </ac:grpSpMkLst>
        </pc:grpChg>
        <pc:grpChg chg="del mod">
          <ac:chgData name="Zhou Jianyu" userId="faadb563bfecab1d" providerId="LiveId" clId="{608A95A3-58AF-4221-93A8-A24D4A10E73E}" dt="2022-12-09T00:20:55.789" v="1022"/>
          <ac:grpSpMkLst>
            <pc:docMk/>
            <pc:sldMk cId="1488541022" sldId="261"/>
            <ac:grpSpMk id="58" creationId="{09527F9E-59B1-4DB5-B27B-0FAA165D3AE2}"/>
          </ac:grpSpMkLst>
        </pc:grpChg>
        <pc:grpChg chg="del mod">
          <ac:chgData name="Zhou Jianyu" userId="faadb563bfecab1d" providerId="LiveId" clId="{608A95A3-58AF-4221-93A8-A24D4A10E73E}" dt="2022-12-09T00:20:55.789" v="1022"/>
          <ac:grpSpMkLst>
            <pc:docMk/>
            <pc:sldMk cId="1488541022" sldId="261"/>
            <ac:grpSpMk id="64" creationId="{0BA2C69C-E0A1-4512-A972-69842E9678B5}"/>
          </ac:grpSpMkLst>
        </pc:grpChg>
        <pc:grpChg chg="del mod">
          <ac:chgData name="Zhou Jianyu" userId="faadb563bfecab1d" providerId="LiveId" clId="{608A95A3-58AF-4221-93A8-A24D4A10E73E}" dt="2022-12-09T00:20:57.382" v="1024"/>
          <ac:grpSpMkLst>
            <pc:docMk/>
            <pc:sldMk cId="1488541022" sldId="261"/>
            <ac:grpSpMk id="65" creationId="{3DD8C396-14FC-484C-82C9-065CA9B3BE11}"/>
          </ac:grpSpMkLst>
        </pc:grpChg>
        <pc:grpChg chg="del mod">
          <ac:chgData name="Zhou Jianyu" userId="faadb563bfecab1d" providerId="LiveId" clId="{608A95A3-58AF-4221-93A8-A24D4A10E73E}" dt="2022-12-09T00:27:11.868" v="1459"/>
          <ac:grpSpMkLst>
            <pc:docMk/>
            <pc:sldMk cId="1488541022" sldId="261"/>
            <ac:grpSpMk id="67" creationId="{767F3327-61E5-4267-8FCC-BEABC4221FD6}"/>
          </ac:grpSpMkLst>
        </pc:grpChg>
        <pc:grpChg chg="mod">
          <ac:chgData name="Zhou Jianyu" userId="faadb563bfecab1d" providerId="LiveId" clId="{608A95A3-58AF-4221-93A8-A24D4A10E73E}" dt="2022-12-09T00:21:04.932" v="1027"/>
          <ac:grpSpMkLst>
            <pc:docMk/>
            <pc:sldMk cId="1488541022" sldId="261"/>
            <ac:grpSpMk id="70" creationId="{641E82D7-83CD-4434-9DFE-FD51F54C4401}"/>
          </ac:grpSpMkLst>
        </pc:grpChg>
        <pc:grpChg chg="del mod">
          <ac:chgData name="Zhou Jianyu" userId="faadb563bfecab1d" providerId="LiveId" clId="{608A95A3-58AF-4221-93A8-A24D4A10E73E}" dt="2022-12-09T00:21:19.253" v="1047"/>
          <ac:grpSpMkLst>
            <pc:docMk/>
            <pc:sldMk cId="1488541022" sldId="261"/>
            <ac:grpSpMk id="86" creationId="{CB5C0305-5178-4B54-A60C-F8976377D568}"/>
          </ac:grpSpMkLst>
        </pc:grpChg>
        <pc:grpChg chg="del mod">
          <ac:chgData name="Zhou Jianyu" userId="faadb563bfecab1d" providerId="LiveId" clId="{608A95A3-58AF-4221-93A8-A24D4A10E73E}" dt="2022-12-09T00:21:19.253" v="1047"/>
          <ac:grpSpMkLst>
            <pc:docMk/>
            <pc:sldMk cId="1488541022" sldId="261"/>
            <ac:grpSpMk id="87" creationId="{79FE312B-E1EA-4A47-ABF4-EFF95FF20375}"/>
          </ac:grpSpMkLst>
        </pc:grpChg>
        <pc:grpChg chg="del mod">
          <ac:chgData name="Zhou Jianyu" userId="faadb563bfecab1d" providerId="LiveId" clId="{608A95A3-58AF-4221-93A8-A24D4A10E73E}" dt="2022-12-09T00:21:24.602" v="1050"/>
          <ac:grpSpMkLst>
            <pc:docMk/>
            <pc:sldMk cId="1488541022" sldId="261"/>
            <ac:grpSpMk id="91" creationId="{2FE1FAA1-6CE3-4A23-B377-B9C5E1129C35}"/>
          </ac:grpSpMkLst>
        </pc:grpChg>
        <pc:grpChg chg="del mod">
          <ac:chgData name="Zhou Jianyu" userId="faadb563bfecab1d" providerId="LiveId" clId="{608A95A3-58AF-4221-93A8-A24D4A10E73E}" dt="2022-12-09T00:21:25.724" v="1052"/>
          <ac:grpSpMkLst>
            <pc:docMk/>
            <pc:sldMk cId="1488541022" sldId="261"/>
            <ac:grpSpMk id="94" creationId="{E69E85EF-C424-4341-8B80-1A88481FD230}"/>
          </ac:grpSpMkLst>
        </pc:grpChg>
        <pc:grpChg chg="del mod">
          <ac:chgData name="Zhou Jianyu" userId="faadb563bfecab1d" providerId="LiveId" clId="{608A95A3-58AF-4221-93A8-A24D4A10E73E}" dt="2022-12-09T00:21:28.458" v="1056"/>
          <ac:grpSpMkLst>
            <pc:docMk/>
            <pc:sldMk cId="1488541022" sldId="261"/>
            <ac:grpSpMk id="96" creationId="{CB4F424D-B660-4171-B7FF-5F51513EBB61}"/>
          </ac:grpSpMkLst>
        </pc:grpChg>
        <pc:grpChg chg="del mod">
          <ac:chgData name="Zhou Jianyu" userId="faadb563bfecab1d" providerId="LiveId" clId="{608A95A3-58AF-4221-93A8-A24D4A10E73E}" dt="2022-12-09T00:21:36.834" v="1061"/>
          <ac:grpSpMkLst>
            <pc:docMk/>
            <pc:sldMk cId="1488541022" sldId="261"/>
            <ac:grpSpMk id="100" creationId="{3447706E-B6A2-4551-99BC-DEA32B14E1F8}"/>
          </ac:grpSpMkLst>
        </pc:grpChg>
        <pc:grpChg chg="del mod">
          <ac:chgData name="Zhou Jianyu" userId="faadb563bfecab1d" providerId="LiveId" clId="{608A95A3-58AF-4221-93A8-A24D4A10E73E}" dt="2022-12-09T00:21:37.490" v="1063"/>
          <ac:grpSpMkLst>
            <pc:docMk/>
            <pc:sldMk cId="1488541022" sldId="261"/>
            <ac:grpSpMk id="105" creationId="{9BC30FFC-32B1-4510-ACFF-1D8A5040F908}"/>
          </ac:grpSpMkLst>
        </pc:grpChg>
        <pc:grpChg chg="del mod">
          <ac:chgData name="Zhou Jianyu" userId="faadb563bfecab1d" providerId="LiveId" clId="{608A95A3-58AF-4221-93A8-A24D4A10E73E}" dt="2022-12-09T00:21:48.539" v="1076"/>
          <ac:grpSpMkLst>
            <pc:docMk/>
            <pc:sldMk cId="1488541022" sldId="261"/>
            <ac:grpSpMk id="107" creationId="{6123F596-84C1-4AB0-BCB3-AEB4107121AE}"/>
          </ac:grpSpMkLst>
        </pc:grpChg>
        <pc:grpChg chg="mod">
          <ac:chgData name="Zhou Jianyu" userId="faadb563bfecab1d" providerId="LiveId" clId="{608A95A3-58AF-4221-93A8-A24D4A10E73E}" dt="2022-12-09T00:21:48.539" v="1076"/>
          <ac:grpSpMkLst>
            <pc:docMk/>
            <pc:sldMk cId="1488541022" sldId="261"/>
            <ac:grpSpMk id="120" creationId="{5CA64592-3C76-4529-871C-28112045A761}"/>
          </ac:grpSpMkLst>
        </pc:grpChg>
        <pc:grpChg chg="del mod">
          <ac:chgData name="Zhou Jianyu" userId="faadb563bfecab1d" providerId="LiveId" clId="{608A95A3-58AF-4221-93A8-A24D4A10E73E}" dt="2022-12-09T00:21:51.334" v="1080"/>
          <ac:grpSpMkLst>
            <pc:docMk/>
            <pc:sldMk cId="1488541022" sldId="261"/>
            <ac:grpSpMk id="121" creationId="{4DE293FF-7F99-4380-A9C4-E8B69CDAB545}"/>
          </ac:grpSpMkLst>
        </pc:grpChg>
        <pc:grpChg chg="mod">
          <ac:chgData name="Zhou Jianyu" userId="faadb563bfecab1d" providerId="LiveId" clId="{608A95A3-58AF-4221-93A8-A24D4A10E73E}" dt="2022-12-09T00:21:51.334" v="1080"/>
          <ac:grpSpMkLst>
            <pc:docMk/>
            <pc:sldMk cId="1488541022" sldId="261"/>
            <ac:grpSpMk id="125" creationId="{9A761D17-A005-42C4-A4B3-2A712499B003}"/>
          </ac:grpSpMkLst>
        </pc:grpChg>
        <pc:grpChg chg="del mod">
          <ac:chgData name="Zhou Jianyu" userId="faadb563bfecab1d" providerId="LiveId" clId="{608A95A3-58AF-4221-93A8-A24D4A10E73E}" dt="2022-12-09T00:22:04.554" v="1103"/>
          <ac:grpSpMkLst>
            <pc:docMk/>
            <pc:sldMk cId="1488541022" sldId="261"/>
            <ac:grpSpMk id="126" creationId="{7F2D5F90-A6E8-4A0B-B1AA-569A71F41BFE}"/>
          </ac:grpSpMkLst>
        </pc:grpChg>
        <pc:grpChg chg="del mod">
          <ac:chgData name="Zhou Jianyu" userId="faadb563bfecab1d" providerId="LiveId" clId="{608A95A3-58AF-4221-93A8-A24D4A10E73E}" dt="2022-12-09T00:22:36.393" v="1148"/>
          <ac:grpSpMkLst>
            <pc:docMk/>
            <pc:sldMk cId="1488541022" sldId="261"/>
            <ac:grpSpMk id="149" creationId="{783ABD23-9017-4068-AB40-3C42EC2ADDB6}"/>
          </ac:grpSpMkLst>
        </pc:grpChg>
        <pc:grpChg chg="del mod">
          <ac:chgData name="Zhou Jianyu" userId="faadb563bfecab1d" providerId="LiveId" clId="{608A95A3-58AF-4221-93A8-A24D4A10E73E}" dt="2022-12-09T00:22:08.631" v="1111"/>
          <ac:grpSpMkLst>
            <pc:docMk/>
            <pc:sldMk cId="1488541022" sldId="261"/>
            <ac:grpSpMk id="154" creationId="{C3285D6D-9A82-4A11-A7AC-695231BC74DE}"/>
          </ac:grpSpMkLst>
        </pc:grpChg>
        <pc:grpChg chg="del mod">
          <ac:chgData name="Zhou Jianyu" userId="faadb563bfecab1d" providerId="LiveId" clId="{608A95A3-58AF-4221-93A8-A24D4A10E73E}" dt="2022-12-09T00:22:36.393" v="1148"/>
          <ac:grpSpMkLst>
            <pc:docMk/>
            <pc:sldMk cId="1488541022" sldId="261"/>
            <ac:grpSpMk id="157" creationId="{E2ACB3E5-6A36-4D00-AA06-D89D76566526}"/>
          </ac:grpSpMkLst>
        </pc:grpChg>
        <pc:grpChg chg="del mod">
          <ac:chgData name="Zhou Jianyu" userId="faadb563bfecab1d" providerId="LiveId" clId="{608A95A3-58AF-4221-93A8-A24D4A10E73E}" dt="2022-12-09T00:25:00.912" v="1295"/>
          <ac:grpSpMkLst>
            <pc:docMk/>
            <pc:sldMk cId="1488541022" sldId="261"/>
            <ac:grpSpMk id="165" creationId="{912BF938-B408-4F64-A9DF-E863CA017964}"/>
          </ac:grpSpMkLst>
        </pc:grpChg>
        <pc:grpChg chg="del mod">
          <ac:chgData name="Zhou Jianyu" userId="faadb563bfecab1d" providerId="LiveId" clId="{608A95A3-58AF-4221-93A8-A24D4A10E73E}" dt="2022-12-09T00:22:36.393" v="1148"/>
          <ac:grpSpMkLst>
            <pc:docMk/>
            <pc:sldMk cId="1488541022" sldId="261"/>
            <ac:grpSpMk id="186" creationId="{CDD8A453-9AA5-4503-A019-E9F90FE4B0B0}"/>
          </ac:grpSpMkLst>
        </pc:grpChg>
        <pc:grpChg chg="del mod">
          <ac:chgData name="Zhou Jianyu" userId="faadb563bfecab1d" providerId="LiveId" clId="{608A95A3-58AF-4221-93A8-A24D4A10E73E}" dt="2022-12-09T00:22:36.393" v="1148"/>
          <ac:grpSpMkLst>
            <pc:docMk/>
            <pc:sldMk cId="1488541022" sldId="261"/>
            <ac:grpSpMk id="194" creationId="{0C21BA6D-E2CB-4A86-83A8-6AE28027D4C3}"/>
          </ac:grpSpMkLst>
        </pc:grpChg>
        <pc:grpChg chg="del mod">
          <ac:chgData name="Zhou Jianyu" userId="faadb563bfecab1d" providerId="LiveId" clId="{608A95A3-58AF-4221-93A8-A24D4A10E73E}" dt="2022-12-09T00:22:39.363" v="1153"/>
          <ac:grpSpMkLst>
            <pc:docMk/>
            <pc:sldMk cId="1488541022" sldId="261"/>
            <ac:grpSpMk id="195" creationId="{0C8BBE06-1C0D-434A-B906-D42152EB4CFC}"/>
          </ac:grpSpMkLst>
        </pc:grpChg>
        <pc:grpChg chg="del mod">
          <ac:chgData name="Zhou Jianyu" userId="faadb563bfecab1d" providerId="LiveId" clId="{608A95A3-58AF-4221-93A8-A24D4A10E73E}" dt="2022-12-09T00:24:56.088" v="1285"/>
          <ac:grpSpMkLst>
            <pc:docMk/>
            <pc:sldMk cId="1488541022" sldId="261"/>
            <ac:grpSpMk id="200" creationId="{89451834-9D5A-4ED5-8276-47949DFB8F55}"/>
          </ac:grpSpMkLst>
        </pc:grpChg>
        <pc:grpChg chg="del mod">
          <ac:chgData name="Zhou Jianyu" userId="faadb563bfecab1d" providerId="LiveId" clId="{608A95A3-58AF-4221-93A8-A24D4A10E73E}" dt="2022-12-09T00:23:08.143" v="1190"/>
          <ac:grpSpMkLst>
            <pc:docMk/>
            <pc:sldMk cId="1488541022" sldId="261"/>
            <ac:grpSpMk id="237" creationId="{1B11C4A7-5DFD-4F64-82C4-7C28FC3352D4}"/>
          </ac:grpSpMkLst>
        </pc:grpChg>
        <pc:grpChg chg="del mod">
          <ac:chgData name="Zhou Jianyu" userId="faadb563bfecab1d" providerId="LiveId" clId="{608A95A3-58AF-4221-93A8-A24D4A10E73E}" dt="2022-12-09T00:25:20.538" v="1327"/>
          <ac:grpSpMkLst>
            <pc:docMk/>
            <pc:sldMk cId="1488541022" sldId="261"/>
            <ac:grpSpMk id="238" creationId="{10EE3541-6422-42CE-80AD-D17D6E42FF40}"/>
          </ac:grpSpMkLst>
        </pc:grpChg>
        <pc:grpChg chg="del mod">
          <ac:chgData name="Zhou Jianyu" userId="faadb563bfecab1d" providerId="LiveId" clId="{608A95A3-58AF-4221-93A8-A24D4A10E73E}" dt="2022-12-09T00:23:25.084" v="1200"/>
          <ac:grpSpMkLst>
            <pc:docMk/>
            <pc:sldMk cId="1488541022" sldId="261"/>
            <ac:grpSpMk id="243" creationId="{A0D07571-41B3-4249-AC6F-3F62EEE68C76}"/>
          </ac:grpSpMkLst>
        </pc:grpChg>
        <pc:grpChg chg="del mod">
          <ac:chgData name="Zhou Jianyu" userId="faadb563bfecab1d" providerId="LiveId" clId="{608A95A3-58AF-4221-93A8-A24D4A10E73E}" dt="2022-12-09T00:23:28.053" v="1202"/>
          <ac:grpSpMkLst>
            <pc:docMk/>
            <pc:sldMk cId="1488541022" sldId="261"/>
            <ac:grpSpMk id="248" creationId="{844BB56E-8D5F-4C57-88DA-00891F3448E0}"/>
          </ac:grpSpMkLst>
        </pc:grpChg>
        <pc:grpChg chg="del mod">
          <ac:chgData name="Zhou Jianyu" userId="faadb563bfecab1d" providerId="LiveId" clId="{608A95A3-58AF-4221-93A8-A24D4A10E73E}" dt="2022-12-09T00:23:32.391" v="1207"/>
          <ac:grpSpMkLst>
            <pc:docMk/>
            <pc:sldMk cId="1488541022" sldId="261"/>
            <ac:grpSpMk id="250" creationId="{4748E9F8-DE08-42D4-B431-DC6F06616696}"/>
          </ac:grpSpMkLst>
        </pc:grpChg>
        <pc:grpChg chg="del mod">
          <ac:chgData name="Zhou Jianyu" userId="faadb563bfecab1d" providerId="LiveId" clId="{608A95A3-58AF-4221-93A8-A24D4A10E73E}" dt="2022-12-09T00:23:33.634" v="1209"/>
          <ac:grpSpMkLst>
            <pc:docMk/>
            <pc:sldMk cId="1488541022" sldId="261"/>
            <ac:grpSpMk id="255" creationId="{C5CC15C5-22AB-4B89-9702-4F15271E5F1B}"/>
          </ac:grpSpMkLst>
        </pc:grpChg>
        <pc:grpChg chg="del mod">
          <ac:chgData name="Zhou Jianyu" userId="faadb563bfecab1d" providerId="LiveId" clId="{608A95A3-58AF-4221-93A8-A24D4A10E73E}" dt="2022-12-09T00:23:39.805" v="1219"/>
          <ac:grpSpMkLst>
            <pc:docMk/>
            <pc:sldMk cId="1488541022" sldId="261"/>
            <ac:grpSpMk id="257" creationId="{A7FE31F1-818B-4394-BFF1-856F847ADE81}"/>
          </ac:grpSpMkLst>
        </pc:grpChg>
        <pc:grpChg chg="del mod">
          <ac:chgData name="Zhou Jianyu" userId="faadb563bfecab1d" providerId="LiveId" clId="{608A95A3-58AF-4221-93A8-A24D4A10E73E}" dt="2022-12-09T00:23:42.652" v="1225"/>
          <ac:grpSpMkLst>
            <pc:docMk/>
            <pc:sldMk cId="1488541022" sldId="261"/>
            <ac:grpSpMk id="267" creationId="{C78A231F-A36B-4B43-A1C6-316EBFB48F00}"/>
          </ac:grpSpMkLst>
        </pc:grpChg>
        <pc:grpChg chg="del mod">
          <ac:chgData name="Zhou Jianyu" userId="faadb563bfecab1d" providerId="LiveId" clId="{608A95A3-58AF-4221-93A8-A24D4A10E73E}" dt="2022-12-09T00:23:47.652" v="1233"/>
          <ac:grpSpMkLst>
            <pc:docMk/>
            <pc:sldMk cId="1488541022" sldId="261"/>
            <ac:grpSpMk id="273" creationId="{2DB89B88-360D-4E3D-A5FE-008AC52607FF}"/>
          </ac:grpSpMkLst>
        </pc:grpChg>
        <pc:grpChg chg="del mod">
          <ac:chgData name="Zhou Jianyu" userId="faadb563bfecab1d" providerId="LiveId" clId="{608A95A3-58AF-4221-93A8-A24D4A10E73E}" dt="2022-12-09T00:23:53.200" v="1244"/>
          <ac:grpSpMkLst>
            <pc:docMk/>
            <pc:sldMk cId="1488541022" sldId="261"/>
            <ac:grpSpMk id="281" creationId="{39538CC5-0E5B-4D50-B8C7-0438D2D180E7}"/>
          </ac:grpSpMkLst>
        </pc:grpChg>
        <pc:grpChg chg="del mod">
          <ac:chgData name="Zhou Jianyu" userId="faadb563bfecab1d" providerId="LiveId" clId="{608A95A3-58AF-4221-93A8-A24D4A10E73E}" dt="2022-12-09T00:23:53.200" v="1244"/>
          <ac:grpSpMkLst>
            <pc:docMk/>
            <pc:sldMk cId="1488541022" sldId="261"/>
            <ac:grpSpMk id="284" creationId="{D26B2C2D-99AC-4129-AE6F-D2D67421E033}"/>
          </ac:grpSpMkLst>
        </pc:grpChg>
        <pc:grpChg chg="del mod">
          <ac:chgData name="Zhou Jianyu" userId="faadb563bfecab1d" providerId="LiveId" clId="{608A95A3-58AF-4221-93A8-A24D4A10E73E}" dt="2022-12-09T00:23:54.263" v="1246"/>
          <ac:grpSpMkLst>
            <pc:docMk/>
            <pc:sldMk cId="1488541022" sldId="261"/>
            <ac:grpSpMk id="292" creationId="{EF1E0CFA-FE8A-463D-BAF8-F0A92710E69E}"/>
          </ac:grpSpMkLst>
        </pc:grpChg>
        <pc:grpChg chg="del mod">
          <ac:chgData name="Zhou Jianyu" userId="faadb563bfecab1d" providerId="LiveId" clId="{608A95A3-58AF-4221-93A8-A24D4A10E73E}" dt="2022-12-09T00:25:20.538" v="1327"/>
          <ac:grpSpMkLst>
            <pc:docMk/>
            <pc:sldMk cId="1488541022" sldId="261"/>
            <ac:grpSpMk id="294" creationId="{F64C3536-1AAE-4815-9B14-6DD364E35A71}"/>
          </ac:grpSpMkLst>
        </pc:grpChg>
        <pc:grpChg chg="del mod">
          <ac:chgData name="Zhou Jianyu" userId="faadb563bfecab1d" providerId="LiveId" clId="{608A95A3-58AF-4221-93A8-A24D4A10E73E}" dt="2022-12-09T00:24:11.184" v="1275"/>
          <ac:grpSpMkLst>
            <pc:docMk/>
            <pc:sldMk cId="1488541022" sldId="261"/>
            <ac:grpSpMk id="300" creationId="{90ABE147-1255-478C-96FB-C0983E1806D1}"/>
          </ac:grpSpMkLst>
        </pc:grpChg>
        <pc:grpChg chg="del mod">
          <ac:chgData name="Zhou Jianyu" userId="faadb563bfecab1d" providerId="LiveId" clId="{608A95A3-58AF-4221-93A8-A24D4A10E73E}" dt="2022-12-09T00:25:20.538" v="1327"/>
          <ac:grpSpMkLst>
            <pc:docMk/>
            <pc:sldMk cId="1488541022" sldId="261"/>
            <ac:grpSpMk id="303" creationId="{0CC10319-58E0-4B6B-91FE-2298D2A21153}"/>
          </ac:grpSpMkLst>
        </pc:grpChg>
        <pc:grpChg chg="del mod">
          <ac:chgData name="Zhou Jianyu" userId="faadb563bfecab1d" providerId="LiveId" clId="{608A95A3-58AF-4221-93A8-A24D4A10E73E}" dt="2022-12-09T00:24:13.682" v="1280"/>
          <ac:grpSpMkLst>
            <pc:docMk/>
            <pc:sldMk cId="1488541022" sldId="261"/>
            <ac:grpSpMk id="323" creationId="{FD04075F-AE3C-4458-B8C8-FCC63BCE8686}"/>
          </ac:grpSpMkLst>
        </pc:grpChg>
        <pc:grpChg chg="del mod">
          <ac:chgData name="Zhou Jianyu" userId="faadb563bfecab1d" providerId="LiveId" clId="{608A95A3-58AF-4221-93A8-A24D4A10E73E}" dt="2022-12-09T00:26:30.431" v="1391"/>
          <ac:grpSpMkLst>
            <pc:docMk/>
            <pc:sldMk cId="1488541022" sldId="261"/>
            <ac:grpSpMk id="328" creationId="{C4B69699-75F6-4795-910B-E24DFFF3FECC}"/>
          </ac:grpSpMkLst>
        </pc:grpChg>
        <pc:grpChg chg="del mod">
          <ac:chgData name="Zhou Jianyu" userId="faadb563bfecab1d" providerId="LiveId" clId="{608A95A3-58AF-4221-93A8-A24D4A10E73E}" dt="2022-12-09T00:25:00.912" v="1295"/>
          <ac:grpSpMkLst>
            <pc:docMk/>
            <pc:sldMk cId="1488541022" sldId="261"/>
            <ac:grpSpMk id="333" creationId="{8AC59B0D-ED6D-4340-878C-9CF089C80A26}"/>
          </ac:grpSpMkLst>
        </pc:grpChg>
        <pc:grpChg chg="del mod">
          <ac:chgData name="Zhou Jianyu" userId="faadb563bfecab1d" providerId="LiveId" clId="{608A95A3-58AF-4221-93A8-A24D4A10E73E}" dt="2022-12-09T00:25:03.937" v="1304"/>
          <ac:grpSpMkLst>
            <pc:docMk/>
            <pc:sldMk cId="1488541022" sldId="261"/>
            <ac:grpSpMk id="343" creationId="{2DC6AE58-4C47-4B26-81C4-5B3E4920FC3D}"/>
          </ac:grpSpMkLst>
        </pc:grpChg>
        <pc:grpChg chg="del mod">
          <ac:chgData name="Zhou Jianyu" userId="faadb563bfecab1d" providerId="LiveId" clId="{608A95A3-58AF-4221-93A8-A24D4A10E73E}" dt="2022-12-09T00:25:05.859" v="1306"/>
          <ac:grpSpMkLst>
            <pc:docMk/>
            <pc:sldMk cId="1488541022" sldId="261"/>
            <ac:grpSpMk id="352" creationId="{00F14E4C-714C-4E75-AD28-EC4D89EB96DE}"/>
          </ac:grpSpMkLst>
        </pc:grpChg>
        <pc:grpChg chg="mod">
          <ac:chgData name="Zhou Jianyu" userId="faadb563bfecab1d" providerId="LiveId" clId="{608A95A3-58AF-4221-93A8-A24D4A10E73E}" dt="2022-12-09T00:25:05.859" v="1306"/>
          <ac:grpSpMkLst>
            <pc:docMk/>
            <pc:sldMk cId="1488541022" sldId="261"/>
            <ac:grpSpMk id="354" creationId="{0549FD29-A3F5-4FB1-9F7A-5A04DC74FFB2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357" creationId="{04F7351B-3045-4DF6-BE44-90062CC76F23}"/>
          </ac:grpSpMkLst>
        </pc:grpChg>
        <pc:grpChg chg="del mod">
          <ac:chgData name="Zhou Jianyu" userId="faadb563bfecab1d" providerId="LiveId" clId="{608A95A3-58AF-4221-93A8-A24D4A10E73E}" dt="2022-12-09T00:25:20.538" v="1327"/>
          <ac:grpSpMkLst>
            <pc:docMk/>
            <pc:sldMk cId="1488541022" sldId="261"/>
            <ac:grpSpMk id="364" creationId="{70143F5F-D9F9-4A4C-A4E0-F5D0F15153B1}"/>
          </ac:grpSpMkLst>
        </pc:grpChg>
        <pc:grpChg chg="del mod">
          <ac:chgData name="Zhou Jianyu" userId="faadb563bfecab1d" providerId="LiveId" clId="{608A95A3-58AF-4221-93A8-A24D4A10E73E}" dt="2022-12-09T00:25:25.041" v="1333"/>
          <ac:grpSpMkLst>
            <pc:docMk/>
            <pc:sldMk cId="1488541022" sldId="261"/>
            <ac:grpSpMk id="375" creationId="{AC025DFA-D925-4669-BEC0-1B4198C059EF}"/>
          </ac:grpSpMkLst>
        </pc:grpChg>
        <pc:grpChg chg="del mod">
          <ac:chgData name="Zhou Jianyu" userId="faadb563bfecab1d" providerId="LiveId" clId="{608A95A3-58AF-4221-93A8-A24D4A10E73E}" dt="2022-12-09T00:25:25.041" v="1333"/>
          <ac:grpSpMkLst>
            <pc:docMk/>
            <pc:sldMk cId="1488541022" sldId="261"/>
            <ac:grpSpMk id="378" creationId="{3812C32D-A3D8-43EE-8227-A2B64F9AF8A7}"/>
          </ac:grpSpMkLst>
        </pc:grpChg>
        <pc:grpChg chg="del mod">
          <ac:chgData name="Zhou Jianyu" userId="faadb563bfecab1d" providerId="LiveId" clId="{608A95A3-58AF-4221-93A8-A24D4A10E73E}" dt="2022-12-09T00:25:26.769" v="1336"/>
          <ac:grpSpMkLst>
            <pc:docMk/>
            <pc:sldMk cId="1488541022" sldId="261"/>
            <ac:grpSpMk id="381" creationId="{A6C617A6-1B25-41AA-BC39-E5548CFDAED3}"/>
          </ac:grpSpMkLst>
        </pc:grpChg>
        <pc:grpChg chg="del mod">
          <ac:chgData name="Zhou Jianyu" userId="faadb563bfecab1d" providerId="LiveId" clId="{608A95A3-58AF-4221-93A8-A24D4A10E73E}" dt="2022-12-09T00:25:28.978" v="1339"/>
          <ac:grpSpMkLst>
            <pc:docMk/>
            <pc:sldMk cId="1488541022" sldId="261"/>
            <ac:grpSpMk id="384" creationId="{8AF99E07-A605-4913-ADF7-8C6313EFABDD}"/>
          </ac:grpSpMkLst>
        </pc:grpChg>
        <pc:grpChg chg="del mod">
          <ac:chgData name="Zhou Jianyu" userId="faadb563bfecab1d" providerId="LiveId" clId="{608A95A3-58AF-4221-93A8-A24D4A10E73E}" dt="2022-12-09T00:25:37.877" v="1344"/>
          <ac:grpSpMkLst>
            <pc:docMk/>
            <pc:sldMk cId="1488541022" sldId="261"/>
            <ac:grpSpMk id="387" creationId="{FE807F19-F1A4-4724-9F01-2D9BDB7EACDC}"/>
          </ac:grpSpMkLst>
        </pc:grpChg>
        <pc:grpChg chg="del mod">
          <ac:chgData name="Zhou Jianyu" userId="faadb563bfecab1d" providerId="LiveId" clId="{608A95A3-58AF-4221-93A8-A24D4A10E73E}" dt="2022-12-09T00:25:37.877" v="1344"/>
          <ac:grpSpMkLst>
            <pc:docMk/>
            <pc:sldMk cId="1488541022" sldId="261"/>
            <ac:grpSpMk id="390" creationId="{8EAE9F3A-0640-4FF3-A24E-B52BF05CE42C}"/>
          </ac:grpSpMkLst>
        </pc:grpChg>
        <pc:grpChg chg="del mod">
          <ac:chgData name="Zhou Jianyu" userId="faadb563bfecab1d" providerId="LiveId" clId="{608A95A3-58AF-4221-93A8-A24D4A10E73E}" dt="2022-12-09T00:25:38.837" v="1347"/>
          <ac:grpSpMkLst>
            <pc:docMk/>
            <pc:sldMk cId="1488541022" sldId="261"/>
            <ac:grpSpMk id="392" creationId="{7FC88665-F58C-400E-9542-30E153435494}"/>
          </ac:grpSpMkLst>
        </pc:grpChg>
        <pc:grpChg chg="del mod">
          <ac:chgData name="Zhou Jianyu" userId="faadb563bfecab1d" providerId="LiveId" clId="{608A95A3-58AF-4221-93A8-A24D4A10E73E}" dt="2022-12-09T00:25:42.467" v="1354"/>
          <ac:grpSpMkLst>
            <pc:docMk/>
            <pc:sldMk cId="1488541022" sldId="261"/>
            <ac:grpSpMk id="395" creationId="{97E4706C-2AD0-4F95-ACA5-48F57816CE08}"/>
          </ac:grpSpMkLst>
        </pc:grpChg>
        <pc:grpChg chg="del mod">
          <ac:chgData name="Zhou Jianyu" userId="faadb563bfecab1d" providerId="LiveId" clId="{608A95A3-58AF-4221-93A8-A24D4A10E73E}" dt="2022-12-09T00:25:46.059" v="1362"/>
          <ac:grpSpMkLst>
            <pc:docMk/>
            <pc:sldMk cId="1488541022" sldId="261"/>
            <ac:grpSpMk id="402" creationId="{1FF5F3FD-A95C-4AF9-8742-0968AE139131}"/>
          </ac:grpSpMkLst>
        </pc:grpChg>
        <pc:grpChg chg="del mod">
          <ac:chgData name="Zhou Jianyu" userId="faadb563bfecab1d" providerId="LiveId" clId="{608A95A3-58AF-4221-93A8-A24D4A10E73E}" dt="2022-12-09T00:25:48.967" v="1364"/>
          <ac:grpSpMkLst>
            <pc:docMk/>
            <pc:sldMk cId="1488541022" sldId="261"/>
            <ac:grpSpMk id="410" creationId="{7F256377-5B65-4A10-B263-64C82CF99B66}"/>
          </ac:grpSpMkLst>
        </pc:grpChg>
        <pc:grpChg chg="del mod">
          <ac:chgData name="Zhou Jianyu" userId="faadb563bfecab1d" providerId="LiveId" clId="{608A95A3-58AF-4221-93A8-A24D4A10E73E}" dt="2022-12-09T00:25:50.935" v="1368"/>
          <ac:grpSpMkLst>
            <pc:docMk/>
            <pc:sldMk cId="1488541022" sldId="261"/>
            <ac:grpSpMk id="412" creationId="{5FE20CA1-3A35-4FFF-B434-5720E672059C}"/>
          </ac:grpSpMkLst>
        </pc:grpChg>
        <pc:grpChg chg="del mod">
          <ac:chgData name="Zhou Jianyu" userId="faadb563bfecab1d" providerId="LiveId" clId="{608A95A3-58AF-4221-93A8-A24D4A10E73E}" dt="2022-12-09T00:25:52.135" v="1370"/>
          <ac:grpSpMkLst>
            <pc:docMk/>
            <pc:sldMk cId="1488541022" sldId="261"/>
            <ac:grpSpMk id="416" creationId="{247F5897-48F4-4D26-BAAD-A82E9978C036}"/>
          </ac:grpSpMkLst>
        </pc:grpChg>
        <pc:grpChg chg="del mod">
          <ac:chgData name="Zhou Jianyu" userId="faadb563bfecab1d" providerId="LiveId" clId="{608A95A3-58AF-4221-93A8-A24D4A10E73E}" dt="2022-12-09T00:25:53.375" v="1372"/>
          <ac:grpSpMkLst>
            <pc:docMk/>
            <pc:sldMk cId="1488541022" sldId="261"/>
            <ac:grpSpMk id="418" creationId="{2FFA80F6-97F7-424C-B18A-181220690373}"/>
          </ac:grpSpMkLst>
        </pc:grpChg>
        <pc:grpChg chg="del mod">
          <ac:chgData name="Zhou Jianyu" userId="faadb563bfecab1d" providerId="LiveId" clId="{608A95A3-58AF-4221-93A8-A24D4A10E73E}" dt="2022-12-09T00:25:55.811" v="1378"/>
          <ac:grpSpMkLst>
            <pc:docMk/>
            <pc:sldMk cId="1488541022" sldId="261"/>
            <ac:grpSpMk id="420" creationId="{4A8458E0-7607-4B16-925C-F4D345555652}"/>
          </ac:grpSpMkLst>
        </pc:grpChg>
        <pc:grpChg chg="del mod">
          <ac:chgData name="Zhou Jianyu" userId="faadb563bfecab1d" providerId="LiveId" clId="{608A95A3-58AF-4221-93A8-A24D4A10E73E}" dt="2022-12-09T00:26:26.979" v="1387"/>
          <ac:grpSpMkLst>
            <pc:docMk/>
            <pc:sldMk cId="1488541022" sldId="261"/>
            <ac:grpSpMk id="426" creationId="{66935610-69A9-4F42-8087-FB15CB52EF3A}"/>
          </ac:grpSpMkLst>
        </pc:grpChg>
        <pc:grpChg chg="del mod">
          <ac:chgData name="Zhou Jianyu" userId="faadb563bfecab1d" providerId="LiveId" clId="{608A95A3-58AF-4221-93A8-A24D4A10E73E}" dt="2022-12-09T00:26:26.979" v="1387"/>
          <ac:grpSpMkLst>
            <pc:docMk/>
            <pc:sldMk cId="1488541022" sldId="261"/>
            <ac:grpSpMk id="429" creationId="{46331C08-E8A0-4E73-B667-A5A7F67C7BE8}"/>
          </ac:grpSpMkLst>
        </pc:grpChg>
        <pc:grpChg chg="del mod">
          <ac:chgData name="Zhou Jianyu" userId="faadb563bfecab1d" providerId="LiveId" clId="{608A95A3-58AF-4221-93A8-A24D4A10E73E}" dt="2022-12-09T00:26:35.611" v="1398"/>
          <ac:grpSpMkLst>
            <pc:docMk/>
            <pc:sldMk cId="1488541022" sldId="261"/>
            <ac:grpSpMk id="435" creationId="{48C7805E-6057-4A72-A173-BA9E0FA9BB30}"/>
          </ac:grpSpMkLst>
        </pc:grpChg>
        <pc:grpChg chg="del mod">
          <ac:chgData name="Zhou Jianyu" userId="faadb563bfecab1d" providerId="LiveId" clId="{608A95A3-58AF-4221-93A8-A24D4A10E73E}" dt="2022-12-09T00:26:32.061" v="1394"/>
          <ac:grpSpMkLst>
            <pc:docMk/>
            <pc:sldMk cId="1488541022" sldId="261"/>
            <ac:grpSpMk id="439" creationId="{2CF0C449-0AD4-4F36-B728-7044205B434B}"/>
          </ac:grpSpMkLst>
        </pc:grpChg>
        <pc:grpChg chg="del mod">
          <ac:chgData name="Zhou Jianyu" userId="faadb563bfecab1d" providerId="LiveId" clId="{608A95A3-58AF-4221-93A8-A24D4A10E73E}" dt="2022-12-09T00:29:32.485" v="1594"/>
          <ac:grpSpMkLst>
            <pc:docMk/>
            <pc:sldMk cId="1488541022" sldId="261"/>
            <ac:grpSpMk id="442" creationId="{734D8B22-AC4B-4EBD-8A1A-8B0E7B4FC3A0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446" creationId="{D2175EB1-2097-4842-9767-FDDFA74CBA13}"/>
          </ac:grpSpMkLst>
        </pc:grpChg>
        <pc:grpChg chg="mod">
          <ac:chgData name="Zhou Jianyu" userId="faadb563bfecab1d" providerId="LiveId" clId="{608A95A3-58AF-4221-93A8-A24D4A10E73E}" dt="2022-12-09T00:26:44.409" v="1403"/>
          <ac:grpSpMkLst>
            <pc:docMk/>
            <pc:sldMk cId="1488541022" sldId="261"/>
            <ac:grpSpMk id="451" creationId="{AFE58997-3FC9-431C-BFB3-E2176FCB1BB2}"/>
          </ac:grpSpMkLst>
        </pc:grpChg>
        <pc:grpChg chg="mod">
          <ac:chgData name="Zhou Jianyu" userId="faadb563bfecab1d" providerId="LiveId" clId="{608A95A3-58AF-4221-93A8-A24D4A10E73E}" dt="2022-12-09T00:26:48.654" v="1412"/>
          <ac:grpSpMkLst>
            <pc:docMk/>
            <pc:sldMk cId="1488541022" sldId="261"/>
            <ac:grpSpMk id="460" creationId="{53D004CA-476C-43D8-92AB-89178FC89548}"/>
          </ac:grpSpMkLst>
        </pc:grpChg>
        <pc:grpChg chg="mod">
          <ac:chgData name="Zhou Jianyu" userId="faadb563bfecab1d" providerId="LiveId" clId="{608A95A3-58AF-4221-93A8-A24D4A10E73E}" dt="2022-12-09T00:26:48.654" v="1412"/>
          <ac:grpSpMkLst>
            <pc:docMk/>
            <pc:sldMk cId="1488541022" sldId="261"/>
            <ac:grpSpMk id="461" creationId="{52D856D9-1C99-4B9D-82C7-756282B28350}"/>
          </ac:grpSpMkLst>
        </pc:grpChg>
        <pc:grpChg chg="del mod">
          <ac:chgData name="Zhou Jianyu" userId="faadb563bfecab1d" providerId="LiveId" clId="{608A95A3-58AF-4221-93A8-A24D4A10E73E}" dt="2022-12-09T00:27:10.221" v="1455"/>
          <ac:grpSpMkLst>
            <pc:docMk/>
            <pc:sldMk cId="1488541022" sldId="261"/>
            <ac:grpSpMk id="471" creationId="{D8789948-06E7-4F01-9B62-CB9FF905733D}"/>
          </ac:grpSpMkLst>
        </pc:grpChg>
        <pc:grpChg chg="del mod">
          <ac:chgData name="Zhou Jianyu" userId="faadb563bfecab1d" providerId="LiveId" clId="{608A95A3-58AF-4221-93A8-A24D4A10E73E}" dt="2022-12-09T00:27:22.557" v="1478"/>
          <ac:grpSpMkLst>
            <pc:docMk/>
            <pc:sldMk cId="1488541022" sldId="261"/>
            <ac:grpSpMk id="487" creationId="{20E5C1C3-86FC-4DA9-A6C3-11C947572FBC}"/>
          </ac:grpSpMkLst>
        </pc:grpChg>
        <pc:grpChg chg="mod">
          <ac:chgData name="Zhou Jianyu" userId="faadb563bfecab1d" providerId="LiveId" clId="{608A95A3-58AF-4221-93A8-A24D4A10E73E}" dt="2022-12-09T00:27:10.221" v="1455"/>
          <ac:grpSpMkLst>
            <pc:docMk/>
            <pc:sldMk cId="1488541022" sldId="261"/>
            <ac:grpSpMk id="504" creationId="{43E6B91D-31D2-4711-A069-E67F953F755E}"/>
          </ac:grpSpMkLst>
        </pc:grpChg>
        <pc:grpChg chg="del mod">
          <ac:chgData name="Zhou Jianyu" userId="faadb563bfecab1d" providerId="LiveId" clId="{608A95A3-58AF-4221-93A8-A24D4A10E73E}" dt="2022-12-09T00:27:20.213" v="1473"/>
          <ac:grpSpMkLst>
            <pc:docMk/>
            <pc:sldMk cId="1488541022" sldId="261"/>
            <ac:grpSpMk id="515" creationId="{23C80F0A-8754-41B3-A449-5D288BC620BE}"/>
          </ac:grpSpMkLst>
        </pc:grpChg>
        <pc:grpChg chg="del mod">
          <ac:chgData name="Zhou Jianyu" userId="faadb563bfecab1d" providerId="LiveId" clId="{608A95A3-58AF-4221-93A8-A24D4A10E73E}" dt="2022-12-09T00:27:29.810" v="1481"/>
          <ac:grpSpMkLst>
            <pc:docMk/>
            <pc:sldMk cId="1488541022" sldId="261"/>
            <ac:grpSpMk id="518" creationId="{BD1A911E-C8E1-401B-9B34-6E41DD647489}"/>
          </ac:grpSpMkLst>
        </pc:grpChg>
        <pc:grpChg chg="del mod">
          <ac:chgData name="Zhou Jianyu" userId="faadb563bfecab1d" providerId="LiveId" clId="{608A95A3-58AF-4221-93A8-A24D4A10E73E}" dt="2022-12-09T00:27:29.810" v="1481"/>
          <ac:grpSpMkLst>
            <pc:docMk/>
            <pc:sldMk cId="1488541022" sldId="261"/>
            <ac:grpSpMk id="523" creationId="{EFA36742-2604-4197-BC7D-E9A3F7C141AF}"/>
          </ac:grpSpMkLst>
        </pc:grpChg>
        <pc:grpChg chg="del mod">
          <ac:chgData name="Zhou Jianyu" userId="faadb563bfecab1d" providerId="LiveId" clId="{608A95A3-58AF-4221-93A8-A24D4A10E73E}" dt="2022-12-09T00:27:32.933" v="1483"/>
          <ac:grpSpMkLst>
            <pc:docMk/>
            <pc:sldMk cId="1488541022" sldId="261"/>
            <ac:grpSpMk id="526" creationId="{B9F93128-4329-4FEB-829A-AADA39FAC245}"/>
          </ac:grpSpMkLst>
        </pc:grpChg>
        <pc:grpChg chg="del mod">
          <ac:chgData name="Zhou Jianyu" userId="faadb563bfecab1d" providerId="LiveId" clId="{608A95A3-58AF-4221-93A8-A24D4A10E73E}" dt="2022-12-09T00:27:34.757" v="1487"/>
          <ac:grpSpMkLst>
            <pc:docMk/>
            <pc:sldMk cId="1488541022" sldId="261"/>
            <ac:grpSpMk id="527" creationId="{4E562AF6-B8B1-4D72-A23E-0636E54577D0}"/>
          </ac:grpSpMkLst>
        </pc:grpChg>
        <pc:grpChg chg="mod">
          <ac:chgData name="Zhou Jianyu" userId="faadb563bfecab1d" providerId="LiveId" clId="{608A95A3-58AF-4221-93A8-A24D4A10E73E}" dt="2022-12-09T00:27:32.933" v="1483"/>
          <ac:grpSpMkLst>
            <pc:docMk/>
            <pc:sldMk cId="1488541022" sldId="261"/>
            <ac:grpSpMk id="529" creationId="{E1867FC9-EEE2-4489-AD29-3C9B84614A56}"/>
          </ac:grpSpMkLst>
        </pc:grpChg>
        <pc:grpChg chg="mod">
          <ac:chgData name="Zhou Jianyu" userId="faadb563bfecab1d" providerId="LiveId" clId="{608A95A3-58AF-4221-93A8-A24D4A10E73E}" dt="2022-12-09T00:27:34.757" v="1487"/>
          <ac:grpSpMkLst>
            <pc:docMk/>
            <pc:sldMk cId="1488541022" sldId="261"/>
            <ac:grpSpMk id="533" creationId="{D5A23F21-2775-488D-8C2B-65B7ED8611D6}"/>
          </ac:grpSpMkLst>
        </pc:grpChg>
        <pc:grpChg chg="del mod">
          <ac:chgData name="Zhou Jianyu" userId="faadb563bfecab1d" providerId="LiveId" clId="{608A95A3-58AF-4221-93A8-A24D4A10E73E}" dt="2022-12-09T00:28:18.618" v="1513"/>
          <ac:grpSpMkLst>
            <pc:docMk/>
            <pc:sldMk cId="1488541022" sldId="261"/>
            <ac:grpSpMk id="538" creationId="{DEF53315-6BDE-453E-B9DA-371F1CDAB3A8}"/>
          </ac:grpSpMkLst>
        </pc:grpChg>
        <pc:grpChg chg="del mod">
          <ac:chgData name="Zhou Jianyu" userId="faadb563bfecab1d" providerId="LiveId" clId="{608A95A3-58AF-4221-93A8-A24D4A10E73E}" dt="2022-12-09T00:28:01.791" v="1504"/>
          <ac:grpSpMkLst>
            <pc:docMk/>
            <pc:sldMk cId="1488541022" sldId="261"/>
            <ac:grpSpMk id="547" creationId="{82248F8D-DEC4-4218-B80A-F897CC615579}"/>
          </ac:grpSpMkLst>
        </pc:grpChg>
        <pc:grpChg chg="del mod">
          <ac:chgData name="Zhou Jianyu" userId="faadb563bfecab1d" providerId="LiveId" clId="{608A95A3-58AF-4221-93A8-A24D4A10E73E}" dt="2022-12-09T00:28:21.304" v="1516"/>
          <ac:grpSpMkLst>
            <pc:docMk/>
            <pc:sldMk cId="1488541022" sldId="261"/>
            <ac:grpSpMk id="550" creationId="{24486AF7-C75E-44ED-871B-E6868EFA08F0}"/>
          </ac:grpSpMkLst>
        </pc:grpChg>
        <pc:grpChg chg="del mod">
          <ac:chgData name="Zhou Jianyu" userId="faadb563bfecab1d" providerId="LiveId" clId="{608A95A3-58AF-4221-93A8-A24D4A10E73E}" dt="2022-12-09T00:29:01.743" v="1553"/>
          <ac:grpSpMkLst>
            <pc:docMk/>
            <pc:sldMk cId="1488541022" sldId="261"/>
            <ac:grpSpMk id="555" creationId="{9AE69D68-C0DA-4166-8624-FC6E75869E73}"/>
          </ac:grpSpMkLst>
        </pc:grpChg>
        <pc:grpChg chg="mod">
          <ac:chgData name="Zhou Jianyu" userId="faadb563bfecab1d" providerId="LiveId" clId="{608A95A3-58AF-4221-93A8-A24D4A10E73E}" dt="2022-12-09T00:28:18.618" v="1513"/>
          <ac:grpSpMkLst>
            <pc:docMk/>
            <pc:sldMk cId="1488541022" sldId="261"/>
            <ac:grpSpMk id="559" creationId="{650BB1F1-08FF-4DC5-B0E7-7D7D4BD10EC4}"/>
          </ac:grpSpMkLst>
        </pc:grpChg>
        <pc:grpChg chg="del mod">
          <ac:chgData name="Zhou Jianyu" userId="faadb563bfecab1d" providerId="LiveId" clId="{608A95A3-58AF-4221-93A8-A24D4A10E73E}" dt="2022-12-09T00:29:12.344" v="1572"/>
          <ac:grpSpMkLst>
            <pc:docMk/>
            <pc:sldMk cId="1488541022" sldId="261"/>
            <ac:grpSpMk id="562" creationId="{27A2B190-B69C-4665-94F0-584936765661}"/>
          </ac:grpSpMkLst>
        </pc:grpChg>
        <pc:grpChg chg="del mod">
          <ac:chgData name="Zhou Jianyu" userId="faadb563bfecab1d" providerId="LiveId" clId="{608A95A3-58AF-4221-93A8-A24D4A10E73E}" dt="2022-12-09T00:28:40.154" v="1525"/>
          <ac:grpSpMkLst>
            <pc:docMk/>
            <pc:sldMk cId="1488541022" sldId="261"/>
            <ac:grpSpMk id="567" creationId="{7EF3B17A-1B86-43B1-B68A-055664A0B728}"/>
          </ac:grpSpMkLst>
        </pc:grpChg>
        <pc:grpChg chg="del mod">
          <ac:chgData name="Zhou Jianyu" userId="faadb563bfecab1d" providerId="LiveId" clId="{608A95A3-58AF-4221-93A8-A24D4A10E73E}" dt="2022-12-09T00:28:43.170" v="1527"/>
          <ac:grpSpMkLst>
            <pc:docMk/>
            <pc:sldMk cId="1488541022" sldId="261"/>
            <ac:grpSpMk id="571" creationId="{83CD32CB-365E-478A-90C1-BDE101917D17}"/>
          </ac:grpSpMkLst>
        </pc:grpChg>
        <pc:grpChg chg="del mod">
          <ac:chgData name="Zhou Jianyu" userId="faadb563bfecab1d" providerId="LiveId" clId="{608A95A3-58AF-4221-93A8-A24D4A10E73E}" dt="2022-12-09T00:28:46.838" v="1529"/>
          <ac:grpSpMkLst>
            <pc:docMk/>
            <pc:sldMk cId="1488541022" sldId="261"/>
            <ac:grpSpMk id="573" creationId="{C6AFCBCB-DC98-46FE-864D-28791E6586CD}"/>
          </ac:grpSpMkLst>
        </pc:grpChg>
        <pc:grpChg chg="del mod">
          <ac:chgData name="Zhou Jianyu" userId="faadb563bfecab1d" providerId="LiveId" clId="{608A95A3-58AF-4221-93A8-A24D4A10E73E}" dt="2022-12-09T00:28:48.839" v="1532"/>
          <ac:grpSpMkLst>
            <pc:docMk/>
            <pc:sldMk cId="1488541022" sldId="261"/>
            <ac:grpSpMk id="575" creationId="{EFE66264-C647-4516-A39D-9E5547371477}"/>
          </ac:grpSpMkLst>
        </pc:grpChg>
        <pc:grpChg chg="del mod">
          <ac:chgData name="Zhou Jianyu" userId="faadb563bfecab1d" providerId="LiveId" clId="{608A95A3-58AF-4221-93A8-A24D4A10E73E}" dt="2022-12-09T00:29:01.743" v="1553"/>
          <ac:grpSpMkLst>
            <pc:docMk/>
            <pc:sldMk cId="1488541022" sldId="261"/>
            <ac:grpSpMk id="578" creationId="{CCE8FFC4-E38F-4D3B-BBA9-5DB917119D0C}"/>
          </ac:grpSpMkLst>
        </pc:grpChg>
        <pc:grpChg chg="del mod">
          <ac:chgData name="Zhou Jianyu" userId="faadb563bfecab1d" providerId="LiveId" clId="{608A95A3-58AF-4221-93A8-A24D4A10E73E}" dt="2022-12-09T00:29:51.700" v="1614"/>
          <ac:grpSpMkLst>
            <pc:docMk/>
            <pc:sldMk cId="1488541022" sldId="261"/>
            <ac:grpSpMk id="594" creationId="{4DA5E631-3A0F-44D1-9EE8-4E0A439E94B0}"/>
          </ac:grpSpMkLst>
        </pc:grpChg>
        <pc:grpChg chg="del mod">
          <ac:chgData name="Zhou Jianyu" userId="faadb563bfecab1d" providerId="LiveId" clId="{608A95A3-58AF-4221-93A8-A24D4A10E73E}" dt="2022-12-09T00:29:07.894" v="1567"/>
          <ac:grpSpMkLst>
            <pc:docMk/>
            <pc:sldMk cId="1488541022" sldId="261"/>
            <ac:grpSpMk id="599" creationId="{53AF4383-9F4F-4EA0-BD8F-8945BEE6F436}"/>
          </ac:grpSpMkLst>
        </pc:grpChg>
        <pc:grpChg chg="del mod">
          <ac:chgData name="Zhou Jianyu" userId="faadb563bfecab1d" providerId="LiveId" clId="{608A95A3-58AF-4221-93A8-A24D4A10E73E}" dt="2022-12-09T00:29:12.344" v="1572"/>
          <ac:grpSpMkLst>
            <pc:docMk/>
            <pc:sldMk cId="1488541022" sldId="261"/>
            <ac:grpSpMk id="613" creationId="{A5D41109-54C8-40DB-A47B-646B14EA3E71}"/>
          </ac:grpSpMkLst>
        </pc:grpChg>
        <pc:grpChg chg="del mod">
          <ac:chgData name="Zhou Jianyu" userId="faadb563bfecab1d" providerId="LiveId" clId="{608A95A3-58AF-4221-93A8-A24D4A10E73E}" dt="2022-12-09T00:29:19.974" v="1580"/>
          <ac:grpSpMkLst>
            <pc:docMk/>
            <pc:sldMk cId="1488541022" sldId="261"/>
            <ac:grpSpMk id="618" creationId="{79C98B33-18C5-4F2A-9825-224EB86F45DE}"/>
          </ac:grpSpMkLst>
        </pc:grpChg>
        <pc:grpChg chg="del mod">
          <ac:chgData name="Zhou Jianyu" userId="faadb563bfecab1d" providerId="LiveId" clId="{608A95A3-58AF-4221-93A8-A24D4A10E73E}" dt="2022-12-09T00:29:19.974" v="1580"/>
          <ac:grpSpMkLst>
            <pc:docMk/>
            <pc:sldMk cId="1488541022" sldId="261"/>
            <ac:grpSpMk id="624" creationId="{16C2B317-5268-4809-A972-3AF287849B5D}"/>
          </ac:grpSpMkLst>
        </pc:grpChg>
        <pc:grpChg chg="del mod">
          <ac:chgData name="Zhou Jianyu" userId="faadb563bfecab1d" providerId="LiveId" clId="{608A95A3-58AF-4221-93A8-A24D4A10E73E}" dt="2022-12-09T00:29:51.700" v="1614"/>
          <ac:grpSpMkLst>
            <pc:docMk/>
            <pc:sldMk cId="1488541022" sldId="261"/>
            <ac:grpSpMk id="626" creationId="{D72EDA85-C7CA-4871-A330-42A241128098}"/>
          </ac:grpSpMkLst>
        </pc:grpChg>
        <pc:grpChg chg="del mod">
          <ac:chgData name="Zhou Jianyu" userId="faadb563bfecab1d" providerId="LiveId" clId="{608A95A3-58AF-4221-93A8-A24D4A10E73E}" dt="2022-12-09T00:29:32.485" v="1594"/>
          <ac:grpSpMkLst>
            <pc:docMk/>
            <pc:sldMk cId="1488541022" sldId="261"/>
            <ac:grpSpMk id="629" creationId="{B74E9C42-CB81-4ECB-9365-12C87D0DEED4}"/>
          </ac:grpSpMkLst>
        </pc:grpChg>
        <pc:grpChg chg="del mod">
          <ac:chgData name="Zhou Jianyu" userId="faadb563bfecab1d" providerId="LiveId" clId="{608A95A3-58AF-4221-93A8-A24D4A10E73E}" dt="2022-12-09T00:29:38.932" v="1608"/>
          <ac:grpSpMkLst>
            <pc:docMk/>
            <pc:sldMk cId="1488541022" sldId="261"/>
            <ac:grpSpMk id="640" creationId="{F9FAE3B8-BC47-47A0-A918-F134BD0052B6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654" creationId="{0053D84E-F96B-4D15-92E9-9D88236BD239}"/>
          </ac:grpSpMkLst>
        </pc:grpChg>
        <pc:grpChg chg="del mod">
          <ac:chgData name="Zhou Jianyu" userId="faadb563bfecab1d" providerId="LiveId" clId="{608A95A3-58AF-4221-93A8-A24D4A10E73E}" dt="2022-12-09T00:30:14.322" v="1651"/>
          <ac:grpSpMkLst>
            <pc:docMk/>
            <pc:sldMk cId="1488541022" sldId="261"/>
            <ac:grpSpMk id="660" creationId="{2715B421-DADD-48AB-8A50-33402000FCD6}"/>
          </ac:grpSpMkLst>
        </pc:grpChg>
        <pc:grpChg chg="del mod">
          <ac:chgData name="Zhou Jianyu" userId="faadb563bfecab1d" providerId="LiveId" clId="{608A95A3-58AF-4221-93A8-A24D4A10E73E}" dt="2022-12-09T00:30:01.197" v="1631"/>
          <ac:grpSpMkLst>
            <pc:docMk/>
            <pc:sldMk cId="1488541022" sldId="261"/>
            <ac:grpSpMk id="666" creationId="{34F1BAA7-49A7-4176-88C5-79721A4409AA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677" creationId="{35B45221-B4A4-49D6-A34B-3AFC9A34D591}"/>
          </ac:grpSpMkLst>
        </pc:grpChg>
        <pc:grpChg chg="del mod">
          <ac:chgData name="Zhou Jianyu" userId="faadb563bfecab1d" providerId="LiveId" clId="{608A95A3-58AF-4221-93A8-A24D4A10E73E}" dt="2022-12-09T00:30:10.724" v="1645"/>
          <ac:grpSpMkLst>
            <pc:docMk/>
            <pc:sldMk cId="1488541022" sldId="261"/>
            <ac:grpSpMk id="678" creationId="{8732D003-3B9F-42B4-852C-2BEBDDD8C806}"/>
          </ac:grpSpMkLst>
        </pc:grpChg>
        <pc:grpChg chg="del mod">
          <ac:chgData name="Zhou Jianyu" userId="faadb563bfecab1d" providerId="LiveId" clId="{608A95A3-58AF-4221-93A8-A24D4A10E73E}" dt="2022-12-09T00:30:10.724" v="1645"/>
          <ac:grpSpMkLst>
            <pc:docMk/>
            <pc:sldMk cId="1488541022" sldId="261"/>
            <ac:grpSpMk id="679" creationId="{83256497-6814-4F05-AADA-A5E0EADE5F53}"/>
          </ac:grpSpMkLst>
        </pc:grpChg>
        <pc:grpChg chg="mod">
          <ac:chgData name="Zhou Jianyu" userId="faadb563bfecab1d" providerId="LiveId" clId="{608A95A3-58AF-4221-93A8-A24D4A10E73E}" dt="2022-12-09T00:30:01.197" v="1631"/>
          <ac:grpSpMkLst>
            <pc:docMk/>
            <pc:sldMk cId="1488541022" sldId="261"/>
            <ac:grpSpMk id="680" creationId="{64A11443-72E3-44FB-916F-10F46777CDC7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694" creationId="{E7796994-E39A-4DFA-9D15-97A2FDEE7B3F}"/>
          </ac:grpSpMkLst>
        </pc:grpChg>
        <pc:grpChg chg="del mod">
          <ac:chgData name="Zhou Jianyu" userId="faadb563bfecab1d" providerId="LiveId" clId="{608A95A3-58AF-4221-93A8-A24D4A10E73E}" dt="2022-12-09T00:30:12.594" v="1649"/>
          <ac:grpSpMkLst>
            <pc:docMk/>
            <pc:sldMk cId="1488541022" sldId="261"/>
            <ac:grpSpMk id="695" creationId="{FF967B5F-16BE-4FF2-94AC-BAE61A26E480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699" creationId="{054FB34F-EE0B-452C-88C9-ABA08995A729}"/>
          </ac:grpSpMkLst>
        </pc:grpChg>
        <pc:grpChg chg="del 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700" creationId="{8EC6891A-220E-42EB-97D3-686DE53D6068}"/>
          </ac:grpSpMkLst>
        </pc:grpChg>
        <pc:grpChg chg="mod">
          <ac:chgData name="Zhou Jianyu" userId="faadb563bfecab1d" providerId="LiveId" clId="{608A95A3-58AF-4221-93A8-A24D4A10E73E}" dt="2022-12-09T00:30:14.322" v="1651"/>
          <ac:grpSpMkLst>
            <pc:docMk/>
            <pc:sldMk cId="1488541022" sldId="261"/>
            <ac:grpSpMk id="702" creationId="{113C15FE-D23A-4961-B66B-91719C0A7F21}"/>
          </ac:grpSpMkLst>
        </pc:grpChg>
        <pc:grpChg chg="mod">
          <ac:chgData name="Zhou Jianyu" userId="faadb563bfecab1d" providerId="LiveId" clId="{608A95A3-58AF-4221-93A8-A24D4A10E73E}" dt="2022-12-09T00:30:17.972" v="1658"/>
          <ac:grpSpMkLst>
            <pc:docMk/>
            <pc:sldMk cId="1488541022" sldId="261"/>
            <ac:grpSpMk id="709" creationId="{369EFF5E-E185-463C-BCDD-551E8D0B8E15}"/>
          </ac:grpSpMkLst>
        </pc:grpChg>
        <pc:inkChg chg="add del">
          <ac:chgData name="Zhou Jianyu" userId="faadb563bfecab1d" providerId="LiveId" clId="{608A95A3-58AF-4221-93A8-A24D4A10E73E}" dt="2022-12-09T00:19:53.999" v="961" actId="9405"/>
          <ac:inkMkLst>
            <pc:docMk/>
            <pc:sldMk cId="1488541022" sldId="261"/>
            <ac:inkMk id="2" creationId="{5217AA64-AFB6-40BC-BEBB-EBD86A15A118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" creationId="{2C2E000A-71CD-4DAF-B44D-2C9C10CFAEA4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4" creationId="{45D3DC61-7A89-4588-8521-58A9EAB67E2C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" creationId="{54B7F51F-CE16-4606-80FD-526835091015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6" creationId="{9F677F52-E2E0-49FF-8908-E926874D9436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7" creationId="{A036E845-190A-46CD-B67B-0C3F4EA7D0EA}"/>
          </ac:inkMkLst>
        </pc:inkChg>
        <pc:inkChg chg="add del mod">
          <ac:chgData name="Zhou Jianyu" userId="faadb563bfecab1d" providerId="LiveId" clId="{608A95A3-58AF-4221-93A8-A24D4A10E73E}" dt="2022-12-09T00:20:08.181" v="971"/>
          <ac:inkMkLst>
            <pc:docMk/>
            <pc:sldMk cId="1488541022" sldId="261"/>
            <ac:inkMk id="8" creationId="{6514FCFD-69AE-4790-B7F9-4DAAA8BF57D0}"/>
          </ac:inkMkLst>
        </pc:inkChg>
        <pc:inkChg chg="add del mod">
          <ac:chgData name="Zhou Jianyu" userId="faadb563bfecab1d" providerId="LiveId" clId="{608A95A3-58AF-4221-93A8-A24D4A10E73E}" dt="2022-12-09T00:20:08.181" v="970"/>
          <ac:inkMkLst>
            <pc:docMk/>
            <pc:sldMk cId="1488541022" sldId="261"/>
            <ac:inkMk id="9" creationId="{06D34BE1-1ADA-4309-AEF9-FC8CBB6CD67B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1" creationId="{B5C4CE20-C2AF-4073-BCA1-B10E423F5013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2" creationId="{5F03C007-C96C-4D35-B45E-A9253CE1073B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3" creationId="{A9D6EF4D-711F-46D7-8952-2297788F127E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4" creationId="{5ECC563E-C23E-4A17-A78F-A33F78AF0CEE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6" creationId="{8266281A-440C-4147-AB24-6BE6BE8E8669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7" creationId="{35CB3DE8-482E-4733-8D33-654431F30951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8" creationId="{72E55315-82FD-44CF-AB66-6DE317235DFA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19" creationId="{51DA8CC1-989E-406B-BF88-040CEA9FE1D7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0" creationId="{77150067-9C1C-4479-AB79-636AA5724A3E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2" creationId="{FBB89B76-475E-451E-A725-FC7BEDEDCBBD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3" creationId="{CAFF22AF-8853-48B1-A0E6-3BBEEC4DCAD9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4" creationId="{7421FB71-D333-4BFF-9C3D-844FA8523FB4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5" creationId="{C8022643-7D46-4960-8949-1638FB99B2CD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6" creationId="{63EE90DC-75E8-45E8-A8BC-BC7E3CC25FFE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7" creationId="{723611C9-F548-49EA-BB20-B93131BEE389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8" creationId="{84129336-85F0-4ACE-9B8C-2448A39DB17B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29" creationId="{263A82A6-A467-4887-9F4A-6C9CB0149ADE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0" creationId="{3842183B-26E5-47C1-B809-1520393CB0A8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1" creationId="{62A659E0-B37A-4D9A-89D1-586FF084D8E9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2" creationId="{20451E32-3270-4BA5-873F-CEEE7229A904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3" creationId="{33B442F5-CB54-44A5-B561-479EC07E4A2C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4" creationId="{DD213D6B-632C-473F-87A7-534254B98C84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5" creationId="{A808EC98-6643-4AEA-8CC9-E0503F6C91A2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6" creationId="{D673BB2B-98F6-45E3-8FC5-4642AEF61578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7" creationId="{8CCEB2B2-66D1-4A6A-A888-5EDC9200C313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8" creationId="{C0BA64EF-2EE0-4BA2-B629-A9F02478112B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39" creationId="{F726B175-AED3-4CE8-97E2-3F1175C85FE0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40" creationId="{86F1D5D3-9CA9-40E1-A918-4C2939B10884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41" creationId="{2FDDE5B1-BEB8-4BEE-89A9-EE1885C18E4E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44" creationId="{C3744FB8-C375-434F-AAC5-5EE62032F9CA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45" creationId="{3F6C034F-6420-4719-A049-51815DFC261F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46" creationId="{C7822D01-BED6-44B2-88A7-53A279402A7E}"/>
          </ac:inkMkLst>
        </pc:inkChg>
        <pc:inkChg chg="add mod">
          <ac:chgData name="Zhou Jianyu" userId="faadb563bfecab1d" providerId="LiveId" clId="{608A95A3-58AF-4221-93A8-A24D4A10E73E}" dt="2022-12-09T00:21:04.932" v="1027"/>
          <ac:inkMkLst>
            <pc:docMk/>
            <pc:sldMk cId="1488541022" sldId="261"/>
            <ac:inkMk id="47" creationId="{06F7A9B3-C1C5-4C67-A7AC-F39081B36D6C}"/>
          </ac:inkMkLst>
        </pc:inkChg>
        <pc:inkChg chg="add mod">
          <ac:chgData name="Zhou Jianyu" userId="faadb563bfecab1d" providerId="LiveId" clId="{608A95A3-58AF-4221-93A8-A24D4A10E73E}" dt="2022-12-09T00:21:04.932" v="1027"/>
          <ac:inkMkLst>
            <pc:docMk/>
            <pc:sldMk cId="1488541022" sldId="261"/>
            <ac:inkMk id="48" creationId="{9E989888-C952-468E-8695-F5F695EAF2DF}"/>
          </ac:inkMkLst>
        </pc:inkChg>
        <pc:inkChg chg="add mod">
          <ac:chgData name="Zhou Jianyu" userId="faadb563bfecab1d" providerId="LiveId" clId="{608A95A3-58AF-4221-93A8-A24D4A10E73E}" dt="2022-12-09T00:21:04.932" v="1027"/>
          <ac:inkMkLst>
            <pc:docMk/>
            <pc:sldMk cId="1488541022" sldId="261"/>
            <ac:inkMk id="49" creationId="{6189DD45-8342-4B8B-936A-41FCD2D46AED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3" creationId="{76ED1901-4313-451F-879B-9CDCA686F028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4" creationId="{2CF1C8B8-CFA1-43C9-8485-D6483F0FF3E3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5" creationId="{C92B90DE-89F8-4730-834F-A25A5B8B9F79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6" creationId="{AA9D08F6-E059-4042-9457-8B509D3224C6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7" creationId="{73E93B8B-3B78-4CD6-9B61-4A815E0BEE26}"/>
          </ac:inkMkLst>
        </pc:inkChg>
        <pc:inkChg chg="add mod">
          <ac:chgData name="Zhou Jianyu" userId="faadb563bfecab1d" providerId="LiveId" clId="{608A95A3-58AF-4221-93A8-A24D4A10E73E}" dt="2022-12-09T00:20:57.382" v="1024"/>
          <ac:inkMkLst>
            <pc:docMk/>
            <pc:sldMk cId="1488541022" sldId="261"/>
            <ac:inkMk id="59" creationId="{051E45D9-8FA7-4D44-8468-1C78368B6A01}"/>
          </ac:inkMkLst>
        </pc:inkChg>
        <pc:inkChg chg="add del mod">
          <ac:chgData name="Zhou Jianyu" userId="faadb563bfecab1d" providerId="LiveId" clId="{608A95A3-58AF-4221-93A8-A24D4A10E73E}" dt="2022-12-09T00:27:11.868" v="1459"/>
          <ac:inkMkLst>
            <pc:docMk/>
            <pc:sldMk cId="1488541022" sldId="261"/>
            <ac:inkMk id="60" creationId="{B2A843ED-2E39-4602-87D4-5B8F1A9E3C94}"/>
          </ac:inkMkLst>
        </pc:inkChg>
        <pc:inkChg chg="add del mod">
          <ac:chgData name="Zhou Jianyu" userId="faadb563bfecab1d" providerId="LiveId" clId="{608A95A3-58AF-4221-93A8-A24D4A10E73E}" dt="2022-12-09T00:27:11.868" v="1458"/>
          <ac:inkMkLst>
            <pc:docMk/>
            <pc:sldMk cId="1488541022" sldId="261"/>
            <ac:inkMk id="61" creationId="{4C9085E5-0117-4CAF-9666-8C3696D1DD10}"/>
          </ac:inkMkLst>
        </pc:inkChg>
        <pc:inkChg chg="add del mod">
          <ac:chgData name="Zhou Jianyu" userId="faadb563bfecab1d" providerId="LiveId" clId="{608A95A3-58AF-4221-93A8-A24D4A10E73E}" dt="2022-12-09T00:27:11.868" v="1457"/>
          <ac:inkMkLst>
            <pc:docMk/>
            <pc:sldMk cId="1488541022" sldId="261"/>
            <ac:inkMk id="62" creationId="{DC2570B3-51FA-4315-8208-5BADC0713FE2}"/>
          </ac:inkMkLst>
        </pc:inkChg>
        <pc:inkChg chg="add mod">
          <ac:chgData name="Zhou Jianyu" userId="faadb563bfecab1d" providerId="LiveId" clId="{608A95A3-58AF-4221-93A8-A24D4A10E73E}" dt="2022-12-09T00:27:11.868" v="1459"/>
          <ac:inkMkLst>
            <pc:docMk/>
            <pc:sldMk cId="1488541022" sldId="261"/>
            <ac:inkMk id="63" creationId="{97DE74B5-1683-473B-A5E4-32CBD5E2E197}"/>
          </ac:inkMkLst>
        </pc:inkChg>
        <pc:inkChg chg="add del mod">
          <ac:chgData name="Zhou Jianyu" userId="faadb563bfecab1d" providerId="LiveId" clId="{608A95A3-58AF-4221-93A8-A24D4A10E73E}" dt="2022-12-09T00:27:11.867" v="1456"/>
          <ac:inkMkLst>
            <pc:docMk/>
            <pc:sldMk cId="1488541022" sldId="261"/>
            <ac:inkMk id="66" creationId="{F4E469EE-910E-4260-BA0B-C85CA9DD30BC}"/>
          </ac:inkMkLst>
        </pc:inkChg>
        <pc:inkChg chg="add mod">
          <ac:chgData name="Zhou Jianyu" userId="faadb563bfecab1d" providerId="LiveId" clId="{608A95A3-58AF-4221-93A8-A24D4A10E73E}" dt="2022-12-09T00:21:04.932" v="1027"/>
          <ac:inkMkLst>
            <pc:docMk/>
            <pc:sldMk cId="1488541022" sldId="261"/>
            <ac:inkMk id="68" creationId="{C97ECA58-27D6-4FFB-8010-2A8C9C9EA48C}"/>
          </ac:inkMkLst>
        </pc:inkChg>
        <pc:inkChg chg="add mod">
          <ac:chgData name="Zhou Jianyu" userId="faadb563bfecab1d" providerId="LiveId" clId="{608A95A3-58AF-4221-93A8-A24D4A10E73E}" dt="2022-12-09T00:21:04.932" v="1027"/>
          <ac:inkMkLst>
            <pc:docMk/>
            <pc:sldMk cId="1488541022" sldId="261"/>
            <ac:inkMk id="69" creationId="{6384973C-2213-4265-A8F1-FE38DA52D7C8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1" creationId="{D0F2412F-A361-4192-BD23-4B4A5CB247C1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2" creationId="{215E9034-F73E-4ED8-92C3-990EC1888E45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3" creationId="{23109506-E547-4FD8-B369-B687245F096F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4" creationId="{C6412C94-F7CA-47AF-9892-97AB11C90689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5" creationId="{55120BDF-7018-4923-8BAC-70D78ED7B09A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6" creationId="{F59A3F6C-2DB0-404E-B981-19D9D35ECB97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7" creationId="{A762E00E-A4B2-432A-A4C8-C20115A219E0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8" creationId="{B9039A45-4E1C-491A-9676-3B81F59F429E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79" creationId="{8DC2DAAB-CD65-408A-AAAF-B96C687C865D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0" creationId="{595EDA54-11E2-4FF1-819E-6262E34BAD64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1" creationId="{F5470F73-C964-4BE1-8B02-8BE5F5870F87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2" creationId="{95A921E1-4F7B-40C3-A0BA-BE24EDEB0939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3" creationId="{3F39F0B4-2C52-436B-A8D4-E1152BB95DB1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4" creationId="{63034AF7-1601-4A8E-B6AB-111B49C3A0CB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5" creationId="{0DDA66DD-956D-41AE-8B3A-92050DE302FA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8" creationId="{C7FF079A-A06D-40FF-AAF5-1124A693A9B5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89" creationId="{58BDDC2A-3057-4863-BBBB-E55047A5D5AE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0" creationId="{3E2D5898-80FB-483E-A451-F3681091D316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2" creationId="{474181D6-6F41-451D-AE81-5DFDEDBA5B60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3" creationId="{F143232C-DACB-46D9-B7ED-F7493EAEA8D5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5" creationId="{44D1BE6F-4B12-4601-855B-4D2C1E0BA88E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7" creationId="{7B7D9366-020A-4E58-BE2E-57F4EC2EBA81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8" creationId="{E094E4F7-D477-4C77-AD7D-2FC48750318A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99" creationId="{EAD0E824-4F1D-4EFA-B82E-2AE74D985928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01" creationId="{2FBFF289-0682-4985-AC24-4E48622D2B22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02" creationId="{91BA9F1B-E8A9-40B9-8738-03BF96A8C983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03" creationId="{EF1B7095-DA41-4C70-AB22-12C89B457E26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04" creationId="{FCECFC4F-7284-4698-86CA-31EA783C3DE0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06" creationId="{83DC313E-DACF-4958-AE4E-0D50F1787D9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08" creationId="{DAC5EA90-4F97-49F9-843E-566E518E3DDE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09" creationId="{6C9B556F-B5E3-4654-937F-BC352F42B24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10" creationId="{3E6A6C73-6AD4-4DFC-8BB1-D8886BE9F322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1" creationId="{733D9EAA-B1FA-49FF-B4A1-D976AE2FE611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2" creationId="{BD0201CB-6A79-44AA-8A9B-80DF58A0404C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3" creationId="{2728702A-6AF7-43B6-A96D-BD039A742C21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4" creationId="{3D22DD9A-1308-42DD-8EDA-3F9053021C48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5" creationId="{0EACBC3C-F7ED-4BBE-979C-E2E8670FBB7D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6" creationId="{7E749435-B9C9-4E7C-98EB-320EADB6662A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7" creationId="{FAB2CA24-2412-40C9-84A5-944B57BDF92E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8" creationId="{0395E399-2887-4F45-B15A-B7239421BCF4}"/>
          </ac:inkMkLst>
        </pc:inkChg>
        <pc:inkChg chg="add mod">
          <ac:chgData name="Zhou Jianyu" userId="faadb563bfecab1d" providerId="LiveId" clId="{608A95A3-58AF-4221-93A8-A24D4A10E73E}" dt="2022-12-09T00:21:48.539" v="1076"/>
          <ac:inkMkLst>
            <pc:docMk/>
            <pc:sldMk cId="1488541022" sldId="261"/>
            <ac:inkMk id="119" creationId="{37C86193-463F-403D-A569-7417F2B7B37B}"/>
          </ac:inkMkLst>
        </pc:inkChg>
        <pc:inkChg chg="add mod">
          <ac:chgData name="Zhou Jianyu" userId="faadb563bfecab1d" providerId="LiveId" clId="{608A95A3-58AF-4221-93A8-A24D4A10E73E}" dt="2022-12-09T00:22:04.554" v="1103"/>
          <ac:inkMkLst>
            <pc:docMk/>
            <pc:sldMk cId="1488541022" sldId="261"/>
            <ac:inkMk id="122" creationId="{8113D51E-394A-459C-B3D3-FB498FC46E73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23" creationId="{427518E9-683C-457D-8C5B-DF61FCC00428}"/>
          </ac:inkMkLst>
        </pc:inkChg>
        <pc:inkChg chg="add mod">
          <ac:chgData name="Zhou Jianyu" userId="faadb563bfecab1d" providerId="LiveId" clId="{608A95A3-58AF-4221-93A8-A24D4A10E73E}" dt="2022-12-09T00:21:51.334" v="1080"/>
          <ac:inkMkLst>
            <pc:docMk/>
            <pc:sldMk cId="1488541022" sldId="261"/>
            <ac:inkMk id="124" creationId="{6D67767A-FAA5-4B06-8028-36FC2499D7C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27" creationId="{BD557C86-7906-4C7D-9B7A-76817510B558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28" creationId="{1989BD0A-101C-4A06-AB9D-1DB5F494A4B9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29" creationId="{A28AB052-2FB6-4139-B7E7-5C2AE32984B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0" creationId="{4B37697C-70B0-4554-A717-26E091603A12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1" creationId="{59D4924D-D323-4735-9666-81F19B6D70CF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2" creationId="{D46E49CC-5DFA-4A43-9EBD-99A0660B7E7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3" creationId="{222CA865-AF36-4649-B1AA-AD0DC22F0D2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4" creationId="{60238492-421B-41B2-885B-9929D2518371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5" creationId="{F6BB62EA-65D7-456B-B4CA-4B73B47B9CB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6" creationId="{1B4D926B-70FF-4500-BAA3-163C0819A970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7" creationId="{D25052C9-E25C-4644-83FC-5C17DC156AA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8" creationId="{6F039EAE-5C92-4000-A718-07A78003ED9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39" creationId="{04020A85-B558-4C61-9E3F-CCA5419459A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0" creationId="{7E7A976E-7687-46CE-8602-58D7F3CFB49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1" creationId="{C6C6452B-6660-42BF-8676-B4EE026D8BC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2" creationId="{37BE7E84-72F0-46A1-82A5-12F7B506D78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3" creationId="{BC176001-5C7B-4780-9935-F3D48BDDAA0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4" creationId="{3E6AC95C-94B0-4974-8FB0-E5B764D3952F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5" creationId="{23008DE3-A87C-46E6-BB94-2D22959E3E38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6" creationId="{6A70D24C-49D7-479F-B5E2-5768E140F9DF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7" creationId="{4AACD388-96A6-452B-B4FE-7BDA1927554D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48" creationId="{D12296D4-3F9E-4C93-A97C-6F607DE0527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0" creationId="{FF5B8BE1-4DE8-4188-AC6E-78192D048B9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1" creationId="{9D7404C0-A4CD-4174-BED8-CCA9E551229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2" creationId="{B7D83996-BBCC-49B5-8E1E-50FBF39FFF8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3" creationId="{AEC85AA1-8961-4498-876E-F1F91C2C7AE9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5" creationId="{615321B9-5C14-401E-99A8-C8202527A880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6" creationId="{A39550E5-BF18-4C1A-BAF7-BE3A1CA47A8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8" creationId="{74DFFC82-209C-469B-926D-38685533A069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59" creationId="{D0BC5E12-B3B5-4956-9582-871EE1792C1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0" creationId="{4D9B010E-AF2A-42F4-B716-A2E667B70CD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1" creationId="{63CACF9E-9738-4375-A79C-93BD3AE4FE49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2" creationId="{22F0CBE4-C556-4AC7-A4FB-78E5A367F52D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3" creationId="{FBDB47D8-A81C-47A1-8FB5-FF882B113F78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4" creationId="{DDF0CC99-AEEB-47C1-A3E2-B78AED72016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6" creationId="{0CDCA2C2-8759-4850-B5A0-BFA7CB51B57B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7" creationId="{BC89AF32-C1BD-4CBB-8ED4-942764A517A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8" creationId="{6FAAF6A3-12AE-402A-B33D-1B0C8140B032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69" creationId="{266917F2-6F03-4FA9-B0E1-95E9FC87038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0" creationId="{8198A4FC-042B-484E-95DA-334E49E6B9E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1" creationId="{7591D1BE-2A3D-4588-A322-B104581C99A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2" creationId="{445276DE-FA6E-47D8-92BE-F00631839112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3" creationId="{3045B824-6A36-4BD2-A80C-F751BDF0CDA2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4" creationId="{BCC67885-8683-46B0-8A71-6E43BAC1F8DF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5" creationId="{FD4D0D82-8A31-46DC-84B8-BE28B5ACEDA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6" creationId="{4D34CA8E-0BD4-4CBE-AC61-C128316FF991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7" creationId="{2AFA5FBB-060C-4CE0-91AB-27B6AA6CD9D9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8" creationId="{BF23E79C-A33A-4B35-8597-5C6DC36854EF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79" creationId="{AB1F4D64-E300-405F-B377-95E9C0A1CCD2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0" creationId="{FB8E0530-CAC8-4BF7-910C-5E902929CC5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1" creationId="{4E602314-86FE-4645-9069-39F7E6220AB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2" creationId="{D3A9C754-D7E3-4378-AF6E-CA123FA80AA7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3" creationId="{9A5D32C5-DA33-4DAA-B271-7490C3D2635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4" creationId="{23CD6D33-6B36-48A3-99A9-41B3872A8712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5" creationId="{CCF49C1C-6031-482C-863B-F100D3F5AEF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7" creationId="{B59067EE-3E66-4CA0-8C5C-F72D10404470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8" creationId="{D6C4475C-8397-4C94-BEF5-0AAFB27B37A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89" creationId="{D6B3EE33-14DB-49E9-A225-81ACEC61147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0" creationId="{3BAA30FA-B364-4D79-9BF7-E9E3F76AE08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1" creationId="{9CEA9445-5B4A-48B7-B0D6-D6788BB8289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2" creationId="{779E1731-6AB0-4908-99B7-C5DD2BC595C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3" creationId="{E573DB70-2C6C-4D5A-8B7F-07F07CAC3D6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6" creationId="{8C8A2F81-E175-4EBF-AF0F-9B1FD86C37C7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7" creationId="{6774E8E2-0260-4874-B85F-703BC8ED702D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8" creationId="{C71C5333-CEBB-4194-B62F-C1CDF698DE2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199" creationId="{8709D0F1-A4E7-4D2B-A09E-0108822AA47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1" creationId="{257CA5E5-6DCA-4944-A090-C3C88F5FFDC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2" creationId="{4B011D97-991D-4652-90B7-47C971C4F71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3" creationId="{BDC866B7-1C5D-460E-B29F-6D5FD0081B3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4" creationId="{AE076244-A6D1-4E0B-8079-9045A9C19AF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5" creationId="{9F62BA54-F481-4386-ACED-475FA3A7CA0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6" creationId="{6375F58E-3413-4B79-A76B-7BD09A20BBF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7" creationId="{A1325D2F-4986-43D9-B236-0AEC7A306CE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8" creationId="{CD6A4C85-18A5-4DEC-8A18-51A0025B197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09" creationId="{EAC71714-61B0-4336-B715-CA280189903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0" creationId="{0369601F-A585-4CDF-A1DD-1BAC5196061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1" creationId="{9C349CDC-70A2-4B23-AA46-AC43346FE19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2" creationId="{9A0C6F5C-4225-445D-91D4-2855F75D5C9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3" creationId="{8106522E-4034-4813-819F-6FCFD39FCE9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4" creationId="{40ED4022-B8C2-4332-8217-264F3584BD9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5" creationId="{75A50459-E638-40CD-B2CB-0D6BAEEACAA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6" creationId="{12871317-FFE5-4CB8-BF84-B527C3DBE42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7" creationId="{80B9B74B-E747-4BCA-962B-5C24F831D20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8" creationId="{B3CC0351-8F69-4A0E-AB44-967E326A68A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19" creationId="{526C8AE7-D2B6-4358-A520-361BE6A6ED9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0" creationId="{41509D7E-B114-4884-826C-2F65D2157B1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1" creationId="{283845A6-CFC3-4402-A7E2-E57CDABBB22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2" creationId="{C4AFE599-5D2B-4E95-AB39-C1C21B0AEBD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3" creationId="{B18E9499-FC15-4C6F-833C-A76A25C8550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4" creationId="{791AC9BA-84D2-43D0-851B-4A8D96FF45F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5" creationId="{E0E5D5F2-DDAB-4A01-AC93-BB195D2CF5C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6" creationId="{6FBCB636-B58A-4A06-A3B1-74718479283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7" creationId="{76D75BB5-AFEF-495A-87A4-C69E25B1F42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8" creationId="{52C69C2D-4A80-4BE5-869D-7AE13D87A42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29" creationId="{24BE1075-F355-4949-B53D-D5AA6C58C4F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0" creationId="{D5825EFB-51A4-40FB-B6AE-3EBF4055BFA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1" creationId="{B0550422-8A1B-4122-A016-D22734D31AC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2" creationId="{CD852FFB-9E6E-442D-B191-E8E1BCB79CD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3" creationId="{BA5DABC5-49BA-4D2C-9272-06A86173E10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4" creationId="{B20C97EE-5AB6-4392-BCB7-6E2E0EE1EF1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5" creationId="{90F28A6E-8AF2-4C7F-9261-CCC04D0A713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6" creationId="{6C8157CE-006D-4D57-94EF-8E0B802A5F3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39" creationId="{EA666D9E-BE0F-422C-8AF3-31DC85E8263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0" creationId="{6C874D2B-8916-47DD-8682-24D94240130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1" creationId="{00471D38-EAE5-4C68-956B-511EBE4A5D2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2" creationId="{693C25B7-1062-4F2A-BD85-6C577C07A85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4" creationId="{49B13599-E967-4B71-874E-E85FA59C5A9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5" creationId="{6A78F84E-65E7-44FB-93E1-647D60BCDA7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6" creationId="{81AA89A7-9E4D-4B9E-8A51-64037147B8F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7" creationId="{A08BC2A4-A37C-40EC-AE07-F7FE954EB82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49" creationId="{99B8DB0D-EEEC-41E7-AF32-C5404011311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1" creationId="{79D97BE2-7226-4528-90D7-0C0B085A218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2" creationId="{3BBA3258-E74A-4757-B674-5140AFA34B6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3" creationId="{526166F6-C628-4F41-8849-01B3A3B2D58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4" creationId="{B628A7C5-F9D0-443E-9C71-5A79B7F6D8B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6" creationId="{C89820A2-4B2B-4AAB-815B-E64979C722A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8" creationId="{196D3150-EFBE-486E-B477-7E0B72FBD86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59" creationId="{86197081-33C5-4099-AD8F-C2B4DEAF39A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0" creationId="{A0DA5EC9-862A-4494-A990-0247141CA59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1" creationId="{D7B025F5-B572-4B20-A0AD-762EEE9BC3D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2" creationId="{D2E4E435-76B1-46F9-8384-45E3A5F3E91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3" creationId="{3AA1D3CF-F126-4276-94AF-639D3D0EB07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4" creationId="{E09932C2-DF8F-4FF5-A8CA-4096806E645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5" creationId="{3E131D7C-B94B-4961-9F53-40DBC04B157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6" creationId="{5A1DAD17-E6C6-4E6B-861B-ABACCAD98F8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8" creationId="{DDFF34E8-1689-4D30-B886-122BB2194B8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69" creationId="{4F78EC7F-E926-4680-84C1-182DB6474ED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0" creationId="{64CA41B3-4610-4FDB-A451-03402DE1E15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1" creationId="{B7140EF5-8905-4E90-A614-BAF6AB5A958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2" creationId="{FC9F329D-7964-4AB4-A260-694344F5FE2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4" creationId="{8FB17B25-EA8A-43E3-ABCF-600C8DEFA22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5" creationId="{379945B2-7ABC-4778-B81B-1BE5A65C5E1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6" creationId="{8F863E6F-966D-4E3A-83E7-4CBEACF3FD7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7" creationId="{39C3BB3F-79EE-4030-8224-4B554306A83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8" creationId="{168C7193-61BB-4096-9603-4294414F6EB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79" creationId="{C3F24A17-776F-4468-94B8-9B2842B99AE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0" creationId="{2EFEDC0B-5141-481D-93E0-9AED950479D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2" creationId="{691C6D91-1F61-4807-B80D-94AF2904013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3" creationId="{4EDFD087-33D7-4739-9173-9EE5895779E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5" creationId="{28A5A391-12E3-4457-BD73-23597FEED76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6" creationId="{A898F997-573C-4147-A70C-FA5DCBB271D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7" creationId="{FD3763AE-D5FA-41D5-8326-E6BBE8D9E44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8" creationId="{42AB60A7-E170-4FEC-B10F-D1B57FFBF75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89" creationId="{2DDEE24A-12DB-4329-B7D9-F0F254925F3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0" creationId="{CFB7FAB0-5042-4516-882E-43685BDBA6E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1" creationId="{F62047B6-B789-4949-A3B8-A2EBCB543D5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3" creationId="{D45EF783-C355-4EB8-ADDD-C0CEC9A6D47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5" creationId="{3BB73264-40C4-4DC3-9165-0101283480A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6" creationId="{38528F67-57DA-4DFA-994C-5CDEF5D1A83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7" creationId="{0F282CFA-34D1-4891-936A-A0439CBB3FE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8" creationId="{47E0CFA8-7A54-44B9-A9C4-1DD5B7D80F0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299" creationId="{D9097BCD-8515-4817-A364-225E1C31918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1" creationId="{85F6F187-B0CE-4775-B829-9CE013640AB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2" creationId="{4602EA68-528B-4295-8D19-F0D3A18A3E9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4" creationId="{CCD6B7D5-2A07-4193-9A2B-0BEFDE7DD9C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5" creationId="{378932C1-172D-43DA-A822-6C3D01E096C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6" creationId="{D6F5C91D-4FE0-41AC-A859-2153C5B37F8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7" creationId="{8BED4BFA-C002-4CC3-A378-E0B6E930D87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8" creationId="{B8A83DFC-0EF3-43F2-9B4D-061689CD997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09" creationId="{B00C6EDD-F954-4BA8-9451-81A72303350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0" creationId="{B8CC5438-51DB-446A-906A-EAC01CC33CA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1" creationId="{3F372650-D33A-44D2-A983-EEB01F049D1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2" creationId="{CC275AE7-ED84-4F0D-BA61-29A8FD09747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3" creationId="{B7684F73-D273-4287-8A1D-98BC45E8FE4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4" creationId="{763A4A76-928F-472B-9497-78CA80B9EAB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5" creationId="{803F9B9F-40A4-40B0-8B7B-E8E51AD6697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6" creationId="{62F4CB03-8A12-4865-A1BE-CB9EC981CC9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7" creationId="{78E2FFBB-3601-4875-9641-38740374922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8" creationId="{C6AB2487-2E88-424A-8C7B-55977813897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19" creationId="{32D4F956-3505-472D-A810-FF84CBF2F76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0" creationId="{48E294E0-6120-4675-89AB-9305C948DF5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1" creationId="{01B43D22-C774-4042-AB9F-484DFD1A266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2" creationId="{D417C6B8-8B2D-4B59-91B1-2185A2FC646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4" creationId="{458B9EF6-24D3-4C8F-B1BF-D4F0621A898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5" creationId="{F32093D3-97AE-43C3-962D-413250A9585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6" creationId="{B0B80CCF-14F6-4D01-89C4-F5F000F2DB5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7" creationId="{A078CA65-D55D-464E-94C9-AE82C7F4941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29" creationId="{4A7487A6-FC61-4380-B948-7E0EFCD39C5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0" creationId="{9E1472C8-CC46-42D7-85F7-BF460ABC51D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1" creationId="{413EFD32-21E8-4C54-AA45-6E9E302D107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2" creationId="{4437EEC7-93B9-4638-8D79-68F53387443A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4" creationId="{4BC7EBBE-41C3-48B4-A185-DF4C64663D1D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5" creationId="{892FD096-AD38-4BA7-8AF5-90C1DF09A27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6" creationId="{8DD350FA-C02A-49F2-8BE3-17E3E0037209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7" creationId="{26CEF4D0-1691-41EE-B875-AE3CA8DE386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8" creationId="{EF076B6B-2E20-43E0-B2A0-54558E2D386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39" creationId="{4F1C4F85-645D-4ABB-A845-9BC435C14FA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0" creationId="{D623AA4C-8A4B-480C-A3B3-E2D5441C8236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1" creationId="{0C28E593-1110-4F7E-9AE1-B88A5C10E6F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2" creationId="{733FCBF6-BF3A-480F-BF1A-72689E28DEB0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4" creationId="{779B81F5-45DF-402C-BB68-1562D46C963C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5" creationId="{F1A04A21-0CA3-4535-98AE-ED1CCBF87B04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6" creationId="{6206E490-A58A-42DC-8D5F-C3B7479A54DE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7" creationId="{556A8CDD-548C-4718-A2D3-2291E052D10D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8" creationId="{A07A9CB1-4BE4-45B2-925B-BE4D8616FCB5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49" creationId="{9704ADAD-683A-47D6-A77D-4850BD5772C3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50" creationId="{AAFF4BED-F7B8-486B-9407-E1A6B38848A0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51" creationId="{1E82C1EE-773D-4281-A3FE-2C3AE99828C4}"/>
          </ac:inkMkLst>
        </pc:inkChg>
        <pc:inkChg chg="add mod">
          <ac:chgData name="Zhou Jianyu" userId="faadb563bfecab1d" providerId="LiveId" clId="{608A95A3-58AF-4221-93A8-A24D4A10E73E}" dt="2022-12-09T00:25:05.859" v="1306"/>
          <ac:inkMkLst>
            <pc:docMk/>
            <pc:sldMk cId="1488541022" sldId="261"/>
            <ac:inkMk id="353" creationId="{3716808D-EA36-4A40-BB5A-604E3514E7F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55" creationId="{E2277825-E374-4042-BC72-9C85197A254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56" creationId="{6817347D-AE0E-46C5-803B-5518882ADC7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58" creationId="{6F96BCEF-4B32-48CB-B9A2-719A54DAEE7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59" creationId="{9C7E4DB7-9F66-4014-A06F-FCEEA5806E9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0" creationId="{B937BDC9-B5B6-4DF2-B1A5-5956423E23D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1" creationId="{44D6A39D-5884-4A3A-9B8B-E34249254FD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2" creationId="{907D9824-6370-40CF-9F0D-80F6E9D4BA8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3" creationId="{97A04EE0-D226-419B-8BA6-51F7EF343CB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5" creationId="{8C5BA0D6-90D0-4AD6-B751-94FFE3ACC93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6" creationId="{DE31CD2D-4F84-4439-AE71-EAB8A8C63BA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7" creationId="{3700A36D-52CD-4F13-A328-A85F6B88DAF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8" creationId="{B3A3C4A9-3306-4A12-8D2C-CAF61C6CFAE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69" creationId="{E69A17D9-A330-4AB6-9C36-689B377A8DA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0" creationId="{B07B79C1-93B5-461E-B721-94669FEE33E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1" creationId="{38EF1180-BB2A-458E-B5D4-95F7AB722F4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2" creationId="{D1870B53-8630-412F-95CA-25DCB245740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3" creationId="{10FF525C-C992-45E7-885B-8F1A713FD53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4" creationId="{738F842B-4B90-4860-86BD-A0ACA2B6D0B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6" creationId="{09259AF7-1AB8-42F6-8721-41AEA601BFD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7" creationId="{ED53B521-9E92-4B80-8364-88DD86C76E8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79" creationId="{80A7BC31-DBA1-444F-9D94-50D8D2C919C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0" creationId="{29968A10-B9EA-4D3E-B358-CCD3B0F7022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2" creationId="{077E788D-5838-4F67-B6B2-C5D5CA32E28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3" creationId="{3454FEBF-BEB6-48B7-AE09-3A64D1A621B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5" creationId="{7532E028-0189-49CB-B98D-C95A86AF10A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6" creationId="{247214A4-AACD-42D8-9FB8-15219539734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8" creationId="{E983A4C0-534D-418D-A2C0-5E463EDB551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89" creationId="{40B10848-3686-4863-91FE-8B66D65EFDF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1" creationId="{675A0016-0671-479A-AF5B-DD86B8A22D1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3" creationId="{6286C776-EB8A-4877-8CB1-CAC71E981D8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4" creationId="{F8E6E1FC-CEFE-48C9-BB4C-8634FF8FB42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6" creationId="{167B474B-1EFC-48EF-9E30-2F174CCFBF9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7" creationId="{A54A2CEF-49ED-4190-A22C-A8E9F6FE426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8" creationId="{5EACF026-E104-4195-A36E-2C9EEDAF396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399" creationId="{0BC32875-18D6-400C-8A6B-53EE8B16065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0" creationId="{E7ABF881-E60E-4EF5-9834-77EA284D7E0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1" creationId="{994DFBF6-93E2-498D-A98D-672F2916E5B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3" creationId="{66E33160-FD82-4032-B78D-318F17E6214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4" creationId="{907F26B1-9D6A-490F-9608-44F987E9496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5" creationId="{7DC13115-66AE-41A7-A53E-7A0854D6B5F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6" creationId="{346D84DD-1A68-4170-A991-36F3E767D64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7" creationId="{6B03096F-BBFB-46B7-8724-568738A87CF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8" creationId="{B8B78934-7F06-4826-BFA7-10BC535F418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09" creationId="{DEDE047D-DD44-42C7-B0F2-B3FC4B4861D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11" creationId="{DD929B3F-90CE-44B9-ADA6-1E0A7925E2C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13" creationId="{5555533C-9866-4116-9011-9B695E8C7FF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14" creationId="{69E7189E-A500-435D-B52D-81570FF99E0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15" creationId="{4D445AAF-8DD2-4BA0-AD44-EFF9F4C8F09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17" creationId="{915F08BE-4DB5-4488-9825-40D5EDFE642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19" creationId="{C4296189-3414-40F8-AA5F-B0D0A80178A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1" creationId="{040577C2-5A54-4B60-8762-7D7196E7CC3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2" creationId="{E1CB5C5E-42D7-458C-947C-D0EFB31597B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3" creationId="{AE3474C0-12AF-41A1-9C44-66D0891E499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4" creationId="{CD7EAEB2-4519-4E17-B2BE-548603864CA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5" creationId="{36270BD9-B4A2-4474-B7DB-08A5F6C667E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7" creationId="{FA2EE9C9-6048-44D1-A35D-BFCFD9C145E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28" creationId="{B36062B6-4C55-46CF-B04C-203D393DBE2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0" creationId="{5BA12790-C45A-4520-B72F-E70D902A0AC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1" creationId="{519D8FEA-039A-4C9C-A510-2271D8C7C6E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2" creationId="{38843A13-80F8-4C18-94B0-D07B462F335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3" creationId="{775951CC-187F-4BDA-BF94-E1E63F5D021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4" creationId="{F35155CC-E054-4E08-8BF4-4F7627F22DD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6" creationId="{B0A743FA-B4A2-4DE3-B605-4EF6BD4F7AA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7" creationId="{57DC7D71-A073-4AD2-AE68-C67E71FCC5C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38" creationId="{0A8A2EE3-2D0E-4582-BDAB-0E3EC65B1F0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40" creationId="{CF9D9551-2AA3-43BD-A344-24247DC6310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41" creationId="{23337A19-7281-43E4-9105-F5D1B56D535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43" creationId="{EA51B6D0-6468-47E5-B2D8-5F7AEB6020C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44" creationId="{675AD6FF-5091-47EB-8183-BF414274D23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445" creationId="{3074FB64-F3B2-41C9-AEE4-FB0451D1FBA4}"/>
          </ac:inkMkLst>
        </pc:inkChg>
        <pc:inkChg chg="add">
          <ac:chgData name="Zhou Jianyu" userId="faadb563bfecab1d" providerId="LiveId" clId="{608A95A3-58AF-4221-93A8-A24D4A10E73E}" dt="2022-12-09T00:26:42.359" v="1399" actId="9405"/>
          <ac:inkMkLst>
            <pc:docMk/>
            <pc:sldMk cId="1488541022" sldId="261"/>
            <ac:inkMk id="447" creationId="{E8BA8CB2-F47B-4180-9A56-FB17D902AB4A}"/>
          </ac:inkMkLst>
        </pc:inkChg>
        <pc:inkChg chg="add mod">
          <ac:chgData name="Zhou Jianyu" userId="faadb563bfecab1d" providerId="LiveId" clId="{608A95A3-58AF-4221-93A8-A24D4A10E73E}" dt="2022-12-09T00:26:44.409" v="1403"/>
          <ac:inkMkLst>
            <pc:docMk/>
            <pc:sldMk cId="1488541022" sldId="261"/>
            <ac:inkMk id="448" creationId="{12E50F62-1A0A-42B1-A203-72D4F7BB4C1B}"/>
          </ac:inkMkLst>
        </pc:inkChg>
        <pc:inkChg chg="add mod">
          <ac:chgData name="Zhou Jianyu" userId="faadb563bfecab1d" providerId="LiveId" clId="{608A95A3-58AF-4221-93A8-A24D4A10E73E}" dt="2022-12-09T00:26:44.409" v="1403"/>
          <ac:inkMkLst>
            <pc:docMk/>
            <pc:sldMk cId="1488541022" sldId="261"/>
            <ac:inkMk id="449" creationId="{8AD577B5-D76D-4E13-B849-0339B818BD91}"/>
          </ac:inkMkLst>
        </pc:inkChg>
        <pc:inkChg chg="add">
          <ac:chgData name="Zhou Jianyu" userId="faadb563bfecab1d" providerId="LiveId" clId="{608A95A3-58AF-4221-93A8-A24D4A10E73E}" dt="2022-12-09T00:26:43.834" v="1402" actId="9405"/>
          <ac:inkMkLst>
            <pc:docMk/>
            <pc:sldMk cId="1488541022" sldId="261"/>
            <ac:inkMk id="450" creationId="{158B64AC-1930-4D5D-BCEE-290BE3874859}"/>
          </ac:inkMkLst>
        </pc:inkChg>
        <pc:inkChg chg="add mod">
          <ac:chgData name="Zhou Jianyu" userId="faadb563bfecab1d" providerId="LiveId" clId="{608A95A3-58AF-4221-93A8-A24D4A10E73E}" dt="2022-12-09T00:26:48.654" v="1412"/>
          <ac:inkMkLst>
            <pc:docMk/>
            <pc:sldMk cId="1488541022" sldId="261"/>
            <ac:inkMk id="452" creationId="{77DC3F48-DE3A-4576-A4C7-B8D8A2AA4558}"/>
          </ac:inkMkLst>
        </pc:inkChg>
        <pc:inkChg chg="add">
          <ac:chgData name="Zhou Jianyu" userId="faadb563bfecab1d" providerId="LiveId" clId="{608A95A3-58AF-4221-93A8-A24D4A10E73E}" dt="2022-12-09T00:26:46.001" v="1405" actId="9405"/>
          <ac:inkMkLst>
            <pc:docMk/>
            <pc:sldMk cId="1488541022" sldId="261"/>
            <ac:inkMk id="453" creationId="{A532C348-E952-4059-A243-94CC12C60F4C}"/>
          </ac:inkMkLst>
        </pc:inkChg>
        <pc:inkChg chg="add">
          <ac:chgData name="Zhou Jianyu" userId="faadb563bfecab1d" providerId="LiveId" clId="{608A95A3-58AF-4221-93A8-A24D4A10E73E}" dt="2022-12-09T00:26:46.305" v="1406" actId="9405"/>
          <ac:inkMkLst>
            <pc:docMk/>
            <pc:sldMk cId="1488541022" sldId="261"/>
            <ac:inkMk id="454" creationId="{002C09B5-9958-4BFB-9C7E-A14271698356}"/>
          </ac:inkMkLst>
        </pc:inkChg>
        <pc:inkChg chg="add mod">
          <ac:chgData name="Zhou Jianyu" userId="faadb563bfecab1d" providerId="LiveId" clId="{608A95A3-58AF-4221-93A8-A24D4A10E73E}" dt="2022-12-09T00:26:48.654" v="1412"/>
          <ac:inkMkLst>
            <pc:docMk/>
            <pc:sldMk cId="1488541022" sldId="261"/>
            <ac:inkMk id="455" creationId="{A801B759-6952-4AC8-9713-26FB2C35DD92}"/>
          </ac:inkMkLst>
        </pc:inkChg>
        <pc:inkChg chg="add mod">
          <ac:chgData name="Zhou Jianyu" userId="faadb563bfecab1d" providerId="LiveId" clId="{608A95A3-58AF-4221-93A8-A24D4A10E73E}" dt="2022-12-09T00:26:48.654" v="1412"/>
          <ac:inkMkLst>
            <pc:docMk/>
            <pc:sldMk cId="1488541022" sldId="261"/>
            <ac:inkMk id="456" creationId="{4A38A08C-4C07-4434-88C6-2DBEB9DC5992}"/>
          </ac:inkMkLst>
        </pc:inkChg>
        <pc:inkChg chg="add mod">
          <ac:chgData name="Zhou Jianyu" userId="faadb563bfecab1d" providerId="LiveId" clId="{608A95A3-58AF-4221-93A8-A24D4A10E73E}" dt="2022-12-09T00:26:48.654" v="1412"/>
          <ac:inkMkLst>
            <pc:docMk/>
            <pc:sldMk cId="1488541022" sldId="261"/>
            <ac:inkMk id="457" creationId="{020AEB92-D32E-4B88-A280-1F6D22137559}"/>
          </ac:inkMkLst>
        </pc:inkChg>
        <pc:inkChg chg="add">
          <ac:chgData name="Zhou Jianyu" userId="faadb563bfecab1d" providerId="LiveId" clId="{608A95A3-58AF-4221-93A8-A24D4A10E73E}" dt="2022-12-09T00:26:47.539" v="1410" actId="9405"/>
          <ac:inkMkLst>
            <pc:docMk/>
            <pc:sldMk cId="1488541022" sldId="261"/>
            <ac:inkMk id="458" creationId="{5501D554-B680-40CE-A2BA-D4EC60F9BA0C}"/>
          </ac:inkMkLst>
        </pc:inkChg>
        <pc:inkChg chg="add">
          <ac:chgData name="Zhou Jianyu" userId="faadb563bfecab1d" providerId="LiveId" clId="{608A95A3-58AF-4221-93A8-A24D4A10E73E}" dt="2022-12-09T00:26:47.975" v="1411" actId="9405"/>
          <ac:inkMkLst>
            <pc:docMk/>
            <pc:sldMk cId="1488541022" sldId="261"/>
            <ac:inkMk id="459" creationId="{D0804A34-2803-4B90-9305-DEC1BC65EA5D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2" creationId="{1F16B227-67A2-4C0A-8218-6B2F92BE2E54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3" creationId="{F3A32AE4-DAE4-4388-A129-FC58FB7FB4D8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4" creationId="{D4F229A5-B412-402B-894B-42D7F414C790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5" creationId="{312F66BE-67A9-456F-99DB-01568BC853A7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6" creationId="{F30B8532-276D-424D-8E0D-AC26ABFDF70C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7" creationId="{234A14A1-F254-4AC5-9983-7A61C5B9031E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8" creationId="{D5540B50-7EAA-448E-AD18-146A6C15EDF2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69" creationId="{C935FDFB-888B-4A4F-942B-6B660CAC211F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70" creationId="{3C1A3024-D25F-4097-9C81-4426F864D538}"/>
          </ac:inkMkLst>
        </pc:inkChg>
        <pc:inkChg chg="add">
          <ac:chgData name="Zhou Jianyu" userId="faadb563bfecab1d" providerId="LiveId" clId="{608A95A3-58AF-4221-93A8-A24D4A10E73E}" dt="2022-12-09T00:26:52.796" v="1423" actId="9405"/>
          <ac:inkMkLst>
            <pc:docMk/>
            <pc:sldMk cId="1488541022" sldId="261"/>
            <ac:inkMk id="472" creationId="{EDFB4BF9-F876-4408-BBDF-72592A4C642C}"/>
          </ac:inkMkLst>
        </pc:inkChg>
        <pc:inkChg chg="add">
          <ac:chgData name="Zhou Jianyu" userId="faadb563bfecab1d" providerId="LiveId" clId="{608A95A3-58AF-4221-93A8-A24D4A10E73E}" dt="2022-12-09T00:26:53.098" v="1424" actId="9405"/>
          <ac:inkMkLst>
            <pc:docMk/>
            <pc:sldMk cId="1488541022" sldId="261"/>
            <ac:inkMk id="473" creationId="{A3A1096A-EAC7-4CE7-9DDE-A3850D60F181}"/>
          </ac:inkMkLst>
        </pc:inkChg>
        <pc:inkChg chg="add">
          <ac:chgData name="Zhou Jianyu" userId="faadb563bfecab1d" providerId="LiveId" clId="{608A95A3-58AF-4221-93A8-A24D4A10E73E}" dt="2022-12-09T00:26:53.890" v="1425" actId="9405"/>
          <ac:inkMkLst>
            <pc:docMk/>
            <pc:sldMk cId="1488541022" sldId="261"/>
            <ac:inkMk id="474" creationId="{5B4D0067-84A5-46A8-9C69-C839DB4C21FA}"/>
          </ac:inkMkLst>
        </pc:inkChg>
        <pc:inkChg chg="add">
          <ac:chgData name="Zhou Jianyu" userId="faadb563bfecab1d" providerId="LiveId" clId="{608A95A3-58AF-4221-93A8-A24D4A10E73E}" dt="2022-12-09T00:26:54.741" v="1426" actId="9405"/>
          <ac:inkMkLst>
            <pc:docMk/>
            <pc:sldMk cId="1488541022" sldId="261"/>
            <ac:inkMk id="475" creationId="{838B335B-356E-4597-91B4-4FC825A4AFDD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476" creationId="{15DD834E-D4FA-419E-B2D1-6A7C3E070146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477" creationId="{F9DE5527-7882-489B-BCBA-EE3680A7A6DA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478" creationId="{F675E89E-6D29-4D3E-AE93-E024B7F739F2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479" creationId="{89B9AFDD-9FFE-4C56-B99E-97F956831F5F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480" creationId="{1CB35B1D-188B-4E54-89A3-EA33CD035BF1}"/>
          </ac:inkMkLst>
        </pc:inkChg>
        <pc:inkChg chg="add mod">
          <ac:chgData name="Zhou Jianyu" userId="faadb563bfecab1d" providerId="LiveId" clId="{608A95A3-58AF-4221-93A8-A24D4A10E73E}" dt="2022-12-09T00:27:22.557" v="1478"/>
          <ac:inkMkLst>
            <pc:docMk/>
            <pc:sldMk cId="1488541022" sldId="261"/>
            <ac:inkMk id="481" creationId="{FD7EB2D8-1AC8-4FA3-96B3-4733536666FE}"/>
          </ac:inkMkLst>
        </pc:inkChg>
        <pc:inkChg chg="add mod">
          <ac:chgData name="Zhou Jianyu" userId="faadb563bfecab1d" providerId="LiveId" clId="{608A95A3-58AF-4221-93A8-A24D4A10E73E}" dt="2022-12-09T00:27:22.557" v="1478"/>
          <ac:inkMkLst>
            <pc:docMk/>
            <pc:sldMk cId="1488541022" sldId="261"/>
            <ac:inkMk id="482" creationId="{6ADBB231-C21A-49D0-BFD6-7BF96F7BFD47}"/>
          </ac:inkMkLst>
        </pc:inkChg>
        <pc:inkChg chg="add mod">
          <ac:chgData name="Zhou Jianyu" userId="faadb563bfecab1d" providerId="LiveId" clId="{608A95A3-58AF-4221-93A8-A24D4A10E73E}" dt="2022-12-09T00:27:22.557" v="1478"/>
          <ac:inkMkLst>
            <pc:docMk/>
            <pc:sldMk cId="1488541022" sldId="261"/>
            <ac:inkMk id="483" creationId="{1A670F66-0D37-4D6E-9EF4-08A35C085237}"/>
          </ac:inkMkLst>
        </pc:inkChg>
        <pc:inkChg chg="add mod">
          <ac:chgData name="Zhou Jianyu" userId="faadb563bfecab1d" providerId="LiveId" clId="{608A95A3-58AF-4221-93A8-A24D4A10E73E}" dt="2022-12-09T00:27:22.557" v="1478"/>
          <ac:inkMkLst>
            <pc:docMk/>
            <pc:sldMk cId="1488541022" sldId="261"/>
            <ac:inkMk id="484" creationId="{E53D9F58-F0D9-4DE6-A95E-E95C5B7C037D}"/>
          </ac:inkMkLst>
        </pc:inkChg>
        <pc:inkChg chg="add mod">
          <ac:chgData name="Zhou Jianyu" userId="faadb563bfecab1d" providerId="LiveId" clId="{608A95A3-58AF-4221-93A8-A24D4A10E73E}" dt="2022-12-09T00:27:22.557" v="1478"/>
          <ac:inkMkLst>
            <pc:docMk/>
            <pc:sldMk cId="1488541022" sldId="261"/>
            <ac:inkMk id="485" creationId="{1525C9F7-8488-4C6F-B425-6880972531D1}"/>
          </ac:inkMkLst>
        </pc:inkChg>
        <pc:inkChg chg="add mod">
          <ac:chgData name="Zhou Jianyu" userId="faadb563bfecab1d" providerId="LiveId" clId="{608A95A3-58AF-4221-93A8-A24D4A10E73E}" dt="2022-12-09T00:27:22.557" v="1478"/>
          <ac:inkMkLst>
            <pc:docMk/>
            <pc:sldMk cId="1488541022" sldId="261"/>
            <ac:inkMk id="486" creationId="{48329860-9D8F-401D-AF3E-D5FF413DC62A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88" creationId="{51B168EF-F3EA-46F8-88BA-4D05D40FA137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89" creationId="{51B9EF0D-9588-4A07-9452-81747F405927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0" creationId="{9A5C745F-4698-4BE2-AF76-A85AE33E9F7F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1" creationId="{E54D3A06-6E31-4D7F-A1E3-EA4815EF2969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2" creationId="{0EC12DE3-13DB-4870-9A23-288A540FB3F1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3" creationId="{2DA50738-F0D5-4C48-B27B-F1BDCAE10648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4" creationId="{2CBEFCCC-A185-49D3-B2AF-B41FA6AB7E2D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5" creationId="{9F3EAB4F-1BB9-44B8-A42D-6CE6E72D5820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6" creationId="{4973C575-1296-4D81-9FE2-34B5E9BAB37B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7" creationId="{3E89BC36-81C8-4AC1-B907-95C6744A8CF3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8" creationId="{2B3C6DAC-4453-484B-9685-5418CA7F163C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499" creationId="{378E6621-B935-46D1-9250-CD6426719900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500" creationId="{FA4AA06D-E546-4A75-9797-978ECC4E72F2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501" creationId="{2D2336BB-756B-4257-BB88-82B7F0BD27E4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502" creationId="{C2AB8E0F-8778-41BB-93F2-A4E4F104A2FF}"/>
          </ac:inkMkLst>
        </pc:inkChg>
        <pc:inkChg chg="add mod">
          <ac:chgData name="Zhou Jianyu" userId="faadb563bfecab1d" providerId="LiveId" clId="{608A95A3-58AF-4221-93A8-A24D4A10E73E}" dt="2022-12-09T00:27:10.221" v="1455"/>
          <ac:inkMkLst>
            <pc:docMk/>
            <pc:sldMk cId="1488541022" sldId="261"/>
            <ac:inkMk id="503" creationId="{E780DABE-0325-4EE6-BB73-47DDAAB2969F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05" creationId="{BB4370D6-C849-46AF-ABE7-2D0AD491AFF3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06" creationId="{D90FCDCF-70C9-4FF6-BA4C-F7E73477596B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07" creationId="{651BA4E6-70CA-4194-BA8E-870439C63E99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08" creationId="{B9BCF8A0-2DF7-413E-B988-D8815580E0E2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09" creationId="{9E0CC05B-A126-4B60-993D-574251D014ED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0" creationId="{FDE25D91-4309-4210-9F6B-41E5227922D9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1" creationId="{A79EB552-330B-49BB-BC49-81E0AAF4D0E1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2" creationId="{8D39350E-D035-455F-910A-B9E6E6E7C3B7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3" creationId="{189D93E9-603C-4D66-8610-AA0A880910E4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4" creationId="{E4D27307-BF3D-43EF-BDC7-CEF6312F11BD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6" creationId="{F7C8CEFB-7583-490F-BC4E-5F1F2705ED34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17" creationId="{7946253E-D689-4EB7-B61C-09BEAC63A659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19" creationId="{FD549A5A-3143-4641-B8F3-0EDEA7E3107F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20" creationId="{C73AE37D-9BF8-4C35-8C3C-5A1229A0BD83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21" creationId="{01909830-81F0-4C53-8638-6128CDF74B65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22" creationId="{9AC2EED6-7CFA-4785-AFF0-696E62F9D3C7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24" creationId="{C667B203-0CCD-4F2A-8817-CD71903C9681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25" creationId="{FFE1CA03-C016-40AA-9B2F-1C83A8814061}"/>
          </ac:inkMkLst>
        </pc:inkChg>
        <pc:inkChg chg="add mod">
          <ac:chgData name="Zhou Jianyu" userId="faadb563bfecab1d" providerId="LiveId" clId="{608A95A3-58AF-4221-93A8-A24D4A10E73E}" dt="2022-12-09T00:27:32.933" v="1483"/>
          <ac:inkMkLst>
            <pc:docMk/>
            <pc:sldMk cId="1488541022" sldId="261"/>
            <ac:inkMk id="528" creationId="{0CF782B8-490F-4EA3-9E0E-5F836F97C2B3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30" creationId="{6587CACD-5F67-4F9E-9873-299A8C3A2B82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31" creationId="{8177BBEF-9D7D-43D0-9437-7421FE46633E}"/>
          </ac:inkMkLst>
        </pc:inkChg>
        <pc:inkChg chg="add mod">
          <ac:chgData name="Zhou Jianyu" userId="faadb563bfecab1d" providerId="LiveId" clId="{608A95A3-58AF-4221-93A8-A24D4A10E73E}" dt="2022-12-09T00:27:34.757" v="1487"/>
          <ac:inkMkLst>
            <pc:docMk/>
            <pc:sldMk cId="1488541022" sldId="261"/>
            <ac:inkMk id="532" creationId="{7DE50970-B08D-4A20-8D43-9E3F51A55C73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34" creationId="{D1314705-7A64-421C-B282-90C6417C5702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35" creationId="{C1B3E459-2F58-4D5C-826F-7C5D2F59B733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36" creationId="{393E8CF1-208F-44D4-A47B-5E3816547210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37" creationId="{53FF0A7E-4919-4630-B92A-8A8071BCCE9E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39" creationId="{91184F5D-C529-4233-82BC-8729CF1E7C78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0" creationId="{74BC36E0-F540-4963-B284-AF325D65F947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1" creationId="{0B74DCC3-076E-4A9B-9C7B-19EED9897F43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2" creationId="{7EA1DC54-B54C-4C5F-95F2-64AD84E1D6A2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3" creationId="{E99341B4-ADAE-472A-99B6-D1199E329266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4" creationId="{FF990A36-708E-4AFB-B8DD-CCF84762EE3C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5" creationId="{37A2DE00-F108-4337-85D4-61A94E71F077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6" creationId="{E0F5D9F0-A6AE-4C3E-8A22-AB4BBFC38659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8" creationId="{8323BB7E-F419-44A0-932B-F73560BFA988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49" creationId="{5531D159-8B3C-44A7-A1CC-1B54DFF29CAC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51" creationId="{DC350C16-E780-4CAB-B3AB-0226883AD555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52" creationId="{B80CF3ED-5A7B-4B4A-ADA0-B32607FE15C5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53" creationId="{90511329-D593-45D0-A4EF-F16563AD6E8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54" creationId="{5A8A05BB-8BA5-4702-8235-879D869439DE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56" creationId="{A0F34EDA-4417-4978-A340-48228F982377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57" creationId="{CFA7166C-864C-40AB-9517-084384CCA9EB}"/>
          </ac:inkMkLst>
        </pc:inkChg>
        <pc:inkChg chg="add mod">
          <ac:chgData name="Zhou Jianyu" userId="faadb563bfecab1d" providerId="LiveId" clId="{608A95A3-58AF-4221-93A8-A24D4A10E73E}" dt="2022-12-09T00:28:18.618" v="1513"/>
          <ac:inkMkLst>
            <pc:docMk/>
            <pc:sldMk cId="1488541022" sldId="261"/>
            <ac:inkMk id="558" creationId="{D4F71733-CBB8-4F81-AD61-21CD7B3D0965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0" creationId="{8952316D-3372-4E50-980A-CB879981530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1" creationId="{AF18C7A6-24C5-4954-8C88-708CCAFCC2AC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3" creationId="{27C4077C-5A2A-4FB6-86FE-4B4BE1FDF7A9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4" creationId="{E2DF8554-7393-4BC7-8655-A83F9F304817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5" creationId="{7B602D36-3DA1-49C8-AB98-12EDCBC5BD3E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6" creationId="{F9CB3D1A-7872-4D12-A8F3-A0AB02B3FC9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8" creationId="{D7BF4F0F-1957-4E52-8F3F-E46E529807D9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69" creationId="{0DABD8C5-ED2D-4A27-A525-18CC2C1DBE96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70" creationId="{23330176-4FA8-47A4-985A-B5001BA26747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72" creationId="{0E8EB074-F0EF-46FD-9417-70D6503350E8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74" creationId="{2DD04DF2-45DB-4B53-94E8-CF4B3EDBE05B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76" creationId="{FA9E0FB1-5427-455B-B1EB-B63520D77C9C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77" creationId="{271BE672-37B5-4B39-A56B-4EF23D4AF9D9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79" creationId="{34F70E58-22B7-4DFD-852E-398D61244164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0" creationId="{E8AFDBEC-F4D1-47D9-8498-BB9707C6B3D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1" creationId="{742C3A15-B167-4BBF-A38E-510D136B9662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2" creationId="{0C7FDA3F-B0B7-4EDA-B1C7-C6F6DABCF145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3" creationId="{4E26CCE3-186D-451B-8DA3-8AB3189FC7A3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4" creationId="{9F919DB8-8470-4B65-B14A-D1743AEFD0BA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5" creationId="{6006FF21-9B46-49C8-AA0D-9D6259E26ED9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6" creationId="{0607CE40-75B6-4D6B-877A-CA43C7DAB366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7" creationId="{8925026C-4EF4-4A3D-BB3B-F81BBBA3E32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8" creationId="{99EB8FE7-5DBB-4F96-8C31-4F0480BFB8B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89" creationId="{4031E9F6-F12D-49F0-9A37-1F22CC7FDDA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0" creationId="{1F4AAE44-0E3B-4D06-A5D2-E7169074845C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1" creationId="{F35CB2EF-CE83-4DBC-BF93-0609222089F5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2" creationId="{3330368A-67DC-4766-B041-BC5EB43A9CC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3" creationId="{312AC6EB-9EA2-46B0-9EBE-9D7A67587A4B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5" creationId="{4310F21E-D520-44E9-B894-CCA1223C7323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6" creationId="{D30B2BD5-6E9C-4375-8CAF-3531D501DF36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7" creationId="{AD5D3A83-EDA7-49EB-AAE7-D57B6112F404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598" creationId="{5BF17387-3EE7-4063-BF3C-CB37671C149B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0" creationId="{DE2024DF-724E-44D0-8676-70ACEA5E0CD3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1" creationId="{0EE14965-31D8-41E6-8124-9613B5049A56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2" creationId="{67257EFB-39CA-413E-BF85-121FC8D61242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3" creationId="{6D18597C-5D5C-45C9-86DD-B39BF12EFE58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4" creationId="{ADEEEEF4-A2EE-46C6-A36E-8DC76F5332A2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5" creationId="{BBAF4DFB-9616-4A6A-8464-8D5DECD78BC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6" creationId="{0098E9F6-6335-4A43-AE3D-F6CE7BC01F83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7" creationId="{50808E5C-F8ED-4372-A303-FD4FBEC5E94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8" creationId="{39D9B3D3-7B7D-4C40-9800-001DF1027B8A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09" creationId="{F2C4B111-BEB6-443B-B97F-542B70352CE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0" creationId="{946784B0-0FA2-43BB-BC30-99C0CC3AD56B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1" creationId="{A1FFCCD4-915E-482C-9BB3-5FB9A9283CE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2" creationId="{61A93A6B-AB44-49EA-8324-77249FFC8162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4" creationId="{E5C7B0F3-E1E6-4C71-8212-A953A69FDF68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5" creationId="{D55A6F59-80D0-4650-BCD2-2D30E53ADFAA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6" creationId="{609A04FB-3AE9-4354-9CFE-E0A7E7493FF6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7" creationId="{84510705-55BD-472F-B285-E5B3EC24E43E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19" creationId="{F883C456-F6CB-4860-82E4-CD7A4C6759E3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20" creationId="{EAF8801E-A148-42FE-9419-E68910E0E24A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21" creationId="{2AFF41C9-0428-416E-BB7E-6D7D134BA5FC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22" creationId="{698A6D12-E1FF-42BF-8781-39F55199ED7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23" creationId="{2387800E-9E32-479D-986E-A68A04D6D600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25" creationId="{792EA77E-6ACE-487A-A01E-162C090D33B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27" creationId="{C49CD576-113B-4961-8A4F-8D2B51C3411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28" creationId="{720FBB91-3042-4025-9678-CEE110B6F82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0" creationId="{501799FB-AEB6-4F35-9447-27E333D3D2E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1" creationId="{7685370C-BF1B-4ED5-93E9-DFE566B7B31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2" creationId="{EA39CC0A-384D-4F7E-A0BA-217AAC333E3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3" creationId="{7C23ECF7-BBF0-412B-8924-A23B0B9B8CF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4" creationId="{C422832A-5939-4A12-B0ED-DD658CD0A1A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5" creationId="{7E7A725C-E558-486F-96D1-BD507B337F7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6" creationId="{96E6085A-92FB-4D26-A00A-C57F5B7072D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7" creationId="{A9BCE956-8AC6-490A-B053-26FA0F655E8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8" creationId="{CF035771-A364-47A4-8771-FB505AECBBB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39" creationId="{B57EFC94-1775-43EF-97FC-31FACE840E6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1" creationId="{1DCECF1C-FB44-4676-948C-317CA1198EA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2" creationId="{84F4CC40-D8EF-49B8-81AD-4E4F9A867AB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3" creationId="{3D05C6CE-6696-4A1D-9B1F-50B39B7F5CF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4" creationId="{D42444EE-BC30-40B2-9BE3-33CAF13F9BB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5" creationId="{1796B2E7-55D3-419E-B188-A542D698E084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6" creationId="{A7EC27B9-74D0-45B6-BFFC-84BF82E8A8C1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7" creationId="{D4C36A25-1EE2-4AA6-A4AC-E14D618FCC0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8" creationId="{696C6A42-7992-4203-B366-715EDAC4537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49" creationId="{57EE140E-DFA4-4E76-9430-054CA279AA2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50" creationId="{5FAA023A-CBE5-4D83-8C2F-8B0FD0A9D48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51" creationId="{43C88C66-9EA4-4250-8BA2-DB19DDFC853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52" creationId="{B6B4F7DE-E1E2-462A-BC04-898E0915216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53" creationId="{72BE5B05-D479-4B2C-8166-65E676595B9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55" creationId="{E35672C4-D013-47E6-8DE7-5F4FE4476BB7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56" creationId="{CFE9FC68-B4D5-4C76-8E5A-1BAB189529ED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57" creationId="{AA2EACA8-2B09-4256-8AB5-344D153953AF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58" creationId="{871801A9-23D8-4F82-86F9-A389D30E9415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659" creationId="{79AE3FCA-D472-4588-A139-E01177F44BBB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1" creationId="{63FDE6D8-0539-4B1B-91EF-1CC9729FE636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2" creationId="{9C7D9067-5008-40F9-864B-B03F63A6672E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3" creationId="{E82E168E-DEE7-4D05-ACF4-760490DC032E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4" creationId="{21F487A9-B135-463F-878E-EF43A8DAD348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5" creationId="{4FD4AC72-AD0E-4468-B68A-14F3D5C4100D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7" creationId="{D5A340DC-75C3-490B-9881-5A0207176909}"/>
          </ac:inkMkLst>
        </pc:inkChg>
        <pc:inkChg chg="add mod">
          <ac:chgData name="Zhou Jianyu" userId="faadb563bfecab1d" providerId="LiveId" clId="{608A95A3-58AF-4221-93A8-A24D4A10E73E}" dt="2022-12-09T00:30:01.197" v="1631"/>
          <ac:inkMkLst>
            <pc:docMk/>
            <pc:sldMk cId="1488541022" sldId="261"/>
            <ac:inkMk id="668" creationId="{183756B0-C984-4541-B09E-F92D95F83E0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69" creationId="{B319670A-EE88-419C-86E5-1DA468048CF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0" creationId="{6A12DA8A-604B-41E9-B07E-44789979077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1" creationId="{72346812-6805-44E2-8A55-5E838BAF85F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2" creationId="{102A0B02-73BD-498E-855F-5603B0C4090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3" creationId="{DDB11A55-0D84-453F-B24C-69F81675F82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4" creationId="{C0FE403B-ECA3-42BE-A54F-94C8BAF25BB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5" creationId="{4E1A2B6B-9A32-4B6D-97F8-28F09C3E2E6F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76" creationId="{A7545F15-3A14-449C-89AD-4DD8B56C5D7A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1" creationId="{A2482C41-8180-4544-8CA2-5F3521588C2C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2" creationId="{CD040F64-3851-45E0-983E-9EDFABFC808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3" creationId="{E4A7008C-18B9-4EAC-9711-E7A5F2F9990E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4" creationId="{A0DB9C22-CBA6-484D-9D68-85B856E2B73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5" creationId="{1E0F24E8-4BF2-44D0-9C9C-FE07316A22D0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6" creationId="{AADA744B-182D-42A0-8882-5E64258B6C9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7" creationId="{815F7FAC-5EAE-4FA1-8B5F-B2267FC94286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8" creationId="{F27E6EF0-FD8A-4FB3-8107-E4DBC4FFA92B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89" creationId="{5395F4D8-B069-455D-9EFB-75E9A0210E2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0" creationId="{6628701E-1CFC-42D0-A438-88DE49FB5117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1" creationId="{9047FDC6-AFC6-4B34-AA5C-53EB0D87C32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2" creationId="{75498856-76A1-4C78-9EED-83ABC6C71E98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3" creationId="{0A669672-C116-40AB-B5A5-D0BF03CC4E53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6" creationId="{0ECD7467-5904-4F3E-AB14-793E509802F9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7" creationId="{E38E6F7F-468C-4D4C-AF4B-412549B9488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698" creationId="{7626E83C-B73C-48B4-AF85-B04C24C8543A}"/>
          </ac:inkMkLst>
        </pc:inkChg>
        <pc:inkChg chg="add mod">
          <ac:chgData name="Zhou Jianyu" userId="faadb563bfecab1d" providerId="LiveId" clId="{608A95A3-58AF-4221-93A8-A24D4A10E73E}" dt="2022-12-09T00:30:14.322" v="1651"/>
          <ac:inkMkLst>
            <pc:docMk/>
            <pc:sldMk cId="1488541022" sldId="261"/>
            <ac:inkMk id="701" creationId="{8B4B1A4A-54B9-4109-9C9C-E7D8A1965BC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703" creationId="{18FCA4C2-4357-4C51-B858-B80AF88C899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704" creationId="{5DE32ACB-560B-4DCC-8829-80D9572EF72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705" creationId="{E2855838-9543-4E42-83FF-4C8A75C1C705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706" creationId="{EA8F3247-EEA9-4491-945B-5B2682AEB13D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707" creationId="{D0AF0E4E-BB1E-47A7-AA70-0570E02164E2}"/>
          </ac:inkMkLst>
        </pc:inkChg>
        <pc:inkChg chg="add mod">
          <ac:chgData name="Zhou Jianyu" userId="faadb563bfecab1d" providerId="LiveId" clId="{608A95A3-58AF-4221-93A8-A24D4A10E73E}" dt="2022-12-09T00:30:17.972" v="1658"/>
          <ac:inkMkLst>
            <pc:docMk/>
            <pc:sldMk cId="1488541022" sldId="261"/>
            <ac:inkMk id="708" creationId="{3D6B72A9-85AD-44AB-BC12-A85B1162A26F}"/>
          </ac:inkMkLst>
        </pc:inkChg>
      </pc:sldChg>
      <pc:sldChg chg="addSp delSp modSp new mod">
        <pc:chgData name="Zhou Jianyu" userId="faadb563bfecab1d" providerId="LiveId" clId="{608A95A3-58AF-4221-93A8-A24D4A10E73E}" dt="2022-12-09T00:37:05.968" v="2182"/>
        <pc:sldMkLst>
          <pc:docMk/>
          <pc:sldMk cId="193132486" sldId="262"/>
        </pc:sldMkLst>
        <pc:grpChg chg="del mod">
          <ac:chgData name="Zhou Jianyu" userId="faadb563bfecab1d" providerId="LiveId" clId="{608A95A3-58AF-4221-93A8-A24D4A10E73E}" dt="2022-12-09T00:30:42.377" v="1678"/>
          <ac:grpSpMkLst>
            <pc:docMk/>
            <pc:sldMk cId="193132486" sldId="262"/>
            <ac:grpSpMk id="12" creationId="{A918F3AA-4139-4C42-A113-B15432894868}"/>
          </ac:grpSpMkLst>
        </pc:grpChg>
        <pc:grpChg chg="del mod">
          <ac:chgData name="Zhou Jianyu" userId="faadb563bfecab1d" providerId="LiveId" clId="{608A95A3-58AF-4221-93A8-A24D4A10E73E}" dt="2022-12-09T00:30:44.078" v="1680"/>
          <ac:grpSpMkLst>
            <pc:docMk/>
            <pc:sldMk cId="193132486" sldId="262"/>
            <ac:grpSpMk id="20" creationId="{9367952D-826A-4B06-984D-86FC47CE1538}"/>
          </ac:grpSpMkLst>
        </pc:grpChg>
        <pc:grpChg chg="del mod">
          <ac:chgData name="Zhou Jianyu" userId="faadb563bfecab1d" providerId="LiveId" clId="{608A95A3-58AF-4221-93A8-A24D4A10E73E}" dt="2022-12-09T00:31:26.390" v="1721"/>
          <ac:grpSpMkLst>
            <pc:docMk/>
            <pc:sldMk cId="193132486" sldId="262"/>
            <ac:grpSpMk id="22" creationId="{42B3CC0A-7D95-4B65-82F5-7FDCEAE90B7C}"/>
          </ac:grpSpMkLst>
        </pc:grpChg>
        <pc:grpChg chg="del mod">
          <ac:chgData name="Zhou Jianyu" userId="faadb563bfecab1d" providerId="LiveId" clId="{608A95A3-58AF-4221-93A8-A24D4A10E73E}" dt="2022-12-09T00:31:26.390" v="1721"/>
          <ac:grpSpMkLst>
            <pc:docMk/>
            <pc:sldMk cId="193132486" sldId="262"/>
            <ac:grpSpMk id="56" creationId="{0A40A2A6-5D4E-4D12-B5C3-14A74DF52E02}"/>
          </ac:grpSpMkLst>
        </pc:grpChg>
        <pc:grpChg chg="del mod">
          <ac:chgData name="Zhou Jianyu" userId="faadb563bfecab1d" providerId="LiveId" clId="{608A95A3-58AF-4221-93A8-A24D4A10E73E}" dt="2022-12-09T00:31:26.390" v="1721"/>
          <ac:grpSpMkLst>
            <pc:docMk/>
            <pc:sldMk cId="193132486" sldId="262"/>
            <ac:grpSpMk id="57" creationId="{D2E870E9-706B-48F9-9E5F-3ED45AC70A6A}"/>
          </ac:grpSpMkLst>
        </pc:grpChg>
        <pc:grpChg chg="del mod">
          <ac:chgData name="Zhou Jianyu" userId="faadb563bfecab1d" providerId="LiveId" clId="{608A95A3-58AF-4221-93A8-A24D4A10E73E}" dt="2022-12-09T00:31:26.390" v="1721"/>
          <ac:grpSpMkLst>
            <pc:docMk/>
            <pc:sldMk cId="193132486" sldId="262"/>
            <ac:grpSpMk id="58" creationId="{E32646CB-004F-48CC-A0E3-AB675B484C13}"/>
          </ac:grpSpMkLst>
        </pc:grpChg>
        <pc:grpChg chg="mod">
          <ac:chgData name="Zhou Jianyu" userId="faadb563bfecab1d" providerId="LiveId" clId="{608A95A3-58AF-4221-93A8-A24D4A10E73E}" dt="2022-12-09T00:32:10.397" v="1835"/>
          <ac:grpSpMkLst>
            <pc:docMk/>
            <pc:sldMk cId="193132486" sldId="262"/>
            <ac:grpSpMk id="65" creationId="{DC0A3F37-9B48-4CDD-9EA2-A62CE85EB149}"/>
          </ac:grpSpMkLst>
        </pc:grpChg>
        <pc:grpChg chg="del mod">
          <ac:chgData name="Zhou Jianyu" userId="faadb563bfecab1d" providerId="LiveId" clId="{608A95A3-58AF-4221-93A8-A24D4A10E73E}" dt="2022-12-09T00:31:36.660" v="1743"/>
          <ac:grpSpMkLst>
            <pc:docMk/>
            <pc:sldMk cId="193132486" sldId="262"/>
            <ac:grpSpMk id="78" creationId="{064C49D4-EB1D-4C40-A370-346D667CCB5E}"/>
          </ac:grpSpMkLst>
        </pc:grpChg>
        <pc:grpChg chg="del mod">
          <ac:chgData name="Zhou Jianyu" userId="faadb563bfecab1d" providerId="LiveId" clId="{608A95A3-58AF-4221-93A8-A24D4A10E73E}" dt="2022-12-09T00:32:14.226" v="1836" actId="478"/>
          <ac:grpSpMkLst>
            <pc:docMk/>
            <pc:sldMk cId="193132486" sldId="262"/>
            <ac:grpSpMk id="87" creationId="{99850F55-A392-4161-8F81-B187F70B096A}"/>
          </ac:grpSpMkLst>
        </pc:grpChg>
        <pc:grpChg chg="del mod">
          <ac:chgData name="Zhou Jianyu" userId="faadb563bfecab1d" providerId="LiveId" clId="{608A95A3-58AF-4221-93A8-A24D4A10E73E}" dt="2022-12-09T00:32:14.226" v="1836" actId="478"/>
          <ac:grpSpMkLst>
            <pc:docMk/>
            <pc:sldMk cId="193132486" sldId="262"/>
            <ac:grpSpMk id="136" creationId="{31000186-FF5D-4E3F-9BFD-44082C157E2A}"/>
          </ac:grpSpMkLst>
        </pc:grpChg>
        <pc:grpChg chg="del mod">
          <ac:chgData name="Zhou Jianyu" userId="faadb563bfecab1d" providerId="LiveId" clId="{608A95A3-58AF-4221-93A8-A24D4A10E73E}" dt="2022-12-09T00:32:01.470" v="1794"/>
          <ac:grpSpMkLst>
            <pc:docMk/>
            <pc:sldMk cId="193132486" sldId="262"/>
            <ac:grpSpMk id="137" creationId="{9B09E8FF-D179-4B58-8186-5A930DC23A4D}"/>
          </ac:grpSpMkLst>
        </pc:grpChg>
        <pc:grpChg chg="add del mod">
          <ac:chgData name="Zhou Jianyu" userId="faadb563bfecab1d" providerId="LiveId" clId="{608A95A3-58AF-4221-93A8-A24D4A10E73E}" dt="2022-12-09T00:32:14.226" v="1836" actId="478"/>
          <ac:grpSpMkLst>
            <pc:docMk/>
            <pc:sldMk cId="193132486" sldId="262"/>
            <ac:grpSpMk id="138" creationId="{8FCCFF72-8EC2-49AC-9919-C08892BE8312}"/>
          </ac:grpSpMkLst>
        </pc:grpChg>
        <pc:grpChg chg="del mod">
          <ac:chgData name="Zhou Jianyu" userId="faadb563bfecab1d" providerId="LiveId" clId="{608A95A3-58AF-4221-93A8-A24D4A10E73E}" dt="2022-12-09T00:32:14.226" v="1836" actId="478"/>
          <ac:grpSpMkLst>
            <pc:docMk/>
            <pc:sldMk cId="193132486" sldId="262"/>
            <ac:grpSpMk id="139" creationId="{D87DA0C8-70BE-4764-8F75-D130AD4E6CE7}"/>
          </ac:grpSpMkLst>
        </pc:grpChg>
        <pc:grpChg chg="del mod">
          <ac:chgData name="Zhou Jianyu" userId="faadb563bfecab1d" providerId="LiveId" clId="{608A95A3-58AF-4221-93A8-A24D4A10E73E}" dt="2022-12-09T00:32:14.226" v="1836" actId="478"/>
          <ac:grpSpMkLst>
            <pc:docMk/>
            <pc:sldMk cId="193132486" sldId="262"/>
            <ac:grpSpMk id="141" creationId="{DC6062D9-A097-476D-A4FB-16407F9787E3}"/>
          </ac:grpSpMkLst>
        </pc:grpChg>
        <pc:grpChg chg="mod">
          <ac:chgData name="Zhou Jianyu" userId="faadb563bfecab1d" providerId="LiveId" clId="{608A95A3-58AF-4221-93A8-A24D4A10E73E}" dt="2022-12-09T00:32:17.510" v="1839"/>
          <ac:grpSpMkLst>
            <pc:docMk/>
            <pc:sldMk cId="193132486" sldId="262"/>
            <ac:grpSpMk id="144" creationId="{873BB293-D15A-4556-BC8F-F8F95844B593}"/>
          </ac:grpSpMkLst>
        </pc:grpChg>
        <pc:grpChg chg="del mod">
          <ac:chgData name="Zhou Jianyu" userId="faadb563bfecab1d" providerId="LiveId" clId="{608A95A3-58AF-4221-93A8-A24D4A10E73E}" dt="2022-12-09T00:32:32.283" v="1863"/>
          <ac:grpSpMkLst>
            <pc:docMk/>
            <pc:sldMk cId="193132486" sldId="262"/>
            <ac:grpSpMk id="155" creationId="{51552720-6E1D-4803-8DB6-30654D0FC353}"/>
          </ac:grpSpMkLst>
        </pc:grpChg>
        <pc:grpChg chg="del mod">
          <ac:chgData name="Zhou Jianyu" userId="faadb563bfecab1d" providerId="LiveId" clId="{608A95A3-58AF-4221-93A8-A24D4A10E73E}" dt="2022-12-09T00:32:41.230" v="1883"/>
          <ac:grpSpMkLst>
            <pc:docMk/>
            <pc:sldMk cId="193132486" sldId="262"/>
            <ac:grpSpMk id="168" creationId="{648BE6A2-56DC-44F0-9B06-5CE84D7990A3}"/>
          </ac:grpSpMkLst>
        </pc:grpChg>
        <pc:grpChg chg="del mod">
          <ac:chgData name="Zhou Jianyu" userId="faadb563bfecab1d" providerId="LiveId" clId="{608A95A3-58AF-4221-93A8-A24D4A10E73E}" dt="2022-12-09T00:32:42.553" v="1885"/>
          <ac:grpSpMkLst>
            <pc:docMk/>
            <pc:sldMk cId="193132486" sldId="262"/>
            <ac:grpSpMk id="188" creationId="{5438D109-47F8-4602-97F2-86FCCB05F642}"/>
          </ac:grpSpMkLst>
        </pc:grpChg>
        <pc:grpChg chg="mod">
          <ac:chgData name="Zhou Jianyu" userId="faadb563bfecab1d" providerId="LiveId" clId="{608A95A3-58AF-4221-93A8-A24D4A10E73E}" dt="2022-12-09T00:32:42.553" v="1885"/>
          <ac:grpSpMkLst>
            <pc:docMk/>
            <pc:sldMk cId="193132486" sldId="262"/>
            <ac:grpSpMk id="190" creationId="{1AB92E2B-6E09-40B6-98C4-555AE330F6A4}"/>
          </ac:grpSpMkLst>
        </pc:grpChg>
        <pc:grpChg chg="del mod">
          <ac:chgData name="Zhou Jianyu" userId="faadb563bfecab1d" providerId="LiveId" clId="{608A95A3-58AF-4221-93A8-A24D4A10E73E}" dt="2022-12-09T00:32:48.457" v="1895"/>
          <ac:grpSpMkLst>
            <pc:docMk/>
            <pc:sldMk cId="193132486" sldId="262"/>
            <ac:grpSpMk id="197" creationId="{700B5708-6A29-40C9-B5A4-C19524EBC80A}"/>
          </ac:grpSpMkLst>
        </pc:grpChg>
        <pc:grpChg chg="del mod">
          <ac:chgData name="Zhou Jianyu" userId="faadb563bfecab1d" providerId="LiveId" clId="{608A95A3-58AF-4221-93A8-A24D4A10E73E}" dt="2022-12-09T00:35:18.269" v="2069"/>
          <ac:grpSpMkLst>
            <pc:docMk/>
            <pc:sldMk cId="193132486" sldId="262"/>
            <ac:grpSpMk id="200" creationId="{90CB9280-4435-4FE2-9DBF-F8D473186AD5}"/>
          </ac:grpSpMkLst>
        </pc:grpChg>
        <pc:grpChg chg="del mod">
          <ac:chgData name="Zhou Jianyu" userId="faadb563bfecab1d" providerId="LiveId" clId="{608A95A3-58AF-4221-93A8-A24D4A10E73E}" dt="2022-12-09T00:32:58.522" v="1906"/>
          <ac:grpSpMkLst>
            <pc:docMk/>
            <pc:sldMk cId="193132486" sldId="262"/>
            <ac:grpSpMk id="206" creationId="{6FB456E4-8DFA-410B-98C8-5E2F09990DEE}"/>
          </ac:grpSpMkLst>
        </pc:grpChg>
        <pc:grpChg chg="del mod">
          <ac:chgData name="Zhou Jianyu" userId="faadb563bfecab1d" providerId="LiveId" clId="{608A95A3-58AF-4221-93A8-A24D4A10E73E}" dt="2022-12-09T00:33:20.117" v="1931"/>
          <ac:grpSpMkLst>
            <pc:docMk/>
            <pc:sldMk cId="193132486" sldId="262"/>
            <ac:grpSpMk id="218" creationId="{BB7596B1-D1CB-469A-AF0F-D032A4C6464B}"/>
          </ac:grpSpMkLst>
        </pc:grpChg>
        <pc:grpChg chg="del mod">
          <ac:chgData name="Zhou Jianyu" userId="faadb563bfecab1d" providerId="LiveId" clId="{608A95A3-58AF-4221-93A8-A24D4A10E73E}" dt="2022-12-09T00:33:20.117" v="1931"/>
          <ac:grpSpMkLst>
            <pc:docMk/>
            <pc:sldMk cId="193132486" sldId="262"/>
            <ac:grpSpMk id="228" creationId="{80AD733A-9AB7-452D-B4DA-5825AEEAE216}"/>
          </ac:grpSpMkLst>
        </pc:grpChg>
        <pc:grpChg chg="del mod">
          <ac:chgData name="Zhou Jianyu" userId="faadb563bfecab1d" providerId="LiveId" clId="{608A95A3-58AF-4221-93A8-A24D4A10E73E}" dt="2022-12-09T00:33:22.678" v="1934"/>
          <ac:grpSpMkLst>
            <pc:docMk/>
            <pc:sldMk cId="193132486" sldId="262"/>
            <ac:grpSpMk id="231" creationId="{80AF5725-E901-4705-9E3D-C9D9E3D43348}"/>
          </ac:grpSpMkLst>
        </pc:grpChg>
        <pc:grpChg chg="del mod">
          <ac:chgData name="Zhou Jianyu" userId="faadb563bfecab1d" providerId="LiveId" clId="{608A95A3-58AF-4221-93A8-A24D4A10E73E}" dt="2022-12-09T00:35:18.269" v="2069"/>
          <ac:grpSpMkLst>
            <pc:docMk/>
            <pc:sldMk cId="193132486" sldId="262"/>
            <ac:grpSpMk id="234" creationId="{02F0A331-DD9A-4555-95F4-7CC6B0BE8D8F}"/>
          </ac:grpSpMkLst>
        </pc:grpChg>
        <pc:grpChg chg="del mod">
          <ac:chgData name="Zhou Jianyu" userId="faadb563bfecab1d" providerId="LiveId" clId="{608A95A3-58AF-4221-93A8-A24D4A10E73E}" dt="2022-12-09T00:35:18.269" v="2069"/>
          <ac:grpSpMkLst>
            <pc:docMk/>
            <pc:sldMk cId="193132486" sldId="262"/>
            <ac:grpSpMk id="237" creationId="{ED73E77C-C2C0-4DF6-A327-7706C7CB914C}"/>
          </ac:grpSpMkLst>
        </pc:grpChg>
        <pc:grpChg chg="del mod">
          <ac:chgData name="Zhou Jianyu" userId="faadb563bfecab1d" providerId="LiveId" clId="{608A95A3-58AF-4221-93A8-A24D4A10E73E}" dt="2022-12-09T00:35:18.269" v="2069"/>
          <ac:grpSpMkLst>
            <pc:docMk/>
            <pc:sldMk cId="193132486" sldId="262"/>
            <ac:grpSpMk id="254" creationId="{5E29BC3C-27B3-466D-BB19-3DFE49109C46}"/>
          </ac:grpSpMkLst>
        </pc:grpChg>
        <pc:grpChg chg="del mod">
          <ac:chgData name="Zhou Jianyu" userId="faadb563bfecab1d" providerId="LiveId" clId="{608A95A3-58AF-4221-93A8-A24D4A10E73E}" dt="2022-12-09T00:33:37.833" v="1960"/>
          <ac:grpSpMkLst>
            <pc:docMk/>
            <pc:sldMk cId="193132486" sldId="262"/>
            <ac:grpSpMk id="258" creationId="{A8631A04-8B63-4B1E-AEFD-D1776312E731}"/>
          </ac:grpSpMkLst>
        </pc:grpChg>
        <pc:grpChg chg="del mod">
          <ac:chgData name="Zhou Jianyu" userId="faadb563bfecab1d" providerId="LiveId" clId="{608A95A3-58AF-4221-93A8-A24D4A10E73E}" dt="2022-12-09T00:37:02.933" v="2177"/>
          <ac:grpSpMkLst>
            <pc:docMk/>
            <pc:sldMk cId="193132486" sldId="262"/>
            <ac:grpSpMk id="260" creationId="{1496E1F9-F817-448B-8E77-53CEAB25F2E2}"/>
          </ac:grpSpMkLst>
        </pc:grpChg>
        <pc:grpChg chg="del mod">
          <ac:chgData name="Zhou Jianyu" userId="faadb563bfecab1d" providerId="LiveId" clId="{608A95A3-58AF-4221-93A8-A24D4A10E73E}" dt="2022-12-09T00:34:03.264" v="1997"/>
          <ac:grpSpMkLst>
            <pc:docMk/>
            <pc:sldMk cId="193132486" sldId="262"/>
            <ac:grpSpMk id="270" creationId="{21950934-26E5-46C4-A686-2BA1FC07EE0B}"/>
          </ac:grpSpMkLst>
        </pc:grpChg>
        <pc:grpChg chg="del mod">
          <ac:chgData name="Zhou Jianyu" userId="faadb563bfecab1d" providerId="LiveId" clId="{608A95A3-58AF-4221-93A8-A24D4A10E73E}" dt="2022-12-09T00:34:03.264" v="1997"/>
          <ac:grpSpMkLst>
            <pc:docMk/>
            <pc:sldMk cId="193132486" sldId="262"/>
            <ac:grpSpMk id="276" creationId="{62564943-C2AB-4C03-BAE7-1C503F72B7EF}"/>
          </ac:grpSpMkLst>
        </pc:grpChg>
        <pc:grpChg chg="del mod">
          <ac:chgData name="Zhou Jianyu" userId="faadb563bfecab1d" providerId="LiveId" clId="{608A95A3-58AF-4221-93A8-A24D4A10E73E}" dt="2022-12-09T00:35:15.387" v="2066"/>
          <ac:grpSpMkLst>
            <pc:docMk/>
            <pc:sldMk cId="193132486" sldId="262"/>
            <ac:grpSpMk id="297" creationId="{BBB345D5-0FCE-4438-A8FE-E2AF650D153A}"/>
          </ac:grpSpMkLst>
        </pc:grpChg>
        <pc:grpChg chg="del mod">
          <ac:chgData name="Zhou Jianyu" userId="faadb563bfecab1d" providerId="LiveId" clId="{608A95A3-58AF-4221-93A8-A24D4A10E73E}" dt="2022-12-09T00:35:18.269" v="2069"/>
          <ac:grpSpMkLst>
            <pc:docMk/>
            <pc:sldMk cId="193132486" sldId="262"/>
            <ac:grpSpMk id="298" creationId="{F68B451C-E624-496B-93A9-11AC74919E90}"/>
          </ac:grpSpMkLst>
        </pc:grpChg>
        <pc:grpChg chg="del mod">
          <ac:chgData name="Zhou Jianyu" userId="faadb563bfecab1d" providerId="LiveId" clId="{608A95A3-58AF-4221-93A8-A24D4A10E73E}" dt="2022-12-09T00:37:02.933" v="2177"/>
          <ac:grpSpMkLst>
            <pc:docMk/>
            <pc:sldMk cId="193132486" sldId="262"/>
            <ac:grpSpMk id="307" creationId="{4B1451B7-163C-4D3A-A84D-29E4F2024668}"/>
          </ac:grpSpMkLst>
        </pc:grpChg>
        <pc:grpChg chg="del mod">
          <ac:chgData name="Zhou Jianyu" userId="faadb563bfecab1d" providerId="LiveId" clId="{608A95A3-58AF-4221-93A8-A24D4A10E73E}" dt="2022-12-09T00:37:02.933" v="2177"/>
          <ac:grpSpMkLst>
            <pc:docMk/>
            <pc:sldMk cId="193132486" sldId="262"/>
            <ac:grpSpMk id="311" creationId="{FD950E0D-E7E9-4093-A46A-921551C7E269}"/>
          </ac:grpSpMkLst>
        </pc:grpChg>
        <pc:grpChg chg="del mod">
          <ac:chgData name="Zhou Jianyu" userId="faadb563bfecab1d" providerId="LiveId" clId="{608A95A3-58AF-4221-93A8-A24D4A10E73E}" dt="2022-12-09T00:37:02.933" v="2177"/>
          <ac:grpSpMkLst>
            <pc:docMk/>
            <pc:sldMk cId="193132486" sldId="262"/>
            <ac:grpSpMk id="322" creationId="{A8C9656F-2B22-43AD-A17B-F8D7F87508EE}"/>
          </ac:grpSpMkLst>
        </pc:grpChg>
        <pc:grpChg chg="mod">
          <ac:chgData name="Zhou Jianyu" userId="faadb563bfecab1d" providerId="LiveId" clId="{608A95A3-58AF-4221-93A8-A24D4A10E73E}" dt="2022-12-09T00:34:42.005" v="2024"/>
          <ac:grpSpMkLst>
            <pc:docMk/>
            <pc:sldMk cId="193132486" sldId="262"/>
            <ac:grpSpMk id="325" creationId="{C0F17B1D-5A0D-4072-B46C-F5181E3E1037}"/>
          </ac:grpSpMkLst>
        </pc:grpChg>
        <pc:grpChg chg="del mod">
          <ac:chgData name="Zhou Jianyu" userId="faadb563bfecab1d" providerId="LiveId" clId="{608A95A3-58AF-4221-93A8-A24D4A10E73E}" dt="2022-12-09T00:35:15.387" v="2066"/>
          <ac:grpSpMkLst>
            <pc:docMk/>
            <pc:sldMk cId="193132486" sldId="262"/>
            <ac:grpSpMk id="341" creationId="{C92C7B6E-70F4-4BF4-950F-F9204537DD3D}"/>
          </ac:grpSpMkLst>
        </pc:grpChg>
        <pc:grpChg chg="del mod">
          <ac:chgData name="Zhou Jianyu" userId="faadb563bfecab1d" providerId="LiveId" clId="{608A95A3-58AF-4221-93A8-A24D4A10E73E}" dt="2022-12-09T00:35:15.387" v="2066"/>
          <ac:grpSpMkLst>
            <pc:docMk/>
            <pc:sldMk cId="193132486" sldId="262"/>
            <ac:grpSpMk id="342" creationId="{3E93469D-E088-43F4-B1BD-FF030120BAFB}"/>
          </ac:grpSpMkLst>
        </pc:grpChg>
        <pc:grpChg chg="del mod">
          <ac:chgData name="Zhou Jianyu" userId="faadb563bfecab1d" providerId="LiveId" clId="{608A95A3-58AF-4221-93A8-A24D4A10E73E}" dt="2022-12-09T00:35:18.269" v="2069"/>
          <ac:grpSpMkLst>
            <pc:docMk/>
            <pc:sldMk cId="193132486" sldId="262"/>
            <ac:grpSpMk id="368" creationId="{6D743D9F-0885-470F-BD2F-1DD1801C4F7C}"/>
          </ac:grpSpMkLst>
        </pc:grpChg>
        <pc:grpChg chg="del mod">
          <ac:chgData name="Zhou Jianyu" userId="faadb563bfecab1d" providerId="LiveId" clId="{608A95A3-58AF-4221-93A8-A24D4A10E73E}" dt="2022-12-09T00:35:27.826" v="2085"/>
          <ac:grpSpMkLst>
            <pc:docMk/>
            <pc:sldMk cId="193132486" sldId="262"/>
            <ac:grpSpMk id="371" creationId="{DA92A08A-DCB4-4F2C-8896-3D0131BB8DB1}"/>
          </ac:grpSpMkLst>
        </pc:grpChg>
        <pc:grpChg chg="del mod">
          <ac:chgData name="Zhou Jianyu" userId="faadb563bfecab1d" providerId="LiveId" clId="{608A95A3-58AF-4221-93A8-A24D4A10E73E}" dt="2022-12-09T00:35:27.826" v="2085"/>
          <ac:grpSpMkLst>
            <pc:docMk/>
            <pc:sldMk cId="193132486" sldId="262"/>
            <ac:grpSpMk id="380" creationId="{6AD1B50D-7B42-435F-BE93-53D06AEFC1D3}"/>
          </ac:grpSpMkLst>
        </pc:grpChg>
        <pc:grpChg chg="del mod">
          <ac:chgData name="Zhou Jianyu" userId="faadb563bfecab1d" providerId="LiveId" clId="{608A95A3-58AF-4221-93A8-A24D4A10E73E}" dt="2022-12-09T00:35:32.734" v="2092"/>
          <ac:grpSpMkLst>
            <pc:docMk/>
            <pc:sldMk cId="193132486" sldId="262"/>
            <ac:grpSpMk id="387" creationId="{1902E119-5492-42FB-B5C0-E08C5679ECA5}"/>
          </ac:grpSpMkLst>
        </pc:grpChg>
        <pc:grpChg chg="del mod">
          <ac:chgData name="Zhou Jianyu" userId="faadb563bfecab1d" providerId="LiveId" clId="{608A95A3-58AF-4221-93A8-A24D4A10E73E}" dt="2022-12-09T00:35:37.032" v="2099"/>
          <ac:grpSpMkLst>
            <pc:docMk/>
            <pc:sldMk cId="193132486" sldId="262"/>
            <ac:grpSpMk id="394" creationId="{A138FD81-2A33-4225-9DDB-EF2DE076CB9B}"/>
          </ac:grpSpMkLst>
        </pc:grpChg>
        <pc:grpChg chg="mod">
          <ac:chgData name="Zhou Jianyu" userId="faadb563bfecab1d" providerId="LiveId" clId="{608A95A3-58AF-4221-93A8-A24D4A10E73E}" dt="2022-12-09T00:35:37.032" v="2099"/>
          <ac:grpSpMkLst>
            <pc:docMk/>
            <pc:sldMk cId="193132486" sldId="262"/>
            <ac:grpSpMk id="401" creationId="{D94B17CE-5310-4947-811A-33D600887C4E}"/>
          </ac:grpSpMkLst>
        </pc:grpChg>
        <pc:grpChg chg="mod">
          <ac:chgData name="Zhou Jianyu" userId="faadb563bfecab1d" providerId="LiveId" clId="{608A95A3-58AF-4221-93A8-A24D4A10E73E}" dt="2022-12-09T00:35:41.738" v="2104"/>
          <ac:grpSpMkLst>
            <pc:docMk/>
            <pc:sldMk cId="193132486" sldId="262"/>
            <ac:grpSpMk id="406" creationId="{09EF2548-031C-467F-9F05-061F2047CD5E}"/>
          </ac:grpSpMkLst>
        </pc:grpChg>
        <pc:grpChg chg="mod">
          <ac:chgData name="Zhou Jianyu" userId="faadb563bfecab1d" providerId="LiveId" clId="{608A95A3-58AF-4221-93A8-A24D4A10E73E}" dt="2022-12-09T00:36:29.184" v="2119"/>
          <ac:grpSpMkLst>
            <pc:docMk/>
            <pc:sldMk cId="193132486" sldId="262"/>
            <ac:grpSpMk id="421" creationId="{F69C3AA7-60D5-4737-8D91-9D7BC02B8350}"/>
          </ac:grpSpMkLst>
        </pc:grpChg>
        <pc:grpChg chg="del mod">
          <ac:chgData name="Zhou Jianyu" userId="faadb563bfecab1d" providerId="LiveId" clId="{608A95A3-58AF-4221-93A8-A24D4A10E73E}" dt="2022-12-09T00:36:36.180" v="2130"/>
          <ac:grpSpMkLst>
            <pc:docMk/>
            <pc:sldMk cId="193132486" sldId="262"/>
            <ac:grpSpMk id="425" creationId="{0D8796A0-8AE1-4B92-96FB-35AF081B6111}"/>
          </ac:grpSpMkLst>
        </pc:grpChg>
        <pc:grpChg chg="del mod">
          <ac:chgData name="Zhou Jianyu" userId="faadb563bfecab1d" providerId="LiveId" clId="{608A95A3-58AF-4221-93A8-A24D4A10E73E}" dt="2022-12-09T00:36:41.571" v="2141"/>
          <ac:grpSpMkLst>
            <pc:docMk/>
            <pc:sldMk cId="193132486" sldId="262"/>
            <ac:grpSpMk id="432" creationId="{CE228CC1-A0FC-4A15-AC08-F4BB682E6F71}"/>
          </ac:grpSpMkLst>
        </pc:grpChg>
        <pc:grpChg chg="mod">
          <ac:chgData name="Zhou Jianyu" userId="faadb563bfecab1d" providerId="LiveId" clId="{608A95A3-58AF-4221-93A8-A24D4A10E73E}" dt="2022-12-09T00:36:45.180" v="2150"/>
          <ac:grpSpMkLst>
            <pc:docMk/>
            <pc:sldMk cId="193132486" sldId="262"/>
            <ac:grpSpMk id="443" creationId="{AAD28470-EACE-47B6-A99A-24D115FFEEAC}"/>
          </ac:grpSpMkLst>
        </pc:grpChg>
        <pc:grpChg chg="del mod">
          <ac:chgData name="Zhou Jianyu" userId="faadb563bfecab1d" providerId="LiveId" clId="{608A95A3-58AF-4221-93A8-A24D4A10E73E}" dt="2022-12-09T00:36:51.483" v="2161"/>
          <ac:grpSpMkLst>
            <pc:docMk/>
            <pc:sldMk cId="193132486" sldId="262"/>
            <ac:grpSpMk id="449" creationId="{5E665739-C727-4FA9-AE0B-91720A6F8039}"/>
          </ac:grpSpMkLst>
        </pc:grpChg>
        <pc:grpChg chg="mod">
          <ac:chgData name="Zhou Jianyu" userId="faadb563bfecab1d" providerId="LiveId" clId="{608A95A3-58AF-4221-93A8-A24D4A10E73E}" dt="2022-12-09T00:36:51.483" v="2161"/>
          <ac:grpSpMkLst>
            <pc:docMk/>
            <pc:sldMk cId="193132486" sldId="262"/>
            <ac:grpSpMk id="454" creationId="{9F99411B-4EAE-427E-855E-DD57ED2900B7}"/>
          </ac:grpSpMkLst>
        </pc:grpChg>
        <pc:grpChg chg="del mod">
          <ac:chgData name="Zhou Jianyu" userId="faadb563bfecab1d" providerId="LiveId" clId="{608A95A3-58AF-4221-93A8-A24D4A10E73E}" dt="2022-12-09T00:37:04.266" v="2180"/>
          <ac:grpSpMkLst>
            <pc:docMk/>
            <pc:sldMk cId="193132486" sldId="262"/>
            <ac:grpSpMk id="466" creationId="{03011F0D-2505-4976-A0B2-0810ED0064D8}"/>
          </ac:grpSpMkLst>
        </pc:grpChg>
        <pc:grpChg chg="del mod">
          <ac:chgData name="Zhou Jianyu" userId="faadb563bfecab1d" providerId="LiveId" clId="{608A95A3-58AF-4221-93A8-A24D4A10E73E}" dt="2022-12-09T00:37:04.266" v="2180"/>
          <ac:grpSpMkLst>
            <pc:docMk/>
            <pc:sldMk cId="193132486" sldId="262"/>
            <ac:grpSpMk id="470" creationId="{0AF272B3-9D4E-4DFD-A24D-85536410752B}"/>
          </ac:grpSpMkLst>
        </pc:grpChg>
        <pc:grpChg chg="del mod">
          <ac:chgData name="Zhou Jianyu" userId="faadb563bfecab1d" providerId="LiveId" clId="{608A95A3-58AF-4221-93A8-A24D4A10E73E}" dt="2022-12-09T00:37:05.968" v="2182"/>
          <ac:grpSpMkLst>
            <pc:docMk/>
            <pc:sldMk cId="193132486" sldId="262"/>
            <ac:grpSpMk id="473" creationId="{BFD3B31F-B1D7-4506-86EC-77A0EAC278B0}"/>
          </ac:grpSpMkLst>
        </pc:grpChg>
        <pc:grpChg chg="mod">
          <ac:chgData name="Zhou Jianyu" userId="faadb563bfecab1d" providerId="LiveId" clId="{608A95A3-58AF-4221-93A8-A24D4A10E73E}" dt="2022-12-09T00:37:05.968" v="2182"/>
          <ac:grpSpMkLst>
            <pc:docMk/>
            <pc:sldMk cId="193132486" sldId="262"/>
            <ac:grpSpMk id="475" creationId="{243351F8-C010-4E1A-BCEA-E26F3BF4700D}"/>
          </ac:grpSpMkLst>
        </pc:grp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" creationId="{693BC34E-922A-439D-BBC7-2798D679AB7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" creationId="{3FBC8384-F0D2-45C6-BA66-1FCFEB200167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" creationId="{A6F75B70-1EFA-4F92-85AB-80EF801A72DC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" creationId="{0EDCD119-34AD-424F-B473-0FE2DCB24561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6" creationId="{297BF264-6ED9-469C-9B48-A293ACBDE80C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7" creationId="{EB73BCC9-F94B-4263-9264-5D65865B20CC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8" creationId="{28934305-D66F-4C10-995F-422FF149D77B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9" creationId="{CA51695D-8373-42F3-928B-9526AB406E3F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0" creationId="{0A866BCC-E66F-40DF-9E71-A570C8C55B76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1" creationId="{9CE7C3B7-47A9-4817-B8B1-C9308B367200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3" creationId="{1748B42F-78BE-4AE6-8AF0-A1968D67C697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4" creationId="{35E18ACD-7AC6-4510-A815-3F9BB75EECF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5" creationId="{D0D125BE-51BC-43DB-8F88-45F4FE5489EA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6" creationId="{CD7B0041-445F-443D-9A48-6D8560344F9D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7" creationId="{615B7315-4428-4FE6-972E-6EF8257791D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8" creationId="{0CA377C1-8351-4340-8924-28400996BAB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19" creationId="{F6914EE3-E691-4546-9CBA-5831DC79B53B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1" creationId="{8CCB2DFB-265E-455A-9FC8-D7FC798F5B41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3" creationId="{A7C91304-53C4-433D-B635-A828960FBBDE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4" creationId="{C5647CA7-27C7-4D89-B650-68B0B3DBC7F5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5" creationId="{1F5AFBD4-95F6-4123-BB09-A6E8D410E946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6" creationId="{EAE0F9E9-7C90-49D2-97AD-9D682FD96779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7" creationId="{5854BF89-AB4D-4CC2-907D-8C83EB31D0A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8" creationId="{5377FA8B-8F4D-4582-A4CE-621364E7B541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29" creationId="{0658933A-4676-4B84-BA45-79470EE06A3C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0" creationId="{5A2B685D-6D16-4346-B569-586E2F2C1F31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1" creationId="{0B14D76C-7275-48D7-A002-24D6712A7523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2" creationId="{42249A48-7A51-4E10-AE72-58F432DE7ADC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3" creationId="{4D3E4DE5-0A58-4320-B37C-A8A6B5DA640F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4" creationId="{372BA59B-ECCC-4023-92A0-200281BD09C4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5" creationId="{17ACC9B9-25FF-4D16-A3F1-FB66ED0C030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6" creationId="{55C63F61-9BB4-48F9-AA10-09E1BA884516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7" creationId="{48F17FBB-0283-4362-93BB-98529416E93D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8" creationId="{A77494DF-F8C1-4848-B5EE-A4AAC01485C2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39" creationId="{202016DE-31C8-4BE5-B3AC-87F83BB8C295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0" creationId="{B2F4A022-72CF-4B33-AB7E-1A1CA2247D8D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1" creationId="{712F2A1D-3520-43FA-ADEC-DE6671C8524C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2" creationId="{27906520-3D53-4DE8-8153-B57925388D04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3" creationId="{160BD20A-042A-449E-8397-9426A6F2C2D0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4" creationId="{F5A05794-17C4-4EF0-8DA6-58E5640C05A2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5" creationId="{CEB60897-55B1-4BAA-B48A-5691E7E5D416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6" creationId="{DEB48748-56C0-454A-B62E-0D1C0CDE453B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7" creationId="{CD7210C5-0215-4334-9C38-4B1BD2F04597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8" creationId="{5828F33A-15F7-4D82-AA9A-60D72994018E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49" creationId="{66932963-D7B8-4280-80E9-BB824ADC554B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0" creationId="{4F7E88DF-B5DD-4680-B1BA-81BB8ADDF9E6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1" creationId="{7BC4E7C2-A18B-4C67-A369-BC440AB36458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2" creationId="{82B073D0-1276-4DE2-8149-C0F87971997E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3" creationId="{CE3A62E2-FB98-4623-8D29-7E8ABF9A9F84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4" creationId="{CE810229-E69D-45F4-8DCA-37341C069013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5" creationId="{8B40FAC8-75AD-4B5B-8B9C-62B113004256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59" creationId="{CC3F77A7-BA74-425A-B886-62A7AACA36A9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60" creationId="{052E6C32-6236-40C4-95AC-B3D616F5B833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61" creationId="{04994025-FC45-480A-8946-52C06FABE967}"/>
          </ac:inkMkLst>
        </pc:inkChg>
        <pc:inkChg chg="add mod">
          <ac:chgData name="Zhou Jianyu" userId="faadb563bfecab1d" providerId="LiveId" clId="{608A95A3-58AF-4221-93A8-A24D4A10E73E}" dt="2022-12-09T00:32:10.397" v="1835"/>
          <ac:inkMkLst>
            <pc:docMk/>
            <pc:sldMk cId="193132486" sldId="262"/>
            <ac:inkMk id="62" creationId="{67677B67-2CF7-40CB-ABCB-746889CF7BD1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63" creationId="{78EABF99-47B0-4C72-8BB4-D2514467E657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64" creationId="{0FDE3491-6A95-4D44-94E6-BE39214E07E2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66" creationId="{482FDF0F-CC4A-4B99-90AF-FB438DBCC927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67" creationId="{6C81FB98-EF17-4431-9E73-69B54E2A9C9F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68" creationId="{85706111-0611-4643-B0D1-9BCC3D33382A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69" creationId="{B8C9713C-3B25-4BDE-A79D-37B3B5DB509D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0" creationId="{93A7B4BC-C3D5-4363-ABFC-298BAF0638FE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1" creationId="{F7169458-631B-44C8-B462-D5ED39196404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2" creationId="{A82A0BFB-8FFE-4004-9249-EBAA60F711D2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3" creationId="{475D2578-0641-45D5-9F19-AADEBD9D0512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4" creationId="{B62CF3E6-F710-4EB5-93C9-06FC556884F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5" creationId="{0495B241-2087-49C1-AECA-0CEC7B514F9E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6" creationId="{2FE9F883-929A-45E6-A838-DF284529992A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7" creationId="{FB3F3693-C385-44DD-AECA-D097362F428A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79" creationId="{E2DEB01F-73D4-4958-BECA-2BC86937CE54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0" creationId="{E47C933C-1FD2-4275-86AB-D8DBA00333C2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1" creationId="{D293EE1F-694B-4DBD-8187-B30C886A62AB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2" creationId="{DDB03F64-5706-401D-A335-EB08626EFC80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3" creationId="{F7B34A6C-C4FE-4D55-8883-8BD0E6F8A918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4" creationId="{88AC365D-3086-4374-890C-3FE40FD4368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5" creationId="{342E544A-0F59-4F12-B0A4-B1D5A610E431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6" creationId="{B6672C2C-74D9-48A0-BC5E-6D8664CD610A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8" creationId="{5EBAEEC0-D6DD-42E2-92F4-16B7A836345E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89" creationId="{AADB4F7E-5F3A-4DFE-8DB5-59A92ABA7640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0" creationId="{8A2560B4-21EE-4AB8-9544-C81D51D4893D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1" creationId="{244E6838-F7FF-4857-A3B3-13638099D43B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2" creationId="{62358A1D-A48E-4849-AA47-F6659743CC09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3" creationId="{06CE5EBF-D146-46C2-854E-062612FD1BB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4" creationId="{FD24CBE7-2993-4258-A53B-946C740AA0BD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5" creationId="{E11E1B81-4C1E-48E6-B979-F897FCE3BE7C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6" creationId="{A4A9824B-6003-416E-BD69-8C9D356C9440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7" creationId="{24EC1DEF-5848-4D2D-80D7-8AE553078701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8" creationId="{3555B83E-CFB5-4036-A3CF-93AC2E22D24B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99" creationId="{68824AD9-6450-4A02-8873-F47D1C320B1D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0" creationId="{C8B3523A-5B69-4B1F-903F-23A9C5A66852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1" creationId="{A47ECDAE-194D-4AC3-8631-48DFD46705EF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2" creationId="{B5BCC853-E2FB-4853-8FC1-0B405D359C1D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3" creationId="{3A0BD25A-40B0-4A64-9E06-53B57BFC5B69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4" creationId="{AEC0338B-A0C3-4D36-B342-A0C0D29F3CA7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5" creationId="{E3CA6DC4-5D81-4D1A-8304-326393C47C5B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6" creationId="{2CB446DE-6D3B-46BE-8F8B-AA6ADF58F17C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7" creationId="{D6E74D79-6C3B-4AD6-BB30-7BAEDB6D7828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8" creationId="{40F8B909-EC2A-4CBF-94C1-8090E9532A5F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09" creationId="{A4371741-2607-48E5-B256-9D760023CC5E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0" creationId="{B633A28E-3A79-48C0-A8EF-3560716469F9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1" creationId="{B044FB01-3533-47AD-BD1F-43558B5856DD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2" creationId="{32979BD1-AA5A-4ABA-AD4F-0F483D319550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3" creationId="{CB5710F7-768D-4568-AB1F-7C178792515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4" creationId="{75EEB13A-B545-4CF8-9C7B-A8CFC71F5D4A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5" creationId="{B3B4B7AA-0BBB-4B61-8F37-8F27EF53A9F0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6" creationId="{D2D87AD4-214C-4E9E-800B-111A8374FA50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7" creationId="{B37B9BC3-C671-4AE4-A254-116D82C9B809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8" creationId="{4DF90BC3-E27B-4F79-8138-2503E7163710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19" creationId="{C156C35D-8389-4FEC-B4A5-1F02B531821D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0" creationId="{A9FDAA32-348D-4F19-8AC6-2956ACAD92B0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1" creationId="{5A6FA9CF-13D8-4CFD-A3FD-C04D48711C76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2" creationId="{76662E40-9275-46F9-8B66-0E07E53E5AD2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3" creationId="{93936464-068E-4A43-BA7B-78C969BE7B49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4" creationId="{79A56244-587E-441D-A0B6-DE81B0C39A8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5" creationId="{36B7A3B6-11EB-4E47-AF4C-F17F3CB38EC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6" creationId="{6EAEB6F0-79B5-40DB-9E41-CAE32E4011B4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7" creationId="{8E48C835-B337-4AC6-A00E-A5680C2A645D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8" creationId="{6BCA43BD-3195-4CBE-B957-B0EC470E847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29" creationId="{F877923A-4460-4E21-B941-A3A114F85735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30" creationId="{486D322A-E68B-42A4-BED8-AACA48EA7695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31" creationId="{EFF9C531-A803-47FF-8FB2-D3B67DB93148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32" creationId="{297D5F65-4B37-4539-B176-051320335195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33" creationId="{50FE7A0C-F7F4-41FB-BAB9-E2DC08FF8EA6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34" creationId="{0F94BB71-CA55-42B9-9553-6D783DEE5363}"/>
          </ac:inkMkLst>
        </pc:inkChg>
        <pc:inkChg chg="add del mod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35" creationId="{D1E6BB20-DF38-41F1-BD04-F9A62D1B136C}"/>
          </ac:inkMkLst>
        </pc:inkChg>
        <pc:inkChg chg="add del mod topLvl">
          <ac:chgData name="Zhou Jianyu" userId="faadb563bfecab1d" providerId="LiveId" clId="{608A95A3-58AF-4221-93A8-A24D4A10E73E}" dt="2022-12-09T00:32:14.226" v="1836" actId="478"/>
          <ac:inkMkLst>
            <pc:docMk/>
            <pc:sldMk cId="193132486" sldId="262"/>
            <ac:inkMk id="140" creationId="{D8564DA1-26FB-484C-9813-FAD4AF94AA3A}"/>
          </ac:inkMkLst>
        </pc:inkChg>
        <pc:inkChg chg="add mod">
          <ac:chgData name="Zhou Jianyu" userId="faadb563bfecab1d" providerId="LiveId" clId="{608A95A3-58AF-4221-93A8-A24D4A10E73E}" dt="2022-12-09T00:32:17.510" v="1839"/>
          <ac:inkMkLst>
            <pc:docMk/>
            <pc:sldMk cId="193132486" sldId="262"/>
            <ac:inkMk id="142" creationId="{45C745FC-6039-4B5F-B8EF-3D5F3A7ADB9D}"/>
          </ac:inkMkLst>
        </pc:inkChg>
        <pc:inkChg chg="add mod">
          <ac:chgData name="Zhou Jianyu" userId="faadb563bfecab1d" providerId="LiveId" clId="{608A95A3-58AF-4221-93A8-A24D4A10E73E}" dt="2022-12-09T00:32:17.510" v="1839"/>
          <ac:inkMkLst>
            <pc:docMk/>
            <pc:sldMk cId="193132486" sldId="262"/>
            <ac:inkMk id="143" creationId="{3B1B1524-FE8E-43BE-A48A-23B927254A96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45" creationId="{2985218B-43FB-40B3-B38D-AFF67038BF47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46" creationId="{0E3F1F62-FB66-42AE-8D88-A7ACFD901BF6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47" creationId="{55301C07-E7D8-44AE-9B05-29446FA5E984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48" creationId="{3369AAE2-BBCD-4D93-BEA5-C60DAD5C7A60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49" creationId="{E3F5FBBF-2972-451D-B352-3BCC4B8B565C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0" creationId="{D2AA0264-0EC8-4048-8503-3A97E55FD9DF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1" creationId="{680E1E03-13D1-48EF-A863-AB0BEE7DD249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2" creationId="{37FA46CB-463C-4392-A1DB-0BCC7EB2E1F2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3" creationId="{71AA7C8D-9C4F-46B7-8373-1573ED473479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4" creationId="{377D6CC2-07C2-4630-8959-2F19E308EB04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6" creationId="{00027155-A093-4F50-8408-84CA5CC1C1DB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7" creationId="{FA04ABA0-18BE-4AF9-8A55-076D22B458AD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8" creationId="{4BA45315-8800-4143-A081-CD285DBA8717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59" creationId="{0F85B7C5-F035-4AC9-93FF-26B25205CC19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0" creationId="{5F83FC76-264A-428E-B810-A901AFB5CE92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1" creationId="{8E3A0C29-59C6-491D-9466-48DCB554D577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2" creationId="{1EBC7801-E07D-46D5-AC36-9DB6DC2FD6F8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3" creationId="{21889333-2E55-4B9A-95A7-0C8AA5585A48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4" creationId="{15151590-9216-48EB-BDEE-9E326EF5987D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5" creationId="{F928B2D3-F2EC-4DDE-A189-ABAD0038B8E6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6" creationId="{53BBD98B-98AC-42D6-BA37-033192EBAB8B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7" creationId="{B834D9C9-D953-4A1E-A1A3-8AA27DE77081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69" creationId="{3A32FA51-210F-4553-92C3-7E6BC93A6DD6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0" creationId="{544FD68C-99A8-4639-A21E-8230423A4115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1" creationId="{FAFAD39C-BCD1-445D-A8DD-B2AB6A06E927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2" creationId="{E05635F2-47E7-44C4-8459-625B5EEC64F6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3" creationId="{6D8C84B0-B891-4635-BF8A-977831FA2B95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4" creationId="{59FFD7A8-ED25-4575-AEA7-260ACA85BE74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5" creationId="{F16CF25E-4894-475B-A597-6540CF995A9F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6" creationId="{B16B82A9-3D63-4251-A867-367A5432BDED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7" creationId="{47819C31-2485-483B-A0CA-A6EFA17A5843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8" creationId="{2D669A5D-A353-472D-B18E-E4B2993FB74A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79" creationId="{0DD2E016-5E6C-42B8-BC85-0F6FA6EA0C1B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0" creationId="{D6A6726B-678F-416D-B899-18182AFFD1BD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1" creationId="{C1DEEDB8-EA49-4A4A-AC46-919F2458FC2C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2" creationId="{127A9EBA-0FFC-4BBB-AA1A-1BBFBB3515E2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3" creationId="{F36991EF-D582-4FCA-8ECC-B342F4F16A51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4" creationId="{85949EFC-E474-4D22-AE84-04D5F275A670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5" creationId="{2275B79A-3861-4FFE-9512-AB6301D150F8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6" creationId="{7DBE87B7-FD1A-4B5D-BFB1-006FDEAEC190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7" creationId="{ED49EF78-3A70-48C9-B7E5-9EB43D222DD5}"/>
          </ac:inkMkLst>
        </pc:inkChg>
        <pc:inkChg chg="add mod">
          <ac:chgData name="Zhou Jianyu" userId="faadb563bfecab1d" providerId="LiveId" clId="{608A95A3-58AF-4221-93A8-A24D4A10E73E}" dt="2022-12-09T00:32:42.553" v="1885"/>
          <ac:inkMkLst>
            <pc:docMk/>
            <pc:sldMk cId="193132486" sldId="262"/>
            <ac:inkMk id="189" creationId="{EF8486E6-22E3-4330-9AAF-80131E90EEF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1" creationId="{5D4536D1-1BA0-4E9A-A109-6447EDC36FD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2" creationId="{D0CD747B-E8BD-4191-B2C2-185FF858402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3" creationId="{7691C05A-B4EE-41B3-B8E5-630CFB15281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4" creationId="{ECE80B2F-5DE0-4065-B66E-BDF4916AE7E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5" creationId="{CCC1784C-16DB-4CBD-9EAA-133F3FA84AE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6" creationId="{84ECD51D-6249-46D4-97F2-524F5D2A1BF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8" creationId="{8B99AEFB-28CC-480F-9FDF-F920C17B46D0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199" creationId="{59A84440-E366-40DD-A197-8A6A8AAE4E44}"/>
          </ac:inkMkLst>
        </pc:inkChg>
        <pc:inkChg chg="add del mod">
          <ac:chgData name="Zhou Jianyu" userId="faadb563bfecab1d" providerId="LiveId" clId="{608A95A3-58AF-4221-93A8-A24D4A10E73E}" dt="2022-12-09T00:32:58.521" v="1904"/>
          <ac:inkMkLst>
            <pc:docMk/>
            <pc:sldMk cId="193132486" sldId="262"/>
            <ac:inkMk id="201" creationId="{99F22EF6-6F1E-449E-8FAB-96BAEF2DC606}"/>
          </ac:inkMkLst>
        </pc:inkChg>
        <pc:inkChg chg="add mod">
          <ac:chgData name="Zhou Jianyu" userId="faadb563bfecab1d" providerId="LiveId" clId="{608A95A3-58AF-4221-93A8-A24D4A10E73E}" dt="2022-12-09T00:32:58.522" v="1906"/>
          <ac:inkMkLst>
            <pc:docMk/>
            <pc:sldMk cId="193132486" sldId="262"/>
            <ac:inkMk id="202" creationId="{5C7ABF41-1824-4CA6-87F2-29542F967681}"/>
          </ac:inkMkLst>
        </pc:inkChg>
        <pc:inkChg chg="add del mod">
          <ac:chgData name="Zhou Jianyu" userId="faadb563bfecab1d" providerId="LiveId" clId="{608A95A3-58AF-4221-93A8-A24D4A10E73E}" dt="2022-12-09T00:32:58.521" v="1903"/>
          <ac:inkMkLst>
            <pc:docMk/>
            <pc:sldMk cId="193132486" sldId="262"/>
            <ac:inkMk id="203" creationId="{8095A57F-2AD2-4FA9-A6A9-38D651766FA5}"/>
          </ac:inkMkLst>
        </pc:inkChg>
        <pc:inkChg chg="add del mod">
          <ac:chgData name="Zhou Jianyu" userId="faadb563bfecab1d" providerId="LiveId" clId="{608A95A3-58AF-4221-93A8-A24D4A10E73E}" dt="2022-12-09T00:32:58.522" v="1905"/>
          <ac:inkMkLst>
            <pc:docMk/>
            <pc:sldMk cId="193132486" sldId="262"/>
            <ac:inkMk id="204" creationId="{0B44254B-60C0-4623-999D-583A974565DF}"/>
          </ac:inkMkLst>
        </pc:inkChg>
        <pc:inkChg chg="add del mod">
          <ac:chgData name="Zhou Jianyu" userId="faadb563bfecab1d" providerId="LiveId" clId="{608A95A3-58AF-4221-93A8-A24D4A10E73E}" dt="2022-12-09T00:32:58.522" v="1906"/>
          <ac:inkMkLst>
            <pc:docMk/>
            <pc:sldMk cId="193132486" sldId="262"/>
            <ac:inkMk id="205" creationId="{258E47F4-7932-4A94-9098-653C70A943C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07" creationId="{E62DD64C-61B1-46BF-94D9-5899B21E45E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08" creationId="{D9B18FC9-DA5F-4D92-B6F5-D79C1AB8271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09" creationId="{77249EF1-C182-4D40-BA1C-529E99A407E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0" creationId="{27B0D3F8-C5E6-46E0-9DDA-275EE6A9D46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1" creationId="{94C46170-8FEE-431D-A3CD-A8F829C6D16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2" creationId="{2FCC2F4D-5EEA-45C8-B708-CFB95E52008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3" creationId="{0010303F-D399-47B4-A062-F427172AEE70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4" creationId="{FBC7B8CE-0D2D-4295-B6DC-76F1BC44119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5" creationId="{CE27ABA9-7E0D-4AB1-A83A-5A7EDC77814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6" creationId="{3700149F-6164-4E4B-A630-1F5A90234E70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7" creationId="{BFBB7B4A-AEB8-4F65-8666-CF11F0F70E0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19" creationId="{519561EC-52ED-4E4F-9275-F4D78B610E6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0" creationId="{82AB37BF-E384-46E8-AF52-F78DEE8FDE0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1" creationId="{790C72D9-40DF-48DB-B2F5-17C5E5A0F19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2" creationId="{39C9B839-BE73-44B1-8DCA-5B1367228B2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3" creationId="{998E333F-0376-4F31-B189-674851FD455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4" creationId="{EE9FC41E-B0BB-458A-B19E-EFFA94DAAEC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5" creationId="{1AC8B33F-7E8F-4F69-ACDE-C942B607D75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6" creationId="{41A0FA91-F4DA-407A-8D85-A9DC44F6E85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7" creationId="{D70432A6-3E07-48C0-8118-F0A4B43BDCD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29" creationId="{AB3BA646-036C-4E57-AB8D-F29222A6BD2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0" creationId="{D215F83B-8432-4E46-85A3-D6AD18AF455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2" creationId="{5DCE2A0C-7B22-4415-8942-8D20249606D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3" creationId="{421ADCB8-719E-4D3B-B670-63EF02BCA5E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5" creationId="{A3B60CA1-9541-46C1-930D-0478E245641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6" creationId="{DEED8C87-DAA7-418A-BB5A-809563C5030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8" creationId="{7455F1A1-6416-461D-A750-FF900BB3E33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39" creationId="{E61428B8-FD6E-4F16-A55C-6AC796FE654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0" creationId="{51E43C9D-D171-42D0-90CB-AF2236B3D80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1" creationId="{4CA6E5AB-2AE0-4A42-88F3-1D8D4459350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2" creationId="{C68CF0BE-3B81-4F29-B3C9-7B90811ED99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3" creationId="{1AD79714-93FE-4ACF-AB10-BC7DF7C3B4E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4" creationId="{1A1CCAA9-07AC-45D3-9286-8013610CA14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5" creationId="{4B571A65-0791-480E-A1AB-F7EAFB05869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6" creationId="{3BBAD38A-7B2B-40C7-B875-5091EEAC0C3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7" creationId="{93088EAB-9946-40C4-A17A-9D4364F29C0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8" creationId="{D2E2C37B-AB58-4BDD-A25C-F06993D2728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49" creationId="{5E25C19F-FB92-4704-A27F-5968E750302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50" creationId="{2586C5CC-0BB8-4710-B99E-7E140C8D508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51" creationId="{9B12D2BD-1228-415F-AE1C-79A14F31671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52" creationId="{2C0849A6-33D2-4384-8943-38131EEDA7A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53" creationId="{2F08CF10-5B76-4A02-8F8E-192BD7ECDBAB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255" creationId="{6296A8BE-BF37-463D-A85C-3255292A85CB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256" creationId="{111F188D-DE9F-4550-8E8F-AA3E8E4DC798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257" creationId="{D95C0F6C-20E4-4355-9CC5-0D12FD17DA61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259" creationId="{C6B611C4-C8ED-4BA7-B635-9FE1C1F7E11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1" creationId="{D6E7109B-469A-4149-9365-4DE50AE3877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2" creationId="{C49BACAF-F2D9-4AAB-A38C-B7914F3CBCDD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3" creationId="{3BA78396-D2D1-4A28-AF85-F3D5C299A23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4" creationId="{90AA1C01-77B3-4A60-9771-21A266E4C5A2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5" creationId="{5DBF6E70-B9E7-4C2E-9437-C819B818CDB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6" creationId="{B8EB8AD7-0397-495F-A9B6-1B8EE970D5F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7" creationId="{E76880D5-2E32-4772-B79E-145D7FC29E12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8" creationId="{6AF271C4-E46A-4551-9B2C-1B9AE75E0F2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69" creationId="{EF900AD1-7DE2-4237-9036-20C00F280F6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1" creationId="{235DEF0C-A9C4-4F09-868B-F241B85FF50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2" creationId="{BB8F50BC-5FA3-4777-A222-76EF8E45341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3" creationId="{1F88B895-BE4B-4721-A645-20E314FF205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4" creationId="{2B286E18-20D0-478F-90A5-7537A311170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5" creationId="{24DCE1B7-E97A-40AF-BC5F-8DF5681630E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7" creationId="{3DA719F3-AE88-489C-A591-E54DA61886F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8" creationId="{1A3A2DF3-DFD2-4A03-8314-9742D88C7B7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79" creationId="{4F162231-309E-422C-BA11-E1F4C41493D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0" creationId="{C884B029-054E-4CC9-ACBC-A15A010D67F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1" creationId="{F950C540-5F44-4802-9CF8-312F6F1D2A1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2" creationId="{0A37914E-8758-4325-A900-BA87AAE779F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3" creationId="{CA27B650-AFA1-41EC-8FDC-20CA6B72641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4" creationId="{ECB41165-68D1-4682-B8A6-BEC4EC89421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5" creationId="{DC73322A-8EF5-4367-8B2A-B8B1ED1F187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6" creationId="{7B01D66C-C5C9-42A0-BAD7-885D9975C9C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7" creationId="{50AAB587-866A-4CAA-B219-2F15956F7612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8" creationId="{4D3A128A-5083-46CB-B099-FDA0F46D35B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89" creationId="{60ACB42E-B0EE-49B1-8C86-A54FB83EB06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0" creationId="{244F032D-002C-406A-8C43-A1861FCA2FF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1" creationId="{6FA3BC15-9EC8-494E-9384-1844122F21D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2" creationId="{1143BF5C-7E4F-4569-8602-FA7F6C03EA8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3" creationId="{322A5007-6A26-4EE8-8EEB-88524E5E3CB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4" creationId="{7E51DA82-4996-4F99-A15F-EFA7BDFC0A2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5" creationId="{D9563804-D201-4A40-8F22-0206BD3C4E6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296" creationId="{9C33ED88-C908-4FA3-A73D-BE2A457201AD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299" creationId="{25860D21-E170-40CA-8E63-51687C99EB59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0" creationId="{BF570F88-0A50-44E6-8997-828F876A0A64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1" creationId="{A5281C6E-476C-4EE9-A84D-9E5CAF21687E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2" creationId="{E4EF0A3C-AFAB-4C54-BF81-41D9CA2C7843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3" creationId="{9FD3D211-226B-4122-835B-D8870394BDFE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4" creationId="{74606A64-CB2F-4D67-BD47-F86D8E8AE9A4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5" creationId="{23C93002-5D40-4BD9-A1FE-F461C7887ACB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6" creationId="{A430063B-42BB-425B-B45E-E4AAA7300978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8" creationId="{6CA6123D-543E-471B-9B3A-DEACC5ACDA30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09" creationId="{BE8C8731-3002-485C-8309-A25F3CE29854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0" creationId="{54203D47-9A9F-458A-B442-840E7A98E17C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2" creationId="{6F43791C-DC90-49C0-8C51-A7293D13BA3C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3" creationId="{DA85C2BF-C3D3-4EF4-996C-3B396D511880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4" creationId="{2682F84D-A43D-43A9-B4C4-4F503C358733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5" creationId="{00517C2F-4AA3-4188-9C7C-90CE001AE10E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6" creationId="{936B95D6-D217-47BE-84FA-EAADCBCA0BED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7" creationId="{4FD78B0A-5FD1-4C08-B079-4AB9730EE542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8" creationId="{F795810C-9D31-4DB2-AD05-009A5B803749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19" creationId="{6D11D33A-F43F-44F5-8D0C-8933FA2B0404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20" creationId="{CCBD26AF-C863-481C-892E-30E0F546DD07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321" creationId="{D85DA7B7-5239-46B4-A32D-917512465232}"/>
          </ac:inkMkLst>
        </pc:inkChg>
        <pc:inkChg chg="add mod">
          <ac:chgData name="Zhou Jianyu" userId="faadb563bfecab1d" providerId="LiveId" clId="{608A95A3-58AF-4221-93A8-A24D4A10E73E}" dt="2022-12-09T00:34:42.005" v="2024"/>
          <ac:inkMkLst>
            <pc:docMk/>
            <pc:sldMk cId="193132486" sldId="262"/>
            <ac:inkMk id="323" creationId="{B7079E03-9EB0-4479-A311-87E55F286E1D}"/>
          </ac:inkMkLst>
        </pc:inkChg>
        <pc:inkChg chg="add mod">
          <ac:chgData name="Zhou Jianyu" userId="faadb563bfecab1d" providerId="LiveId" clId="{608A95A3-58AF-4221-93A8-A24D4A10E73E}" dt="2022-12-09T00:34:42.005" v="2024"/>
          <ac:inkMkLst>
            <pc:docMk/>
            <pc:sldMk cId="193132486" sldId="262"/>
            <ac:inkMk id="324" creationId="{F68A52A3-6D33-48AC-93C6-381FB7CF0C70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26" creationId="{87D9B4D9-84DC-4238-A991-0656EB66A7A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27" creationId="{F1FDA296-74C1-4F04-8797-F60EDB7EACF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28" creationId="{41D970B3-1FF9-44AA-9BEF-FADCF24E09E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29" creationId="{1C85B383-2756-4DA5-A174-E6F4E055E5C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0" creationId="{DFB52596-FCEB-4D7B-B70E-118E56EDF17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1" creationId="{1056DCDD-C278-4E61-9747-2FD3437E534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2" creationId="{2D382D48-6447-4041-854A-3B9CC1ACF45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3" creationId="{DED17A0A-D7CA-4A23-BA3D-7CFDEA1E1EC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4" creationId="{BD0387E6-A42B-4C15-96FD-6FB65F3D9A3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5" creationId="{0F45D1FB-B04C-44A7-B3FC-83BDBEAC89C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6" creationId="{85FCF218-A6A1-4C53-9577-8CACCF81025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7" creationId="{9505F249-ABB3-4AD5-A9BD-355DB376D10D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8" creationId="{E4D660A3-DB5F-45B2-8891-7257B02492F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39" creationId="{1FCEE05B-9E95-4BC4-9EEC-F92199B2A97D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0" creationId="{19DC8104-6D1C-4C50-B670-F3C5AD8A402D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3" creationId="{10101413-38E0-40D4-9223-19EA29D86C1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4" creationId="{15AC0D11-BCCC-4449-B0A4-E1B0DE27DD4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5" creationId="{B43DBAAA-FED3-449E-95BA-0A3FA2D34630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6" creationId="{49A42A6D-6014-42A1-AA26-AB320A6BF652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7" creationId="{EFB4A88B-E6A6-43C0-989F-CDAF099656A2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8" creationId="{283FBDCB-0EBF-47E5-85BD-0589631C957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49" creationId="{884B6EAC-47E0-47C1-8F52-9FC26FB155AD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0" creationId="{5547256A-EE75-436F-82B3-213D3A52656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1" creationId="{C05623B8-7E34-4CF4-8096-CE9681D1724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2" creationId="{0F422039-DB92-42CA-BF2F-7D3C205024C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3" creationId="{32132540-B098-431A-8D0B-15C158F1C11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4" creationId="{BBDA1081-40D4-45A6-89E7-2E1AEBDD3BA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5" creationId="{C6226C8F-E8E9-44B9-AB03-392BE82F22D0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6" creationId="{CD5F8C9D-4430-40D9-A444-1417F79DCF6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7" creationId="{33725667-0434-4A7B-B0C7-A57BAF90F02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8" creationId="{706D4F01-A6C0-47E8-8A32-04D4F6F33FF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59" creationId="{26D35BB3-4555-4690-92DB-6863FC5C9FC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0" creationId="{FC19C191-167B-4D73-B146-13DBAC27584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1" creationId="{4EB090CD-3435-4F01-8662-3BD0FF58336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2" creationId="{DE037EFE-238B-4088-904E-BDFEA1FD522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3" creationId="{E4660F2C-1114-405A-9DB7-3A328033927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4" creationId="{635BB43D-29FA-4E70-A06D-29C4FCD5C61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5" creationId="{4306FD3E-26F6-483B-B2B4-385D82792FC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6" creationId="{C324EAAA-84C8-45AB-ADDF-5EC91BDBE2D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7" creationId="{3289D745-507D-4095-91BF-D33FBECB205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69" creationId="{BF8C5E06-0BD7-4F4F-8E83-F45DDAB4CF7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0" creationId="{8FAF22AF-3B23-4DEE-9E24-0BC01D1FD68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2" creationId="{46487CDA-8D59-4D94-A57C-8C574677350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3" creationId="{E82635BC-B2EE-4476-BD15-26A17022F41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4" creationId="{39DD215B-DB2E-4E1D-923D-39A586D20C56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5" creationId="{DDDBA99A-01B4-4753-8085-85784415A4B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6" creationId="{1CB37F4D-2805-478A-A8EA-CD9F19E9DEA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7" creationId="{FFF3B26B-BE50-4A03-9997-57C851FD8CB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8" creationId="{258AA1DB-6BE7-4F78-8120-3920FBD7D175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79" creationId="{B107CEF8-1F0E-4ED5-9C40-BE5A409E6CE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1" creationId="{4FCE81A2-4ED1-463F-85E8-D8FEB01316BA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2" creationId="{2940BE02-DB83-4DB2-A51C-38F12099A30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3" creationId="{4C85924C-154A-4454-B34D-6E6093CA820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4" creationId="{1B67AF37-97D3-483D-B766-9F62DCA528D7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5" creationId="{D73764F9-9FAB-4517-B118-63D84E1C019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6" creationId="{0C478930-1A8A-41BF-920D-1C73C0D4067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8" creationId="{30320F28-11D7-46B4-B4FD-AA7AD195E7B1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89" creationId="{40D9CC63-190B-4C99-92F0-CFD0694769D4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0" creationId="{49B2D405-A287-4C1E-9AF3-D820AD8D3209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1" creationId="{4E4E6DF1-86CE-4BF4-A5AB-7C64BE864E8B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2" creationId="{69D3B43C-3B69-4C06-97BA-8FE1303F0B72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3" creationId="{73C52FB6-27F1-4E47-A685-B3DC3818B388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5" creationId="{6611BB99-037B-426E-AF3C-1A6C8FC8D3F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6" creationId="{A01BC2AA-84A4-46B3-B056-2D40C15E5893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7" creationId="{B6B76BCE-AA28-47D3-9802-F927FBB2941F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8" creationId="{2BBACC71-6F4D-4AFC-B8FB-CAEEECD99B9C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399" creationId="{538463B2-F714-4456-B530-B8104D69CC3E}"/>
          </ac:inkMkLst>
        </pc:inkChg>
        <pc:inkChg chg="add mod">
          <ac:chgData name="Zhou Jianyu" userId="faadb563bfecab1d" providerId="LiveId" clId="{608A95A3-58AF-4221-93A8-A24D4A10E73E}" dt="2022-12-09T00:35:37.032" v="2099"/>
          <ac:inkMkLst>
            <pc:docMk/>
            <pc:sldMk cId="193132486" sldId="262"/>
            <ac:inkMk id="400" creationId="{3270F1BE-210C-4565-98D5-4EE21250F6DE}"/>
          </ac:inkMkLst>
        </pc:inkChg>
        <pc:inkChg chg="add">
          <ac:chgData name="Zhou Jianyu" userId="faadb563bfecab1d" providerId="LiveId" clId="{608A95A3-58AF-4221-93A8-A24D4A10E73E}" dt="2022-12-09T00:35:38.352" v="2100" actId="9405"/>
          <ac:inkMkLst>
            <pc:docMk/>
            <pc:sldMk cId="193132486" sldId="262"/>
            <ac:inkMk id="402" creationId="{9782A167-F468-49F8-A519-8C1DF0D81D51}"/>
          </ac:inkMkLst>
        </pc:inkChg>
        <pc:inkChg chg="add mod">
          <ac:chgData name="Zhou Jianyu" userId="faadb563bfecab1d" providerId="LiveId" clId="{608A95A3-58AF-4221-93A8-A24D4A10E73E}" dt="2022-12-09T00:35:41.738" v="2104"/>
          <ac:inkMkLst>
            <pc:docMk/>
            <pc:sldMk cId="193132486" sldId="262"/>
            <ac:inkMk id="403" creationId="{5A419B19-DD96-4DC8-A268-C6F80760C071}"/>
          </ac:inkMkLst>
        </pc:inkChg>
        <pc:inkChg chg="add mod">
          <ac:chgData name="Zhou Jianyu" userId="faadb563bfecab1d" providerId="LiveId" clId="{608A95A3-58AF-4221-93A8-A24D4A10E73E}" dt="2022-12-09T00:35:41.738" v="2104"/>
          <ac:inkMkLst>
            <pc:docMk/>
            <pc:sldMk cId="193132486" sldId="262"/>
            <ac:inkMk id="404" creationId="{689C7A47-44B2-4A4B-8681-24FAC7D976FA}"/>
          </ac:inkMkLst>
        </pc:inkChg>
        <pc:inkChg chg="add mod">
          <ac:chgData name="Zhou Jianyu" userId="faadb563bfecab1d" providerId="LiveId" clId="{608A95A3-58AF-4221-93A8-A24D4A10E73E}" dt="2022-12-09T00:35:41.738" v="2104"/>
          <ac:inkMkLst>
            <pc:docMk/>
            <pc:sldMk cId="193132486" sldId="262"/>
            <ac:inkMk id="405" creationId="{36FEF998-EBC1-404E-BAFA-B9E6238C8E7D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07" creationId="{6C5948A0-F722-49B1-AAA5-16FD288179E6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08" creationId="{5A412760-E764-4C55-B634-9E344ED2A0D5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09" creationId="{7639A277-60EF-4012-9E84-A1C0359D68BA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0" creationId="{9C1C3769-DFF5-4914-ACB7-98241D47EC1A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1" creationId="{2B21D5A0-E087-4EEE-8FCC-04F66B3C21C4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2" creationId="{2693127B-738C-42B2-9F6B-3EF21A2B1570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3" creationId="{EA39043F-C726-43AF-8D19-954EB74A42A9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4" creationId="{341DE531-F7DA-48F9-97D8-395DCAD69373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5" creationId="{2D2E5EEA-5663-432B-A1EB-6E1FA7EC9CE1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6" creationId="{8C4C9F4C-E9E1-4649-B884-04518CED268D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7" creationId="{4C91FCB0-ED2C-4B9F-A71A-4B8F83C627FD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8" creationId="{796A1ADA-6219-4863-8B42-E9D3A482303D}"/>
          </ac:inkMkLst>
        </pc:inkChg>
        <pc:inkChg chg="add mod">
          <ac:chgData name="Zhou Jianyu" userId="faadb563bfecab1d" providerId="LiveId" clId="{608A95A3-58AF-4221-93A8-A24D4A10E73E}" dt="2022-12-09T00:36:29.184" v="2119"/>
          <ac:inkMkLst>
            <pc:docMk/>
            <pc:sldMk cId="193132486" sldId="262"/>
            <ac:inkMk id="419" creationId="{E0AEE7CF-6522-437A-B913-2B057A2F816E}"/>
          </ac:inkMkLst>
        </pc:inkChg>
        <pc:inkChg chg="add">
          <ac:chgData name="Zhou Jianyu" userId="faadb563bfecab1d" providerId="LiveId" clId="{608A95A3-58AF-4221-93A8-A24D4A10E73E}" dt="2022-12-09T00:36:28.256" v="2118" actId="9405"/>
          <ac:inkMkLst>
            <pc:docMk/>
            <pc:sldMk cId="193132486" sldId="262"/>
            <ac:inkMk id="420" creationId="{E421FBB6-9811-45C3-BF90-B2DC30B242AD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2" creationId="{1503DEFD-916E-412F-B19B-E232A5B9D67E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3" creationId="{40F8BDA3-0E4A-4D0B-8778-F4BDE4D88682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4" creationId="{1C96614F-B428-414C-83F0-11E0EED73882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6" creationId="{2213EBEE-0DFD-4536-9CD9-E76CBA01D48A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7" creationId="{24E71A39-709A-4130-B4D2-E1B1C72ED708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8" creationId="{B20BFE44-0893-49C9-B8E7-CEBBCD2238A1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29" creationId="{1E35ED1E-BDD6-4E23-89EA-710A4AB83A99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30" creationId="{6D1491F7-2DD4-418A-A6A4-02C85030EB27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31" creationId="{4824F8B0-E806-458B-896F-3E4940B8CF54}"/>
          </ac:inkMkLst>
        </pc:inkChg>
        <pc:inkChg chg="add del mod">
          <ac:chgData name="Zhou Jianyu" userId="faadb563bfecab1d" providerId="LiveId" clId="{608A95A3-58AF-4221-93A8-A24D4A10E73E}" dt="2022-12-09T00:36:45.179" v="2145"/>
          <ac:inkMkLst>
            <pc:docMk/>
            <pc:sldMk cId="193132486" sldId="262"/>
            <ac:inkMk id="433" creationId="{2C7862F9-7A23-4BDF-92D9-F5E81BFF2588}"/>
          </ac:inkMkLst>
        </pc:inkChg>
        <pc:inkChg chg="add del mod">
          <ac:chgData name="Zhou Jianyu" userId="faadb563bfecab1d" providerId="LiveId" clId="{608A95A3-58AF-4221-93A8-A24D4A10E73E}" dt="2022-12-09T00:36:45.179" v="2142"/>
          <ac:inkMkLst>
            <pc:docMk/>
            <pc:sldMk cId="193132486" sldId="262"/>
            <ac:inkMk id="434" creationId="{205279D9-708C-4E2B-891A-31FE5A65EBB4}"/>
          </ac:inkMkLst>
        </pc:inkChg>
        <pc:inkChg chg="add del mod">
          <ac:chgData name="Zhou Jianyu" userId="faadb563bfecab1d" providerId="LiveId" clId="{608A95A3-58AF-4221-93A8-A24D4A10E73E}" dt="2022-12-09T00:36:45.179" v="2143"/>
          <ac:inkMkLst>
            <pc:docMk/>
            <pc:sldMk cId="193132486" sldId="262"/>
            <ac:inkMk id="435" creationId="{F8EB3C3F-25A4-44DD-8B01-E784D4727433}"/>
          </ac:inkMkLst>
        </pc:inkChg>
        <pc:inkChg chg="add del mod">
          <ac:chgData name="Zhou Jianyu" userId="faadb563bfecab1d" providerId="LiveId" clId="{608A95A3-58AF-4221-93A8-A24D4A10E73E}" dt="2022-12-09T00:36:45.180" v="2146"/>
          <ac:inkMkLst>
            <pc:docMk/>
            <pc:sldMk cId="193132486" sldId="262"/>
            <ac:inkMk id="436" creationId="{E6406419-53D2-41CD-938F-6B51755AFE16}"/>
          </ac:inkMkLst>
        </pc:inkChg>
        <pc:inkChg chg="add del mod">
          <ac:chgData name="Zhou Jianyu" userId="faadb563bfecab1d" providerId="LiveId" clId="{608A95A3-58AF-4221-93A8-A24D4A10E73E}" dt="2022-12-09T00:36:45.180" v="2149"/>
          <ac:inkMkLst>
            <pc:docMk/>
            <pc:sldMk cId="193132486" sldId="262"/>
            <ac:inkMk id="437" creationId="{3AEF4E02-A7AC-4FCF-80F6-0FFCFD5CE165}"/>
          </ac:inkMkLst>
        </pc:inkChg>
        <pc:inkChg chg="add del mod">
          <ac:chgData name="Zhou Jianyu" userId="faadb563bfecab1d" providerId="LiveId" clId="{608A95A3-58AF-4221-93A8-A24D4A10E73E}" dt="2022-12-09T00:36:45.180" v="2148"/>
          <ac:inkMkLst>
            <pc:docMk/>
            <pc:sldMk cId="193132486" sldId="262"/>
            <ac:inkMk id="438" creationId="{932CE946-0DF3-4F0A-851A-7DD464CE31BF}"/>
          </ac:inkMkLst>
        </pc:inkChg>
        <pc:inkChg chg="add del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39" creationId="{BEB60E83-184F-4878-A9D8-010303289C2A}"/>
          </ac:inkMkLst>
        </pc:inkChg>
        <pc:inkChg chg="add del mod">
          <ac:chgData name="Zhou Jianyu" userId="faadb563bfecab1d" providerId="LiveId" clId="{608A95A3-58AF-4221-93A8-A24D4A10E73E}" dt="2022-12-09T00:36:45.180" v="2147"/>
          <ac:inkMkLst>
            <pc:docMk/>
            <pc:sldMk cId="193132486" sldId="262"/>
            <ac:inkMk id="440" creationId="{429B4EB0-32D3-4DD5-B2B1-EFFEEE3BABFC}"/>
          </ac:inkMkLst>
        </pc:inkChg>
        <pc:inkChg chg="add del mod">
          <ac:chgData name="Zhou Jianyu" userId="faadb563bfecab1d" providerId="LiveId" clId="{608A95A3-58AF-4221-93A8-A24D4A10E73E}" dt="2022-12-09T00:36:45.179" v="2144"/>
          <ac:inkMkLst>
            <pc:docMk/>
            <pc:sldMk cId="193132486" sldId="262"/>
            <ac:inkMk id="441" creationId="{A84C8DB7-3FC2-4A6A-9CE3-392EE6D2EA95}"/>
          </ac:inkMkLst>
        </pc:inkChg>
        <pc:inkChg chg="add mod">
          <ac:chgData name="Zhou Jianyu" userId="faadb563bfecab1d" providerId="LiveId" clId="{608A95A3-58AF-4221-93A8-A24D4A10E73E}" dt="2022-12-09T00:36:45.180" v="2150"/>
          <ac:inkMkLst>
            <pc:docMk/>
            <pc:sldMk cId="193132486" sldId="262"/>
            <ac:inkMk id="442" creationId="{59E41CE5-2246-4E58-A76B-E7F2646E403B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44" creationId="{EF29C77C-E216-41A3-B12B-B7939CDD7672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45" creationId="{81A06473-07B8-40A4-B012-CDABEE0B5EAF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46" creationId="{FF5034CE-89B7-4CAC-B5D9-7AA2F376E109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47" creationId="{60ED09C7-8941-44F9-90FB-BA886756F0CA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48" creationId="{F40964B7-403E-4B40-9D4B-3B6F5EBD2167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50" creationId="{BFA346CD-735A-46D1-BA11-7ACD572EC1AC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51" creationId="{BCFCE4BB-D381-46AE-B18B-D624C16C14C8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52" creationId="{5A2943A5-FAB2-433C-A6CF-D66D6AC0B304}"/>
          </ac:inkMkLst>
        </pc:inkChg>
        <pc:inkChg chg="add mod">
          <ac:chgData name="Zhou Jianyu" userId="faadb563bfecab1d" providerId="LiveId" clId="{608A95A3-58AF-4221-93A8-A24D4A10E73E}" dt="2022-12-09T00:36:51.483" v="2161"/>
          <ac:inkMkLst>
            <pc:docMk/>
            <pc:sldMk cId="193132486" sldId="262"/>
            <ac:inkMk id="453" creationId="{958A680C-D27A-40CD-BA32-B023821FA884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55" creationId="{957C918E-F0DB-4040-9E1C-A5B14D159E7D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56" creationId="{A0429601-D30C-4103-83C0-E8C47879C604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57" creationId="{7A5960A2-4BDF-4B9D-8FA6-F205078E19C0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58" creationId="{598EA728-B4C8-4E7B-9DFF-B1D901105CAB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59" creationId="{7F0BDA99-C24A-4540-BB5E-3C2B2A306B45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0" creationId="{AC453871-C0B7-4CC3-A767-AF0106807E6A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1" creationId="{1BAA3FFE-C0EA-4841-81D6-43B805CA1EEE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2" creationId="{4D4EB5B4-D5AA-4EBC-8708-7D9C1DD74907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3" creationId="{19F8D31D-418E-4FFC-B329-A6074787E869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4" creationId="{BA91F80C-6026-4C92-B966-01F83C821BE2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5" creationId="{EEC18933-8FC3-4DA8-B548-594BE43E6462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7" creationId="{E1BC4B75-D315-4562-A31C-597B3DBCA570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8" creationId="{BF78F7AD-351B-4FCB-8F84-70CD439131F6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69" creationId="{75A13ABD-3682-4ED5-BC50-F7B10D0DDD49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71" creationId="{EB792747-C6C7-430C-8260-84064C0E61DF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72" creationId="{B9856A6B-8E16-4716-A9E9-2662D7FB5185}"/>
          </ac:inkMkLst>
        </pc:inkChg>
        <pc:inkChg chg="add mod">
          <ac:chgData name="Zhou Jianyu" userId="faadb563bfecab1d" providerId="LiveId" clId="{608A95A3-58AF-4221-93A8-A24D4A10E73E}" dt="2022-12-09T00:37:05.968" v="2182"/>
          <ac:inkMkLst>
            <pc:docMk/>
            <pc:sldMk cId="193132486" sldId="262"/>
            <ac:inkMk id="474" creationId="{EEC171DC-99F9-402E-A9FD-8AC4221BAACC}"/>
          </ac:inkMkLst>
        </pc:inkChg>
      </pc:sldChg>
      <pc:sldChg chg="addSp delSp modSp new mod">
        <pc:chgData name="Zhou Jianyu" userId="faadb563bfecab1d" providerId="LiveId" clId="{608A95A3-58AF-4221-93A8-A24D4A10E73E}" dt="2022-12-09T01:03:13.356" v="2269" actId="9405"/>
        <pc:sldMkLst>
          <pc:docMk/>
          <pc:sldMk cId="559810522" sldId="263"/>
        </pc:sldMkLst>
        <pc:grpChg chg="del mod">
          <ac:chgData name="Zhou Jianyu" userId="faadb563bfecab1d" providerId="LiveId" clId="{608A95A3-58AF-4221-93A8-A24D4A10E73E}" dt="2022-12-09T00:38:47.006" v="2233"/>
          <ac:grpSpMkLst>
            <pc:docMk/>
            <pc:sldMk cId="559810522" sldId="263"/>
            <ac:grpSpMk id="24" creationId="{ACEE00DA-6350-438F-9E82-18B6165C6792}"/>
          </ac:grpSpMkLst>
        </pc:grpChg>
        <pc:grpChg chg="del mod">
          <ac:chgData name="Zhou Jianyu" userId="faadb563bfecab1d" providerId="LiveId" clId="{608A95A3-58AF-4221-93A8-A24D4A10E73E}" dt="2022-12-09T00:38:39.303" v="2220"/>
          <ac:grpSpMkLst>
            <pc:docMk/>
            <pc:sldMk cId="559810522" sldId="263"/>
            <ac:grpSpMk id="38" creationId="{41A7BFEF-7610-4AC3-898A-4128F3A20D80}"/>
          </ac:grpSpMkLst>
        </pc:grpChg>
        <pc:grpChg chg="del mod">
          <ac:chgData name="Zhou Jianyu" userId="faadb563bfecab1d" providerId="LiveId" clId="{608A95A3-58AF-4221-93A8-A24D4A10E73E}" dt="2022-12-09T00:38:40.428" v="2223"/>
          <ac:grpSpMkLst>
            <pc:docMk/>
            <pc:sldMk cId="559810522" sldId="263"/>
            <ac:grpSpMk id="39" creationId="{8A913A8A-79BF-4EE8-B39E-A847448AFF72}"/>
          </ac:grpSpMkLst>
        </pc:grpChg>
        <pc:grpChg chg="del mod">
          <ac:chgData name="Zhou Jianyu" userId="faadb563bfecab1d" providerId="LiveId" clId="{608A95A3-58AF-4221-93A8-A24D4A10E73E}" dt="2022-12-09T00:38:47.006" v="2233"/>
          <ac:grpSpMkLst>
            <pc:docMk/>
            <pc:sldMk cId="559810522" sldId="263"/>
            <ac:grpSpMk id="42" creationId="{11ADD145-6D01-4CBA-AC04-74999835C380}"/>
          </ac:grpSpMkLst>
        </pc:grpChg>
        <pc:grpChg chg="del mod">
          <ac:chgData name="Zhou Jianyu" userId="faadb563bfecab1d" providerId="LiveId" clId="{608A95A3-58AF-4221-93A8-A24D4A10E73E}" dt="2022-12-09T00:38:53.806" v="2235"/>
          <ac:grpSpMkLst>
            <pc:docMk/>
            <pc:sldMk cId="559810522" sldId="263"/>
            <ac:grpSpMk id="52" creationId="{88AD3251-8DA7-4E23-82F6-8D2563373AE0}"/>
          </ac:grpSpMkLst>
        </pc:grpChg>
        <pc:grpChg chg="del mod">
          <ac:chgData name="Zhou Jianyu" userId="faadb563bfecab1d" providerId="LiveId" clId="{608A95A3-58AF-4221-93A8-A24D4A10E73E}" dt="2022-12-09T00:39:16.343" v="2254"/>
          <ac:grpSpMkLst>
            <pc:docMk/>
            <pc:sldMk cId="559810522" sldId="263"/>
            <ac:grpSpMk id="54" creationId="{0882D264-EAFC-40D9-B79C-48BDAC11EC8C}"/>
          </ac:grpSpMkLst>
        </pc:grpChg>
        <pc:grpChg chg="del mod">
          <ac:chgData name="Zhou Jianyu" userId="faadb563bfecab1d" providerId="LiveId" clId="{608A95A3-58AF-4221-93A8-A24D4A10E73E}" dt="2022-12-09T00:39:20.583" v="2259"/>
          <ac:grpSpMkLst>
            <pc:docMk/>
            <pc:sldMk cId="559810522" sldId="263"/>
            <ac:grpSpMk id="60" creationId="{73260ED6-D592-4AA1-B0CF-A5EE9BCDAACD}"/>
          </ac:grpSpMkLst>
        </pc:grpChg>
        <pc:grpChg chg="del mod">
          <ac:chgData name="Zhou Jianyu" userId="faadb563bfecab1d" providerId="LiveId" clId="{608A95A3-58AF-4221-93A8-A24D4A10E73E}" dt="2022-12-09T00:39:12.306" v="2245"/>
          <ac:grpSpMkLst>
            <pc:docMk/>
            <pc:sldMk cId="559810522" sldId="263"/>
            <ac:grpSpMk id="61" creationId="{BC8B6B94-939D-4E06-9B63-9F58504303F1}"/>
          </ac:grpSpMkLst>
        </pc:grpChg>
        <pc:grpChg chg="del mod">
          <ac:chgData name="Zhou Jianyu" userId="faadb563bfecab1d" providerId="LiveId" clId="{608A95A3-58AF-4221-93A8-A24D4A10E73E}" dt="2022-12-09T00:39:20.583" v="2259"/>
          <ac:grpSpMkLst>
            <pc:docMk/>
            <pc:sldMk cId="559810522" sldId="263"/>
            <ac:grpSpMk id="65" creationId="{1AB4BE1A-22F6-46A6-84A1-E56085DD48E6}"/>
          </ac:grpSpMkLst>
        </pc:grpChg>
        <pc:grpChg chg="mod">
          <ac:chgData name="Zhou Jianyu" userId="faadb563bfecab1d" providerId="LiveId" clId="{608A95A3-58AF-4221-93A8-A24D4A10E73E}" dt="2022-12-09T00:39:16.343" v="2254"/>
          <ac:grpSpMkLst>
            <pc:docMk/>
            <pc:sldMk cId="559810522" sldId="263"/>
            <ac:grpSpMk id="74" creationId="{C9F16559-2DF1-4FBB-BD67-8DA47F7DBACD}"/>
          </ac:grpSpMkLst>
        </pc:grpChg>
        <pc:grpChg chg="del mod">
          <ac:chgData name="Zhou Jianyu" userId="faadb563bfecab1d" providerId="LiveId" clId="{608A95A3-58AF-4221-93A8-A24D4A10E73E}" dt="2022-12-09T00:39:23.785" v="2262"/>
          <ac:grpSpMkLst>
            <pc:docMk/>
            <pc:sldMk cId="559810522" sldId="263"/>
            <ac:grpSpMk id="79" creationId="{FCCEA50B-7CA7-4961-8CFC-C7FA987AE8B5}"/>
          </ac:grpSpMkLst>
        </pc:grpChg>
        <pc:grpChg chg="del mod">
          <ac:chgData name="Zhou Jianyu" userId="faadb563bfecab1d" providerId="LiveId" clId="{608A95A3-58AF-4221-93A8-A24D4A10E73E}" dt="2022-12-09T00:39:29.598" v="2268"/>
          <ac:grpSpMkLst>
            <pc:docMk/>
            <pc:sldMk cId="559810522" sldId="263"/>
            <ac:grpSpMk id="82" creationId="{A0917C77-CC62-46AC-9EEB-B90835E38BF3}"/>
          </ac:grpSpMkLst>
        </pc:grpChg>
        <pc:grpChg chg="mod">
          <ac:chgData name="Zhou Jianyu" userId="faadb563bfecab1d" providerId="LiveId" clId="{608A95A3-58AF-4221-93A8-A24D4A10E73E}" dt="2022-12-09T00:39:29.598" v="2268"/>
          <ac:grpSpMkLst>
            <pc:docMk/>
            <pc:sldMk cId="559810522" sldId="263"/>
            <ac:grpSpMk id="88" creationId="{848BDC64-AE21-485A-8309-04CC514D229A}"/>
          </ac:grpSpMkLst>
        </pc:grp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" creationId="{202CF7BF-6471-4821-9A70-2C34D71CC9C7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" creationId="{F60DAB1A-AC21-4F82-808D-97636A5DA356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" creationId="{54AB472C-B737-4BD9-93F2-43B7EAED6254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5" creationId="{134A9939-34C8-4136-BCF5-C9DAC07CA867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6" creationId="{22D9B158-BDB0-4E75-87E0-1D45A66A6FD1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7" creationId="{310C86FF-67A8-4C45-A8D9-2C010667FD6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8" creationId="{2900AC4A-62A9-452E-A99B-84D783D088E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9" creationId="{E40B472A-EB38-4B0E-A117-F72870995A4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0" creationId="{DA180C13-7074-4489-BE3E-675D0F5EC570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1" creationId="{52A16DF8-3FC6-46DB-A267-25290950C8F7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2" creationId="{388E0133-7984-4864-9CF9-386B433835E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3" creationId="{F28B83F5-F1B2-4CC5-9ACA-D0AA0C43F1DE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4" creationId="{08D72476-1D6A-405C-89E6-50226218E43E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5" creationId="{9DE17A89-D04F-455A-9507-D42E70F2D38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6" creationId="{95D7000E-72FE-424C-9A58-5F6080323CF8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7" creationId="{D9442D24-F4F2-4A5D-9DCA-2826525BEA59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8" creationId="{B7343856-1C87-4E38-B0A2-4A040DDB8920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19" creationId="{E51EBD63-84C4-4FFF-838E-D00C4B614795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0" creationId="{A9EFCACD-9206-47E7-A2DD-51DD2D8D03CB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1" creationId="{EF5329AC-C995-4435-9538-58B916119846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2" creationId="{C6A6434E-9C85-424C-B9F7-0E7D7765EDF1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3" creationId="{78C43DD9-2D0E-40FE-BB4A-43A72BF5F41B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5" creationId="{0847BE1D-99E8-44CE-829F-C83D2CFFCA2F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6" creationId="{9B02EAAE-2955-49C7-B3B5-4042D5F8BA6C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7" creationId="{DF357E42-F94C-4D02-B078-6E268EDD9B4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8" creationId="{A521DC9D-FF88-4010-BFCC-848A820EF567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29" creationId="{23C20217-6A82-4F1B-924E-F4CBBFA79E4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0" creationId="{289E1830-325D-462D-BBEA-2A51EC24A4E6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1" creationId="{51257E3C-A56C-4828-A899-0A88D8070D7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2" creationId="{154C2E4B-13E8-4B08-9EC7-488B0D784C1A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3" creationId="{16ED6211-82AF-49D2-B990-C8268F3C9D8E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4" creationId="{03A98B88-E346-445F-A0E4-7D05FF438CF3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5" creationId="{6D0439C0-3A1A-486D-8FAD-44F89BD1B4F5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6" creationId="{9A3309E2-FF90-4105-90B8-8B367B03CD25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37" creationId="{A24BCA7C-6AC7-4123-83E7-87BD32244166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0" creationId="{0D6EE485-7EED-4D93-B292-359EA694FAC4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1" creationId="{44102E2D-321B-4F55-998E-F460F3655361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3" creationId="{4BB2724E-B629-4829-A7CE-B39131C53071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4" creationId="{00E12387-702B-4C34-AF0B-04258A77FD3E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5" creationId="{53A41372-1012-4C5B-BDAE-2579CF8E5E69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6" creationId="{C8B409FD-1548-401F-800D-BDBBEB21A7A9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7" creationId="{A7D7A3C5-CC0F-47D0-8FCA-1B5FF3FC5259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8" creationId="{64814FF3-DFEA-45D8-AB8C-68AC227194A9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49" creationId="{0D5F9FEA-AEF9-48AB-896A-1E06152F1429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50" creationId="{4B093C4A-B694-416B-B9A7-D9A4E76A3DB2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51" creationId="{260D08A3-7421-4044-A4A0-40A222D2C92A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53" creationId="{F3956DDF-2CAA-45D7-AAC5-2BC246EDC90F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55" creationId="{C954B530-BD4D-4E51-8993-988B10D41FF4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56" creationId="{0104AA55-F9B3-4F61-AF30-3E4EC88737EF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57" creationId="{8D5D758D-54F7-45C4-BEBC-565E143DED34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58" creationId="{1E65054F-FEFC-499C-A584-EF2C0ABC6550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59" creationId="{A22E3347-0B0F-42A3-B38A-26316C83D873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62" creationId="{C74D90FA-B177-4813-A466-B1C175EC0D42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63" creationId="{626C45E0-21B7-4ED2-84FF-D40F89B76312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64" creationId="{11DDE51D-40F6-4E46-9D89-70476C2AA7F5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66" creationId="{D971C367-9F93-4C83-B3AB-2DAC33D5D57B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67" creationId="{57D1D314-E2E0-4D2F-9B58-59DF1AC698A1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68" creationId="{9B548901-1F04-47D1-A849-1A9972F208B3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69" creationId="{F3EEB81A-E769-4EB4-8853-CB14DCCD9B9C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70" creationId="{6908877A-3DC2-4570-B71C-1D8D1EF64163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71" creationId="{2594BBCF-E3B5-44A5-94ED-943AE0B8265B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72" creationId="{6D9FDCCD-D396-476A-8E3C-7E2258BBAA80}"/>
          </ac:inkMkLst>
        </pc:inkChg>
        <pc:inkChg chg="add mod">
          <ac:chgData name="Zhou Jianyu" userId="faadb563bfecab1d" providerId="LiveId" clId="{608A95A3-58AF-4221-93A8-A24D4A10E73E}" dt="2022-12-09T00:39:16.343" v="2254"/>
          <ac:inkMkLst>
            <pc:docMk/>
            <pc:sldMk cId="559810522" sldId="263"/>
            <ac:inkMk id="73" creationId="{74CFD880-A09F-48C9-8E98-C241CD96640E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75" creationId="{BD32C7C1-01DB-4C17-8740-F42A6722A1B8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76" creationId="{30705FC5-9794-4AEA-9824-05BCB4543380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77" creationId="{B5B0EC44-095B-4DE9-A717-EEC53DB03493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78" creationId="{2B1A636A-5AD1-4B6E-89E0-9A03D4D9D710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0" creationId="{67CA426C-A813-4420-B73B-AEEEF1B3E349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1" creationId="{A8E37578-B0B2-41A0-897B-8BCBD156CEF5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3" creationId="{B8D9E91A-A911-4E96-A5BB-3DCCC693881E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4" creationId="{E1E1C424-B977-45C1-AB7D-EFD50423B8DD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5" creationId="{107C3C91-BC63-4218-9A36-586154760A46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6" creationId="{1E73E262-1DA4-4D26-B94A-48C1150312B7}"/>
          </ac:inkMkLst>
        </pc:inkChg>
        <pc:inkChg chg="add mod">
          <ac:chgData name="Zhou Jianyu" userId="faadb563bfecab1d" providerId="LiveId" clId="{608A95A3-58AF-4221-93A8-A24D4A10E73E}" dt="2022-12-09T00:39:29.598" v="2268"/>
          <ac:inkMkLst>
            <pc:docMk/>
            <pc:sldMk cId="559810522" sldId="263"/>
            <ac:inkMk id="87" creationId="{7121DFA1-479A-4843-9034-F551C3631A7D}"/>
          </ac:inkMkLst>
        </pc:inkChg>
        <pc:inkChg chg="add">
          <ac:chgData name="Zhou Jianyu" userId="faadb563bfecab1d" providerId="LiveId" clId="{608A95A3-58AF-4221-93A8-A24D4A10E73E}" dt="2022-12-09T01:03:13.356" v="2269" actId="9405"/>
          <ac:inkMkLst>
            <pc:docMk/>
            <pc:sldMk cId="559810522" sldId="263"/>
            <ac:inkMk id="89" creationId="{92DA30B9-59E8-47D9-BF2D-707E6074F2BC}"/>
          </ac:inkMkLst>
        </pc:inkChg>
      </pc:sldChg>
      <pc:sldChg chg="addSp delSp modSp new mod">
        <pc:chgData name="Zhou Jianyu" userId="faadb563bfecab1d" providerId="LiveId" clId="{608A95A3-58AF-4221-93A8-A24D4A10E73E}" dt="2022-12-09T01:16:31.212" v="2605"/>
        <pc:sldMkLst>
          <pc:docMk/>
          <pc:sldMk cId="984963014" sldId="264"/>
        </pc:sldMkLst>
        <pc:grpChg chg="del mod">
          <ac:chgData name="Zhou Jianyu" userId="faadb563bfecab1d" providerId="LiveId" clId="{608A95A3-58AF-4221-93A8-A24D4A10E73E}" dt="2022-12-09T01:07:48.098" v="2286"/>
          <ac:grpSpMkLst>
            <pc:docMk/>
            <pc:sldMk cId="984963014" sldId="264"/>
            <ac:grpSpMk id="10" creationId="{37CBE185-2D7F-4ECB-8756-CD739FF88448}"/>
          </ac:grpSpMkLst>
        </pc:grpChg>
        <pc:grpChg chg="del mod">
          <ac:chgData name="Zhou Jianyu" userId="faadb563bfecab1d" providerId="LiveId" clId="{608A95A3-58AF-4221-93A8-A24D4A10E73E}" dt="2022-12-09T01:07:51.631" v="2289"/>
          <ac:grpSpMkLst>
            <pc:docMk/>
            <pc:sldMk cId="984963014" sldId="264"/>
            <ac:grpSpMk id="17" creationId="{F0D13124-DBEA-414B-8EC3-3E352C9FFEE9}"/>
          </ac:grpSpMkLst>
        </pc:grpChg>
        <pc:grpChg chg="del mod">
          <ac:chgData name="Zhou Jianyu" userId="faadb563bfecab1d" providerId="LiveId" clId="{608A95A3-58AF-4221-93A8-A24D4A10E73E}" dt="2022-12-09T01:07:53.992" v="2294"/>
          <ac:grpSpMkLst>
            <pc:docMk/>
            <pc:sldMk cId="984963014" sldId="264"/>
            <ac:grpSpMk id="20" creationId="{3CE089C4-0C20-4B22-B78C-97252A5233EB}"/>
          </ac:grpSpMkLst>
        </pc:grpChg>
        <pc:grpChg chg="del mod">
          <ac:chgData name="Zhou Jianyu" userId="faadb563bfecab1d" providerId="LiveId" clId="{608A95A3-58AF-4221-93A8-A24D4A10E73E}" dt="2022-12-09T01:07:53.992" v="2294"/>
          <ac:grpSpMkLst>
            <pc:docMk/>
            <pc:sldMk cId="984963014" sldId="264"/>
            <ac:grpSpMk id="25" creationId="{898DFA6E-33DA-4B45-8C78-062D0441EE39}"/>
          </ac:grpSpMkLst>
        </pc:grpChg>
        <pc:grpChg chg="del mod">
          <ac:chgData name="Zhou Jianyu" userId="faadb563bfecab1d" providerId="LiveId" clId="{608A95A3-58AF-4221-93A8-A24D4A10E73E}" dt="2022-12-09T01:08:10.645" v="2296"/>
          <ac:grpSpMkLst>
            <pc:docMk/>
            <pc:sldMk cId="984963014" sldId="264"/>
            <ac:grpSpMk id="26" creationId="{DEB70D0C-4306-4FD5-985C-950206C5BBA9}"/>
          </ac:grpSpMkLst>
        </pc:grpChg>
        <pc:grpChg chg="del mod">
          <ac:chgData name="Zhou Jianyu" userId="faadb563bfecab1d" providerId="LiveId" clId="{608A95A3-58AF-4221-93A8-A24D4A10E73E}" dt="2022-12-09T01:08:24.348" v="2302"/>
          <ac:grpSpMkLst>
            <pc:docMk/>
            <pc:sldMk cId="984963014" sldId="264"/>
            <ac:grpSpMk id="28" creationId="{8628BC48-C147-482A-B170-F2EE2D22489C}"/>
          </ac:grpSpMkLst>
        </pc:grpChg>
        <pc:grpChg chg="del mod">
          <ac:chgData name="Zhou Jianyu" userId="faadb563bfecab1d" providerId="LiveId" clId="{608A95A3-58AF-4221-93A8-A24D4A10E73E}" dt="2022-12-09T01:13:18.600" v="2456"/>
          <ac:grpSpMkLst>
            <pc:docMk/>
            <pc:sldMk cId="984963014" sldId="264"/>
            <ac:grpSpMk id="32" creationId="{9421BE4A-7F57-4EE8-9B4F-AF8F9802F2A6}"/>
          </ac:grpSpMkLst>
        </pc:grpChg>
        <pc:grpChg chg="mod">
          <ac:chgData name="Zhou Jianyu" userId="faadb563bfecab1d" providerId="LiveId" clId="{608A95A3-58AF-4221-93A8-A24D4A10E73E}" dt="2022-12-09T01:09:45.707" v="2315"/>
          <ac:grpSpMkLst>
            <pc:docMk/>
            <pc:sldMk cId="984963014" sldId="264"/>
            <ac:grpSpMk id="45" creationId="{F012353A-AC22-42DA-AD07-A04F2016C80A}"/>
          </ac:grpSpMkLst>
        </pc:grpChg>
        <pc:grpChg chg="mod">
          <ac:chgData name="Zhou Jianyu" userId="faadb563bfecab1d" providerId="LiveId" clId="{608A95A3-58AF-4221-93A8-A24D4A10E73E}" dt="2022-12-09T01:09:50.601" v="2326"/>
          <ac:grpSpMkLst>
            <pc:docMk/>
            <pc:sldMk cId="984963014" sldId="264"/>
            <ac:grpSpMk id="56" creationId="{3D0FACEE-360B-4DCF-9C51-02546135FCBD}"/>
          </ac:grpSpMkLst>
        </pc:grpChg>
        <pc:grpChg chg="del mod">
          <ac:chgData name="Zhou Jianyu" userId="faadb563bfecab1d" providerId="LiveId" clId="{608A95A3-58AF-4221-93A8-A24D4A10E73E}" dt="2022-12-09T01:11:30.339" v="2338"/>
          <ac:grpSpMkLst>
            <pc:docMk/>
            <pc:sldMk cId="984963014" sldId="264"/>
            <ac:grpSpMk id="63" creationId="{BACA96F8-DAB2-4EDD-BE61-9C343C4154AD}"/>
          </ac:grpSpMkLst>
        </pc:grpChg>
        <pc:grpChg chg="del mod">
          <ac:chgData name="Zhou Jianyu" userId="faadb563bfecab1d" providerId="LiveId" clId="{608A95A3-58AF-4221-93A8-A24D4A10E73E}" dt="2022-12-09T01:11:39.898" v="2361"/>
          <ac:grpSpMkLst>
            <pc:docMk/>
            <pc:sldMk cId="984963014" sldId="264"/>
            <ac:grpSpMk id="65" creationId="{6F58D934-AD9A-4CD3-A96C-F23836B162AA}"/>
          </ac:grpSpMkLst>
        </pc:grpChg>
        <pc:grpChg chg="del mod">
          <ac:chgData name="Zhou Jianyu" userId="faadb563bfecab1d" providerId="LiveId" clId="{608A95A3-58AF-4221-93A8-A24D4A10E73E}" dt="2022-12-09T01:14:03.383" v="2529"/>
          <ac:grpSpMkLst>
            <pc:docMk/>
            <pc:sldMk cId="984963014" sldId="264"/>
            <ac:grpSpMk id="88" creationId="{986F4A8C-77F7-4CD7-BFA1-C8D5203B13CD}"/>
          </ac:grpSpMkLst>
        </pc:grpChg>
        <pc:grpChg chg="del mod">
          <ac:chgData name="Zhou Jianyu" userId="faadb563bfecab1d" providerId="LiveId" clId="{608A95A3-58AF-4221-93A8-A24D4A10E73E}" dt="2022-12-09T01:11:46.947" v="2375"/>
          <ac:grpSpMkLst>
            <pc:docMk/>
            <pc:sldMk cId="984963014" sldId="264"/>
            <ac:grpSpMk id="89" creationId="{4BA25EFF-576C-4440-A8AD-0D60ADEDAA29}"/>
          </ac:grpSpMkLst>
        </pc:grpChg>
        <pc:grpChg chg="del mod">
          <ac:chgData name="Zhou Jianyu" userId="faadb563bfecab1d" providerId="LiveId" clId="{608A95A3-58AF-4221-93A8-A24D4A10E73E}" dt="2022-12-09T01:11:46.947" v="2375"/>
          <ac:grpSpMkLst>
            <pc:docMk/>
            <pc:sldMk cId="984963014" sldId="264"/>
            <ac:grpSpMk id="90" creationId="{E50285E3-5814-4198-88CE-816E4F28EF9C}"/>
          </ac:grpSpMkLst>
        </pc:grpChg>
        <pc:grpChg chg="del mod">
          <ac:chgData name="Zhou Jianyu" userId="faadb563bfecab1d" providerId="LiveId" clId="{608A95A3-58AF-4221-93A8-A24D4A10E73E}" dt="2022-12-09T01:12:06.332" v="2386"/>
          <ac:grpSpMkLst>
            <pc:docMk/>
            <pc:sldMk cId="984963014" sldId="264"/>
            <ac:grpSpMk id="104" creationId="{5F5469A7-8618-47CA-8F13-3F6E03EA9E90}"/>
          </ac:grpSpMkLst>
        </pc:grpChg>
        <pc:grpChg chg="del mod">
          <ac:chgData name="Zhou Jianyu" userId="faadb563bfecab1d" providerId="LiveId" clId="{608A95A3-58AF-4221-93A8-A24D4A10E73E}" dt="2022-12-09T01:13:02.567" v="2439"/>
          <ac:grpSpMkLst>
            <pc:docMk/>
            <pc:sldMk cId="984963014" sldId="264"/>
            <ac:grpSpMk id="110" creationId="{246CD498-A95F-49C5-A7D1-4263202206B6}"/>
          </ac:grpSpMkLst>
        </pc:grpChg>
        <pc:grpChg chg="del mod">
          <ac:chgData name="Zhou Jianyu" userId="faadb563bfecab1d" providerId="LiveId" clId="{608A95A3-58AF-4221-93A8-A24D4A10E73E}" dt="2022-12-09T01:12:12.211" v="2388"/>
          <ac:grpSpMkLst>
            <pc:docMk/>
            <pc:sldMk cId="984963014" sldId="264"/>
            <ac:grpSpMk id="115" creationId="{C0BEFBF6-85E8-47B8-A590-62B7BBE8177C}"/>
          </ac:grpSpMkLst>
        </pc:grpChg>
        <pc:grpChg chg="del mod">
          <ac:chgData name="Zhou Jianyu" userId="faadb563bfecab1d" providerId="LiveId" clId="{608A95A3-58AF-4221-93A8-A24D4A10E73E}" dt="2022-12-09T01:13:57.929" v="2513"/>
          <ac:grpSpMkLst>
            <pc:docMk/>
            <pc:sldMk cId="984963014" sldId="264"/>
            <ac:grpSpMk id="117" creationId="{DC6E3B71-F0C2-4615-956A-45A7A03558B7}"/>
          </ac:grpSpMkLst>
        </pc:grpChg>
        <pc:grpChg chg="del mod">
          <ac:chgData name="Zhou Jianyu" userId="faadb563bfecab1d" providerId="LiveId" clId="{608A95A3-58AF-4221-93A8-A24D4A10E73E}" dt="2022-12-09T01:13:02.567" v="2439"/>
          <ac:grpSpMkLst>
            <pc:docMk/>
            <pc:sldMk cId="984963014" sldId="264"/>
            <ac:grpSpMk id="120" creationId="{F38167D1-4930-4E1F-A676-E46F9B4B23E9}"/>
          </ac:grpSpMkLst>
        </pc:grpChg>
        <pc:grpChg chg="del mod">
          <ac:chgData name="Zhou Jianyu" userId="faadb563bfecab1d" providerId="LiveId" clId="{608A95A3-58AF-4221-93A8-A24D4A10E73E}" dt="2022-12-09T01:13:15.166" v="2454"/>
          <ac:grpSpMkLst>
            <pc:docMk/>
            <pc:sldMk cId="984963014" sldId="264"/>
            <ac:grpSpMk id="131" creationId="{43A4C173-CAF5-4E7B-9C6C-F6D3F9019F68}"/>
          </ac:grpSpMkLst>
        </pc:grpChg>
        <pc:grpChg chg="mod">
          <ac:chgData name="Zhou Jianyu" userId="faadb563bfecab1d" providerId="LiveId" clId="{608A95A3-58AF-4221-93A8-A24D4A10E73E}" dt="2022-12-09T01:13:18.600" v="2456"/>
          <ac:grpSpMkLst>
            <pc:docMk/>
            <pc:sldMk cId="984963014" sldId="264"/>
            <ac:grpSpMk id="133" creationId="{763465EA-2302-4093-9F39-694502D26B0D}"/>
          </ac:grpSpMkLst>
        </pc:grpChg>
        <pc:grpChg chg="del mod">
          <ac:chgData name="Zhou Jianyu" userId="faadb563bfecab1d" providerId="LiveId" clId="{608A95A3-58AF-4221-93A8-A24D4A10E73E}" dt="2022-12-09T01:13:23.238" v="2461"/>
          <ac:grpSpMkLst>
            <pc:docMk/>
            <pc:sldMk cId="984963014" sldId="264"/>
            <ac:grpSpMk id="136" creationId="{BC0CC709-1826-448B-9824-4A7FAEEB97D5}"/>
          </ac:grpSpMkLst>
        </pc:grpChg>
        <pc:grpChg chg="del mod">
          <ac:chgData name="Zhou Jianyu" userId="faadb563bfecab1d" providerId="LiveId" clId="{608A95A3-58AF-4221-93A8-A24D4A10E73E}" dt="2022-12-09T01:13:28.550" v="2467"/>
          <ac:grpSpMkLst>
            <pc:docMk/>
            <pc:sldMk cId="984963014" sldId="264"/>
            <ac:grpSpMk id="138" creationId="{09834CEB-620D-4426-AC5B-2D521C17B094}"/>
          </ac:grpSpMkLst>
        </pc:grpChg>
        <pc:grpChg chg="mod">
          <ac:chgData name="Zhou Jianyu" userId="faadb563bfecab1d" providerId="LiveId" clId="{608A95A3-58AF-4221-93A8-A24D4A10E73E}" dt="2022-12-09T01:13:28.550" v="2467"/>
          <ac:grpSpMkLst>
            <pc:docMk/>
            <pc:sldMk cId="984963014" sldId="264"/>
            <ac:grpSpMk id="144" creationId="{2C7A802B-A672-4971-B469-B390C84651DD}"/>
          </ac:grpSpMkLst>
        </pc:grpChg>
        <pc:grpChg chg="del mod">
          <ac:chgData name="Zhou Jianyu" userId="faadb563bfecab1d" providerId="LiveId" clId="{608A95A3-58AF-4221-93A8-A24D4A10E73E}" dt="2022-12-09T01:13:50.462" v="2496"/>
          <ac:grpSpMkLst>
            <pc:docMk/>
            <pc:sldMk cId="984963014" sldId="264"/>
            <ac:grpSpMk id="152" creationId="{3189BBF9-730C-4E88-B25E-B4498C40A1A7}"/>
          </ac:grpSpMkLst>
        </pc:grpChg>
        <pc:grpChg chg="mod">
          <ac:chgData name="Zhou Jianyu" userId="faadb563bfecab1d" providerId="LiveId" clId="{608A95A3-58AF-4221-93A8-A24D4A10E73E}" dt="2022-12-09T01:13:50.462" v="2496"/>
          <ac:grpSpMkLst>
            <pc:docMk/>
            <pc:sldMk cId="984963014" sldId="264"/>
            <ac:grpSpMk id="173" creationId="{F506BC21-FBF7-44AA-9848-D409C03CAF56}"/>
          </ac:grpSpMkLst>
        </pc:grpChg>
        <pc:grpChg chg="del mod">
          <ac:chgData name="Zhou Jianyu" userId="faadb563bfecab1d" providerId="LiveId" clId="{608A95A3-58AF-4221-93A8-A24D4A10E73E}" dt="2022-12-09T01:14:03.383" v="2529"/>
          <ac:grpSpMkLst>
            <pc:docMk/>
            <pc:sldMk cId="984963014" sldId="264"/>
            <ac:grpSpMk id="190" creationId="{0F039F62-F150-4BB7-8F8F-90AE55B983F7}"/>
          </ac:grpSpMkLst>
        </pc:grpChg>
        <pc:grpChg chg="mod">
          <ac:chgData name="Zhou Jianyu" userId="faadb563bfecab1d" providerId="LiveId" clId="{608A95A3-58AF-4221-93A8-A24D4A10E73E}" dt="2022-12-09T01:14:03.383" v="2529"/>
          <ac:grpSpMkLst>
            <pc:docMk/>
            <pc:sldMk cId="984963014" sldId="264"/>
            <ac:grpSpMk id="206" creationId="{5EDFB056-B5D3-4B9E-B6A0-1F0840CA5178}"/>
          </ac:grpSpMkLst>
        </pc:grpChg>
        <pc:grpChg chg="mod">
          <ac:chgData name="Zhou Jianyu" userId="faadb563bfecab1d" providerId="LiveId" clId="{608A95A3-58AF-4221-93A8-A24D4A10E73E}" dt="2022-12-09T01:14:08.728" v="2541"/>
          <ac:grpSpMkLst>
            <pc:docMk/>
            <pc:sldMk cId="984963014" sldId="264"/>
            <ac:grpSpMk id="218" creationId="{3756410C-3E07-4C8F-B650-84D4B2853A6A}"/>
          </ac:grpSpMkLst>
        </pc:grpChg>
        <pc:grpChg chg="del mod">
          <ac:chgData name="Zhou Jianyu" userId="faadb563bfecab1d" providerId="LiveId" clId="{608A95A3-58AF-4221-93A8-A24D4A10E73E}" dt="2022-12-09T01:14:17.408" v="2558"/>
          <ac:grpSpMkLst>
            <pc:docMk/>
            <pc:sldMk cId="984963014" sldId="264"/>
            <ac:grpSpMk id="225" creationId="{E7AA808F-3479-4A83-8DFE-D4EE1FC03082}"/>
          </ac:grpSpMkLst>
        </pc:grpChg>
        <pc:grpChg chg="del mod">
          <ac:chgData name="Zhou Jianyu" userId="faadb563bfecab1d" providerId="LiveId" clId="{608A95A3-58AF-4221-93A8-A24D4A10E73E}" dt="2022-12-09T01:14:22.703" v="2568"/>
          <ac:grpSpMkLst>
            <pc:docMk/>
            <pc:sldMk cId="984963014" sldId="264"/>
            <ac:grpSpMk id="235" creationId="{EABBC8E4-7884-4BD4-9BD0-DE4901A548E6}"/>
          </ac:grpSpMkLst>
        </pc:grpChg>
        <pc:grpChg chg="del mod">
          <ac:chgData name="Zhou Jianyu" userId="faadb563bfecab1d" providerId="LiveId" clId="{608A95A3-58AF-4221-93A8-A24D4A10E73E}" dt="2022-12-09T01:14:25.416" v="2576"/>
          <ac:grpSpMkLst>
            <pc:docMk/>
            <pc:sldMk cId="984963014" sldId="264"/>
            <ac:grpSpMk id="245" creationId="{5E8B0F10-9D84-4B2C-A088-2313F81A3369}"/>
          </ac:grpSpMkLst>
        </pc:grpChg>
        <pc:grpChg chg="mod">
          <ac:chgData name="Zhou Jianyu" userId="faadb563bfecab1d" providerId="LiveId" clId="{608A95A3-58AF-4221-93A8-A24D4A10E73E}" dt="2022-12-09T01:14:22.703" v="2568"/>
          <ac:grpSpMkLst>
            <pc:docMk/>
            <pc:sldMk cId="984963014" sldId="264"/>
            <ac:grpSpMk id="246" creationId="{AC3C0916-9EFB-430F-92E8-99BB6026C0B1}"/>
          </ac:grpSpMkLst>
        </pc:grpChg>
        <pc:grpChg chg="del mod">
          <ac:chgData name="Zhou Jianyu" userId="faadb563bfecab1d" providerId="LiveId" clId="{608A95A3-58AF-4221-93A8-A24D4A10E73E}" dt="2022-12-09T01:14:27.279" v="2578"/>
          <ac:grpSpMkLst>
            <pc:docMk/>
            <pc:sldMk cId="984963014" sldId="264"/>
            <ac:grpSpMk id="254" creationId="{C4314889-3BC9-4AC9-8516-43F23541818A}"/>
          </ac:grpSpMkLst>
        </pc:grpChg>
        <pc:grpChg chg="mod">
          <ac:chgData name="Zhou Jianyu" userId="faadb563bfecab1d" providerId="LiveId" clId="{608A95A3-58AF-4221-93A8-A24D4A10E73E}" dt="2022-12-09T01:14:25.416" v="2576"/>
          <ac:grpSpMkLst>
            <pc:docMk/>
            <pc:sldMk cId="984963014" sldId="264"/>
            <ac:grpSpMk id="255" creationId="{29A858A6-D5F0-4691-9DC6-62EB0D3D01A5}"/>
          </ac:grpSpMkLst>
        </pc:grpChg>
        <pc:grpChg chg="mod">
          <ac:chgData name="Zhou Jianyu" userId="faadb563bfecab1d" providerId="LiveId" clId="{608A95A3-58AF-4221-93A8-A24D4A10E73E}" dt="2022-12-09T01:14:27.279" v="2578"/>
          <ac:grpSpMkLst>
            <pc:docMk/>
            <pc:sldMk cId="984963014" sldId="264"/>
            <ac:grpSpMk id="257" creationId="{12B6B72B-BCE0-42D8-A856-C820D76ECDBC}"/>
          </ac:grpSpMkLst>
        </pc:grpChg>
        <pc:grpChg chg="del mod">
          <ac:chgData name="Zhou Jianyu" userId="faadb563bfecab1d" providerId="LiveId" clId="{608A95A3-58AF-4221-93A8-A24D4A10E73E}" dt="2022-12-09T01:14:43.584" v="2592"/>
          <ac:grpSpMkLst>
            <pc:docMk/>
            <pc:sldMk cId="984963014" sldId="264"/>
            <ac:grpSpMk id="268" creationId="{E756F6B0-5E76-42F5-A677-E996EF4A14DE}"/>
          </ac:grpSpMkLst>
        </pc:grpChg>
        <pc:grpChg chg="del mod">
          <ac:chgData name="Zhou Jianyu" userId="faadb563bfecab1d" providerId="LiveId" clId="{608A95A3-58AF-4221-93A8-A24D4A10E73E}" dt="2022-12-09T01:16:18.319" v="2597"/>
          <ac:grpSpMkLst>
            <pc:docMk/>
            <pc:sldMk cId="984963014" sldId="264"/>
            <ac:grpSpMk id="271" creationId="{0B0F5F98-B2A8-4277-AE5F-63C33AA5238B}"/>
          </ac:grpSpMkLst>
        </pc:grpChg>
        <pc:grpChg chg="del mod">
          <ac:chgData name="Zhou Jianyu" userId="faadb563bfecab1d" providerId="LiveId" clId="{608A95A3-58AF-4221-93A8-A24D4A10E73E}" dt="2022-12-09T01:16:20.618" v="2599"/>
          <ac:grpSpMkLst>
            <pc:docMk/>
            <pc:sldMk cId="984963014" sldId="264"/>
            <ac:grpSpMk id="276" creationId="{E68D6367-DBF1-4726-9B18-27E3D1A6D48F}"/>
          </ac:grpSpMkLst>
        </pc:grpChg>
        <pc:grpChg chg="del mod">
          <ac:chgData name="Zhou Jianyu" userId="faadb563bfecab1d" providerId="LiveId" clId="{608A95A3-58AF-4221-93A8-A24D4A10E73E}" dt="2022-12-09T01:16:23.462" v="2601"/>
          <ac:grpSpMkLst>
            <pc:docMk/>
            <pc:sldMk cId="984963014" sldId="264"/>
            <ac:grpSpMk id="278" creationId="{D4AFEB17-AB8A-4415-973E-949CE44983E2}"/>
          </ac:grpSpMkLst>
        </pc:grpChg>
        <pc:grpChg chg="del mod">
          <ac:chgData name="Zhou Jianyu" userId="faadb563bfecab1d" providerId="LiveId" clId="{608A95A3-58AF-4221-93A8-A24D4A10E73E}" dt="2022-12-09T01:16:27.729" v="2603"/>
          <ac:grpSpMkLst>
            <pc:docMk/>
            <pc:sldMk cId="984963014" sldId="264"/>
            <ac:grpSpMk id="280" creationId="{E0BB3F39-3855-47DC-BB54-5CBDC1527670}"/>
          </ac:grpSpMkLst>
        </pc:grpChg>
        <pc:grpChg chg="del mod">
          <ac:chgData name="Zhou Jianyu" userId="faadb563bfecab1d" providerId="LiveId" clId="{608A95A3-58AF-4221-93A8-A24D4A10E73E}" dt="2022-12-09T01:16:31.212" v="2605"/>
          <ac:grpSpMkLst>
            <pc:docMk/>
            <pc:sldMk cId="984963014" sldId="264"/>
            <ac:grpSpMk id="282" creationId="{9A07B76E-8511-4F2F-83ED-07126D33C9BF}"/>
          </ac:grpSpMkLst>
        </pc:grpChg>
        <pc:grpChg chg="mod">
          <ac:chgData name="Zhou Jianyu" userId="faadb563bfecab1d" providerId="LiveId" clId="{608A95A3-58AF-4221-93A8-A24D4A10E73E}" dt="2022-12-09T01:16:31.212" v="2605"/>
          <ac:grpSpMkLst>
            <pc:docMk/>
            <pc:sldMk cId="984963014" sldId="264"/>
            <ac:grpSpMk id="284" creationId="{110E280D-0FC0-4D7B-A072-F8EE2EC66273}"/>
          </ac:grpSpMkLst>
        </pc:grp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2" creationId="{BC100C3B-F2FA-4C5C-A13D-0AD290E7D156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3" creationId="{B8600B5F-721F-4E3D-9239-4A2D695272D5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4" creationId="{6417B327-E388-4082-A8C7-31E13044FF91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5" creationId="{5C81E895-F308-40A8-BCD3-6514826585E6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6" creationId="{7C6796A7-A18D-46F3-82EC-5747647392D5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7" creationId="{4453BEA5-567C-4741-A88C-005D42C9EDBF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8" creationId="{4E5BD4F6-DDB7-421D-BBCB-015CB42B010E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9" creationId="{0C35050C-C799-45F2-A614-C2366CE6F39F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1" creationId="{40CCD22D-9055-4DCD-99F5-ECD8CAE62340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2" creationId="{F4571FE9-FCCA-4044-8F57-51863157853E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3" creationId="{322E8A39-262D-4F48-8A5B-91D043CB2CB6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4" creationId="{8B070998-F3A9-4307-98C7-BF4195D2C092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5" creationId="{07EE1E02-999E-4D43-BFC3-022422252AF5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6" creationId="{DC599622-C8CF-41A7-808B-D099D0EFE0D0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8" creationId="{26FDE865-30FF-484A-8E3D-A94728F7534B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9" creationId="{AA8135CA-7BDE-4E7E-B604-A5E4C6098502}"/>
          </ac:inkMkLst>
        </pc:inkChg>
        <pc:inkChg chg="add del mod">
          <ac:chgData name="Zhou Jianyu" userId="faadb563bfecab1d" providerId="LiveId" clId="{608A95A3-58AF-4221-93A8-A24D4A10E73E}" dt="2022-12-09T01:08:16.792" v="2298"/>
          <ac:inkMkLst>
            <pc:docMk/>
            <pc:sldMk cId="984963014" sldId="264"/>
            <ac:inkMk id="21" creationId="{A0F9A06F-F2BB-4A4D-90C0-89BECBA24F35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22" creationId="{74B6B29F-5630-4DF8-AFA6-47C786411FFC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23" creationId="{F97B7B87-6537-4B97-948F-85F321EBF889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24" creationId="{C96E7835-F0EC-4EF2-87EB-CC26A6976B07}"/>
          </ac:inkMkLst>
        </pc:inkChg>
        <pc:inkChg chg="add del mod">
          <ac:chgData name="Zhou Jianyu" userId="faadb563bfecab1d" providerId="LiveId" clId="{608A95A3-58AF-4221-93A8-A24D4A10E73E}" dt="2022-12-09T01:08:16.064" v="2297"/>
          <ac:inkMkLst>
            <pc:docMk/>
            <pc:sldMk cId="984963014" sldId="264"/>
            <ac:inkMk id="27" creationId="{F7FBBE2B-DFA3-45F1-8AC8-073491ED8A85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29" creationId="{3A648495-4A86-42F7-A05A-7306392566DB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30" creationId="{48679D0A-F2E8-44E9-A66D-AA1299B66FE7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31" creationId="{8638F735-0764-443F-BF1A-E7C56A94701A}"/>
          </ac:inkMkLst>
        </pc:inkChg>
        <pc:inkChg chg="add">
          <ac:chgData name="Zhou Jianyu" userId="faadb563bfecab1d" providerId="LiveId" clId="{608A95A3-58AF-4221-93A8-A24D4A10E73E}" dt="2022-12-09T01:09:41.256" v="2303" actId="9405"/>
          <ac:inkMkLst>
            <pc:docMk/>
            <pc:sldMk cId="984963014" sldId="264"/>
            <ac:inkMk id="33" creationId="{ABAA07EE-DAEB-493D-91EA-5BDC0FC5B3F1}"/>
          </ac:inkMkLst>
        </pc:inkChg>
        <pc:inkChg chg="add">
          <ac:chgData name="Zhou Jianyu" userId="faadb563bfecab1d" providerId="LiveId" clId="{608A95A3-58AF-4221-93A8-A24D4A10E73E}" dt="2022-12-09T01:09:41.557" v="2304" actId="9405"/>
          <ac:inkMkLst>
            <pc:docMk/>
            <pc:sldMk cId="984963014" sldId="264"/>
            <ac:inkMk id="34" creationId="{056D7F4F-051D-4588-B346-46BB30CA42BB}"/>
          </ac:inkMkLst>
        </pc:inkChg>
        <pc:inkChg chg="add">
          <ac:chgData name="Zhou Jianyu" userId="faadb563bfecab1d" providerId="LiveId" clId="{608A95A3-58AF-4221-93A8-A24D4A10E73E}" dt="2022-12-09T01:09:41.876" v="2305" actId="9405"/>
          <ac:inkMkLst>
            <pc:docMk/>
            <pc:sldMk cId="984963014" sldId="264"/>
            <ac:inkMk id="35" creationId="{3318D911-0D6F-4FCE-9063-62D87C6F65F4}"/>
          </ac:inkMkLst>
        </pc:inkChg>
        <pc:inkChg chg="add">
          <ac:chgData name="Zhou Jianyu" userId="faadb563bfecab1d" providerId="LiveId" clId="{608A95A3-58AF-4221-93A8-A24D4A10E73E}" dt="2022-12-09T01:09:42.240" v="2306" actId="9405"/>
          <ac:inkMkLst>
            <pc:docMk/>
            <pc:sldMk cId="984963014" sldId="264"/>
            <ac:inkMk id="36" creationId="{85E53F92-CA40-4810-8105-82E319907B53}"/>
          </ac:inkMkLst>
        </pc:inkChg>
        <pc:inkChg chg="add">
          <ac:chgData name="Zhou Jianyu" userId="faadb563bfecab1d" providerId="LiveId" clId="{608A95A3-58AF-4221-93A8-A24D4A10E73E}" dt="2022-12-09T01:09:42.545" v="2307" actId="9405"/>
          <ac:inkMkLst>
            <pc:docMk/>
            <pc:sldMk cId="984963014" sldId="264"/>
            <ac:inkMk id="37" creationId="{5A4BC1F6-D6D2-4E80-946F-45C6A1168541}"/>
          </ac:inkMkLst>
        </pc:inkChg>
        <pc:inkChg chg="add mod">
          <ac:chgData name="Zhou Jianyu" userId="faadb563bfecab1d" providerId="LiveId" clId="{608A95A3-58AF-4221-93A8-A24D4A10E73E}" dt="2022-12-09T01:09:45.707" v="2315"/>
          <ac:inkMkLst>
            <pc:docMk/>
            <pc:sldMk cId="984963014" sldId="264"/>
            <ac:inkMk id="38" creationId="{DA78FC5A-C82E-41EB-AB2B-064E35836A3B}"/>
          </ac:inkMkLst>
        </pc:inkChg>
        <pc:inkChg chg="add mod">
          <ac:chgData name="Zhou Jianyu" userId="faadb563bfecab1d" providerId="LiveId" clId="{608A95A3-58AF-4221-93A8-A24D4A10E73E}" dt="2022-12-09T01:09:45.707" v="2315"/>
          <ac:inkMkLst>
            <pc:docMk/>
            <pc:sldMk cId="984963014" sldId="264"/>
            <ac:inkMk id="39" creationId="{E68FB9A9-2B40-475A-AF90-03AAA318BD33}"/>
          </ac:inkMkLst>
        </pc:inkChg>
        <pc:inkChg chg="add">
          <ac:chgData name="Zhou Jianyu" userId="faadb563bfecab1d" providerId="LiveId" clId="{608A95A3-58AF-4221-93A8-A24D4A10E73E}" dt="2022-12-09T01:09:43.491" v="2310" actId="9405"/>
          <ac:inkMkLst>
            <pc:docMk/>
            <pc:sldMk cId="984963014" sldId="264"/>
            <ac:inkMk id="40" creationId="{723FDD52-5657-44FB-839E-C70EF220B127}"/>
          </ac:inkMkLst>
        </pc:inkChg>
        <pc:inkChg chg="add">
          <ac:chgData name="Zhou Jianyu" userId="faadb563bfecab1d" providerId="LiveId" clId="{608A95A3-58AF-4221-93A8-A24D4A10E73E}" dt="2022-12-09T01:09:43.794" v="2311" actId="9405"/>
          <ac:inkMkLst>
            <pc:docMk/>
            <pc:sldMk cId="984963014" sldId="264"/>
            <ac:inkMk id="41" creationId="{A798A6E1-6454-4108-A391-44C8C8A4301E}"/>
          </ac:inkMkLst>
        </pc:inkChg>
        <pc:inkChg chg="add">
          <ac:chgData name="Zhou Jianyu" userId="faadb563bfecab1d" providerId="LiveId" clId="{608A95A3-58AF-4221-93A8-A24D4A10E73E}" dt="2022-12-09T01:09:44.381" v="2312" actId="9405"/>
          <ac:inkMkLst>
            <pc:docMk/>
            <pc:sldMk cId="984963014" sldId="264"/>
            <ac:inkMk id="42" creationId="{AB1E8ADC-28A4-48C0-BE74-856E618DDA62}"/>
          </ac:inkMkLst>
        </pc:inkChg>
        <pc:inkChg chg="add">
          <ac:chgData name="Zhou Jianyu" userId="faadb563bfecab1d" providerId="LiveId" clId="{608A95A3-58AF-4221-93A8-A24D4A10E73E}" dt="2022-12-09T01:09:44.682" v="2313" actId="9405"/>
          <ac:inkMkLst>
            <pc:docMk/>
            <pc:sldMk cId="984963014" sldId="264"/>
            <ac:inkMk id="43" creationId="{876366FE-4FDC-43DA-9F70-904BA9542BA7}"/>
          </ac:inkMkLst>
        </pc:inkChg>
        <pc:inkChg chg="add">
          <ac:chgData name="Zhou Jianyu" userId="faadb563bfecab1d" providerId="LiveId" clId="{608A95A3-58AF-4221-93A8-A24D4A10E73E}" dt="2022-12-09T01:09:44.977" v="2314" actId="9405"/>
          <ac:inkMkLst>
            <pc:docMk/>
            <pc:sldMk cId="984963014" sldId="264"/>
            <ac:inkMk id="44" creationId="{4FF14094-FDC2-4FA5-9FD4-B9257407A6F2}"/>
          </ac:inkMkLst>
        </pc:inkChg>
        <pc:inkChg chg="add">
          <ac:chgData name="Zhou Jianyu" userId="faadb563bfecab1d" providerId="LiveId" clId="{608A95A3-58AF-4221-93A8-A24D4A10E73E}" dt="2022-12-09T01:09:46.616" v="2316" actId="9405"/>
          <ac:inkMkLst>
            <pc:docMk/>
            <pc:sldMk cId="984963014" sldId="264"/>
            <ac:inkMk id="46" creationId="{CF9711A7-DD3C-42EB-A140-68F4D989C06D}"/>
          </ac:inkMkLst>
        </pc:inkChg>
        <pc:inkChg chg="add">
          <ac:chgData name="Zhou Jianyu" userId="faadb563bfecab1d" providerId="LiveId" clId="{608A95A3-58AF-4221-93A8-A24D4A10E73E}" dt="2022-12-09T01:09:46.929" v="2317" actId="9405"/>
          <ac:inkMkLst>
            <pc:docMk/>
            <pc:sldMk cId="984963014" sldId="264"/>
            <ac:inkMk id="47" creationId="{18194469-B526-4948-AD6A-F0FF46F83101}"/>
          </ac:inkMkLst>
        </pc:inkChg>
        <pc:inkChg chg="add">
          <ac:chgData name="Zhou Jianyu" userId="faadb563bfecab1d" providerId="LiveId" clId="{608A95A3-58AF-4221-93A8-A24D4A10E73E}" dt="2022-12-09T01:09:47.230" v="2318" actId="9405"/>
          <ac:inkMkLst>
            <pc:docMk/>
            <pc:sldMk cId="984963014" sldId="264"/>
            <ac:inkMk id="48" creationId="{5FE0FDA5-3033-41FA-9CC8-A7734F237F5C}"/>
          </ac:inkMkLst>
        </pc:inkChg>
        <pc:inkChg chg="add">
          <ac:chgData name="Zhou Jianyu" userId="faadb563bfecab1d" providerId="LiveId" clId="{608A95A3-58AF-4221-93A8-A24D4A10E73E}" dt="2022-12-09T01:09:47.840" v="2319" actId="9405"/>
          <ac:inkMkLst>
            <pc:docMk/>
            <pc:sldMk cId="984963014" sldId="264"/>
            <ac:inkMk id="49" creationId="{A46A4990-1608-4D77-BFCA-97F303556DC8}"/>
          </ac:inkMkLst>
        </pc:inkChg>
        <pc:inkChg chg="add">
          <ac:chgData name="Zhou Jianyu" userId="faadb563bfecab1d" providerId="LiveId" clId="{608A95A3-58AF-4221-93A8-A24D4A10E73E}" dt="2022-12-09T01:09:48.140" v="2320" actId="9405"/>
          <ac:inkMkLst>
            <pc:docMk/>
            <pc:sldMk cId="984963014" sldId="264"/>
            <ac:inkMk id="50" creationId="{522D51AE-B1C8-46D1-AC70-E2EF7A56668D}"/>
          </ac:inkMkLst>
        </pc:inkChg>
        <pc:inkChg chg="add">
          <ac:chgData name="Zhou Jianyu" userId="faadb563bfecab1d" providerId="LiveId" clId="{608A95A3-58AF-4221-93A8-A24D4A10E73E}" dt="2022-12-09T01:09:48.432" v="2321" actId="9405"/>
          <ac:inkMkLst>
            <pc:docMk/>
            <pc:sldMk cId="984963014" sldId="264"/>
            <ac:inkMk id="51" creationId="{DB7D48FB-9F3A-4767-8403-23601543D93D}"/>
          </ac:inkMkLst>
        </pc:inkChg>
        <pc:inkChg chg="add mod">
          <ac:chgData name="Zhou Jianyu" userId="faadb563bfecab1d" providerId="LiveId" clId="{608A95A3-58AF-4221-93A8-A24D4A10E73E}" dt="2022-12-09T01:09:50.601" v="2326"/>
          <ac:inkMkLst>
            <pc:docMk/>
            <pc:sldMk cId="984963014" sldId="264"/>
            <ac:inkMk id="52" creationId="{B3DF584E-F337-4F84-9665-CCA9CBA09A46}"/>
          </ac:inkMkLst>
        </pc:inkChg>
        <pc:inkChg chg="add mod">
          <ac:chgData name="Zhou Jianyu" userId="faadb563bfecab1d" providerId="LiveId" clId="{608A95A3-58AF-4221-93A8-A24D4A10E73E}" dt="2022-12-09T01:09:50.601" v="2326"/>
          <ac:inkMkLst>
            <pc:docMk/>
            <pc:sldMk cId="984963014" sldId="264"/>
            <ac:inkMk id="53" creationId="{BF2FE4BA-954E-4C32-AA7D-E3BFC4C8E5C9}"/>
          </ac:inkMkLst>
        </pc:inkChg>
        <pc:inkChg chg="add">
          <ac:chgData name="Zhou Jianyu" userId="faadb563bfecab1d" providerId="LiveId" clId="{608A95A3-58AF-4221-93A8-A24D4A10E73E}" dt="2022-12-09T01:09:49.359" v="2324" actId="9405"/>
          <ac:inkMkLst>
            <pc:docMk/>
            <pc:sldMk cId="984963014" sldId="264"/>
            <ac:inkMk id="54" creationId="{50BFC1F4-896E-4CB8-A3C3-F78F5F4D6CFC}"/>
          </ac:inkMkLst>
        </pc:inkChg>
        <pc:inkChg chg="add">
          <ac:chgData name="Zhou Jianyu" userId="faadb563bfecab1d" providerId="LiveId" clId="{608A95A3-58AF-4221-93A8-A24D4A10E73E}" dt="2022-12-09T01:09:49.675" v="2325" actId="9405"/>
          <ac:inkMkLst>
            <pc:docMk/>
            <pc:sldMk cId="984963014" sldId="264"/>
            <ac:inkMk id="55" creationId="{EB0D98A9-189A-404E-BE75-097EF98373AC}"/>
          </ac:inkMkLst>
        </pc:inkChg>
        <pc:inkChg chg="add del">
          <ac:chgData name="Zhou Jianyu" userId="faadb563bfecab1d" providerId="LiveId" clId="{608A95A3-58AF-4221-93A8-A24D4A10E73E}" dt="2022-12-09T01:09:55.971" v="2328"/>
          <ac:inkMkLst>
            <pc:docMk/>
            <pc:sldMk cId="984963014" sldId="264"/>
            <ac:inkMk id="57" creationId="{53402900-C4DC-4024-A832-C36D3D5D2F45}"/>
          </ac:inkMkLst>
        </pc:inkChg>
        <pc:inkChg chg="add del">
          <ac:chgData name="Zhou Jianyu" userId="faadb563bfecab1d" providerId="LiveId" clId="{608A95A3-58AF-4221-93A8-A24D4A10E73E}" dt="2022-12-09T01:10:03.307" v="2330"/>
          <ac:inkMkLst>
            <pc:docMk/>
            <pc:sldMk cId="984963014" sldId="264"/>
            <ac:inkMk id="58" creationId="{80CC98EF-5F04-454C-88D7-461CCF5A00EE}"/>
          </ac:inkMkLst>
        </pc:inkChg>
        <pc:inkChg chg="add del">
          <ac:chgData name="Zhou Jianyu" userId="faadb563bfecab1d" providerId="LiveId" clId="{608A95A3-58AF-4221-93A8-A24D4A10E73E}" dt="2022-12-09T01:10:09.547" v="2332"/>
          <ac:inkMkLst>
            <pc:docMk/>
            <pc:sldMk cId="984963014" sldId="264"/>
            <ac:inkMk id="59" creationId="{C3FE16A5-CE9D-45ED-BD44-C1D1A1C026C9}"/>
          </ac:inkMkLst>
        </pc:inkChg>
        <pc:inkChg chg="add del mod">
          <ac:chgData name="Zhou Jianyu" userId="faadb563bfecab1d" providerId="LiveId" clId="{608A95A3-58AF-4221-93A8-A24D4A10E73E}" dt="2022-12-09T01:12:54.704" v="2410"/>
          <ac:inkMkLst>
            <pc:docMk/>
            <pc:sldMk cId="984963014" sldId="264"/>
            <ac:inkMk id="60" creationId="{9FC8F1A4-D262-4AD8-B2A3-BE0FA6F9D65C}"/>
          </ac:inkMkLst>
        </pc:inkChg>
        <pc:inkChg chg="add del mod">
          <ac:chgData name="Zhou Jianyu" userId="faadb563bfecab1d" providerId="LiveId" clId="{608A95A3-58AF-4221-93A8-A24D4A10E73E}" dt="2022-12-09T01:12:54.705" v="2414"/>
          <ac:inkMkLst>
            <pc:docMk/>
            <pc:sldMk cId="984963014" sldId="264"/>
            <ac:inkMk id="61" creationId="{3F1AD1FA-23E5-4AE2-81DA-FC13AF43CFC6}"/>
          </ac:inkMkLst>
        </pc:inkChg>
        <pc:inkChg chg="add del mod">
          <ac:chgData name="Zhou Jianyu" userId="faadb563bfecab1d" providerId="LiveId" clId="{608A95A3-58AF-4221-93A8-A24D4A10E73E}" dt="2022-12-09T01:12:54.705" v="2411"/>
          <ac:inkMkLst>
            <pc:docMk/>
            <pc:sldMk cId="984963014" sldId="264"/>
            <ac:inkMk id="62" creationId="{5B04A806-9C7F-426F-9C82-8DA4DC3DD87C}"/>
          </ac:inkMkLst>
        </pc:inkChg>
        <pc:inkChg chg="add del mod">
          <ac:chgData name="Zhou Jianyu" userId="faadb563bfecab1d" providerId="LiveId" clId="{608A95A3-58AF-4221-93A8-A24D4A10E73E}" dt="2022-12-09T01:12:54.705" v="2415"/>
          <ac:inkMkLst>
            <pc:docMk/>
            <pc:sldMk cId="984963014" sldId="264"/>
            <ac:inkMk id="64" creationId="{A05B461B-B536-4D20-AC83-1D1BA96252DB}"/>
          </ac:inkMkLst>
        </pc:inkChg>
        <pc:inkChg chg="add mod">
          <ac:chgData name="Zhou Jianyu" userId="faadb563bfecab1d" providerId="LiveId" clId="{608A95A3-58AF-4221-93A8-A24D4A10E73E}" dt="2022-12-09T01:13:57.929" v="2513"/>
          <ac:inkMkLst>
            <pc:docMk/>
            <pc:sldMk cId="984963014" sldId="264"/>
            <ac:inkMk id="66" creationId="{C9AC6D70-6DA3-47A6-A7B6-2C904337D5FB}"/>
          </ac:inkMkLst>
        </pc:inkChg>
        <pc:inkChg chg="add del mod">
          <ac:chgData name="Zhou Jianyu" userId="faadb563bfecab1d" providerId="LiveId" clId="{608A95A3-58AF-4221-93A8-A24D4A10E73E}" dt="2022-12-09T01:12:20.106" v="2400"/>
          <ac:inkMkLst>
            <pc:docMk/>
            <pc:sldMk cId="984963014" sldId="264"/>
            <ac:inkMk id="67" creationId="{C7CD6AC9-872A-4249-847B-C3A01B5C3C9A}"/>
          </ac:inkMkLst>
        </pc:inkChg>
        <pc:inkChg chg="add del mod">
          <ac:chgData name="Zhou Jianyu" userId="faadb563bfecab1d" providerId="LiveId" clId="{608A95A3-58AF-4221-93A8-A24D4A10E73E}" dt="2022-12-09T01:12:20.108" v="2407"/>
          <ac:inkMkLst>
            <pc:docMk/>
            <pc:sldMk cId="984963014" sldId="264"/>
            <ac:inkMk id="68" creationId="{52504F91-FC3E-4B71-9DAC-73C3018829B6}"/>
          </ac:inkMkLst>
        </pc:inkChg>
        <pc:inkChg chg="add del mod">
          <ac:chgData name="Zhou Jianyu" userId="faadb563bfecab1d" providerId="LiveId" clId="{608A95A3-58AF-4221-93A8-A24D4A10E73E}" dt="2022-12-09T01:12:20.106" v="2398"/>
          <ac:inkMkLst>
            <pc:docMk/>
            <pc:sldMk cId="984963014" sldId="264"/>
            <ac:inkMk id="69" creationId="{13C6C27B-8667-425C-9033-DF999629F627}"/>
          </ac:inkMkLst>
        </pc:inkChg>
        <pc:inkChg chg="add del mod">
          <ac:chgData name="Zhou Jianyu" userId="faadb563bfecab1d" providerId="LiveId" clId="{608A95A3-58AF-4221-93A8-A24D4A10E73E}" dt="2022-12-09T01:12:54.705" v="2412"/>
          <ac:inkMkLst>
            <pc:docMk/>
            <pc:sldMk cId="984963014" sldId="264"/>
            <ac:inkMk id="70" creationId="{06F55A00-FE84-420B-BAD3-2B105A4ADCDB}"/>
          </ac:inkMkLst>
        </pc:inkChg>
        <pc:inkChg chg="add del mod">
          <ac:chgData name="Zhou Jianyu" userId="faadb563bfecab1d" providerId="LiveId" clId="{608A95A3-58AF-4221-93A8-A24D4A10E73E}" dt="2022-12-09T01:12:54.705" v="2416"/>
          <ac:inkMkLst>
            <pc:docMk/>
            <pc:sldMk cId="984963014" sldId="264"/>
            <ac:inkMk id="71" creationId="{02291911-C9D5-4AFD-AD0C-06D458FD1CAE}"/>
          </ac:inkMkLst>
        </pc:inkChg>
        <pc:inkChg chg="add del mod">
          <ac:chgData name="Zhou Jianyu" userId="faadb563bfecab1d" providerId="LiveId" clId="{608A95A3-58AF-4221-93A8-A24D4A10E73E}" dt="2022-12-09T01:12:54.706" v="2420"/>
          <ac:inkMkLst>
            <pc:docMk/>
            <pc:sldMk cId="984963014" sldId="264"/>
            <ac:inkMk id="72" creationId="{78608848-7F35-4415-B973-2F87BA01CFFE}"/>
          </ac:inkMkLst>
        </pc:inkChg>
        <pc:inkChg chg="add del mod">
          <ac:chgData name="Zhou Jianyu" userId="faadb563bfecab1d" providerId="LiveId" clId="{608A95A3-58AF-4221-93A8-A24D4A10E73E}" dt="2022-12-09T01:12:54.706" v="2417"/>
          <ac:inkMkLst>
            <pc:docMk/>
            <pc:sldMk cId="984963014" sldId="264"/>
            <ac:inkMk id="73" creationId="{F8EA6FF4-3468-4361-B1EE-8937FEBE2B89}"/>
          </ac:inkMkLst>
        </pc:inkChg>
        <pc:inkChg chg="add del mod">
          <ac:chgData name="Zhou Jianyu" userId="faadb563bfecab1d" providerId="LiveId" clId="{608A95A3-58AF-4221-93A8-A24D4A10E73E}" dt="2022-12-09T01:12:54.706" v="2418"/>
          <ac:inkMkLst>
            <pc:docMk/>
            <pc:sldMk cId="984963014" sldId="264"/>
            <ac:inkMk id="74" creationId="{8C60DA94-4E56-4E0C-9240-6F158CDE5306}"/>
          </ac:inkMkLst>
        </pc:inkChg>
        <pc:inkChg chg="add del mod">
          <ac:chgData name="Zhou Jianyu" userId="faadb563bfecab1d" providerId="LiveId" clId="{608A95A3-58AF-4221-93A8-A24D4A10E73E}" dt="2022-12-09T01:12:54.705" v="2413"/>
          <ac:inkMkLst>
            <pc:docMk/>
            <pc:sldMk cId="984963014" sldId="264"/>
            <ac:inkMk id="75" creationId="{27BD544E-0E09-440E-9445-6AB8AF8D16DB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76" creationId="{3068E811-AB27-4C4E-A031-1400570923D8}"/>
          </ac:inkMkLst>
        </pc:inkChg>
        <pc:inkChg chg="add del mod">
          <ac:chgData name="Zhou Jianyu" userId="faadb563bfecab1d" providerId="LiveId" clId="{608A95A3-58AF-4221-93A8-A24D4A10E73E}" dt="2022-12-09T01:12:54.706" v="2421"/>
          <ac:inkMkLst>
            <pc:docMk/>
            <pc:sldMk cId="984963014" sldId="264"/>
            <ac:inkMk id="77" creationId="{5330C02B-591E-406F-9A22-32DC713C7F48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78" creationId="{D6C20026-D205-4BB0-8FCC-64B312A52E8D}"/>
          </ac:inkMkLst>
        </pc:inkChg>
        <pc:inkChg chg="add del mod">
          <ac:chgData name="Zhou Jianyu" userId="faadb563bfecab1d" providerId="LiveId" clId="{608A95A3-58AF-4221-93A8-A24D4A10E73E}" dt="2022-12-09T01:12:20.108" v="2405"/>
          <ac:inkMkLst>
            <pc:docMk/>
            <pc:sldMk cId="984963014" sldId="264"/>
            <ac:inkMk id="79" creationId="{DAF884D9-FD56-4583-91B8-8CA2F36BE9DD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80" creationId="{FD0D7B7D-2D72-4B88-820F-36D9CC477C06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81" creationId="{490D615E-8BFA-4AF2-A155-8F2F8060DC20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82" creationId="{2C61E9A9-72B5-4AA6-A5CE-EA20994B9C7C}"/>
          </ac:inkMkLst>
        </pc:inkChg>
        <pc:inkChg chg="add">
          <ac:chgData name="Zhou Jianyu" userId="faadb563bfecab1d" providerId="LiveId" clId="{608A95A3-58AF-4221-93A8-A24D4A10E73E}" dt="2022-12-09T01:11:37.521" v="2356" actId="9405"/>
          <ac:inkMkLst>
            <pc:docMk/>
            <pc:sldMk cId="984963014" sldId="264"/>
            <ac:inkMk id="83" creationId="{0B52CD25-80F4-472E-8CF6-81D8933F8E9E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84" creationId="{37AAE392-2C6F-423E-A1AA-2921284B4D20}"/>
          </ac:inkMkLst>
        </pc:inkChg>
        <pc:inkChg chg="add">
          <ac:chgData name="Zhou Jianyu" userId="faadb563bfecab1d" providerId="LiveId" clId="{608A95A3-58AF-4221-93A8-A24D4A10E73E}" dt="2022-12-09T01:11:38.368" v="2358" actId="9405"/>
          <ac:inkMkLst>
            <pc:docMk/>
            <pc:sldMk cId="984963014" sldId="264"/>
            <ac:inkMk id="85" creationId="{740E7379-4692-4A80-A960-A4E09E3E8565}"/>
          </ac:inkMkLst>
        </pc:inkChg>
        <pc:inkChg chg="add">
          <ac:chgData name="Zhou Jianyu" userId="faadb563bfecab1d" providerId="LiveId" clId="{608A95A3-58AF-4221-93A8-A24D4A10E73E}" dt="2022-12-09T01:11:38.670" v="2359" actId="9405"/>
          <ac:inkMkLst>
            <pc:docMk/>
            <pc:sldMk cId="984963014" sldId="264"/>
            <ac:inkMk id="86" creationId="{16D56680-68DD-429D-9EB4-301F8820731B}"/>
          </ac:inkMkLst>
        </pc:inkChg>
        <pc:inkChg chg="add">
          <ac:chgData name="Zhou Jianyu" userId="faadb563bfecab1d" providerId="LiveId" clId="{608A95A3-58AF-4221-93A8-A24D4A10E73E}" dt="2022-12-09T01:11:38.967" v="2360" actId="9405"/>
          <ac:inkMkLst>
            <pc:docMk/>
            <pc:sldMk cId="984963014" sldId="264"/>
            <ac:inkMk id="87" creationId="{222E1DFA-F2E9-481D-864C-F095C4D22179}"/>
          </ac:inkMkLst>
        </pc:inkChg>
        <pc:inkChg chg="add mod">
          <ac:chgData name="Zhou Jianyu" userId="faadb563bfecab1d" providerId="LiveId" clId="{608A95A3-58AF-4221-93A8-A24D4A10E73E}" dt="2022-12-09T01:13:57.929" v="2513"/>
          <ac:inkMkLst>
            <pc:docMk/>
            <pc:sldMk cId="984963014" sldId="264"/>
            <ac:inkMk id="91" creationId="{B32B3BFA-FAE3-4345-B530-9F154FF52C1F}"/>
          </ac:inkMkLst>
        </pc:inkChg>
        <pc:inkChg chg="add del mod">
          <ac:chgData name="Zhou Jianyu" userId="faadb563bfecab1d" providerId="LiveId" clId="{608A95A3-58AF-4221-93A8-A24D4A10E73E}" dt="2022-12-09T01:12:20.105" v="2397"/>
          <ac:inkMkLst>
            <pc:docMk/>
            <pc:sldMk cId="984963014" sldId="264"/>
            <ac:inkMk id="92" creationId="{B659D938-BEDE-4E58-BDA8-516FE9EC235A}"/>
          </ac:inkMkLst>
        </pc:inkChg>
        <pc:inkChg chg="add del mod">
          <ac:chgData name="Zhou Jianyu" userId="faadb563bfecab1d" providerId="LiveId" clId="{608A95A3-58AF-4221-93A8-A24D4A10E73E}" dt="2022-12-09T01:12:55.537" v="2425"/>
          <ac:inkMkLst>
            <pc:docMk/>
            <pc:sldMk cId="984963014" sldId="264"/>
            <ac:inkMk id="93" creationId="{2B7E8759-93B7-40FC-86A6-9850A087904F}"/>
          </ac:inkMkLst>
        </pc:inkChg>
        <pc:inkChg chg="add del mod">
          <ac:chgData name="Zhou Jianyu" userId="faadb563bfecab1d" providerId="LiveId" clId="{608A95A3-58AF-4221-93A8-A24D4A10E73E}" dt="2022-12-09T01:12:20.104" v="2393"/>
          <ac:inkMkLst>
            <pc:docMk/>
            <pc:sldMk cId="984963014" sldId="264"/>
            <ac:inkMk id="94" creationId="{053B59F9-C227-44B9-B949-876AE2E1BFF3}"/>
          </ac:inkMkLst>
        </pc:inkChg>
        <pc:inkChg chg="add del mod">
          <ac:chgData name="Zhou Jianyu" userId="faadb563bfecab1d" providerId="LiveId" clId="{608A95A3-58AF-4221-93A8-A24D4A10E73E}" dt="2022-12-09T01:12:20.109" v="2409"/>
          <ac:inkMkLst>
            <pc:docMk/>
            <pc:sldMk cId="984963014" sldId="264"/>
            <ac:inkMk id="95" creationId="{170318F1-7490-4008-9757-1E075DD33EAA}"/>
          </ac:inkMkLst>
        </pc:inkChg>
        <pc:inkChg chg="add del mod">
          <ac:chgData name="Zhou Jianyu" userId="faadb563bfecab1d" providerId="LiveId" clId="{608A95A3-58AF-4221-93A8-A24D4A10E73E}" dt="2022-12-09T01:12:20.105" v="2396"/>
          <ac:inkMkLst>
            <pc:docMk/>
            <pc:sldMk cId="984963014" sldId="264"/>
            <ac:inkMk id="96" creationId="{B058541F-7CFA-4336-A8A3-24C72E318422}"/>
          </ac:inkMkLst>
        </pc:inkChg>
        <pc:inkChg chg="add del mod">
          <ac:chgData name="Zhou Jianyu" userId="faadb563bfecab1d" providerId="LiveId" clId="{608A95A3-58AF-4221-93A8-A24D4A10E73E}" dt="2022-12-09T01:12:54.707" v="2423"/>
          <ac:inkMkLst>
            <pc:docMk/>
            <pc:sldMk cId="984963014" sldId="264"/>
            <ac:inkMk id="97" creationId="{70874224-AE02-4F44-8C7D-1052CB7D586D}"/>
          </ac:inkMkLst>
        </pc:inkChg>
        <pc:inkChg chg="add del mod">
          <ac:chgData name="Zhou Jianyu" userId="faadb563bfecab1d" providerId="LiveId" clId="{608A95A3-58AF-4221-93A8-A24D4A10E73E}" dt="2022-12-09T01:12:20.107" v="2401"/>
          <ac:inkMkLst>
            <pc:docMk/>
            <pc:sldMk cId="984963014" sldId="264"/>
            <ac:inkMk id="98" creationId="{3EAFEDDC-F6DC-418F-8208-BB8381BF1F73}"/>
          </ac:inkMkLst>
        </pc:inkChg>
        <pc:inkChg chg="add del mod">
          <ac:chgData name="Zhou Jianyu" userId="faadb563bfecab1d" providerId="LiveId" clId="{608A95A3-58AF-4221-93A8-A24D4A10E73E}" dt="2022-12-09T01:12:20.108" v="2406"/>
          <ac:inkMkLst>
            <pc:docMk/>
            <pc:sldMk cId="984963014" sldId="264"/>
            <ac:inkMk id="99" creationId="{AF05875A-6513-4724-83F0-E9BB9747D4BD}"/>
          </ac:inkMkLst>
        </pc:inkChg>
        <pc:inkChg chg="add del mod">
          <ac:chgData name="Zhou Jianyu" userId="faadb563bfecab1d" providerId="LiveId" clId="{608A95A3-58AF-4221-93A8-A24D4A10E73E}" dt="2022-12-09T01:12:20.104" v="2392"/>
          <ac:inkMkLst>
            <pc:docMk/>
            <pc:sldMk cId="984963014" sldId="264"/>
            <ac:inkMk id="100" creationId="{8B4A5535-0E75-4841-B370-594D6384D51F}"/>
          </ac:inkMkLst>
        </pc:inkChg>
        <pc:inkChg chg="add mod">
          <ac:chgData name="Zhou Jianyu" userId="faadb563bfecab1d" providerId="LiveId" clId="{608A95A3-58AF-4221-93A8-A24D4A10E73E}" dt="2022-12-09T01:13:57.929" v="2513"/>
          <ac:inkMkLst>
            <pc:docMk/>
            <pc:sldMk cId="984963014" sldId="264"/>
            <ac:inkMk id="101" creationId="{5FBD7CC9-5F12-4023-9B95-BE0B8A4D199E}"/>
          </ac:inkMkLst>
        </pc:inkChg>
        <pc:inkChg chg="add del mod">
          <ac:chgData name="Zhou Jianyu" userId="faadb563bfecab1d" providerId="LiveId" clId="{608A95A3-58AF-4221-93A8-A24D4A10E73E}" dt="2022-12-09T01:12:20.107" v="2402"/>
          <ac:inkMkLst>
            <pc:docMk/>
            <pc:sldMk cId="984963014" sldId="264"/>
            <ac:inkMk id="102" creationId="{B5256792-D372-4705-B18F-37D1A9A95A3E}"/>
          </ac:inkMkLst>
        </pc:inkChg>
        <pc:inkChg chg="add del mod">
          <ac:chgData name="Zhou Jianyu" userId="faadb563bfecab1d" providerId="LiveId" clId="{608A95A3-58AF-4221-93A8-A24D4A10E73E}" dt="2022-12-09T01:12:20.107" v="2403"/>
          <ac:inkMkLst>
            <pc:docMk/>
            <pc:sldMk cId="984963014" sldId="264"/>
            <ac:inkMk id="103" creationId="{7C131F1E-C2F9-43AB-A953-F189D3A6B180}"/>
          </ac:inkMkLst>
        </pc:inkChg>
        <pc:inkChg chg="add del mod">
          <ac:chgData name="Zhou Jianyu" userId="faadb563bfecab1d" providerId="LiveId" clId="{608A95A3-58AF-4221-93A8-A24D4A10E73E}" dt="2022-12-09T01:13:15.166" v="2454"/>
          <ac:inkMkLst>
            <pc:docMk/>
            <pc:sldMk cId="984963014" sldId="264"/>
            <ac:inkMk id="105" creationId="{B3967614-6D2F-4ED3-A07C-C39FA1F1E7E7}"/>
          </ac:inkMkLst>
        </pc:inkChg>
        <pc:inkChg chg="add del mod">
          <ac:chgData name="Zhou Jianyu" userId="faadb563bfecab1d" providerId="LiveId" clId="{608A95A3-58AF-4221-93A8-A24D4A10E73E}" dt="2022-12-09T01:12:17.954" v="2391"/>
          <ac:inkMkLst>
            <pc:docMk/>
            <pc:sldMk cId="984963014" sldId="264"/>
            <ac:inkMk id="106" creationId="{3E09206B-7870-4C3D-9A5B-42D5F4CD5463}"/>
          </ac:inkMkLst>
        </pc:inkChg>
        <pc:inkChg chg="add mod">
          <ac:chgData name="Zhou Jianyu" userId="faadb563bfecab1d" providerId="LiveId" clId="{608A95A3-58AF-4221-93A8-A24D4A10E73E}" dt="2022-12-09T01:13:15.166" v="2454"/>
          <ac:inkMkLst>
            <pc:docMk/>
            <pc:sldMk cId="984963014" sldId="264"/>
            <ac:inkMk id="107" creationId="{889628E8-25ED-4BEE-87B9-AA86AA4995E7}"/>
          </ac:inkMkLst>
        </pc:inkChg>
        <pc:inkChg chg="add del mod">
          <ac:chgData name="Zhou Jianyu" userId="faadb563bfecab1d" providerId="LiveId" clId="{608A95A3-58AF-4221-93A8-A24D4A10E73E}" dt="2022-12-09T01:12:17.196" v="2390"/>
          <ac:inkMkLst>
            <pc:docMk/>
            <pc:sldMk cId="984963014" sldId="264"/>
            <ac:inkMk id="108" creationId="{23D41014-F631-4B4F-B64C-87FB4890FA54}"/>
          </ac:inkMkLst>
        </pc:inkChg>
        <pc:inkChg chg="add del mod">
          <ac:chgData name="Zhou Jianyu" userId="faadb563bfecab1d" providerId="LiveId" clId="{608A95A3-58AF-4221-93A8-A24D4A10E73E}" dt="2022-12-09T01:12:17.196" v="2389"/>
          <ac:inkMkLst>
            <pc:docMk/>
            <pc:sldMk cId="984963014" sldId="264"/>
            <ac:inkMk id="109" creationId="{675C2F2D-0631-4A8A-BF48-2DFF6036A017}"/>
          </ac:inkMkLst>
        </pc:inkChg>
        <pc:inkChg chg="add mod">
          <ac:chgData name="Zhou Jianyu" userId="faadb563bfecab1d" providerId="LiveId" clId="{608A95A3-58AF-4221-93A8-A24D4A10E73E}" dt="2022-12-09T01:13:57.929" v="2513"/>
          <ac:inkMkLst>
            <pc:docMk/>
            <pc:sldMk cId="984963014" sldId="264"/>
            <ac:inkMk id="111" creationId="{50405269-097E-44A5-B0F5-A5B74BAC31D3}"/>
          </ac:inkMkLst>
        </pc:inkChg>
        <pc:inkChg chg="add del mod">
          <ac:chgData name="Zhou Jianyu" userId="faadb563bfecab1d" providerId="LiveId" clId="{608A95A3-58AF-4221-93A8-A24D4A10E73E}" dt="2022-12-09T01:12:20.105" v="2394"/>
          <ac:inkMkLst>
            <pc:docMk/>
            <pc:sldMk cId="984963014" sldId="264"/>
            <ac:inkMk id="112" creationId="{9274CC9E-ABA9-40A3-8D51-E8F6609E899D}"/>
          </ac:inkMkLst>
        </pc:inkChg>
        <pc:inkChg chg="add del mod">
          <ac:chgData name="Zhou Jianyu" userId="faadb563bfecab1d" providerId="LiveId" clId="{608A95A3-58AF-4221-93A8-A24D4A10E73E}" dt="2022-12-09T01:12:20.105" v="2395"/>
          <ac:inkMkLst>
            <pc:docMk/>
            <pc:sldMk cId="984963014" sldId="264"/>
            <ac:inkMk id="113" creationId="{FBF07248-2913-41B1-85EF-089AC9531728}"/>
          </ac:inkMkLst>
        </pc:inkChg>
        <pc:inkChg chg="add del mod">
          <ac:chgData name="Zhou Jianyu" userId="faadb563bfecab1d" providerId="LiveId" clId="{608A95A3-58AF-4221-93A8-A24D4A10E73E}" dt="2022-12-09T01:12:55.537" v="2424"/>
          <ac:inkMkLst>
            <pc:docMk/>
            <pc:sldMk cId="984963014" sldId="264"/>
            <ac:inkMk id="114" creationId="{741A2F71-8357-4181-99F3-993146411EA8}"/>
          </ac:inkMkLst>
        </pc:inkChg>
        <pc:inkChg chg="add del mod">
          <ac:chgData name="Zhou Jianyu" userId="faadb563bfecab1d" providerId="LiveId" clId="{608A95A3-58AF-4221-93A8-A24D4A10E73E}" dt="2022-12-09T01:12:20.108" v="2404"/>
          <ac:inkMkLst>
            <pc:docMk/>
            <pc:sldMk cId="984963014" sldId="264"/>
            <ac:inkMk id="116" creationId="{A00B4FB6-C09A-46AB-933A-094BF09CD40D}"/>
          </ac:inkMkLst>
        </pc:inkChg>
        <pc:inkChg chg="add del mod">
          <ac:chgData name="Zhou Jianyu" userId="faadb563bfecab1d" providerId="LiveId" clId="{608A95A3-58AF-4221-93A8-A24D4A10E73E}" dt="2022-12-09T01:13:10.155" v="2443"/>
          <ac:inkMkLst>
            <pc:docMk/>
            <pc:sldMk cId="984963014" sldId="264"/>
            <ac:inkMk id="118" creationId="{F6056C0E-901B-4A66-909C-9EA79AD59AF3}"/>
          </ac:inkMkLst>
        </pc:inkChg>
        <pc:inkChg chg="add del mod">
          <ac:chgData name="Zhou Jianyu" userId="faadb563bfecab1d" providerId="LiveId" clId="{608A95A3-58AF-4221-93A8-A24D4A10E73E}" dt="2022-12-09T01:13:10.154" v="2441"/>
          <ac:inkMkLst>
            <pc:docMk/>
            <pc:sldMk cId="984963014" sldId="264"/>
            <ac:inkMk id="119" creationId="{759D9F23-9C74-4574-AE9E-7270A6109788}"/>
          </ac:inkMkLst>
        </pc:inkChg>
        <pc:inkChg chg="add del mod">
          <ac:chgData name="Zhou Jianyu" userId="faadb563bfecab1d" providerId="LiveId" clId="{608A95A3-58AF-4221-93A8-A24D4A10E73E}" dt="2022-12-09T01:13:12.530" v="2448"/>
          <ac:inkMkLst>
            <pc:docMk/>
            <pc:sldMk cId="984963014" sldId="264"/>
            <ac:inkMk id="121" creationId="{E7B25722-F19B-4433-AAF4-586066E16C48}"/>
          </ac:inkMkLst>
        </pc:inkChg>
        <pc:inkChg chg="add del mod">
          <ac:chgData name="Zhou Jianyu" userId="faadb563bfecab1d" providerId="LiveId" clId="{608A95A3-58AF-4221-93A8-A24D4A10E73E}" dt="2022-12-09T01:13:12.123" v="2447"/>
          <ac:inkMkLst>
            <pc:docMk/>
            <pc:sldMk cId="984963014" sldId="264"/>
            <ac:inkMk id="122" creationId="{AE7F2438-3C67-4ACD-B86E-939F269D233E}"/>
          </ac:inkMkLst>
        </pc:inkChg>
        <pc:inkChg chg="add del mod">
          <ac:chgData name="Zhou Jianyu" userId="faadb563bfecab1d" providerId="LiveId" clId="{608A95A3-58AF-4221-93A8-A24D4A10E73E}" dt="2022-12-09T01:13:14.122" v="2450"/>
          <ac:inkMkLst>
            <pc:docMk/>
            <pc:sldMk cId="984963014" sldId="264"/>
            <ac:inkMk id="123" creationId="{5A2E4B97-A556-4AB2-B9C9-51E084E05FDA}"/>
          </ac:inkMkLst>
        </pc:inkChg>
        <pc:inkChg chg="add del mod">
          <ac:chgData name="Zhou Jianyu" userId="faadb563bfecab1d" providerId="LiveId" clId="{608A95A3-58AF-4221-93A8-A24D4A10E73E}" dt="2022-12-09T01:13:15.166" v="2451"/>
          <ac:inkMkLst>
            <pc:docMk/>
            <pc:sldMk cId="984963014" sldId="264"/>
            <ac:inkMk id="124" creationId="{84A1CEF9-E373-4733-8234-B990F3F70E61}"/>
          </ac:inkMkLst>
        </pc:inkChg>
        <pc:inkChg chg="add del mod">
          <ac:chgData name="Zhou Jianyu" userId="faadb563bfecab1d" providerId="LiveId" clId="{608A95A3-58AF-4221-93A8-A24D4A10E73E}" dt="2022-12-09T01:13:10.155" v="2446"/>
          <ac:inkMkLst>
            <pc:docMk/>
            <pc:sldMk cId="984963014" sldId="264"/>
            <ac:inkMk id="125" creationId="{9D3B6CF9-1F98-41C9-AE37-C280BE5228BE}"/>
          </ac:inkMkLst>
        </pc:inkChg>
        <pc:inkChg chg="add del mod">
          <ac:chgData name="Zhou Jianyu" userId="faadb563bfecab1d" providerId="LiveId" clId="{608A95A3-58AF-4221-93A8-A24D4A10E73E}" dt="2022-12-09T01:13:10.155" v="2444"/>
          <ac:inkMkLst>
            <pc:docMk/>
            <pc:sldMk cId="984963014" sldId="264"/>
            <ac:inkMk id="126" creationId="{7777C681-0353-45EA-934D-2F3FCC365C7F}"/>
          </ac:inkMkLst>
        </pc:inkChg>
        <pc:inkChg chg="add del mod">
          <ac:chgData name="Zhou Jianyu" userId="faadb563bfecab1d" providerId="LiveId" clId="{608A95A3-58AF-4221-93A8-A24D4A10E73E}" dt="2022-12-09T01:13:15.166" v="2453"/>
          <ac:inkMkLst>
            <pc:docMk/>
            <pc:sldMk cId="984963014" sldId="264"/>
            <ac:inkMk id="127" creationId="{E6C23860-ED21-4860-9118-E0AEC46802D1}"/>
          </ac:inkMkLst>
        </pc:inkChg>
        <pc:inkChg chg="add del mod">
          <ac:chgData name="Zhou Jianyu" userId="faadb563bfecab1d" providerId="LiveId" clId="{608A95A3-58AF-4221-93A8-A24D4A10E73E}" dt="2022-12-09T01:13:10.155" v="2445"/>
          <ac:inkMkLst>
            <pc:docMk/>
            <pc:sldMk cId="984963014" sldId="264"/>
            <ac:inkMk id="128" creationId="{85854728-39F3-4E6B-B99B-0B0A05D5350D}"/>
          </ac:inkMkLst>
        </pc:inkChg>
        <pc:inkChg chg="add del mod">
          <ac:chgData name="Zhou Jianyu" userId="faadb563bfecab1d" providerId="LiveId" clId="{608A95A3-58AF-4221-93A8-A24D4A10E73E}" dt="2022-12-09T01:13:10.154" v="2440"/>
          <ac:inkMkLst>
            <pc:docMk/>
            <pc:sldMk cId="984963014" sldId="264"/>
            <ac:inkMk id="129" creationId="{92EBBE2F-6527-4DE0-9A20-5B9340A9914E}"/>
          </ac:inkMkLst>
        </pc:inkChg>
        <pc:inkChg chg="add del mod">
          <ac:chgData name="Zhou Jianyu" userId="faadb563bfecab1d" providerId="LiveId" clId="{608A95A3-58AF-4221-93A8-A24D4A10E73E}" dt="2022-12-09T01:13:15.166" v="2452"/>
          <ac:inkMkLst>
            <pc:docMk/>
            <pc:sldMk cId="984963014" sldId="264"/>
            <ac:inkMk id="130" creationId="{8F3298D7-C7B4-4FB0-BCA6-184D51352CEA}"/>
          </ac:inkMkLst>
        </pc:inkChg>
        <pc:inkChg chg="add mod">
          <ac:chgData name="Zhou Jianyu" userId="faadb563bfecab1d" providerId="LiveId" clId="{608A95A3-58AF-4221-93A8-A24D4A10E73E}" dt="2022-12-09T01:13:18.600" v="2456"/>
          <ac:inkMkLst>
            <pc:docMk/>
            <pc:sldMk cId="984963014" sldId="264"/>
            <ac:inkMk id="132" creationId="{D4794CAB-71ED-4A3A-B335-82F40E88B8E9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34" creationId="{C3629D91-0D40-4AB8-83A2-B7A17ED6CA0A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35" creationId="{957E5B57-68BA-445E-88DD-B4FB04873158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37" creationId="{C853C9CC-920E-4719-A57A-B907F467881A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39" creationId="{C0F45F03-D2AB-4959-B203-380B01BA4DD7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40" creationId="{E5A5342B-4CDF-4E4F-BBD4-8BF2D459E3C3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41" creationId="{29D31399-2AFE-408C-90AF-E866CADBBDDA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42" creationId="{D4427CF6-7128-4039-98F1-8CE8554F1DEA}"/>
          </ac:inkMkLst>
        </pc:inkChg>
        <pc:inkChg chg="add mod">
          <ac:chgData name="Zhou Jianyu" userId="faadb563bfecab1d" providerId="LiveId" clId="{608A95A3-58AF-4221-93A8-A24D4A10E73E}" dt="2022-12-09T01:13:28.550" v="2467"/>
          <ac:inkMkLst>
            <pc:docMk/>
            <pc:sldMk cId="984963014" sldId="264"/>
            <ac:inkMk id="143" creationId="{3F82C924-7095-4DEE-B269-581BE9BFB9E3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45" creationId="{5734448E-2C6F-402E-8B9A-DF5D3D3B4B67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46" creationId="{6E861A67-1287-4D57-BE96-D639B7D50AC3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47" creationId="{24E0AC7E-6C9F-47D7-B832-FF78C940BF01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48" creationId="{B1F0553C-8CE8-4A3F-8C52-EBDC2CF3A776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49" creationId="{2A55C708-4E94-4364-AAEE-BE412A46DC24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0" creationId="{FF43CA30-9775-4509-94BE-954A4B19E821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1" creationId="{67E54377-54DE-4431-A30A-86A0195AB7F2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3" creationId="{B92E0562-D646-4FF7-8B23-30555A7AAD23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4" creationId="{41F46AB4-DFAC-4F0B-A205-45A19B1E5E62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5" creationId="{1D392A5C-7603-47B6-8130-5EE414CFBD85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6" creationId="{E3524AAF-820E-43B3-8D31-1EDF0E863795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7" creationId="{7247D537-95BF-4E9D-B0C1-B8C136D22662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8" creationId="{2CD2E550-A191-4E69-956F-82CA6B7B6556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59" creationId="{58EE9CD3-EDDC-4BB6-BA15-5EB16CD25FCB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0" creationId="{79E39080-BC50-4F34-85FB-95232E53C47D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1" creationId="{C780EEAC-5A28-49DD-9428-5D16F9ED172D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2" creationId="{21F2AB33-C167-4E42-B171-58097E8B8B21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3" creationId="{C07AF137-0223-4D6D-9626-366264CBED87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4" creationId="{44456D7F-164B-45A8-A503-D5E9316FB6AE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5" creationId="{874325EC-B258-44F0-81F7-5CB89DFC94CC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6" creationId="{C2B40BBF-B903-4EDB-A38F-78CB60922411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7" creationId="{442B8341-4B0E-43FD-ABC2-D5AD259F8F89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8" creationId="{CDBEA0D1-F913-42C0-9726-6A00A45E6E3F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69" creationId="{0569FA4B-E637-4CA5-9C78-003715817826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70" creationId="{B59AF7AD-1323-4A77-9919-493901B5CBEF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71" creationId="{B462748C-6251-49C4-915B-CDA2F2F81CBF}"/>
          </ac:inkMkLst>
        </pc:inkChg>
        <pc:inkChg chg="add mod">
          <ac:chgData name="Zhou Jianyu" userId="faadb563bfecab1d" providerId="LiveId" clId="{608A95A3-58AF-4221-93A8-A24D4A10E73E}" dt="2022-12-09T01:13:50.462" v="2496"/>
          <ac:inkMkLst>
            <pc:docMk/>
            <pc:sldMk cId="984963014" sldId="264"/>
            <ac:inkMk id="172" creationId="{BB06CC03-A4DA-443B-9A63-C84058487FFA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74" creationId="{CED1E0AA-E82D-4DF3-B64A-538410AF99EE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75" creationId="{8851EC20-7868-4143-8707-3608CA843147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76" creationId="{4A7F1438-A0B6-433C-86CD-FBB8D1A20F5A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77" creationId="{F0C12722-93CD-47A7-AEAE-09B91451CC3E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78" creationId="{BD05640C-3B3A-4516-9C0B-FB0C1A076616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79" creationId="{D51D5E83-AF3A-4D3D-B804-0600DE041A2F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0" creationId="{4787B69D-A67D-4EB1-9473-713CEFB616DA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1" creationId="{ECD4210F-B887-4BEF-B534-60602D3E4873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2" creationId="{5B89B00C-5265-42F1-8859-0889A43066B1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3" creationId="{0A959C9F-F2DD-4DFA-A437-C7FE720C4138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4" creationId="{C7CE3CCA-6732-4C12-8E43-CB29118DED01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5" creationId="{5E9E3DDD-9468-42E8-8704-FD0413EF59EE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6" creationId="{E5A07D37-CCA7-4B4B-80C1-BBDDEFB46240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7" creationId="{AD3C09A8-1398-4B33-82AC-03E261AF0773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8" creationId="{231F4BA4-0E4A-44E4-BCD0-3A6DCBB88006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89" creationId="{6DFB19AD-ECEF-41C1-90AE-248D2B382F01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1" creationId="{C8978B42-9A68-4512-A1FE-FB89783A3B40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2" creationId="{5D336CDE-993F-4108-957C-239CBF573F5D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3" creationId="{BDD7AD48-091C-487F-8994-D1C9A3200F31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4" creationId="{BA38B88D-A0BC-4F66-9105-F4F7A9956C0E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5" creationId="{68985613-7979-4780-9DC1-76FEC47F55BB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6" creationId="{3C1C7650-6339-4ABB-B8F8-7170134C1C5D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7" creationId="{37DCA954-9FBD-4277-8D73-66E4C5DEAF4A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8" creationId="{624BF877-1368-41F0-A16D-A35A38FB2DD7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199" creationId="{F0D3BF48-0EA4-4B8D-8326-6C44500332D1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200" creationId="{D93A8EA9-8B5E-4F1C-A4D7-9A8192C88304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201" creationId="{F7802366-DC3D-4900-8AEF-218D07D91BEE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202" creationId="{0FEA9E44-005D-455E-BF7A-A9BB8622208D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203" creationId="{DBD8AE09-4A23-450A-9A07-54ACF0983BFA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204" creationId="{A32A590B-6D62-4A9C-BF0C-462BE65F5C89}"/>
          </ac:inkMkLst>
        </pc:inkChg>
        <pc:inkChg chg="add mod">
          <ac:chgData name="Zhou Jianyu" userId="faadb563bfecab1d" providerId="LiveId" clId="{608A95A3-58AF-4221-93A8-A24D4A10E73E}" dt="2022-12-09T01:14:03.383" v="2529"/>
          <ac:inkMkLst>
            <pc:docMk/>
            <pc:sldMk cId="984963014" sldId="264"/>
            <ac:inkMk id="205" creationId="{B3276F21-3998-4EE4-80D6-BCFC66C13A58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07" creationId="{AED671E7-B4E1-4F12-BDAE-59F979932F48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08" creationId="{60855DB7-36C9-44B1-B5CA-D0D3061A7C52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09" creationId="{717E83CE-432A-45F8-81D6-7B947925EC8A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0" creationId="{B2BD2C12-39AF-4F43-9187-F89476D69A1B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1" creationId="{A4E85EB6-8155-46B8-8018-974A634C8B0E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2" creationId="{3C1CF5EF-0FD2-4612-BB72-8DC4A5A77061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3" creationId="{7E11865F-0074-48A6-9268-3DF1C000F67E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4" creationId="{D72DC59D-A259-4373-B91D-0A8885BEE0C0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5" creationId="{8EA2D25D-2817-4978-A85D-A896F7FC8AD7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6" creationId="{9C568903-7E46-45D3-830E-20514EC0109C}"/>
          </ac:inkMkLst>
        </pc:inkChg>
        <pc:inkChg chg="add mod">
          <ac:chgData name="Zhou Jianyu" userId="faadb563bfecab1d" providerId="LiveId" clId="{608A95A3-58AF-4221-93A8-A24D4A10E73E}" dt="2022-12-09T01:14:08.728" v="2541"/>
          <ac:inkMkLst>
            <pc:docMk/>
            <pc:sldMk cId="984963014" sldId="264"/>
            <ac:inkMk id="217" creationId="{6F121DE7-9305-4FAD-93E3-85BF38006362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19" creationId="{A50AF0B7-95CD-4BEC-82A4-0847A1D19890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0" creationId="{DAE8BBF0-4ED9-46F4-B370-A7E83D5AEF13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1" creationId="{7A0D4C34-55D7-4CD7-BAEB-9C38178562EA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2" creationId="{2C6C20DF-9E3C-4629-934B-7BBF291BB030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3" creationId="{D003A82E-9990-45B5-AC81-A31D5F3101A5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4" creationId="{553B6B06-D0C8-41D7-84E1-AC7ADFD14191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6" creationId="{9678C687-5981-423E-ABA2-420A14025415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7" creationId="{E6321101-646E-44D9-9149-659267B58366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8" creationId="{916659AC-CD91-45C7-B45D-93F6D56514F5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29" creationId="{31144A82-BD6C-402F-87F3-CC8C95E1746D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0" creationId="{96873CC0-6DEE-49E7-8B9B-7C970634C40D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1" creationId="{96D4B9C2-F9E2-487D-80F0-E106DDFB0BA3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2" creationId="{7C27CA59-4FBC-4F71-8E99-2A91AAAF0CDB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3" creationId="{13D7882C-BDE8-44AC-8C8C-9AF75AD5ECED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4" creationId="{1C38DE63-0073-4963-9628-225E28BA3353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6" creationId="{803CCE7D-608D-4591-8C5D-CBD205E59B08}"/>
          </ac:inkMkLst>
        </pc:inkChg>
        <pc:inkChg chg="add mod">
          <ac:chgData name="Zhou Jianyu" userId="faadb563bfecab1d" providerId="LiveId" clId="{608A95A3-58AF-4221-93A8-A24D4A10E73E}" dt="2022-12-09T01:14:22.703" v="2568"/>
          <ac:inkMkLst>
            <pc:docMk/>
            <pc:sldMk cId="984963014" sldId="264"/>
            <ac:inkMk id="237" creationId="{1E4E6B2A-9876-4050-9DA8-D581BDA1433D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38" creationId="{E5BD0CBE-8390-452B-B7DD-11B9A3FE6E10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39" creationId="{E63B49C1-862F-4100-A28E-EDF55B023034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0" creationId="{C520D9E3-84D9-4A86-A793-0DF19AE4E79E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1" creationId="{14EC4F3C-272D-4560-995A-F3686D233F24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2" creationId="{DB86919E-9367-46E2-949A-F0CD98B940DC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3" creationId="{6F906B08-0955-4225-928A-D8FDFD31A172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4" creationId="{769B4570-0506-40B8-B0E2-74D31B099673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7" creationId="{2D6B9894-B53D-43BF-BF47-4CEFF7E5E208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8" creationId="{A810B3E5-63A0-4791-94BC-103CBD46A40D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49" creationId="{614B0CB7-B1BC-4CA5-B1C7-BBDC8D1E92A3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50" creationId="{5F23C70D-EA84-40F9-A0D6-BB9AAAEAF1C8}"/>
          </ac:inkMkLst>
        </pc:inkChg>
        <pc:inkChg chg="add mod">
          <ac:chgData name="Zhou Jianyu" userId="faadb563bfecab1d" providerId="LiveId" clId="{608A95A3-58AF-4221-93A8-A24D4A10E73E}" dt="2022-12-09T01:14:25.416" v="2576"/>
          <ac:inkMkLst>
            <pc:docMk/>
            <pc:sldMk cId="984963014" sldId="264"/>
            <ac:inkMk id="251" creationId="{6CDC21F5-8566-4E35-AAAB-DC4BF9C6459F}"/>
          </ac:inkMkLst>
        </pc:inkChg>
        <pc:inkChg chg="add mod">
          <ac:chgData name="Zhou Jianyu" userId="faadb563bfecab1d" providerId="LiveId" clId="{608A95A3-58AF-4221-93A8-A24D4A10E73E}" dt="2022-12-09T01:14:27.279" v="2578"/>
          <ac:inkMkLst>
            <pc:docMk/>
            <pc:sldMk cId="984963014" sldId="264"/>
            <ac:inkMk id="252" creationId="{644411B3-4B48-42AE-911E-91BA0CE630B5}"/>
          </ac:inkMkLst>
        </pc:inkChg>
        <pc:inkChg chg="add mod">
          <ac:chgData name="Zhou Jianyu" userId="faadb563bfecab1d" providerId="LiveId" clId="{608A95A3-58AF-4221-93A8-A24D4A10E73E}" dt="2022-12-09T01:14:27.279" v="2578"/>
          <ac:inkMkLst>
            <pc:docMk/>
            <pc:sldMk cId="984963014" sldId="264"/>
            <ac:inkMk id="253" creationId="{79BB3878-57D5-4C64-BF8A-E127D9D675F6}"/>
          </ac:inkMkLst>
        </pc:inkChg>
        <pc:inkChg chg="add mod">
          <ac:chgData name="Zhou Jianyu" userId="faadb563bfecab1d" providerId="LiveId" clId="{608A95A3-58AF-4221-93A8-A24D4A10E73E}" dt="2022-12-09T01:14:27.279" v="2578"/>
          <ac:inkMkLst>
            <pc:docMk/>
            <pc:sldMk cId="984963014" sldId="264"/>
            <ac:inkMk id="256" creationId="{DC2DF32E-A20A-4954-9BEE-3DE273FD4B6E}"/>
          </ac:inkMkLst>
        </pc:inkChg>
        <pc:inkChg chg="add">
          <ac:chgData name="Zhou Jianyu" userId="faadb563bfecab1d" providerId="LiveId" clId="{608A95A3-58AF-4221-93A8-A24D4A10E73E}" dt="2022-12-09T01:14:29.314" v="2579" actId="9405"/>
          <ac:inkMkLst>
            <pc:docMk/>
            <pc:sldMk cId="984963014" sldId="264"/>
            <ac:inkMk id="258" creationId="{24658A9B-3632-4E01-95FD-9C802411D01D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59" creationId="{D1FD03AC-EA5A-4997-8A48-3DE89D4686F2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0" creationId="{1349EEFE-0EE8-4B9E-8EE0-DB6194E98A7C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1" creationId="{800F2AA2-1893-426F-B964-F2B36E23F9B1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2" creationId="{376AF0EF-B369-4A1B-B83C-295893F97E81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3" creationId="{59E95E5E-32A3-49AE-975E-0C79A1E9A8E5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4" creationId="{1DF1E180-02CB-4FBC-9DB7-EE57BB850A1D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5" creationId="{9881CE9B-392B-49A2-89BD-DD4CE86EBB6B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6" creationId="{51EC2EDF-A7EE-4E32-ADCB-181B8ED69791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7" creationId="{F3C31738-03D0-4A8C-9EEC-7548B8AEC1B1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69" creationId="{7C2E22C8-81D6-432D-B921-585540661B2D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0" creationId="{05B075FC-080A-4F6B-BA6E-188359A0A0D1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2" creationId="{546A86C7-6AEA-4737-B445-2641BFB1CA10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3" creationId="{FFA12ACE-942E-47DE-892C-80B7DC59C443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4" creationId="{99A2E387-5A95-46FB-B697-AE78172D70DC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5" creationId="{E75C0593-BBF7-4E59-8001-56A0AFF70DE5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7" creationId="{47DBDBA4-B328-4B22-8659-2121F252B403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79" creationId="{7897CFBB-51AE-404D-B6B6-287BFAA45BCC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81" creationId="{E9B37237-5D22-4B56-9E46-735F48869352}"/>
          </ac:inkMkLst>
        </pc:inkChg>
        <pc:inkChg chg="add mod">
          <ac:chgData name="Zhou Jianyu" userId="faadb563bfecab1d" providerId="LiveId" clId="{608A95A3-58AF-4221-93A8-A24D4A10E73E}" dt="2022-12-09T01:16:31.212" v="2605"/>
          <ac:inkMkLst>
            <pc:docMk/>
            <pc:sldMk cId="984963014" sldId="264"/>
            <ac:inkMk id="283" creationId="{8F39F216-E69E-4A4C-9968-C447D3AA48D2}"/>
          </ac:inkMkLst>
        </pc:inkChg>
      </pc:sldChg>
      <pc:sldChg chg="addSp delSp modSp new mod">
        <pc:chgData name="Zhou Jianyu" userId="faadb563bfecab1d" providerId="LiveId" clId="{608A95A3-58AF-4221-93A8-A24D4A10E73E}" dt="2022-12-09T01:20:48.428" v="2793"/>
        <pc:sldMkLst>
          <pc:docMk/>
          <pc:sldMk cId="2494991334" sldId="265"/>
        </pc:sldMkLst>
        <pc:grpChg chg="mod">
          <ac:chgData name="Zhou Jianyu" userId="faadb563bfecab1d" providerId="LiveId" clId="{608A95A3-58AF-4221-93A8-A24D4A10E73E}" dt="2022-12-09T01:17:59.272" v="2612"/>
          <ac:grpSpMkLst>
            <pc:docMk/>
            <pc:sldMk cId="2494991334" sldId="265"/>
            <ac:grpSpMk id="5" creationId="{11A67F53-E65D-4460-BE9B-D8D8E8D91660}"/>
          </ac:grpSpMkLst>
        </pc:grpChg>
        <pc:grpChg chg="mod">
          <ac:chgData name="Zhou Jianyu" userId="faadb563bfecab1d" providerId="LiveId" clId="{608A95A3-58AF-4221-93A8-A24D4A10E73E}" dt="2022-12-09T01:18:08.589" v="2628"/>
          <ac:grpSpMkLst>
            <pc:docMk/>
            <pc:sldMk cId="2494991334" sldId="265"/>
            <ac:grpSpMk id="19" creationId="{E2D9854D-A3FA-4391-9814-64FD3E3C2263}"/>
          </ac:grpSpMkLst>
        </pc:grpChg>
        <pc:grpChg chg="mod">
          <ac:chgData name="Zhou Jianyu" userId="faadb563bfecab1d" providerId="LiveId" clId="{608A95A3-58AF-4221-93A8-A24D4A10E73E}" dt="2022-12-09T01:18:08.589" v="2628"/>
          <ac:grpSpMkLst>
            <pc:docMk/>
            <pc:sldMk cId="2494991334" sldId="265"/>
            <ac:grpSpMk id="20" creationId="{0B16A7CF-524D-4D42-B789-DE8D282E8FEA}"/>
          </ac:grpSpMkLst>
        </pc:grpChg>
        <pc:grpChg chg="mod">
          <ac:chgData name="Zhou Jianyu" userId="faadb563bfecab1d" providerId="LiveId" clId="{608A95A3-58AF-4221-93A8-A24D4A10E73E}" dt="2022-12-09T01:18:13.802" v="2642"/>
          <ac:grpSpMkLst>
            <pc:docMk/>
            <pc:sldMk cId="2494991334" sldId="265"/>
            <ac:grpSpMk id="34" creationId="{2E5371B8-AB97-4ABC-8287-160CE850E463}"/>
          </ac:grpSpMkLst>
        </pc:grpChg>
        <pc:grpChg chg="del mod">
          <ac:chgData name="Zhou Jianyu" userId="faadb563bfecab1d" providerId="LiveId" clId="{608A95A3-58AF-4221-93A8-A24D4A10E73E}" dt="2022-12-09T01:18:35.114" v="2689"/>
          <ac:grpSpMkLst>
            <pc:docMk/>
            <pc:sldMk cId="2494991334" sldId="265"/>
            <ac:grpSpMk id="76" creationId="{E2412B89-DF23-4EB8-8AB6-401EA7FD633B}"/>
          </ac:grpSpMkLst>
        </pc:grpChg>
        <pc:grpChg chg="mod">
          <ac:chgData name="Zhou Jianyu" userId="faadb563bfecab1d" providerId="LiveId" clId="{608A95A3-58AF-4221-93A8-A24D4A10E73E}" dt="2022-12-09T01:18:33.671" v="2684"/>
          <ac:grpSpMkLst>
            <pc:docMk/>
            <pc:sldMk cId="2494991334" sldId="265"/>
            <ac:grpSpMk id="77" creationId="{2E1025CE-B7BC-410A-A4B3-1536BC687042}"/>
          </ac:grpSpMkLst>
        </pc:grpChg>
        <pc:grpChg chg="del mod">
          <ac:chgData name="Zhou Jianyu" userId="faadb563bfecab1d" providerId="LiveId" clId="{608A95A3-58AF-4221-93A8-A24D4A10E73E}" dt="2022-12-09T01:18:41.850" v="2695"/>
          <ac:grpSpMkLst>
            <pc:docMk/>
            <pc:sldMk cId="2494991334" sldId="265"/>
            <ac:grpSpMk id="82" creationId="{56FBADBB-362C-4FFD-8C32-5A1F8AE3ED4C}"/>
          </ac:grpSpMkLst>
        </pc:grpChg>
        <pc:grpChg chg="mod">
          <ac:chgData name="Zhou Jianyu" userId="faadb563bfecab1d" providerId="LiveId" clId="{608A95A3-58AF-4221-93A8-A24D4A10E73E}" dt="2022-12-09T01:18:41.850" v="2695"/>
          <ac:grpSpMkLst>
            <pc:docMk/>
            <pc:sldMk cId="2494991334" sldId="265"/>
            <ac:grpSpMk id="88" creationId="{675BAC7F-6C7D-41A9-8DBB-04536C5D49A8}"/>
          </ac:grpSpMkLst>
        </pc:grpChg>
        <pc:grpChg chg="mod">
          <ac:chgData name="Zhou Jianyu" userId="faadb563bfecab1d" providerId="LiveId" clId="{608A95A3-58AF-4221-93A8-A24D4A10E73E}" dt="2022-12-09T01:18:52.206" v="2699"/>
          <ac:grpSpMkLst>
            <pc:docMk/>
            <pc:sldMk cId="2494991334" sldId="265"/>
            <ac:grpSpMk id="92" creationId="{952BBF29-3139-4789-AD68-889AA9122DCA}"/>
          </ac:grpSpMkLst>
        </pc:grpChg>
        <pc:grpChg chg="mod">
          <ac:chgData name="Zhou Jianyu" userId="faadb563bfecab1d" providerId="LiveId" clId="{608A95A3-58AF-4221-93A8-A24D4A10E73E}" dt="2022-12-09T01:18:59.225" v="2709"/>
          <ac:grpSpMkLst>
            <pc:docMk/>
            <pc:sldMk cId="2494991334" sldId="265"/>
            <ac:grpSpMk id="102" creationId="{2888B469-F5E4-46C6-84C5-4028E1797E22}"/>
          </ac:grpSpMkLst>
        </pc:grpChg>
        <pc:grpChg chg="del mod">
          <ac:chgData name="Zhou Jianyu" userId="faadb563bfecab1d" providerId="LiveId" clId="{608A95A3-58AF-4221-93A8-A24D4A10E73E}" dt="2022-12-09T01:19:15.542" v="2748"/>
          <ac:grpSpMkLst>
            <pc:docMk/>
            <pc:sldMk cId="2494991334" sldId="265"/>
            <ac:grpSpMk id="113" creationId="{15736D09-7434-4C74-BB28-E5E8BDCFB95F}"/>
          </ac:grpSpMkLst>
        </pc:grpChg>
        <pc:grpChg chg="mod">
          <ac:chgData name="Zhou Jianyu" userId="faadb563bfecab1d" providerId="LiveId" clId="{608A95A3-58AF-4221-93A8-A24D4A10E73E}" dt="2022-12-09T01:19:05.336" v="2720"/>
          <ac:grpSpMkLst>
            <pc:docMk/>
            <pc:sldMk cId="2494991334" sldId="265"/>
            <ac:grpSpMk id="114" creationId="{01247D13-A010-4B29-A3E8-AA9B2DC63803}"/>
          </ac:grpSpMkLst>
        </pc:grpChg>
        <pc:grpChg chg="del mod">
          <ac:chgData name="Zhou Jianyu" userId="faadb563bfecab1d" providerId="LiveId" clId="{608A95A3-58AF-4221-93A8-A24D4A10E73E}" dt="2022-12-09T01:19:45.649" v="2750"/>
          <ac:grpSpMkLst>
            <pc:docMk/>
            <pc:sldMk cId="2494991334" sldId="265"/>
            <ac:grpSpMk id="142" creationId="{94E0F60C-35FB-4C75-B042-0A093FD992B6}"/>
          </ac:grpSpMkLst>
        </pc:grpChg>
        <pc:grpChg chg="mod">
          <ac:chgData name="Zhou Jianyu" userId="faadb563bfecab1d" providerId="LiveId" clId="{608A95A3-58AF-4221-93A8-A24D4A10E73E}" dt="2022-12-09T01:19:15.542" v="2748"/>
          <ac:grpSpMkLst>
            <pc:docMk/>
            <pc:sldMk cId="2494991334" sldId="265"/>
            <ac:grpSpMk id="143" creationId="{505CFB83-1CC7-4458-AFC8-61D34B3EF4F1}"/>
          </ac:grpSpMkLst>
        </pc:grpChg>
        <pc:grpChg chg="mod">
          <ac:chgData name="Zhou Jianyu" userId="faadb563bfecab1d" providerId="LiveId" clId="{608A95A3-58AF-4221-93A8-A24D4A10E73E}" dt="2022-12-09T01:19:45.649" v="2750"/>
          <ac:grpSpMkLst>
            <pc:docMk/>
            <pc:sldMk cId="2494991334" sldId="265"/>
            <ac:grpSpMk id="145" creationId="{2C0CAF3E-5B00-4E8D-87F0-1B3CF684B2A3}"/>
          </ac:grpSpMkLst>
        </pc:grpChg>
        <pc:grpChg chg="mod">
          <ac:chgData name="Zhou Jianyu" userId="faadb563bfecab1d" providerId="LiveId" clId="{608A95A3-58AF-4221-93A8-A24D4A10E73E}" dt="2022-12-09T01:20:02.599" v="2763"/>
          <ac:grpSpMkLst>
            <pc:docMk/>
            <pc:sldMk cId="2494991334" sldId="265"/>
            <ac:grpSpMk id="158" creationId="{A8AA285F-5106-4022-A1F7-A6023084D95B}"/>
          </ac:grpSpMkLst>
        </pc:grpChg>
        <pc:grpChg chg="mod">
          <ac:chgData name="Zhou Jianyu" userId="faadb563bfecab1d" providerId="LiveId" clId="{608A95A3-58AF-4221-93A8-A24D4A10E73E}" dt="2022-12-09T01:20:48.428" v="2793"/>
          <ac:grpSpMkLst>
            <pc:docMk/>
            <pc:sldMk cId="2494991334" sldId="265"/>
            <ac:grpSpMk id="188" creationId="{5A6D2DBA-F37F-4A35-88A5-BD0037624210}"/>
          </ac:grpSpMkLst>
        </pc:grpChg>
        <pc:inkChg chg="add del mod">
          <ac:chgData name="Zhou Jianyu" userId="faadb563bfecab1d" providerId="LiveId" clId="{608A95A3-58AF-4221-93A8-A24D4A10E73E}" dt="2022-12-09T01:18:00.773" v="2614" actId="9405"/>
          <ac:inkMkLst>
            <pc:docMk/>
            <pc:sldMk cId="2494991334" sldId="265"/>
            <ac:inkMk id="2" creationId="{C3ED2F2E-CC73-4BE2-B0E2-1D2A142AB933}"/>
          </ac:inkMkLst>
        </pc:inkChg>
        <pc:inkChg chg="add del mod">
          <ac:chgData name="Zhou Jianyu" userId="faadb563bfecab1d" providerId="LiveId" clId="{608A95A3-58AF-4221-93A8-A24D4A10E73E}" dt="2022-12-09T01:18:00.270" v="2613" actId="9405"/>
          <ac:inkMkLst>
            <pc:docMk/>
            <pc:sldMk cId="2494991334" sldId="265"/>
            <ac:inkMk id="3" creationId="{A1B0566D-7B8B-4618-B268-C32D22919710}"/>
          </ac:inkMkLst>
        </pc:inkChg>
        <pc:inkChg chg="add del mod">
          <ac:chgData name="Zhou Jianyu" userId="faadb563bfecab1d" providerId="LiveId" clId="{608A95A3-58AF-4221-93A8-A24D4A10E73E}" dt="2022-12-09T01:17:59.272" v="2612"/>
          <ac:inkMkLst>
            <pc:docMk/>
            <pc:sldMk cId="2494991334" sldId="265"/>
            <ac:inkMk id="4" creationId="{DAF2DD28-7E8C-4209-877C-89F69A2C497E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6" creationId="{5B9847A1-18FC-49CE-910E-8C4D019C6162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7" creationId="{3EFF1667-43E7-4899-9B28-477DD2DE82B3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8" creationId="{09530634-61CF-4BD4-A825-FA3CD2ACB8D2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9" creationId="{4ACBA475-360D-41FD-A8E1-3DFEE78889A5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0" creationId="{1DEFDC07-7DD7-4F55-B444-908F510BDF56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1" creationId="{483604F1-A7C6-4A88-926A-4C12B113B024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2" creationId="{002612B3-55A4-47D5-9C67-FBB7F956F802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3" creationId="{605CF21D-97ED-4300-A5A0-A299F9274D32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4" creationId="{6E0F32E7-7FFE-4D52-9903-80EB1450799A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5" creationId="{E2994A84-281B-440B-A37D-1E3748D3C1CA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6" creationId="{6E52298D-F0A8-4824-AE87-B5F1FE497529}"/>
          </ac:inkMkLst>
        </pc:inkChg>
        <pc:inkChg chg="add mod">
          <ac:chgData name="Zhou Jianyu" userId="faadb563bfecab1d" providerId="LiveId" clId="{608A95A3-58AF-4221-93A8-A24D4A10E73E}" dt="2022-12-09T01:18:08.589" v="2628"/>
          <ac:inkMkLst>
            <pc:docMk/>
            <pc:sldMk cId="2494991334" sldId="265"/>
            <ac:inkMk id="17" creationId="{865A49BA-4A52-47BF-AAFF-160B2B1CFF24}"/>
          </ac:inkMkLst>
        </pc:inkChg>
        <pc:inkChg chg="add">
          <ac:chgData name="Zhou Jianyu" userId="faadb563bfecab1d" providerId="LiveId" clId="{608A95A3-58AF-4221-93A8-A24D4A10E73E}" dt="2022-12-09T01:18:07.921" v="2627" actId="9405"/>
          <ac:inkMkLst>
            <pc:docMk/>
            <pc:sldMk cId="2494991334" sldId="265"/>
            <ac:inkMk id="18" creationId="{F4CAF39C-2D34-4E1D-8BE8-49E581314C2C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1" creationId="{FB31AAA9-AF14-4739-A51B-45DD1E9F49E1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2" creationId="{53601131-DE80-433C-BAF6-E3F3F3BC5EED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3" creationId="{2ED0AEFA-D33B-4789-BF6F-D101320FA10E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4" creationId="{B544F170-D7E2-4FD1-8889-81EE922D6F2B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5" creationId="{48B56BE9-D626-40AB-8F6E-DDAEB71DB1D3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6" creationId="{21D3B753-3480-42A4-ABB6-57555590AB63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7" creationId="{9CCBF8B3-54A7-452B-93A5-4C9DF5DC42C5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8" creationId="{BCAD7097-3E33-473D-90C0-8EC07B0B8C65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29" creationId="{3B14D79E-0CB9-497C-AADC-54ECDDE1305D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30" creationId="{2D012873-4695-4B9F-A205-A40626F3577E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31" creationId="{0153B65F-21CC-43F7-83CC-A4987AB44F79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32" creationId="{8D23BFF5-7B66-47CC-9A8C-49D79F6F5968}"/>
          </ac:inkMkLst>
        </pc:inkChg>
        <pc:inkChg chg="add mod">
          <ac:chgData name="Zhou Jianyu" userId="faadb563bfecab1d" providerId="LiveId" clId="{608A95A3-58AF-4221-93A8-A24D4A10E73E}" dt="2022-12-09T01:18:13.802" v="2642"/>
          <ac:inkMkLst>
            <pc:docMk/>
            <pc:sldMk cId="2494991334" sldId="265"/>
            <ac:inkMk id="33" creationId="{7705D112-1F03-447A-AEF9-CD8AA51B2E84}"/>
          </ac:inkMkLst>
        </pc:inkChg>
        <pc:inkChg chg="add">
          <ac:chgData name="Zhou Jianyu" userId="faadb563bfecab1d" providerId="LiveId" clId="{608A95A3-58AF-4221-93A8-A24D4A10E73E}" dt="2022-12-09T01:18:14.551" v="2643" actId="9405"/>
          <ac:inkMkLst>
            <pc:docMk/>
            <pc:sldMk cId="2494991334" sldId="265"/>
            <ac:inkMk id="35" creationId="{32CF5689-C7CF-4578-9825-014D663C3CAF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36" creationId="{D4448926-4518-47D3-8A0F-F569D5350F8D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37" creationId="{AAF35CA3-5181-411D-BBA5-1FB0E2A65139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38" creationId="{0ED71DAC-88DF-49C9-8158-5E5C393A342F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39" creationId="{19C9437B-F318-470A-91E0-B226472C1D6B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0" creationId="{81EF9837-8354-4C8B-AD31-5D491ED7C39C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1" creationId="{4F9421E7-2628-4061-9B97-94A13CFEA4E1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2" creationId="{553D0C37-8DB1-449B-91F9-B2FC28396FB3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3" creationId="{798AB930-49C8-43FC-AF7E-61A971111FED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4" creationId="{9645E6C4-A9E6-42DF-BEE3-A1CB97644C08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5" creationId="{6C3904FC-1441-4887-8246-A2635CEA67C8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6" creationId="{D06C4769-122A-4951-91AB-F2F8AA0FABBC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7" creationId="{57D5B9EC-FF10-4E98-B06B-773BE916E92F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8" creationId="{565F4F52-8DF4-4E1A-A416-2A66805904D1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49" creationId="{969CB55A-7D69-4D4D-993A-5AE97B4189E7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50" creationId="{AFAD0278-46A6-479C-A5BB-0FB2F2B9A70E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51" creationId="{EB8623D0-0685-404A-9158-8A8AA231CA48}"/>
          </ac:inkMkLst>
        </pc:inkChg>
        <pc:inkChg chg="add mod">
          <ac:chgData name="Zhou Jianyu" userId="faadb563bfecab1d" providerId="LiveId" clId="{608A95A3-58AF-4221-93A8-A24D4A10E73E}" dt="2022-12-09T01:18:33.671" v="2684"/>
          <ac:inkMkLst>
            <pc:docMk/>
            <pc:sldMk cId="2494991334" sldId="265"/>
            <ac:inkMk id="52" creationId="{BEA21FF0-42B5-439C-A3AE-A966B5A88071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3" creationId="{40CC782E-6929-41E0-BB8F-94BF70CD8C8D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4" creationId="{E4847646-4D28-4976-909F-C7C8B064233E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5" creationId="{F81F9D39-AE2F-4BEB-8BA1-FCB1F8736DA4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6" creationId="{C54A7E1B-00F4-4D2A-B3C8-4DF8B512AEF4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7" creationId="{0D14FC03-F6C9-4FAE-9F9C-902F233D297E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8" creationId="{9E2EFED9-67F5-401B-892B-514275B6DBD5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59" creationId="{4E48D651-9C59-44C3-A58E-5090336D5C01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0" creationId="{2D491F8E-E0C1-4AB4-8304-23F6E669B572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1" creationId="{61468AF4-334B-4C48-8B23-084EBD2317EE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2" creationId="{F9DC406D-EA61-40A1-87EF-54F93B9C02B0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3" creationId="{BF9633BB-14EB-4A31-8C4E-F98C894FB50A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4" creationId="{E5756DF7-D16B-4CBF-913F-4F3BBD8387D2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5" creationId="{D8D1705B-DD00-45D5-A7D9-94FE48A09C37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6" creationId="{F9DD8242-36B0-4ABD-B28A-BDB23C65E6D6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7" creationId="{05E8D76E-E842-439B-8AE4-3C6A284FF862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8" creationId="{44C5DC2B-6535-45A1-9FFC-643CFBEA89B0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69" creationId="{748D26A7-AE5C-4B86-9F1D-793C63F36F30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0" creationId="{03EB77D5-4CCD-4B13-A466-A35D4BE723A3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1" creationId="{1F590FF3-4C4B-4D4F-BB43-025889C5641E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2" creationId="{2890DC93-80B5-48F2-88CC-6F6E64E9028D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3" creationId="{0ABE78A2-7659-40F6-83FD-C02975EAFCF6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4" creationId="{418C1B95-686A-42D5-9A2D-EF19C3D230F1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5" creationId="{D8A4115E-68E6-474F-AA37-B905B6140F35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8" creationId="{4F44333A-6723-43A5-95C9-43A8CAF7695D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79" creationId="{CA809E8B-5190-4820-B922-CD542294AE08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0" creationId="{E2D86B33-AF82-43FB-BB22-D50DA055E413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1" creationId="{6221C634-BB0F-422E-ACF7-627F66973643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3" creationId="{1DA4B078-CE9D-4F0F-AD02-7A19DA1B07BC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4" creationId="{797C0F3D-6132-490F-8242-9169D588A6C4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5" creationId="{4B346925-3CD4-44FA-8521-A57658A1F9AF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6" creationId="{91EF1F1C-6900-4E97-AF82-49B23A51E9F7}"/>
          </ac:inkMkLst>
        </pc:inkChg>
        <pc:inkChg chg="add mod">
          <ac:chgData name="Zhou Jianyu" userId="faadb563bfecab1d" providerId="LiveId" clId="{608A95A3-58AF-4221-93A8-A24D4A10E73E}" dt="2022-12-09T01:18:41.850" v="2695"/>
          <ac:inkMkLst>
            <pc:docMk/>
            <pc:sldMk cId="2494991334" sldId="265"/>
            <ac:inkMk id="87" creationId="{9616A829-A28E-4857-AFD5-235A3B01393F}"/>
          </ac:inkMkLst>
        </pc:inkChg>
        <pc:inkChg chg="add">
          <ac:chgData name="Zhou Jianyu" userId="faadb563bfecab1d" providerId="LiveId" clId="{608A95A3-58AF-4221-93A8-A24D4A10E73E}" dt="2022-12-09T01:18:44.562" v="2696" actId="9405"/>
          <ac:inkMkLst>
            <pc:docMk/>
            <pc:sldMk cId="2494991334" sldId="265"/>
            <ac:inkMk id="89" creationId="{F29D0811-1489-4747-A27D-28AECFDFF365}"/>
          </ac:inkMkLst>
        </pc:inkChg>
        <pc:inkChg chg="add mod">
          <ac:chgData name="Zhou Jianyu" userId="faadb563bfecab1d" providerId="LiveId" clId="{608A95A3-58AF-4221-93A8-A24D4A10E73E}" dt="2022-12-09T01:18:52.206" v="2699"/>
          <ac:inkMkLst>
            <pc:docMk/>
            <pc:sldMk cId="2494991334" sldId="265"/>
            <ac:inkMk id="90" creationId="{73401484-5064-42E7-8343-2EE89F91EC48}"/>
          </ac:inkMkLst>
        </pc:inkChg>
        <pc:inkChg chg="add mod">
          <ac:chgData name="Zhou Jianyu" userId="faadb563bfecab1d" providerId="LiveId" clId="{608A95A3-58AF-4221-93A8-A24D4A10E73E}" dt="2022-12-09T01:18:52.206" v="2699"/>
          <ac:inkMkLst>
            <pc:docMk/>
            <pc:sldMk cId="2494991334" sldId="265"/>
            <ac:inkMk id="91" creationId="{0E3A4FA7-4FB9-4C1C-8F84-7EB4849EBD22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3" creationId="{8A2AFEFE-C816-416F-AF2E-8DC671D07E11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4" creationId="{CE02A822-D2EA-4F2F-A589-7157690B83EE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5" creationId="{7895B538-6A3A-4911-BA47-17989A3E2807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6" creationId="{3BDFD903-120F-4860-B75E-19953A7C9FAA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7" creationId="{F5F7A315-DD9B-4892-8225-36875CB31F2C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8" creationId="{10AC9314-C199-40D7-9AF6-14EF24E5DFF4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99" creationId="{B1543F56-6EBD-4B6C-856B-5358432CDAF1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100" creationId="{8F414D3B-95A1-4141-B48F-FED018CED771}"/>
          </ac:inkMkLst>
        </pc:inkChg>
        <pc:inkChg chg="add mod">
          <ac:chgData name="Zhou Jianyu" userId="faadb563bfecab1d" providerId="LiveId" clId="{608A95A3-58AF-4221-93A8-A24D4A10E73E}" dt="2022-12-09T01:18:59.225" v="2709"/>
          <ac:inkMkLst>
            <pc:docMk/>
            <pc:sldMk cId="2494991334" sldId="265"/>
            <ac:inkMk id="101" creationId="{B230E90F-5394-4CE7-A031-7A95978A5C17}"/>
          </ac:inkMkLst>
        </pc:inkChg>
        <pc:inkChg chg="add mod">
          <ac:chgData name="Zhou Jianyu" userId="faadb563bfecab1d" providerId="LiveId" clId="{608A95A3-58AF-4221-93A8-A24D4A10E73E}" dt="2022-12-09T01:19:05.336" v="2720"/>
          <ac:inkMkLst>
            <pc:docMk/>
            <pc:sldMk cId="2494991334" sldId="265"/>
            <ac:inkMk id="103" creationId="{F1705703-6660-4719-BD5F-EBE29B717247}"/>
          </ac:inkMkLst>
        </pc:inkChg>
        <pc:inkChg chg="add mod">
          <ac:chgData name="Zhou Jianyu" userId="faadb563bfecab1d" providerId="LiveId" clId="{608A95A3-58AF-4221-93A8-A24D4A10E73E}" dt="2022-12-09T01:19:05.336" v="2720"/>
          <ac:inkMkLst>
            <pc:docMk/>
            <pc:sldMk cId="2494991334" sldId="265"/>
            <ac:inkMk id="104" creationId="{64B4E117-0308-4404-95E6-2B1997E886F9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05" creationId="{A83B817C-5CCE-466A-9324-44F6643C615B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06" creationId="{FE408753-DFB5-4661-9B8F-D6C5262C529D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07" creationId="{DEC45FE7-AF85-4F13-AE6F-61A02DFCCE90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08" creationId="{1F466CB0-4472-400B-86D1-627BBBDCA037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09" creationId="{B7CDB7DC-9D18-4C62-BBDC-1EE115AF2D7E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10" creationId="{9392E07B-142C-4948-888A-6482299DC475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11" creationId="{65E47A0C-D0DB-4005-B80E-23E49C2FF669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12" creationId="{774DBBD9-CF07-4634-81A1-187AE5E8E8D6}"/>
          </ac:inkMkLst>
        </pc:inkChg>
        <pc:inkChg chg="add mod">
          <ac:chgData name="Zhou Jianyu" userId="faadb563bfecab1d" providerId="LiveId" clId="{608A95A3-58AF-4221-93A8-A24D4A10E73E}" dt="2022-12-09T01:19:15.542" v="2748"/>
          <ac:inkMkLst>
            <pc:docMk/>
            <pc:sldMk cId="2494991334" sldId="265"/>
            <ac:inkMk id="115" creationId="{16654BB0-22A3-4342-A074-3B6E3DDF900E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16" creationId="{4CBAAD53-0352-431B-8E1C-680905734F89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17" creationId="{46FB1F05-A21C-4A4A-A9DC-E35B908726A4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18" creationId="{52894982-BE19-4F4D-B120-D7E67CC28984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19" creationId="{ABC92258-34BE-4CA4-8A63-23AA61C4EF32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0" creationId="{D267A866-BE1A-4734-8DDD-D2D7E3C52425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1" creationId="{DFEB8923-1F2A-4C03-A550-5CCAA1E89B47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2" creationId="{B9F17568-07D5-4F17-85D9-1D2328A94D93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3" creationId="{C49A33B2-4464-445A-A617-7B84ABA5405B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4" creationId="{7EA0A3D4-C20A-42BC-B452-3C74E57192CB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5" creationId="{7A5306F3-388B-4917-95FE-83EF4C7C3A64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6" creationId="{5081A08D-586B-46B0-A6DC-3BB3EB962B88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7" creationId="{B5B42069-277D-4395-92B9-32DB71450896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8" creationId="{C7CB6290-51AC-48E1-AC9E-B3F924DB1CFF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29" creationId="{0DD2B544-7A0C-4A2E-A3D5-A8E0EA6A2887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0" creationId="{6BDAC785-5B28-44B0-852C-17CF7BF4590B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1" creationId="{E4B45225-AF9D-443B-AD49-B94F10850FDC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2" creationId="{5FD623F8-D1BE-4596-BB1F-0210B8A0A223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3" creationId="{F50B3931-86F4-4161-BE6E-C7C524B0347C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4" creationId="{40526EC4-6499-4E05-8B65-CAF95351BF09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5" creationId="{D0731C02-77B2-41C1-B26D-1C9B2715CD6E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6" creationId="{5D82EF6B-15C4-4021-81A9-084F643B1BE6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7" creationId="{2CD1AC8A-52D1-4235-95D6-DA57518C0416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8" creationId="{14FCD7B0-35B3-45E6-8E49-B045A40E6368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39" creationId="{1653FFD8-57C4-4F4F-A989-7D32E896DD48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40" creationId="{519C4778-4046-4D10-A12C-4D2A07C0DBBD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41" creationId="{B0CCA57D-FC55-44BF-800D-303B5B83A41A}"/>
          </ac:inkMkLst>
        </pc:inkChg>
        <pc:inkChg chg="add mod">
          <ac:chgData name="Zhou Jianyu" userId="faadb563bfecab1d" providerId="LiveId" clId="{608A95A3-58AF-4221-93A8-A24D4A10E73E}" dt="2022-12-09T01:19:45.649" v="2750"/>
          <ac:inkMkLst>
            <pc:docMk/>
            <pc:sldMk cId="2494991334" sldId="265"/>
            <ac:inkMk id="144" creationId="{15A6452C-1CFC-4AE2-A7FE-27D57800F1CD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46" creationId="{75667A37-56DC-44A6-8DD9-6ECF319E7DD7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47" creationId="{E01A091B-B1B3-40EE-BE58-2626CB1C1E13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48" creationId="{1F68DEBF-6D39-468A-91F7-327DFF704A41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49" creationId="{F2A3E77E-A969-411E-8686-AE700A450040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0" creationId="{9991D935-8751-4D9D-A122-AE1F0F31FE60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1" creationId="{4B6E0894-2A2C-4CA4-A8D7-0A4BD286CC99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2" creationId="{1CE43F57-7D45-46AA-888D-16FBADFE4ACB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3" creationId="{D2A13DDD-3C1C-4A0C-A4BE-4DF5F71E5C6D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4" creationId="{3CE51295-BEB3-4984-A7AF-9795FFC4A66E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5" creationId="{275D7AF0-11F9-4F3D-8C00-4F3486C74286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6" creationId="{D5157EB1-E668-4EF3-8368-6D142CE98D10}"/>
          </ac:inkMkLst>
        </pc:inkChg>
        <pc:inkChg chg="add mod">
          <ac:chgData name="Zhou Jianyu" userId="faadb563bfecab1d" providerId="LiveId" clId="{608A95A3-58AF-4221-93A8-A24D4A10E73E}" dt="2022-12-09T01:20:02.599" v="2763"/>
          <ac:inkMkLst>
            <pc:docMk/>
            <pc:sldMk cId="2494991334" sldId="265"/>
            <ac:inkMk id="157" creationId="{265D3DC1-D555-4D94-B9EA-1138D95F28F2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59" creationId="{B9553144-7B78-4DDA-879D-681188FA30C5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0" creationId="{19EE57DE-E606-44DB-ACDB-348C70256A67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1" creationId="{99C5A4DB-DC99-4E25-88D7-8C693A747C3E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2" creationId="{D711295B-D36F-4170-B935-B4E075715225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3" creationId="{A8945951-C45D-4909-95B7-A3B06D61BD42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4" creationId="{1E69D9A4-F73E-4BAE-A0D1-BF1183CA741F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5" creationId="{4ED0E68A-9F2D-4320-985C-EBEBBDD1E965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6" creationId="{28135D46-A1E8-45CE-B5CC-9C4DF829C557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7" creationId="{67A0130A-A664-44BE-B67E-4C93F3986B59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8" creationId="{1B2E4E62-A650-4231-8704-D171D10587B6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69" creationId="{8C93662C-6811-4DAC-8939-66D469248E3B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0" creationId="{1AF9350A-E76E-4731-88EE-A9970423E8FF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1" creationId="{9391902C-1974-4AE1-85F7-42493A1477F9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2" creationId="{2DA9E884-EDA3-4B32-8223-F10912CDF0AD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3" creationId="{44DA4227-9A56-4B65-B0ED-D8895CAB0AE6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4" creationId="{7DBD4E27-015B-489A-A684-47AC37E7EEBA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5" creationId="{6455F605-76C6-4403-BA66-3CA81A98BFC9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6" creationId="{0DA0257F-1930-457C-943F-0F514B47D5CE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7" creationId="{74BDB464-46EE-44F7-A23C-2DCCAAD92002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8" creationId="{A4867199-8471-43D5-9B1E-0C18FD6A30C5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79" creationId="{5ADE5583-C888-4927-BB75-5984FD85E609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0" creationId="{A21EFE58-7D78-4B87-9040-470F2FC3B038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1" creationId="{F2D68765-D69D-4FD8-80D0-4D2DDA59D8ED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2" creationId="{61B5A1EC-E8DF-46F7-9687-3AB22667152F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3" creationId="{F4589D30-305D-40ED-BB77-0A47A89248AD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4" creationId="{9D962752-CADD-475A-888B-5FA3CD53A11B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5" creationId="{E0FA30DF-00EB-4EBE-9C3E-08AF259435AF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6" creationId="{D132F41C-E94D-4DD8-8CC8-37CCAE8998DA}"/>
          </ac:inkMkLst>
        </pc:inkChg>
        <pc:inkChg chg="add mod">
          <ac:chgData name="Zhou Jianyu" userId="faadb563bfecab1d" providerId="LiveId" clId="{608A95A3-58AF-4221-93A8-A24D4A10E73E}" dt="2022-12-09T01:20:48.428" v="2793"/>
          <ac:inkMkLst>
            <pc:docMk/>
            <pc:sldMk cId="2494991334" sldId="265"/>
            <ac:inkMk id="187" creationId="{6538AD58-ACDF-4388-9C9C-C5F8D0860E9A}"/>
          </ac:inkMkLst>
        </pc:inkChg>
      </pc:sldChg>
      <pc:sldChg chg="addSp delSp modSp new mod">
        <pc:chgData name="Zhou Jianyu" userId="faadb563bfecab1d" providerId="LiveId" clId="{608A95A3-58AF-4221-93A8-A24D4A10E73E}" dt="2022-12-09T01:23:44.900" v="2920"/>
        <pc:sldMkLst>
          <pc:docMk/>
          <pc:sldMk cId="2669280992" sldId="266"/>
        </pc:sldMkLst>
        <pc:grpChg chg="del mod">
          <ac:chgData name="Zhou Jianyu" userId="faadb563bfecab1d" providerId="LiveId" clId="{608A95A3-58AF-4221-93A8-A24D4A10E73E}" dt="2022-12-09T01:22:58.176" v="2827"/>
          <ac:grpSpMkLst>
            <pc:docMk/>
            <pc:sldMk cId="2669280992" sldId="266"/>
            <ac:grpSpMk id="34" creationId="{7BE4D208-BC7C-4161-B73B-EE43DB455CA3}"/>
          </ac:grpSpMkLst>
        </pc:grpChg>
        <pc:grpChg chg="del mod">
          <ac:chgData name="Zhou Jianyu" userId="faadb563bfecab1d" providerId="LiveId" clId="{608A95A3-58AF-4221-93A8-A24D4A10E73E}" dt="2022-12-09T01:22:59.525" v="2829"/>
          <ac:grpSpMkLst>
            <pc:docMk/>
            <pc:sldMk cId="2669280992" sldId="266"/>
            <ac:grpSpMk id="35" creationId="{39E5CA17-DE4E-4F8B-9700-33E885DA7F1A}"/>
          </ac:grpSpMkLst>
        </pc:grpChg>
        <pc:grpChg chg="del mod">
          <ac:chgData name="Zhou Jianyu" userId="faadb563bfecab1d" providerId="LiveId" clId="{608A95A3-58AF-4221-93A8-A24D4A10E73E}" dt="2022-12-09T01:23:44.900" v="2920"/>
          <ac:grpSpMkLst>
            <pc:docMk/>
            <pc:sldMk cId="2669280992" sldId="266"/>
            <ac:grpSpMk id="36" creationId="{23FB90C0-DA3E-4766-B05B-A51D14A83A34}"/>
          </ac:grpSpMkLst>
        </pc:grpChg>
        <pc:grpChg chg="del mod">
          <ac:chgData name="Zhou Jianyu" userId="faadb563bfecab1d" providerId="LiveId" clId="{608A95A3-58AF-4221-93A8-A24D4A10E73E}" dt="2022-12-09T01:23:44.900" v="2920"/>
          <ac:grpSpMkLst>
            <pc:docMk/>
            <pc:sldMk cId="2669280992" sldId="266"/>
            <ac:grpSpMk id="37" creationId="{22177973-D1B5-4526-920B-4CCC1BD63A51}"/>
          </ac:grpSpMkLst>
        </pc:grpChg>
        <pc:grpChg chg="del mod">
          <ac:chgData name="Zhou Jianyu" userId="faadb563bfecab1d" providerId="LiveId" clId="{608A95A3-58AF-4221-93A8-A24D4A10E73E}" dt="2022-12-09T01:23:44.900" v="2920"/>
          <ac:grpSpMkLst>
            <pc:docMk/>
            <pc:sldMk cId="2669280992" sldId="266"/>
            <ac:grpSpMk id="39" creationId="{ED876D99-FB28-4EBA-B02B-0CC75DC0FBA4}"/>
          </ac:grpSpMkLst>
        </pc:grpChg>
        <pc:grpChg chg="del mod">
          <ac:chgData name="Zhou Jianyu" userId="faadb563bfecab1d" providerId="LiveId" clId="{608A95A3-58AF-4221-93A8-A24D4A10E73E}" dt="2022-12-09T01:23:08.677" v="2850"/>
          <ac:grpSpMkLst>
            <pc:docMk/>
            <pc:sldMk cId="2669280992" sldId="266"/>
            <ac:grpSpMk id="44" creationId="{1DA1E0A4-C783-43C2-9DE6-A0EEDB70E739}"/>
          </ac:grpSpMkLst>
        </pc:grpChg>
        <pc:grpChg chg="del mod">
          <ac:chgData name="Zhou Jianyu" userId="faadb563bfecab1d" providerId="LiveId" clId="{608A95A3-58AF-4221-93A8-A24D4A10E73E}" dt="2022-12-09T01:23:14.913" v="2864"/>
          <ac:grpSpMkLst>
            <pc:docMk/>
            <pc:sldMk cId="2669280992" sldId="266"/>
            <ac:grpSpMk id="60" creationId="{597BA6C9-6D69-46A2-AB2E-35472F92493E}"/>
          </ac:grpSpMkLst>
        </pc:grpChg>
        <pc:grpChg chg="del mod">
          <ac:chgData name="Zhou Jianyu" userId="faadb563bfecab1d" providerId="LiveId" clId="{608A95A3-58AF-4221-93A8-A24D4A10E73E}" dt="2022-12-09T01:23:14.913" v="2864"/>
          <ac:grpSpMkLst>
            <pc:docMk/>
            <pc:sldMk cId="2669280992" sldId="266"/>
            <ac:grpSpMk id="61" creationId="{056B04E5-703E-4166-8DA8-F5094E7AEF9C}"/>
          </ac:grpSpMkLst>
        </pc:grpChg>
        <pc:grpChg chg="del mod">
          <ac:chgData name="Zhou Jianyu" userId="faadb563bfecab1d" providerId="LiveId" clId="{608A95A3-58AF-4221-93A8-A24D4A10E73E}" dt="2022-12-09T01:23:37.058" v="2905"/>
          <ac:grpSpMkLst>
            <pc:docMk/>
            <pc:sldMk cId="2669280992" sldId="266"/>
            <ac:grpSpMk id="75" creationId="{77677477-8F29-4AD7-99DD-2C4EA5456143}"/>
          </ac:grpSpMkLst>
        </pc:grpChg>
        <pc:grpChg chg="del mod">
          <ac:chgData name="Zhou Jianyu" userId="faadb563bfecab1d" providerId="LiveId" clId="{608A95A3-58AF-4221-93A8-A24D4A10E73E}" dt="2022-12-09T01:23:37.058" v="2905"/>
          <ac:grpSpMkLst>
            <pc:docMk/>
            <pc:sldMk cId="2669280992" sldId="266"/>
            <ac:grpSpMk id="76" creationId="{61A4417C-6AD1-4646-A118-23C3D17D312A}"/>
          </ac:grpSpMkLst>
        </pc:grpChg>
        <pc:grpChg chg="del mod">
          <ac:chgData name="Zhou Jianyu" userId="faadb563bfecab1d" providerId="LiveId" clId="{608A95A3-58AF-4221-93A8-A24D4A10E73E}" dt="2022-12-09T01:23:24.501" v="2879"/>
          <ac:grpSpMkLst>
            <pc:docMk/>
            <pc:sldMk cId="2669280992" sldId="266"/>
            <ac:grpSpMk id="81" creationId="{45E83BB3-0818-4BD8-9D64-D6FFD07783B1}"/>
          </ac:grpSpMkLst>
        </pc:grpChg>
        <pc:grpChg chg="del mod">
          <ac:chgData name="Zhou Jianyu" userId="faadb563bfecab1d" providerId="LiveId" clId="{608A95A3-58AF-4221-93A8-A24D4A10E73E}" dt="2022-12-09T01:23:29.176" v="2887"/>
          <ac:grpSpMkLst>
            <pc:docMk/>
            <pc:sldMk cId="2669280992" sldId="266"/>
            <ac:grpSpMk id="91" creationId="{D7CA727A-F7D0-4B1C-AB1A-191B8729920D}"/>
          </ac:grpSpMkLst>
        </pc:grpChg>
        <pc:grpChg chg="del mod">
          <ac:chgData name="Zhou Jianyu" userId="faadb563bfecab1d" providerId="LiveId" clId="{608A95A3-58AF-4221-93A8-A24D4A10E73E}" dt="2022-12-09T01:23:37.058" v="2905"/>
          <ac:grpSpMkLst>
            <pc:docMk/>
            <pc:sldMk cId="2669280992" sldId="266"/>
            <ac:grpSpMk id="99" creationId="{7B715999-28BB-4E90-9F28-EA1CBDE97F13}"/>
          </ac:grpSpMkLst>
        </pc:grpChg>
        <pc:grpChg chg="del mod">
          <ac:chgData name="Zhou Jianyu" userId="faadb563bfecab1d" providerId="LiveId" clId="{608A95A3-58AF-4221-93A8-A24D4A10E73E}" dt="2022-12-09T01:23:37.058" v="2905"/>
          <ac:grpSpMkLst>
            <pc:docMk/>
            <pc:sldMk cId="2669280992" sldId="266"/>
            <ac:grpSpMk id="117" creationId="{8247A977-2192-4475-A485-13D1C9AFA4EB}"/>
          </ac:grpSpMkLst>
        </pc:grpChg>
        <pc:grpChg chg="del mod">
          <ac:chgData name="Zhou Jianyu" userId="faadb563bfecab1d" providerId="LiveId" clId="{608A95A3-58AF-4221-93A8-A24D4A10E73E}" dt="2022-12-09T01:23:40.183" v="2912"/>
          <ac:grpSpMkLst>
            <pc:docMk/>
            <pc:sldMk cId="2669280992" sldId="266"/>
            <ac:grpSpMk id="118" creationId="{26EBFE34-FF29-4E9F-A917-ACA3067A7103}"/>
          </ac:grpSpMkLst>
        </pc:grpChg>
        <pc:grpChg chg="del mod">
          <ac:chgData name="Zhou Jianyu" userId="faadb563bfecab1d" providerId="LiveId" clId="{608A95A3-58AF-4221-93A8-A24D4A10E73E}" dt="2022-12-09T01:23:44.900" v="2920"/>
          <ac:grpSpMkLst>
            <pc:docMk/>
            <pc:sldMk cId="2669280992" sldId="266"/>
            <ac:grpSpMk id="125" creationId="{2DB3A021-3ED8-42AB-A241-2B3B8BC1022B}"/>
          </ac:grpSpMkLst>
        </pc:grpChg>
        <pc:grpChg chg="mod">
          <ac:chgData name="Zhou Jianyu" userId="faadb563bfecab1d" providerId="LiveId" clId="{608A95A3-58AF-4221-93A8-A24D4A10E73E}" dt="2022-12-09T01:23:44.900" v="2920"/>
          <ac:grpSpMkLst>
            <pc:docMk/>
            <pc:sldMk cId="2669280992" sldId="266"/>
            <ac:grpSpMk id="133" creationId="{C5E73EF3-531B-44CD-B914-AF3320E0690E}"/>
          </ac:grpSpMkLst>
        </pc:grp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" creationId="{ECA4B437-C54C-42C3-BF0C-BE3235637E49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3" creationId="{1A427909-D78F-4C54-A195-3F83719A125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" creationId="{D1583C69-CA8F-407B-B8D4-142C62CA1AB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" creationId="{ACFFFFFC-5383-4B3F-A5D3-AB0A876CB26F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" creationId="{505E2833-CC43-48A9-BBFB-8BB83E192458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" creationId="{288ABD87-FF77-4776-A23E-862457A2C5B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" creationId="{C42D59CC-1E14-49B6-AB1F-29CA6C1AA38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" creationId="{A17B9681-7689-464E-81B1-3EA8DE57406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" creationId="{9A9B4D8C-3E1B-4603-A130-41B25808D6D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" creationId="{869B2E9A-FF57-4198-87AC-CEAE482E3DF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" creationId="{6D0D122F-9D8E-4C60-AD70-4CE87B9E77C0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3" creationId="{82EC5AF9-E094-4C05-9D2C-714AE95E667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4" creationId="{A5EDEA19-1DF7-4A5C-9D0B-2B8C3252C20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5" creationId="{1726D629-1A83-448F-91AC-7BB67BC3C82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6" creationId="{057CF8FE-BEF5-490A-9667-8A45E2283C3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7" creationId="{B85E3438-1528-4ED5-8F77-020FEDD0D1E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8" creationId="{88785D5F-5F2C-498E-9DB2-19400D2AEE1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9" creationId="{B3BFF5F6-94A6-465C-8871-226C1C5FFD1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0" creationId="{4E8E5CE2-10C1-4BF2-BF67-1BB95A9C566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1" creationId="{FB7351D4-42F2-4142-971F-29DE16A49D4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2" creationId="{0FEAD779-1ED2-486D-A844-7D75509D7E5B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3" creationId="{81CC906B-858E-4732-8BA1-A2EBD022912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4" creationId="{BC96EEC4-37B0-42F2-8AC1-B3842B4BA620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5" creationId="{C5F7D7E4-5BBC-4BC0-9211-3C6B7B9AA45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6" creationId="{DB5365D1-A9DC-44A4-93A6-32806212ED5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7" creationId="{9D2CD39A-27F1-4183-837E-2E30717608DB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8" creationId="{F3649450-EA13-4E78-AD67-A4FED84B4B43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29" creationId="{BE08322E-4D08-45A0-A206-18731ECE639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30" creationId="{E9340A9C-A8EB-492A-ACD6-637642AE685A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31" creationId="{4C16660C-8B0C-488F-AE8E-98D61C0E869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32" creationId="{BAE3F9B7-B88A-4A9C-9B8F-76EE565E3C6B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33" creationId="{F0947EA2-A165-4CEE-BE49-977E997B6158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38" creationId="{F3540AE1-3546-4AEC-A253-DF7643B693EB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0" creationId="{9D5457BD-9912-466F-882D-618A1CE0A60B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1" creationId="{26BFAE09-ABF5-4721-B1A8-1819330C59E8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2" creationId="{1E75B3E4-DE29-42AE-B602-48593F58E79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3" creationId="{6B5E194E-6912-41E3-ACC1-DC459B50860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5" creationId="{862F8A1B-FEA9-40B4-A43A-EA0AF3595E7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6" creationId="{08722D18-99D9-4031-BE09-C22B36C2F0A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7" creationId="{CA151675-4F5E-466D-B59A-DBD1ACE9A8F3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8" creationId="{A85654FD-30BA-4BCB-B763-9FC9E409258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49" creationId="{43F28CD6-54AA-41D2-94D3-0532B425539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0" creationId="{69A5D591-F53F-46EF-AB63-01FACAB83EB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1" creationId="{D8AC1BAA-0F04-4BCA-92D7-5809A06D963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2" creationId="{D246A26E-776C-4404-9FFF-01DF884F7B3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3" creationId="{4545207B-2C9D-4CF0-A01C-596B1A9D8D9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4" creationId="{5AF81419-8684-45F8-95B9-C9B5C469B2F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5" creationId="{82C4B11B-6516-4E1F-A48A-C6845C7C758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6" creationId="{924D3D8B-7149-4A3B-A880-3333A7D681C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7" creationId="{EFAA5387-69C7-47CA-B8D6-F7E78F4C66D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8" creationId="{6DCCB48E-762F-48CB-B0DF-FE2DE1F008AA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59" creationId="{F5DD4CDA-1200-4A16-BC70-1F506906D21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2" creationId="{2BFFADA0-6A8C-48F2-92B7-1A7C5E17ED2B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3" creationId="{F1989765-802A-493C-921E-28DE4FBF6F0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4" creationId="{2DC465DB-C0DE-44A6-A461-C7059AE81E9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5" creationId="{2A8515A5-D093-4640-8EC3-B4C9F098625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6" creationId="{AA8788CE-C4CF-4688-8D84-CE1031EF99F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7" creationId="{2DFFEA5A-9231-4351-8B79-87571D2FEE3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8" creationId="{3309696F-A8F5-492A-B9DC-BD4592CE599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69" creationId="{6C7C0459-C8F7-45D1-8BA9-E692C0B1218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0" creationId="{E7138A0C-F584-4A41-9868-FD5AA62A1D6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1" creationId="{635F0954-DE0E-48BA-BF5A-7392E90BCB3A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2" creationId="{DB7D71E3-49B7-445F-8775-06496F66BB9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3" creationId="{7B2F41C0-9113-4C57-AE37-8EB26F1EB05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4" creationId="{53323054-517B-4F36-AD0C-3DF0360C39D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7" creationId="{1EA5FD33-EB52-4EE9-BD40-DC3E079878E3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8" creationId="{A1298A1B-2AAA-4FA5-B586-398C34C0457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79" creationId="{D11D4032-5479-4950-AD62-86D362DEEF4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0" creationId="{492D8E97-F897-4479-8AAF-3D14E206169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2" creationId="{152BD46F-C451-4F37-9B68-FB6844523BB0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3" creationId="{AF7574F6-26D5-4057-B66B-141DFB133E9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4" creationId="{6B2F07F7-1CF4-414E-A5C9-823A71760029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5" creationId="{073A66D7-924C-4D53-8E7E-16412F410EA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6" creationId="{DEF7B7D1-37E0-4B24-AB43-F7B69A42BD9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7" creationId="{E772692A-0280-491D-9855-F72C033D51A8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8" creationId="{2A2FD543-5826-445C-A35D-015CDE77FAD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89" creationId="{702C32EB-D55B-45F1-BAF1-B8CE1E1F73B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0" creationId="{B5024CA9-44A4-431F-A72C-45E44571A29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2" creationId="{15732473-6E94-4B40-BF36-F32F9AAAB2C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3" creationId="{B0AE5175-32EC-4ADD-BC9F-030DA048203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4" creationId="{21C2EA06-903D-4F23-A41F-0234FEAE0E5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5" creationId="{C09CB954-8D6E-4922-B832-AC70D6339D67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6" creationId="{013BB212-AB1A-4BC4-A1CE-FFB9B32E0C6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7" creationId="{45AE4DC4-B52D-4BF8-A967-988D9F74AA58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98" creationId="{A622DF49-7537-4A33-9DA7-916DB1FFAC0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0" creationId="{784BDCCE-9D91-41BE-973C-804B1AC2FC3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1" creationId="{7E9B8973-4439-43B2-970F-EB9A5B483800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2" creationId="{09DEBFE7-9DDE-43D8-BA95-FAB193EA4A4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3" creationId="{DE389CCA-F2EF-4604-AEC0-7F12158C82F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4" creationId="{92EBD22B-5CD7-411D-B312-3346DCD5A0B2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5" creationId="{90AE2C02-1FF2-4034-B99C-5D421818E26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6" creationId="{1C6C2E42-7724-4CD3-9483-075032EFC03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7" creationId="{C194D70C-923E-408A-AFEE-78AA096555D3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8" creationId="{22CF90D8-E656-4E93-9628-9AA7B3014AA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09" creationId="{6F56C8DA-BCD0-4C21-B727-8A7704E491E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0" creationId="{9C055EA0-86FE-421F-95AF-D85D431C0A31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1" creationId="{95AD8F9F-1B5C-4F63-85CA-514906F92EF5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2" creationId="{414C66F5-AF68-403D-963D-616FD216649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3" creationId="{21F3BB9B-40CA-46F1-97BF-7D3002B91C4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4" creationId="{FBF8D5DB-ECA8-472B-87CB-6A07D874B52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5" creationId="{378465FE-456A-4A86-8C14-7DD9E7FB0A90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6" creationId="{9306BE72-4DDE-4832-8B26-3D82BAF5E42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19" creationId="{956D9483-3B5F-4B2C-A34A-DAB60D90B32E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0" creationId="{393BB5C5-75A8-4E34-BDD3-36758518A38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1" creationId="{31B5EE9A-E64A-4C2A-87E2-8BF797AE2A69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2" creationId="{849F4CA5-6EA8-4E2D-91C1-3760C119B17A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3" creationId="{CEB83316-6E54-4D5A-BC56-A9ADC056797A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4" creationId="{0054F472-2794-463F-8250-76D4B8A313CD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6" creationId="{90E06427-0736-4664-99D1-B72B81797666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7" creationId="{339B2FA0-016D-450F-9931-3B73C0C3B39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8" creationId="{CCAA526F-0945-4ADA-BCBD-246463287330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29" creationId="{40E85ACF-8794-4A44-9FF3-90A60CF5012C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30" creationId="{C497037F-ECA1-479E-B8FE-19FF36F8EE84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31" creationId="{361F8BD5-3172-4E6C-8E90-8A4FCC65FE5A}"/>
          </ac:inkMkLst>
        </pc:inkChg>
        <pc:inkChg chg="add mod">
          <ac:chgData name="Zhou Jianyu" userId="faadb563bfecab1d" providerId="LiveId" clId="{608A95A3-58AF-4221-93A8-A24D4A10E73E}" dt="2022-12-09T01:23:44.900" v="2920"/>
          <ac:inkMkLst>
            <pc:docMk/>
            <pc:sldMk cId="2669280992" sldId="266"/>
            <ac:inkMk id="132" creationId="{16F4DFF4-FC2E-41F6-92F1-9647CEB799BB}"/>
          </ac:inkMkLst>
        </pc:inkChg>
      </pc:sldChg>
      <pc:sldChg chg="addSp delSp modSp new mod">
        <pc:chgData name="Zhou Jianyu" userId="faadb563bfecab1d" providerId="LiveId" clId="{608A95A3-58AF-4221-93A8-A24D4A10E73E}" dt="2022-12-09T01:50:12.271" v="3945"/>
        <pc:sldMkLst>
          <pc:docMk/>
          <pc:sldMk cId="2903970482" sldId="267"/>
        </pc:sldMkLst>
        <pc:grpChg chg="del mod">
          <ac:chgData name="Zhou Jianyu" userId="faadb563bfecab1d" providerId="LiveId" clId="{608A95A3-58AF-4221-93A8-A24D4A10E73E}" dt="2022-12-09T01:27:12.434" v="2937"/>
          <ac:grpSpMkLst>
            <pc:docMk/>
            <pc:sldMk cId="2903970482" sldId="267"/>
            <ac:grpSpMk id="8" creationId="{2A202E04-794B-4F66-9B27-BF9FE265B981}"/>
          </ac:grpSpMkLst>
        </pc:grpChg>
        <pc:grpChg chg="mod">
          <ac:chgData name="Zhou Jianyu" userId="faadb563bfecab1d" providerId="LiveId" clId="{608A95A3-58AF-4221-93A8-A24D4A10E73E}" dt="2022-12-09T01:27:12.434" v="2937"/>
          <ac:grpSpMkLst>
            <pc:docMk/>
            <pc:sldMk cId="2903970482" sldId="267"/>
            <ac:grpSpMk id="17" creationId="{CC77EFCA-A79E-48C4-8588-26E5219504FE}"/>
          </ac:grpSpMkLst>
        </pc:grpChg>
        <pc:grpChg chg="del mod">
          <ac:chgData name="Zhou Jianyu" userId="faadb563bfecab1d" providerId="LiveId" clId="{608A95A3-58AF-4221-93A8-A24D4A10E73E}" dt="2022-12-09T01:30:51.355" v="3109"/>
          <ac:grpSpMkLst>
            <pc:docMk/>
            <pc:sldMk cId="2903970482" sldId="267"/>
            <ac:grpSpMk id="29" creationId="{A616F7F1-9DA7-455A-836E-0BA8334625F1}"/>
          </ac:grpSpMkLst>
        </pc:grpChg>
        <pc:grpChg chg="del mod">
          <ac:chgData name="Zhou Jianyu" userId="faadb563bfecab1d" providerId="LiveId" clId="{608A95A3-58AF-4221-93A8-A24D4A10E73E}" dt="2022-12-09T01:28:49.770" v="2981"/>
          <ac:grpSpMkLst>
            <pc:docMk/>
            <pc:sldMk cId="2903970482" sldId="267"/>
            <ac:grpSpMk id="46" creationId="{19B49715-C2BF-4D0E-A580-68710B060AB3}"/>
          </ac:grpSpMkLst>
        </pc:grpChg>
        <pc:grpChg chg="del mod">
          <ac:chgData name="Zhou Jianyu" userId="faadb563bfecab1d" providerId="LiveId" clId="{608A95A3-58AF-4221-93A8-A24D4A10E73E}" dt="2022-12-09T01:29:01.838" v="2999"/>
          <ac:grpSpMkLst>
            <pc:docMk/>
            <pc:sldMk cId="2903970482" sldId="267"/>
            <ac:grpSpMk id="56" creationId="{4012D9F7-AD44-4328-B099-C29D68ED2CCE}"/>
          </ac:grpSpMkLst>
        </pc:grpChg>
        <pc:grpChg chg="del mod">
          <ac:chgData name="Zhou Jianyu" userId="faadb563bfecab1d" providerId="LiveId" clId="{608A95A3-58AF-4221-93A8-A24D4A10E73E}" dt="2022-12-09T01:29:21.926" v="3020"/>
          <ac:grpSpMkLst>
            <pc:docMk/>
            <pc:sldMk cId="2903970482" sldId="267"/>
            <ac:grpSpMk id="63" creationId="{703CDC0E-3166-4CFD-AF7A-BD15AEE7BD68}"/>
          </ac:grpSpMkLst>
        </pc:grpChg>
        <pc:grpChg chg="del mod">
          <ac:chgData name="Zhou Jianyu" userId="faadb563bfecab1d" providerId="LiveId" clId="{608A95A3-58AF-4221-93A8-A24D4A10E73E}" dt="2022-12-09T01:29:12.490" v="3009"/>
          <ac:grpSpMkLst>
            <pc:docMk/>
            <pc:sldMk cId="2903970482" sldId="267"/>
            <ac:grpSpMk id="71" creationId="{A614DD0B-986A-433F-9DED-A67757ED2A41}"/>
          </ac:grpSpMkLst>
        </pc:grpChg>
        <pc:grpChg chg="del mod">
          <ac:chgData name="Zhou Jianyu" userId="faadb563bfecab1d" providerId="LiveId" clId="{608A95A3-58AF-4221-93A8-A24D4A10E73E}" dt="2022-12-09T01:29:23.439" v="3026"/>
          <ac:grpSpMkLst>
            <pc:docMk/>
            <pc:sldMk cId="2903970482" sldId="267"/>
            <ac:grpSpMk id="73" creationId="{A55A49CD-C2E2-4AE6-8D63-6DAB543265CB}"/>
          </ac:grpSpMkLst>
        </pc:grpChg>
        <pc:grpChg chg="del mod">
          <ac:chgData name="Zhou Jianyu" userId="faadb563bfecab1d" providerId="LiveId" clId="{608A95A3-58AF-4221-93A8-A24D4A10E73E}" dt="2022-12-09T01:30:51.355" v="3109"/>
          <ac:grpSpMkLst>
            <pc:docMk/>
            <pc:sldMk cId="2903970482" sldId="267"/>
            <ac:grpSpMk id="84" creationId="{E02849EA-F1D4-4BD1-AE9F-C444AE95EDB1}"/>
          </ac:grpSpMkLst>
        </pc:grpChg>
        <pc:grpChg chg="del mod">
          <ac:chgData name="Zhou Jianyu" userId="faadb563bfecab1d" providerId="LiveId" clId="{608A95A3-58AF-4221-93A8-A24D4A10E73E}" dt="2022-12-09T01:29:33.254" v="3042"/>
          <ac:grpSpMkLst>
            <pc:docMk/>
            <pc:sldMk cId="2903970482" sldId="267"/>
            <ac:grpSpMk id="88" creationId="{4B0B7ECE-B252-4F24-B750-C9155BA46E9C}"/>
          </ac:grpSpMkLst>
        </pc:grpChg>
        <pc:grpChg chg="del mod">
          <ac:chgData name="Zhou Jianyu" userId="faadb563bfecab1d" providerId="LiveId" clId="{608A95A3-58AF-4221-93A8-A24D4A10E73E}" dt="2022-12-09T01:29:35.932" v="3047"/>
          <ac:grpSpMkLst>
            <pc:docMk/>
            <pc:sldMk cId="2903970482" sldId="267"/>
            <ac:grpSpMk id="99" creationId="{C0E1528D-774D-47CA-A6C5-56EACA2F0809}"/>
          </ac:grpSpMkLst>
        </pc:grpChg>
        <pc:grpChg chg="mod">
          <ac:chgData name="Zhou Jianyu" userId="faadb563bfecab1d" providerId="LiveId" clId="{608A95A3-58AF-4221-93A8-A24D4A10E73E}" dt="2022-12-09T01:29:35.932" v="3047"/>
          <ac:grpSpMkLst>
            <pc:docMk/>
            <pc:sldMk cId="2903970482" sldId="267"/>
            <ac:grpSpMk id="104" creationId="{705FF484-C41B-43B9-A1E3-584EC4C911A2}"/>
          </ac:grpSpMkLst>
        </pc:grpChg>
        <pc:grpChg chg="del mod">
          <ac:chgData name="Zhou Jianyu" userId="faadb563bfecab1d" providerId="LiveId" clId="{608A95A3-58AF-4221-93A8-A24D4A10E73E}" dt="2022-12-09T01:29:47.028" v="3059"/>
          <ac:grpSpMkLst>
            <pc:docMk/>
            <pc:sldMk cId="2903970482" sldId="267"/>
            <ac:grpSpMk id="109" creationId="{35CEE7DA-0BFA-4923-B149-463EEC8DC510}"/>
          </ac:grpSpMkLst>
        </pc:grpChg>
        <pc:grpChg chg="del mod">
          <ac:chgData name="Zhou Jianyu" userId="faadb563bfecab1d" providerId="LiveId" clId="{608A95A3-58AF-4221-93A8-A24D4A10E73E}" dt="2022-12-09T01:29:55.835" v="3074"/>
          <ac:grpSpMkLst>
            <pc:docMk/>
            <pc:sldMk cId="2903970482" sldId="267"/>
            <ac:grpSpMk id="116" creationId="{BB7E1A7F-77AB-4D70-B612-35DC06D8A9C4}"/>
          </ac:grpSpMkLst>
        </pc:grpChg>
        <pc:grpChg chg="del mod">
          <ac:chgData name="Zhou Jianyu" userId="faadb563bfecab1d" providerId="LiveId" clId="{608A95A3-58AF-4221-93A8-A24D4A10E73E}" dt="2022-12-09T01:29:55.835" v="3074"/>
          <ac:grpSpMkLst>
            <pc:docMk/>
            <pc:sldMk cId="2903970482" sldId="267"/>
            <ac:grpSpMk id="121" creationId="{67331DEF-DB8E-444A-BD32-6DB780B352A6}"/>
          </ac:grpSpMkLst>
        </pc:grpChg>
        <pc:grpChg chg="del mod">
          <ac:chgData name="Zhou Jianyu" userId="faadb563bfecab1d" providerId="LiveId" clId="{608A95A3-58AF-4221-93A8-A24D4A10E73E}" dt="2022-12-09T01:29:55.835" v="3074"/>
          <ac:grpSpMkLst>
            <pc:docMk/>
            <pc:sldMk cId="2903970482" sldId="267"/>
            <ac:grpSpMk id="123" creationId="{688F8739-D444-4706-B7BB-7FC0C6535C68}"/>
          </ac:grpSpMkLst>
        </pc:grpChg>
        <pc:grpChg chg="del mod">
          <ac:chgData name="Zhou Jianyu" userId="faadb563bfecab1d" providerId="LiveId" clId="{608A95A3-58AF-4221-93A8-A24D4A10E73E}" dt="2022-12-09T01:29:55.835" v="3074"/>
          <ac:grpSpMkLst>
            <pc:docMk/>
            <pc:sldMk cId="2903970482" sldId="267"/>
            <ac:grpSpMk id="128" creationId="{A513BA8E-72FD-40F1-9BC6-04509D3D1A4A}"/>
          </ac:grpSpMkLst>
        </pc:grpChg>
        <pc:grpChg chg="del mod">
          <ac:chgData name="Zhou Jianyu" userId="faadb563bfecab1d" providerId="LiveId" clId="{608A95A3-58AF-4221-93A8-A24D4A10E73E}" dt="2022-12-09T01:49:53.382" v="3917"/>
          <ac:grpSpMkLst>
            <pc:docMk/>
            <pc:sldMk cId="2903970482" sldId="267"/>
            <ac:grpSpMk id="131" creationId="{10C9DBE7-EEB1-4ADE-AB48-2FDAC93FBE81}"/>
          </ac:grpSpMkLst>
        </pc:grpChg>
        <pc:grpChg chg="del mod">
          <ac:chgData name="Zhou Jianyu" userId="faadb563bfecab1d" providerId="LiveId" clId="{608A95A3-58AF-4221-93A8-A24D4A10E73E}" dt="2022-12-09T01:30:51.355" v="3109"/>
          <ac:grpSpMkLst>
            <pc:docMk/>
            <pc:sldMk cId="2903970482" sldId="267"/>
            <ac:grpSpMk id="143" creationId="{6513BC5E-D067-438D-AD04-5BF1D6A3E07C}"/>
          </ac:grpSpMkLst>
        </pc:grpChg>
        <pc:grpChg chg="add del mod">
          <ac:chgData name="Zhou Jianyu" userId="faadb563bfecab1d" providerId="LiveId" clId="{608A95A3-58AF-4221-93A8-A24D4A10E73E}" dt="2022-12-09T01:33:03.957" v="3121"/>
          <ac:grpSpMkLst>
            <pc:docMk/>
            <pc:sldMk cId="2903970482" sldId="267"/>
            <ac:grpSpMk id="166" creationId="{DC449F4E-7FE7-4F97-929D-91A4E9C427D7}"/>
          </ac:grpSpMkLst>
        </pc:grpChg>
        <pc:grpChg chg="mod">
          <ac:chgData name="Zhou Jianyu" userId="faadb563bfecab1d" providerId="LiveId" clId="{608A95A3-58AF-4221-93A8-A24D4A10E73E}" dt="2022-12-09T01:31:04.586" v="3113"/>
          <ac:grpSpMkLst>
            <pc:docMk/>
            <pc:sldMk cId="2903970482" sldId="267"/>
            <ac:grpSpMk id="168" creationId="{6E1AC05B-3DA7-4926-A0AF-421A02142A01}"/>
          </ac:grpSpMkLst>
        </pc:grpChg>
        <pc:grpChg chg="del mod">
          <ac:chgData name="Zhou Jianyu" userId="faadb563bfecab1d" providerId="LiveId" clId="{608A95A3-58AF-4221-93A8-A24D4A10E73E}" dt="2022-12-09T01:33:07.511" v="3123"/>
          <ac:grpSpMkLst>
            <pc:docMk/>
            <pc:sldMk cId="2903970482" sldId="267"/>
            <ac:grpSpMk id="176" creationId="{CDA6C542-2821-443A-B9B0-A6DE30415703}"/>
          </ac:grpSpMkLst>
        </pc:grpChg>
        <pc:grpChg chg="del mod">
          <ac:chgData name="Zhou Jianyu" userId="faadb563bfecab1d" providerId="LiveId" clId="{608A95A3-58AF-4221-93A8-A24D4A10E73E}" dt="2022-12-09T01:33:10.463" v="3128"/>
          <ac:grpSpMkLst>
            <pc:docMk/>
            <pc:sldMk cId="2903970482" sldId="267"/>
            <ac:grpSpMk id="178" creationId="{B253704B-D2F6-4C70-B79C-70A1A09028C7}"/>
          </ac:grpSpMkLst>
        </pc:grpChg>
        <pc:grpChg chg="del mod">
          <ac:chgData name="Zhou Jianyu" userId="faadb563bfecab1d" providerId="LiveId" clId="{608A95A3-58AF-4221-93A8-A24D4A10E73E}" dt="2022-12-09T01:33:17.210" v="3131"/>
          <ac:grpSpMkLst>
            <pc:docMk/>
            <pc:sldMk cId="2903970482" sldId="267"/>
            <ac:grpSpMk id="183" creationId="{02528743-16A9-49C3-81AB-895243783A95}"/>
          </ac:grpSpMkLst>
        </pc:grpChg>
        <pc:grpChg chg="del mod">
          <ac:chgData name="Zhou Jianyu" userId="faadb563bfecab1d" providerId="LiveId" clId="{608A95A3-58AF-4221-93A8-A24D4A10E73E}" dt="2022-12-09T01:33:19.932" v="3135"/>
          <ac:grpSpMkLst>
            <pc:docMk/>
            <pc:sldMk cId="2903970482" sldId="267"/>
            <ac:grpSpMk id="186" creationId="{67150E5D-CCC7-4F83-A34C-160C4CE2FB0B}"/>
          </ac:grpSpMkLst>
        </pc:grpChg>
        <pc:grpChg chg="del mod">
          <ac:chgData name="Zhou Jianyu" userId="faadb563bfecab1d" providerId="LiveId" clId="{608A95A3-58AF-4221-93A8-A24D4A10E73E}" dt="2022-12-09T01:34:14.852" v="3140"/>
          <ac:grpSpMkLst>
            <pc:docMk/>
            <pc:sldMk cId="2903970482" sldId="267"/>
            <ac:grpSpMk id="190" creationId="{8F8E0FF9-B897-4997-9D98-31DB3C9F6AB8}"/>
          </ac:grpSpMkLst>
        </pc:grpChg>
        <pc:grpChg chg="del mod">
          <ac:chgData name="Zhou Jianyu" userId="faadb563bfecab1d" providerId="LiveId" clId="{608A95A3-58AF-4221-93A8-A24D4A10E73E}" dt="2022-12-09T01:34:38.484" v="3150"/>
          <ac:grpSpMkLst>
            <pc:docMk/>
            <pc:sldMk cId="2903970482" sldId="267"/>
            <ac:grpSpMk id="195" creationId="{545CC345-65F5-46A2-9390-5E12EE4AF85E}"/>
          </ac:grpSpMkLst>
        </pc:grpChg>
        <pc:grpChg chg="del mod">
          <ac:chgData name="Zhou Jianyu" userId="faadb563bfecab1d" providerId="LiveId" clId="{608A95A3-58AF-4221-93A8-A24D4A10E73E}" dt="2022-12-09T01:34:38.484" v="3150"/>
          <ac:grpSpMkLst>
            <pc:docMk/>
            <pc:sldMk cId="2903970482" sldId="267"/>
            <ac:grpSpMk id="199" creationId="{CBB46153-485C-4F76-9A20-7B52FCE51131}"/>
          </ac:grpSpMkLst>
        </pc:grpChg>
        <pc:grpChg chg="del mod">
          <ac:chgData name="Zhou Jianyu" userId="faadb563bfecab1d" providerId="LiveId" clId="{608A95A3-58AF-4221-93A8-A24D4A10E73E}" dt="2022-12-09T01:34:44.282" v="3160"/>
          <ac:grpSpMkLst>
            <pc:docMk/>
            <pc:sldMk cId="2903970482" sldId="267"/>
            <ac:grpSpMk id="205" creationId="{2B7F2E4A-5B6B-47D3-896E-34A9C0312254}"/>
          </ac:grpSpMkLst>
        </pc:grpChg>
        <pc:grpChg chg="del mod">
          <ac:chgData name="Zhou Jianyu" userId="faadb563bfecab1d" providerId="LiveId" clId="{608A95A3-58AF-4221-93A8-A24D4A10E73E}" dt="2022-12-09T01:34:47.510" v="3166"/>
          <ac:grpSpMkLst>
            <pc:docMk/>
            <pc:sldMk cId="2903970482" sldId="267"/>
            <ac:grpSpMk id="213" creationId="{3BDEE186-CE1A-49BF-BDA8-CFFA4E011342}"/>
          </ac:grpSpMkLst>
        </pc:grpChg>
        <pc:grpChg chg="del mod">
          <ac:chgData name="Zhou Jianyu" userId="faadb563bfecab1d" providerId="LiveId" clId="{608A95A3-58AF-4221-93A8-A24D4A10E73E}" dt="2022-12-09T01:34:46.305" v="3163"/>
          <ac:grpSpMkLst>
            <pc:docMk/>
            <pc:sldMk cId="2903970482" sldId="267"/>
            <ac:grpSpMk id="215" creationId="{33EC1F57-1F21-474D-B6F9-3F299B82546B}"/>
          </ac:grpSpMkLst>
        </pc:grpChg>
        <pc:grpChg chg="del mod">
          <ac:chgData name="Zhou Jianyu" userId="faadb563bfecab1d" providerId="LiveId" clId="{608A95A3-58AF-4221-93A8-A24D4A10E73E}" dt="2022-12-09T01:34:47.510" v="3166"/>
          <ac:grpSpMkLst>
            <pc:docMk/>
            <pc:sldMk cId="2903970482" sldId="267"/>
            <ac:grpSpMk id="218" creationId="{881E8678-6E4D-4354-942E-58B3FBC7B497}"/>
          </ac:grpSpMkLst>
        </pc:grpChg>
        <pc:grpChg chg="del mod">
          <ac:chgData name="Zhou Jianyu" userId="faadb563bfecab1d" providerId="LiveId" clId="{608A95A3-58AF-4221-93A8-A24D4A10E73E}" dt="2022-12-09T01:34:49.859" v="3168"/>
          <ac:grpSpMkLst>
            <pc:docMk/>
            <pc:sldMk cId="2903970482" sldId="267"/>
            <ac:grpSpMk id="221" creationId="{7DD69026-81EE-4373-9C99-00B938152752}"/>
          </ac:grpSpMkLst>
        </pc:grpChg>
        <pc:grpChg chg="del mod">
          <ac:chgData name="Zhou Jianyu" userId="faadb563bfecab1d" providerId="LiveId" clId="{608A95A3-58AF-4221-93A8-A24D4A10E73E}" dt="2022-12-09T01:35:20.295" v="3182"/>
          <ac:grpSpMkLst>
            <pc:docMk/>
            <pc:sldMk cId="2903970482" sldId="267"/>
            <ac:grpSpMk id="223" creationId="{47A5CC51-88B6-411B-8ACB-F6977B0E3F02}"/>
          </ac:grpSpMkLst>
        </pc:grpChg>
        <pc:grpChg chg="del mod">
          <ac:chgData name="Zhou Jianyu" userId="faadb563bfecab1d" providerId="LiveId" clId="{608A95A3-58AF-4221-93A8-A24D4A10E73E}" dt="2022-12-09T01:36:05.957" v="3189"/>
          <ac:grpSpMkLst>
            <pc:docMk/>
            <pc:sldMk cId="2903970482" sldId="267"/>
            <ac:grpSpMk id="237" creationId="{29879966-A026-49BD-BFCD-A3C58288271C}"/>
          </ac:grpSpMkLst>
        </pc:grpChg>
        <pc:grpChg chg="del mod">
          <ac:chgData name="Zhou Jianyu" userId="faadb563bfecab1d" providerId="LiveId" clId="{608A95A3-58AF-4221-93A8-A24D4A10E73E}" dt="2022-12-09T01:36:09.847" v="3192"/>
          <ac:grpSpMkLst>
            <pc:docMk/>
            <pc:sldMk cId="2903970482" sldId="267"/>
            <ac:grpSpMk id="244" creationId="{5652CEAD-899C-40A7-BD5A-35635679F2AD}"/>
          </ac:grpSpMkLst>
        </pc:grpChg>
        <pc:grpChg chg="del mod">
          <ac:chgData name="Zhou Jianyu" userId="faadb563bfecab1d" providerId="LiveId" clId="{608A95A3-58AF-4221-93A8-A24D4A10E73E}" dt="2022-12-09T01:41:49.662" v="3507"/>
          <ac:grpSpMkLst>
            <pc:docMk/>
            <pc:sldMk cId="2903970482" sldId="267"/>
            <ac:grpSpMk id="247" creationId="{48CE341A-9D72-4FF9-8609-68A69B9C2692}"/>
          </ac:grpSpMkLst>
        </pc:grpChg>
        <pc:grpChg chg="del mod">
          <ac:chgData name="Zhou Jianyu" userId="faadb563bfecab1d" providerId="LiveId" clId="{608A95A3-58AF-4221-93A8-A24D4A10E73E}" dt="2022-12-09T01:41:49.662" v="3507"/>
          <ac:grpSpMkLst>
            <pc:docMk/>
            <pc:sldMk cId="2903970482" sldId="267"/>
            <ac:grpSpMk id="250" creationId="{8858FC7D-B69D-4B96-A12B-0D1F6544BE2A}"/>
          </ac:grpSpMkLst>
        </pc:grpChg>
        <pc:grpChg chg="mod">
          <ac:chgData name="Zhou Jianyu" userId="faadb563bfecab1d" providerId="LiveId" clId="{608A95A3-58AF-4221-93A8-A24D4A10E73E}" dt="2022-12-09T01:41:49.662" v="3507"/>
          <ac:grpSpMkLst>
            <pc:docMk/>
            <pc:sldMk cId="2903970482" sldId="267"/>
            <ac:grpSpMk id="255" creationId="{28D3E123-3A61-41A6-BA65-39CBBE9FAE2E}"/>
          </ac:grpSpMkLst>
        </pc:grpChg>
        <pc:grpChg chg="del mod">
          <ac:chgData name="Zhou Jianyu" userId="faadb563bfecab1d" providerId="LiveId" clId="{608A95A3-58AF-4221-93A8-A24D4A10E73E}" dt="2022-12-09T01:47:29.264" v="3757"/>
          <ac:grpSpMkLst>
            <pc:docMk/>
            <pc:sldMk cId="2903970482" sldId="267"/>
            <ac:grpSpMk id="266" creationId="{5E1F1535-6A14-4D98-829A-3BF4F7145494}"/>
          </ac:grpSpMkLst>
        </pc:grpChg>
        <pc:grpChg chg="del mod">
          <ac:chgData name="Zhou Jianyu" userId="faadb563bfecab1d" providerId="LiveId" clId="{608A95A3-58AF-4221-93A8-A24D4A10E73E}" dt="2022-12-09T01:47:29.264" v="3757"/>
          <ac:grpSpMkLst>
            <pc:docMk/>
            <pc:sldMk cId="2903970482" sldId="267"/>
            <ac:grpSpMk id="267" creationId="{167252F3-E416-46AF-B311-6577B87AC447}"/>
          </ac:grpSpMkLst>
        </pc:grpChg>
        <pc:grpChg chg="del mod">
          <ac:chgData name="Zhou Jianyu" userId="faadb563bfecab1d" providerId="LiveId" clId="{608A95A3-58AF-4221-93A8-A24D4A10E73E}" dt="2022-12-09T01:47:10.430" v="3735"/>
          <ac:grpSpMkLst>
            <pc:docMk/>
            <pc:sldMk cId="2903970482" sldId="267"/>
            <ac:grpSpMk id="274" creationId="{2A5F17BD-32DD-4F4C-BA3F-8E0E0C4B153B}"/>
          </ac:grpSpMkLst>
        </pc:grpChg>
        <pc:grpChg chg="mod">
          <ac:chgData name="Zhou Jianyu" userId="faadb563bfecab1d" providerId="LiveId" clId="{608A95A3-58AF-4221-93A8-A24D4A10E73E}" dt="2022-12-09T01:46:51.976" v="3713"/>
          <ac:grpSpMkLst>
            <pc:docMk/>
            <pc:sldMk cId="2903970482" sldId="267"/>
            <ac:grpSpMk id="280" creationId="{78EC6746-7F3D-44AE-9B72-E9244D6F5779}"/>
          </ac:grpSpMkLst>
        </pc:grpChg>
        <pc:grpChg chg="mod">
          <ac:chgData name="Zhou Jianyu" userId="faadb563bfecab1d" providerId="LiveId" clId="{608A95A3-58AF-4221-93A8-A24D4A10E73E}" dt="2022-12-09T01:46:59.570" v="3731"/>
          <ac:grpSpMkLst>
            <pc:docMk/>
            <pc:sldMk cId="2903970482" sldId="267"/>
            <ac:grpSpMk id="298" creationId="{69B66208-1CA3-4FBE-9A70-3758EB4C3397}"/>
          </ac:grpSpMkLst>
        </pc:grpChg>
        <pc:grpChg chg="del mod">
          <ac:chgData name="Zhou Jianyu" userId="faadb563bfecab1d" providerId="LiveId" clId="{608A95A3-58AF-4221-93A8-A24D4A10E73E}" dt="2022-12-09T01:47:10.948" v="3737"/>
          <ac:grpSpMkLst>
            <pc:docMk/>
            <pc:sldMk cId="2903970482" sldId="267"/>
            <ac:grpSpMk id="302" creationId="{2D6CE689-D7B9-4691-9908-E5614754A032}"/>
          </ac:grpSpMkLst>
        </pc:grpChg>
        <pc:grpChg chg="del mod">
          <ac:chgData name="Zhou Jianyu" userId="faadb563bfecab1d" providerId="LiveId" clId="{608A95A3-58AF-4221-93A8-A24D4A10E73E}" dt="2022-12-09T01:47:16.682" v="3743"/>
          <ac:grpSpMkLst>
            <pc:docMk/>
            <pc:sldMk cId="2903970482" sldId="267"/>
            <ac:grpSpMk id="303" creationId="{BCA3B349-E558-4759-BCC0-914FCEF4302F}"/>
          </ac:grpSpMkLst>
        </pc:grpChg>
        <pc:grpChg chg="del mod">
          <ac:chgData name="Zhou Jianyu" userId="faadb563bfecab1d" providerId="LiveId" clId="{608A95A3-58AF-4221-93A8-A24D4A10E73E}" dt="2022-12-09T01:47:16.682" v="3743"/>
          <ac:grpSpMkLst>
            <pc:docMk/>
            <pc:sldMk cId="2903970482" sldId="267"/>
            <ac:grpSpMk id="305" creationId="{F492AB01-4764-46EC-B500-AED0462E57EF}"/>
          </ac:grpSpMkLst>
        </pc:grpChg>
        <pc:grpChg chg="del mod">
          <ac:chgData name="Zhou Jianyu" userId="faadb563bfecab1d" providerId="LiveId" clId="{608A95A3-58AF-4221-93A8-A24D4A10E73E}" dt="2022-12-09T01:47:21.223" v="3749"/>
          <ac:grpSpMkLst>
            <pc:docMk/>
            <pc:sldMk cId="2903970482" sldId="267"/>
            <ac:grpSpMk id="311" creationId="{D6D4D0A3-DABF-4274-9879-440E3E75DEE5}"/>
          </ac:grpSpMkLst>
        </pc:grpChg>
        <pc:grpChg chg="del mod">
          <ac:chgData name="Zhou Jianyu" userId="faadb563bfecab1d" providerId="LiveId" clId="{608A95A3-58AF-4221-93A8-A24D4A10E73E}" dt="2022-12-09T01:47:29.264" v="3757"/>
          <ac:grpSpMkLst>
            <pc:docMk/>
            <pc:sldMk cId="2903970482" sldId="267"/>
            <ac:grpSpMk id="312" creationId="{FDF70D14-CDC7-44C8-B010-6CCC24BE1142}"/>
          </ac:grpSpMkLst>
        </pc:grpChg>
        <pc:grpChg chg="del mod">
          <ac:chgData name="Zhou Jianyu" userId="faadb563bfecab1d" providerId="LiveId" clId="{608A95A3-58AF-4221-93A8-A24D4A10E73E}" dt="2022-12-09T01:47:29.264" v="3757"/>
          <ac:grpSpMkLst>
            <pc:docMk/>
            <pc:sldMk cId="2903970482" sldId="267"/>
            <ac:grpSpMk id="318" creationId="{719E4E16-05EF-4D7C-944D-AF47A547928C}"/>
          </ac:grpSpMkLst>
        </pc:grpChg>
        <pc:grpChg chg="del mod">
          <ac:chgData name="Zhou Jianyu" userId="faadb563bfecab1d" providerId="LiveId" clId="{608A95A3-58AF-4221-93A8-A24D4A10E73E}" dt="2022-12-09T01:47:29.264" v="3757"/>
          <ac:grpSpMkLst>
            <pc:docMk/>
            <pc:sldMk cId="2903970482" sldId="267"/>
            <ac:grpSpMk id="319" creationId="{195BC584-D506-46FD-A2E8-564E6475F37B}"/>
          </ac:grpSpMkLst>
        </pc:grpChg>
        <pc:grpChg chg="del mod">
          <ac:chgData name="Zhou Jianyu" userId="faadb563bfecab1d" providerId="LiveId" clId="{608A95A3-58AF-4221-93A8-A24D4A10E73E}" dt="2022-12-09T01:47:29.264" v="3757"/>
          <ac:grpSpMkLst>
            <pc:docMk/>
            <pc:sldMk cId="2903970482" sldId="267"/>
            <ac:grpSpMk id="323" creationId="{2E9DC8EC-8C1E-4C26-8F86-F5C498300480}"/>
          </ac:grpSpMkLst>
        </pc:grpChg>
        <pc:grpChg chg="del mod">
          <ac:chgData name="Zhou Jianyu" userId="faadb563bfecab1d" providerId="LiveId" clId="{608A95A3-58AF-4221-93A8-A24D4A10E73E}" dt="2022-12-09T01:47:41.197" v="3764"/>
          <ac:grpSpMkLst>
            <pc:docMk/>
            <pc:sldMk cId="2903970482" sldId="267"/>
            <ac:grpSpMk id="327" creationId="{57EC092B-BB05-48A0-BA89-DED3D42A1CCC}"/>
          </ac:grpSpMkLst>
        </pc:grpChg>
        <pc:grpChg chg="mod">
          <ac:chgData name="Zhou Jianyu" userId="faadb563bfecab1d" providerId="LiveId" clId="{608A95A3-58AF-4221-93A8-A24D4A10E73E}" dt="2022-12-09T01:47:41.197" v="3764"/>
          <ac:grpSpMkLst>
            <pc:docMk/>
            <pc:sldMk cId="2903970482" sldId="267"/>
            <ac:grpSpMk id="334" creationId="{C60A1F9E-C625-428F-994F-A4FC36C3530F}"/>
          </ac:grpSpMkLst>
        </pc:grpChg>
        <pc:grpChg chg="del mod">
          <ac:chgData name="Zhou Jianyu" userId="faadb563bfecab1d" providerId="LiveId" clId="{608A95A3-58AF-4221-93A8-A24D4A10E73E}" dt="2022-12-09T01:49:43.141" v="3897"/>
          <ac:grpSpMkLst>
            <pc:docMk/>
            <pc:sldMk cId="2903970482" sldId="267"/>
            <ac:grpSpMk id="337" creationId="{D3003BCB-4DB2-4A67-9214-6B18298A4AB9}"/>
          </ac:grpSpMkLst>
        </pc:grpChg>
        <pc:grpChg chg="del mod">
          <ac:chgData name="Zhou Jianyu" userId="faadb563bfecab1d" providerId="LiveId" clId="{608A95A3-58AF-4221-93A8-A24D4A10E73E}" dt="2022-12-09T01:49:34.538" v="3877"/>
          <ac:grpSpMkLst>
            <pc:docMk/>
            <pc:sldMk cId="2903970482" sldId="267"/>
            <ac:grpSpMk id="340" creationId="{D6C5FA5F-C85D-49ED-A923-E5AC8BDBA5DA}"/>
          </ac:grpSpMkLst>
        </pc:grpChg>
        <pc:grpChg chg="del mod">
          <ac:chgData name="Zhou Jianyu" userId="faadb563bfecab1d" providerId="LiveId" clId="{608A95A3-58AF-4221-93A8-A24D4A10E73E}" dt="2022-12-09T01:49:45.560" v="3903"/>
          <ac:grpSpMkLst>
            <pc:docMk/>
            <pc:sldMk cId="2903970482" sldId="267"/>
            <ac:grpSpMk id="342" creationId="{B317B7DD-AB4C-42E8-8209-A821BE8805FB}"/>
          </ac:grpSpMkLst>
        </pc:grpChg>
        <pc:grpChg chg="del mod">
          <ac:chgData name="Zhou Jianyu" userId="faadb563bfecab1d" providerId="LiveId" clId="{608A95A3-58AF-4221-93A8-A24D4A10E73E}" dt="2022-12-09T01:49:45.560" v="3903"/>
          <ac:grpSpMkLst>
            <pc:docMk/>
            <pc:sldMk cId="2903970482" sldId="267"/>
            <ac:grpSpMk id="350" creationId="{E79BE4A2-32E7-4C65-ADFB-CE2F94B715DC}"/>
          </ac:grpSpMkLst>
        </pc:grpChg>
        <pc:grpChg chg="mod">
          <ac:chgData name="Zhou Jianyu" userId="faadb563bfecab1d" providerId="LiveId" clId="{608A95A3-58AF-4221-93A8-A24D4A10E73E}" dt="2022-12-09T01:49:43.141" v="3897"/>
          <ac:grpSpMkLst>
            <pc:docMk/>
            <pc:sldMk cId="2903970482" sldId="267"/>
            <ac:grpSpMk id="362" creationId="{D23F4CF5-33CF-4319-BB16-E39CC7F11FD6}"/>
          </ac:grpSpMkLst>
        </pc:grpChg>
        <pc:grpChg chg="del mod">
          <ac:chgData name="Zhou Jianyu" userId="faadb563bfecab1d" providerId="LiveId" clId="{608A95A3-58AF-4221-93A8-A24D4A10E73E}" dt="2022-12-09T01:49:48.578" v="3909"/>
          <ac:grpSpMkLst>
            <pc:docMk/>
            <pc:sldMk cId="2903970482" sldId="267"/>
            <ac:grpSpMk id="363" creationId="{D695D3DD-3EB0-40BE-9DCB-716728887921}"/>
          </ac:grpSpMkLst>
        </pc:grpChg>
        <pc:grpChg chg="del mod">
          <ac:chgData name="Zhou Jianyu" userId="faadb563bfecab1d" providerId="LiveId" clId="{608A95A3-58AF-4221-93A8-A24D4A10E73E}" dt="2022-12-09T01:49:48.578" v="3909"/>
          <ac:grpSpMkLst>
            <pc:docMk/>
            <pc:sldMk cId="2903970482" sldId="267"/>
            <ac:grpSpMk id="369" creationId="{5C8BE1F3-A416-4354-8CE5-E3D7A01CD99D}"/>
          </ac:grpSpMkLst>
        </pc:grpChg>
        <pc:grpChg chg="mod">
          <ac:chgData name="Zhou Jianyu" userId="faadb563bfecab1d" providerId="LiveId" clId="{608A95A3-58AF-4221-93A8-A24D4A10E73E}" dt="2022-12-09T01:49:45.560" v="3903"/>
          <ac:grpSpMkLst>
            <pc:docMk/>
            <pc:sldMk cId="2903970482" sldId="267"/>
            <ac:grpSpMk id="370" creationId="{78CF3996-321E-49BF-813B-B94C6FEE80F8}"/>
          </ac:grpSpMkLst>
        </pc:grpChg>
        <pc:grpChg chg="del mod">
          <ac:chgData name="Zhou Jianyu" userId="faadb563bfecab1d" providerId="LiveId" clId="{608A95A3-58AF-4221-93A8-A24D4A10E73E}" dt="2022-12-09T01:49:50.353" v="3913"/>
          <ac:grpSpMkLst>
            <pc:docMk/>
            <pc:sldMk cId="2903970482" sldId="267"/>
            <ac:grpSpMk id="376" creationId="{07656FF8-8D22-4C76-B117-73213A020C9E}"/>
          </ac:grpSpMkLst>
        </pc:grpChg>
        <pc:grpChg chg="mod">
          <ac:chgData name="Zhou Jianyu" userId="faadb563bfecab1d" providerId="LiveId" clId="{608A95A3-58AF-4221-93A8-A24D4A10E73E}" dt="2022-12-09T01:49:48.578" v="3909"/>
          <ac:grpSpMkLst>
            <pc:docMk/>
            <pc:sldMk cId="2903970482" sldId="267"/>
            <ac:grpSpMk id="377" creationId="{107F2674-8042-434E-9DF9-AD410FF59F65}"/>
          </ac:grpSpMkLst>
        </pc:grpChg>
        <pc:grpChg chg="mod">
          <ac:chgData name="Zhou Jianyu" userId="faadb563bfecab1d" providerId="LiveId" clId="{608A95A3-58AF-4221-93A8-A24D4A10E73E}" dt="2022-12-09T01:49:50.353" v="3913"/>
          <ac:grpSpMkLst>
            <pc:docMk/>
            <pc:sldMk cId="2903970482" sldId="267"/>
            <ac:grpSpMk id="381" creationId="{632475C0-DAA1-441C-94EA-9DB6741106C0}"/>
          </ac:grpSpMkLst>
        </pc:grpChg>
        <pc:grpChg chg="mod">
          <ac:chgData name="Zhou Jianyu" userId="faadb563bfecab1d" providerId="LiveId" clId="{608A95A3-58AF-4221-93A8-A24D4A10E73E}" dt="2022-12-09T01:49:53.382" v="3917"/>
          <ac:grpSpMkLst>
            <pc:docMk/>
            <pc:sldMk cId="2903970482" sldId="267"/>
            <ac:grpSpMk id="385" creationId="{0EF28352-44B0-4BF8-8357-7CABBEBA2ABF}"/>
          </ac:grpSpMkLst>
        </pc:grpChg>
        <pc:grpChg chg="del mod">
          <ac:chgData name="Zhou Jianyu" userId="faadb563bfecab1d" providerId="LiveId" clId="{608A95A3-58AF-4221-93A8-A24D4A10E73E}" dt="2022-12-09T01:50:08.180" v="3938"/>
          <ac:grpSpMkLst>
            <pc:docMk/>
            <pc:sldMk cId="2903970482" sldId="267"/>
            <ac:grpSpMk id="400" creationId="{F56A89CC-A7EC-49F0-B8F2-610037CD9530}"/>
          </ac:grpSpMkLst>
        </pc:grpChg>
        <pc:grpChg chg="mod">
          <ac:chgData name="Zhou Jianyu" userId="faadb563bfecab1d" providerId="LiveId" clId="{608A95A3-58AF-4221-93A8-A24D4A10E73E}" dt="2022-12-09T01:50:02.585" v="3935"/>
          <ac:grpSpMkLst>
            <pc:docMk/>
            <pc:sldMk cId="2903970482" sldId="267"/>
            <ac:grpSpMk id="403" creationId="{F5E4C9A7-7665-40E8-BF02-BD6FA234BAA6}"/>
          </ac:grpSpMkLst>
        </pc:grpChg>
        <pc:grpChg chg="del mod">
          <ac:chgData name="Zhou Jianyu" userId="faadb563bfecab1d" providerId="LiveId" clId="{608A95A3-58AF-4221-93A8-A24D4A10E73E}" dt="2022-12-09T01:50:12.271" v="3945"/>
          <ac:grpSpMkLst>
            <pc:docMk/>
            <pc:sldMk cId="2903970482" sldId="267"/>
            <ac:grpSpMk id="406" creationId="{4E0D4B5B-0B1E-4161-BE95-777D9EB48E57}"/>
          </ac:grpSpMkLst>
        </pc:grpChg>
        <pc:grpChg chg="mod">
          <ac:chgData name="Zhou Jianyu" userId="faadb563bfecab1d" providerId="LiveId" clId="{608A95A3-58AF-4221-93A8-A24D4A10E73E}" dt="2022-12-09T01:50:12.271" v="3945"/>
          <ac:grpSpMkLst>
            <pc:docMk/>
            <pc:sldMk cId="2903970482" sldId="267"/>
            <ac:grpSpMk id="413" creationId="{9EBC584A-4942-436D-A4F6-CF7AF190A68E}"/>
          </ac:grpSpMkLst>
        </pc:grp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2" creationId="{5FA2A7EC-A6CB-4483-81CA-F4D85DFBC54B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3" creationId="{90807A23-9733-41CA-AE18-6D3074DD32B7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4" creationId="{4458C4C0-7184-4D1D-A550-306CDF30834F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5" creationId="{4C95745D-9305-4F36-A081-2B2505F76D36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6" creationId="{FDCF61E1-7A44-4255-8A64-287FDC066C2C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7" creationId="{414D2C92-CFE1-48ED-B887-4F143FADBD08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9" creationId="{D982216F-DC53-47BB-8AA4-6DDF2CF80B61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0" creationId="{868CF58C-19E2-482B-A53D-5E79D594D678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1" creationId="{9B887865-2817-4040-9ECF-53F7B16BC3D0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2" creationId="{DE3A8EAF-B884-450D-BAAD-60615B733B29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3" creationId="{BD95C3A5-E2F8-408A-9441-6DECB0F2C229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4" creationId="{D75E99DF-648F-4BD9-AA87-098AE5F8F91D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5" creationId="{EA780EAA-9EDB-4D4F-9B17-2C606A7881E0}"/>
          </ac:inkMkLst>
        </pc:inkChg>
        <pc:inkChg chg="add mod">
          <ac:chgData name="Zhou Jianyu" userId="faadb563bfecab1d" providerId="LiveId" clId="{608A95A3-58AF-4221-93A8-A24D4A10E73E}" dt="2022-12-09T01:27:12.434" v="2937"/>
          <ac:inkMkLst>
            <pc:docMk/>
            <pc:sldMk cId="2903970482" sldId="267"/>
            <ac:inkMk id="16" creationId="{54C96396-581A-42EB-B85C-9097B333263E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" creationId="{31DA15E2-E5C6-4E8D-A592-1E679E3F5A1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" creationId="{6ED5BF43-725D-4DD6-98A5-3FE3EBD757B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" creationId="{2AA08B80-0C11-4A33-98B2-F8AC251B68B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" creationId="{1F24AB51-198B-47EC-8F6E-15C19B329BEA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" creationId="{D7FE28F3-914E-40E0-B0DF-70F4CA8338E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" creationId="{1AEEC93A-C83C-42ED-80BE-8645DD7C6D3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" creationId="{78A98052-20C5-4CF4-815F-C5EB3FDF1C2A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5" creationId="{E7B5BB43-E115-4F55-A682-5CA7FB48E10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6" creationId="{D386902C-708E-4B27-B264-91E18F4EB5C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7" creationId="{FDEDF10C-02FA-4CDD-B78D-90C3AA6C4BA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8" creationId="{AC0B6482-8678-40F4-9370-A0A717B372DD}"/>
          </ac:inkMkLst>
        </pc:inkChg>
        <pc:inkChg chg="add del mod">
          <ac:chgData name="Zhou Jianyu" userId="faadb563bfecab1d" providerId="LiveId" clId="{608A95A3-58AF-4221-93A8-A24D4A10E73E}" dt="2022-12-09T01:28:49.768" v="2972"/>
          <ac:inkMkLst>
            <pc:docMk/>
            <pc:sldMk cId="2903970482" sldId="267"/>
            <ac:inkMk id="30" creationId="{2432AB0A-E057-42B7-8067-E8EBD7A5DDB5}"/>
          </ac:inkMkLst>
        </pc:inkChg>
        <pc:inkChg chg="add del mod">
          <ac:chgData name="Zhou Jianyu" userId="faadb563bfecab1d" providerId="LiveId" clId="{608A95A3-58AF-4221-93A8-A24D4A10E73E}" dt="2022-12-09T01:28:49.769" v="2974"/>
          <ac:inkMkLst>
            <pc:docMk/>
            <pc:sldMk cId="2903970482" sldId="267"/>
            <ac:inkMk id="31" creationId="{C6B35023-FB75-4E33-9158-F56D3245937C}"/>
          </ac:inkMkLst>
        </pc:inkChg>
        <pc:inkChg chg="add del mod">
          <ac:chgData name="Zhou Jianyu" userId="faadb563bfecab1d" providerId="LiveId" clId="{608A95A3-58AF-4221-93A8-A24D4A10E73E}" dt="2022-12-09T01:28:49.770" v="2978"/>
          <ac:inkMkLst>
            <pc:docMk/>
            <pc:sldMk cId="2903970482" sldId="267"/>
            <ac:inkMk id="32" creationId="{31EDD21D-A757-4E22-8B8A-3BCE4829F892}"/>
          </ac:inkMkLst>
        </pc:inkChg>
        <pc:inkChg chg="add del mod">
          <ac:chgData name="Zhou Jianyu" userId="faadb563bfecab1d" providerId="LiveId" clId="{608A95A3-58AF-4221-93A8-A24D4A10E73E}" dt="2022-12-09T01:28:49.770" v="2981"/>
          <ac:inkMkLst>
            <pc:docMk/>
            <pc:sldMk cId="2903970482" sldId="267"/>
            <ac:inkMk id="33" creationId="{5C4FB505-88EF-40C0-A86F-64CE03929152}"/>
          </ac:inkMkLst>
        </pc:inkChg>
        <pc:inkChg chg="add del mod">
          <ac:chgData name="Zhou Jianyu" userId="faadb563bfecab1d" providerId="LiveId" clId="{608A95A3-58AF-4221-93A8-A24D4A10E73E}" dt="2022-12-09T01:28:49.769" v="2976"/>
          <ac:inkMkLst>
            <pc:docMk/>
            <pc:sldMk cId="2903970482" sldId="267"/>
            <ac:inkMk id="34" creationId="{6EC9D6B7-25DE-496E-A567-CF63DD4FA4A7}"/>
          </ac:inkMkLst>
        </pc:inkChg>
        <pc:inkChg chg="add del mod">
          <ac:chgData name="Zhou Jianyu" userId="faadb563bfecab1d" providerId="LiveId" clId="{608A95A3-58AF-4221-93A8-A24D4A10E73E}" dt="2022-12-09T01:28:49.769" v="2975"/>
          <ac:inkMkLst>
            <pc:docMk/>
            <pc:sldMk cId="2903970482" sldId="267"/>
            <ac:inkMk id="35" creationId="{6A00FC26-23FA-4578-A337-3CCB3E178E24}"/>
          </ac:inkMkLst>
        </pc:inkChg>
        <pc:inkChg chg="add del mod">
          <ac:chgData name="Zhou Jianyu" userId="faadb563bfecab1d" providerId="LiveId" clId="{608A95A3-58AF-4221-93A8-A24D4A10E73E}" dt="2022-12-09T01:28:49.769" v="2973"/>
          <ac:inkMkLst>
            <pc:docMk/>
            <pc:sldMk cId="2903970482" sldId="267"/>
            <ac:inkMk id="36" creationId="{06C5DA0F-3EE2-458B-8AF1-8579540325FD}"/>
          </ac:inkMkLst>
        </pc:inkChg>
        <pc:inkChg chg="add del mod">
          <ac:chgData name="Zhou Jianyu" userId="faadb563bfecab1d" providerId="LiveId" clId="{608A95A3-58AF-4221-93A8-A24D4A10E73E}" dt="2022-12-09T01:28:49.767" v="2968"/>
          <ac:inkMkLst>
            <pc:docMk/>
            <pc:sldMk cId="2903970482" sldId="267"/>
            <ac:inkMk id="37" creationId="{F901D654-D2E5-4BAD-AB16-64D0D09AE1F4}"/>
          </ac:inkMkLst>
        </pc:inkChg>
        <pc:inkChg chg="add del mod">
          <ac:chgData name="Zhou Jianyu" userId="faadb563bfecab1d" providerId="LiveId" clId="{608A95A3-58AF-4221-93A8-A24D4A10E73E}" dt="2022-12-09T01:28:49.769" v="2977"/>
          <ac:inkMkLst>
            <pc:docMk/>
            <pc:sldMk cId="2903970482" sldId="267"/>
            <ac:inkMk id="38" creationId="{8A1A0503-BE7F-4E32-A75E-520CBCA39417}"/>
          </ac:inkMkLst>
        </pc:inkChg>
        <pc:inkChg chg="add del mod">
          <ac:chgData name="Zhou Jianyu" userId="faadb563bfecab1d" providerId="LiveId" clId="{608A95A3-58AF-4221-93A8-A24D4A10E73E}" dt="2022-12-09T01:28:49.767" v="2967"/>
          <ac:inkMkLst>
            <pc:docMk/>
            <pc:sldMk cId="2903970482" sldId="267"/>
            <ac:inkMk id="39" creationId="{E68D9D76-F180-4FF9-9311-FA54C4B2272A}"/>
          </ac:inkMkLst>
        </pc:inkChg>
        <pc:inkChg chg="add del mod">
          <ac:chgData name="Zhou Jianyu" userId="faadb563bfecab1d" providerId="LiveId" clId="{608A95A3-58AF-4221-93A8-A24D4A10E73E}" dt="2022-12-09T01:28:49.770" v="2979"/>
          <ac:inkMkLst>
            <pc:docMk/>
            <pc:sldMk cId="2903970482" sldId="267"/>
            <ac:inkMk id="40" creationId="{96098A46-312B-42A7-A7A0-3A5B2F3A5822}"/>
          </ac:inkMkLst>
        </pc:inkChg>
        <pc:inkChg chg="add del mod">
          <ac:chgData name="Zhou Jianyu" userId="faadb563bfecab1d" providerId="LiveId" clId="{608A95A3-58AF-4221-93A8-A24D4A10E73E}" dt="2022-12-09T01:28:49.768" v="2971"/>
          <ac:inkMkLst>
            <pc:docMk/>
            <pc:sldMk cId="2903970482" sldId="267"/>
            <ac:inkMk id="41" creationId="{6FDD18F1-B7E0-4765-A7EB-EE4363ECB0FF}"/>
          </ac:inkMkLst>
        </pc:inkChg>
        <pc:inkChg chg="add del mod">
          <ac:chgData name="Zhou Jianyu" userId="faadb563bfecab1d" providerId="LiveId" clId="{608A95A3-58AF-4221-93A8-A24D4A10E73E}" dt="2022-12-09T01:28:49.768" v="2970"/>
          <ac:inkMkLst>
            <pc:docMk/>
            <pc:sldMk cId="2903970482" sldId="267"/>
            <ac:inkMk id="42" creationId="{404A9B2F-DB73-4055-9FC3-15BBB743B92E}"/>
          </ac:inkMkLst>
        </pc:inkChg>
        <pc:inkChg chg="add del mod">
          <ac:chgData name="Zhou Jianyu" userId="faadb563bfecab1d" providerId="LiveId" clId="{608A95A3-58AF-4221-93A8-A24D4A10E73E}" dt="2022-12-09T01:28:49.770" v="2982"/>
          <ac:inkMkLst>
            <pc:docMk/>
            <pc:sldMk cId="2903970482" sldId="267"/>
            <ac:inkMk id="43" creationId="{49B47769-8925-44FD-B760-208E3B0A1DA8}"/>
          </ac:inkMkLst>
        </pc:inkChg>
        <pc:inkChg chg="add del mod">
          <ac:chgData name="Zhou Jianyu" userId="faadb563bfecab1d" providerId="LiveId" clId="{608A95A3-58AF-4221-93A8-A24D4A10E73E}" dt="2022-12-09T01:28:49.770" v="2980"/>
          <ac:inkMkLst>
            <pc:docMk/>
            <pc:sldMk cId="2903970482" sldId="267"/>
            <ac:inkMk id="44" creationId="{65A54271-1A1A-4B6A-B955-A6203364F3E1}"/>
          </ac:inkMkLst>
        </pc:inkChg>
        <pc:inkChg chg="add del mod">
          <ac:chgData name="Zhou Jianyu" userId="faadb563bfecab1d" providerId="LiveId" clId="{608A95A3-58AF-4221-93A8-A24D4A10E73E}" dt="2022-12-09T01:28:49.768" v="2969"/>
          <ac:inkMkLst>
            <pc:docMk/>
            <pc:sldMk cId="2903970482" sldId="267"/>
            <ac:inkMk id="45" creationId="{3CD60ABA-8A1E-4E01-A6EA-42CF89A40BCA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47" creationId="{C952409B-8505-4C68-9CFC-AEA92426DC6B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48" creationId="{7CDCAE57-897D-43F7-9C12-36921108801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49" creationId="{71003753-B765-4696-A356-D2211F0D981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0" creationId="{A9ED71A4-703D-413C-9967-794350F01E2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1" creationId="{157819E6-7A26-4A73-B924-2899861775C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2" creationId="{264371D2-7E5E-49B1-95C6-A0A3D9B5470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3" creationId="{F5BCCDE6-185A-4B18-A470-AE4112A6B7D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4" creationId="{6B5295B8-83BA-4D47-B8DF-49776631A1B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5" creationId="{1F957209-012E-4381-B79F-E0E5EBD28ACE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7" creationId="{1F91E167-6F11-4C48-85CB-B471B4C9816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8" creationId="{C09C47B8-689B-4CD7-9ADA-4F093CCE122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59" creationId="{DA9D17E1-950F-4332-A401-D776F163752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60" creationId="{ACE881B1-FB16-4688-B312-ACB04B45519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61" creationId="{B409705F-3E33-4CD6-B313-84EB0CA4235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62" creationId="{EBF9A7F8-7C08-431E-81A2-577F78647D8C}"/>
          </ac:inkMkLst>
        </pc:inkChg>
        <pc:inkChg chg="add">
          <ac:chgData name="Zhou Jianyu" userId="faadb563bfecab1d" providerId="LiveId" clId="{608A95A3-58AF-4221-93A8-A24D4A10E73E}" dt="2022-12-09T01:29:06.173" v="3000" actId="9405"/>
          <ac:inkMkLst>
            <pc:docMk/>
            <pc:sldMk cId="2903970482" sldId="267"/>
            <ac:inkMk id="64" creationId="{C9382189-5DD4-43B9-AC6B-3EC2E9F36005}"/>
          </ac:inkMkLst>
        </pc:inkChg>
        <pc:inkChg chg="add del mod">
          <ac:chgData name="Zhou Jianyu" userId="faadb563bfecab1d" providerId="LiveId" clId="{608A95A3-58AF-4221-93A8-A24D4A10E73E}" dt="2022-12-09T01:29:23.439" v="3021"/>
          <ac:inkMkLst>
            <pc:docMk/>
            <pc:sldMk cId="2903970482" sldId="267"/>
            <ac:inkMk id="65" creationId="{56D0512D-740F-4713-A6C0-3A930125A167}"/>
          </ac:inkMkLst>
        </pc:inkChg>
        <pc:inkChg chg="add del mod">
          <ac:chgData name="Zhou Jianyu" userId="faadb563bfecab1d" providerId="LiveId" clId="{608A95A3-58AF-4221-93A8-A24D4A10E73E}" dt="2022-12-09T01:29:23.439" v="3022"/>
          <ac:inkMkLst>
            <pc:docMk/>
            <pc:sldMk cId="2903970482" sldId="267"/>
            <ac:inkMk id="66" creationId="{5B796522-C182-490B-9E6D-1E59A732807D}"/>
          </ac:inkMkLst>
        </pc:inkChg>
        <pc:inkChg chg="add del mod">
          <ac:chgData name="Zhou Jianyu" userId="faadb563bfecab1d" providerId="LiveId" clId="{608A95A3-58AF-4221-93A8-A24D4A10E73E}" dt="2022-12-09T01:29:23.439" v="3027"/>
          <ac:inkMkLst>
            <pc:docMk/>
            <pc:sldMk cId="2903970482" sldId="267"/>
            <ac:inkMk id="67" creationId="{A987A142-A6EC-4F4F-9E51-A984047F0C52}"/>
          </ac:inkMkLst>
        </pc:inkChg>
        <pc:inkChg chg="add del mod">
          <ac:chgData name="Zhou Jianyu" userId="faadb563bfecab1d" providerId="LiveId" clId="{608A95A3-58AF-4221-93A8-A24D4A10E73E}" dt="2022-12-09T01:29:23.439" v="3023"/>
          <ac:inkMkLst>
            <pc:docMk/>
            <pc:sldMk cId="2903970482" sldId="267"/>
            <ac:inkMk id="68" creationId="{01E9797A-EB36-4DE9-82E5-24347456564D}"/>
          </ac:inkMkLst>
        </pc:inkChg>
        <pc:inkChg chg="add del mod">
          <ac:chgData name="Zhou Jianyu" userId="faadb563bfecab1d" providerId="LiveId" clId="{608A95A3-58AF-4221-93A8-A24D4A10E73E}" dt="2022-12-09T01:29:23.439" v="3024"/>
          <ac:inkMkLst>
            <pc:docMk/>
            <pc:sldMk cId="2903970482" sldId="267"/>
            <ac:inkMk id="69" creationId="{6E84B3BA-F74C-4D55-A5D3-EB5C59BA2249}"/>
          </ac:inkMkLst>
        </pc:inkChg>
        <pc:inkChg chg="add del mod">
          <ac:chgData name="Zhou Jianyu" userId="faadb563bfecab1d" providerId="LiveId" clId="{608A95A3-58AF-4221-93A8-A24D4A10E73E}" dt="2022-12-09T01:29:23.439" v="3026"/>
          <ac:inkMkLst>
            <pc:docMk/>
            <pc:sldMk cId="2903970482" sldId="267"/>
            <ac:inkMk id="70" creationId="{092BB12B-C331-40B9-AAD2-3C66FF7E670C}"/>
          </ac:inkMkLst>
        </pc:inkChg>
        <pc:inkChg chg="add del mod">
          <ac:chgData name="Zhou Jianyu" userId="faadb563bfecab1d" providerId="LiveId" clId="{608A95A3-58AF-4221-93A8-A24D4A10E73E}" dt="2022-12-09T01:29:23.439" v="3025"/>
          <ac:inkMkLst>
            <pc:docMk/>
            <pc:sldMk cId="2903970482" sldId="267"/>
            <ac:inkMk id="72" creationId="{AF107FDF-6001-4557-B227-E0B4BB2105C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74" creationId="{2ABA27C6-40DD-4821-82B7-FC67E7B61B1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75" creationId="{BA8B073C-E37E-45CE-8438-09A76EBC0A8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76" creationId="{AE23F07F-14ED-4F8D-A6F9-02B15365B23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77" creationId="{97AF9BBF-1036-4BB5-B61A-E918694F797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78" creationId="{BAF9017C-3021-4A93-B767-4E13EF2A665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79" creationId="{8D878117-81E9-4098-9268-5C7629F8E12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80" creationId="{DA05495B-740A-491A-9411-97B3EA92765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81" creationId="{6F508031-3B5D-41D2-8A3E-9D0AEAFE1AD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82" creationId="{255D7F2F-9C73-4D04-BFF3-6ADCB804E93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83" creationId="{C4622A1B-076E-4209-938B-8613871903A9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85" creationId="{3311DE4A-C96F-40E1-9071-91A254FBCB77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86" creationId="{28FBB572-D2A4-494D-A6C1-EA5905160CF1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87" creationId="{816384CE-1E2C-4D6B-A189-876BFC8662FE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89" creationId="{895B5315-DD24-4EFD-97CC-720A17414E7A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0" creationId="{4166E86F-CD21-4350-B222-4ED2269B081B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1" creationId="{E5CDD956-80E0-4B8F-BE59-CFD0B7B27831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2" creationId="{262580E7-7B80-49D2-AAD4-20D4C7D2DD80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3" creationId="{5CDAAF67-8E67-4FFE-8E3B-C50829AB0139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4" creationId="{E526B07A-E8C0-47F4-B0E7-18D4A72C0137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5" creationId="{558D163D-F030-4D3D-BFB6-49B85D791889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6" creationId="{063654C3-5453-4A7B-A158-00E835EA10ED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7" creationId="{7C3E9E3A-34C3-479C-9BA1-3F9A0B85FE59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98" creationId="{5DADF176-58ED-418E-9C21-B809344E9D15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100" creationId="{F3E7C8BF-CD88-451B-AC77-711AE6E7D8AB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101" creationId="{D3261DC6-6D29-4247-845F-F85B478AF6FE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102" creationId="{98107BDD-B85B-4483-8BCB-5785370B80FE}"/>
          </ac:inkMkLst>
        </pc:inkChg>
        <pc:inkChg chg="add mod">
          <ac:chgData name="Zhou Jianyu" userId="faadb563bfecab1d" providerId="LiveId" clId="{608A95A3-58AF-4221-93A8-A24D4A10E73E}" dt="2022-12-09T01:29:35.932" v="3047"/>
          <ac:inkMkLst>
            <pc:docMk/>
            <pc:sldMk cId="2903970482" sldId="267"/>
            <ac:inkMk id="103" creationId="{9B4A3D9F-27D2-4D48-89B5-E96C4CEA9C89}"/>
          </ac:inkMkLst>
        </pc:inkChg>
        <pc:inkChg chg="add">
          <ac:chgData name="Zhou Jianyu" userId="faadb563bfecab1d" providerId="LiveId" clId="{608A95A3-58AF-4221-93A8-A24D4A10E73E}" dt="2022-12-09T01:29:39.321" v="3048" actId="9405"/>
          <ac:inkMkLst>
            <pc:docMk/>
            <pc:sldMk cId="2903970482" sldId="267"/>
            <ac:inkMk id="105" creationId="{62F61012-2C10-4789-AEA7-99B4B5698907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06" creationId="{9DC919D5-4BAE-44E5-A11F-48EAADAF2C2B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07" creationId="{9D482ED8-73F7-42A7-8245-6CD412FCDFF8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08" creationId="{CD9F7E79-100B-48A4-B732-28D168E90B77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0" creationId="{22150762-44E3-425B-AF03-4861133D8CCF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1" creationId="{D012ABCC-8C1A-4ECA-A0E9-714498B3F353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2" creationId="{A86F6622-C412-41E3-A1C5-E2187A9164E9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3" creationId="{80DEC6FD-AE16-4F34-AFC4-2392126DE7F8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4" creationId="{292D2DD5-0F3E-4D9A-A14E-98CEE250EE79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5" creationId="{370F9513-4C39-46A8-964C-99492B0DF48D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7" creationId="{A96E6FA9-ABD2-48CB-9CBD-3B31DE0119C4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8" creationId="{A682A37F-1970-4E6C-98EA-DF58052A7E1B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19" creationId="{9AB2D109-96F6-4923-9D28-498B9B673035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0" creationId="{9CEC9D31-55F5-46DA-9539-F1CDA835DE35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2" creationId="{9B1048FE-1F98-40AD-9F83-922E742A6004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4" creationId="{ACFD0F11-1655-4AA1-B35F-E776CEDEE60D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5" creationId="{2EC2F410-BF90-4BB0-846F-DBE136BAA286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6" creationId="{1BED0292-E10C-4B50-99D0-2F367E62850C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7" creationId="{16FCD25D-8B3B-46F7-8BEC-FE6569199C86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29" creationId="{622085B9-5109-434C-9DE5-232ECB7864C9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130" creationId="{D10C822C-2139-40E6-9372-CF03A6AEA59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2" creationId="{288186C1-446C-40F5-BB11-84D0660E49D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3" creationId="{B9A69A89-3DA9-4DAA-8229-5847BC7AAB4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4" creationId="{F6B1FA73-E3AD-4586-82E6-F41CD6A773B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5" creationId="{BB19483E-F71B-4ADD-955B-975A063F90F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6" creationId="{8CB41711-B5DF-4171-B1FA-09CBA5951E2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7" creationId="{9156F40D-F65E-4D32-9FC8-9638DD29DBC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8" creationId="{1C137510-A09D-4C1F-8C89-88A11437AE0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39" creationId="{19A16A88-C576-4D9B-9D9E-27246599A8C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0" creationId="{B54DDBE1-3324-4E5D-B4B8-F61BD795B7D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1" creationId="{6CAF5378-E0A8-4926-AE35-B729272285D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2" creationId="{ACBCB700-BBDC-480A-8694-76F04F91AD7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4" creationId="{E44D298F-D9F4-43FC-99FF-AAB1BF1FBBB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5" creationId="{28529F1C-8AA6-4850-9CA9-19CDFF62298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6" creationId="{E044FE58-F6E4-4D58-8348-EFABADDA1BC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7" creationId="{49C487B6-F5B2-40F9-B500-3F1BE412178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8" creationId="{9074672D-B0A3-419D-8352-37C4AC7E2D2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49" creationId="{AF93A2E3-FF6B-4AB9-8DB6-D8770470982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0" creationId="{F1F46CD8-D546-4296-8539-D52D1FC8F16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1" creationId="{807007CB-79FE-4D26-9CD4-88AC19B60A2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2" creationId="{756D6BBD-C74E-4586-B80C-D0A35404EFC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3" creationId="{00A72304-AAD2-4903-93C3-3FB42520A22A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4" creationId="{32279204-E1A0-404C-8FAB-B6CDD178804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5" creationId="{FE75D5C7-348C-4042-92E9-BD6742E036C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6" creationId="{D01D1CA9-A923-4987-89C7-D2887A0BAF9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7" creationId="{669EAC53-D998-4AEE-9569-F9842382D83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8" creationId="{37E0D39C-78F6-4DDF-9445-11F719944B8A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59" creationId="{8A7CD6F6-E449-4FF7-9EBE-F6F7FDFB644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0" creationId="{0C7A408A-89E5-4EA8-A221-0C9D6715C8B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1" creationId="{D7ED6E4A-7034-4EA7-9233-C86C9619009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2" creationId="{1ABFC448-D671-4381-844E-EB4F40770AC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3" creationId="{3A27BD84-889D-4907-A615-AAF227D32C4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4" creationId="{37371EF0-C952-439B-BB3F-F355CE20436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5" creationId="{EFE6B4AD-3985-4BF0-8C08-1E1A8521B54A}"/>
          </ac:inkMkLst>
        </pc:inkChg>
        <pc:inkChg chg="add del mod">
          <ac:chgData name="Zhou Jianyu" userId="faadb563bfecab1d" providerId="LiveId" clId="{608A95A3-58AF-4221-93A8-A24D4A10E73E}" dt="2022-12-09T01:31:04.586" v="3113"/>
          <ac:inkMkLst>
            <pc:docMk/>
            <pc:sldMk cId="2903970482" sldId="267"/>
            <ac:inkMk id="167" creationId="{EC810A50-B1BC-4332-8746-0967D703ADF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69" creationId="{AEFBB4B4-146B-42B8-9CE3-8306E9B8FE7B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0" creationId="{A875F043-4E6E-49AC-9100-C36AC546250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1" creationId="{733DB371-AB84-424A-88AA-523916BBCE3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2" creationId="{693BCBA3-8580-452D-A482-5807DA6C5DF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3" creationId="{C500864F-6B30-48A9-B1D0-2D280151649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4" creationId="{492C5D2D-27A0-4302-BDB7-B21E2BF84E3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5" creationId="{AF0925BF-D6AF-4158-97EA-9075FD13987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7" creationId="{7415224E-68AF-4267-BEB1-F3088E5B7A2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79" creationId="{60324F88-E315-414B-A10B-F15768FC08E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0" creationId="{56CF3D78-A5DF-4F91-8973-395EFAD826C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1" creationId="{0C72FC12-D11A-4110-9A1E-684C4C46311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2" creationId="{45F6DCC1-C5C3-48B2-9B1C-F1B4C0EBD11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4" creationId="{BBFCB3E3-461D-4BB4-A451-8CE116AA7DAD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5" creationId="{F0F8F721-DDA6-45CF-B38F-DAD51AA8E8EA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7" creationId="{02195A7A-33F0-4F08-AB27-5AF7E07EFE5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8" creationId="{7405E0A2-C5B8-4021-9CBF-0961D2A21A8E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89" creationId="{E277D874-38F1-4E47-A676-546BECEFD169}"/>
          </ac:inkMkLst>
        </pc:inkChg>
        <pc:inkChg chg="add">
          <ac:chgData name="Zhou Jianyu" userId="faadb563bfecab1d" providerId="LiveId" clId="{608A95A3-58AF-4221-93A8-A24D4A10E73E}" dt="2022-12-09T01:34:09.373" v="3136" actId="9405"/>
          <ac:inkMkLst>
            <pc:docMk/>
            <pc:sldMk cId="2903970482" sldId="267"/>
            <ac:inkMk id="191" creationId="{C18076B0-05EF-4672-986B-8575D184769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2" creationId="{D6CED69F-A4AC-447C-BEAA-124B15D804D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3" creationId="{59498417-0288-4F96-884F-F3FC4C78CB3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4" creationId="{FA4CCFDC-FA66-4322-A9C2-E8B2EC4861F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6" creationId="{18F560B2-4CBD-4C2A-ADEB-BDE02456371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7" creationId="{EC8AFEDD-951A-48F1-9785-36F696353A5B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198" creationId="{1F445F62-57B5-476E-951F-50492739E7E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0" creationId="{EE735B69-6987-4CE1-9B38-AD608D1AA38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1" creationId="{6BA7E69B-B6FF-4595-88E8-E3DD34E4A47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2" creationId="{57D79A62-2104-4774-A0AE-9A1750CEEA6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3" creationId="{A2B861F3-65F8-4D38-BB03-821E901600B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4" creationId="{1B763A89-3B53-4712-9E2D-902272F9CC2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6" creationId="{B175515E-AB77-4A78-BC1C-7CA1A3D207CB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7" creationId="{FE5CC8E4-92B8-4A95-A16D-339B1A26E5C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8" creationId="{433B36AD-377B-406C-81F2-F90B8EBEEE5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09" creationId="{560878BD-1F09-4E50-845E-EA3EE2F5763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0" creationId="{4068379B-A508-404E-B9C6-BA2148F935BB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1" creationId="{A9CF852F-5FCF-401A-B828-10ACBBBA095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2" creationId="{D413D44B-C47B-4110-B859-637B3C6BB85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4" creationId="{532640BD-FF6F-44A8-977B-1BCCC8FB823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6" creationId="{BC92604D-A348-4BF2-85F4-6071FBF5B0B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7" creationId="{DA99DC78-73FC-46CE-9EB4-18430D9670F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19" creationId="{A67A2CB2-7A91-493F-B8A3-D609D1AB5C0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0" creationId="{1BC171BC-7E54-43EC-9347-2945B1E8E4C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2" creationId="{5F1648F8-CE06-4FDD-85E0-144E97AD869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4" creationId="{E88481DE-752C-4079-97CB-7708EF7D755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5" creationId="{BCBF51FC-28AD-463A-A02A-160E0B48C15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6" creationId="{294C8A17-38ED-43CC-8827-723D361FBEE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7" creationId="{985BF478-62B9-4F49-933B-1860274C4E0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8" creationId="{52685588-81F2-4A65-BEC4-CF74E43B2E8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29" creationId="{5655B911-0692-45A2-86D1-1D965AEABFC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0" creationId="{AA7B9EF8-A1A7-449E-AB0E-AFBF46B48756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1" creationId="{9ACF4E26-A12E-495D-8C58-16340DD45650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2" creationId="{95F96B11-666E-4526-91B3-9511027FE7B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3" creationId="{088C433E-F577-4370-A00C-BBD0428F4927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4" creationId="{DE3E5CA7-C62E-46AC-AE58-54ED0664898E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5" creationId="{5EA30C13-ED36-4A83-AF0A-BD49CE5965C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6" creationId="{54F0F25D-ED25-4555-BE83-F65EE66F86C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8" creationId="{45E89F19-0021-4058-A2E4-D576EF0575C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39" creationId="{31E3FA68-3352-4D7E-A0B1-036BF77DA249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0" creationId="{C42300FA-28FC-4FF5-9104-4EEDAD574E6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1" creationId="{28E3DFED-C214-4CEE-A49F-2B6714CCE952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2" creationId="{A0643209-1B2E-451F-9628-9A7AF7FF50FB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3" creationId="{CE0BF4B0-0A2D-4676-922A-9973AC0B5721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5" creationId="{0A89440C-0313-4AB2-9FFD-5E784499AEA5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6" creationId="{73C0A947-B57C-44F5-9F75-C35B1A81B284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8" creationId="{6B585563-67E4-4F4E-9A67-A932792690FF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49" creationId="{0AE87EA7-B9E6-4632-BC7C-E15B04A3D7F8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51" creationId="{BC2E3DA1-C1B5-40A9-8938-0564CE32AE4C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52" creationId="{01FE2F69-7E80-490A-B7BC-1E2BD46F253E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53" creationId="{3D371794-B530-4F2C-8066-A71AA9AD85B3}"/>
          </ac:inkMkLst>
        </pc:inkChg>
        <pc:inkChg chg="add mod">
          <ac:chgData name="Zhou Jianyu" userId="faadb563bfecab1d" providerId="LiveId" clId="{608A95A3-58AF-4221-93A8-A24D4A10E73E}" dt="2022-12-09T01:41:49.662" v="3507"/>
          <ac:inkMkLst>
            <pc:docMk/>
            <pc:sldMk cId="2903970482" sldId="267"/>
            <ac:inkMk id="254" creationId="{EC0D1B70-08A8-4999-9EA1-F30329AC0103}"/>
          </ac:inkMkLst>
        </pc:inkChg>
        <pc:inkChg chg="add">
          <ac:chgData name="Zhou Jianyu" userId="faadb563bfecab1d" providerId="LiveId" clId="{608A95A3-58AF-4221-93A8-A24D4A10E73E}" dt="2022-12-09T01:41:51.346" v="3508" actId="9405"/>
          <ac:inkMkLst>
            <pc:docMk/>
            <pc:sldMk cId="2903970482" sldId="267"/>
            <ac:inkMk id="256" creationId="{5D822019-693A-400F-B058-2C3723E04817}"/>
          </ac:inkMkLst>
        </pc:inkChg>
        <pc:inkChg chg="add">
          <ac:chgData name="Zhou Jianyu" userId="faadb563bfecab1d" providerId="LiveId" clId="{608A95A3-58AF-4221-93A8-A24D4A10E73E}" dt="2022-12-09T01:41:51.967" v="3509" actId="9405"/>
          <ac:inkMkLst>
            <pc:docMk/>
            <pc:sldMk cId="2903970482" sldId="267"/>
            <ac:inkMk id="257" creationId="{937A6C04-BC04-44E5-A9C4-2BAA038CE9B7}"/>
          </ac:inkMkLst>
        </pc:inkChg>
        <pc:inkChg chg="add">
          <ac:chgData name="Zhou Jianyu" userId="faadb563bfecab1d" providerId="LiveId" clId="{608A95A3-58AF-4221-93A8-A24D4A10E73E}" dt="2022-12-09T01:41:52.561" v="3510" actId="9405"/>
          <ac:inkMkLst>
            <pc:docMk/>
            <pc:sldMk cId="2903970482" sldId="267"/>
            <ac:inkMk id="258" creationId="{13A56B09-15E9-4FFA-8617-CCE53E098183}"/>
          </ac:inkMkLst>
        </pc:inkChg>
        <pc:inkChg chg="add">
          <ac:chgData name="Zhou Jianyu" userId="faadb563bfecab1d" providerId="LiveId" clId="{608A95A3-58AF-4221-93A8-A24D4A10E73E}" dt="2022-12-09T01:41:52.998" v="3511" actId="9405"/>
          <ac:inkMkLst>
            <pc:docMk/>
            <pc:sldMk cId="2903970482" sldId="267"/>
            <ac:inkMk id="259" creationId="{C78F605C-D157-4E8C-99F1-679A8C8FE9C1}"/>
          </ac:inkMkLst>
        </pc:inkChg>
        <pc:inkChg chg="add">
          <ac:chgData name="Zhou Jianyu" userId="faadb563bfecab1d" providerId="LiveId" clId="{608A95A3-58AF-4221-93A8-A24D4A10E73E}" dt="2022-12-09T01:41:53.410" v="3512" actId="9405"/>
          <ac:inkMkLst>
            <pc:docMk/>
            <pc:sldMk cId="2903970482" sldId="267"/>
            <ac:inkMk id="260" creationId="{579E3E3D-13A0-452B-845C-975D77379DDB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61" creationId="{0C94AD51-1B59-416C-854E-7A96FBC47352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62" creationId="{C783F13A-20FB-4789-AB05-E5E833EC5A9D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63" creationId="{2D920DC5-95CB-47D3-BCBC-EEBAF8F867C8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64" creationId="{E5F56468-646D-4354-96B1-03985DAD7F68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65" creationId="{97D51ED2-E44A-401F-8741-7A81398CDF98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68" creationId="{A3A7036B-48F6-4FDD-A04C-E924A756E1E6}"/>
          </ac:inkMkLst>
        </pc:inkChg>
        <pc:inkChg chg="add">
          <ac:chgData name="Zhou Jianyu" userId="faadb563bfecab1d" providerId="LiveId" clId="{608A95A3-58AF-4221-93A8-A24D4A10E73E}" dt="2022-12-09T01:43:26.277" v="3632" actId="9405"/>
          <ac:inkMkLst>
            <pc:docMk/>
            <pc:sldMk cId="2903970482" sldId="267"/>
            <ac:inkMk id="269" creationId="{C2FA6044-B3F5-4AB4-AD5B-5A380A7597ED}"/>
          </ac:inkMkLst>
        </pc:inkChg>
        <pc:inkChg chg="add">
          <ac:chgData name="Zhou Jianyu" userId="faadb563bfecab1d" providerId="LiveId" clId="{608A95A3-58AF-4221-93A8-A24D4A10E73E}" dt="2022-12-09T01:43:26.901" v="3633" actId="9405"/>
          <ac:inkMkLst>
            <pc:docMk/>
            <pc:sldMk cId="2903970482" sldId="267"/>
            <ac:inkMk id="270" creationId="{FAB29BF0-46A0-4F94-A4DF-B6BDD313FC6F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71" creationId="{300809C4-6055-4D83-9975-889B55B16EB2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72" creationId="{F7498D5F-0BB2-48B1-BE17-72134080A4FE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73" creationId="{6566B1D1-742E-498E-BC39-E54C60F9BB5E}"/>
          </ac:inkMkLst>
        </pc:inkChg>
        <pc:inkChg chg="add">
          <ac:chgData name="Zhou Jianyu" userId="faadb563bfecab1d" providerId="LiveId" clId="{608A95A3-58AF-4221-93A8-A24D4A10E73E}" dt="2022-12-09T01:46:49.877" v="3708" actId="9405"/>
          <ac:inkMkLst>
            <pc:docMk/>
            <pc:sldMk cId="2903970482" sldId="267"/>
            <ac:inkMk id="275" creationId="{E375ACA2-0F1A-4516-AA12-7FDC82A95304}"/>
          </ac:inkMkLst>
        </pc:inkChg>
        <pc:inkChg chg="add mod">
          <ac:chgData name="Zhou Jianyu" userId="faadb563bfecab1d" providerId="LiveId" clId="{608A95A3-58AF-4221-93A8-A24D4A10E73E}" dt="2022-12-09T01:46:51.976" v="3713"/>
          <ac:inkMkLst>
            <pc:docMk/>
            <pc:sldMk cId="2903970482" sldId="267"/>
            <ac:inkMk id="276" creationId="{A25ACA6F-6E2B-4B46-89B1-9365C9CCDE3C}"/>
          </ac:inkMkLst>
        </pc:inkChg>
        <pc:inkChg chg="add mod">
          <ac:chgData name="Zhou Jianyu" userId="faadb563bfecab1d" providerId="LiveId" clId="{608A95A3-58AF-4221-93A8-A24D4A10E73E}" dt="2022-12-09T01:46:51.976" v="3713"/>
          <ac:inkMkLst>
            <pc:docMk/>
            <pc:sldMk cId="2903970482" sldId="267"/>
            <ac:inkMk id="277" creationId="{D79CD334-0EBD-4E64-9980-0039A7BDFB98}"/>
          </ac:inkMkLst>
        </pc:inkChg>
        <pc:inkChg chg="add mod">
          <ac:chgData name="Zhou Jianyu" userId="faadb563bfecab1d" providerId="LiveId" clId="{608A95A3-58AF-4221-93A8-A24D4A10E73E}" dt="2022-12-09T01:46:51.976" v="3713"/>
          <ac:inkMkLst>
            <pc:docMk/>
            <pc:sldMk cId="2903970482" sldId="267"/>
            <ac:inkMk id="278" creationId="{58948188-048A-4F7C-893C-FAA49E5277DB}"/>
          </ac:inkMkLst>
        </pc:inkChg>
        <pc:inkChg chg="add mod">
          <ac:chgData name="Zhou Jianyu" userId="faadb563bfecab1d" providerId="LiveId" clId="{608A95A3-58AF-4221-93A8-A24D4A10E73E}" dt="2022-12-09T01:46:51.976" v="3713"/>
          <ac:inkMkLst>
            <pc:docMk/>
            <pc:sldMk cId="2903970482" sldId="267"/>
            <ac:inkMk id="279" creationId="{42487E2C-2614-46CF-A80F-88CC74590552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1" creationId="{411BFD11-E2D9-4205-BE6F-475C50F8C638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2" creationId="{5E403200-663D-4425-8146-25F0E23D107A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3" creationId="{B85C4E87-BBE1-402F-8155-87C1D68FA1CF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4" creationId="{069DD65A-41F0-4004-89D0-4577C0FC6973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5" creationId="{058B02D2-32EE-4E58-B1EF-832447C116DB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6" creationId="{ACF32E9B-7B0C-45F7-832D-85C9F352F2ED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7" creationId="{23A1BC6B-A2B7-46A4-AD49-C133A735EEE5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8" creationId="{7F424F2B-4076-40AB-91B5-9548A0F74BF3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89" creationId="{34DE3F18-1944-4A12-9E96-B15198A7D74E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0" creationId="{37C0BCDD-3930-41D2-B1BB-68706A31F66B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1" creationId="{479F482F-E67C-479E-BDB1-03DF537AAC8E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2" creationId="{956575E5-9A3D-41C0-A461-BA1E1344544A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3" creationId="{1D6B637A-9EEF-4CF3-A4D5-5505400503EF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4" creationId="{07013EC6-169B-4DEB-8B8E-F5EDA7ACAC56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5" creationId="{A4E33ED0-60B8-4621-B153-3D5CCDF6B486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6" creationId="{2F6D97A5-7B2C-41D9-A1E8-FDBCB9EEA91C}"/>
          </ac:inkMkLst>
        </pc:inkChg>
        <pc:inkChg chg="add mod">
          <ac:chgData name="Zhou Jianyu" userId="faadb563bfecab1d" providerId="LiveId" clId="{608A95A3-58AF-4221-93A8-A24D4A10E73E}" dt="2022-12-09T01:46:59.570" v="3731"/>
          <ac:inkMkLst>
            <pc:docMk/>
            <pc:sldMk cId="2903970482" sldId="267"/>
            <ac:inkMk id="297" creationId="{F4CB7C92-F8E4-4C3E-8595-A78BF7925DF8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299" creationId="{B89B0E5E-148F-4FB7-A93A-F8B1D68465C9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0" creationId="{CD247FD3-15AC-4884-9988-380D5876F1E3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1" creationId="{151AC5A7-ED3C-4864-9C0D-739513D91B04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4" creationId="{669814AD-8DA3-4734-86CD-87527F556ED5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6" creationId="{F1651C98-F243-4590-923A-32F232815F0E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7" creationId="{4692E89E-1BDF-4BA0-A409-24C27DF1F13C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8" creationId="{516F0420-5066-424B-8755-33145CBFD2CD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09" creationId="{B76C8578-763A-4B6C-B966-C277A196650A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10" creationId="{C0711D37-3CA3-4E83-9B78-73A913A7C6DD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13" creationId="{8AFFA3C2-F833-401E-86E5-A875D7EE2F0B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14" creationId="{055B8297-B37E-4960-874F-1B1DE93E42BB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15" creationId="{69C117D4-B43C-446A-91BC-659FB714A8C3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16" creationId="{42805F20-812E-41F6-B21D-D7A097D87262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17" creationId="{22D2CAB3-8475-44B1-AC22-F4625A76E8BD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0" creationId="{48F98812-E337-46EC-9AB0-E535355D5608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1" creationId="{3DA9DBC9-C748-4D7A-8A40-53D5DD5DDB64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2" creationId="{5FEC66A2-18F6-4E01-BCA3-037A7DF89223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4" creationId="{ED14F118-6B80-4659-9F08-0B8BB7F5E45C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5" creationId="{32D16535-D42D-4537-8B98-2309D87CB71B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6" creationId="{7F519A9C-D552-4FEA-AB96-7ED066D3B4F9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8" creationId="{1F3E16FE-8573-4F70-9F8C-76E5C30D704E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29" creationId="{436ADD33-4826-4C01-91AA-D78D39AE9477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30" creationId="{9C4DEA98-53C6-480E-B89A-3C1C2973927C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31" creationId="{1393BC17-53C4-4E93-BB7E-BEBFC2D1999D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32" creationId="{E7E91E78-219B-478B-A304-05E1194AFBC8}"/>
          </ac:inkMkLst>
        </pc:inkChg>
        <pc:inkChg chg="add mod">
          <ac:chgData name="Zhou Jianyu" userId="faadb563bfecab1d" providerId="LiveId" clId="{608A95A3-58AF-4221-93A8-A24D4A10E73E}" dt="2022-12-09T01:47:41.197" v="3764"/>
          <ac:inkMkLst>
            <pc:docMk/>
            <pc:sldMk cId="2903970482" sldId="267"/>
            <ac:inkMk id="333" creationId="{77570A5C-802D-448E-B362-2A65D610AE2F}"/>
          </ac:inkMkLst>
        </pc:inkChg>
        <pc:inkChg chg="add mod">
          <ac:chgData name="Zhou Jianyu" userId="faadb563bfecab1d" providerId="LiveId" clId="{608A95A3-58AF-4221-93A8-A24D4A10E73E}" dt="2022-12-09T01:49:43.141" v="3897"/>
          <ac:inkMkLst>
            <pc:docMk/>
            <pc:sldMk cId="2903970482" sldId="267"/>
            <ac:inkMk id="335" creationId="{CC0717A8-4787-4038-B9F3-0E903CF9C152}"/>
          </ac:inkMkLst>
        </pc:inkChg>
        <pc:inkChg chg="add mod">
          <ac:chgData name="Zhou Jianyu" userId="faadb563bfecab1d" providerId="LiveId" clId="{608A95A3-58AF-4221-93A8-A24D4A10E73E}" dt="2022-12-09T01:49:43.141" v="3897"/>
          <ac:inkMkLst>
            <pc:docMk/>
            <pc:sldMk cId="2903970482" sldId="267"/>
            <ac:inkMk id="336" creationId="{9C99DD2C-E212-4E56-8B70-6434939F7CE3}"/>
          </ac:inkMkLst>
        </pc:inkChg>
        <pc:inkChg chg="add mod">
          <ac:chgData name="Zhou Jianyu" userId="faadb563bfecab1d" providerId="LiveId" clId="{608A95A3-58AF-4221-93A8-A24D4A10E73E}" dt="2022-12-09T01:49:45.560" v="3903"/>
          <ac:inkMkLst>
            <pc:docMk/>
            <pc:sldMk cId="2903970482" sldId="267"/>
            <ac:inkMk id="338" creationId="{73BDBBD1-0CBE-4673-B3C5-A169E3DE3A5D}"/>
          </ac:inkMkLst>
        </pc:inkChg>
        <pc:inkChg chg="add mod">
          <ac:chgData name="Zhou Jianyu" userId="faadb563bfecab1d" providerId="LiveId" clId="{608A95A3-58AF-4221-93A8-A24D4A10E73E}" dt="2022-12-09T01:49:45.560" v="3903"/>
          <ac:inkMkLst>
            <pc:docMk/>
            <pc:sldMk cId="2903970482" sldId="267"/>
            <ac:inkMk id="339" creationId="{B8788B88-CCFD-4E76-8324-AF49EF5F9F76}"/>
          </ac:inkMkLst>
        </pc:inkChg>
        <pc:inkChg chg="add mod">
          <ac:chgData name="Zhou Jianyu" userId="faadb563bfecab1d" providerId="LiveId" clId="{608A95A3-58AF-4221-93A8-A24D4A10E73E}" dt="2022-12-09T01:49:45.560" v="3903"/>
          <ac:inkMkLst>
            <pc:docMk/>
            <pc:sldMk cId="2903970482" sldId="267"/>
            <ac:inkMk id="341" creationId="{8271E909-CC79-4D7D-A9A8-86C73B4EB602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3" creationId="{BE2C3F29-7098-438F-88CA-BD4DE806BC61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4" creationId="{8526F6B9-2229-48E9-957D-C2F41C3D1202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5" creationId="{43711398-3B65-42A2-A4D1-698C0EC96819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6" creationId="{2CCA54D1-A0EE-4AC6-9FD5-EF902FD8AFB5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7" creationId="{52DCF947-C9BF-443C-8298-8CC5ECD48510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8" creationId="{1FBE0631-A8BD-43DF-B531-F044289A2D16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49" creationId="{00C7718B-CEF5-4BFD-823A-49A724B84EAF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1" creationId="{1B48D526-96D9-4A73-9BDD-A5F841130856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2" creationId="{CC1DA262-C89F-42CB-9A0A-88B58D341576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3" creationId="{7584A9B7-9C7C-43A6-B62E-1E6F4E4A021B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4" creationId="{4F0E4977-CF5D-4B58-9BE2-1DCCAE43D7D1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5" creationId="{B6B50FAE-441B-42F2-A615-409316DD435D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6" creationId="{169CDEE7-CA7E-4820-91FB-762CD064A5EE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7" creationId="{A07FDCF7-8F9E-44AA-9C41-4696A6E625A9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8" creationId="{A56FEADF-BAC3-4EEB-A523-5FC16644B456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59" creationId="{A9AEFC90-B7AA-44C3-A403-AF454E26B151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60" creationId="{73F430AF-E49B-4472-9046-431D47A4EC24}"/>
          </ac:inkMkLst>
        </pc:inkChg>
        <pc:inkChg chg="add mod">
          <ac:chgData name="Zhou Jianyu" userId="faadb563bfecab1d" providerId="LiveId" clId="{608A95A3-58AF-4221-93A8-A24D4A10E73E}" dt="2022-12-09T01:49:43.141" v="3897"/>
          <ac:inkMkLst>
            <pc:docMk/>
            <pc:sldMk cId="2903970482" sldId="267"/>
            <ac:inkMk id="361" creationId="{581C1E00-928A-4C12-B0BE-8D97097F2F90}"/>
          </ac:inkMkLst>
        </pc:inkChg>
        <pc:inkChg chg="add mod">
          <ac:chgData name="Zhou Jianyu" userId="faadb563bfecab1d" providerId="LiveId" clId="{608A95A3-58AF-4221-93A8-A24D4A10E73E}" dt="2022-12-09T01:49:45.560" v="3903"/>
          <ac:inkMkLst>
            <pc:docMk/>
            <pc:sldMk cId="2903970482" sldId="267"/>
            <ac:inkMk id="364" creationId="{5FB877A2-B274-415D-AC23-32B6930E6403}"/>
          </ac:inkMkLst>
        </pc:inkChg>
        <pc:inkChg chg="add mod">
          <ac:chgData name="Zhou Jianyu" userId="faadb563bfecab1d" providerId="LiveId" clId="{608A95A3-58AF-4221-93A8-A24D4A10E73E}" dt="2022-12-09T01:49:45.560" v="3903"/>
          <ac:inkMkLst>
            <pc:docMk/>
            <pc:sldMk cId="2903970482" sldId="267"/>
            <ac:inkMk id="365" creationId="{D9856659-396A-4219-80FC-5405DAC3935D}"/>
          </ac:inkMkLst>
        </pc:inkChg>
        <pc:inkChg chg="add mod">
          <ac:chgData name="Zhou Jianyu" userId="faadb563bfecab1d" providerId="LiveId" clId="{608A95A3-58AF-4221-93A8-A24D4A10E73E}" dt="2022-12-09T01:49:45.560" v="3903"/>
          <ac:inkMkLst>
            <pc:docMk/>
            <pc:sldMk cId="2903970482" sldId="267"/>
            <ac:inkMk id="366" creationId="{389435F9-B433-49F0-9B67-D2DCE1DA86E7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67" creationId="{D2B7072C-B843-4937-80C8-66923E0F8294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68" creationId="{538F178C-6448-408C-815F-979FD05E610A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71" creationId="{548D9FCC-C363-4849-888E-5F4081197F0C}"/>
          </ac:inkMkLst>
        </pc:inkChg>
        <pc:inkChg chg="add mod">
          <ac:chgData name="Zhou Jianyu" userId="faadb563bfecab1d" providerId="LiveId" clId="{608A95A3-58AF-4221-93A8-A24D4A10E73E}" dt="2022-12-09T01:49:48.578" v="3909"/>
          <ac:inkMkLst>
            <pc:docMk/>
            <pc:sldMk cId="2903970482" sldId="267"/>
            <ac:inkMk id="372" creationId="{1916D08D-F881-4A1D-AB3B-1CBB1804E435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73" creationId="{89131833-125A-409D-8356-9C403EF1B015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74" creationId="{6C699021-A76F-41AF-815C-851A1A654C3E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75" creationId="{57124BDF-6C6B-4A7D-9B65-3AFF03B9FE4A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78" creationId="{02AB307A-DDC4-42F4-ADDE-487FC28A0FFC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79" creationId="{D4E09779-AD82-4B17-9B8D-D421BA91C2D1}"/>
          </ac:inkMkLst>
        </pc:inkChg>
        <pc:inkChg chg="add mod">
          <ac:chgData name="Zhou Jianyu" userId="faadb563bfecab1d" providerId="LiveId" clId="{608A95A3-58AF-4221-93A8-A24D4A10E73E}" dt="2022-12-09T01:49:50.353" v="3913"/>
          <ac:inkMkLst>
            <pc:docMk/>
            <pc:sldMk cId="2903970482" sldId="267"/>
            <ac:inkMk id="380" creationId="{8D839782-7DC3-4FE2-AA9C-3A8601D8D58C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382" creationId="{4BA89B6B-BBC2-411F-B40D-58AEB5F66377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383" creationId="{1CAF765D-286D-4EC7-B078-2666321ECA6A}"/>
          </ac:inkMkLst>
        </pc:inkChg>
        <pc:inkChg chg="add mod">
          <ac:chgData name="Zhou Jianyu" userId="faadb563bfecab1d" providerId="LiveId" clId="{608A95A3-58AF-4221-93A8-A24D4A10E73E}" dt="2022-12-09T01:49:53.382" v="3917"/>
          <ac:inkMkLst>
            <pc:docMk/>
            <pc:sldMk cId="2903970482" sldId="267"/>
            <ac:inkMk id="384" creationId="{9D27C33C-F413-4C65-A705-F63FADD2B636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86" creationId="{28E086D5-4FF8-4F9C-8DF8-C4747EEFCF99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87" creationId="{557A201E-DA8D-41FF-90E3-EFEE4A58331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88" creationId="{A1D89860-009D-486B-A212-482C5E5EDC0C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89" creationId="{309BD250-3FE1-41FC-B52A-CB297072E8EA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0" creationId="{C16D9D4E-F7DE-4FAC-95B6-A60C541B4A31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1" creationId="{12CE1747-31AF-4BB0-906F-6E94C770DC3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2" creationId="{61637386-52B6-43EB-A76A-369472C5928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3" creationId="{70BE9365-116B-4B11-81AD-3A6B0DC3F08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4" creationId="{70BE3417-4A05-4B1A-BABC-0DBCB9D5ABF1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5" creationId="{03414C3B-97A7-4474-A774-9A8CD5357A3F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6" creationId="{9883B891-1EB8-4FB1-AC64-DD81B5D3F9F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7" creationId="{C7B427CB-F2CD-48DC-B777-00AC2BFD9C18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8" creationId="{F6E917FC-93BF-4B28-B0C7-AC48CE02E592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399" creationId="{08DFC721-0BA8-4C5B-BC71-7307FA6E3505}"/>
          </ac:inkMkLst>
        </pc:inkChg>
        <pc:inkChg chg="add mod">
          <ac:chgData name="Zhou Jianyu" userId="faadb563bfecab1d" providerId="LiveId" clId="{608A95A3-58AF-4221-93A8-A24D4A10E73E}" dt="2022-12-09T01:50:02.585" v="3935"/>
          <ac:inkMkLst>
            <pc:docMk/>
            <pc:sldMk cId="2903970482" sldId="267"/>
            <ac:inkMk id="401" creationId="{766E8340-9328-4B26-893C-86DBC53C78C1}"/>
          </ac:inkMkLst>
        </pc:inkChg>
        <pc:inkChg chg="add mod">
          <ac:chgData name="Zhou Jianyu" userId="faadb563bfecab1d" providerId="LiveId" clId="{608A95A3-58AF-4221-93A8-A24D4A10E73E}" dt="2022-12-09T01:50:02.585" v="3935"/>
          <ac:inkMkLst>
            <pc:docMk/>
            <pc:sldMk cId="2903970482" sldId="267"/>
            <ac:inkMk id="402" creationId="{149617A8-64F5-4A1A-97B1-64BA29300EA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04" creationId="{82ECDA0F-6D66-4366-97AA-FDC24D16F73D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05" creationId="{198DEAE1-1849-40CB-8413-C4164A2A20FF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07" creationId="{61EB16D0-2249-4B9A-ACF9-F12D39534022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08" creationId="{5F88A77B-D4DB-4DE3-8653-E18820D088DE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09" creationId="{F0498665-4012-4D92-BC8E-104F936ED3A9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10" creationId="{9A2DBDF4-1AF2-45AA-8B6A-7AEDCF4074FC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11" creationId="{D5A8EDA4-69F7-423A-81AE-2ED84A7CF942}"/>
          </ac:inkMkLst>
        </pc:inkChg>
        <pc:inkChg chg="add mod">
          <ac:chgData name="Zhou Jianyu" userId="faadb563bfecab1d" providerId="LiveId" clId="{608A95A3-58AF-4221-93A8-A24D4A10E73E}" dt="2022-12-09T01:50:12.271" v="3945"/>
          <ac:inkMkLst>
            <pc:docMk/>
            <pc:sldMk cId="2903970482" sldId="267"/>
            <ac:inkMk id="412" creationId="{7924D85D-B68C-486E-9BFD-CEE85C42E47A}"/>
          </ac:inkMkLst>
        </pc:inkChg>
      </pc:sldChg>
      <pc:sldChg chg="addSp delSp modSp new mod">
        <pc:chgData name="Zhou Jianyu" userId="faadb563bfecab1d" providerId="LiveId" clId="{608A95A3-58AF-4221-93A8-A24D4A10E73E}" dt="2022-12-09T01:40:55.477" v="3501" actId="9405"/>
        <pc:sldMkLst>
          <pc:docMk/>
          <pc:sldMk cId="3667840431" sldId="268"/>
        </pc:sldMkLst>
        <pc:grpChg chg="del mod">
          <ac:chgData name="Zhou Jianyu" userId="faadb563bfecab1d" providerId="LiveId" clId="{608A95A3-58AF-4221-93A8-A24D4A10E73E}" dt="2022-12-09T01:36:25.264" v="3206"/>
          <ac:grpSpMkLst>
            <pc:docMk/>
            <pc:sldMk cId="3667840431" sldId="268"/>
            <ac:grpSpMk id="7" creationId="{2CCF8BB0-B1EB-4212-AB7C-D2F052F6F3E7}"/>
          </ac:grpSpMkLst>
        </pc:grpChg>
        <pc:grpChg chg="del mod">
          <ac:chgData name="Zhou Jianyu" userId="faadb563bfecab1d" providerId="LiveId" clId="{608A95A3-58AF-4221-93A8-A24D4A10E73E}" dt="2022-12-09T01:36:48.225" v="3242"/>
          <ac:grpSpMkLst>
            <pc:docMk/>
            <pc:sldMk cId="3667840431" sldId="268"/>
            <ac:grpSpMk id="12" creationId="{FFDBBFFB-89C8-4CE8-AB92-D311C4976D34}"/>
          </ac:grpSpMkLst>
        </pc:grpChg>
        <pc:grpChg chg="del mod">
          <ac:chgData name="Zhou Jianyu" userId="faadb563bfecab1d" providerId="LiveId" clId="{608A95A3-58AF-4221-93A8-A24D4A10E73E}" dt="2022-12-09T01:36:44.475" v="3234"/>
          <ac:grpSpMkLst>
            <pc:docMk/>
            <pc:sldMk cId="3667840431" sldId="268"/>
            <ac:grpSpMk id="17" creationId="{C35E0700-80E3-445E-A8EA-CDC2B47B9A0C}"/>
          </ac:grpSpMkLst>
        </pc:grpChg>
        <pc:grpChg chg="del mod">
          <ac:chgData name="Zhou Jianyu" userId="faadb563bfecab1d" providerId="LiveId" clId="{608A95A3-58AF-4221-93A8-A24D4A10E73E}" dt="2022-12-09T01:36:48.225" v="3242"/>
          <ac:grpSpMkLst>
            <pc:docMk/>
            <pc:sldMk cId="3667840431" sldId="268"/>
            <ac:grpSpMk id="34" creationId="{F2BBE77D-35C8-4B1B-AF88-4F091747E6CB}"/>
          </ac:grpSpMkLst>
        </pc:grpChg>
        <pc:grpChg chg="del mod">
          <ac:chgData name="Zhou Jianyu" userId="faadb563bfecab1d" providerId="LiveId" clId="{608A95A3-58AF-4221-93A8-A24D4A10E73E}" dt="2022-12-09T01:36:58.207" v="3244"/>
          <ac:grpSpMkLst>
            <pc:docMk/>
            <pc:sldMk cId="3667840431" sldId="268"/>
            <ac:grpSpMk id="42" creationId="{DE72029A-B4B3-4EB7-9D22-4F721BC8CE6D}"/>
          </ac:grpSpMkLst>
        </pc:grpChg>
        <pc:grpChg chg="del mod">
          <ac:chgData name="Zhou Jianyu" userId="faadb563bfecab1d" providerId="LiveId" clId="{608A95A3-58AF-4221-93A8-A24D4A10E73E}" dt="2022-12-09T01:37:04.775" v="3251"/>
          <ac:grpSpMkLst>
            <pc:docMk/>
            <pc:sldMk cId="3667840431" sldId="268"/>
            <ac:grpSpMk id="44" creationId="{C2AFB1C7-E9E3-43F7-8B74-E718E4FE22AD}"/>
          </ac:grpSpMkLst>
        </pc:grpChg>
        <pc:grpChg chg="del mod">
          <ac:chgData name="Zhou Jianyu" userId="faadb563bfecab1d" providerId="LiveId" clId="{608A95A3-58AF-4221-93A8-A24D4A10E73E}" dt="2022-12-09T01:37:26.117" v="3261"/>
          <ac:grpSpMkLst>
            <pc:docMk/>
            <pc:sldMk cId="3667840431" sldId="268"/>
            <ac:grpSpMk id="49" creationId="{D34D36EB-0F03-42C9-9E12-AFB9D89D2C7B}"/>
          </ac:grpSpMkLst>
        </pc:grpChg>
        <pc:grpChg chg="del mod">
          <ac:chgData name="Zhou Jianyu" userId="faadb563bfecab1d" providerId="LiveId" clId="{608A95A3-58AF-4221-93A8-A24D4A10E73E}" dt="2022-12-09T01:37:27.669" v="3266"/>
          <ac:grpSpMkLst>
            <pc:docMk/>
            <pc:sldMk cId="3667840431" sldId="268"/>
            <ac:grpSpMk id="59" creationId="{5EC3B478-7469-419A-8EC4-6CDDAAAC4B1C}"/>
          </ac:grpSpMkLst>
        </pc:grpChg>
        <pc:grpChg chg="del mod">
          <ac:chgData name="Zhou Jianyu" userId="faadb563bfecab1d" providerId="LiveId" clId="{608A95A3-58AF-4221-93A8-A24D4A10E73E}" dt="2022-12-09T01:37:27.669" v="3266"/>
          <ac:grpSpMkLst>
            <pc:docMk/>
            <pc:sldMk cId="3667840431" sldId="268"/>
            <ac:grpSpMk id="60" creationId="{95A2F713-4E66-4E8A-892D-C29EE0F27047}"/>
          </ac:grpSpMkLst>
        </pc:grpChg>
        <pc:grpChg chg="mod">
          <ac:chgData name="Zhou Jianyu" userId="faadb563bfecab1d" providerId="LiveId" clId="{608A95A3-58AF-4221-93A8-A24D4A10E73E}" dt="2022-12-09T01:37:26.117" v="3261"/>
          <ac:grpSpMkLst>
            <pc:docMk/>
            <pc:sldMk cId="3667840431" sldId="268"/>
            <ac:grpSpMk id="61" creationId="{188E91F1-4EB8-4407-BBF7-A850273CB083}"/>
          </ac:grpSpMkLst>
        </pc:grpChg>
        <pc:grpChg chg="mod">
          <ac:chgData name="Zhou Jianyu" userId="faadb563bfecab1d" providerId="LiveId" clId="{608A95A3-58AF-4221-93A8-A24D4A10E73E}" dt="2022-12-09T01:37:27.669" v="3266"/>
          <ac:grpSpMkLst>
            <pc:docMk/>
            <pc:sldMk cId="3667840431" sldId="268"/>
            <ac:grpSpMk id="66" creationId="{24BA18BD-8B0E-4947-997A-34480F87E04C}"/>
          </ac:grpSpMkLst>
        </pc:grpChg>
        <pc:grpChg chg="mod">
          <ac:chgData name="Zhou Jianyu" userId="faadb563bfecab1d" providerId="LiveId" clId="{608A95A3-58AF-4221-93A8-A24D4A10E73E}" dt="2022-12-09T01:37:30.400" v="3270"/>
          <ac:grpSpMkLst>
            <pc:docMk/>
            <pc:sldMk cId="3667840431" sldId="268"/>
            <ac:grpSpMk id="70" creationId="{1FEB328B-0F6C-4451-AE55-4CDEBB0BBDEB}"/>
          </ac:grpSpMkLst>
        </pc:grpChg>
        <pc:grpChg chg="del mod">
          <ac:chgData name="Zhou Jianyu" userId="faadb563bfecab1d" providerId="LiveId" clId="{608A95A3-58AF-4221-93A8-A24D4A10E73E}" dt="2022-12-09T01:37:46.848" v="3279"/>
          <ac:grpSpMkLst>
            <pc:docMk/>
            <pc:sldMk cId="3667840431" sldId="268"/>
            <ac:grpSpMk id="76" creationId="{B673D75C-1F98-46D9-BA91-7428A07DD1AA}"/>
          </ac:grpSpMkLst>
        </pc:grpChg>
        <pc:grpChg chg="del mod">
          <ac:chgData name="Zhou Jianyu" userId="faadb563bfecab1d" providerId="LiveId" clId="{608A95A3-58AF-4221-93A8-A24D4A10E73E}" dt="2022-12-09T01:37:50.614" v="3281"/>
          <ac:grpSpMkLst>
            <pc:docMk/>
            <pc:sldMk cId="3667840431" sldId="268"/>
            <ac:grpSpMk id="79" creationId="{97A11559-40F1-42AB-B53B-05899E289432}"/>
          </ac:grpSpMkLst>
        </pc:grpChg>
        <pc:grpChg chg="del mod">
          <ac:chgData name="Zhou Jianyu" userId="faadb563bfecab1d" providerId="LiveId" clId="{608A95A3-58AF-4221-93A8-A24D4A10E73E}" dt="2022-12-09T01:37:59.179" v="3287"/>
          <ac:grpSpMkLst>
            <pc:docMk/>
            <pc:sldMk cId="3667840431" sldId="268"/>
            <ac:grpSpMk id="81" creationId="{0117C9AD-8CD8-4447-9583-B17174C20427}"/>
          </ac:grpSpMkLst>
        </pc:grpChg>
        <pc:grpChg chg="mod">
          <ac:chgData name="Zhou Jianyu" userId="faadb563bfecab1d" providerId="LiveId" clId="{608A95A3-58AF-4221-93A8-A24D4A10E73E}" dt="2022-12-09T01:37:59.179" v="3287"/>
          <ac:grpSpMkLst>
            <pc:docMk/>
            <pc:sldMk cId="3667840431" sldId="268"/>
            <ac:grpSpMk id="87" creationId="{679BD8BD-E132-4638-BED9-13256B24DFC4}"/>
          </ac:grpSpMkLst>
        </pc:grpChg>
        <pc:grpChg chg="del mod">
          <ac:chgData name="Zhou Jianyu" userId="faadb563bfecab1d" providerId="LiveId" clId="{608A95A3-58AF-4221-93A8-A24D4A10E73E}" dt="2022-12-09T01:38:06.509" v="3303"/>
          <ac:grpSpMkLst>
            <pc:docMk/>
            <pc:sldMk cId="3667840431" sldId="268"/>
            <ac:grpSpMk id="95" creationId="{25439346-1BBA-459F-9D86-ADD247037019}"/>
          </ac:grpSpMkLst>
        </pc:grpChg>
        <pc:grpChg chg="mod">
          <ac:chgData name="Zhou Jianyu" userId="faadb563bfecab1d" providerId="LiveId" clId="{608A95A3-58AF-4221-93A8-A24D4A10E73E}" dt="2022-12-09T01:38:06.509" v="3303"/>
          <ac:grpSpMkLst>
            <pc:docMk/>
            <pc:sldMk cId="3667840431" sldId="268"/>
            <ac:grpSpMk id="103" creationId="{256FF75C-45CF-4AAE-9163-114F25661B7E}"/>
          </ac:grpSpMkLst>
        </pc:grpChg>
        <pc:grpChg chg="mod">
          <ac:chgData name="Zhou Jianyu" userId="faadb563bfecab1d" providerId="LiveId" clId="{608A95A3-58AF-4221-93A8-A24D4A10E73E}" dt="2022-12-09T01:38:17.131" v="3315"/>
          <ac:grpSpMkLst>
            <pc:docMk/>
            <pc:sldMk cId="3667840431" sldId="268"/>
            <ac:grpSpMk id="115" creationId="{2DF46436-E846-474F-BF5C-E8ECB67D10FE}"/>
          </ac:grpSpMkLst>
        </pc:grpChg>
        <pc:grpChg chg="mod">
          <ac:chgData name="Zhou Jianyu" userId="faadb563bfecab1d" providerId="LiveId" clId="{608A95A3-58AF-4221-93A8-A24D4A10E73E}" dt="2022-12-09T01:38:20.503" v="3318"/>
          <ac:grpSpMkLst>
            <pc:docMk/>
            <pc:sldMk cId="3667840431" sldId="268"/>
            <ac:grpSpMk id="118" creationId="{8A71DB46-05A7-44BD-B8CF-1CB019F4DC10}"/>
          </ac:grpSpMkLst>
        </pc:grpChg>
        <pc:grpChg chg="del mod">
          <ac:chgData name="Zhou Jianyu" userId="faadb563bfecab1d" providerId="LiveId" clId="{608A95A3-58AF-4221-93A8-A24D4A10E73E}" dt="2022-12-09T01:38:30.425" v="3330"/>
          <ac:grpSpMkLst>
            <pc:docMk/>
            <pc:sldMk cId="3667840431" sldId="268"/>
            <ac:grpSpMk id="126" creationId="{22E9C8C9-119E-47A2-80CD-F5187FA08265}"/>
          </ac:grpSpMkLst>
        </pc:grpChg>
        <pc:grpChg chg="del mod">
          <ac:chgData name="Zhou Jianyu" userId="faadb563bfecab1d" providerId="LiveId" clId="{608A95A3-58AF-4221-93A8-A24D4A10E73E}" dt="2022-12-09T01:38:31.754" v="3332"/>
          <ac:grpSpMkLst>
            <pc:docMk/>
            <pc:sldMk cId="3667840431" sldId="268"/>
            <ac:grpSpMk id="130" creationId="{EFFCD692-77DF-4678-BEE9-5FA26B97C933}"/>
          </ac:grpSpMkLst>
        </pc:grpChg>
        <pc:grpChg chg="del mod">
          <ac:chgData name="Zhou Jianyu" userId="faadb563bfecab1d" providerId="LiveId" clId="{608A95A3-58AF-4221-93A8-A24D4A10E73E}" dt="2022-12-09T01:38:34.083" v="3336"/>
          <ac:grpSpMkLst>
            <pc:docMk/>
            <pc:sldMk cId="3667840431" sldId="268"/>
            <ac:grpSpMk id="132" creationId="{7E65C7D9-E029-42C6-970F-CF44E463BC72}"/>
          </ac:grpSpMkLst>
        </pc:grpChg>
        <pc:grpChg chg="del mod">
          <ac:chgData name="Zhou Jianyu" userId="faadb563bfecab1d" providerId="LiveId" clId="{608A95A3-58AF-4221-93A8-A24D4A10E73E}" dt="2022-12-09T01:38:36.878" v="3340"/>
          <ac:grpSpMkLst>
            <pc:docMk/>
            <pc:sldMk cId="3667840431" sldId="268"/>
            <ac:grpSpMk id="136" creationId="{81C97648-9694-4133-BF96-C2C58668A026}"/>
          </ac:grpSpMkLst>
        </pc:grpChg>
        <pc:grpChg chg="del mod">
          <ac:chgData name="Zhou Jianyu" userId="faadb563bfecab1d" providerId="LiveId" clId="{608A95A3-58AF-4221-93A8-A24D4A10E73E}" dt="2022-12-09T01:38:45.309" v="3357"/>
          <ac:grpSpMkLst>
            <pc:docMk/>
            <pc:sldMk cId="3667840431" sldId="268"/>
            <ac:grpSpMk id="140" creationId="{60F689D1-ABFE-453A-8068-49E9AE6809A1}"/>
          </ac:grpSpMkLst>
        </pc:grpChg>
        <pc:grpChg chg="del mod">
          <ac:chgData name="Zhou Jianyu" userId="faadb563bfecab1d" providerId="LiveId" clId="{608A95A3-58AF-4221-93A8-A24D4A10E73E}" dt="2022-12-09T01:38:52.303" v="3362"/>
          <ac:grpSpMkLst>
            <pc:docMk/>
            <pc:sldMk cId="3667840431" sldId="268"/>
            <ac:grpSpMk id="157" creationId="{B7AE45A6-B890-4F56-BD1E-A0AAAF701A51}"/>
          </ac:grpSpMkLst>
        </pc:grpChg>
        <pc:grpChg chg="del mod">
          <ac:chgData name="Zhou Jianyu" userId="faadb563bfecab1d" providerId="LiveId" clId="{608A95A3-58AF-4221-93A8-A24D4A10E73E}" dt="2022-12-09T01:38:56.788" v="3370"/>
          <ac:grpSpMkLst>
            <pc:docMk/>
            <pc:sldMk cId="3667840431" sldId="268"/>
            <ac:grpSpMk id="162" creationId="{53CC2CBA-56E2-4FC2-BB18-0CCD28EB1622}"/>
          </ac:grpSpMkLst>
        </pc:grpChg>
        <pc:grpChg chg="del mod">
          <ac:chgData name="Zhou Jianyu" userId="faadb563bfecab1d" providerId="LiveId" clId="{608A95A3-58AF-4221-93A8-A24D4A10E73E}" dt="2022-12-09T01:39:04.037" v="3378"/>
          <ac:grpSpMkLst>
            <pc:docMk/>
            <pc:sldMk cId="3667840431" sldId="268"/>
            <ac:grpSpMk id="170" creationId="{82294AA8-D209-4DC7-ADEA-8B3210FB3895}"/>
          </ac:grpSpMkLst>
        </pc:grpChg>
        <pc:grpChg chg="del mod">
          <ac:chgData name="Zhou Jianyu" userId="faadb563bfecab1d" providerId="LiveId" clId="{608A95A3-58AF-4221-93A8-A24D4A10E73E}" dt="2022-12-09T01:39:05.808" v="3380"/>
          <ac:grpSpMkLst>
            <pc:docMk/>
            <pc:sldMk cId="3667840431" sldId="268"/>
            <ac:grpSpMk id="178" creationId="{D00D49A5-012A-41B0-9CC9-4B792D6916EC}"/>
          </ac:grpSpMkLst>
        </pc:grpChg>
        <pc:grpChg chg="mod">
          <ac:chgData name="Zhou Jianyu" userId="faadb563bfecab1d" providerId="LiveId" clId="{608A95A3-58AF-4221-93A8-A24D4A10E73E}" dt="2022-12-09T01:39:05.808" v="3380"/>
          <ac:grpSpMkLst>
            <pc:docMk/>
            <pc:sldMk cId="3667840431" sldId="268"/>
            <ac:grpSpMk id="180" creationId="{5AA19EEA-5B3D-4499-9625-DA8433C90C22}"/>
          </ac:grpSpMkLst>
        </pc:grpChg>
        <pc:grpChg chg="del mod">
          <ac:chgData name="Zhou Jianyu" userId="faadb563bfecab1d" providerId="LiveId" clId="{608A95A3-58AF-4221-93A8-A24D4A10E73E}" dt="2022-12-09T01:39:18.849" v="3389"/>
          <ac:grpSpMkLst>
            <pc:docMk/>
            <pc:sldMk cId="3667840431" sldId="268"/>
            <ac:grpSpMk id="184" creationId="{77FAB4DE-4B6F-40E5-AA36-DDEF9F681056}"/>
          </ac:grpSpMkLst>
        </pc:grpChg>
        <pc:grpChg chg="del mod">
          <ac:chgData name="Zhou Jianyu" userId="faadb563bfecab1d" providerId="LiveId" clId="{608A95A3-58AF-4221-93A8-A24D4A10E73E}" dt="2022-12-09T01:39:30.020" v="3396"/>
          <ac:grpSpMkLst>
            <pc:docMk/>
            <pc:sldMk cId="3667840431" sldId="268"/>
            <ac:grpSpMk id="189" creationId="{D8C8DBB1-3FDB-4F94-A7F7-072E58CBC3A4}"/>
          </ac:grpSpMkLst>
        </pc:grpChg>
        <pc:grpChg chg="mod">
          <ac:chgData name="Zhou Jianyu" userId="faadb563bfecab1d" providerId="LiveId" clId="{608A95A3-58AF-4221-93A8-A24D4A10E73E}" dt="2022-12-09T01:39:30.020" v="3396"/>
          <ac:grpSpMkLst>
            <pc:docMk/>
            <pc:sldMk cId="3667840431" sldId="268"/>
            <ac:grpSpMk id="196" creationId="{388BC28C-4DE1-4E56-BCCF-A623492BE793}"/>
          </ac:grpSpMkLst>
        </pc:grpChg>
        <pc:grpChg chg="del mod">
          <ac:chgData name="Zhou Jianyu" userId="faadb563bfecab1d" providerId="LiveId" clId="{608A95A3-58AF-4221-93A8-A24D4A10E73E}" dt="2022-12-09T01:39:42.888" v="3406"/>
          <ac:grpSpMkLst>
            <pc:docMk/>
            <pc:sldMk cId="3667840431" sldId="268"/>
            <ac:grpSpMk id="203" creationId="{828DD526-B0FB-4560-9DFE-C8A53EFF04AC}"/>
          </ac:grpSpMkLst>
        </pc:grpChg>
        <pc:grpChg chg="del mod">
          <ac:chgData name="Zhou Jianyu" userId="faadb563bfecab1d" providerId="LiveId" clId="{608A95A3-58AF-4221-93A8-A24D4A10E73E}" dt="2022-12-09T01:39:48.306" v="3417"/>
          <ac:grpSpMkLst>
            <pc:docMk/>
            <pc:sldMk cId="3667840431" sldId="268"/>
            <ac:grpSpMk id="206" creationId="{F687B2A7-01FE-4274-B042-9EFD09225551}"/>
          </ac:grpSpMkLst>
        </pc:grpChg>
        <pc:grpChg chg="del mod">
          <ac:chgData name="Zhou Jianyu" userId="faadb563bfecab1d" providerId="LiveId" clId="{608A95A3-58AF-4221-93A8-A24D4A10E73E}" dt="2022-12-09T01:39:59.415" v="3444"/>
          <ac:grpSpMkLst>
            <pc:docMk/>
            <pc:sldMk cId="3667840431" sldId="268"/>
            <ac:grpSpMk id="217" creationId="{3BC98963-E0F0-42CD-9AFD-32BDA73E781B}"/>
          </ac:grpSpMkLst>
        </pc:grpChg>
        <pc:grpChg chg="del mod">
          <ac:chgData name="Zhou Jianyu" userId="faadb563bfecab1d" providerId="LiveId" clId="{608A95A3-58AF-4221-93A8-A24D4A10E73E}" dt="2022-12-09T01:40:03.859" v="3454"/>
          <ac:grpSpMkLst>
            <pc:docMk/>
            <pc:sldMk cId="3667840431" sldId="268"/>
            <ac:grpSpMk id="244" creationId="{EE414AAD-7622-4EE6-AAEC-CD5551857F6D}"/>
          </ac:grpSpMkLst>
        </pc:grpChg>
        <pc:grpChg chg="del mod">
          <ac:chgData name="Zhou Jianyu" userId="faadb563bfecab1d" providerId="LiveId" clId="{608A95A3-58AF-4221-93A8-A24D4A10E73E}" dt="2022-12-09T01:40:15.837" v="3465"/>
          <ac:grpSpMkLst>
            <pc:docMk/>
            <pc:sldMk cId="3667840431" sldId="268"/>
            <ac:grpSpMk id="254" creationId="{18A4A556-71A7-4400-841A-523F68887773}"/>
          </ac:grpSpMkLst>
        </pc:grpChg>
        <pc:grpChg chg="mod">
          <ac:chgData name="Zhou Jianyu" userId="faadb563bfecab1d" providerId="LiveId" clId="{608A95A3-58AF-4221-93A8-A24D4A10E73E}" dt="2022-12-09T01:40:10.685" v="3458"/>
          <ac:grpSpMkLst>
            <pc:docMk/>
            <pc:sldMk cId="3667840431" sldId="268"/>
            <ac:grpSpMk id="258" creationId="{EE8D9735-11C6-46C1-BB27-5EDA241F42F0}"/>
          </ac:grpSpMkLst>
        </pc:grpChg>
        <pc:grpChg chg="del mod">
          <ac:chgData name="Zhou Jianyu" userId="faadb563bfecab1d" providerId="LiveId" clId="{608A95A3-58AF-4221-93A8-A24D4A10E73E}" dt="2022-12-09T01:40:18.307" v="3467"/>
          <ac:grpSpMkLst>
            <pc:docMk/>
            <pc:sldMk cId="3667840431" sldId="268"/>
            <ac:grpSpMk id="265" creationId="{9FF2FAB7-6178-408D-B4C3-39520562B819}"/>
          </ac:grpSpMkLst>
        </pc:grpChg>
        <pc:grpChg chg="del mod">
          <ac:chgData name="Zhou Jianyu" userId="faadb563bfecab1d" providerId="LiveId" clId="{608A95A3-58AF-4221-93A8-A24D4A10E73E}" dt="2022-12-09T01:40:26.340" v="3471"/>
          <ac:grpSpMkLst>
            <pc:docMk/>
            <pc:sldMk cId="3667840431" sldId="268"/>
            <ac:grpSpMk id="267" creationId="{950B32A5-045F-42CD-9028-9EC5860A1A94}"/>
          </ac:grpSpMkLst>
        </pc:grpChg>
        <pc:grpChg chg="del mod">
          <ac:chgData name="Zhou Jianyu" userId="faadb563bfecab1d" providerId="LiveId" clId="{608A95A3-58AF-4221-93A8-A24D4A10E73E}" dt="2022-12-09T01:40:30.761" v="3474"/>
          <ac:grpSpMkLst>
            <pc:docMk/>
            <pc:sldMk cId="3667840431" sldId="268"/>
            <ac:grpSpMk id="271" creationId="{97B14372-067C-45F6-9F2D-64E22EECC874}"/>
          </ac:grpSpMkLst>
        </pc:grpChg>
        <pc:grpChg chg="del mod">
          <ac:chgData name="Zhou Jianyu" userId="faadb563bfecab1d" providerId="LiveId" clId="{608A95A3-58AF-4221-93A8-A24D4A10E73E}" dt="2022-12-09T01:40:34.650" v="3477"/>
          <ac:grpSpMkLst>
            <pc:docMk/>
            <pc:sldMk cId="3667840431" sldId="268"/>
            <ac:grpSpMk id="274" creationId="{15C962EA-E178-417D-B711-CA3FEEF0548F}"/>
          </ac:grpSpMkLst>
        </pc:grpChg>
        <pc:grpChg chg="del mod">
          <ac:chgData name="Zhou Jianyu" userId="faadb563bfecab1d" providerId="LiveId" clId="{608A95A3-58AF-4221-93A8-A24D4A10E73E}" dt="2022-12-09T01:40:37.805" v="3481"/>
          <ac:grpSpMkLst>
            <pc:docMk/>
            <pc:sldMk cId="3667840431" sldId="268"/>
            <ac:grpSpMk id="277" creationId="{4238E9C8-2001-4D46-AFB5-7F151B383EC6}"/>
          </ac:grpSpMkLst>
        </pc:grpChg>
        <pc:grpChg chg="del mod">
          <ac:chgData name="Zhou Jianyu" userId="faadb563bfecab1d" providerId="LiveId" clId="{608A95A3-58AF-4221-93A8-A24D4A10E73E}" dt="2022-12-09T01:40:41.090" v="3485"/>
          <ac:grpSpMkLst>
            <pc:docMk/>
            <pc:sldMk cId="3667840431" sldId="268"/>
            <ac:grpSpMk id="281" creationId="{81A49328-B54A-425C-853E-5838C7DE4663}"/>
          </ac:grpSpMkLst>
        </pc:grpChg>
        <pc:grpChg chg="del mod">
          <ac:chgData name="Zhou Jianyu" userId="faadb563bfecab1d" providerId="LiveId" clId="{608A95A3-58AF-4221-93A8-A24D4A10E73E}" dt="2022-12-09T01:40:45.109" v="3489"/>
          <ac:grpSpMkLst>
            <pc:docMk/>
            <pc:sldMk cId="3667840431" sldId="268"/>
            <ac:grpSpMk id="285" creationId="{8D050CC7-9C5D-49F9-BC8E-EF861F49A4F0}"/>
          </ac:grpSpMkLst>
        </pc:grpChg>
        <pc:grpChg chg="mod">
          <ac:chgData name="Zhou Jianyu" userId="faadb563bfecab1d" providerId="LiveId" clId="{608A95A3-58AF-4221-93A8-A24D4A10E73E}" dt="2022-12-09T01:40:45.109" v="3489"/>
          <ac:grpSpMkLst>
            <pc:docMk/>
            <pc:sldMk cId="3667840431" sldId="268"/>
            <ac:grpSpMk id="289" creationId="{638F436B-1604-4E23-9322-4CC86B6BF672}"/>
          </ac:grpSpMkLst>
        </pc:grpChg>
        <pc:grpChg chg="mod">
          <ac:chgData name="Zhou Jianyu" userId="faadb563bfecab1d" providerId="LiveId" clId="{608A95A3-58AF-4221-93A8-A24D4A10E73E}" dt="2022-12-09T01:40:53.213" v="3500"/>
          <ac:grpSpMkLst>
            <pc:docMk/>
            <pc:sldMk cId="3667840431" sldId="268"/>
            <ac:grpSpMk id="300" creationId="{F94155EE-FA57-4239-9228-009DB87EFD77}"/>
          </ac:grpSpMkLst>
        </pc:grpChg>
        <pc:inkChg chg="add del mod">
          <ac:chgData name="Zhou Jianyu" userId="faadb563bfecab1d" providerId="LiveId" clId="{608A95A3-58AF-4221-93A8-A24D4A10E73E}" dt="2022-12-09T01:36:25.264" v="3207"/>
          <ac:inkMkLst>
            <pc:docMk/>
            <pc:sldMk cId="3667840431" sldId="268"/>
            <ac:inkMk id="2" creationId="{828452CB-9F5F-42B8-A42E-8D9C810A85AA}"/>
          </ac:inkMkLst>
        </pc:inkChg>
        <pc:inkChg chg="add del mod">
          <ac:chgData name="Zhou Jianyu" userId="faadb563bfecab1d" providerId="LiveId" clId="{608A95A3-58AF-4221-93A8-A24D4A10E73E}" dt="2022-12-09T01:36:25.263" v="3203"/>
          <ac:inkMkLst>
            <pc:docMk/>
            <pc:sldMk cId="3667840431" sldId="268"/>
            <ac:inkMk id="3" creationId="{171ED3BD-87CA-4EA4-96AF-012E490CA3CE}"/>
          </ac:inkMkLst>
        </pc:inkChg>
        <pc:inkChg chg="add del mod">
          <ac:chgData name="Zhou Jianyu" userId="faadb563bfecab1d" providerId="LiveId" clId="{608A95A3-58AF-4221-93A8-A24D4A10E73E}" dt="2022-12-09T01:36:25.264" v="3205"/>
          <ac:inkMkLst>
            <pc:docMk/>
            <pc:sldMk cId="3667840431" sldId="268"/>
            <ac:inkMk id="4" creationId="{D2ECE41B-314A-4715-AAE5-C3D2EE0365E7}"/>
          </ac:inkMkLst>
        </pc:inkChg>
        <pc:inkChg chg="add del mod">
          <ac:chgData name="Zhou Jianyu" userId="faadb563bfecab1d" providerId="LiveId" clId="{608A95A3-58AF-4221-93A8-A24D4A10E73E}" dt="2022-12-09T01:36:25.264" v="3206"/>
          <ac:inkMkLst>
            <pc:docMk/>
            <pc:sldMk cId="3667840431" sldId="268"/>
            <ac:inkMk id="5" creationId="{BB77D941-CF68-4ACF-B6AC-004D0C7C9F16}"/>
          </ac:inkMkLst>
        </pc:inkChg>
        <pc:inkChg chg="add del mod">
          <ac:chgData name="Zhou Jianyu" userId="faadb563bfecab1d" providerId="LiveId" clId="{608A95A3-58AF-4221-93A8-A24D4A10E73E}" dt="2022-12-09T01:36:25.263" v="3204"/>
          <ac:inkMkLst>
            <pc:docMk/>
            <pc:sldMk cId="3667840431" sldId="268"/>
            <ac:inkMk id="6" creationId="{E1E0B061-475F-45C2-9437-E283C6145845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8" creationId="{D485F4BA-5804-454B-8BFC-F9607610493D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9" creationId="{EF3218EA-6315-4A31-8E37-FE484CF4D34F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0" creationId="{BDBC277B-DC8A-49E9-99F7-6D6B9E04A28F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1" creationId="{895363C4-3017-43EF-B7C3-AEF0A39216E5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3" creationId="{9D3A61C3-9D1C-4E53-899E-8269B920E758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4" creationId="{B257D99B-C518-4A04-9E0D-237CBE15DD30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5" creationId="{2C28DCE8-EF83-4D20-8622-5A434886AFAC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6" creationId="{D7D21AB5-C53F-4C9F-841A-8BF6C6A6A74C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8" creationId="{2260652C-DFFA-4303-A7A5-77CCEDDE83C4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19" creationId="{9B0A64BD-2C5B-4129-A8B1-8F1524C3EDFB}"/>
          </ac:inkMkLst>
        </pc:inkChg>
        <pc:inkChg chg="add del mod">
          <ac:chgData name="Zhou Jianyu" userId="faadb563bfecab1d" providerId="LiveId" clId="{608A95A3-58AF-4221-93A8-A24D4A10E73E}" dt="2022-12-09T01:37:01.752" v="3246"/>
          <ac:inkMkLst>
            <pc:docMk/>
            <pc:sldMk cId="3667840431" sldId="268"/>
            <ac:inkMk id="20" creationId="{B606862E-5C34-4D58-A095-AF33E84D8CEE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1" creationId="{B5FA31F9-AB8A-4DD9-822D-2FBA98396F13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2" creationId="{62EF83DC-1FB9-4F93-8B29-8433AD623E7F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3" creationId="{16B69C5E-7D01-4CF2-80C9-DF7C2CA18A77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4" creationId="{508EED35-F1B4-4CD0-8BFD-873A7225728D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5" creationId="{97051EB0-B584-49A8-8159-50AF0FB34F19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6" creationId="{B1ACDB76-F738-480D-A7B7-58E1133106D3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7" creationId="{9DBC0F70-A49A-44A0-9337-128F68092354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8" creationId="{F435AE10-F71E-4A2F-8139-DE2C3AB2ADB8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29" creationId="{5BA80484-4EEB-4626-909A-3C86FA19D1EB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0" creationId="{1033912D-5099-4318-9773-66620288CC8D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1" creationId="{0076D687-1180-453B-A88E-267666A48D82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2" creationId="{E39573E9-E5C5-4F3D-9494-B193490435F6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3" creationId="{D3E5CE3E-3A8D-427E-9ACA-349AECDF6377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5" creationId="{2DE939C3-8ECE-4B83-B808-519815711505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6" creationId="{6CC71C3B-3F6E-42AB-A6D9-1E8FFE7B4DDB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7" creationId="{FFA590D0-595F-4CED-B6D8-707039BB1507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8" creationId="{B925F3CD-D096-4FB1-BCDD-A49BFF1E7237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39" creationId="{26586B6A-91B2-4EA4-A76C-7E22A1EB2E3C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40" creationId="{3FF85D9E-476C-4177-8858-2812B2288D81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41" creationId="{3D84343D-B6D6-4EB7-866E-7C9D92DC3E6C}"/>
          </ac:inkMkLst>
        </pc:inkChg>
        <pc:inkChg chg="add del mod">
          <ac:chgData name="Zhou Jianyu" userId="faadb563bfecab1d" providerId="LiveId" clId="{608A95A3-58AF-4221-93A8-A24D4A10E73E}" dt="2022-12-09T01:37:01.752" v="3245"/>
          <ac:inkMkLst>
            <pc:docMk/>
            <pc:sldMk cId="3667840431" sldId="268"/>
            <ac:inkMk id="43" creationId="{FE0D884B-E405-4EAD-A8B3-EB941428D52C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45" creationId="{3711850D-314A-4A61-B698-297148D896D8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46" creationId="{3CAB4007-E882-4609-B76F-2C09C108207F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47" creationId="{D59D1C60-C80D-401A-ADC1-AC11E986AC36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48" creationId="{DD77B255-B7F5-4D3B-AC10-2573AC9289DD}"/>
          </ac:inkMkLst>
        </pc:inkChg>
        <pc:inkChg chg="add mod">
          <ac:chgData name="Zhou Jianyu" userId="faadb563bfecab1d" providerId="LiveId" clId="{608A95A3-58AF-4221-93A8-A24D4A10E73E}" dt="2022-12-09T01:37:26.117" v="3261"/>
          <ac:inkMkLst>
            <pc:docMk/>
            <pc:sldMk cId="3667840431" sldId="268"/>
            <ac:inkMk id="50" creationId="{4B111DE5-BB3C-4321-9F73-2A0686BCC750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1" creationId="{484FAAA8-CFBA-4997-BF0F-2B29CBA87998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2" creationId="{8CE2F2DE-F052-499F-A25F-0310087DEE90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3" creationId="{FB510AB6-0092-4065-A76C-E3EEC6F2173B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4" creationId="{292D9BDE-21CF-4E67-971F-18FCD1D8B4F8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5" creationId="{78733665-6AB0-4B25-8A0C-A8785287AD7B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6" creationId="{BBCAA456-FD0B-4BED-9F7F-DBE0BC3A5A98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7" creationId="{8E8F955D-1725-4E97-A866-8993564DE201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58" creationId="{AC024803-E232-4C7C-8D8B-3A21F35E1367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62" creationId="{66227E2E-5F51-4044-AB51-CC31830C787A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63" creationId="{10EC3F41-27A4-4E11-A517-B6FC5E1C87A2}"/>
          </ac:inkMkLst>
        </pc:inkChg>
        <pc:inkChg chg="add">
          <ac:chgData name="Zhou Jianyu" userId="faadb563bfecab1d" providerId="LiveId" clId="{608A95A3-58AF-4221-93A8-A24D4A10E73E}" dt="2022-12-09T01:37:26.738" v="3264" actId="9405"/>
          <ac:inkMkLst>
            <pc:docMk/>
            <pc:sldMk cId="3667840431" sldId="268"/>
            <ac:inkMk id="64" creationId="{7795D405-9456-4338-BCBC-01A6513F1397}"/>
          </ac:inkMkLst>
        </pc:inkChg>
        <pc:inkChg chg="add mod">
          <ac:chgData name="Zhou Jianyu" userId="faadb563bfecab1d" providerId="LiveId" clId="{608A95A3-58AF-4221-93A8-A24D4A10E73E}" dt="2022-12-09T01:37:27.669" v="3266"/>
          <ac:inkMkLst>
            <pc:docMk/>
            <pc:sldMk cId="3667840431" sldId="268"/>
            <ac:inkMk id="65" creationId="{9531D496-68EC-4154-93BB-94E9D530F545}"/>
          </ac:inkMkLst>
        </pc:inkChg>
        <pc:inkChg chg="add mod">
          <ac:chgData name="Zhou Jianyu" userId="faadb563bfecab1d" providerId="LiveId" clId="{608A95A3-58AF-4221-93A8-A24D4A10E73E}" dt="2022-12-09T01:37:30.400" v="3270"/>
          <ac:inkMkLst>
            <pc:docMk/>
            <pc:sldMk cId="3667840431" sldId="268"/>
            <ac:inkMk id="67" creationId="{5DB24C92-D3E8-4F71-BCC9-CF6D756DDF8F}"/>
          </ac:inkMkLst>
        </pc:inkChg>
        <pc:inkChg chg="add mod">
          <ac:chgData name="Zhou Jianyu" userId="faadb563bfecab1d" providerId="LiveId" clId="{608A95A3-58AF-4221-93A8-A24D4A10E73E}" dt="2022-12-09T01:37:30.400" v="3270"/>
          <ac:inkMkLst>
            <pc:docMk/>
            <pc:sldMk cId="3667840431" sldId="268"/>
            <ac:inkMk id="68" creationId="{E4F841F0-4423-4108-AE01-E314B16D4FD0}"/>
          </ac:inkMkLst>
        </pc:inkChg>
        <pc:inkChg chg="add mod">
          <ac:chgData name="Zhou Jianyu" userId="faadb563bfecab1d" providerId="LiveId" clId="{608A95A3-58AF-4221-93A8-A24D4A10E73E}" dt="2022-12-09T01:37:30.400" v="3270"/>
          <ac:inkMkLst>
            <pc:docMk/>
            <pc:sldMk cId="3667840431" sldId="268"/>
            <ac:inkMk id="69" creationId="{54E5907D-02C9-46DA-8BA7-8BF94A6299C5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1" creationId="{5B3D9F87-BD31-4DE7-8454-36160509A30F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2" creationId="{DF0EFEE5-B492-4CE8-B8FE-82CCFF0C9D6C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3" creationId="{C9BE3767-0D6B-4345-AABE-B11093E53033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4" creationId="{BE3170B3-43B2-4E6E-B4FD-9ECA00AABFF3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5" creationId="{7669B617-E40F-4909-8BBD-956A7FF1278C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7" creationId="{554FA339-C06D-4924-8D37-DBF6D3335735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78" creationId="{F2087C60-A395-436C-8080-7E3C82DE8D0B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80" creationId="{146CF1B0-2526-4C48-BC70-52B7357CE618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82" creationId="{836D7787-160B-499E-9F13-F6843EB9BC16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83" creationId="{C61CB04E-8DD6-4E0E-97C0-C8FBC03B6EEF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84" creationId="{315A7CFB-39D4-476B-B741-CF00568F673A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85" creationId="{D8615C72-9C46-4B0E-9109-36F9E8002245}"/>
          </ac:inkMkLst>
        </pc:inkChg>
        <pc:inkChg chg="add mod">
          <ac:chgData name="Zhou Jianyu" userId="faadb563bfecab1d" providerId="LiveId" clId="{608A95A3-58AF-4221-93A8-A24D4A10E73E}" dt="2022-12-09T01:37:59.179" v="3287"/>
          <ac:inkMkLst>
            <pc:docMk/>
            <pc:sldMk cId="3667840431" sldId="268"/>
            <ac:inkMk id="86" creationId="{4CB8EF80-EEC5-4FAD-8BB4-9185058C46E0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88" creationId="{8A847975-9013-4FA9-839E-A3EB3F9E741B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89" creationId="{0EF779A7-E88D-4BD3-B707-EF0BBA15528D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0" creationId="{13794083-F0F6-44D4-8BB7-8EAEDEA0E1E1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1" creationId="{00F3871E-7034-4D1A-A409-983B3D725103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2" creationId="{A4BB844C-0DA7-40F0-9E5A-7F16263F5131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3" creationId="{F6E9008A-1728-4F95-BFCA-98C4162AA7BD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4" creationId="{1E228DE3-7150-4A69-B2EB-881BDFEF7EC0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6" creationId="{C2822E6F-9709-46C5-82EF-994C37C64D0D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7" creationId="{CC04AC07-952D-4D79-8369-8DBA1C37592E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8" creationId="{396FC48D-DEF8-48A9-8AFE-A564DCF43465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99" creationId="{96951CC3-863F-4F24-A648-36D7DB36EEE7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100" creationId="{1E7E366C-F9F1-407F-A849-EEC7BB6B3DD9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101" creationId="{199699B8-B5E5-4D47-9714-516358659FD8}"/>
          </ac:inkMkLst>
        </pc:inkChg>
        <pc:inkChg chg="add mod">
          <ac:chgData name="Zhou Jianyu" userId="faadb563bfecab1d" providerId="LiveId" clId="{608A95A3-58AF-4221-93A8-A24D4A10E73E}" dt="2022-12-09T01:38:06.509" v="3303"/>
          <ac:inkMkLst>
            <pc:docMk/>
            <pc:sldMk cId="3667840431" sldId="268"/>
            <ac:inkMk id="102" creationId="{40D03301-A0F6-4257-B165-729E4960D865}"/>
          </ac:inkMkLst>
        </pc:inkChg>
        <pc:inkChg chg="add">
          <ac:chgData name="Zhou Jianyu" userId="faadb563bfecab1d" providerId="LiveId" clId="{608A95A3-58AF-4221-93A8-A24D4A10E73E}" dt="2022-12-09T01:38:10.408" v="3304" actId="9405"/>
          <ac:inkMkLst>
            <pc:docMk/>
            <pc:sldMk cId="3667840431" sldId="268"/>
            <ac:inkMk id="104" creationId="{C7CAC827-8372-47C0-9621-D6423D251741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05" creationId="{BD8CEECC-072E-42D1-B4F7-F7D7E4A12048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06" creationId="{33C8768C-85C3-4870-8AC0-7021085ADB09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07" creationId="{17508008-902E-45CE-8549-8BFEF9B3C856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08" creationId="{946222B0-AAFC-4775-A261-18D5067A4699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09" creationId="{AEA53C34-9A98-4993-9C71-701FB4D08437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10" creationId="{5DEED7F6-79F6-4D9B-BE37-D10640C9BDD8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11" creationId="{7EDE9423-1139-4726-B7FE-EE59AAC3F83A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12" creationId="{1A202E9D-5678-4C9D-8955-345CF8432799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13" creationId="{52E2C23B-A306-4E7B-BF78-A5921A35EA4D}"/>
          </ac:inkMkLst>
        </pc:inkChg>
        <pc:inkChg chg="add mod">
          <ac:chgData name="Zhou Jianyu" userId="faadb563bfecab1d" providerId="LiveId" clId="{608A95A3-58AF-4221-93A8-A24D4A10E73E}" dt="2022-12-09T01:38:17.131" v="3315"/>
          <ac:inkMkLst>
            <pc:docMk/>
            <pc:sldMk cId="3667840431" sldId="268"/>
            <ac:inkMk id="114" creationId="{1222F06D-2F22-4E6C-B855-E67D2AB5E2C1}"/>
          </ac:inkMkLst>
        </pc:inkChg>
        <pc:inkChg chg="add mod">
          <ac:chgData name="Zhou Jianyu" userId="faadb563bfecab1d" providerId="LiveId" clId="{608A95A3-58AF-4221-93A8-A24D4A10E73E}" dt="2022-12-09T01:38:20.503" v="3318"/>
          <ac:inkMkLst>
            <pc:docMk/>
            <pc:sldMk cId="3667840431" sldId="268"/>
            <ac:inkMk id="116" creationId="{C32CCC3F-7068-4307-89BA-DC6B718C138F}"/>
          </ac:inkMkLst>
        </pc:inkChg>
        <pc:inkChg chg="add mod">
          <ac:chgData name="Zhou Jianyu" userId="faadb563bfecab1d" providerId="LiveId" clId="{608A95A3-58AF-4221-93A8-A24D4A10E73E}" dt="2022-12-09T01:38:20.503" v="3318"/>
          <ac:inkMkLst>
            <pc:docMk/>
            <pc:sldMk cId="3667840431" sldId="268"/>
            <ac:inkMk id="117" creationId="{0E60966D-058C-46DB-A67F-1D52A378E930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19" creationId="{28E978A2-AB0A-469A-9787-6B614D5A5FB4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0" creationId="{4DC01861-E4AF-4319-B0F6-6573DA0B70EB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1" creationId="{06E72456-CDF4-48FC-939F-25D296F70A74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2" creationId="{EC8755E9-07B2-424D-A2C0-4E8F7CE08A55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3" creationId="{90435D62-4B7A-410D-AE23-61EABB747196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4" creationId="{C180594A-A59A-4889-9D4B-3B138DC08D16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5" creationId="{C1BBB758-A6A0-4F92-8C6C-8E432D4E72BD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7" creationId="{FB3F3468-F406-4CBD-A760-83C84C9DAC30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8" creationId="{1285627F-CF12-47E0-B37D-3CA11DCF8A61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29" creationId="{04F645A5-A971-4BEF-967C-DE1B582BC9B3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1" creationId="{E543D693-A9B1-4CBC-AFA3-156408DA8F7B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3" creationId="{AAC508F7-F0C3-45A5-A91F-96D439BBF0F8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4" creationId="{DEAD7480-107F-473C-99E3-7C6FDC71F279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5" creationId="{B4DA4501-275E-4008-99E7-01195CA7483A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7" creationId="{F6E1EF57-FFB4-41AA-9186-7644197DA4C9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8" creationId="{D0390ABE-7ED9-499C-852E-C1AE07EB0D43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39" creationId="{AA9B87C4-CF41-43CF-AFFC-38B564EF6CB9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1" creationId="{55D18696-1BF8-46D8-8BD0-4350E084531A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2" creationId="{19517CD6-E602-4A7B-926B-29D289AB7ACB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3" creationId="{1F7C1DF7-AC39-4AD3-ADA3-E0680F474DA6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4" creationId="{2E8C2631-6F55-4BBB-A1A3-970A2C5A4FB8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5" creationId="{9F46DB2F-2FA4-4B81-8ACD-A5C5517A1E8E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6" creationId="{CAEB47E9-30D8-4BBD-8F8B-948E71724B31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7" creationId="{37C60287-DAE5-4088-9854-F9D771550140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8" creationId="{2C505292-4F6C-469B-802C-B19C71DDC5FA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49" creationId="{55D0B08D-517C-4900-BE38-B0CC0FAC56DA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0" creationId="{BB3AEAA3-A57A-4650-B363-9C2C1D260A0A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1" creationId="{8F2F29E5-1E2A-4B8E-9739-D1DCAAE1B23C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2" creationId="{27100152-8879-4C53-B060-B6BA1BC7C00C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3" creationId="{ECDEC400-29A1-42B5-98AC-B922602C87DF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4" creationId="{8A49531B-68FC-4FA1-BF25-9CC79D854D45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5" creationId="{D569B3AF-4ED2-49E0-94A9-215EF58C7B2F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56" creationId="{2F921F5F-94CD-4138-8463-11EDC139877A}"/>
          </ac:inkMkLst>
        </pc:inkChg>
        <pc:inkChg chg="add">
          <ac:chgData name="Zhou Jianyu" userId="faadb563bfecab1d" providerId="LiveId" clId="{608A95A3-58AF-4221-93A8-A24D4A10E73E}" dt="2022-12-09T01:38:47.337" v="3358" actId="9405"/>
          <ac:inkMkLst>
            <pc:docMk/>
            <pc:sldMk cId="3667840431" sldId="268"/>
            <ac:inkMk id="158" creationId="{38159EAD-BA1A-48A1-8031-BDC40C61D3C1}"/>
          </ac:inkMkLst>
        </pc:inkChg>
        <pc:inkChg chg="add">
          <ac:chgData name="Zhou Jianyu" userId="faadb563bfecab1d" providerId="LiveId" clId="{608A95A3-58AF-4221-93A8-A24D4A10E73E}" dt="2022-12-09T01:38:48.253" v="3359" actId="9405"/>
          <ac:inkMkLst>
            <pc:docMk/>
            <pc:sldMk cId="3667840431" sldId="268"/>
            <ac:inkMk id="159" creationId="{3592E661-32B4-40C1-AE75-ACE5540378CD}"/>
          </ac:inkMkLst>
        </pc:inkChg>
        <pc:inkChg chg="add">
          <ac:chgData name="Zhou Jianyu" userId="faadb563bfecab1d" providerId="LiveId" clId="{608A95A3-58AF-4221-93A8-A24D4A10E73E}" dt="2022-12-09T01:38:49.521" v="3360" actId="9405"/>
          <ac:inkMkLst>
            <pc:docMk/>
            <pc:sldMk cId="3667840431" sldId="268"/>
            <ac:inkMk id="160" creationId="{703D35FE-5BA9-49C4-AA5E-65B04B789393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1" creationId="{883500B0-D850-43F6-8956-6A89F8C2C1CB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3" creationId="{50F79486-C7ED-450A-AF70-E64F7C9D5C61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4" creationId="{FFD847AD-5A82-4B91-8474-3CE63318DA9E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5" creationId="{CE783DF2-D5F5-4854-B578-68CF3D1D7563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6" creationId="{71F769B6-6ED8-4398-9E03-759D760B29F2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7" creationId="{BB13709E-D092-4CE8-B7FF-C50059448989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8" creationId="{C61D3B6F-1FC0-4724-A82E-4843C04CB55C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69" creationId="{03733F93-7E19-48ED-BE91-D26EB6C50DE3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1" creationId="{23D1D77B-CF12-40DD-83C6-E20B6B572100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2" creationId="{BED0B3CC-FBBD-4FD5-B1FC-DA951C086ADB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3" creationId="{26C684E8-545C-43AE-AC17-1C48A4AF6E89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4" creationId="{268C778B-AD78-49F4-A21F-F2FDC22ED40C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5" creationId="{17F03EB9-9F3F-450A-9464-5226FAF2E5BF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6" creationId="{EE63ECAE-6692-4F77-8FB8-B43397E0B5FC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7" creationId="{565757B3-9799-4697-9423-CC333746E994}"/>
          </ac:inkMkLst>
        </pc:inkChg>
        <pc:inkChg chg="add mod">
          <ac:chgData name="Zhou Jianyu" userId="faadb563bfecab1d" providerId="LiveId" clId="{608A95A3-58AF-4221-93A8-A24D4A10E73E}" dt="2022-12-09T01:39:05.808" v="3380"/>
          <ac:inkMkLst>
            <pc:docMk/>
            <pc:sldMk cId="3667840431" sldId="268"/>
            <ac:inkMk id="179" creationId="{DA0B0D78-0308-45D2-B083-07AB1CF82A84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81" creationId="{611BC00C-3F3A-44BE-8783-398F41CBDC14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82" creationId="{2F9B67D0-8653-4CAE-9861-9BF49C888198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83" creationId="{78647E1F-21A9-4FD1-9D6D-8C29B0F7210E}"/>
          </ac:inkMkLst>
        </pc:inkChg>
        <pc:inkChg chg="add">
          <ac:chgData name="Zhou Jianyu" userId="faadb563bfecab1d" providerId="LiveId" clId="{608A95A3-58AF-4221-93A8-A24D4A10E73E}" dt="2022-12-09T01:39:14.830" v="3385" actId="9405"/>
          <ac:inkMkLst>
            <pc:docMk/>
            <pc:sldMk cId="3667840431" sldId="268"/>
            <ac:inkMk id="185" creationId="{831A2462-2B71-45E0-9305-3B5D0B5764A2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86" creationId="{084C496B-E852-4C26-A692-E1DFA118FA63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87" creationId="{9E9334EB-720F-48A0-BEAC-FCB0BDD07BA2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88" creationId="{FA465AF8-1F3C-4D9F-A8B2-060516CE30F2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90" creationId="{20D76D93-67CA-4174-BD3C-E18DC1EDDD08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91" creationId="{567E6F0E-0093-4DB0-900F-5F088D75CA5D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92" creationId="{006207E0-AE49-4AF7-A07F-4F541AEF2CB1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93" creationId="{BC914C75-A87E-4F3B-87DE-786E3C0F45E0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94" creationId="{D1C3EA3A-F197-41AC-9AE6-71D7F6E00038}"/>
          </ac:inkMkLst>
        </pc:inkChg>
        <pc:inkChg chg="add mod">
          <ac:chgData name="Zhou Jianyu" userId="faadb563bfecab1d" providerId="LiveId" clId="{608A95A3-58AF-4221-93A8-A24D4A10E73E}" dt="2022-12-09T01:39:30.020" v="3396"/>
          <ac:inkMkLst>
            <pc:docMk/>
            <pc:sldMk cId="3667840431" sldId="268"/>
            <ac:inkMk id="195" creationId="{A64D1690-224B-405C-AC58-160E432BE526}"/>
          </ac:inkMkLst>
        </pc:inkChg>
        <pc:inkChg chg="add">
          <ac:chgData name="Zhou Jianyu" userId="faadb563bfecab1d" providerId="LiveId" clId="{608A95A3-58AF-4221-93A8-A24D4A10E73E}" dt="2022-12-09T01:39:31.468" v="3397" actId="9405"/>
          <ac:inkMkLst>
            <pc:docMk/>
            <pc:sldMk cId="3667840431" sldId="268"/>
            <ac:inkMk id="197" creationId="{8D4A487D-44E9-42FA-A6A0-2D58E4893A2A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198" creationId="{89AB797C-37FD-4ECF-9FDA-612ADBB1BFF8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199" creationId="{EE72C996-B7A7-413F-B7A5-F14CCEDFB787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0" creationId="{8808D711-8154-4178-87AD-1E39FD6FEFD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1" creationId="{E36DA3A5-FE57-4B06-8C64-A1B744E421AA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2" creationId="{D86831CF-071A-4115-9A37-2460FB7006ED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4" creationId="{3467BE62-DAF1-4573-8B14-3536D37A2C79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5" creationId="{488BEFEC-A03C-4523-8D77-8DFA7BEB1D5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7" creationId="{3D7A5F48-D71F-4A3E-BF19-702F8F57670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8" creationId="{2A375D38-4979-413B-8028-6EC49F85958C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09" creationId="{B2D2FC27-FB87-4331-B255-41AE45BDCB37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0" creationId="{1F24D8E6-7BEB-4E01-83FB-585C3C3712BD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1" creationId="{38C42C2E-9948-4194-89B0-7B49574072FB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2" creationId="{1D91B704-028B-4581-9551-78E2E043E1A5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3" creationId="{318C64D9-10EE-4DE3-A7C2-1C7F1412AB19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4" creationId="{A94CA1CA-01CC-4EE8-8EE5-50E72B3AC1D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5" creationId="{AD1F8B7F-36E3-459A-B4B2-76A4809E19D0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6" creationId="{DB222124-9048-4F80-820D-F52618CB0D44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8" creationId="{D047C519-D89D-4DAE-9F67-EBA2D5E4AC5C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19" creationId="{F29B5EDA-7D69-423D-B729-10CB86654B00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0" creationId="{1879498A-DDB0-4D2A-BAEB-BA98135C8B1A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1" creationId="{7BCEDAAE-51CB-4CE2-B734-B98A060E38F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2" creationId="{FCA94628-0C14-4E9F-B2A6-1768F17A17C8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3" creationId="{75511550-448C-48C4-AD13-31221ED092F4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4" creationId="{7331437E-324D-4D6A-BED2-F651164D461B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5" creationId="{BD1ED24D-ECBE-48CF-ABEA-6DD0682CB8AB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6" creationId="{4CCB7D6F-78F5-4669-9393-3D08F3EB4E2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7" creationId="{33EE1B54-D241-4B01-A80F-1756DCA2B8F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8" creationId="{F2AF288B-5BED-457A-8FC5-EB6203F0437D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29" creationId="{4B4E3579-FC1E-4F4E-A459-2B9A99279FFF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0" creationId="{1E6E7580-123C-42D5-B31E-6FE3148A85BB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1" creationId="{5A6F0051-DA92-416B-A9B3-BD160119643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2" creationId="{63166B49-7F29-4B64-8DC4-FA6234CC415C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3" creationId="{55863C30-A709-438B-985D-2A50C1B8706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4" creationId="{78994242-75AF-46CB-8EA8-C17779009B5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5" creationId="{2BB8B5BA-221F-46FA-AABD-9CE9A8F044E8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6" creationId="{A66BA890-874A-48F7-830E-5640EB7305F0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7" creationId="{5981716C-89CB-44B4-8152-BCFB431209D9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8" creationId="{0C335A5D-8471-4F57-9571-8D2D47FC5DD2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39" creationId="{5D0EF38C-9042-4F20-8E1E-6A4CCEB49300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0" creationId="{C10A2661-45BA-4D2C-A3E9-3AD8C0255D61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1" creationId="{0EBA49E5-ABAF-472A-85B9-AB259AE192BE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2" creationId="{1B96C061-D6E2-4631-8885-E5853E98A862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3" creationId="{04B2B610-E69D-423C-8E81-06F7D29D3374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5" creationId="{69555729-66B8-403B-AC01-9F3227BD7E17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6" creationId="{8ED7DACD-D20A-4172-9F65-6AEF405B7EFF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7" creationId="{21769E3A-A402-4603-B481-BDAB019C715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8" creationId="{B47DC8E0-4F19-4868-9E19-2546F5FE034C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49" creationId="{2063AC31-1E2B-48D9-AA39-E5144C593F2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50" creationId="{A2497CFE-D75A-4C68-B737-C7ECB9C412CE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51" creationId="{113F462E-3E39-4EEF-883F-91D939D9B128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52" creationId="{979C3635-E523-43C3-89A5-661929819F16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53" creationId="{6E9080B7-D39B-440F-A5D3-08862834CC72}"/>
          </ac:inkMkLst>
        </pc:inkChg>
        <pc:inkChg chg="add mod">
          <ac:chgData name="Zhou Jianyu" userId="faadb563bfecab1d" providerId="LiveId" clId="{608A95A3-58AF-4221-93A8-A24D4A10E73E}" dt="2022-12-09T01:40:10.685" v="3458"/>
          <ac:inkMkLst>
            <pc:docMk/>
            <pc:sldMk cId="3667840431" sldId="268"/>
            <ac:inkMk id="255" creationId="{84C0E97E-55E0-47C9-A019-09D27B493759}"/>
          </ac:inkMkLst>
        </pc:inkChg>
        <pc:inkChg chg="add mod">
          <ac:chgData name="Zhou Jianyu" userId="faadb563bfecab1d" providerId="LiveId" clId="{608A95A3-58AF-4221-93A8-A24D4A10E73E}" dt="2022-12-09T01:40:10.685" v="3458"/>
          <ac:inkMkLst>
            <pc:docMk/>
            <pc:sldMk cId="3667840431" sldId="268"/>
            <ac:inkMk id="256" creationId="{764F7143-B572-402C-82D5-CC3E185A8308}"/>
          </ac:inkMkLst>
        </pc:inkChg>
        <pc:inkChg chg="add mod">
          <ac:chgData name="Zhou Jianyu" userId="faadb563bfecab1d" providerId="LiveId" clId="{608A95A3-58AF-4221-93A8-A24D4A10E73E}" dt="2022-12-09T01:40:10.685" v="3458"/>
          <ac:inkMkLst>
            <pc:docMk/>
            <pc:sldMk cId="3667840431" sldId="268"/>
            <ac:inkMk id="257" creationId="{DF5FF0A0-1671-4670-98E1-E8B73A65A5DA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59" creationId="{51D687D8-F95A-4EC4-AF6F-E130CFD8683E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60" creationId="{B3917F69-BDA2-40A4-9BFD-62F99D3E7972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61" creationId="{8B1C0C3E-2AD3-48A6-8D0F-17AEF597687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62" creationId="{500AEBD5-BC17-4B7F-99E3-EC2FE081CF45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63" creationId="{25CCDC51-2B37-4A71-B018-999F17DBC214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64" creationId="{A496E72F-7791-40BC-AED8-96C30DBAB23E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66" creationId="{DD60DBC6-2C41-4A1F-8840-97F38FE42261}"/>
          </ac:inkMkLst>
        </pc:inkChg>
        <pc:inkChg chg="add">
          <ac:chgData name="Zhou Jianyu" userId="faadb563bfecab1d" providerId="LiveId" clId="{608A95A3-58AF-4221-93A8-A24D4A10E73E}" dt="2022-12-09T01:40:22.531" v="3468" actId="9405"/>
          <ac:inkMkLst>
            <pc:docMk/>
            <pc:sldMk cId="3667840431" sldId="268"/>
            <ac:inkMk id="268" creationId="{C59855FA-1CF3-4B73-86DF-E4E7C7AEBECE}"/>
          </ac:inkMkLst>
        </pc:inkChg>
        <pc:inkChg chg="add">
          <ac:chgData name="Zhou Jianyu" userId="faadb563bfecab1d" providerId="LiveId" clId="{608A95A3-58AF-4221-93A8-A24D4A10E73E}" dt="2022-12-09T01:40:24.519" v="3469" actId="9405"/>
          <ac:inkMkLst>
            <pc:docMk/>
            <pc:sldMk cId="3667840431" sldId="268"/>
            <ac:inkMk id="269" creationId="{42206A30-3BA8-4825-B62A-1F2D2E9A66A5}"/>
          </ac:inkMkLst>
        </pc:inkChg>
        <pc:inkChg chg="add mod">
          <ac:chgData name="Zhou Jianyu" userId="faadb563bfecab1d" providerId="LiveId" clId="{608A95A3-58AF-4221-93A8-A24D4A10E73E}" dt="2022-12-09T01:40:30.761" v="3474"/>
          <ac:inkMkLst>
            <pc:docMk/>
            <pc:sldMk cId="3667840431" sldId="268"/>
            <ac:inkMk id="270" creationId="{1B9CED8A-3A9E-4A6D-926E-F9222A8059EC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72" creationId="{5144BCAC-D091-44E6-A291-27225F24B737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73" creationId="{78A6133D-C18D-4766-8A5B-13ED16AB034D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75" creationId="{91ACF193-78E4-4D15-ACAA-6DC669F960BB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76" creationId="{1CFCBBF2-0A8B-4BC5-8972-0E5911A8BF22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78" creationId="{C3836E08-6BB3-49EE-BFBC-315147215A6B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79" creationId="{2B6C746B-06FC-46A6-A784-E951C8687609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0" creationId="{4C8D6689-C93F-4C54-B9B8-3E07FB6F70D4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2" creationId="{5A91F2E3-A28E-4A1A-A036-FF038218BAAF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3" creationId="{A37917DC-7498-46D5-A396-15C14C0093C3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4" creationId="{2D06A494-6E32-4B7C-B729-9C2C5EE92FF9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6" creationId="{643F6060-14CB-4E20-813D-7728A68E805D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7" creationId="{1ECD6273-CF7E-4DC0-9DAA-72BC79D8F0EA}"/>
          </ac:inkMkLst>
        </pc:inkChg>
        <pc:inkChg chg="add mod">
          <ac:chgData name="Zhou Jianyu" userId="faadb563bfecab1d" providerId="LiveId" clId="{608A95A3-58AF-4221-93A8-A24D4A10E73E}" dt="2022-12-09T01:40:45.109" v="3489"/>
          <ac:inkMkLst>
            <pc:docMk/>
            <pc:sldMk cId="3667840431" sldId="268"/>
            <ac:inkMk id="288" creationId="{2ED4FBAD-B6E2-4A0E-8D53-9B30E02F2319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0" creationId="{4E05AAAF-A212-4231-8705-8158886F8DD3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1" creationId="{C379F5A2-00F5-4426-8C0F-60D74ABDE4A9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2" creationId="{8777EC5D-150E-4CB4-8D9D-5D7F12A5972A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3" creationId="{28B97E06-E46F-47D0-A66B-5851BB1B06EE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4" creationId="{FF3B69A6-333E-48AE-ACB6-BCE7D88BACC6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5" creationId="{4B6D4B1C-D3A7-4D66-8362-E7FBC51A7905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6" creationId="{8E17CB19-E367-428C-B568-36DB227822B9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7" creationId="{2B0CE5EF-F979-4DDB-B8C5-7D6A1C231CBA}"/>
          </ac:inkMkLst>
        </pc:inkChg>
        <pc:inkChg chg="add mod">
          <ac:chgData name="Zhou Jianyu" userId="faadb563bfecab1d" providerId="LiveId" clId="{608A95A3-58AF-4221-93A8-A24D4A10E73E}" dt="2022-12-09T01:40:53.213" v="3500"/>
          <ac:inkMkLst>
            <pc:docMk/>
            <pc:sldMk cId="3667840431" sldId="268"/>
            <ac:inkMk id="298" creationId="{AC33300A-0075-4F91-9E15-36D792E8A5D3}"/>
          </ac:inkMkLst>
        </pc:inkChg>
        <pc:inkChg chg="add">
          <ac:chgData name="Zhou Jianyu" userId="faadb563bfecab1d" providerId="LiveId" clId="{608A95A3-58AF-4221-93A8-A24D4A10E73E}" dt="2022-12-09T01:40:52.323" v="3499" actId="9405"/>
          <ac:inkMkLst>
            <pc:docMk/>
            <pc:sldMk cId="3667840431" sldId="268"/>
            <ac:inkMk id="299" creationId="{68AAE745-892D-48D1-90D7-41DD3D0E4302}"/>
          </ac:inkMkLst>
        </pc:inkChg>
        <pc:inkChg chg="add">
          <ac:chgData name="Zhou Jianyu" userId="faadb563bfecab1d" providerId="LiveId" clId="{608A95A3-58AF-4221-93A8-A24D4A10E73E}" dt="2022-12-09T01:40:55.477" v="3501" actId="9405"/>
          <ac:inkMkLst>
            <pc:docMk/>
            <pc:sldMk cId="3667840431" sldId="268"/>
            <ac:inkMk id="301" creationId="{E2786948-72D1-41FC-906E-26BC29894985}"/>
          </ac:inkMkLst>
        </pc:inkChg>
      </pc:sldChg>
      <pc:sldChg chg="addSp delSp modSp new mod">
        <pc:chgData name="Zhou Jianyu" userId="faadb563bfecab1d" providerId="LiveId" clId="{608A95A3-58AF-4221-93A8-A24D4A10E73E}" dt="2022-12-09T01:49:18.341" v="3869"/>
        <pc:sldMkLst>
          <pc:docMk/>
          <pc:sldMk cId="2504735222" sldId="269"/>
        </pc:sldMkLst>
        <pc:grpChg chg="del mod">
          <ac:chgData name="Zhou Jianyu" userId="faadb563bfecab1d" providerId="LiveId" clId="{608A95A3-58AF-4221-93A8-A24D4A10E73E}" dt="2022-12-09T01:42:03.156" v="3521"/>
          <ac:grpSpMkLst>
            <pc:docMk/>
            <pc:sldMk cId="2504735222" sldId="269"/>
            <ac:grpSpMk id="8" creationId="{24A51C9A-B317-49A2-B870-772DDFB57015}"/>
          </ac:grpSpMkLst>
        </pc:grpChg>
        <pc:grpChg chg="del mod">
          <ac:chgData name="Zhou Jianyu" userId="faadb563bfecab1d" providerId="LiveId" clId="{608A95A3-58AF-4221-93A8-A24D4A10E73E}" dt="2022-12-09T01:42:09.286" v="3534"/>
          <ac:grpSpMkLst>
            <pc:docMk/>
            <pc:sldMk cId="2504735222" sldId="269"/>
            <ac:grpSpMk id="10" creationId="{C998283C-52D8-433E-8AC6-C2520C397DFA}"/>
          </ac:grpSpMkLst>
        </pc:grpChg>
        <pc:grpChg chg="del mod">
          <ac:chgData name="Zhou Jianyu" userId="faadb563bfecab1d" providerId="LiveId" clId="{608A95A3-58AF-4221-93A8-A24D4A10E73E}" dt="2022-12-09T01:42:05.771" v="3527"/>
          <ac:grpSpMkLst>
            <pc:docMk/>
            <pc:sldMk cId="2504735222" sldId="269"/>
            <ac:grpSpMk id="14" creationId="{ADC64B41-394C-48F0-98BF-E8FEB098F6D7}"/>
          </ac:grpSpMkLst>
        </pc:grpChg>
        <pc:grpChg chg="del mod">
          <ac:chgData name="Zhou Jianyu" userId="faadb563bfecab1d" providerId="LiveId" clId="{608A95A3-58AF-4221-93A8-A24D4A10E73E}" dt="2022-12-09T01:42:07.502" v="3532"/>
          <ac:grpSpMkLst>
            <pc:docMk/>
            <pc:sldMk cId="2504735222" sldId="269"/>
            <ac:grpSpMk id="16" creationId="{9549A33B-61EA-40B7-98A6-666AF424D19A}"/>
          </ac:grpSpMkLst>
        </pc:grpChg>
        <pc:grpChg chg="del mod">
          <ac:chgData name="Zhou Jianyu" userId="faadb563bfecab1d" providerId="LiveId" clId="{608A95A3-58AF-4221-93A8-A24D4A10E73E}" dt="2022-12-09T01:42:09.286" v="3534"/>
          <ac:grpSpMkLst>
            <pc:docMk/>
            <pc:sldMk cId="2504735222" sldId="269"/>
            <ac:grpSpMk id="21" creationId="{66B9C3F8-6324-4E37-8FC0-B68FFAC73DC8}"/>
          </ac:grpSpMkLst>
        </pc:grpChg>
        <pc:grpChg chg="del mod">
          <ac:chgData name="Zhou Jianyu" userId="faadb563bfecab1d" providerId="LiveId" clId="{608A95A3-58AF-4221-93A8-A24D4A10E73E}" dt="2022-12-09T01:42:11.349" v="3549"/>
          <ac:grpSpMkLst>
            <pc:docMk/>
            <pc:sldMk cId="2504735222" sldId="269"/>
            <ac:grpSpMk id="23" creationId="{971C3637-E3DF-4FA9-89E9-F73C335A81F7}"/>
          </ac:grpSpMkLst>
        </pc:grpChg>
        <pc:grpChg chg="mod">
          <ac:chgData name="Zhou Jianyu" userId="faadb563bfecab1d" providerId="LiveId" clId="{608A95A3-58AF-4221-93A8-A24D4A10E73E}" dt="2022-12-09T01:42:17.104" v="3563"/>
          <ac:grpSpMkLst>
            <pc:docMk/>
            <pc:sldMk cId="2504735222" sldId="269"/>
            <ac:grpSpMk id="36" creationId="{12B075E0-A14A-4541-8773-DB04CE297482}"/>
          </ac:grpSpMkLst>
        </pc:grpChg>
        <pc:grpChg chg="mod">
          <ac:chgData name="Zhou Jianyu" userId="faadb563bfecab1d" providerId="LiveId" clId="{608A95A3-58AF-4221-93A8-A24D4A10E73E}" dt="2022-12-09T01:42:24.457" v="3576"/>
          <ac:grpSpMkLst>
            <pc:docMk/>
            <pc:sldMk cId="2504735222" sldId="269"/>
            <ac:grpSpMk id="49" creationId="{31CBF4F3-B579-4A56-9AB3-0F3B57B26751}"/>
          </ac:grpSpMkLst>
        </pc:grpChg>
        <pc:grpChg chg="del mod">
          <ac:chgData name="Zhou Jianyu" userId="faadb563bfecab1d" providerId="LiveId" clId="{608A95A3-58AF-4221-93A8-A24D4A10E73E}" dt="2022-12-09T01:42:50.975" v="3611"/>
          <ac:grpSpMkLst>
            <pc:docMk/>
            <pc:sldMk cId="2504735222" sldId="269"/>
            <ac:grpSpMk id="77" creationId="{E49DF3EF-60A2-4B70-92B4-866B6C5A282E}"/>
          </ac:grpSpMkLst>
        </pc:grpChg>
        <pc:grpChg chg="mod">
          <ac:chgData name="Zhou Jianyu" userId="faadb563bfecab1d" providerId="LiveId" clId="{608A95A3-58AF-4221-93A8-A24D4A10E73E}" dt="2022-12-09T01:42:47.583" v="3604"/>
          <ac:grpSpMkLst>
            <pc:docMk/>
            <pc:sldMk cId="2504735222" sldId="269"/>
            <ac:grpSpMk id="78" creationId="{0AC51ADD-7E56-4132-94BD-78EC40C40DC5}"/>
          </ac:grpSpMkLst>
        </pc:grpChg>
        <pc:grpChg chg="del mod">
          <ac:chgData name="Zhou Jianyu" userId="faadb563bfecab1d" providerId="LiveId" clId="{608A95A3-58AF-4221-93A8-A24D4A10E73E}" dt="2022-12-09T01:42:50.975" v="3611"/>
          <ac:grpSpMkLst>
            <pc:docMk/>
            <pc:sldMk cId="2504735222" sldId="269"/>
            <ac:grpSpMk id="85" creationId="{8632653F-B866-4A3B-AD73-AA76EA6A92AA}"/>
          </ac:grpSpMkLst>
        </pc:grpChg>
        <pc:grpChg chg="mod">
          <ac:chgData name="Zhou Jianyu" userId="faadb563bfecab1d" providerId="LiveId" clId="{608A95A3-58AF-4221-93A8-A24D4A10E73E}" dt="2022-12-09T01:42:50.975" v="3611"/>
          <ac:grpSpMkLst>
            <pc:docMk/>
            <pc:sldMk cId="2504735222" sldId="269"/>
            <ac:grpSpMk id="86" creationId="{EA06D794-D4E7-4772-9F00-AB7560E587F1}"/>
          </ac:grpSpMkLst>
        </pc:grpChg>
        <pc:grpChg chg="del mod">
          <ac:chgData name="Zhou Jianyu" userId="faadb563bfecab1d" providerId="LiveId" clId="{608A95A3-58AF-4221-93A8-A24D4A10E73E}" dt="2022-12-09T01:43:07.628" v="3624"/>
          <ac:grpSpMkLst>
            <pc:docMk/>
            <pc:sldMk cId="2504735222" sldId="269"/>
            <ac:grpSpMk id="90" creationId="{3293921B-4F96-4CDD-A14E-078DCF0832B6}"/>
          </ac:grpSpMkLst>
        </pc:grpChg>
        <pc:grpChg chg="mod">
          <ac:chgData name="Zhou Jianyu" userId="faadb563bfecab1d" providerId="LiveId" clId="{608A95A3-58AF-4221-93A8-A24D4A10E73E}" dt="2022-12-09T01:43:07.628" v="3624"/>
          <ac:grpSpMkLst>
            <pc:docMk/>
            <pc:sldMk cId="2504735222" sldId="269"/>
            <ac:grpSpMk id="99" creationId="{C680183F-88D7-4726-A563-31827E673226}"/>
          </ac:grpSpMkLst>
        </pc:grpChg>
        <pc:grpChg chg="mod">
          <ac:chgData name="Zhou Jianyu" userId="faadb563bfecab1d" providerId="LiveId" clId="{608A95A3-58AF-4221-93A8-A24D4A10E73E}" dt="2022-12-09T01:44:07.240" v="3642"/>
          <ac:grpSpMkLst>
            <pc:docMk/>
            <pc:sldMk cId="2504735222" sldId="269"/>
            <ac:grpSpMk id="104" creationId="{1613B397-7171-4154-B9EE-DBDA3F6F186D}"/>
          </ac:grpSpMkLst>
        </pc:grpChg>
        <pc:grpChg chg="del mod">
          <ac:chgData name="Zhou Jianyu" userId="faadb563bfecab1d" providerId="LiveId" clId="{608A95A3-58AF-4221-93A8-A24D4A10E73E}" dt="2022-12-09T01:44:12.495" v="3650"/>
          <ac:grpSpMkLst>
            <pc:docMk/>
            <pc:sldMk cId="2504735222" sldId="269"/>
            <ac:grpSpMk id="107" creationId="{8DA59038-2B32-4C59-9497-9650491215A4}"/>
          </ac:grpSpMkLst>
        </pc:grpChg>
        <pc:grpChg chg="del mod">
          <ac:chgData name="Zhou Jianyu" userId="faadb563bfecab1d" providerId="LiveId" clId="{608A95A3-58AF-4221-93A8-A24D4A10E73E}" dt="2022-12-09T01:44:25.628" v="3674"/>
          <ac:grpSpMkLst>
            <pc:docMk/>
            <pc:sldMk cId="2504735222" sldId="269"/>
            <ac:grpSpMk id="112" creationId="{984025F3-596B-419F-9495-ACA4611861EF}"/>
          </ac:grpSpMkLst>
        </pc:grpChg>
        <pc:grpChg chg="del mod">
          <ac:chgData name="Zhou Jianyu" userId="faadb563bfecab1d" providerId="LiveId" clId="{608A95A3-58AF-4221-93A8-A24D4A10E73E}" dt="2022-12-09T01:44:20.507" v="3661"/>
          <ac:grpSpMkLst>
            <pc:docMk/>
            <pc:sldMk cId="2504735222" sldId="269"/>
            <ac:grpSpMk id="116" creationId="{3C945861-8713-4D19-93EF-BD466963DEB7}"/>
          </ac:grpSpMkLst>
        </pc:grpChg>
        <pc:grpChg chg="del mod">
          <ac:chgData name="Zhou Jianyu" userId="faadb563bfecab1d" providerId="LiveId" clId="{608A95A3-58AF-4221-93A8-A24D4A10E73E}" dt="2022-12-09T01:44:20.507" v="3661"/>
          <ac:grpSpMkLst>
            <pc:docMk/>
            <pc:sldMk cId="2504735222" sldId="269"/>
            <ac:grpSpMk id="123" creationId="{608606E6-441C-4864-AEF5-F3CE76C4A544}"/>
          </ac:grpSpMkLst>
        </pc:grpChg>
        <pc:grpChg chg="del mod">
          <ac:chgData name="Zhou Jianyu" userId="faadb563bfecab1d" providerId="LiveId" clId="{608A95A3-58AF-4221-93A8-A24D4A10E73E}" dt="2022-12-09T01:44:22.296" v="3663"/>
          <ac:grpSpMkLst>
            <pc:docMk/>
            <pc:sldMk cId="2504735222" sldId="269"/>
            <ac:grpSpMk id="124" creationId="{47F79DA0-63B4-4C87-90D0-8F6206BA00FC}"/>
          </ac:grpSpMkLst>
        </pc:grpChg>
        <pc:grpChg chg="del mod">
          <ac:chgData name="Zhou Jianyu" userId="faadb563bfecab1d" providerId="LiveId" clId="{608A95A3-58AF-4221-93A8-A24D4A10E73E}" dt="2022-12-09T01:44:25.628" v="3675"/>
          <ac:grpSpMkLst>
            <pc:docMk/>
            <pc:sldMk cId="2504735222" sldId="269"/>
            <ac:grpSpMk id="126" creationId="{A4720B54-048B-4180-94C2-0EBDCA43FF31}"/>
          </ac:grpSpMkLst>
        </pc:grpChg>
        <pc:grpChg chg="del mod">
          <ac:chgData name="Zhou Jianyu" userId="faadb563bfecab1d" providerId="LiveId" clId="{608A95A3-58AF-4221-93A8-A24D4A10E73E}" dt="2022-12-09T01:48:43.593" v="3822"/>
          <ac:grpSpMkLst>
            <pc:docMk/>
            <pc:sldMk cId="2504735222" sldId="269"/>
            <ac:grpSpMk id="154" creationId="{A1C034EF-1048-4242-9226-783F1692AC89}"/>
          </ac:grpSpMkLst>
        </pc:grpChg>
        <pc:grpChg chg="mod">
          <ac:chgData name="Zhou Jianyu" userId="faadb563bfecab1d" providerId="LiveId" clId="{608A95A3-58AF-4221-93A8-A24D4A10E73E}" dt="2022-12-09T01:47:49.549" v="3767"/>
          <ac:grpSpMkLst>
            <pc:docMk/>
            <pc:sldMk cId="2504735222" sldId="269"/>
            <ac:grpSpMk id="157" creationId="{F7CD5055-2202-4DE6-9AE4-A525D5A76D43}"/>
          </ac:grpSpMkLst>
        </pc:grpChg>
        <pc:grpChg chg="del mod">
          <ac:chgData name="Zhou Jianyu" userId="faadb563bfecab1d" providerId="LiveId" clId="{608A95A3-58AF-4221-93A8-A24D4A10E73E}" dt="2022-12-09T01:47:58.630" v="3791"/>
          <ac:grpSpMkLst>
            <pc:docMk/>
            <pc:sldMk cId="2504735222" sldId="269"/>
            <ac:grpSpMk id="168" creationId="{C09AB6B4-AC9F-4057-B7F9-39953CC357E9}"/>
          </ac:grpSpMkLst>
        </pc:grpChg>
        <pc:grpChg chg="del mod">
          <ac:chgData name="Zhou Jianyu" userId="faadb563bfecab1d" providerId="LiveId" clId="{608A95A3-58AF-4221-93A8-A24D4A10E73E}" dt="2022-12-09T01:48:26.087" v="3796"/>
          <ac:grpSpMkLst>
            <pc:docMk/>
            <pc:sldMk cId="2504735222" sldId="269"/>
            <ac:grpSpMk id="181" creationId="{9456F716-BAE1-4DE0-BFBA-3204AB4C20FE}"/>
          </ac:grpSpMkLst>
        </pc:grpChg>
        <pc:grpChg chg="del mod">
          <ac:chgData name="Zhou Jianyu" userId="faadb563bfecab1d" providerId="LiveId" clId="{608A95A3-58AF-4221-93A8-A24D4A10E73E}" dt="2022-12-09T01:48:35.308" v="3810"/>
          <ac:grpSpMkLst>
            <pc:docMk/>
            <pc:sldMk cId="2504735222" sldId="269"/>
            <ac:grpSpMk id="186" creationId="{0382DFCD-C0CD-49FB-A487-93DC740B4A58}"/>
          </ac:grpSpMkLst>
        </pc:grpChg>
        <pc:grpChg chg="mod">
          <ac:chgData name="Zhou Jianyu" userId="faadb563bfecab1d" providerId="LiveId" clId="{608A95A3-58AF-4221-93A8-A24D4A10E73E}" dt="2022-12-09T01:48:35.308" v="3810"/>
          <ac:grpSpMkLst>
            <pc:docMk/>
            <pc:sldMk cId="2504735222" sldId="269"/>
            <ac:grpSpMk id="200" creationId="{F1297777-C9AD-4F7D-9CA9-A41B8049026D}"/>
          </ac:grpSpMkLst>
        </pc:grpChg>
        <pc:grpChg chg="del mod">
          <ac:chgData name="Zhou Jianyu" userId="faadb563bfecab1d" providerId="LiveId" clId="{608A95A3-58AF-4221-93A8-A24D4A10E73E}" dt="2022-12-09T01:48:43.593" v="3822"/>
          <ac:grpSpMkLst>
            <pc:docMk/>
            <pc:sldMk cId="2504735222" sldId="269"/>
            <ac:grpSpMk id="212" creationId="{2F0D883D-450B-4C7C-95D4-B59364C56383}"/>
          </ac:grpSpMkLst>
        </pc:grpChg>
        <pc:grpChg chg="del mod">
          <ac:chgData name="Zhou Jianyu" userId="faadb563bfecab1d" providerId="LiveId" clId="{608A95A3-58AF-4221-93A8-A24D4A10E73E}" dt="2022-12-09T01:48:45.461" v="3826"/>
          <ac:grpSpMkLst>
            <pc:docMk/>
            <pc:sldMk cId="2504735222" sldId="269"/>
            <ac:grpSpMk id="213" creationId="{CC56319F-04C5-4429-9B77-71F06AF89CF5}"/>
          </ac:grpSpMkLst>
        </pc:grpChg>
        <pc:grpChg chg="del mod">
          <ac:chgData name="Zhou Jianyu" userId="faadb563bfecab1d" providerId="LiveId" clId="{608A95A3-58AF-4221-93A8-A24D4A10E73E}" dt="2022-12-09T01:48:46.758" v="3829"/>
          <ac:grpSpMkLst>
            <pc:docMk/>
            <pc:sldMk cId="2504735222" sldId="269"/>
            <ac:grpSpMk id="217" creationId="{B8FED59F-44E9-44FB-B7FA-36D6DD8ED25D}"/>
          </ac:grpSpMkLst>
        </pc:grpChg>
        <pc:grpChg chg="mod">
          <ac:chgData name="Zhou Jianyu" userId="faadb563bfecab1d" providerId="LiveId" clId="{608A95A3-58AF-4221-93A8-A24D4A10E73E}" dt="2022-12-09T01:48:46.758" v="3829"/>
          <ac:grpSpMkLst>
            <pc:docMk/>
            <pc:sldMk cId="2504735222" sldId="269"/>
            <ac:grpSpMk id="220" creationId="{B8A6D336-93A2-4602-AD0B-F49BF0D78D1F}"/>
          </ac:grpSpMkLst>
        </pc:grpChg>
        <pc:grpChg chg="mod">
          <ac:chgData name="Zhou Jianyu" userId="faadb563bfecab1d" providerId="LiveId" clId="{608A95A3-58AF-4221-93A8-A24D4A10E73E}" dt="2022-12-09T01:48:55.836" v="3854"/>
          <ac:grpSpMkLst>
            <pc:docMk/>
            <pc:sldMk cId="2504735222" sldId="269"/>
            <ac:grpSpMk id="245" creationId="{5FE59443-468C-4C20-B1CA-6E454AA8739E}"/>
          </ac:grpSpMkLst>
        </pc:grpChg>
        <pc:grpChg chg="del mod">
          <ac:chgData name="Zhou Jianyu" userId="faadb563bfecab1d" providerId="LiveId" clId="{608A95A3-58AF-4221-93A8-A24D4A10E73E}" dt="2022-12-09T01:49:18.341" v="3869"/>
          <ac:grpSpMkLst>
            <pc:docMk/>
            <pc:sldMk cId="2504735222" sldId="269"/>
            <ac:grpSpMk id="260" creationId="{46548938-04FA-41B9-8100-5B566D2F81DA}"/>
          </ac:grpSpMkLst>
        </pc:grpChg>
        <pc:grpChg chg="mod">
          <ac:chgData name="Zhou Jianyu" userId="faadb563bfecab1d" providerId="LiveId" clId="{608A95A3-58AF-4221-93A8-A24D4A10E73E}" dt="2022-12-09T01:49:18.341" v="3869"/>
          <ac:grpSpMkLst>
            <pc:docMk/>
            <pc:sldMk cId="2504735222" sldId="269"/>
            <ac:grpSpMk id="261" creationId="{A48DE39E-C2A8-470B-A1E0-CE7ACDA1B758}"/>
          </ac:grpSpMkLst>
        </pc:grpChg>
        <pc:inkChg chg="add del mod">
          <ac:chgData name="Zhou Jianyu" userId="faadb563bfecab1d" providerId="LiveId" clId="{608A95A3-58AF-4221-93A8-A24D4A10E73E}" dt="2022-12-09T01:42:11.347" v="3538"/>
          <ac:inkMkLst>
            <pc:docMk/>
            <pc:sldMk cId="2504735222" sldId="269"/>
            <ac:inkMk id="2" creationId="{083D7894-4746-4565-A7B5-32D676FA4C08}"/>
          </ac:inkMkLst>
        </pc:inkChg>
        <pc:inkChg chg="add del mod">
          <ac:chgData name="Zhou Jianyu" userId="faadb563bfecab1d" providerId="LiveId" clId="{608A95A3-58AF-4221-93A8-A24D4A10E73E}" dt="2022-12-09T01:42:11.347" v="3537"/>
          <ac:inkMkLst>
            <pc:docMk/>
            <pc:sldMk cId="2504735222" sldId="269"/>
            <ac:inkMk id="3" creationId="{831BBA2E-75D1-4662-8A1F-4C4A1AF6B322}"/>
          </ac:inkMkLst>
        </pc:inkChg>
        <pc:inkChg chg="add del mod">
          <ac:chgData name="Zhou Jianyu" userId="faadb563bfecab1d" providerId="LiveId" clId="{608A95A3-58AF-4221-93A8-A24D4A10E73E}" dt="2022-12-09T01:42:11.349" v="3549"/>
          <ac:inkMkLst>
            <pc:docMk/>
            <pc:sldMk cId="2504735222" sldId="269"/>
            <ac:inkMk id="4" creationId="{1E60AC7C-59FF-422B-AB54-43711E391B47}"/>
          </ac:inkMkLst>
        </pc:inkChg>
        <pc:inkChg chg="add del mod">
          <ac:chgData name="Zhou Jianyu" userId="faadb563bfecab1d" providerId="LiveId" clId="{608A95A3-58AF-4221-93A8-A24D4A10E73E}" dt="2022-12-09T01:42:11.348" v="3540"/>
          <ac:inkMkLst>
            <pc:docMk/>
            <pc:sldMk cId="2504735222" sldId="269"/>
            <ac:inkMk id="5" creationId="{9CF87DE7-8A30-4772-BC40-659150756CD1}"/>
          </ac:inkMkLst>
        </pc:inkChg>
        <pc:inkChg chg="add del mod">
          <ac:chgData name="Zhou Jianyu" userId="faadb563bfecab1d" providerId="LiveId" clId="{608A95A3-58AF-4221-93A8-A24D4A10E73E}" dt="2022-12-09T01:42:11.348" v="3544"/>
          <ac:inkMkLst>
            <pc:docMk/>
            <pc:sldMk cId="2504735222" sldId="269"/>
            <ac:inkMk id="6" creationId="{994FC41A-5B77-4581-838F-DB759FA1DEA8}"/>
          </ac:inkMkLst>
        </pc:inkChg>
        <pc:inkChg chg="add del mod">
          <ac:chgData name="Zhou Jianyu" userId="faadb563bfecab1d" providerId="LiveId" clId="{608A95A3-58AF-4221-93A8-A24D4A10E73E}" dt="2022-12-09T01:42:11.349" v="3550"/>
          <ac:inkMkLst>
            <pc:docMk/>
            <pc:sldMk cId="2504735222" sldId="269"/>
            <ac:inkMk id="7" creationId="{79BD0E8D-441C-4871-988A-A657F3B8C44F}"/>
          </ac:inkMkLst>
        </pc:inkChg>
        <pc:inkChg chg="add del mod">
          <ac:chgData name="Zhou Jianyu" userId="faadb563bfecab1d" providerId="LiveId" clId="{608A95A3-58AF-4221-93A8-A24D4A10E73E}" dt="2022-12-09T01:42:11.349" v="3547"/>
          <ac:inkMkLst>
            <pc:docMk/>
            <pc:sldMk cId="2504735222" sldId="269"/>
            <ac:inkMk id="9" creationId="{A1C4AFEF-B999-4392-9215-CA38248C28D7}"/>
          </ac:inkMkLst>
        </pc:inkChg>
        <pc:inkChg chg="add del mod">
          <ac:chgData name="Zhou Jianyu" userId="faadb563bfecab1d" providerId="LiveId" clId="{608A95A3-58AF-4221-93A8-A24D4A10E73E}" dt="2022-12-09T01:42:11.349" v="3548"/>
          <ac:inkMkLst>
            <pc:docMk/>
            <pc:sldMk cId="2504735222" sldId="269"/>
            <ac:inkMk id="11" creationId="{2CF0CE53-CE52-49EF-B2A2-3F6D55B3BB2B}"/>
          </ac:inkMkLst>
        </pc:inkChg>
        <pc:inkChg chg="add del mod">
          <ac:chgData name="Zhou Jianyu" userId="faadb563bfecab1d" providerId="LiveId" clId="{608A95A3-58AF-4221-93A8-A24D4A10E73E}" dt="2022-12-09T01:42:11.347" v="3535"/>
          <ac:inkMkLst>
            <pc:docMk/>
            <pc:sldMk cId="2504735222" sldId="269"/>
            <ac:inkMk id="12" creationId="{FA016F77-0F3A-4965-92E6-CAC968A38EE1}"/>
          </ac:inkMkLst>
        </pc:inkChg>
        <pc:inkChg chg="add del mod">
          <ac:chgData name="Zhou Jianyu" userId="faadb563bfecab1d" providerId="LiveId" clId="{608A95A3-58AF-4221-93A8-A24D4A10E73E}" dt="2022-12-09T01:42:11.348" v="3542"/>
          <ac:inkMkLst>
            <pc:docMk/>
            <pc:sldMk cId="2504735222" sldId="269"/>
            <ac:inkMk id="13" creationId="{CE94A636-77B8-47A0-A7AD-9E681A3CB894}"/>
          </ac:inkMkLst>
        </pc:inkChg>
        <pc:inkChg chg="add del mod">
          <ac:chgData name="Zhou Jianyu" userId="faadb563bfecab1d" providerId="LiveId" clId="{608A95A3-58AF-4221-93A8-A24D4A10E73E}" dt="2022-12-09T01:42:11.348" v="3545"/>
          <ac:inkMkLst>
            <pc:docMk/>
            <pc:sldMk cId="2504735222" sldId="269"/>
            <ac:inkMk id="15" creationId="{7AC9F796-621A-4F1F-AE3D-08121F552B90}"/>
          </ac:inkMkLst>
        </pc:inkChg>
        <pc:inkChg chg="add del mod">
          <ac:chgData name="Zhou Jianyu" userId="faadb563bfecab1d" providerId="LiveId" clId="{608A95A3-58AF-4221-93A8-A24D4A10E73E}" dt="2022-12-09T01:42:11.348" v="3541"/>
          <ac:inkMkLst>
            <pc:docMk/>
            <pc:sldMk cId="2504735222" sldId="269"/>
            <ac:inkMk id="17" creationId="{A0278D59-A7BF-4D83-B5D2-53FCCB46AF4F}"/>
          </ac:inkMkLst>
        </pc:inkChg>
        <pc:inkChg chg="add del mod">
          <ac:chgData name="Zhou Jianyu" userId="faadb563bfecab1d" providerId="LiveId" clId="{608A95A3-58AF-4221-93A8-A24D4A10E73E}" dt="2022-12-09T01:42:11.347" v="3536"/>
          <ac:inkMkLst>
            <pc:docMk/>
            <pc:sldMk cId="2504735222" sldId="269"/>
            <ac:inkMk id="18" creationId="{37BDC31F-9708-4972-8304-B41ED3091726}"/>
          </ac:inkMkLst>
        </pc:inkChg>
        <pc:inkChg chg="add del mod">
          <ac:chgData name="Zhou Jianyu" userId="faadb563bfecab1d" providerId="LiveId" clId="{608A95A3-58AF-4221-93A8-A24D4A10E73E}" dt="2022-12-09T01:42:11.348" v="3539"/>
          <ac:inkMkLst>
            <pc:docMk/>
            <pc:sldMk cId="2504735222" sldId="269"/>
            <ac:inkMk id="19" creationId="{7D7F5F3D-F0DE-4691-BC00-8355CB31C2B4}"/>
          </ac:inkMkLst>
        </pc:inkChg>
        <pc:inkChg chg="add del mod">
          <ac:chgData name="Zhou Jianyu" userId="faadb563bfecab1d" providerId="LiveId" clId="{608A95A3-58AF-4221-93A8-A24D4A10E73E}" dt="2022-12-09T01:42:11.348" v="3546"/>
          <ac:inkMkLst>
            <pc:docMk/>
            <pc:sldMk cId="2504735222" sldId="269"/>
            <ac:inkMk id="20" creationId="{4C24C8A6-0BEB-489C-8C2A-ECDA1E8470A3}"/>
          </ac:inkMkLst>
        </pc:inkChg>
        <pc:inkChg chg="add del mod">
          <ac:chgData name="Zhou Jianyu" userId="faadb563bfecab1d" providerId="LiveId" clId="{608A95A3-58AF-4221-93A8-A24D4A10E73E}" dt="2022-12-09T01:42:11.348" v="3543"/>
          <ac:inkMkLst>
            <pc:docMk/>
            <pc:sldMk cId="2504735222" sldId="269"/>
            <ac:inkMk id="22" creationId="{11867C4F-2122-4103-A343-C938BBD5AC6F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24" creationId="{808494C7-02B0-42F8-8DF9-8949500BC899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25" creationId="{D2247C83-0C23-47BD-97E8-55A1CBA8F922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26" creationId="{0889AFFB-C611-414B-B36C-BE41A48F8EFF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27" creationId="{1468F0A4-AB30-40BA-84A9-BB1D1F244C5A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28" creationId="{B45E5B77-5868-4707-9ED2-6F0E244C3FB5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29" creationId="{5019F43C-9FB9-4618-9C7E-D5C75AC8313B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30" creationId="{54438D05-BCE0-457D-9555-336B6E96CDF6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31" creationId="{5B2F1955-F4EB-4E19-997C-E8062D8B16F1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32" creationId="{BCF5B260-AFEB-458A-A2E6-7FF29CF288F4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33" creationId="{6269F768-49C2-4567-AE56-2AF663EA58A5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34" creationId="{9E982C32-F8F6-4ED7-A1D8-FB7EF62E5022}"/>
          </ac:inkMkLst>
        </pc:inkChg>
        <pc:inkChg chg="add mod">
          <ac:chgData name="Zhou Jianyu" userId="faadb563bfecab1d" providerId="LiveId" clId="{608A95A3-58AF-4221-93A8-A24D4A10E73E}" dt="2022-12-09T01:42:17.104" v="3563"/>
          <ac:inkMkLst>
            <pc:docMk/>
            <pc:sldMk cId="2504735222" sldId="269"/>
            <ac:inkMk id="35" creationId="{778B52D7-0137-4B59-9EB9-2AEA075A2286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37" creationId="{C5C5E8A9-BD90-46D2-AEFC-96569DDB203B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38" creationId="{AC93BFBF-8377-4B4A-A343-AE29639E4C2E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39" creationId="{4E770EE0-56C4-4364-85E6-C739DCB56825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0" creationId="{0855124E-4636-4B62-A258-4E75A7F27DE3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1" creationId="{86B45152-9E83-4F1E-8E2D-A01096B550C1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2" creationId="{A7FCA523-C3DB-4A2A-A964-CDA85327701A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3" creationId="{F0FFE473-A21E-4CFC-8C9E-922AEA1464BE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4" creationId="{B84331F8-607C-4C9B-9109-093BCE55FA1F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5" creationId="{BAF056AD-8F43-44F7-A273-40D08E2B8BA1}"/>
          </ac:inkMkLst>
        </pc:inkChg>
        <pc:inkChg chg="add mod">
          <ac:chgData name="Zhou Jianyu" userId="faadb563bfecab1d" providerId="LiveId" clId="{608A95A3-58AF-4221-93A8-A24D4A10E73E}" dt="2022-12-09T01:42:24.457" v="3576"/>
          <ac:inkMkLst>
            <pc:docMk/>
            <pc:sldMk cId="2504735222" sldId="269"/>
            <ac:inkMk id="46" creationId="{E886713A-5031-4847-B3D8-A2C520046F36}"/>
          </ac:inkMkLst>
        </pc:inkChg>
        <pc:inkChg chg="add">
          <ac:chgData name="Zhou Jianyu" userId="faadb563bfecab1d" providerId="LiveId" clId="{608A95A3-58AF-4221-93A8-A24D4A10E73E}" dt="2022-12-09T01:42:23.426" v="3574" actId="9405"/>
          <ac:inkMkLst>
            <pc:docMk/>
            <pc:sldMk cId="2504735222" sldId="269"/>
            <ac:inkMk id="47" creationId="{6F22D5FA-965D-489C-BD0C-DF5F94E8555C}"/>
          </ac:inkMkLst>
        </pc:inkChg>
        <pc:inkChg chg="add">
          <ac:chgData name="Zhou Jianyu" userId="faadb563bfecab1d" providerId="LiveId" clId="{608A95A3-58AF-4221-93A8-A24D4A10E73E}" dt="2022-12-09T01:42:23.741" v="3575" actId="9405"/>
          <ac:inkMkLst>
            <pc:docMk/>
            <pc:sldMk cId="2504735222" sldId="269"/>
            <ac:inkMk id="48" creationId="{8473F526-2FCB-4801-A286-2BB149B141FE}"/>
          </ac:inkMkLst>
        </pc:inkChg>
        <pc:inkChg chg="add">
          <ac:chgData name="Zhou Jianyu" userId="faadb563bfecab1d" providerId="LiveId" clId="{608A95A3-58AF-4221-93A8-A24D4A10E73E}" dt="2022-12-09T01:42:35.930" v="3577" actId="9405"/>
          <ac:inkMkLst>
            <pc:docMk/>
            <pc:sldMk cId="2504735222" sldId="269"/>
            <ac:inkMk id="50" creationId="{5CB03167-E1E4-4643-B0F8-FC5133A8AED7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1" creationId="{95E34F94-4337-401C-8B5B-7E7725691F7F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2" creationId="{4B5C3C2C-1394-4C29-8505-CFDEF89D963E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3" creationId="{8A59BE97-38C0-47D6-A4C3-67279FCD8C39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4" creationId="{48E6AF5B-2909-4DC1-B7CD-C7486C507DE9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5" creationId="{4550FF2A-4F3D-4A62-A66C-9DE3ECB5C456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6" creationId="{5A098069-5F21-4A6D-94DD-234CE0D15AD4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7" creationId="{7BD3DED3-37AA-4FA1-9794-ED25D7C19756}"/>
          </ac:inkMkLst>
        </pc:inkChg>
        <pc:inkChg chg="add mod">
          <ac:chgData name="Zhou Jianyu" userId="faadb563bfecab1d" providerId="LiveId" clId="{608A95A3-58AF-4221-93A8-A24D4A10E73E}" dt="2022-12-09T01:42:47.583" v="3604"/>
          <ac:inkMkLst>
            <pc:docMk/>
            <pc:sldMk cId="2504735222" sldId="269"/>
            <ac:inkMk id="58" creationId="{A5A2C299-62E7-41D7-8BFC-EE8F47017218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59" creationId="{9C1AAB28-5D49-4EAB-8CC8-ABACCCB427C4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0" creationId="{B73B1CD0-7F4A-4FE4-A3C7-8504D3D0DC9F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1" creationId="{3EC5E131-48EE-4F0E-A576-D923334B479B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2" creationId="{F027790C-7F4E-439C-9330-3C2D313DB45A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3" creationId="{9F31A70A-D4FA-49B9-9633-73098C7629EE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4" creationId="{8922D67E-73F6-41AC-AA3A-E8B3AB7EB883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5" creationId="{3C3A903A-37D4-4F83-9F16-BB40C42E6E87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6" creationId="{1CE3BFE6-261E-42DC-A77C-E3449DA23377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7" creationId="{8A2C548B-9A1F-4473-8467-5D9CBEE027AD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8" creationId="{DC2AAEB4-C739-4632-BD48-942733B73F56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69" creationId="{57239E2E-F1E9-441E-828F-3901BC287911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0" creationId="{6B62069D-64B1-4CA5-988C-D1609F49CF41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1" creationId="{A2D5C538-F8DB-451C-BAE3-950F308074B9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2" creationId="{6E337FA7-FEA4-49BD-8336-28A242F8F9AE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3" creationId="{F9EB7C29-D701-4420-BFAD-2EE3057DDB3B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4" creationId="{7D9F3C74-8817-4DD2-9AFF-DA3813A166C8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5" creationId="{101E9545-FA16-4535-884B-1EC03EEF4041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6" creationId="{969D7930-5191-44B7-9BBB-A52B071609F8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79" creationId="{544275F7-61F1-41EB-BB91-CC30DD27E445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80" creationId="{9E6632DB-4ED4-4B82-95CD-E02452169C24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81" creationId="{6E43BA09-5AB1-4176-8D0E-B81082EA1C32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82" creationId="{F6F55BEA-D272-431B-81C7-35E99B6AD011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83" creationId="{F0BDA35E-CFDF-46DA-9460-4500EA83867B}"/>
          </ac:inkMkLst>
        </pc:inkChg>
        <pc:inkChg chg="add mod">
          <ac:chgData name="Zhou Jianyu" userId="faadb563bfecab1d" providerId="LiveId" clId="{608A95A3-58AF-4221-93A8-A24D4A10E73E}" dt="2022-12-09T01:42:50.975" v="3611"/>
          <ac:inkMkLst>
            <pc:docMk/>
            <pc:sldMk cId="2504735222" sldId="269"/>
            <ac:inkMk id="84" creationId="{945696F5-4D95-4D78-A4E0-181CD2711FFE}"/>
          </ac:inkMkLst>
        </pc:inkChg>
        <pc:inkChg chg="add">
          <ac:chgData name="Zhou Jianyu" userId="faadb563bfecab1d" providerId="LiveId" clId="{608A95A3-58AF-4221-93A8-A24D4A10E73E}" dt="2022-12-09T01:43:01.527" v="3612" actId="9405"/>
          <ac:inkMkLst>
            <pc:docMk/>
            <pc:sldMk cId="2504735222" sldId="269"/>
            <ac:inkMk id="87" creationId="{14E0D453-6211-4010-965B-862874EAF06E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88" creationId="{E02A22B6-6952-46A9-B9B9-5B2583D86323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89" creationId="{7F737250-09A1-4496-A9BD-84F117475158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1" creationId="{01CCADAD-0DAA-48B2-97DA-5F0AA38CE945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2" creationId="{76783634-F71A-485F-A1B1-945478519095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3" creationId="{D2A310C5-388D-43DB-9337-32BA2589D933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4" creationId="{F3BA3422-4D48-4541-A949-4CD5447DB236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5" creationId="{59045A31-A68A-434F-BC6A-32F381B3880E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6" creationId="{F64EEDFA-A54A-4848-9E1C-F4DEF27C6D8A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7" creationId="{EF6D980E-4DDE-4063-B81A-D393A5D2BEB2}"/>
          </ac:inkMkLst>
        </pc:inkChg>
        <pc:inkChg chg="add mod">
          <ac:chgData name="Zhou Jianyu" userId="faadb563bfecab1d" providerId="LiveId" clId="{608A95A3-58AF-4221-93A8-A24D4A10E73E}" dt="2022-12-09T01:43:07.628" v="3624"/>
          <ac:inkMkLst>
            <pc:docMk/>
            <pc:sldMk cId="2504735222" sldId="269"/>
            <ac:inkMk id="98" creationId="{EF1CA438-138C-4C76-BA2C-3FD36E97CD0F}"/>
          </ac:inkMkLst>
        </pc:inkChg>
        <pc:inkChg chg="add mod">
          <ac:chgData name="Zhou Jianyu" userId="faadb563bfecab1d" providerId="LiveId" clId="{608A95A3-58AF-4221-93A8-A24D4A10E73E}" dt="2022-12-09T01:44:07.240" v="3642"/>
          <ac:inkMkLst>
            <pc:docMk/>
            <pc:sldMk cId="2504735222" sldId="269"/>
            <ac:inkMk id="100" creationId="{14D1B619-F907-4894-99AE-36E203FB8259}"/>
          </ac:inkMkLst>
        </pc:inkChg>
        <pc:inkChg chg="add mod">
          <ac:chgData name="Zhou Jianyu" userId="faadb563bfecab1d" providerId="LiveId" clId="{608A95A3-58AF-4221-93A8-A24D4A10E73E}" dt="2022-12-09T01:44:07.240" v="3642"/>
          <ac:inkMkLst>
            <pc:docMk/>
            <pc:sldMk cId="2504735222" sldId="269"/>
            <ac:inkMk id="101" creationId="{4AE3F886-F48B-4E28-82CD-2512F1E0EBAD}"/>
          </ac:inkMkLst>
        </pc:inkChg>
        <pc:inkChg chg="add mod">
          <ac:chgData name="Zhou Jianyu" userId="faadb563bfecab1d" providerId="LiveId" clId="{608A95A3-58AF-4221-93A8-A24D4A10E73E}" dt="2022-12-09T01:44:07.240" v="3642"/>
          <ac:inkMkLst>
            <pc:docMk/>
            <pc:sldMk cId="2504735222" sldId="269"/>
            <ac:inkMk id="102" creationId="{80D44BB7-3EDE-4B7B-85B7-DA277B52D92A}"/>
          </ac:inkMkLst>
        </pc:inkChg>
        <pc:inkChg chg="add">
          <ac:chgData name="Zhou Jianyu" userId="faadb563bfecab1d" providerId="LiveId" clId="{608A95A3-58AF-4221-93A8-A24D4A10E73E}" dt="2022-12-09T01:44:06.691" v="3641" actId="9405"/>
          <ac:inkMkLst>
            <pc:docMk/>
            <pc:sldMk cId="2504735222" sldId="269"/>
            <ac:inkMk id="103" creationId="{7B0341E7-F765-4CBB-B1CD-887E44804846}"/>
          </ac:inkMkLst>
        </pc:inkChg>
        <pc:inkChg chg="add del mod">
          <ac:chgData name="Zhou Jianyu" userId="faadb563bfecab1d" providerId="LiveId" clId="{608A95A3-58AF-4221-93A8-A24D4A10E73E}" dt="2022-12-09T01:44:25.628" v="3668"/>
          <ac:inkMkLst>
            <pc:docMk/>
            <pc:sldMk cId="2504735222" sldId="269"/>
            <ac:inkMk id="105" creationId="{D46BB275-2430-4617-9357-7CECEAB77C09}"/>
          </ac:inkMkLst>
        </pc:inkChg>
        <pc:inkChg chg="add del mod">
          <ac:chgData name="Zhou Jianyu" userId="faadb563bfecab1d" providerId="LiveId" clId="{608A95A3-58AF-4221-93A8-A24D4A10E73E}" dt="2022-12-09T01:44:25.628" v="3674"/>
          <ac:inkMkLst>
            <pc:docMk/>
            <pc:sldMk cId="2504735222" sldId="269"/>
            <ac:inkMk id="106" creationId="{AC030AD8-96CE-4452-895B-D3590568DB5A}"/>
          </ac:inkMkLst>
        </pc:inkChg>
        <pc:inkChg chg="add del mod">
          <ac:chgData name="Zhou Jianyu" userId="faadb563bfecab1d" providerId="LiveId" clId="{608A95A3-58AF-4221-93A8-A24D4A10E73E}" dt="2022-12-09T01:44:25.628" v="3669"/>
          <ac:inkMkLst>
            <pc:docMk/>
            <pc:sldMk cId="2504735222" sldId="269"/>
            <ac:inkMk id="108" creationId="{123493FE-368B-473C-96AC-FD3D1757D5F9}"/>
          </ac:inkMkLst>
        </pc:inkChg>
        <pc:inkChg chg="add del mod">
          <ac:chgData name="Zhou Jianyu" userId="faadb563bfecab1d" providerId="LiveId" clId="{608A95A3-58AF-4221-93A8-A24D4A10E73E}" dt="2022-12-09T01:44:25.628" v="3679"/>
          <ac:inkMkLst>
            <pc:docMk/>
            <pc:sldMk cId="2504735222" sldId="269"/>
            <ac:inkMk id="109" creationId="{CC06EC02-BB2F-4CB1-A4A7-FBFD828A4421}"/>
          </ac:inkMkLst>
        </pc:inkChg>
        <pc:inkChg chg="add del mod">
          <ac:chgData name="Zhou Jianyu" userId="faadb563bfecab1d" providerId="LiveId" clId="{608A95A3-58AF-4221-93A8-A24D4A10E73E}" dt="2022-12-09T01:44:25.627" v="3664"/>
          <ac:inkMkLst>
            <pc:docMk/>
            <pc:sldMk cId="2504735222" sldId="269"/>
            <ac:inkMk id="110" creationId="{D00FC64D-5AEC-4E2F-9EF8-A64B9FAA8073}"/>
          </ac:inkMkLst>
        </pc:inkChg>
        <pc:inkChg chg="add del mod">
          <ac:chgData name="Zhou Jianyu" userId="faadb563bfecab1d" providerId="LiveId" clId="{608A95A3-58AF-4221-93A8-A24D4A10E73E}" dt="2022-12-09T01:44:25.628" v="3671"/>
          <ac:inkMkLst>
            <pc:docMk/>
            <pc:sldMk cId="2504735222" sldId="269"/>
            <ac:inkMk id="111" creationId="{A1A14FA2-9201-4030-A7B5-B1A9F52FB225}"/>
          </ac:inkMkLst>
        </pc:inkChg>
        <pc:inkChg chg="add del mod">
          <ac:chgData name="Zhou Jianyu" userId="faadb563bfecab1d" providerId="LiveId" clId="{608A95A3-58AF-4221-93A8-A24D4A10E73E}" dt="2022-12-09T01:44:25.628" v="3673"/>
          <ac:inkMkLst>
            <pc:docMk/>
            <pc:sldMk cId="2504735222" sldId="269"/>
            <ac:inkMk id="113" creationId="{8AD6AF03-1937-4C5E-8FAA-130BAB65C8B9}"/>
          </ac:inkMkLst>
        </pc:inkChg>
        <pc:inkChg chg="add del mod">
          <ac:chgData name="Zhou Jianyu" userId="faadb563bfecab1d" providerId="LiveId" clId="{608A95A3-58AF-4221-93A8-A24D4A10E73E}" dt="2022-12-09T01:44:25.628" v="3672"/>
          <ac:inkMkLst>
            <pc:docMk/>
            <pc:sldMk cId="2504735222" sldId="269"/>
            <ac:inkMk id="114" creationId="{99720A95-BC70-421E-BB57-4E19E740CA78}"/>
          </ac:inkMkLst>
        </pc:inkChg>
        <pc:inkChg chg="add del mod">
          <ac:chgData name="Zhou Jianyu" userId="faadb563bfecab1d" providerId="LiveId" clId="{608A95A3-58AF-4221-93A8-A24D4A10E73E}" dt="2022-12-09T01:44:25.628" v="3677"/>
          <ac:inkMkLst>
            <pc:docMk/>
            <pc:sldMk cId="2504735222" sldId="269"/>
            <ac:inkMk id="115" creationId="{D2716C67-B3DB-4B01-BF0D-DF9EC82872A8}"/>
          </ac:inkMkLst>
        </pc:inkChg>
        <pc:inkChg chg="add del mod">
          <ac:chgData name="Zhou Jianyu" userId="faadb563bfecab1d" providerId="LiveId" clId="{608A95A3-58AF-4221-93A8-A24D4A10E73E}" dt="2022-12-09T01:44:25.628" v="3678"/>
          <ac:inkMkLst>
            <pc:docMk/>
            <pc:sldMk cId="2504735222" sldId="269"/>
            <ac:inkMk id="117" creationId="{C6FEE26A-48ED-460E-A420-B6CC09665874}"/>
          </ac:inkMkLst>
        </pc:inkChg>
        <pc:inkChg chg="add del mod">
          <ac:chgData name="Zhou Jianyu" userId="faadb563bfecab1d" providerId="LiveId" clId="{608A95A3-58AF-4221-93A8-A24D4A10E73E}" dt="2022-12-09T01:44:25.628" v="3667"/>
          <ac:inkMkLst>
            <pc:docMk/>
            <pc:sldMk cId="2504735222" sldId="269"/>
            <ac:inkMk id="118" creationId="{0F13DE0B-1E61-4D30-A9C2-429AE28E2CC2}"/>
          </ac:inkMkLst>
        </pc:inkChg>
        <pc:inkChg chg="add del mod">
          <ac:chgData name="Zhou Jianyu" userId="faadb563bfecab1d" providerId="LiveId" clId="{608A95A3-58AF-4221-93A8-A24D4A10E73E}" dt="2022-12-09T01:44:25.628" v="3670"/>
          <ac:inkMkLst>
            <pc:docMk/>
            <pc:sldMk cId="2504735222" sldId="269"/>
            <ac:inkMk id="119" creationId="{328F0FC1-BC09-41BE-B762-798488104784}"/>
          </ac:inkMkLst>
        </pc:inkChg>
        <pc:inkChg chg="add del mod">
          <ac:chgData name="Zhou Jianyu" userId="faadb563bfecab1d" providerId="LiveId" clId="{608A95A3-58AF-4221-93A8-A24D4A10E73E}" dt="2022-12-09T01:44:25.628" v="3675"/>
          <ac:inkMkLst>
            <pc:docMk/>
            <pc:sldMk cId="2504735222" sldId="269"/>
            <ac:inkMk id="120" creationId="{848C13A3-D581-4A47-A450-29D060AF2B90}"/>
          </ac:inkMkLst>
        </pc:inkChg>
        <pc:inkChg chg="add del mod">
          <ac:chgData name="Zhou Jianyu" userId="faadb563bfecab1d" providerId="LiveId" clId="{608A95A3-58AF-4221-93A8-A24D4A10E73E}" dt="2022-12-09T01:44:25.627" v="3665"/>
          <ac:inkMkLst>
            <pc:docMk/>
            <pc:sldMk cId="2504735222" sldId="269"/>
            <ac:inkMk id="121" creationId="{671388A8-8CBC-461C-9B73-3EC6F3758646}"/>
          </ac:inkMkLst>
        </pc:inkChg>
        <pc:inkChg chg="add del mod">
          <ac:chgData name="Zhou Jianyu" userId="faadb563bfecab1d" providerId="LiveId" clId="{608A95A3-58AF-4221-93A8-A24D4A10E73E}" dt="2022-12-09T01:44:25.628" v="3666"/>
          <ac:inkMkLst>
            <pc:docMk/>
            <pc:sldMk cId="2504735222" sldId="269"/>
            <ac:inkMk id="122" creationId="{338313A6-B3B5-42A9-8C67-6355C3079717}"/>
          </ac:inkMkLst>
        </pc:inkChg>
        <pc:inkChg chg="add del mod">
          <ac:chgData name="Zhou Jianyu" userId="faadb563bfecab1d" providerId="LiveId" clId="{608A95A3-58AF-4221-93A8-A24D4A10E73E}" dt="2022-12-09T01:44:25.628" v="3676"/>
          <ac:inkMkLst>
            <pc:docMk/>
            <pc:sldMk cId="2504735222" sldId="269"/>
            <ac:inkMk id="125" creationId="{FD92AF46-5A5A-445E-A74E-D4BDC3645282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27" creationId="{90093132-1C27-4ABF-8790-AA882363E4F6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28" creationId="{FC79D1CE-A369-418A-AF5D-021D0A7D3E11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29" creationId="{6606E9F7-54D3-41D1-8F1A-7C77849A3346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0" creationId="{8CC71112-01DF-4263-B725-E631C7F2BBC1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1" creationId="{83C7CDCF-03A0-449C-90CF-178D9596DEB3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2" creationId="{7ECE24DC-9298-424A-8E4A-654F135A8ADC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3" creationId="{6225749F-F5B6-4D52-BEBD-9E9C1AC55B3E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4" creationId="{855D42FC-83DA-4BF0-8E31-DFA033ADC01D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5" creationId="{D274FDD4-C955-4A9D-B262-6FEDAA52E1AA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6" creationId="{A4E42434-B5BE-46B0-A074-12CAC4C7770F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7" creationId="{4BDA22BD-A0AD-417D-96CF-2D07DDF465C5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8" creationId="{932C8B04-7BE1-4AFE-AF72-18B1363C2BEA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39" creationId="{ED1C9A60-046E-4F01-A6F5-97B233ECF6F4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0" creationId="{07FB70EB-FF48-4374-8D11-C1456B8DE96B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1" creationId="{F8E4C069-D5E7-4D4D-91D9-A5363BE341A2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2" creationId="{93E8F9C0-BF02-4014-B6FD-1FEEE732D6D9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3" creationId="{4E3C0C86-212C-459D-A3AC-989E561779B8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4" creationId="{B1590E15-E578-4806-9B08-3920E1CC5974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5" creationId="{BFDE39FA-5E21-4A8B-8CF1-3F856692D3CD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6" creationId="{547EA3E4-91AE-4475-B92C-B63BC604A0FE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7" creationId="{76D8F0B3-3CF2-4FD4-9A07-87BCCDB5EFC0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8" creationId="{3AE4A65F-9542-4208-8F22-03809DB14BA3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49" creationId="{F411AB9A-F8C6-416F-B1E4-A4D0AD751980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50" creationId="{0B02DB28-F388-4449-B3F9-766B3BAB5672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51" creationId="{190FD8EB-7375-460B-99C6-6ECFAF5C005E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52" creationId="{4D60FD3A-71A0-4B7A-BCE3-48257EE8E898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153" creationId="{B58725F1-6DCA-439E-96D4-403BBF069580}"/>
          </ac:inkMkLst>
        </pc:inkChg>
        <pc:inkChg chg="add mod">
          <ac:chgData name="Zhou Jianyu" userId="faadb563bfecab1d" providerId="LiveId" clId="{608A95A3-58AF-4221-93A8-A24D4A10E73E}" dt="2022-12-09T01:47:49.549" v="3767"/>
          <ac:inkMkLst>
            <pc:docMk/>
            <pc:sldMk cId="2504735222" sldId="269"/>
            <ac:inkMk id="155" creationId="{5A19A699-D4C9-47CD-AFF4-BECB2C004222}"/>
          </ac:inkMkLst>
        </pc:inkChg>
        <pc:inkChg chg="add mod">
          <ac:chgData name="Zhou Jianyu" userId="faadb563bfecab1d" providerId="LiveId" clId="{608A95A3-58AF-4221-93A8-A24D4A10E73E}" dt="2022-12-09T01:47:49.549" v="3767"/>
          <ac:inkMkLst>
            <pc:docMk/>
            <pc:sldMk cId="2504735222" sldId="269"/>
            <ac:inkMk id="156" creationId="{C1FEF7F2-2541-44D5-B1CF-10292820E69A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58" creationId="{7A958899-B5BB-455B-99F7-A73E1F5BFDB3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59" creationId="{41BF4D36-5217-4125-9EE4-E7CCDA12300C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0" creationId="{E571DFA9-A431-4890-86E6-4A0395B2AD42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1" creationId="{2D87FCA8-F6F1-4053-A344-29E71EF24C1C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2" creationId="{08B5E234-EF52-47B0-87EF-FF2D3D75AB8E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3" creationId="{7F9B8467-D462-4A6C-8F8A-CDC21CAC5D8B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4" creationId="{BF475290-B6DF-432B-B7B5-BAC54002603D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5" creationId="{CB7D5B89-23B0-48A1-96EE-EC0C45EAFABA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6" creationId="{700768BC-B3C6-4CFC-BB17-77FCF4E84979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7" creationId="{2926177A-2AE6-4F3B-B1A0-C377D1B8952C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69" creationId="{CA3BF348-20DC-4820-A6FA-CA58DF894E15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0" creationId="{44D73596-900F-4C26-85AE-91D8D525C9FA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1" creationId="{32EEB170-D440-4C93-9941-4EEA4D5F174A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2" creationId="{BC49B353-9B16-4052-AA17-6780A6B67CC2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3" creationId="{222BD074-0FAB-4928-8C31-0E13471955CA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4" creationId="{975B8151-6A97-4CC1-95E5-AECC6F39183C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5" creationId="{F58B484A-5901-450A-93BF-BDDB2AE26371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6" creationId="{4E23048E-0AD3-4B1A-96AA-54AC22161C3D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7" creationId="{C1A2428D-3F65-4FC4-A09E-5189EB37070F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8" creationId="{6BC4DE07-C467-4609-AEC0-8C2250012793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79" creationId="{51B75F2D-BD50-421A-A5D4-5442B755D66B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0" creationId="{4DF60C7B-DCBA-44CC-8D41-CCD2B815D9F7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2" creationId="{345A44ED-BB1A-48B9-8529-F8C45C2CB4C9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3" creationId="{BC057B4B-0DBE-47DB-9954-F8FD9DAE3215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4" creationId="{F2F6F038-7636-46E9-9404-48D1F6FAC7F8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5" creationId="{BC7D277A-0701-49BA-94FB-58A27BBD665E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7" creationId="{019B92F7-17FB-414D-82DE-61369A904A06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8" creationId="{68E59E67-26C2-44EA-A70E-636F77AF6050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89" creationId="{BC17347C-07CB-4EC1-B1E1-4C9F7FC58EBF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0" creationId="{48B981EB-B620-4990-9358-5EAB45325481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1" creationId="{656BC3A6-5838-4356-B3D9-EDEEB711164C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2" creationId="{7348482B-9358-4ECE-801D-A23C1F7287C8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3" creationId="{904C499B-ADA9-4DFF-9089-45297731A0EB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4" creationId="{B159D27F-3371-401D-8FE2-88EB6F3345B1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5" creationId="{23696F34-3293-4681-B8E3-365041A50C5B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6" creationId="{76EB1CCE-E982-4F1A-9BC6-9AB93E41C6E8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7" creationId="{842EA966-43E5-463E-A394-8AB9DE06752C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8" creationId="{27942E5C-A4F5-468B-BF63-FF1167B746C3}"/>
          </ac:inkMkLst>
        </pc:inkChg>
        <pc:inkChg chg="add mod">
          <ac:chgData name="Zhou Jianyu" userId="faadb563bfecab1d" providerId="LiveId" clId="{608A95A3-58AF-4221-93A8-A24D4A10E73E}" dt="2022-12-09T01:48:35.308" v="3810"/>
          <ac:inkMkLst>
            <pc:docMk/>
            <pc:sldMk cId="2504735222" sldId="269"/>
            <ac:inkMk id="199" creationId="{3ED090CA-C72F-4139-8E21-9022C6EEB3FE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1" creationId="{8939ABF1-8F0E-4E31-A10C-685FD57C5A61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2" creationId="{E9503B16-26AA-463A-86B4-76BE32152404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3" creationId="{9FA090AF-1556-4EE0-87C3-6DADB9DC448F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4" creationId="{0D77E47C-888C-49C1-83CB-3482FF70F7A2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5" creationId="{951DBD30-6853-4179-93E9-A473CB2AE9BC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6" creationId="{777A8D1F-D319-4FAF-9B07-4E66210E4DA1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7" creationId="{4FD910C7-DEFA-4A47-9D84-3378B767F5F0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8" creationId="{7FE65E7F-A5F2-4208-AE56-FE08AC2C4A5B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09" creationId="{5CF9846E-62B4-4665-8F0D-4038D26FC20F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0" creationId="{F665F72D-6415-4ACD-959D-CBC3DF4CC322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1" creationId="{53427640-1026-43B0-A3C3-AA0A2DC70C2F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4" creationId="{59324021-782D-4412-A204-C45A26C28413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5" creationId="{B020D8F4-FAAA-44CC-84CF-FE215DDA0D47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6" creationId="{CEA5FBF6-4E23-4CB7-BFBF-277F1F230C19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8" creationId="{E09F2DE2-0504-4984-9DF1-066FB09D2099}"/>
          </ac:inkMkLst>
        </pc:inkChg>
        <pc:inkChg chg="add mod">
          <ac:chgData name="Zhou Jianyu" userId="faadb563bfecab1d" providerId="LiveId" clId="{608A95A3-58AF-4221-93A8-A24D4A10E73E}" dt="2022-12-09T01:48:46.758" v="3829"/>
          <ac:inkMkLst>
            <pc:docMk/>
            <pc:sldMk cId="2504735222" sldId="269"/>
            <ac:inkMk id="219" creationId="{10D4CA67-2E57-4644-9827-80FEAC8B11B9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1" creationId="{97FA82FF-8081-47C0-8F24-5B46B5FE786F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2" creationId="{54A3C064-524E-4A15-96DD-86BCD3ECDF51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3" creationId="{1EBBCBD3-E637-443E-AD05-F1EB22A731A7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4" creationId="{9ACBDFCE-8B85-4EE8-A930-AF6BAE5C56EB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5" creationId="{2B689EB3-F845-4473-83EB-DF34DD013E33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6" creationId="{723E6E3E-9945-462A-AD49-55DFBB92FD41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7" creationId="{85D1C2A8-5695-44A7-AEDE-58E920BE15C0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8" creationId="{6139887A-45ED-45B8-9E5F-5CF8A601A1E9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29" creationId="{B38E43BD-640B-4524-BC6B-E4087F7ECF2D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0" creationId="{A05924F8-7DB3-45AE-9421-3D3DFEA872A0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1" creationId="{3E7405BF-EBD5-4A25-A6D5-1BA2BC2F81F5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2" creationId="{CED783E2-E038-45CB-B644-D46FA8D9AF27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3" creationId="{C41E22EE-277A-4E5F-97B7-183A07E7D047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4" creationId="{9C04AB7A-016E-4D37-B9DC-2BBA17AEAF6A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5" creationId="{4D04961F-BE54-4AA0-B86B-B7C0134177FC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6" creationId="{AE0D7AB5-4E38-4E70-BE3D-9EA80A9331A3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7" creationId="{46E9BDE4-31C5-4838-A466-D940A41ED83A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8" creationId="{F0CD8AAC-2146-4BDE-A0BE-097AF2A120E9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39" creationId="{BFA56D35-8A26-4B48-A2D7-5D64689488D3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40" creationId="{A1149264-2B78-48BF-90F0-0CC2C54DF444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41" creationId="{9BDC6CEA-4856-4A33-B427-9B1354F53239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42" creationId="{AB7DDFD0-5BEE-4552-8237-A9F60E57C87A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43" creationId="{963865D6-4B32-4403-8152-402569D5C468}"/>
          </ac:inkMkLst>
        </pc:inkChg>
        <pc:inkChg chg="add mod">
          <ac:chgData name="Zhou Jianyu" userId="faadb563bfecab1d" providerId="LiveId" clId="{608A95A3-58AF-4221-93A8-A24D4A10E73E}" dt="2022-12-09T01:48:55.836" v="3854"/>
          <ac:inkMkLst>
            <pc:docMk/>
            <pc:sldMk cId="2504735222" sldId="269"/>
            <ac:inkMk id="244" creationId="{FD062803-ABF5-42F2-B35D-7F78C8155B1E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46" creationId="{B2F38FBD-966D-472A-82EB-5EE2333963B7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47" creationId="{5635602B-96BC-4F50-B39C-95F5C1F459B8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48" creationId="{612416AB-1955-48C3-A440-AF08DF9EA76B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49" creationId="{E15758DD-5104-4F89-8C12-56D3911322FE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0" creationId="{0C0407E4-B136-4FDF-888D-6C0E11C90B45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1" creationId="{5E58F7E5-C761-4696-BD7D-E62A2EFB9DC8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2" creationId="{645331A1-CBB6-45FF-90FD-C384E5CDD241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3" creationId="{AB221364-3702-49E2-A7EC-BE6A39B5A303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4" creationId="{4EC50877-06E6-4FF8-B311-3EB0DCF3AA12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5" creationId="{67B85596-3B5D-49A6-9374-1D5696835B24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6" creationId="{6C867797-1B21-409F-B5E3-D7C5CD6A2E87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7" creationId="{B52C7781-309D-457B-882A-725C9CE175A1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8" creationId="{81CB9186-FD72-4B72-A244-4D6A2499284C}"/>
          </ac:inkMkLst>
        </pc:inkChg>
        <pc:inkChg chg="add mod">
          <ac:chgData name="Zhou Jianyu" userId="faadb563bfecab1d" providerId="LiveId" clId="{608A95A3-58AF-4221-93A8-A24D4A10E73E}" dt="2022-12-09T01:49:18.341" v="3869"/>
          <ac:inkMkLst>
            <pc:docMk/>
            <pc:sldMk cId="2504735222" sldId="269"/>
            <ac:inkMk id="259" creationId="{042DC02C-20E3-45B4-BBD2-B844CB45D2BA}"/>
          </ac:inkMkLst>
        </pc:inkChg>
      </pc:sldChg>
      <pc:sldChg chg="addSp delSp modSp new mod">
        <pc:chgData name="Zhou Jianyu" userId="faadb563bfecab1d" providerId="LiveId" clId="{608A95A3-58AF-4221-93A8-A24D4A10E73E}" dt="2022-12-09T02:07:54.711" v="4287"/>
        <pc:sldMkLst>
          <pc:docMk/>
          <pc:sldMk cId="2656452082" sldId="270"/>
        </pc:sldMkLst>
        <pc:grpChg chg="mod">
          <ac:chgData name="Zhou Jianyu" userId="faadb563bfecab1d" providerId="LiveId" clId="{608A95A3-58AF-4221-93A8-A24D4A10E73E}" dt="2022-12-09T02:03:20.410" v="3957"/>
          <ac:grpSpMkLst>
            <pc:docMk/>
            <pc:sldMk cId="2656452082" sldId="270"/>
            <ac:grpSpMk id="12" creationId="{18431993-60C3-456B-8265-81385CBFE138}"/>
          </ac:grpSpMkLst>
        </pc:grpChg>
        <pc:grpChg chg="mod">
          <ac:chgData name="Zhou Jianyu" userId="faadb563bfecab1d" providerId="LiveId" clId="{608A95A3-58AF-4221-93A8-A24D4A10E73E}" dt="2022-12-09T02:03:20.410" v="3957"/>
          <ac:grpSpMkLst>
            <pc:docMk/>
            <pc:sldMk cId="2656452082" sldId="270"/>
            <ac:grpSpMk id="13" creationId="{9D93C331-6F83-43A9-9C36-33700F2CA75C}"/>
          </ac:grpSpMkLst>
        </pc:grpChg>
        <pc:grpChg chg="del mod">
          <ac:chgData name="Zhou Jianyu" userId="faadb563bfecab1d" providerId="LiveId" clId="{608A95A3-58AF-4221-93A8-A24D4A10E73E}" dt="2022-12-09T02:03:44.754" v="3973"/>
          <ac:grpSpMkLst>
            <pc:docMk/>
            <pc:sldMk cId="2656452082" sldId="270"/>
            <ac:grpSpMk id="25" creationId="{4D88A98E-0D6E-452E-A2DA-912F3AA63E79}"/>
          </ac:grpSpMkLst>
        </pc:grpChg>
        <pc:grpChg chg="del mod">
          <ac:chgData name="Zhou Jianyu" userId="faadb563bfecab1d" providerId="LiveId" clId="{608A95A3-58AF-4221-93A8-A24D4A10E73E}" dt="2022-12-09T02:03:49.753" v="3978"/>
          <ac:grpSpMkLst>
            <pc:docMk/>
            <pc:sldMk cId="2656452082" sldId="270"/>
            <ac:grpSpMk id="29" creationId="{075F406F-701E-41E8-99E2-232D008C0F55}"/>
          </ac:grpSpMkLst>
        </pc:grpChg>
        <pc:grpChg chg="mod">
          <ac:chgData name="Zhou Jianyu" userId="faadb563bfecab1d" providerId="LiveId" clId="{608A95A3-58AF-4221-93A8-A24D4A10E73E}" dt="2022-12-09T02:03:49.753" v="3978"/>
          <ac:grpSpMkLst>
            <pc:docMk/>
            <pc:sldMk cId="2656452082" sldId="270"/>
            <ac:grpSpMk id="32" creationId="{2FC9D9C2-995C-4C8E-B0B8-016973013251}"/>
          </ac:grpSpMkLst>
        </pc:grpChg>
        <pc:grpChg chg="mod">
          <ac:chgData name="Zhou Jianyu" userId="faadb563bfecab1d" providerId="LiveId" clId="{608A95A3-58AF-4221-93A8-A24D4A10E73E}" dt="2022-12-09T02:04:09.067" v="3996"/>
          <ac:grpSpMkLst>
            <pc:docMk/>
            <pc:sldMk cId="2656452082" sldId="270"/>
            <ac:grpSpMk id="50" creationId="{F84C9E66-C55A-42CC-A629-8B6BF066AE39}"/>
          </ac:grpSpMkLst>
        </pc:grpChg>
        <pc:grpChg chg="mod">
          <ac:chgData name="Zhou Jianyu" userId="faadb563bfecab1d" providerId="LiveId" clId="{608A95A3-58AF-4221-93A8-A24D4A10E73E}" dt="2022-12-09T02:04:27.300" v="4018"/>
          <ac:grpSpMkLst>
            <pc:docMk/>
            <pc:sldMk cId="2656452082" sldId="270"/>
            <ac:grpSpMk id="72" creationId="{F85BE295-9591-4BAE-AAD4-CD882839914E}"/>
          </ac:grpSpMkLst>
        </pc:grpChg>
        <pc:grpChg chg="del mod">
          <ac:chgData name="Zhou Jianyu" userId="faadb563bfecab1d" providerId="LiveId" clId="{608A95A3-58AF-4221-93A8-A24D4A10E73E}" dt="2022-12-09T02:05:56.635" v="4096"/>
          <ac:grpSpMkLst>
            <pc:docMk/>
            <pc:sldMk cId="2656452082" sldId="270"/>
            <ac:grpSpMk id="84" creationId="{1340B8F9-85E3-4C09-9E57-908DCCA51B0E}"/>
          </ac:grpSpMkLst>
        </pc:grpChg>
        <pc:grpChg chg="del mod">
          <ac:chgData name="Zhou Jianyu" userId="faadb563bfecab1d" providerId="LiveId" clId="{608A95A3-58AF-4221-93A8-A24D4A10E73E}" dt="2022-12-09T02:05:28.084" v="4059"/>
          <ac:grpSpMkLst>
            <pc:docMk/>
            <pc:sldMk cId="2656452082" sldId="270"/>
            <ac:grpSpMk id="110" creationId="{2F734F84-46DC-44DD-B8E4-AE5884ED575B}"/>
          </ac:grpSpMkLst>
        </pc:grpChg>
        <pc:grpChg chg="del mod">
          <ac:chgData name="Zhou Jianyu" userId="faadb563bfecab1d" providerId="LiveId" clId="{608A95A3-58AF-4221-93A8-A24D4A10E73E}" dt="2022-12-09T02:05:56.635" v="4096"/>
          <ac:grpSpMkLst>
            <pc:docMk/>
            <pc:sldMk cId="2656452082" sldId="270"/>
            <ac:grpSpMk id="113" creationId="{1A58A15D-2A8B-4344-8A58-E46CE1A00A84}"/>
          </ac:grpSpMkLst>
        </pc:grpChg>
        <pc:grpChg chg="del mod">
          <ac:chgData name="Zhou Jianyu" userId="faadb563bfecab1d" providerId="LiveId" clId="{608A95A3-58AF-4221-93A8-A24D4A10E73E}" dt="2022-12-09T02:05:47.979" v="4079"/>
          <ac:grpSpMkLst>
            <pc:docMk/>
            <pc:sldMk cId="2656452082" sldId="270"/>
            <ac:grpSpMk id="119" creationId="{5A7A125E-79D1-420A-85E3-116444B62157}"/>
          </ac:grpSpMkLst>
        </pc:grpChg>
        <pc:grpChg chg="del mod">
          <ac:chgData name="Zhou Jianyu" userId="faadb563bfecab1d" providerId="LiveId" clId="{608A95A3-58AF-4221-93A8-A24D4A10E73E}" dt="2022-12-09T02:05:45.038" v="4075"/>
          <ac:grpSpMkLst>
            <pc:docMk/>
            <pc:sldMk cId="2656452082" sldId="270"/>
            <ac:grpSpMk id="126" creationId="{F21D7F9A-D5F4-41CF-BFC2-641CB1877526}"/>
          </ac:grpSpMkLst>
        </pc:grpChg>
        <pc:grpChg chg="del mod">
          <ac:chgData name="Zhou Jianyu" userId="faadb563bfecab1d" providerId="LiveId" clId="{608A95A3-58AF-4221-93A8-A24D4A10E73E}" dt="2022-12-09T02:05:47.979" v="4079"/>
          <ac:grpSpMkLst>
            <pc:docMk/>
            <pc:sldMk cId="2656452082" sldId="270"/>
            <ac:grpSpMk id="129" creationId="{485DAECC-5E4B-4102-8BA3-CB3E47532650}"/>
          </ac:grpSpMkLst>
        </pc:grpChg>
        <pc:grpChg chg="del mod">
          <ac:chgData name="Zhou Jianyu" userId="faadb563bfecab1d" providerId="LiveId" clId="{608A95A3-58AF-4221-93A8-A24D4A10E73E}" dt="2022-12-09T02:05:56.635" v="4096"/>
          <ac:grpSpMkLst>
            <pc:docMk/>
            <pc:sldMk cId="2656452082" sldId="270"/>
            <ac:grpSpMk id="133" creationId="{E3FA91DC-9CA1-4BB5-968F-CB77695C8323}"/>
          </ac:grpSpMkLst>
        </pc:grpChg>
        <pc:grpChg chg="del mod">
          <ac:chgData name="Zhou Jianyu" userId="faadb563bfecab1d" providerId="LiveId" clId="{608A95A3-58AF-4221-93A8-A24D4A10E73E}" dt="2022-12-09T02:05:56.635" v="4096"/>
          <ac:grpSpMkLst>
            <pc:docMk/>
            <pc:sldMk cId="2656452082" sldId="270"/>
            <ac:grpSpMk id="142" creationId="{A05CD41D-EB41-43FF-8933-C03CF7C19686}"/>
          </ac:grpSpMkLst>
        </pc:grpChg>
        <pc:grpChg chg="del mod">
          <ac:chgData name="Zhou Jianyu" userId="faadb563bfecab1d" providerId="LiveId" clId="{608A95A3-58AF-4221-93A8-A24D4A10E73E}" dt="2022-12-09T02:06:03.217" v="4109"/>
          <ac:grpSpMkLst>
            <pc:docMk/>
            <pc:sldMk cId="2656452082" sldId="270"/>
            <ac:grpSpMk id="150" creationId="{84C82D3B-D426-49BE-B0E6-1AED211A1F26}"/>
          </ac:grpSpMkLst>
        </pc:grpChg>
        <pc:grpChg chg="del mod">
          <ac:chgData name="Zhou Jianyu" userId="faadb563bfecab1d" providerId="LiveId" clId="{608A95A3-58AF-4221-93A8-A24D4A10E73E}" dt="2022-12-09T02:06:05.134" v="4111"/>
          <ac:grpSpMkLst>
            <pc:docMk/>
            <pc:sldMk cId="2656452082" sldId="270"/>
            <ac:grpSpMk id="163" creationId="{D229DB3E-76FE-451F-A04B-FE0532916AFC}"/>
          </ac:grpSpMkLst>
        </pc:grpChg>
        <pc:grpChg chg="del mod">
          <ac:chgData name="Zhou Jianyu" userId="faadb563bfecab1d" providerId="LiveId" clId="{608A95A3-58AF-4221-93A8-A24D4A10E73E}" dt="2022-12-09T02:06:06.557" v="4113"/>
          <ac:grpSpMkLst>
            <pc:docMk/>
            <pc:sldMk cId="2656452082" sldId="270"/>
            <ac:grpSpMk id="165" creationId="{C64F1606-26CF-4177-B57E-260A3AA18E77}"/>
          </ac:grpSpMkLst>
        </pc:grpChg>
        <pc:grpChg chg="del mod">
          <ac:chgData name="Zhou Jianyu" userId="faadb563bfecab1d" providerId="LiveId" clId="{608A95A3-58AF-4221-93A8-A24D4A10E73E}" dt="2022-12-09T02:06:14.514" v="4128"/>
          <ac:grpSpMkLst>
            <pc:docMk/>
            <pc:sldMk cId="2656452082" sldId="270"/>
            <ac:grpSpMk id="167" creationId="{060EB3A7-E1F3-4D57-816E-02CDCEC9FF55}"/>
          </ac:grpSpMkLst>
        </pc:grpChg>
        <pc:grpChg chg="del mod">
          <ac:chgData name="Zhou Jianyu" userId="faadb563bfecab1d" providerId="LiveId" clId="{608A95A3-58AF-4221-93A8-A24D4A10E73E}" dt="2022-12-09T02:06:14.514" v="4128"/>
          <ac:grpSpMkLst>
            <pc:docMk/>
            <pc:sldMk cId="2656452082" sldId="270"/>
            <ac:grpSpMk id="170" creationId="{8BF16469-9486-466B-9E9F-493DA2513260}"/>
          </ac:grpSpMkLst>
        </pc:grpChg>
        <pc:grpChg chg="del mod">
          <ac:chgData name="Zhou Jianyu" userId="faadb563bfecab1d" providerId="LiveId" clId="{608A95A3-58AF-4221-93A8-A24D4A10E73E}" dt="2022-12-09T02:06:18.509" v="4131"/>
          <ac:grpSpMkLst>
            <pc:docMk/>
            <pc:sldMk cId="2656452082" sldId="270"/>
            <ac:grpSpMk id="182" creationId="{DC7850B7-B986-4F48-AD8D-DB6CB7134B87}"/>
          </ac:grpSpMkLst>
        </pc:grpChg>
        <pc:grpChg chg="del mod">
          <ac:chgData name="Zhou Jianyu" userId="faadb563bfecab1d" providerId="LiveId" clId="{608A95A3-58AF-4221-93A8-A24D4A10E73E}" dt="2022-12-09T02:07:45.846" v="4270"/>
          <ac:grpSpMkLst>
            <pc:docMk/>
            <pc:sldMk cId="2656452082" sldId="270"/>
            <ac:grpSpMk id="183" creationId="{B9C71997-FC5A-4B3C-A813-F89D9C54C6FE}"/>
          </ac:grpSpMkLst>
        </pc:grpChg>
        <pc:grpChg chg="del mod">
          <ac:chgData name="Zhou Jianyu" userId="faadb563bfecab1d" providerId="LiveId" clId="{608A95A3-58AF-4221-93A8-A24D4A10E73E}" dt="2022-12-09T02:06:24.089" v="4137"/>
          <ac:grpSpMkLst>
            <pc:docMk/>
            <pc:sldMk cId="2656452082" sldId="270"/>
            <ac:grpSpMk id="186" creationId="{FA6D3779-1B5A-4212-A0EA-FE4EE40EB43F}"/>
          </ac:grpSpMkLst>
        </pc:grpChg>
        <pc:grpChg chg="del mod">
          <ac:chgData name="Zhou Jianyu" userId="faadb563bfecab1d" providerId="LiveId" clId="{608A95A3-58AF-4221-93A8-A24D4A10E73E}" dt="2022-12-09T02:06:26.754" v="4144"/>
          <ac:grpSpMkLst>
            <pc:docMk/>
            <pc:sldMk cId="2656452082" sldId="270"/>
            <ac:grpSpMk id="192" creationId="{EF637F2F-B100-4632-A6AC-52E9C89E0344}"/>
          </ac:grpSpMkLst>
        </pc:grpChg>
        <pc:grpChg chg="del mod">
          <ac:chgData name="Zhou Jianyu" userId="faadb563bfecab1d" providerId="LiveId" clId="{608A95A3-58AF-4221-93A8-A24D4A10E73E}" dt="2022-12-09T02:07:27.664" v="4237"/>
          <ac:grpSpMkLst>
            <pc:docMk/>
            <pc:sldMk cId="2656452082" sldId="270"/>
            <ac:grpSpMk id="193" creationId="{8750CA06-8E5C-4059-9647-738BF56992DB}"/>
          </ac:grpSpMkLst>
        </pc:grpChg>
        <pc:grpChg chg="del mod">
          <ac:chgData name="Zhou Jianyu" userId="faadb563bfecab1d" providerId="LiveId" clId="{608A95A3-58AF-4221-93A8-A24D4A10E73E}" dt="2022-12-09T02:06:39.688" v="4178"/>
          <ac:grpSpMkLst>
            <pc:docMk/>
            <pc:sldMk cId="2656452082" sldId="270"/>
            <ac:grpSpMk id="200" creationId="{0DF5DE75-9522-4AD8-8128-3BCAB7F5B95C}"/>
          </ac:grpSpMkLst>
        </pc:grpChg>
        <pc:grpChg chg="del mod">
          <ac:chgData name="Zhou Jianyu" userId="faadb563bfecab1d" providerId="LiveId" clId="{608A95A3-58AF-4221-93A8-A24D4A10E73E}" dt="2022-12-09T02:06:39.688" v="4176"/>
          <ac:grpSpMkLst>
            <pc:docMk/>
            <pc:sldMk cId="2656452082" sldId="270"/>
            <ac:grpSpMk id="213" creationId="{296BEEE6-8B69-43A7-A2E4-2A91D4FD9622}"/>
          </ac:grpSpMkLst>
        </pc:grpChg>
        <pc:grpChg chg="del mod">
          <ac:chgData name="Zhou Jianyu" userId="faadb563bfecab1d" providerId="LiveId" clId="{608A95A3-58AF-4221-93A8-A24D4A10E73E}" dt="2022-12-09T02:07:06.318" v="4204"/>
          <ac:grpSpMkLst>
            <pc:docMk/>
            <pc:sldMk cId="2656452082" sldId="270"/>
            <ac:grpSpMk id="218" creationId="{DBF11F16-F823-48E9-81F3-8E47B0F5FCB5}"/>
          </ac:grpSpMkLst>
        </pc:grpChg>
        <pc:grpChg chg="del mod">
          <ac:chgData name="Zhou Jianyu" userId="faadb563bfecab1d" providerId="LiveId" clId="{608A95A3-58AF-4221-93A8-A24D4A10E73E}" dt="2022-12-09T02:06:52.627" v="4199"/>
          <ac:grpSpMkLst>
            <pc:docMk/>
            <pc:sldMk cId="2656452082" sldId="270"/>
            <ac:grpSpMk id="223" creationId="{0DD9BB99-218C-4898-9A7E-43CE922CB285}"/>
          </ac:grpSpMkLst>
        </pc:grpChg>
        <pc:grpChg chg="del mod">
          <ac:chgData name="Zhou Jianyu" userId="faadb563bfecab1d" providerId="LiveId" clId="{608A95A3-58AF-4221-93A8-A24D4A10E73E}" dt="2022-12-09T02:07:03.474" v="4201"/>
          <ac:grpSpMkLst>
            <pc:docMk/>
            <pc:sldMk cId="2656452082" sldId="270"/>
            <ac:grpSpMk id="233" creationId="{5AD12654-ADFF-452E-8E6B-93D0A9499F6D}"/>
          </ac:grpSpMkLst>
        </pc:grpChg>
        <pc:grpChg chg="del mod">
          <ac:chgData name="Zhou Jianyu" userId="faadb563bfecab1d" providerId="LiveId" clId="{608A95A3-58AF-4221-93A8-A24D4A10E73E}" dt="2022-12-09T02:07:06.318" v="4204"/>
          <ac:grpSpMkLst>
            <pc:docMk/>
            <pc:sldMk cId="2656452082" sldId="270"/>
            <ac:grpSpMk id="235" creationId="{BC61B27C-D3D2-4207-BB8B-D47B2B79DAF3}"/>
          </ac:grpSpMkLst>
        </pc:grpChg>
        <pc:grpChg chg="del mod">
          <ac:chgData name="Zhou Jianyu" userId="faadb563bfecab1d" providerId="LiveId" clId="{608A95A3-58AF-4221-93A8-A24D4A10E73E}" dt="2022-12-09T02:07:20.010" v="4231"/>
          <ac:grpSpMkLst>
            <pc:docMk/>
            <pc:sldMk cId="2656452082" sldId="270"/>
            <ac:grpSpMk id="238" creationId="{0D7C6FEE-27B0-48D4-A188-C8F7451D65D5}"/>
          </ac:grpSpMkLst>
        </pc:grpChg>
        <pc:grpChg chg="del mod">
          <ac:chgData name="Zhou Jianyu" userId="faadb563bfecab1d" providerId="LiveId" clId="{608A95A3-58AF-4221-93A8-A24D4A10E73E}" dt="2022-12-09T02:07:12.726" v="4218"/>
          <ac:grpSpMkLst>
            <pc:docMk/>
            <pc:sldMk cId="2656452082" sldId="270"/>
            <ac:grpSpMk id="243" creationId="{1D0DC847-9878-4474-9729-607EEC0A24A4}"/>
          </ac:grpSpMkLst>
        </pc:grpChg>
        <pc:grpChg chg="del mod">
          <ac:chgData name="Zhou Jianyu" userId="faadb563bfecab1d" providerId="LiveId" clId="{608A95A3-58AF-4221-93A8-A24D4A10E73E}" dt="2022-12-09T02:07:12.726" v="4218"/>
          <ac:grpSpMkLst>
            <pc:docMk/>
            <pc:sldMk cId="2656452082" sldId="270"/>
            <ac:grpSpMk id="249" creationId="{C93067DB-AE51-4BB5-A2AA-0CB20A790CEA}"/>
          </ac:grpSpMkLst>
        </pc:grpChg>
        <pc:grpChg chg="del mod">
          <ac:chgData name="Zhou Jianyu" userId="faadb563bfecab1d" providerId="LiveId" clId="{608A95A3-58AF-4221-93A8-A24D4A10E73E}" dt="2022-12-09T02:07:20.010" v="4231"/>
          <ac:grpSpMkLst>
            <pc:docMk/>
            <pc:sldMk cId="2656452082" sldId="270"/>
            <ac:grpSpMk id="252" creationId="{610593A8-0A8C-4511-9C65-657657C64AD3}"/>
          </ac:grpSpMkLst>
        </pc:grpChg>
        <pc:grpChg chg="del mod">
          <ac:chgData name="Zhou Jianyu" userId="faadb563bfecab1d" providerId="LiveId" clId="{608A95A3-58AF-4221-93A8-A24D4A10E73E}" dt="2022-12-09T02:07:22.979" v="4234"/>
          <ac:grpSpMkLst>
            <pc:docMk/>
            <pc:sldMk cId="2656452082" sldId="270"/>
            <ac:grpSpMk id="265" creationId="{4DF91BA0-D7BB-4FB8-B277-6CF1FF5B0195}"/>
          </ac:grpSpMkLst>
        </pc:grpChg>
        <pc:grpChg chg="mod">
          <ac:chgData name="Zhou Jianyu" userId="faadb563bfecab1d" providerId="LiveId" clId="{608A95A3-58AF-4221-93A8-A24D4A10E73E}" dt="2022-12-09T02:07:22.979" v="4234"/>
          <ac:grpSpMkLst>
            <pc:docMk/>
            <pc:sldMk cId="2656452082" sldId="270"/>
            <ac:grpSpMk id="268" creationId="{800B8550-8CF6-4B7B-B7A4-836AAE5FB6B8}"/>
          </ac:grpSpMkLst>
        </pc:grpChg>
        <pc:grpChg chg="del mod">
          <ac:chgData name="Zhou Jianyu" userId="faadb563bfecab1d" providerId="LiveId" clId="{608A95A3-58AF-4221-93A8-A24D4A10E73E}" dt="2022-12-09T02:07:45.846" v="4270"/>
          <ac:grpSpMkLst>
            <pc:docMk/>
            <pc:sldMk cId="2656452082" sldId="270"/>
            <ac:grpSpMk id="271" creationId="{27051CAA-DC92-485F-852F-4155B7A8A312}"/>
          </ac:grpSpMkLst>
        </pc:grpChg>
        <pc:grpChg chg="del mod">
          <ac:chgData name="Zhou Jianyu" userId="faadb563bfecab1d" providerId="LiveId" clId="{608A95A3-58AF-4221-93A8-A24D4A10E73E}" dt="2022-12-09T02:07:34.101" v="4246"/>
          <ac:grpSpMkLst>
            <pc:docMk/>
            <pc:sldMk cId="2656452082" sldId="270"/>
            <ac:grpSpMk id="277" creationId="{B6959538-BB13-4263-AF2D-F01802FEB15D}"/>
          </ac:grpSpMkLst>
        </pc:grpChg>
        <pc:grpChg chg="del mod">
          <ac:chgData name="Zhou Jianyu" userId="faadb563bfecab1d" providerId="LiveId" clId="{608A95A3-58AF-4221-93A8-A24D4A10E73E}" dt="2022-12-09T02:07:38.943" v="4258"/>
          <ac:grpSpMkLst>
            <pc:docMk/>
            <pc:sldMk cId="2656452082" sldId="270"/>
            <ac:grpSpMk id="280" creationId="{DE208EB0-9240-44D5-AC07-1CB9AF8E00D8}"/>
          </ac:grpSpMkLst>
        </pc:grpChg>
        <pc:grpChg chg="del mod">
          <ac:chgData name="Zhou Jianyu" userId="faadb563bfecab1d" providerId="LiveId" clId="{608A95A3-58AF-4221-93A8-A24D4A10E73E}" dt="2022-12-09T02:07:45.846" v="4270"/>
          <ac:grpSpMkLst>
            <pc:docMk/>
            <pc:sldMk cId="2656452082" sldId="270"/>
            <ac:grpSpMk id="292" creationId="{5560F797-BDDD-4CFA-8F67-157A56BD757D}"/>
          </ac:grpSpMkLst>
        </pc:grpChg>
        <pc:grpChg chg="del mod">
          <ac:chgData name="Zhou Jianyu" userId="faadb563bfecab1d" providerId="LiveId" clId="{608A95A3-58AF-4221-93A8-A24D4A10E73E}" dt="2022-12-09T02:07:45.846" v="4270"/>
          <ac:grpSpMkLst>
            <pc:docMk/>
            <pc:sldMk cId="2656452082" sldId="270"/>
            <ac:grpSpMk id="293" creationId="{F93FB18B-CBD4-45C3-BD0A-6309720C849C}"/>
          </ac:grpSpMkLst>
        </pc:grpChg>
        <pc:grpChg chg="del mod">
          <ac:chgData name="Zhou Jianyu" userId="faadb563bfecab1d" providerId="LiveId" clId="{608A95A3-58AF-4221-93A8-A24D4A10E73E}" dt="2022-12-09T02:07:47.847" v="4275"/>
          <ac:grpSpMkLst>
            <pc:docMk/>
            <pc:sldMk cId="2656452082" sldId="270"/>
            <ac:grpSpMk id="305" creationId="{289C1079-3C45-4226-A096-3ACA0119BA64}"/>
          </ac:grpSpMkLst>
        </pc:grpChg>
        <pc:grpChg chg="del mod">
          <ac:chgData name="Zhou Jianyu" userId="faadb563bfecab1d" providerId="LiveId" clId="{608A95A3-58AF-4221-93A8-A24D4A10E73E}" dt="2022-12-09T02:07:54.711" v="4287"/>
          <ac:grpSpMkLst>
            <pc:docMk/>
            <pc:sldMk cId="2656452082" sldId="270"/>
            <ac:grpSpMk id="310" creationId="{B2D5B3E8-038B-4029-BB11-EABD348C6BED}"/>
          </ac:grpSpMkLst>
        </pc:grpChg>
        <pc:grpChg chg="del mod">
          <ac:chgData name="Zhou Jianyu" userId="faadb563bfecab1d" providerId="LiveId" clId="{608A95A3-58AF-4221-93A8-A24D4A10E73E}" dt="2022-12-09T02:07:52.492" v="4284"/>
          <ac:grpSpMkLst>
            <pc:docMk/>
            <pc:sldMk cId="2656452082" sldId="270"/>
            <ac:grpSpMk id="314" creationId="{15C23AD1-2696-44C8-B0FC-2444CA42F558}"/>
          </ac:grpSpMkLst>
        </pc:grpChg>
        <pc:grpChg chg="del mod">
          <ac:chgData name="Zhou Jianyu" userId="faadb563bfecab1d" providerId="LiveId" clId="{608A95A3-58AF-4221-93A8-A24D4A10E73E}" dt="2022-12-09T02:07:54.711" v="4287"/>
          <ac:grpSpMkLst>
            <pc:docMk/>
            <pc:sldMk cId="2656452082" sldId="270"/>
            <ac:grpSpMk id="319" creationId="{D0789AC1-5061-420C-9D3D-84F45F703F33}"/>
          </ac:grpSpMkLst>
        </pc:grpChg>
        <pc:grpChg chg="mod">
          <ac:chgData name="Zhou Jianyu" userId="faadb563bfecab1d" providerId="LiveId" clId="{608A95A3-58AF-4221-93A8-A24D4A10E73E}" dt="2022-12-09T02:07:54.711" v="4287"/>
          <ac:grpSpMkLst>
            <pc:docMk/>
            <pc:sldMk cId="2656452082" sldId="270"/>
            <ac:grpSpMk id="322" creationId="{EBEF337D-E835-435A-AE35-D4C223AA85DC}"/>
          </ac:grpSpMkLst>
        </pc:grp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2" creationId="{DF2024E0-1BD5-4C89-88B4-6D8B8D174078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3" creationId="{91B95608-5C2F-4A66-BEFD-70C18663EA88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4" creationId="{A4E97370-48A4-4419-94FD-93F71FD4A8D5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5" creationId="{FFB9CDD6-7391-49E6-9A35-8109B8280777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6" creationId="{09B0A51F-C8BA-42A0-ADFE-43AE17D0E400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7" creationId="{3C64BF14-5B8F-4DF2-91A3-880AAD609C39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8" creationId="{0131286E-CB94-4DC9-8970-B460821D1286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9" creationId="{31842D42-D092-4537-A439-D51E9D481726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10" creationId="{B4895766-FB6F-453B-98AF-795767EF580F}"/>
          </ac:inkMkLst>
        </pc:inkChg>
        <pc:inkChg chg="add mod">
          <ac:chgData name="Zhou Jianyu" userId="faadb563bfecab1d" providerId="LiveId" clId="{608A95A3-58AF-4221-93A8-A24D4A10E73E}" dt="2022-12-09T02:03:20.410" v="3957"/>
          <ac:inkMkLst>
            <pc:docMk/>
            <pc:sldMk cId="2656452082" sldId="270"/>
            <ac:inkMk id="11" creationId="{40C5CE9F-7FC3-4EA2-8474-9899C274212D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14" creationId="{EC040FC5-1401-4BEE-BAD7-76081BABDD7E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15" creationId="{C338D286-AE1A-49F5-BE5F-A2F2AC9B3A58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16" creationId="{E67E3ECB-A5AC-4934-8E34-E389D2AB50EE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17" creationId="{16BF21BA-6D69-49B8-BCA9-30EE3527BE0D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18" creationId="{1ADC92FA-DD5A-4CF3-B556-D4EF6FD2500C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19" creationId="{27BBCC6E-4985-4F84-83DC-8B6376724E7A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20" creationId="{0588B12C-2E00-4895-A024-FA8A476CF987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21" creationId="{46DD2CA8-22EB-43B3-8B13-A50C15A00268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22" creationId="{EF436880-D707-4667-8A06-8A432616364B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23" creationId="{4915C5BC-C862-4E5E-8F0B-93F2F53469EF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24" creationId="{728F30AF-94B1-4E78-A4F8-EEA26AA11B4B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26" creationId="{609D8A66-9EF6-4049-A79D-CB86FB9E2F51}"/>
          </ac:inkMkLst>
        </pc:inkChg>
        <pc:inkChg chg="add del mod">
          <ac:chgData name="Zhou Jianyu" userId="faadb563bfecab1d" providerId="LiveId" clId="{608A95A3-58AF-4221-93A8-A24D4A10E73E}" dt="2022-12-09T02:03:46.845" v="3975"/>
          <ac:inkMkLst>
            <pc:docMk/>
            <pc:sldMk cId="2656452082" sldId="270"/>
            <ac:inkMk id="27" creationId="{F0A8EA7E-A27C-409F-AAFF-555A277F8327}"/>
          </ac:inkMkLst>
        </pc:inkChg>
        <pc:inkChg chg="add del mod">
          <ac:chgData name="Zhou Jianyu" userId="faadb563bfecab1d" providerId="LiveId" clId="{608A95A3-58AF-4221-93A8-A24D4A10E73E}" dt="2022-12-09T02:03:46.845" v="3974"/>
          <ac:inkMkLst>
            <pc:docMk/>
            <pc:sldMk cId="2656452082" sldId="270"/>
            <ac:inkMk id="28" creationId="{1E106A0C-7661-4D1E-8AA8-2ACEBA450E76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30" creationId="{58897F9B-B0FE-4E7E-812A-C3AF1D5BC176}"/>
          </ac:inkMkLst>
        </pc:inkChg>
        <pc:inkChg chg="add mod">
          <ac:chgData name="Zhou Jianyu" userId="faadb563bfecab1d" providerId="LiveId" clId="{608A95A3-58AF-4221-93A8-A24D4A10E73E}" dt="2022-12-09T02:03:49.753" v="3978"/>
          <ac:inkMkLst>
            <pc:docMk/>
            <pc:sldMk cId="2656452082" sldId="270"/>
            <ac:inkMk id="31" creationId="{2F919CBC-DA01-491D-9301-AC1D21C451AA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3" creationId="{0254246B-CDB6-4607-8ED3-ED64CA2F8D5B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4" creationId="{FCF490CF-2C2E-4E97-A039-42C68E2AAB79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5" creationId="{9350C3A2-E5AA-410F-A52C-248A60902A31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6" creationId="{15848B5F-B63E-4879-9941-85D7AC68FE88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7" creationId="{4B3F81F6-43BA-4AEE-BE4F-C367A868AE82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8" creationId="{36AF2FCE-4C3D-47E2-935A-F1D9E5A9FFFE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39" creationId="{8C2DBC36-EB2D-4E93-8D68-E69378307650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0" creationId="{0BB9BD95-8D4D-42D2-B8FD-19ECC57961B6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1" creationId="{F83327BD-5B7E-4B00-8315-B577486A813B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2" creationId="{6E0198BE-7BD5-48A1-AB9F-F3F04FA4D147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3" creationId="{9B14EF15-8536-4BE5-8A0C-973D4976D1ED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4" creationId="{332D993C-F649-4BF5-9F89-70F2645AAEA4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5" creationId="{4D2C50A9-B783-413D-993E-13D20A0501B8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6" creationId="{AD730771-009F-48A7-A616-52FC0D67B0A9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7" creationId="{FD065B4A-7072-4BD7-992B-DCFE6FD34137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8" creationId="{C3EB59D3-0263-4952-BBD6-0CE673BB4985}"/>
          </ac:inkMkLst>
        </pc:inkChg>
        <pc:inkChg chg="add mod">
          <ac:chgData name="Zhou Jianyu" userId="faadb563bfecab1d" providerId="LiveId" clId="{608A95A3-58AF-4221-93A8-A24D4A10E73E}" dt="2022-12-09T02:04:09.067" v="3996"/>
          <ac:inkMkLst>
            <pc:docMk/>
            <pc:sldMk cId="2656452082" sldId="270"/>
            <ac:inkMk id="49" creationId="{D4B4F7C2-2398-4BE1-B934-0423EE208988}"/>
          </ac:inkMkLst>
        </pc:inkChg>
        <pc:inkChg chg="add">
          <ac:chgData name="Zhou Jianyu" userId="faadb563bfecab1d" providerId="LiveId" clId="{608A95A3-58AF-4221-93A8-A24D4A10E73E}" dt="2022-12-09T02:04:13.813" v="3997" actId="9405"/>
          <ac:inkMkLst>
            <pc:docMk/>
            <pc:sldMk cId="2656452082" sldId="270"/>
            <ac:inkMk id="51" creationId="{322EA80E-12AE-4181-AF93-0148671C4401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2" creationId="{527B14ED-BC34-4605-802D-496EDE2A21EF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3" creationId="{3C3B7077-BF87-43E1-9071-DF089A306B68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4" creationId="{EF0BB20A-1890-4E86-A61C-2D5272B39164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5" creationId="{02F6B7F1-B6D5-496C-950F-84318DE6FE8C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6" creationId="{7F2E9BE9-2200-468C-8ABD-F5A9E2CB11ED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7" creationId="{6D230CF6-4804-49CC-9C52-C0272106702F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8" creationId="{499C95CB-73D8-43CD-9C63-66FA7E610418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59" creationId="{75E3CE4F-3236-4430-849B-51CE94B03C1F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0" creationId="{813A59AE-40AB-432F-8F24-D7DB5ADBFA8B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1" creationId="{052C2864-96EC-4135-AA22-B69502BBABB5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2" creationId="{3B01608C-793E-4B4F-921C-3CF7036B4EFA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3" creationId="{09990DDF-1F80-4A0A-9C75-982DC2736DAD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4" creationId="{CA35155C-2962-499D-8BCB-8A8F19C684FD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5" creationId="{D49CB511-275B-4CAE-AB2D-0187B3BBF860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6" creationId="{D5106661-C5A8-461C-A941-D490AF8386DF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7" creationId="{0E5EC6EF-1293-4699-87A9-CE8C952B9EF2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8" creationId="{77B71D01-8350-46EE-8A37-101A62723F33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69" creationId="{63D49150-FE9C-4F0B-B34B-F77E5B452248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70" creationId="{8E170DD9-5906-4528-90B3-25045A944E93}"/>
          </ac:inkMkLst>
        </pc:inkChg>
        <pc:inkChg chg="add mod">
          <ac:chgData name="Zhou Jianyu" userId="faadb563bfecab1d" providerId="LiveId" clId="{608A95A3-58AF-4221-93A8-A24D4A10E73E}" dt="2022-12-09T02:04:27.300" v="4018"/>
          <ac:inkMkLst>
            <pc:docMk/>
            <pc:sldMk cId="2656452082" sldId="270"/>
            <ac:inkMk id="71" creationId="{B202CB24-D5F2-4DCD-A7F8-FBD1E4EFD065}"/>
          </ac:inkMkLst>
        </pc:inkChg>
        <pc:inkChg chg="add">
          <ac:chgData name="Zhou Jianyu" userId="faadb563bfecab1d" providerId="LiveId" clId="{608A95A3-58AF-4221-93A8-A24D4A10E73E}" dt="2022-12-09T02:04:51.985" v="4019" actId="9405"/>
          <ac:inkMkLst>
            <pc:docMk/>
            <pc:sldMk cId="2656452082" sldId="270"/>
            <ac:inkMk id="73" creationId="{5DF8B8A4-7EDB-4013-9D26-96450C2A0D7F}"/>
          </ac:inkMkLst>
        </pc:inkChg>
        <pc:inkChg chg="add">
          <ac:chgData name="Zhou Jianyu" userId="faadb563bfecab1d" providerId="LiveId" clId="{608A95A3-58AF-4221-93A8-A24D4A10E73E}" dt="2022-12-09T02:04:52.918" v="4020" actId="9405"/>
          <ac:inkMkLst>
            <pc:docMk/>
            <pc:sldMk cId="2656452082" sldId="270"/>
            <ac:inkMk id="74" creationId="{44AAE856-F2CD-4B72-B61D-F86F1B736C3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75" creationId="{7CEE9526-BC6C-43B6-8E19-F36CC2ADC1D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76" creationId="{42575815-D2BB-4263-A344-6193388FD5F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77" creationId="{7ADC830B-2F1B-405E-837B-2D3FA91F763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78" creationId="{2A93764D-0B82-47A7-9608-FB738D245A0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79" creationId="{9B6F5577-730E-4D07-98E3-01BE3DCD7C9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0" creationId="{969B2B9E-FF9A-4403-9EBE-BDF12907DCDE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1" creationId="{150F6832-6A0F-4583-942C-EFD26501ABD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2" creationId="{621F1F84-DE00-4B8C-9F19-E78B1E2CDF8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3" creationId="{1329EAD4-C886-40B7-8AED-0F44783F8EA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5" creationId="{E5703B78-1D83-4705-8E4E-C1E204094BC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6" creationId="{5566CE3F-8F40-4271-8D63-7B227C4E2A0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7" creationId="{C71F815A-F5DC-4B1A-A9A9-E309A9BB673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8" creationId="{6C0E0E31-59D9-4C7E-AF4A-E71FB19DEEE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89" creationId="{B9B595CD-1712-418C-AB13-1BDDFDE36E4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0" creationId="{C9288B4A-A195-4DA3-9C86-306D760F6C3E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1" creationId="{B786FAD0-9C55-4BAB-A671-FA43B05B157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2" creationId="{20412126-FD1C-47F5-9473-A38E4F0C4E2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3" creationId="{5AAD2EC1-C5F6-4334-843A-6A0BF506FC8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4" creationId="{5BC7A3D2-A117-4EC5-8B13-724DBACFC4D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5" creationId="{0BD0A305-5B6C-4741-BE15-CBFC82BAF4F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6" creationId="{8B646201-451E-4FC9-943E-20A12850122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7" creationId="{DFE92984-35EF-430F-A5A3-39AFC40C46C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8" creationId="{EED7B372-C783-4397-8460-672195E49B0F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99" creationId="{15FE9A50-30C4-4677-848E-967D4BF10D8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0" creationId="{7C556B85-C234-47A8-8653-2DE24090E34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1" creationId="{70FF3FC4-35E8-48D2-A045-7ED95E40175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2" creationId="{ABED2D04-27F9-4D78-B960-03EAEC4D5A7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3" creationId="{6E36CD41-F117-4632-99B9-79392BE1AA6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4" creationId="{08A5BEF8-BF55-44C8-89E0-91B432159DD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5" creationId="{755053FD-9E83-458D-BFC6-FFC70D1F2F0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6" creationId="{E70C83A1-FD59-4717-B014-D78865F8641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7" creationId="{611E85A9-C686-4BCA-B1B4-9F1B6C4B67F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8" creationId="{BB76FF77-6D3C-484A-BFE2-3CD90F7D816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09" creationId="{552473E0-BFAB-4FA2-872F-DF37900834FE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1" creationId="{5C1EBD93-7432-4AEC-83DB-B1D301F968F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2" creationId="{87AD4F5C-E096-436E-9897-046B0ED5219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4" creationId="{44DD53CC-BEB1-45F2-AD23-58CD13D67EF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5" creationId="{7A84E100-6209-4A4D-97EC-81C2B48B58F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6" creationId="{0CC847C1-D59B-47E7-8CF2-20961A558B6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7" creationId="{53327A84-4B47-482F-B1BE-5B9CCE16103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18" creationId="{837F7A4E-5B27-4FB4-845E-0DCE93606AB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0" creationId="{D258D8C2-4D1A-4520-993D-53017A388A8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1" creationId="{651B0798-D83A-4274-BFF5-4B3160E7016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2" creationId="{D4DFE273-F0E8-4C9C-8695-F8414935774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3" creationId="{285AA5F6-DA6F-45E7-9354-B06E8F9D4EA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4" creationId="{B03956FB-2676-44D1-9CBC-64FB82886D7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5" creationId="{65400A33-96CE-4DB6-88B8-958E3193DC5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7" creationId="{91B0194E-7862-4AF5-833F-C0A773C8331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28" creationId="{6C8C4906-63C3-48F2-9218-0781545DD7F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0" creationId="{895B7663-A12C-4AFC-A477-E5A05974F8F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1" creationId="{A65748EB-A6C4-4955-80E7-0E629A7BC43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2" creationId="{3902631F-B277-4E1D-BE54-EF7587701E5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4" creationId="{27F0BC88-1925-495E-AB9F-A6E925EABA8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5" creationId="{A38E4AD1-6A04-49D3-A613-209D489E8E7E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6" creationId="{80D3055F-C57A-4031-AF9B-3F5EDA6793C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7" creationId="{53D3D1F1-DA89-4811-98A0-CDEC8930370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8" creationId="{D5F065AE-F235-4B5C-B7AB-50AE6738A56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39" creationId="{30F78B0C-5FB0-4EB8-9116-ECD566B333E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0" creationId="{2D5C7927-8050-4929-9E80-90E428809B2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1" creationId="{67113042-D5C7-4EEA-ACF8-333C0EF54AD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3" creationId="{5420B559-E4A2-44AF-AB95-C198A4D2BB9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4" creationId="{053C40D2-D9D2-4FCB-B07A-1DD9A265382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5" creationId="{8ED3E834-6606-4A16-A97F-1449E9F207A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6" creationId="{C0D6B2CD-AAF1-4252-8DAF-872F3416730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7" creationId="{923790B3-7B41-4C0B-AAF5-22083610941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8" creationId="{E781D674-3263-46E0-A408-6220DD4738B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49" creationId="{E3999D39-489B-44A7-9D1A-D44AC065274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1" creationId="{D477793A-6E0B-4774-8616-E25CECCE371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2" creationId="{9D8B3EFB-FBCE-4E69-87C3-F2340638A2D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3" creationId="{4BA602BD-D92E-4681-B7B7-67C712773D5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4" creationId="{1C8D90EA-C208-4470-AAF7-D7BD2256474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5" creationId="{E8DBCB37-8637-4D79-A119-09ACF12DE3F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6" creationId="{E3D74558-8534-4695-89DB-93BA57FCD58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7" creationId="{2CB111D1-F865-4E86-AF0B-33100302D26F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8" creationId="{7487B638-88FD-43FE-979C-41EF2944F18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59" creationId="{EAF5D686-0F93-4B06-B984-4B5724C65524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0" creationId="{02B29A55-8BB9-4FC4-985E-411348097D7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1" creationId="{CEA4358B-97B8-43A9-9F37-F72734C032A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2" creationId="{0FF38FCB-AE14-4705-A1F8-94DB0702B9E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4" creationId="{4DF7F6EA-4A96-4800-A65B-BEF4284E6D3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6" creationId="{98CE040F-B7B1-4D8B-BC23-CBD6B320376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8" creationId="{CA351357-1E24-4BEB-9A45-468311064D3F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69" creationId="{1D37985E-E353-434D-9FFF-0F2853DEBCE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1" creationId="{D5D1C809-9116-4D6D-B65B-D03DD33B7FC3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2" creationId="{061B5118-26E9-4526-A181-F25E2D77CD7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3" creationId="{37FE1D00-50CD-48AB-8491-1D0BF63429C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4" creationId="{A5725FE6-165B-489E-B32D-4ED445DF736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5" creationId="{C8F78053-AB6C-4C45-BE55-252B1CC4661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6" creationId="{12AB2677-0716-4765-969E-6369AAECADC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7" creationId="{EEC582F9-0527-4ED5-AAF4-79F76804C5EF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8" creationId="{A27690F8-E329-4CA0-A396-5E9A3ED1EF4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79" creationId="{1E8CF966-5EF2-474D-B880-780EE921419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80" creationId="{BC3A959A-9131-44C8-A432-9BC98CBF56B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81" creationId="{A1E8B79F-DACA-4148-AE61-A9CAADBB0D3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84" creationId="{5F0BD02F-6DC9-4CE4-8239-364BB2A6A1D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185" creationId="{FA62E72A-2F7F-4F2E-B59D-857DD2159D36}"/>
          </ac:inkMkLst>
        </pc:inkChg>
        <pc:inkChg chg="add mod">
          <ac:chgData name="Zhou Jianyu" userId="faadb563bfecab1d" providerId="LiveId" clId="{608A95A3-58AF-4221-93A8-A24D4A10E73E}" dt="2022-12-09T02:07:27.664" v="4237"/>
          <ac:inkMkLst>
            <pc:docMk/>
            <pc:sldMk cId="2656452082" sldId="270"/>
            <ac:inkMk id="187" creationId="{0BA80024-989E-4335-9A8A-339A698ABD54}"/>
          </ac:inkMkLst>
        </pc:inkChg>
        <pc:inkChg chg="add del mod">
          <ac:chgData name="Zhou Jianyu" userId="faadb563bfecab1d" providerId="LiveId" clId="{608A95A3-58AF-4221-93A8-A24D4A10E73E}" dt="2022-12-09T02:06:39.687" v="4167"/>
          <ac:inkMkLst>
            <pc:docMk/>
            <pc:sldMk cId="2656452082" sldId="270"/>
            <ac:inkMk id="188" creationId="{C3699F13-A06E-438F-BDD2-15ADA5C9D8E1}"/>
          </ac:inkMkLst>
        </pc:inkChg>
        <pc:inkChg chg="add del mod">
          <ac:chgData name="Zhou Jianyu" userId="faadb563bfecab1d" providerId="LiveId" clId="{608A95A3-58AF-4221-93A8-A24D4A10E73E}" dt="2022-12-09T02:06:39.686" v="4161"/>
          <ac:inkMkLst>
            <pc:docMk/>
            <pc:sldMk cId="2656452082" sldId="270"/>
            <ac:inkMk id="189" creationId="{D7BB637A-6E9A-4F4F-A44E-88C5A887AF10}"/>
          </ac:inkMkLst>
        </pc:inkChg>
        <pc:inkChg chg="add del mod">
          <ac:chgData name="Zhou Jianyu" userId="faadb563bfecab1d" providerId="LiveId" clId="{608A95A3-58AF-4221-93A8-A24D4A10E73E}" dt="2022-12-09T02:06:39.687" v="4169"/>
          <ac:inkMkLst>
            <pc:docMk/>
            <pc:sldMk cId="2656452082" sldId="270"/>
            <ac:inkMk id="190" creationId="{5EFD93C9-FF05-4994-A4DB-53BC932E7659}"/>
          </ac:inkMkLst>
        </pc:inkChg>
        <pc:inkChg chg="add del mod">
          <ac:chgData name="Zhou Jianyu" userId="faadb563bfecab1d" providerId="LiveId" clId="{608A95A3-58AF-4221-93A8-A24D4A10E73E}" dt="2022-12-09T02:06:39.686" v="4160"/>
          <ac:inkMkLst>
            <pc:docMk/>
            <pc:sldMk cId="2656452082" sldId="270"/>
            <ac:inkMk id="191" creationId="{A7B2CB06-8E40-4DCE-89B5-16C7F2D9975E}"/>
          </ac:inkMkLst>
        </pc:inkChg>
        <pc:inkChg chg="add del mod">
          <ac:chgData name="Zhou Jianyu" userId="faadb563bfecab1d" providerId="LiveId" clId="{608A95A3-58AF-4221-93A8-A24D4A10E73E}" dt="2022-12-09T02:06:39.688" v="4179"/>
          <ac:inkMkLst>
            <pc:docMk/>
            <pc:sldMk cId="2656452082" sldId="270"/>
            <ac:inkMk id="194" creationId="{DD8EFA8E-D01D-4792-9D78-9BB3CE1DCD83}"/>
          </ac:inkMkLst>
        </pc:inkChg>
        <pc:inkChg chg="add del mod">
          <ac:chgData name="Zhou Jianyu" userId="faadb563bfecab1d" providerId="LiveId" clId="{608A95A3-58AF-4221-93A8-A24D4A10E73E}" dt="2022-12-09T02:06:39.688" v="4178"/>
          <ac:inkMkLst>
            <pc:docMk/>
            <pc:sldMk cId="2656452082" sldId="270"/>
            <ac:inkMk id="195" creationId="{500B51AF-64B9-4158-81F9-8C1E66626F25}"/>
          </ac:inkMkLst>
        </pc:inkChg>
        <pc:inkChg chg="add del mod">
          <ac:chgData name="Zhou Jianyu" userId="faadb563bfecab1d" providerId="LiveId" clId="{608A95A3-58AF-4221-93A8-A24D4A10E73E}" dt="2022-12-09T02:06:39.687" v="4173"/>
          <ac:inkMkLst>
            <pc:docMk/>
            <pc:sldMk cId="2656452082" sldId="270"/>
            <ac:inkMk id="196" creationId="{FFFA4743-4DB6-4790-920F-ACB51D8F0F3D}"/>
          </ac:inkMkLst>
        </pc:inkChg>
        <pc:inkChg chg="add del mod">
          <ac:chgData name="Zhou Jianyu" userId="faadb563bfecab1d" providerId="LiveId" clId="{608A95A3-58AF-4221-93A8-A24D4A10E73E}" dt="2022-12-09T02:06:39.686" v="4162"/>
          <ac:inkMkLst>
            <pc:docMk/>
            <pc:sldMk cId="2656452082" sldId="270"/>
            <ac:inkMk id="197" creationId="{7A31126F-F22D-4CB0-9ADA-C0023DE80908}"/>
          </ac:inkMkLst>
        </pc:inkChg>
        <pc:inkChg chg="add del mod">
          <ac:chgData name="Zhou Jianyu" userId="faadb563bfecab1d" providerId="LiveId" clId="{608A95A3-58AF-4221-93A8-A24D4A10E73E}" dt="2022-12-09T02:06:39.685" v="4158"/>
          <ac:inkMkLst>
            <pc:docMk/>
            <pc:sldMk cId="2656452082" sldId="270"/>
            <ac:inkMk id="198" creationId="{299FA5ED-5509-4287-818B-CABB7B179F03}"/>
          </ac:inkMkLst>
        </pc:inkChg>
        <pc:inkChg chg="add del mod">
          <ac:chgData name="Zhou Jianyu" userId="faadb563bfecab1d" providerId="LiveId" clId="{608A95A3-58AF-4221-93A8-A24D4A10E73E}" dt="2022-12-09T02:06:39.686" v="4163"/>
          <ac:inkMkLst>
            <pc:docMk/>
            <pc:sldMk cId="2656452082" sldId="270"/>
            <ac:inkMk id="199" creationId="{6E4D14A9-5B8A-4D79-87FE-5E68400A9362}"/>
          </ac:inkMkLst>
        </pc:inkChg>
        <pc:inkChg chg="add del mod">
          <ac:chgData name="Zhou Jianyu" userId="faadb563bfecab1d" providerId="LiveId" clId="{608A95A3-58AF-4221-93A8-A24D4A10E73E}" dt="2022-12-09T02:06:39.687" v="4171"/>
          <ac:inkMkLst>
            <pc:docMk/>
            <pc:sldMk cId="2656452082" sldId="270"/>
            <ac:inkMk id="201" creationId="{A48C3E58-2CA7-421E-932F-1942D9D1F38D}"/>
          </ac:inkMkLst>
        </pc:inkChg>
        <pc:inkChg chg="add del mod">
          <ac:chgData name="Zhou Jianyu" userId="faadb563bfecab1d" providerId="LiveId" clId="{608A95A3-58AF-4221-93A8-A24D4A10E73E}" dt="2022-12-09T02:06:39.686" v="4165"/>
          <ac:inkMkLst>
            <pc:docMk/>
            <pc:sldMk cId="2656452082" sldId="270"/>
            <ac:inkMk id="202" creationId="{7CBF4D10-1D0F-49C2-A6FE-9C647816066D}"/>
          </ac:inkMkLst>
        </pc:inkChg>
        <pc:inkChg chg="add del mod">
          <ac:chgData name="Zhou Jianyu" userId="faadb563bfecab1d" providerId="LiveId" clId="{608A95A3-58AF-4221-93A8-A24D4A10E73E}" dt="2022-12-09T02:06:39.688" v="4176"/>
          <ac:inkMkLst>
            <pc:docMk/>
            <pc:sldMk cId="2656452082" sldId="270"/>
            <ac:inkMk id="203" creationId="{4E57C635-DDFB-4A02-B6E8-ECDA001EB42C}"/>
          </ac:inkMkLst>
        </pc:inkChg>
        <pc:inkChg chg="add del mod">
          <ac:chgData name="Zhou Jianyu" userId="faadb563bfecab1d" providerId="LiveId" clId="{608A95A3-58AF-4221-93A8-A24D4A10E73E}" dt="2022-12-09T02:06:39.686" v="4166"/>
          <ac:inkMkLst>
            <pc:docMk/>
            <pc:sldMk cId="2656452082" sldId="270"/>
            <ac:inkMk id="204" creationId="{D6FFE601-F1B3-4F87-BF82-85018F4B4392}"/>
          </ac:inkMkLst>
        </pc:inkChg>
        <pc:inkChg chg="add del mod">
          <ac:chgData name="Zhou Jianyu" userId="faadb563bfecab1d" providerId="LiveId" clId="{608A95A3-58AF-4221-93A8-A24D4A10E73E}" dt="2022-12-09T02:06:39.687" v="4174"/>
          <ac:inkMkLst>
            <pc:docMk/>
            <pc:sldMk cId="2656452082" sldId="270"/>
            <ac:inkMk id="205" creationId="{59312593-C24D-4512-A480-F6690E800FC8}"/>
          </ac:inkMkLst>
        </pc:inkChg>
        <pc:inkChg chg="add del mod">
          <ac:chgData name="Zhou Jianyu" userId="faadb563bfecab1d" providerId="LiveId" clId="{608A95A3-58AF-4221-93A8-A24D4A10E73E}" dt="2022-12-09T02:06:39.687" v="4170"/>
          <ac:inkMkLst>
            <pc:docMk/>
            <pc:sldMk cId="2656452082" sldId="270"/>
            <ac:inkMk id="206" creationId="{09BEF80E-54D7-48F1-B3F8-B81284F2192F}"/>
          </ac:inkMkLst>
        </pc:inkChg>
        <pc:inkChg chg="add del mod">
          <ac:chgData name="Zhou Jianyu" userId="faadb563bfecab1d" providerId="LiveId" clId="{608A95A3-58AF-4221-93A8-A24D4A10E73E}" dt="2022-12-09T02:06:39.687" v="4172"/>
          <ac:inkMkLst>
            <pc:docMk/>
            <pc:sldMk cId="2656452082" sldId="270"/>
            <ac:inkMk id="207" creationId="{D84EA421-174E-43C3-848D-D1AD4F5FB417}"/>
          </ac:inkMkLst>
        </pc:inkChg>
        <pc:inkChg chg="add del mod">
          <ac:chgData name="Zhou Jianyu" userId="faadb563bfecab1d" providerId="LiveId" clId="{608A95A3-58AF-4221-93A8-A24D4A10E73E}" dt="2022-12-09T02:06:39.688" v="4177"/>
          <ac:inkMkLst>
            <pc:docMk/>
            <pc:sldMk cId="2656452082" sldId="270"/>
            <ac:inkMk id="208" creationId="{4FF35774-F016-4FC5-93DF-E5057C247E70}"/>
          </ac:inkMkLst>
        </pc:inkChg>
        <pc:inkChg chg="add del mod">
          <ac:chgData name="Zhou Jianyu" userId="faadb563bfecab1d" providerId="LiveId" clId="{608A95A3-58AF-4221-93A8-A24D4A10E73E}" dt="2022-12-09T02:06:39.687" v="4168"/>
          <ac:inkMkLst>
            <pc:docMk/>
            <pc:sldMk cId="2656452082" sldId="270"/>
            <ac:inkMk id="209" creationId="{A16C753F-A5BD-46D2-80B1-ACAD6DE03A42}"/>
          </ac:inkMkLst>
        </pc:inkChg>
        <pc:inkChg chg="add del mod">
          <ac:chgData name="Zhou Jianyu" userId="faadb563bfecab1d" providerId="LiveId" clId="{608A95A3-58AF-4221-93A8-A24D4A10E73E}" dt="2022-12-09T02:06:39.688" v="4175"/>
          <ac:inkMkLst>
            <pc:docMk/>
            <pc:sldMk cId="2656452082" sldId="270"/>
            <ac:inkMk id="210" creationId="{D0D9EAD9-CC85-4F6E-B6B6-FD86ABE5F35A}"/>
          </ac:inkMkLst>
        </pc:inkChg>
        <pc:inkChg chg="add del mod">
          <ac:chgData name="Zhou Jianyu" userId="faadb563bfecab1d" providerId="LiveId" clId="{608A95A3-58AF-4221-93A8-A24D4A10E73E}" dt="2022-12-09T02:06:39.685" v="4159"/>
          <ac:inkMkLst>
            <pc:docMk/>
            <pc:sldMk cId="2656452082" sldId="270"/>
            <ac:inkMk id="211" creationId="{D3BD92F0-C726-494B-865D-70DD38102B52}"/>
          </ac:inkMkLst>
        </pc:inkChg>
        <pc:inkChg chg="add del mod">
          <ac:chgData name="Zhou Jianyu" userId="faadb563bfecab1d" providerId="LiveId" clId="{608A95A3-58AF-4221-93A8-A24D4A10E73E}" dt="2022-12-09T02:06:39.686" v="4164"/>
          <ac:inkMkLst>
            <pc:docMk/>
            <pc:sldMk cId="2656452082" sldId="270"/>
            <ac:inkMk id="212" creationId="{062FAB41-8112-4BA3-BB34-2D7A46F12653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14" creationId="{07D02157-F3B1-41F2-90E6-67CAF3F944EB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15" creationId="{199E90A1-3267-4C5B-9412-B291D7BDD2CF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16" creationId="{D0DFA604-B5AC-469D-957D-EBC9747ACB27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17" creationId="{BEC81D94-7D95-4B63-8B52-067345559CBD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19" creationId="{C16144F3-CBA8-455D-A405-EC2D0472D777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0" creationId="{6454D095-7B56-448F-A9F3-F0A01AFAC31E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1" creationId="{ADA1DEF3-EBB1-4A12-8F2E-CE6B9D7895A5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2" creationId="{66C5521A-FE3C-45F8-B91D-50B8EE06C404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4" creationId="{EE210FA7-5C18-4E39-B63A-1FE502A67B5D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5" creationId="{0C4F0A6C-16AC-4D0A-AA66-473B8F63680C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6" creationId="{84CEBCF9-FE2D-4D2A-A1A5-45DCCEB22EC0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7" creationId="{6F81680D-6373-4940-BBA9-B61B52B983D2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8" creationId="{2A8365C8-8649-47A5-888C-FEB78BF44201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29" creationId="{5A90B3BF-359D-4C20-81FE-2203D35BF5F9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0" creationId="{6B2F4F25-9FD4-46C0-A659-64B3D538114A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1" creationId="{F7D6F3FE-98F9-42F8-9101-BAC6F7042EA7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2" creationId="{BDFBDD6D-896A-4D45-B3AC-E751774B8236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4" creationId="{2E40E07A-8A89-4AF7-950F-B1DDB80AAF81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6" creationId="{F2D5DF23-BA6E-4B34-8E3B-0A4ABA3C2E32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7" creationId="{56EB1565-1E96-4DC5-87CC-E7339F98D1B9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39" creationId="{725AEF1E-8B28-4FBA-986C-7A44C26EC33F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0" creationId="{92BAED8A-3A71-49F2-AA49-DC43754D77D8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1" creationId="{DD5B3AF3-72E5-4FE4-B9E4-5C4E304D59EB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2" creationId="{ABC44A3C-B56B-4DE6-A620-F40A97BFB91D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4" creationId="{6ABC754E-42B9-43BA-B3F7-202CF3D1F5C6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5" creationId="{A1FA75F2-37B7-4C48-8BDA-CE81DFD6B3A5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6" creationId="{98ED2B8D-D121-4900-AD91-A02EBF0D9665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7" creationId="{538ADFD2-E222-48AC-91CA-B872B5487016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48" creationId="{484AC695-4B03-49E1-B447-A86E3BAEB455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0" creationId="{D9B0E89A-E7B6-41D7-80F1-9BA70C928F7B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1" creationId="{77637E03-412D-4FBB-A41F-2901F0B958B4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3" creationId="{94A201C2-407C-47C4-9981-B543615731AD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4" creationId="{D7155EE1-80E5-4C6B-8441-D119EA67D9C2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5" creationId="{9660C0CD-D97F-4F22-9B9B-9D3ACB90AF44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6" creationId="{8C08513E-E1DC-4DD8-8206-62E6FA841DF1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7" creationId="{34F3E2B4-2BDD-49E4-868D-E2575F33936F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8" creationId="{BA163C47-AEF0-4F0E-909E-D979F29DE7D5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59" creationId="{32CEE3A1-56EF-4329-8347-9D24A65C13E8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0" creationId="{70A37CB1-5A27-4EB9-B90D-0C41EC14113F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1" creationId="{BC12FA6D-5120-47E3-83E4-1AB9AF4C8DC9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2" creationId="{100A2A22-87FD-4E4C-8DA4-7694B4634C62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3" creationId="{9F63A090-4836-44B1-A689-75BA910BAE7E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4" creationId="{09142399-D233-455F-ADB7-50D5F3F13153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6" creationId="{C2C26031-4033-400F-901E-27EA9AB92A0A}"/>
          </ac:inkMkLst>
        </pc:inkChg>
        <pc:inkChg chg="add mod">
          <ac:chgData name="Zhou Jianyu" userId="faadb563bfecab1d" providerId="LiveId" clId="{608A95A3-58AF-4221-93A8-A24D4A10E73E}" dt="2022-12-09T02:07:22.979" v="4234"/>
          <ac:inkMkLst>
            <pc:docMk/>
            <pc:sldMk cId="2656452082" sldId="270"/>
            <ac:inkMk id="267" creationId="{E15222D8-8C2A-4CB2-8135-156517D2B59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69" creationId="{3BE2537E-6190-4A01-B70E-F3B10CB8394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0" creationId="{FF0637F2-AD67-4CA7-AA04-902F47C243E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2" creationId="{D54D26A5-03EA-45CF-ADF0-87A702651F93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3" creationId="{328CED09-5B9A-470E-8A41-0313DF4A7D8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4" creationId="{9B267D21-4DF6-40A1-B078-F5542F78ADD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5" creationId="{2548A7C2-26C0-4CEE-B594-38D5D4D49C1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6" creationId="{ECE0D245-90CC-4393-85FD-F15B1299BD70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8" creationId="{035356A5-DAAA-4BD8-8922-0675269C6D1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79" creationId="{39362EAE-FEEE-4A14-B3C3-3CE1B457A673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1" creationId="{1E0F80DB-6E2C-4946-B750-D8BCC757BC3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2" creationId="{BDEDE161-3FFA-4959-AE6D-042AC2B0B593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3" creationId="{947558F2-26DB-46F3-BCEA-BEA4FDDF0B2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4" creationId="{5B23DDD3-DB8F-466D-8803-3DB3D8E286A8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5" creationId="{E82472D3-3583-4308-A859-C8846FCEBBF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6" creationId="{6B0F2735-ED39-403A-8901-AB48279A8E76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7" creationId="{BDCCD769-E00D-40ED-AC02-7F87F94388B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8" creationId="{F768C972-7809-4A65-83E8-8FF699F28AD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89" creationId="{D4BA8B30-B711-4EDD-96DD-521F54398705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0" creationId="{4324531C-D423-499B-8FAA-44B22A96482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1" creationId="{42946133-7643-4209-B41C-26EC6E1A4AD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4" creationId="{60FCCB81-69A9-4D61-A9E9-65E437402027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5" creationId="{46625685-4173-4C74-9456-28C928819EF3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6" creationId="{DCF3504B-85C3-4762-8451-A57B524B3B4F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7" creationId="{8B0BEA7C-EE1F-4687-B18A-4D49ECB67E3F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8" creationId="{060485D4-96EF-4AE7-83D8-B3EE04E51A58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299" creationId="{80EB15E6-1F61-4F7D-A76A-C4694AC871FA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0" creationId="{EC1FBF2E-BC82-4C7B-86A5-F1BAF1D8E26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1" creationId="{74B45270-9B75-4A8C-9EEB-BD705B317C0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2" creationId="{166C2E4C-8730-4E8E-ACB1-F7C7F9A393E1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3" creationId="{96A6C982-97E3-4443-AC22-97FBF891D258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4" creationId="{C9391CDD-6996-43FE-AD2D-8F79CD19CB6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6" creationId="{2B662563-49DC-4F09-9AAC-7DAA3161E78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7" creationId="{ECD47BBC-39F2-4F11-85D5-2930C58B838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8" creationId="{14B915BD-8841-4249-BB35-B0419A8CC91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09" creationId="{4409CFEA-68CD-446D-8BB6-83620A003F3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1" creationId="{22C510BF-FE56-4D9C-826F-210DE351F5C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2" creationId="{EE176C32-D042-4173-835F-E1949BE50473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3" creationId="{2C328C83-3AFD-4693-B4E8-29AE4137949C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5" creationId="{348BB0CE-7AC4-4321-B53D-23A0D31A7A79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6" creationId="{689BCB9D-B66B-46B9-8C7B-C9E8757A523B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7" creationId="{B63B8788-0C2F-482F-8367-2697062B87CD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18" creationId="{ED0B51A7-6A2A-44B8-A69C-989AE5AF980E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20" creationId="{E7F73DEB-9655-45CF-A397-C4BED8938AC2}"/>
          </ac:inkMkLst>
        </pc:inkChg>
        <pc:inkChg chg="add mod">
          <ac:chgData name="Zhou Jianyu" userId="faadb563bfecab1d" providerId="LiveId" clId="{608A95A3-58AF-4221-93A8-A24D4A10E73E}" dt="2022-12-09T02:07:54.711" v="4287"/>
          <ac:inkMkLst>
            <pc:docMk/>
            <pc:sldMk cId="2656452082" sldId="270"/>
            <ac:inkMk id="321" creationId="{910495DE-7721-4220-A63E-780643D35B71}"/>
          </ac:inkMkLst>
        </pc:inkChg>
      </pc:sldChg>
      <pc:sldChg chg="addSp delSp modSp new mod">
        <pc:chgData name="Zhou Jianyu" userId="faadb563bfecab1d" providerId="LiveId" clId="{608A95A3-58AF-4221-93A8-A24D4A10E73E}" dt="2022-12-09T02:12:18.188" v="4577"/>
        <pc:sldMkLst>
          <pc:docMk/>
          <pc:sldMk cId="3784721552" sldId="271"/>
        </pc:sldMkLst>
        <pc:grpChg chg="del mod">
          <ac:chgData name="Zhou Jianyu" userId="faadb563bfecab1d" providerId="LiveId" clId="{608A95A3-58AF-4221-93A8-A24D4A10E73E}" dt="2022-12-09T02:08:20.205" v="4314"/>
          <ac:grpSpMkLst>
            <pc:docMk/>
            <pc:sldMk cId="3784721552" sldId="271"/>
            <ac:grpSpMk id="16" creationId="{57BA584E-CF1E-4875-BFA2-FB8875A74B27}"/>
          </ac:grpSpMkLst>
        </pc:grpChg>
        <pc:grpChg chg="del mod">
          <ac:chgData name="Zhou Jianyu" userId="faadb563bfecab1d" providerId="LiveId" clId="{608A95A3-58AF-4221-93A8-A24D4A10E73E}" dt="2022-12-09T02:08:20.205" v="4314"/>
          <ac:grpSpMkLst>
            <pc:docMk/>
            <pc:sldMk cId="3784721552" sldId="271"/>
            <ac:grpSpMk id="17" creationId="{A61FC82F-A4F2-4F3B-B5C9-574C7A6FF5B4}"/>
          </ac:grpSpMkLst>
        </pc:grpChg>
        <pc:grpChg chg="del mod">
          <ac:chgData name="Zhou Jianyu" userId="faadb563bfecab1d" providerId="LiveId" clId="{608A95A3-58AF-4221-93A8-A24D4A10E73E}" dt="2022-12-09T02:09:24.460" v="4386"/>
          <ac:grpSpMkLst>
            <pc:docMk/>
            <pc:sldMk cId="3784721552" sldId="271"/>
            <ac:grpSpMk id="28" creationId="{FA3DED66-E15B-47DD-882D-A6656DE26B79}"/>
          </ac:grpSpMkLst>
        </pc:grpChg>
        <pc:grpChg chg="del mod">
          <ac:chgData name="Zhou Jianyu" userId="faadb563bfecab1d" providerId="LiveId" clId="{608A95A3-58AF-4221-93A8-A24D4A10E73E}" dt="2022-12-09T02:10:38.194" v="4445"/>
          <ac:grpSpMkLst>
            <pc:docMk/>
            <pc:sldMk cId="3784721552" sldId="271"/>
            <ac:grpSpMk id="39" creationId="{37690C6E-4AC8-4319-8E74-8447DE66A741}"/>
          </ac:grpSpMkLst>
        </pc:grpChg>
        <pc:grpChg chg="del mod">
          <ac:chgData name="Zhou Jianyu" userId="faadb563bfecab1d" providerId="LiveId" clId="{608A95A3-58AF-4221-93A8-A24D4A10E73E}" dt="2022-12-09T02:10:38.194" v="4445"/>
          <ac:grpSpMkLst>
            <pc:docMk/>
            <pc:sldMk cId="3784721552" sldId="271"/>
            <ac:grpSpMk id="44" creationId="{CE44237A-F857-44F6-9500-F197C86CF099}"/>
          </ac:grpSpMkLst>
        </pc:grpChg>
        <pc:grpChg chg="del mod">
          <ac:chgData name="Zhou Jianyu" userId="faadb563bfecab1d" providerId="LiveId" clId="{608A95A3-58AF-4221-93A8-A24D4A10E73E}" dt="2022-12-09T02:08:45.913" v="4347"/>
          <ac:grpSpMkLst>
            <pc:docMk/>
            <pc:sldMk cId="3784721552" sldId="271"/>
            <ac:grpSpMk id="47" creationId="{239CCB7E-6D78-4714-A8E7-746CFB383AD8}"/>
          </ac:grpSpMkLst>
        </pc:grpChg>
        <pc:grpChg chg="del mod">
          <ac:chgData name="Zhou Jianyu" userId="faadb563bfecab1d" providerId="LiveId" clId="{608A95A3-58AF-4221-93A8-A24D4A10E73E}" dt="2022-12-09T02:09:24.460" v="4386"/>
          <ac:grpSpMkLst>
            <pc:docMk/>
            <pc:sldMk cId="3784721552" sldId="271"/>
            <ac:grpSpMk id="52" creationId="{DA769037-10F2-4CF5-A5EA-4C4E25F530CF}"/>
          </ac:grpSpMkLst>
        </pc:grpChg>
        <pc:grpChg chg="del mod">
          <ac:chgData name="Zhou Jianyu" userId="faadb563bfecab1d" providerId="LiveId" clId="{608A95A3-58AF-4221-93A8-A24D4A10E73E}" dt="2022-12-09T02:08:45.914" v="4352"/>
          <ac:grpSpMkLst>
            <pc:docMk/>
            <pc:sldMk cId="3784721552" sldId="271"/>
            <ac:grpSpMk id="59" creationId="{C660BF8C-DFF8-44B5-A256-9E2F35A85A38}"/>
          </ac:grpSpMkLst>
        </pc:grpChg>
        <pc:grpChg chg="mod">
          <ac:chgData name="Zhou Jianyu" userId="faadb563bfecab1d" providerId="LiveId" clId="{608A95A3-58AF-4221-93A8-A24D4A10E73E}" dt="2022-12-09T02:08:59.196" v="4373"/>
          <ac:grpSpMkLst>
            <pc:docMk/>
            <pc:sldMk cId="3784721552" sldId="271"/>
            <ac:grpSpMk id="67" creationId="{834DE930-D0FE-48A2-AF74-AACC83FEED3F}"/>
          </ac:grpSpMkLst>
        </pc:grpChg>
        <pc:grpChg chg="mod">
          <ac:chgData name="Zhou Jianyu" userId="faadb563bfecab1d" providerId="LiveId" clId="{608A95A3-58AF-4221-93A8-A24D4A10E73E}" dt="2022-12-09T02:08:58.266" v="4368"/>
          <ac:grpSpMkLst>
            <pc:docMk/>
            <pc:sldMk cId="3784721552" sldId="271"/>
            <ac:grpSpMk id="72" creationId="{499B3B64-4059-4ED2-A08D-27295E6B304D}"/>
          </ac:grpSpMkLst>
        </pc:grpChg>
        <pc:grpChg chg="del mod">
          <ac:chgData name="Zhou Jianyu" userId="faadb563bfecab1d" providerId="LiveId" clId="{608A95A3-58AF-4221-93A8-A24D4A10E73E}" dt="2022-12-09T02:12:18.188" v="4577"/>
          <ac:grpSpMkLst>
            <pc:docMk/>
            <pc:sldMk cId="3784721552" sldId="271"/>
            <ac:grpSpMk id="114" creationId="{49C3E620-A505-4C2D-8C2D-B9222631B1BF}"/>
          </ac:grpSpMkLst>
        </pc:grpChg>
        <pc:grpChg chg="del mod">
          <ac:chgData name="Zhou Jianyu" userId="faadb563bfecab1d" providerId="LiveId" clId="{608A95A3-58AF-4221-93A8-A24D4A10E73E}" dt="2022-12-09T02:09:24.460" v="4386"/>
          <ac:grpSpMkLst>
            <pc:docMk/>
            <pc:sldMk cId="3784721552" sldId="271"/>
            <ac:grpSpMk id="118" creationId="{BBB5BAAB-C758-4189-A4FE-C1F40D19E66C}"/>
          </ac:grpSpMkLst>
        </pc:grpChg>
        <pc:grpChg chg="del mod">
          <ac:chgData name="Zhou Jianyu" userId="faadb563bfecab1d" providerId="LiveId" clId="{608A95A3-58AF-4221-93A8-A24D4A10E73E}" dt="2022-12-09T02:10:38.194" v="4445"/>
          <ac:grpSpMkLst>
            <pc:docMk/>
            <pc:sldMk cId="3784721552" sldId="271"/>
            <ac:grpSpMk id="119" creationId="{34AE46D2-AAB9-49B3-A395-0CF7662BCC05}"/>
          </ac:grpSpMkLst>
        </pc:grpChg>
        <pc:grpChg chg="del mod">
          <ac:chgData name="Zhou Jianyu" userId="faadb563bfecab1d" providerId="LiveId" clId="{608A95A3-58AF-4221-93A8-A24D4A10E73E}" dt="2022-12-09T02:10:38.194" v="4445"/>
          <ac:grpSpMkLst>
            <pc:docMk/>
            <pc:sldMk cId="3784721552" sldId="271"/>
            <ac:grpSpMk id="166" creationId="{4C7421DC-0AA3-445B-978B-35941DD8E1D3}"/>
          </ac:grpSpMkLst>
        </pc:grpChg>
        <pc:grpChg chg="del mod">
          <ac:chgData name="Zhou Jianyu" userId="faadb563bfecab1d" providerId="LiveId" clId="{608A95A3-58AF-4221-93A8-A24D4A10E73E}" dt="2022-12-09T02:09:49.141" v="4433"/>
          <ac:grpSpMkLst>
            <pc:docMk/>
            <pc:sldMk cId="3784721552" sldId="271"/>
            <ac:grpSpMk id="167" creationId="{D1DB8D29-37BA-4F1D-8CFA-C903DA40585B}"/>
          </ac:grpSpMkLst>
        </pc:grpChg>
        <pc:grpChg chg="mod">
          <ac:chgData name="Zhou Jianyu" userId="faadb563bfecab1d" providerId="LiveId" clId="{608A95A3-58AF-4221-93A8-A24D4A10E73E}" dt="2022-12-09T02:09:49.141" v="4433"/>
          <ac:grpSpMkLst>
            <pc:docMk/>
            <pc:sldMk cId="3784721552" sldId="271"/>
            <ac:grpSpMk id="168" creationId="{A88D69ED-8FC8-491E-9A29-A3126C37931C}"/>
          </ac:grpSpMkLst>
        </pc:grpChg>
        <pc:grpChg chg="del mod">
          <ac:chgData name="Zhou Jianyu" userId="faadb563bfecab1d" providerId="LiveId" clId="{608A95A3-58AF-4221-93A8-A24D4A10E73E}" dt="2022-12-09T02:10:31.567" v="4439"/>
          <ac:grpSpMkLst>
            <pc:docMk/>
            <pc:sldMk cId="3784721552" sldId="271"/>
            <ac:grpSpMk id="172" creationId="{F02B4CAC-F2E3-4CAB-A9E8-66C732AE6246}"/>
          </ac:grpSpMkLst>
        </pc:grpChg>
        <pc:grpChg chg="del mod">
          <ac:chgData name="Zhou Jianyu" userId="faadb563bfecab1d" providerId="LiveId" clId="{608A95A3-58AF-4221-93A8-A24D4A10E73E}" dt="2022-12-09T02:10:38.194" v="4445"/>
          <ac:grpSpMkLst>
            <pc:docMk/>
            <pc:sldMk cId="3784721552" sldId="271"/>
            <ac:grpSpMk id="174" creationId="{E613E3FF-0D73-4830-9A3C-27053A227031}"/>
          </ac:grpSpMkLst>
        </pc:grpChg>
        <pc:grpChg chg="del mod">
          <ac:chgData name="Zhou Jianyu" userId="faadb563bfecab1d" providerId="LiveId" clId="{608A95A3-58AF-4221-93A8-A24D4A10E73E}" dt="2022-12-09T02:10:42.356" v="4455"/>
          <ac:grpSpMkLst>
            <pc:docMk/>
            <pc:sldMk cId="3784721552" sldId="271"/>
            <ac:grpSpMk id="180" creationId="{9C324646-280F-4279-98F5-4551796751DA}"/>
          </ac:grpSpMkLst>
        </pc:grpChg>
        <pc:grpChg chg="del mod">
          <ac:chgData name="Zhou Jianyu" userId="faadb563bfecab1d" providerId="LiveId" clId="{608A95A3-58AF-4221-93A8-A24D4A10E73E}" dt="2022-12-09T02:10:42.356" v="4455"/>
          <ac:grpSpMkLst>
            <pc:docMk/>
            <pc:sldMk cId="3784721552" sldId="271"/>
            <ac:grpSpMk id="190" creationId="{3C9F23E3-A082-4A57-955B-72922AD6D634}"/>
          </ac:grpSpMkLst>
        </pc:grpChg>
        <pc:grpChg chg="del mod">
          <ac:chgData name="Zhou Jianyu" userId="faadb563bfecab1d" providerId="LiveId" clId="{608A95A3-58AF-4221-93A8-A24D4A10E73E}" dt="2022-12-09T02:10:46.304" v="4457"/>
          <ac:grpSpMkLst>
            <pc:docMk/>
            <pc:sldMk cId="3784721552" sldId="271"/>
            <ac:grpSpMk id="191" creationId="{EA04CA90-DC40-492D-9AD1-45B6BB76315D}"/>
          </ac:grpSpMkLst>
        </pc:grpChg>
        <pc:grpChg chg="del mod">
          <ac:chgData name="Zhou Jianyu" userId="faadb563bfecab1d" providerId="LiveId" clId="{608A95A3-58AF-4221-93A8-A24D4A10E73E}" dt="2022-12-09T02:10:48.140" v="4460"/>
          <ac:grpSpMkLst>
            <pc:docMk/>
            <pc:sldMk cId="3784721552" sldId="271"/>
            <ac:grpSpMk id="193" creationId="{A42F4694-0BC1-4E06-AE9D-B947D327FBDB}"/>
          </ac:grpSpMkLst>
        </pc:grpChg>
        <pc:grpChg chg="del mod">
          <ac:chgData name="Zhou Jianyu" userId="faadb563bfecab1d" providerId="LiveId" clId="{608A95A3-58AF-4221-93A8-A24D4A10E73E}" dt="2022-12-09T02:10:55.134" v="4464"/>
          <ac:grpSpMkLst>
            <pc:docMk/>
            <pc:sldMk cId="3784721552" sldId="271"/>
            <ac:grpSpMk id="196" creationId="{76B253F1-DBB6-4B9F-A6E1-5730DB10C4F9}"/>
          </ac:grpSpMkLst>
        </pc:grpChg>
        <pc:grpChg chg="del mod">
          <ac:chgData name="Zhou Jianyu" userId="faadb563bfecab1d" providerId="LiveId" clId="{608A95A3-58AF-4221-93A8-A24D4A10E73E}" dt="2022-12-09T02:11:00.821" v="4469"/>
          <ac:grpSpMkLst>
            <pc:docMk/>
            <pc:sldMk cId="3784721552" sldId="271"/>
            <ac:grpSpMk id="200" creationId="{7AE002F1-5A19-4CE0-8CD7-968BB3FA3521}"/>
          </ac:grpSpMkLst>
        </pc:grpChg>
        <pc:grpChg chg="del mod">
          <ac:chgData name="Zhou Jianyu" userId="faadb563bfecab1d" providerId="LiveId" clId="{608A95A3-58AF-4221-93A8-A24D4A10E73E}" dt="2022-12-09T02:12:11.355" v="4563"/>
          <ac:grpSpMkLst>
            <pc:docMk/>
            <pc:sldMk cId="3784721552" sldId="271"/>
            <ac:grpSpMk id="205" creationId="{553CDFE1-D08D-45CB-85F2-2A167144131E}"/>
          </ac:grpSpMkLst>
        </pc:grpChg>
        <pc:grpChg chg="del mod">
          <ac:chgData name="Zhou Jianyu" userId="faadb563bfecab1d" providerId="LiveId" clId="{608A95A3-58AF-4221-93A8-A24D4A10E73E}" dt="2022-12-09T02:12:11.355" v="4563"/>
          <ac:grpSpMkLst>
            <pc:docMk/>
            <pc:sldMk cId="3784721552" sldId="271"/>
            <ac:grpSpMk id="209" creationId="{DC54C912-F906-4D5D-81C3-986443420B3E}"/>
          </ac:grpSpMkLst>
        </pc:grpChg>
        <pc:grpChg chg="mod">
          <ac:chgData name="Zhou Jianyu" userId="faadb563bfecab1d" providerId="LiveId" clId="{608A95A3-58AF-4221-93A8-A24D4A10E73E}" dt="2022-12-09T02:11:10.574" v="4479"/>
          <ac:grpSpMkLst>
            <pc:docMk/>
            <pc:sldMk cId="3784721552" sldId="271"/>
            <ac:grpSpMk id="215" creationId="{35071B4D-231B-405E-BE12-E976C8755C1E}"/>
          </ac:grpSpMkLst>
        </pc:grpChg>
        <pc:grpChg chg="mod">
          <ac:chgData name="Zhou Jianyu" userId="faadb563bfecab1d" providerId="LiveId" clId="{608A95A3-58AF-4221-93A8-A24D4A10E73E}" dt="2022-12-09T02:11:10.574" v="4479"/>
          <ac:grpSpMkLst>
            <pc:docMk/>
            <pc:sldMk cId="3784721552" sldId="271"/>
            <ac:grpSpMk id="216" creationId="{F1F5A775-618C-4E33-9035-DF57DB4B3EFF}"/>
          </ac:grpSpMkLst>
        </pc:grpChg>
        <pc:grpChg chg="mod">
          <ac:chgData name="Zhou Jianyu" userId="faadb563bfecab1d" providerId="LiveId" clId="{608A95A3-58AF-4221-93A8-A24D4A10E73E}" dt="2022-12-09T02:11:17.647" v="4486"/>
          <ac:grpSpMkLst>
            <pc:docMk/>
            <pc:sldMk cId="3784721552" sldId="271"/>
            <ac:grpSpMk id="223" creationId="{9CC2A5ED-5A17-43BF-AD0D-B2DEAE77A212}"/>
          </ac:grpSpMkLst>
        </pc:grpChg>
        <pc:grpChg chg="del mod">
          <ac:chgData name="Zhou Jianyu" userId="faadb563bfecab1d" providerId="LiveId" clId="{608A95A3-58AF-4221-93A8-A24D4A10E73E}" dt="2022-12-09T02:11:46.379" v="4516"/>
          <ac:grpSpMkLst>
            <pc:docMk/>
            <pc:sldMk cId="3784721552" sldId="271"/>
            <ac:grpSpMk id="239" creationId="{2E1DF335-4994-4A4E-A155-3E2DD1FE3D59}"/>
          </ac:grpSpMkLst>
        </pc:grpChg>
        <pc:grpChg chg="del mod">
          <ac:chgData name="Zhou Jianyu" userId="faadb563bfecab1d" providerId="LiveId" clId="{608A95A3-58AF-4221-93A8-A24D4A10E73E}" dt="2022-12-09T02:11:46.379" v="4516"/>
          <ac:grpSpMkLst>
            <pc:docMk/>
            <pc:sldMk cId="3784721552" sldId="271"/>
            <ac:grpSpMk id="251" creationId="{6ABD9008-BF4C-4275-B849-7131884F663B}"/>
          </ac:grpSpMkLst>
        </pc:grpChg>
        <pc:grpChg chg="del mod">
          <ac:chgData name="Zhou Jianyu" userId="faadb563bfecab1d" providerId="LiveId" clId="{608A95A3-58AF-4221-93A8-A24D4A10E73E}" dt="2022-12-09T02:11:58.941" v="4541"/>
          <ac:grpSpMkLst>
            <pc:docMk/>
            <pc:sldMk cId="3784721552" sldId="271"/>
            <ac:grpSpMk id="253" creationId="{91B9C311-44D9-414D-8352-9EDF747A2DFA}"/>
          </ac:grpSpMkLst>
        </pc:grpChg>
        <pc:grpChg chg="del mod">
          <ac:chgData name="Zhou Jianyu" userId="faadb563bfecab1d" providerId="LiveId" clId="{608A95A3-58AF-4221-93A8-A24D4A10E73E}" dt="2022-12-09T02:11:58.941" v="4541"/>
          <ac:grpSpMkLst>
            <pc:docMk/>
            <pc:sldMk cId="3784721552" sldId="271"/>
            <ac:grpSpMk id="278" creationId="{4951DFA2-44DF-42DD-AE04-9563B4B24A38}"/>
          </ac:grpSpMkLst>
        </pc:grpChg>
        <pc:grpChg chg="del mod">
          <ac:chgData name="Zhou Jianyu" userId="faadb563bfecab1d" providerId="LiveId" clId="{608A95A3-58AF-4221-93A8-A24D4A10E73E}" dt="2022-12-09T02:12:00.054" v="4544"/>
          <ac:grpSpMkLst>
            <pc:docMk/>
            <pc:sldMk cId="3784721552" sldId="271"/>
            <ac:grpSpMk id="279" creationId="{E86053EE-A8AB-47EB-B3E8-78A1A3CFEDD2}"/>
          </ac:grpSpMkLst>
        </pc:grpChg>
        <pc:grpChg chg="del mod">
          <ac:chgData name="Zhou Jianyu" userId="faadb563bfecab1d" providerId="LiveId" clId="{608A95A3-58AF-4221-93A8-A24D4A10E73E}" dt="2022-12-09T02:12:11.355" v="4563"/>
          <ac:grpSpMkLst>
            <pc:docMk/>
            <pc:sldMk cId="3784721552" sldId="271"/>
            <ac:grpSpMk id="280" creationId="{61AB4C97-8277-42E6-98B2-AAB4DF1637D1}"/>
          </ac:grpSpMkLst>
        </pc:grpChg>
        <pc:grpChg chg="del mod">
          <ac:chgData name="Zhou Jianyu" userId="faadb563bfecab1d" providerId="LiveId" clId="{608A95A3-58AF-4221-93A8-A24D4A10E73E}" dt="2022-12-09T02:12:04.681" v="4554"/>
          <ac:grpSpMkLst>
            <pc:docMk/>
            <pc:sldMk cId="3784721552" sldId="271"/>
            <ac:grpSpMk id="283" creationId="{15DFC950-2821-49DF-8332-E9A8B024E812}"/>
          </ac:grpSpMkLst>
        </pc:grpChg>
        <pc:grpChg chg="del mod">
          <ac:chgData name="Zhou Jianyu" userId="faadb563bfecab1d" providerId="LiveId" clId="{608A95A3-58AF-4221-93A8-A24D4A10E73E}" dt="2022-12-09T02:12:11.355" v="4563"/>
          <ac:grpSpMkLst>
            <pc:docMk/>
            <pc:sldMk cId="3784721552" sldId="271"/>
            <ac:grpSpMk id="293" creationId="{F8C14BDD-471E-4E7F-9EBA-DBDF24337E06}"/>
          </ac:grpSpMkLst>
        </pc:grpChg>
        <pc:grpChg chg="del mod">
          <ac:chgData name="Zhou Jianyu" userId="faadb563bfecab1d" providerId="LiveId" clId="{608A95A3-58AF-4221-93A8-A24D4A10E73E}" dt="2022-12-09T02:12:18.188" v="4577"/>
          <ac:grpSpMkLst>
            <pc:docMk/>
            <pc:sldMk cId="3784721552" sldId="271"/>
            <ac:grpSpMk id="302" creationId="{9069CA3C-C8AD-421E-A7F6-FD2A4122C721}"/>
          </ac:grpSpMkLst>
        </pc:grpChg>
        <pc:grpChg chg="mod">
          <ac:chgData name="Zhou Jianyu" userId="faadb563bfecab1d" providerId="LiveId" clId="{608A95A3-58AF-4221-93A8-A24D4A10E73E}" dt="2022-12-09T02:12:11.355" v="4563"/>
          <ac:grpSpMkLst>
            <pc:docMk/>
            <pc:sldMk cId="3784721552" sldId="271"/>
            <ac:grpSpMk id="303" creationId="{F40F1A54-1677-44D9-93CB-7C13BE1CCB1F}"/>
          </ac:grpSpMkLst>
        </pc:grpChg>
        <pc:grpChg chg="mod">
          <ac:chgData name="Zhou Jianyu" userId="faadb563bfecab1d" providerId="LiveId" clId="{608A95A3-58AF-4221-93A8-A24D4A10E73E}" dt="2022-12-09T02:12:18.188" v="4577"/>
          <ac:grpSpMkLst>
            <pc:docMk/>
            <pc:sldMk cId="3784721552" sldId="271"/>
            <ac:grpSpMk id="317" creationId="{4CA915D6-4B2A-41FF-B821-C52B5D3946C4}"/>
          </ac:grpSpMkLst>
        </pc:grpChg>
        <pc:inkChg chg="add">
          <ac:chgData name="Zhou Jianyu" userId="faadb563bfecab1d" providerId="LiveId" clId="{608A95A3-58AF-4221-93A8-A24D4A10E73E}" dt="2022-12-09T02:08:07.686" v="4289" actId="9405"/>
          <ac:inkMkLst>
            <pc:docMk/>
            <pc:sldMk cId="3784721552" sldId="271"/>
            <ac:inkMk id="2" creationId="{4D11FE1E-733A-448B-86B9-0FA3B6CBF48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" creationId="{615EF2BC-4632-44B4-9228-9B3445FF18B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" creationId="{586324CF-451E-48BE-B810-AAD2D2670740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5" creationId="{18219F60-7C53-4F93-9994-AC48F3B81D1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" creationId="{0C203D8B-BAC6-45BE-AAF4-8D7A78FFEF9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7" creationId="{5204E429-3628-4891-A8F2-8224AB17091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8" creationId="{4BCA8BDF-8F6D-4312-AF3A-253B4696C6D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9" creationId="{46C53E3C-2628-4F12-8026-483995A3ED0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0" creationId="{B5F8A445-095A-423A-9A7A-BCE31875450D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" creationId="{22D2F70F-4BF2-4FDB-BCB1-953A493F477A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2" creationId="{414E451A-8F95-45DC-81D1-B032718694B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3" creationId="{A7AC3A58-55DF-4441-94BC-83147492E526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4" creationId="{E0A9C786-5D4B-4E7A-82CF-64DBBCC9A2D0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5" creationId="{7478C66D-0B31-4533-B5DD-A9FCBC560ED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" creationId="{55FF341A-3C1D-4E5F-A550-4B08B0911C3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" creationId="{A24EA21A-803C-4F82-BDA2-99F12959140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" creationId="{3E971C66-7BFC-4131-A9D6-EA4ADDC5F5A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1" creationId="{CB126471-21D2-49E4-BE5A-5C2B06FC7A4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2" creationId="{38451A20-1456-4DA8-9ECD-9EBB5D54632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3" creationId="{B3CEF438-AA0E-453E-B600-E37007D12F07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4" creationId="{E4EE1290-F4F1-4FE9-B568-A1B1BFBC55E6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5" creationId="{FDE17F73-1964-4C6C-AD36-31D4C19F23E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6" creationId="{CAEB33CA-645A-4EE0-8FD9-B65A9CEA9A9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7" creationId="{7086AB82-0E83-41DE-8F9C-0AD87F0C2C9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9" creationId="{A837D3F4-A340-44A7-B9C0-2BBEF1AC1C1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" creationId="{7F3A57FA-69B5-4FC4-AD6B-C35829865418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" creationId="{C5B80F19-84E3-4404-AD80-87570494F82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2" creationId="{1F60108B-91FC-4670-BD0A-35504AD499E6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3" creationId="{AB78C680-2647-4CE1-9990-D8B84B1B074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4" creationId="{0C07BA16-ADF4-4ED3-B36C-0C658601EC0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5" creationId="{D4347B28-49A3-4393-80AF-0E75E45D1EED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6" creationId="{99A96C55-D3CC-4FC8-A1E7-C9956D66F17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7" creationId="{DD485EA4-D1FA-46A4-8AAC-8C4D1FE3C4B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8" creationId="{7FCC935D-7201-444E-B365-54D0A011F25A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0" creationId="{8F0A3F16-B5C7-4B82-886D-7A2101B0441A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1" creationId="{8D99E2F7-9BC0-4415-8076-67EE518CF432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2" creationId="{0C49C919-64FD-44D2-9045-4237C13AEAC8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3" creationId="{1D38E3D1-24A9-4ACE-A7B4-0EB9EF32B7C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5" creationId="{E1351B16-3CDD-42C5-AF1B-14F461363295}"/>
          </ac:inkMkLst>
        </pc:inkChg>
        <pc:inkChg chg="add del mod">
          <ac:chgData name="Zhou Jianyu" userId="faadb563bfecab1d" providerId="LiveId" clId="{608A95A3-58AF-4221-93A8-A24D4A10E73E}" dt="2022-12-09T02:08:45.913" v="4347"/>
          <ac:inkMkLst>
            <pc:docMk/>
            <pc:sldMk cId="3784721552" sldId="271"/>
            <ac:inkMk id="46" creationId="{1CACC6D5-8E53-4178-AAAF-DB2319F133B5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8" creationId="{024E0BCD-4398-4977-842F-B9033442C415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49" creationId="{7EE9D75D-A38A-4516-AB7D-5A70A9D7437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50" creationId="{B8105CA6-1911-4996-A517-A2C76A61BF7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51" creationId="{E17A4AB2-916F-431F-A64A-3BD2B8E73691}"/>
          </ac:inkMkLst>
        </pc:inkChg>
        <pc:inkChg chg="add del mod">
          <ac:chgData name="Zhou Jianyu" userId="faadb563bfecab1d" providerId="LiveId" clId="{608A95A3-58AF-4221-93A8-A24D4A10E73E}" dt="2022-12-09T02:08:45.914" v="4351"/>
          <ac:inkMkLst>
            <pc:docMk/>
            <pc:sldMk cId="3784721552" sldId="271"/>
            <ac:inkMk id="53" creationId="{D8AE8031-0E2A-4393-84A5-A0FEE3D5FD56}"/>
          </ac:inkMkLst>
        </pc:inkChg>
        <pc:inkChg chg="add del mod">
          <ac:chgData name="Zhou Jianyu" userId="faadb563bfecab1d" providerId="LiveId" clId="{608A95A3-58AF-4221-93A8-A24D4A10E73E}" dt="2022-12-09T02:08:45.913" v="4346"/>
          <ac:inkMkLst>
            <pc:docMk/>
            <pc:sldMk cId="3784721552" sldId="271"/>
            <ac:inkMk id="54" creationId="{A851AC4F-F6E9-43EF-A5C9-A8904D094D45}"/>
          </ac:inkMkLst>
        </pc:inkChg>
        <pc:inkChg chg="add del mod">
          <ac:chgData name="Zhou Jianyu" userId="faadb563bfecab1d" providerId="LiveId" clId="{608A95A3-58AF-4221-93A8-A24D4A10E73E}" dt="2022-12-09T02:08:45.914" v="4349"/>
          <ac:inkMkLst>
            <pc:docMk/>
            <pc:sldMk cId="3784721552" sldId="271"/>
            <ac:inkMk id="55" creationId="{D7994226-7F43-411F-A5A6-8B96AC9731DA}"/>
          </ac:inkMkLst>
        </pc:inkChg>
        <pc:inkChg chg="add del mod">
          <ac:chgData name="Zhou Jianyu" userId="faadb563bfecab1d" providerId="LiveId" clId="{608A95A3-58AF-4221-93A8-A24D4A10E73E}" dt="2022-12-09T02:08:45.914" v="4350"/>
          <ac:inkMkLst>
            <pc:docMk/>
            <pc:sldMk cId="3784721552" sldId="271"/>
            <ac:inkMk id="56" creationId="{431E71F5-7063-4F69-9B8A-349062051D00}"/>
          </ac:inkMkLst>
        </pc:inkChg>
        <pc:inkChg chg="add del mod">
          <ac:chgData name="Zhou Jianyu" userId="faadb563bfecab1d" providerId="LiveId" clId="{608A95A3-58AF-4221-93A8-A24D4A10E73E}" dt="2022-12-09T02:08:45.914" v="4352"/>
          <ac:inkMkLst>
            <pc:docMk/>
            <pc:sldMk cId="3784721552" sldId="271"/>
            <ac:inkMk id="57" creationId="{9EB4BAD3-806D-45FE-9141-D5A35A0A0524}"/>
          </ac:inkMkLst>
        </pc:inkChg>
        <pc:inkChg chg="add mod">
          <ac:chgData name="Zhou Jianyu" userId="faadb563bfecab1d" providerId="LiveId" clId="{608A95A3-58AF-4221-93A8-A24D4A10E73E}" dt="2022-12-09T02:08:45.914" v="4352"/>
          <ac:inkMkLst>
            <pc:docMk/>
            <pc:sldMk cId="3784721552" sldId="271"/>
            <ac:inkMk id="58" creationId="{80D77A8A-23E3-4A81-9AC3-FB90D3B12A3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0" creationId="{DE661101-51A0-4E45-8C26-94E53EF55E17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1" creationId="{6E89EB38-14D8-4AB0-BF6C-D5D7032FE97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2" creationId="{198A85F6-9386-4544-8161-1E53EC80D9D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3" creationId="{3965EAA9-539C-4BD1-924E-986F0788C53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4" creationId="{7F13AEB7-0D8A-40C8-A804-1F4A9554C19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65" creationId="{99AAD4D3-D7A6-40F3-81AC-2DF64DC47DA2}"/>
          </ac:inkMkLst>
        </pc:inkChg>
        <pc:inkChg chg="add del mod">
          <ac:chgData name="Zhou Jianyu" userId="faadb563bfecab1d" providerId="LiveId" clId="{608A95A3-58AF-4221-93A8-A24D4A10E73E}" dt="2022-12-09T02:08:59.196" v="4373"/>
          <ac:inkMkLst>
            <pc:docMk/>
            <pc:sldMk cId="3784721552" sldId="271"/>
            <ac:inkMk id="66" creationId="{D6D7721C-E1EE-40F0-89E2-9BC9249D3CC9}"/>
          </ac:inkMkLst>
        </pc:inkChg>
        <pc:inkChg chg="add del mod">
          <ac:chgData name="Zhou Jianyu" userId="faadb563bfecab1d" providerId="LiveId" clId="{608A95A3-58AF-4221-93A8-A24D4A10E73E}" dt="2022-12-09T02:08:59.125" v="4371" actId="9405"/>
          <ac:inkMkLst>
            <pc:docMk/>
            <pc:sldMk cId="3784721552" sldId="271"/>
            <ac:inkMk id="68" creationId="{F1993ECE-5A4F-4E82-B5A8-DE772C34AEA2}"/>
          </ac:inkMkLst>
        </pc:inkChg>
        <pc:inkChg chg="add del mod">
          <ac:chgData name="Zhou Jianyu" userId="faadb563bfecab1d" providerId="LiveId" clId="{608A95A3-58AF-4221-93A8-A24D4A10E73E}" dt="2022-12-09T02:08:58.814" v="4370" actId="9405"/>
          <ac:inkMkLst>
            <pc:docMk/>
            <pc:sldMk cId="3784721552" sldId="271"/>
            <ac:inkMk id="69" creationId="{47F24D03-E423-4B53-8D46-60DECF1ABB93}"/>
          </ac:inkMkLst>
        </pc:inkChg>
        <pc:inkChg chg="add del mod">
          <ac:chgData name="Zhou Jianyu" userId="faadb563bfecab1d" providerId="LiveId" clId="{608A95A3-58AF-4221-93A8-A24D4A10E73E}" dt="2022-12-09T02:08:58.421" v="4369" actId="9405"/>
          <ac:inkMkLst>
            <pc:docMk/>
            <pc:sldMk cId="3784721552" sldId="271"/>
            <ac:inkMk id="70" creationId="{41F9A5D9-3768-4E44-84F1-F10C405C5575}"/>
          </ac:inkMkLst>
        </pc:inkChg>
        <pc:inkChg chg="add del mod">
          <ac:chgData name="Zhou Jianyu" userId="faadb563bfecab1d" providerId="LiveId" clId="{608A95A3-58AF-4221-93A8-A24D4A10E73E}" dt="2022-12-09T02:08:58.266" v="4368"/>
          <ac:inkMkLst>
            <pc:docMk/>
            <pc:sldMk cId="3784721552" sldId="271"/>
            <ac:inkMk id="71" creationId="{0B29D259-7F9C-47C6-80DF-ABB715F90F2C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3" creationId="{6F2CF3B1-259D-4717-AAFA-488B3EB1DBAE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4" creationId="{62C79EAA-571A-41A3-B4E7-A462BFECD2DB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5" creationId="{61B7E426-0296-492D-92A3-1ED8EAA2A9AE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6" creationId="{DF46D6CD-F4BA-4D4E-93E2-F3C7AB4111B2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7" creationId="{2AFFDA9E-2C08-4EC7-928F-CE6540C87892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8" creationId="{12CBAEF8-FEF1-4824-9000-1D253263D257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79" creationId="{9393E097-5A37-44AE-BCDF-6BE2ED7398AB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0" creationId="{EEA31692-BBAB-4871-8251-40CE68543245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1" creationId="{10FC2EB4-D3C7-4354-B249-F918A5A1D012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2" creationId="{E758B609-8F02-4020-8942-41FAE5DB8D58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3" creationId="{FC9919A6-0F15-4CBA-B5E7-DAB8AD34FC43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4" creationId="{17117966-60EE-4E44-AF29-0C431AF0AA08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5" creationId="{C2BA9F66-EAC9-438A-AF42-D8B7AAA9843B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6" creationId="{B944C70B-795A-4EB0-8766-9297241052D2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7" creationId="{209681C6-81FA-4DCF-884D-8C58892FFE31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8" creationId="{0888C738-130D-4CD2-BBAA-AE18AA35BDCB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89" creationId="{E30D0FDA-486E-43C1-A873-34C91193FCF4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0" creationId="{16660643-1DA5-4074-9480-C4064E404053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1" creationId="{E5A63530-C812-4104-8C0A-D57BBF2A9EC9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2" creationId="{7E6EC16D-473D-4542-9BDE-4EA032E50308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3" creationId="{98253AAC-8D55-4870-A7EA-7C87F656E998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4" creationId="{875AD749-2C88-40C2-AD6E-C2CCF1AE112B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5" creationId="{FA62874C-8829-4DCE-AACB-663F78827795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6" creationId="{E1466483-0253-4E29-9E76-072278D9BF63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7" creationId="{E71711AD-CAAB-4ADF-80C0-0797193A5781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8" creationId="{DF3ED0B4-C7DB-4E50-A5AC-3DBA902ADC1E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99" creationId="{D49A3095-3660-4116-91AD-6C6283D0C801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0" creationId="{873FB671-A659-4426-8FD8-DB50CD9D11D6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1" creationId="{62344266-0CD3-4000-8B39-3AB9CA5A6488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2" creationId="{4DD2D233-9641-413F-B192-D337B83AB72D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3" creationId="{19D28D43-54CD-4DCB-939C-2FFC0C6412D8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4" creationId="{8AA3B13B-F6C4-4840-897C-339E236BBB4B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5" creationId="{182F1B37-4495-4EA4-8858-340D96673DAF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6" creationId="{57AF61E9-3442-4C2F-BEBF-B372964BC9B6}"/>
          </ac:inkMkLst>
        </pc:inkChg>
        <pc:inkChg chg="add mod">
          <ac:chgData name="Zhou Jianyu" userId="faadb563bfecab1d" providerId="LiveId" clId="{608A95A3-58AF-4221-93A8-A24D4A10E73E}" dt="2022-12-09T02:09:07.240" v="4375" actId="1076"/>
          <ac:inkMkLst>
            <pc:docMk/>
            <pc:sldMk cId="3784721552" sldId="271"/>
            <ac:inkMk id="107" creationId="{1A893ADE-3B64-40F0-9E1D-96239904A2B0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08" creationId="{E9882E6E-0B9C-4B4A-87C0-21917F30A15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09" creationId="{44A911D4-67B2-4EA5-B715-B57C1B15460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0" creationId="{6CAA4036-1FEB-4859-AE0F-C18AA13F958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1" creationId="{90F16C98-B2BE-4740-ACBA-03EEC7A09CE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2" creationId="{0D7A4355-EF6B-4441-BB0C-DA0B7AC3985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3" creationId="{922B7B2E-CD5D-49C0-962F-1A72E418AC1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5" creationId="{253B137D-9BE7-4668-AF76-06AA1E17F9B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6" creationId="{39980D2C-4E88-46D1-8912-21C1D94D421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17" creationId="{3730D7DB-6E6D-473D-BAEC-4EA42F836EFF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0" creationId="{831CEE61-EEA4-42D6-880F-9163CC484E4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1" creationId="{D91F5096-AB35-4342-A576-FFC90206E1E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2" creationId="{F3212F6C-32A4-4317-9396-79678198C165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3" creationId="{A39F47FA-C5A8-4D26-8C0A-A9BA24CFBFA3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4" creationId="{2CBB6F2D-B8F0-4CAB-ADDD-661E1F21B446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5" creationId="{ADE0C2A5-91A7-4472-8FE8-1A2BCED7DA84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6" creationId="{8CC1B6DA-502C-4EE5-9F9F-4943C13F693F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7" creationId="{61914BD8-4564-48F8-BF73-A0F18BC56EE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8" creationId="{FB81BB75-9489-432A-93FA-D8F037F032A7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29" creationId="{FA5BDF7F-A039-4B39-BA99-FA0EA1D1CB84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0" creationId="{08358CF0-571C-4AA3-8A52-964D1A3D3482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1" creationId="{4D281421-D973-4A8D-B70C-4F84FE7ABF42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2" creationId="{BF92E6B4-9E03-41F6-B27F-D830B2622FF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3" creationId="{27952420-317A-44EC-A3E1-971F016EB50D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4" creationId="{94F7FD8E-59BF-4EA6-ABD7-8EE8FC42E822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5" creationId="{FC9F4BB7-9A9A-4562-B60D-A77FD41CC0B8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6" creationId="{A524D640-7949-4FB1-AC1C-255AE7D658F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7" creationId="{B0CA3FAE-03E6-4716-8566-24C76A0B1D44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8" creationId="{D11508A9-0539-454A-BCCB-79A12D1B0355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39" creationId="{B4F5EC0E-A3ED-4A25-BEC6-AD2DDCAF3DE6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0" creationId="{457C8698-A7AD-4790-B4D0-0F7F321065FA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1" creationId="{64F2213A-3DEE-414B-9191-A54F051E00A3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2" creationId="{B33C9070-E009-48EC-93B8-C0E39F1448C7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3" creationId="{A679106C-5D21-4E7A-9004-F70F997AD7A7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4" creationId="{21E8593F-AE92-4CBE-91DF-6D6EE54A7DD4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5" creationId="{A5AF8390-EC4D-4F8B-86A0-C1B8241E8C3C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6" creationId="{F71D5D44-A06B-4FDF-BD33-C6FD2A75ABE6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7" creationId="{116BC3D3-9893-424D-A02C-2F6BD3C01D0A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8" creationId="{17027E78-9F90-4C63-BFD1-0E1B245FBCE4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49" creationId="{F2CA0A72-F778-45EC-9C96-ED9F3B5AECE3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0" creationId="{09A9BACE-36B3-433E-9B3D-E426DFBFB4A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1" creationId="{C89CB7F7-114E-4BD6-B747-753E28A0C6F7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2" creationId="{2BF4C904-286C-4200-AE96-A2ACBFFE34EF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3" creationId="{B1F0C5C6-4E14-4564-9E83-22112DBA9C9E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4" creationId="{375C9C6F-3059-49BF-83EA-0CC8CA201A05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5" creationId="{22CA5B13-FC21-4350-A047-10C999011E07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6" creationId="{7C8A8ACF-B20A-48FE-87B5-361D4E96B67A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7" creationId="{19EA3C2B-68AE-4A49-B0DC-78AF9AD0A4CC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8" creationId="{B1F1FA3A-E0E3-40BB-BC96-90A8C17483DA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59" creationId="{09671F86-8845-43E8-A6D5-99781F7E541B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60" creationId="{C0FF23B2-C0D6-45DF-A5ED-F079114DB364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61" creationId="{DCEE999C-12BC-4958-94E7-80AE82AD8420}"/>
          </ac:inkMkLst>
        </pc:inkChg>
        <pc:inkChg chg="add mod">
          <ac:chgData name="Zhou Jianyu" userId="faadb563bfecab1d" providerId="LiveId" clId="{608A95A3-58AF-4221-93A8-A24D4A10E73E}" dt="2022-12-09T02:09:49.141" v="4433"/>
          <ac:inkMkLst>
            <pc:docMk/>
            <pc:sldMk cId="3784721552" sldId="271"/>
            <ac:inkMk id="162" creationId="{6104C1E3-4CC7-4A95-8614-5074C2B391C8}"/>
          </ac:inkMkLst>
        </pc:inkChg>
        <pc:inkChg chg="add">
          <ac:chgData name="Zhou Jianyu" userId="faadb563bfecab1d" providerId="LiveId" clId="{608A95A3-58AF-4221-93A8-A24D4A10E73E}" dt="2022-12-09T02:09:47.626" v="4430" actId="9405"/>
          <ac:inkMkLst>
            <pc:docMk/>
            <pc:sldMk cId="3784721552" sldId="271"/>
            <ac:inkMk id="163" creationId="{127D434E-6628-43F0-9BD9-AFE58E0792C6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64" creationId="{2DF32CD5-8AAA-4B6E-B98F-84A40A498D6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65" creationId="{8D874F8B-61A8-471E-A0C8-F0A19E63144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69" creationId="{8E2B7067-E278-485A-9972-D75CD8E87296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0" creationId="{F872727B-D27B-4E6F-90B2-5441B1FF692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1" creationId="{E645D7B8-5BB6-4C07-BC3F-03B6E2281738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3" creationId="{99C81D08-E222-4DF3-B411-3ADA3BD15B1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5" creationId="{E6D6A191-9B95-4A5E-9D3A-7DA9667840A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6" creationId="{196EAC2A-5874-4805-A696-DD27F3F2DADD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7" creationId="{9C83DAC7-5579-46CE-AEF2-0C31FD2384C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8" creationId="{780E6DB0-6F82-427F-9870-606F3991B3D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79" creationId="{0E711162-CA11-4BAB-BCE4-5F3B1833D73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1" creationId="{775BB75D-8360-4952-9626-A23A9AFA8786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2" creationId="{A07EC6AA-BD04-42D2-BFE9-CC14EFEDB96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3" creationId="{E8448773-73F5-4AB5-A7F7-2413CA161EC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4" creationId="{4666D727-8BA8-483C-A198-DDDBFF605E4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5" creationId="{8711BBA8-2CCE-4312-8599-85FA2A0A1FE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6" creationId="{624459D4-138C-4512-9413-E7C3A322C21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7" creationId="{C53FF10B-BC21-44C0-889F-DF07FFD3E8C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8" creationId="{AE72AF31-CD1C-4CB0-AC9A-8E48B81F2E82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89" creationId="{1972DA53-57F5-49AE-A073-F727E9FE554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2" creationId="{241263A6-8AF5-4D16-B67B-7C1249F7A8A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4" creationId="{BA39749D-D16B-4A9B-9D0F-F1BED076E5E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5" creationId="{98A1DBEB-7255-468F-9044-F33EFAC3F87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7" creationId="{683E207D-518B-4182-8C5C-05A5E904F242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8" creationId="{844D8270-DF2F-4996-A569-0E68BCCAAD1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199" creationId="{3EE05F8E-CAF1-407E-940C-39467B16FE82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1" creationId="{37E01AE9-A9ED-4696-828F-D2E6091FA64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2" creationId="{AA4D4F1A-AB25-40D0-8B62-008C7341A4F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3" creationId="{42A12CBD-513A-4AB7-9FB0-EA849C978DE0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4" creationId="{EC87ABDF-DB8F-4552-91CD-11A7E28D099F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6" creationId="{51DDF893-F18A-4635-A80E-1C0BBFF0B170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7" creationId="{0FAB5C47-7026-45BC-A50B-B13F41222650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08" creationId="{0F933CDA-7C70-4CC1-85D8-DF768DE4CA31}"/>
          </ac:inkMkLst>
        </pc:inkChg>
        <pc:inkChg chg="add mod">
          <ac:chgData name="Zhou Jianyu" userId="faadb563bfecab1d" providerId="LiveId" clId="{608A95A3-58AF-4221-93A8-A24D4A10E73E}" dt="2022-12-09T02:11:10.574" v="4479"/>
          <ac:inkMkLst>
            <pc:docMk/>
            <pc:sldMk cId="3784721552" sldId="271"/>
            <ac:inkMk id="210" creationId="{01B10CDD-E4CE-4F73-BFA0-0B005D3A0D8D}"/>
          </ac:inkMkLst>
        </pc:inkChg>
        <pc:inkChg chg="add mod">
          <ac:chgData name="Zhou Jianyu" userId="faadb563bfecab1d" providerId="LiveId" clId="{608A95A3-58AF-4221-93A8-A24D4A10E73E}" dt="2022-12-09T02:11:10.574" v="4479"/>
          <ac:inkMkLst>
            <pc:docMk/>
            <pc:sldMk cId="3784721552" sldId="271"/>
            <ac:inkMk id="211" creationId="{E9167E1C-0654-4257-AC55-B986EB402AC6}"/>
          </ac:inkMkLst>
        </pc:inkChg>
        <pc:inkChg chg="add mod">
          <ac:chgData name="Zhou Jianyu" userId="faadb563bfecab1d" providerId="LiveId" clId="{608A95A3-58AF-4221-93A8-A24D4A10E73E}" dt="2022-12-09T02:11:10.574" v="4479"/>
          <ac:inkMkLst>
            <pc:docMk/>
            <pc:sldMk cId="3784721552" sldId="271"/>
            <ac:inkMk id="212" creationId="{778DE185-C957-427A-88A0-7FD02085BC7D}"/>
          </ac:inkMkLst>
        </pc:inkChg>
        <pc:inkChg chg="add mod">
          <ac:chgData name="Zhou Jianyu" userId="faadb563bfecab1d" providerId="LiveId" clId="{608A95A3-58AF-4221-93A8-A24D4A10E73E}" dt="2022-12-09T02:11:10.574" v="4479"/>
          <ac:inkMkLst>
            <pc:docMk/>
            <pc:sldMk cId="3784721552" sldId="271"/>
            <ac:inkMk id="213" creationId="{435F700A-2EAD-4540-A172-7408235D970E}"/>
          </ac:inkMkLst>
        </pc:inkChg>
        <pc:inkChg chg="add">
          <ac:chgData name="Zhou Jianyu" userId="faadb563bfecab1d" providerId="LiveId" clId="{608A95A3-58AF-4221-93A8-A24D4A10E73E}" dt="2022-12-09T02:11:09.940" v="4478" actId="9405"/>
          <ac:inkMkLst>
            <pc:docMk/>
            <pc:sldMk cId="3784721552" sldId="271"/>
            <ac:inkMk id="214" creationId="{E059856E-706F-4702-A2AC-AC5A578493DC}"/>
          </ac:inkMkLst>
        </pc:inkChg>
        <pc:inkChg chg="add">
          <ac:chgData name="Zhou Jianyu" userId="faadb563bfecab1d" providerId="LiveId" clId="{608A95A3-58AF-4221-93A8-A24D4A10E73E}" dt="2022-12-09T02:11:11.743" v="4480" actId="9405"/>
          <ac:inkMkLst>
            <pc:docMk/>
            <pc:sldMk cId="3784721552" sldId="271"/>
            <ac:inkMk id="217" creationId="{89B555FD-8BDA-4999-88D5-377177F6F6C7}"/>
          </ac:inkMkLst>
        </pc:inkChg>
        <pc:inkChg chg="add">
          <ac:chgData name="Zhou Jianyu" userId="faadb563bfecab1d" providerId="LiveId" clId="{608A95A3-58AF-4221-93A8-A24D4A10E73E}" dt="2022-12-09T02:11:13.490" v="4481" actId="9405"/>
          <ac:inkMkLst>
            <pc:docMk/>
            <pc:sldMk cId="3784721552" sldId="271"/>
            <ac:inkMk id="218" creationId="{B8397495-78E8-4103-93D9-CADDEEE5EC9F}"/>
          </ac:inkMkLst>
        </pc:inkChg>
        <pc:inkChg chg="add">
          <ac:chgData name="Zhou Jianyu" userId="faadb563bfecab1d" providerId="LiveId" clId="{608A95A3-58AF-4221-93A8-A24D4A10E73E}" dt="2022-12-09T02:11:15.081" v="4482" actId="9405"/>
          <ac:inkMkLst>
            <pc:docMk/>
            <pc:sldMk cId="3784721552" sldId="271"/>
            <ac:inkMk id="219" creationId="{C553336B-AE61-4524-A1D8-FF42BF5C59E7}"/>
          </ac:inkMkLst>
        </pc:inkChg>
        <pc:inkChg chg="add mod">
          <ac:chgData name="Zhou Jianyu" userId="faadb563bfecab1d" providerId="LiveId" clId="{608A95A3-58AF-4221-93A8-A24D4A10E73E}" dt="2022-12-09T02:11:17.647" v="4486"/>
          <ac:inkMkLst>
            <pc:docMk/>
            <pc:sldMk cId="3784721552" sldId="271"/>
            <ac:inkMk id="220" creationId="{E67FE20D-32C1-4667-9544-78B94B00D0AE}"/>
          </ac:inkMkLst>
        </pc:inkChg>
        <pc:inkChg chg="add mod">
          <ac:chgData name="Zhou Jianyu" userId="faadb563bfecab1d" providerId="LiveId" clId="{608A95A3-58AF-4221-93A8-A24D4A10E73E}" dt="2022-12-09T02:11:17.647" v="4486"/>
          <ac:inkMkLst>
            <pc:docMk/>
            <pc:sldMk cId="3784721552" sldId="271"/>
            <ac:inkMk id="221" creationId="{84A55642-868B-47A0-B0FE-C6681DA305AA}"/>
          </ac:inkMkLst>
        </pc:inkChg>
        <pc:inkChg chg="add mod">
          <ac:chgData name="Zhou Jianyu" userId="faadb563bfecab1d" providerId="LiveId" clId="{608A95A3-58AF-4221-93A8-A24D4A10E73E}" dt="2022-12-09T02:11:17.647" v="4486"/>
          <ac:inkMkLst>
            <pc:docMk/>
            <pc:sldMk cId="3784721552" sldId="271"/>
            <ac:inkMk id="222" creationId="{CEA24112-55B2-499F-8DF2-5EC33FE4F249}"/>
          </ac:inkMkLst>
        </pc:inkChg>
        <pc:inkChg chg="add">
          <ac:chgData name="Zhou Jianyu" userId="faadb563bfecab1d" providerId="LiveId" clId="{608A95A3-58AF-4221-93A8-A24D4A10E73E}" dt="2022-12-09T02:11:21.383" v="4487" actId="9405"/>
          <ac:inkMkLst>
            <pc:docMk/>
            <pc:sldMk cId="3784721552" sldId="271"/>
            <ac:inkMk id="224" creationId="{8AE40529-0163-498B-9223-5FB506D7F570}"/>
          </ac:inkMkLst>
        </pc:inkChg>
        <pc:inkChg chg="add">
          <ac:chgData name="Zhou Jianyu" userId="faadb563bfecab1d" providerId="LiveId" clId="{608A95A3-58AF-4221-93A8-A24D4A10E73E}" dt="2022-12-09T02:11:21.687" v="4488" actId="9405"/>
          <ac:inkMkLst>
            <pc:docMk/>
            <pc:sldMk cId="3784721552" sldId="271"/>
            <ac:inkMk id="225" creationId="{E9B19920-8371-467D-B8BD-DA14116D43AA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26" creationId="{E67D73F6-86A9-4BBE-ADCE-542B8FC5175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27" creationId="{E673EB4F-A8D6-42C0-B5A3-754E60A82B3C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28" creationId="{ECFC3843-AB24-49F3-89F6-32CF7C9B2E4D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29" creationId="{28D86396-4041-473E-9F0D-FDAE0EFB069B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0" creationId="{34840EA2-ED82-40FE-9133-7ADD0B38498D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1" creationId="{8568B816-8981-43C0-AB9E-430F72C6BFD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2" creationId="{F758CA41-673C-4192-A44C-CACF2CCE4B90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3" creationId="{C20E17B5-DE39-4BDD-B2CF-6878DB29071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4" creationId="{70C617A9-DE45-472E-8C85-E17EB30339C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5" creationId="{D60799FF-41F5-47A3-B272-0DA93BC3C275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6" creationId="{3748177E-794C-4264-994C-704699E02ED1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7" creationId="{29D21A8D-9263-41E0-B91C-5BE7F5107A5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38" creationId="{3D7C79C5-EA7D-4085-9550-9D8181A1154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0" creationId="{9FF7E3D7-DB10-49C0-B40F-A9190E6B69DA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1" creationId="{F5A13FDC-7C8E-4C20-8728-3C389C18C767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2" creationId="{9BC57CF8-8343-43CC-B835-2809316488A4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3" creationId="{BD5A6D52-1754-44C4-9FE3-884D17AC6E3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4" creationId="{2CD8EBD0-B372-4FB6-953B-429F2EAD1328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5" creationId="{C47E9D3E-549C-4686-B1E2-C8098D3430F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6" creationId="{7D968141-5207-421B-9FC2-C154BE123E1D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7" creationId="{AB8A053D-DEC1-4E8D-8653-4A88E12C828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8" creationId="{73A867C4-DFB0-41CE-92C0-45986A34380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49" creationId="{3E6057E5-6612-445C-B6EF-56AB49818FD5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0" creationId="{7E560FA6-D912-4144-BE3D-42B2ABECB64A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2" creationId="{05587172-2E76-4EEE-9A86-3A0CA2C960F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4" creationId="{FFF63002-8791-4C35-8E10-40100A85AC09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5" creationId="{5F9E6FC3-45EC-4A33-B749-7E2C8F839C9F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6" creationId="{02BE1E20-29E7-4A98-9F31-87540720A9F9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7" creationId="{DA333176-30DF-4FC8-AD4B-5C2785A7C586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8" creationId="{445C058A-C73D-4BBE-A3F4-C23D53DC2CD0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59" creationId="{FAD555CA-9D70-4F90-8CC3-7293BB5CABF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0" creationId="{555B06A5-B4DC-46CD-84A1-5BE23D546B12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1" creationId="{87522675-D30B-4EF4-8A30-2F5881765111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2" creationId="{3A36731B-3001-4EAE-845F-E9F65EA43448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3" creationId="{0CD04B9C-6867-46BE-8270-BBA31237CD4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4" creationId="{1E0A7FCD-3A1F-49BF-A940-2D24BC091A62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5" creationId="{BB13831D-81BE-4E25-8B1B-401183E71D7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6" creationId="{A59B2931-2A3C-4BDC-94B6-6442BDD18BE2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7" creationId="{91194FD4-EBA5-4AAF-ADF4-FE0063DDB27B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8" creationId="{546065D1-31B7-41EA-9FC9-3FBA473F1564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69" creationId="{E91B35A5-0E89-4205-A83A-5CD6F9AF7752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0" creationId="{5BBB0E98-9A92-4B03-9D02-6B6885FFCBB6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1" creationId="{93F58104-570F-4DE5-824E-6773B2ED9F45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2" creationId="{B3F2AD97-3B2C-441E-A0BD-27F6D5339044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3" creationId="{81558634-0101-424D-B097-A87514C52EB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4" creationId="{F489D991-4D74-4D59-9D54-3E1CF506A045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5" creationId="{B8338E67-1A2E-425B-B05D-352E568EBCF8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6" creationId="{5F185E93-C568-4D05-B3EB-567581712AA0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77" creationId="{1125E17D-822F-437C-B611-E90B601ADFCB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1" creationId="{5ED5EBB6-C2D7-4BE4-9D9D-E2F2299BD86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2" creationId="{7FDA54AB-678D-421D-A1A2-974C8EA427AB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4" creationId="{BD0AD38B-BE42-4F75-BDC4-6DB81FEDDAD2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5" creationId="{51F24AA0-59B1-4747-968F-2E43D587BE66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6" creationId="{DD7BF95B-7A35-4771-A6C6-EC642B990B8C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7" creationId="{718FA8A0-E285-42B6-AA7C-6F5B254B69F9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8" creationId="{D46D94FA-8F03-4090-B959-FA1E6EAE9CDC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89" creationId="{21523741-08B4-4C36-A629-8051143F486F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0" creationId="{BD5400B8-B67E-44DB-86A0-B93480471538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1" creationId="{798B85DA-8228-4851-9D9D-200256584CAE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2" creationId="{98D4BA88-6D45-4ED1-AA33-54F31FDE78C5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4" creationId="{CF4364DA-9F52-4106-957A-E58EA40B306F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5" creationId="{95D249E9-5284-4022-ADEE-C6B6586A5CD3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6" creationId="{9BF3F09D-F231-44AC-9609-B1A1083170FA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7" creationId="{A1CC9E5F-D72E-4D63-A1B5-D6D33337EBBD}"/>
          </ac:inkMkLst>
        </pc:inkChg>
        <pc:inkChg chg="add mod">
          <ac:chgData name="Zhou Jianyu" userId="faadb563bfecab1d" providerId="LiveId" clId="{608A95A3-58AF-4221-93A8-A24D4A10E73E}" dt="2022-12-09T02:12:11.355" v="4563"/>
          <ac:inkMkLst>
            <pc:docMk/>
            <pc:sldMk cId="3784721552" sldId="271"/>
            <ac:inkMk id="298" creationId="{C3238448-3528-4548-8D6C-BA74FCFA6D9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299" creationId="{3A7F6743-F657-4148-9D8D-0F0C3EBEC68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0" creationId="{CBC05F2B-7A3E-43CF-8F8F-5403F4020F83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1" creationId="{24164A64-E23C-4C2C-833B-76B140FE5112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4" creationId="{808AE949-4456-4186-AAD6-22DAA3DDBA3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5" creationId="{CF519133-66C5-4186-AC76-42300292199B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6" creationId="{CC4CB886-A528-4332-BE0D-7EA1FC51987A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7" creationId="{0F6750E9-2C88-44A4-9CD7-48CF5C0C92E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8" creationId="{AD18ED4F-4EA0-4A4E-B7FC-7A5F9144E7AC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09" creationId="{EF6D780B-2E87-4BD1-ACEF-ED17ECEE24B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0" creationId="{FC4A643C-2C06-4C7F-9E17-F9E2BB11DE32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1" creationId="{373B5DF6-7AFB-4C67-88D8-95E6B33018C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2" creationId="{53A37A52-FDA2-4CA2-BCBA-FA0F9D09DDA1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3" creationId="{D99AF182-069F-4CDB-A353-115BF293871E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4" creationId="{B195FAB1-DF0B-411E-959F-6F0519539F49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5" creationId="{479CD955-68C8-4A82-85C6-D609F6621E64}"/>
          </ac:inkMkLst>
        </pc:inkChg>
        <pc:inkChg chg="add mod">
          <ac:chgData name="Zhou Jianyu" userId="faadb563bfecab1d" providerId="LiveId" clId="{608A95A3-58AF-4221-93A8-A24D4A10E73E}" dt="2022-12-09T02:12:18.188" v="4577"/>
          <ac:inkMkLst>
            <pc:docMk/>
            <pc:sldMk cId="3784721552" sldId="271"/>
            <ac:inkMk id="316" creationId="{B9196DFE-6E03-4DEF-8BE1-604C809542E7}"/>
          </ac:inkMkLst>
        </pc:inkChg>
      </pc:sldChg>
      <pc:sldChg chg="addSp delSp modSp new mod ord">
        <pc:chgData name="Zhou Jianyu" userId="faadb563bfecab1d" providerId="LiveId" clId="{608A95A3-58AF-4221-93A8-A24D4A10E73E}" dt="2022-12-09T02:23:49.196" v="5119"/>
        <pc:sldMkLst>
          <pc:docMk/>
          <pc:sldMk cId="188720598" sldId="272"/>
        </pc:sldMkLst>
        <pc:grpChg chg="del mod">
          <ac:chgData name="Zhou Jianyu" userId="faadb563bfecab1d" providerId="LiveId" clId="{608A95A3-58AF-4221-93A8-A24D4A10E73E}" dt="2022-12-09T02:15:13.012" v="4821"/>
          <ac:grpSpMkLst>
            <pc:docMk/>
            <pc:sldMk cId="188720598" sldId="272"/>
            <ac:grpSpMk id="16" creationId="{A9C75F6D-BFB5-44D1-941D-E1560FD16D88}"/>
          </ac:grpSpMkLst>
        </pc:grpChg>
        <pc:grpChg chg="del mod">
          <ac:chgData name="Zhou Jianyu" userId="faadb563bfecab1d" providerId="LiveId" clId="{608A95A3-58AF-4221-93A8-A24D4A10E73E}" dt="2022-12-09T02:15:13.012" v="4821"/>
          <ac:grpSpMkLst>
            <pc:docMk/>
            <pc:sldMk cId="188720598" sldId="272"/>
            <ac:grpSpMk id="19" creationId="{2B44AB9C-5D0A-43A3-8ADF-799757B358B1}"/>
          </ac:grpSpMkLst>
        </pc:grpChg>
        <pc:grpChg chg="del mod">
          <ac:chgData name="Zhou Jianyu" userId="faadb563bfecab1d" providerId="LiveId" clId="{608A95A3-58AF-4221-93A8-A24D4A10E73E}" dt="2022-12-09T02:15:13.012" v="4821"/>
          <ac:grpSpMkLst>
            <pc:docMk/>
            <pc:sldMk cId="188720598" sldId="272"/>
            <ac:grpSpMk id="24" creationId="{01691D34-EB6A-4D98-B4A7-55B9F6D219AC}"/>
          </ac:grpSpMkLst>
        </pc:grpChg>
        <pc:grpChg chg="del mod">
          <ac:chgData name="Zhou Jianyu" userId="faadb563bfecab1d" providerId="LiveId" clId="{608A95A3-58AF-4221-93A8-A24D4A10E73E}" dt="2022-12-09T02:15:13.012" v="4821"/>
          <ac:grpSpMkLst>
            <pc:docMk/>
            <pc:sldMk cId="188720598" sldId="272"/>
            <ac:grpSpMk id="34" creationId="{C7FAB729-4035-4AAC-840D-1EFC183630F2}"/>
          </ac:grpSpMkLst>
        </pc:grpChg>
        <pc:grpChg chg="mod">
          <ac:chgData name="Zhou Jianyu" userId="faadb563bfecab1d" providerId="LiveId" clId="{608A95A3-58AF-4221-93A8-A24D4A10E73E}" dt="2022-12-09T02:13:27.588" v="4633"/>
          <ac:grpSpMkLst>
            <pc:docMk/>
            <pc:sldMk cId="188720598" sldId="272"/>
            <ac:grpSpMk id="57" creationId="{E722DB2B-AEB9-4F43-8DE7-0C7DACC41A7A}"/>
          </ac:grpSpMkLst>
        </pc:grpChg>
        <pc:grpChg chg="mod">
          <ac:chgData name="Zhou Jianyu" userId="faadb563bfecab1d" providerId="LiveId" clId="{608A95A3-58AF-4221-93A8-A24D4A10E73E}" dt="2022-12-09T02:13:27.588" v="4633"/>
          <ac:grpSpMkLst>
            <pc:docMk/>
            <pc:sldMk cId="188720598" sldId="272"/>
            <ac:grpSpMk id="58" creationId="{FE28135F-6200-4FB2-9A21-67875E227B26}"/>
          </ac:grpSpMkLst>
        </pc:grpChg>
        <pc:grpChg chg="mod">
          <ac:chgData name="Zhou Jianyu" userId="faadb563bfecab1d" providerId="LiveId" clId="{608A95A3-58AF-4221-93A8-A24D4A10E73E}" dt="2022-12-09T02:13:27.588" v="4633"/>
          <ac:grpSpMkLst>
            <pc:docMk/>
            <pc:sldMk cId="188720598" sldId="272"/>
            <ac:grpSpMk id="59" creationId="{5BF87D14-1206-44A9-83E8-A0FBB574F818}"/>
          </ac:grpSpMkLst>
        </pc:grpChg>
        <pc:grpChg chg="mod">
          <ac:chgData name="Zhou Jianyu" userId="faadb563bfecab1d" providerId="LiveId" clId="{608A95A3-58AF-4221-93A8-A24D4A10E73E}" dt="2022-12-09T02:13:27.588" v="4633"/>
          <ac:grpSpMkLst>
            <pc:docMk/>
            <pc:sldMk cId="188720598" sldId="272"/>
            <ac:grpSpMk id="60" creationId="{F21AEBFD-E169-468E-8A97-EA1042623A7E}"/>
          </ac:grpSpMkLst>
        </pc:grpChg>
        <pc:grpChg chg="mod">
          <ac:chgData name="Zhou Jianyu" userId="faadb563bfecab1d" providerId="LiveId" clId="{608A95A3-58AF-4221-93A8-A24D4A10E73E}" dt="2022-12-09T02:13:27.588" v="4633"/>
          <ac:grpSpMkLst>
            <pc:docMk/>
            <pc:sldMk cId="188720598" sldId="272"/>
            <ac:grpSpMk id="61" creationId="{449D893B-83DC-4A18-9CC6-F21340C23645}"/>
          </ac:grpSpMkLst>
        </pc:grpChg>
        <pc:grpChg chg="mod">
          <ac:chgData name="Zhou Jianyu" userId="faadb563bfecab1d" providerId="LiveId" clId="{608A95A3-58AF-4221-93A8-A24D4A10E73E}" dt="2022-12-09T02:13:33.174" v="4641"/>
          <ac:grpSpMkLst>
            <pc:docMk/>
            <pc:sldMk cId="188720598" sldId="272"/>
            <ac:grpSpMk id="69" creationId="{B5248548-F278-4676-9EBB-6B66D367B367}"/>
          </ac:grpSpMkLst>
        </pc:grpChg>
        <pc:grpChg chg="del mod">
          <ac:chgData name="Zhou Jianyu" userId="faadb563bfecab1d" providerId="LiveId" clId="{608A95A3-58AF-4221-93A8-A24D4A10E73E}" dt="2022-12-09T02:13:40.856" v="4657"/>
          <ac:grpSpMkLst>
            <pc:docMk/>
            <pc:sldMk cId="188720598" sldId="272"/>
            <ac:grpSpMk id="81" creationId="{CB574FBE-5037-4A44-A329-F7C54B7D7446}"/>
          </ac:grpSpMkLst>
        </pc:grpChg>
        <pc:grpChg chg="mod">
          <ac:chgData name="Zhou Jianyu" userId="faadb563bfecab1d" providerId="LiveId" clId="{608A95A3-58AF-4221-93A8-A24D4A10E73E}" dt="2022-12-09T02:13:40.856" v="4657"/>
          <ac:grpSpMkLst>
            <pc:docMk/>
            <pc:sldMk cId="188720598" sldId="272"/>
            <ac:grpSpMk id="85" creationId="{E815C344-2022-45F1-BE26-4AB00F3DB870}"/>
          </ac:grpSpMkLst>
        </pc:grpChg>
        <pc:grpChg chg="del mod">
          <ac:chgData name="Zhou Jianyu" userId="faadb563bfecab1d" providerId="LiveId" clId="{608A95A3-58AF-4221-93A8-A24D4A10E73E}" dt="2022-12-09T02:13:45.785" v="4666"/>
          <ac:grpSpMkLst>
            <pc:docMk/>
            <pc:sldMk cId="188720598" sldId="272"/>
            <ac:grpSpMk id="89" creationId="{127A7CAC-E720-46D9-9FCB-440215658C21}"/>
          </ac:grpSpMkLst>
        </pc:grpChg>
        <pc:grpChg chg="mod">
          <ac:chgData name="Zhou Jianyu" userId="faadb563bfecab1d" providerId="LiveId" clId="{608A95A3-58AF-4221-93A8-A24D4A10E73E}" dt="2022-12-09T02:13:45.785" v="4666"/>
          <ac:grpSpMkLst>
            <pc:docMk/>
            <pc:sldMk cId="188720598" sldId="272"/>
            <ac:grpSpMk id="94" creationId="{36B2D9B0-EAFA-4B6A-B0BB-112B6038424A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15" creationId="{A0E297F6-22A5-4809-84E4-06C9B8A9EFC1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16" creationId="{5423F5EC-705D-4198-A041-3958BE541199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41" creationId="{7BB25E30-5ADA-46DC-9C90-A5AA085F5827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42" creationId="{F98E8442-5336-4D2E-BFD9-1F8E765FBA0F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43" creationId="{641615A4-D7B0-4DAE-A2C9-24C56DB88148}"/>
          </ac:grpSpMkLst>
        </pc:grpChg>
        <pc:grpChg chg="del mod">
          <ac:chgData name="Zhou Jianyu" userId="faadb563bfecab1d" providerId="LiveId" clId="{608A95A3-58AF-4221-93A8-A24D4A10E73E}" dt="2022-12-09T02:14:20.288" v="4733"/>
          <ac:grpSpMkLst>
            <pc:docMk/>
            <pc:sldMk cId="188720598" sldId="272"/>
            <ac:grpSpMk id="159" creationId="{7039DB1C-E0CD-4BFC-A1FA-439936A5697E}"/>
          </ac:grpSpMkLst>
        </pc:grpChg>
        <pc:grpChg chg="del mod">
          <ac:chgData name="Zhou Jianyu" userId="faadb563bfecab1d" providerId="LiveId" clId="{608A95A3-58AF-4221-93A8-A24D4A10E73E}" dt="2022-12-09T02:14:20.288" v="4733"/>
          <ac:grpSpMkLst>
            <pc:docMk/>
            <pc:sldMk cId="188720598" sldId="272"/>
            <ac:grpSpMk id="160" creationId="{74093C7E-D5BD-4029-96A7-CC94A0DDADF5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65" creationId="{3338DE73-FCBE-4B6C-BA3C-B56342C0A3A0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71" creationId="{42F604F9-49ED-4876-AC39-A5396EF9B524}"/>
          </ac:grpSpMkLst>
        </pc:grpChg>
        <pc:grpChg chg="del mod">
          <ac:chgData name="Zhou Jianyu" userId="faadb563bfecab1d" providerId="LiveId" clId="{608A95A3-58AF-4221-93A8-A24D4A10E73E}" dt="2022-12-09T02:14:30.504" v="4757"/>
          <ac:grpSpMkLst>
            <pc:docMk/>
            <pc:sldMk cId="188720598" sldId="272"/>
            <ac:grpSpMk id="176" creationId="{362FE0EA-F27C-4FF4-820E-1C3A7A6BA121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89" creationId="{5E2A2B2D-BC85-44D4-94DF-0225C942AF24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90" creationId="{91028368-9EE7-47F1-89A0-F1D05426BD39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191" creationId="{F1DEE38E-B87F-4441-B305-5E5391023D2F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204" creationId="{E6B8D8FA-C4EF-4FF9-B756-CDAB4E113465}"/>
          </ac:grpSpMkLst>
        </pc:grpChg>
        <pc:grpChg chg="del mod">
          <ac:chgData name="Zhou Jianyu" userId="faadb563bfecab1d" providerId="LiveId" clId="{608A95A3-58AF-4221-93A8-A24D4A10E73E}" dt="2022-12-09T02:14:48.019" v="4770"/>
          <ac:grpSpMkLst>
            <pc:docMk/>
            <pc:sldMk cId="188720598" sldId="272"/>
            <ac:grpSpMk id="205" creationId="{5487AF9E-D741-49F5-A742-3A8F447C43E5}"/>
          </ac:grpSpMkLst>
        </pc:grpChg>
        <pc:grpChg chg="del mod">
          <ac:chgData name="Zhou Jianyu" userId="faadb563bfecab1d" providerId="LiveId" clId="{608A95A3-58AF-4221-93A8-A24D4A10E73E}" dt="2022-12-09T02:14:58.970" v="4795"/>
          <ac:grpSpMkLst>
            <pc:docMk/>
            <pc:sldMk cId="188720598" sldId="272"/>
            <ac:grpSpMk id="206" creationId="{A571D25D-A97A-432B-A1B8-016556DE7406}"/>
          </ac:grpSpMkLst>
        </pc:grpChg>
        <pc:grpChg chg="del mod">
          <ac:chgData name="Zhou Jianyu" userId="faadb563bfecab1d" providerId="LiveId" clId="{608A95A3-58AF-4221-93A8-A24D4A10E73E}" dt="2022-12-09T02:15:09.514" v="4818"/>
          <ac:grpSpMkLst>
            <pc:docMk/>
            <pc:sldMk cId="188720598" sldId="272"/>
            <ac:grpSpMk id="231" creationId="{3E1FC22E-089B-4D96-9C26-99D1F7841370}"/>
          </ac:grpSpMkLst>
        </pc:grpChg>
        <pc:grpChg chg="mod">
          <ac:chgData name="Zhou Jianyu" userId="faadb563bfecab1d" providerId="LiveId" clId="{608A95A3-58AF-4221-93A8-A24D4A10E73E}" dt="2022-12-09T02:15:09.514" v="4818"/>
          <ac:grpSpMkLst>
            <pc:docMk/>
            <pc:sldMk cId="188720598" sldId="272"/>
            <ac:grpSpMk id="254" creationId="{FF0C2998-DE1D-4896-BC04-DC4573B3002E}"/>
          </ac:grpSpMkLst>
        </pc:grpChg>
        <pc:grpChg chg="mod">
          <ac:chgData name="Zhou Jianyu" userId="faadb563bfecab1d" providerId="LiveId" clId="{608A95A3-58AF-4221-93A8-A24D4A10E73E}" dt="2022-12-09T02:15:09.514" v="4818"/>
          <ac:grpSpMkLst>
            <pc:docMk/>
            <pc:sldMk cId="188720598" sldId="272"/>
            <ac:grpSpMk id="255" creationId="{D4273E62-0F49-4564-B043-A8A75BA0F366}"/>
          </ac:grpSpMkLst>
        </pc:grpChg>
        <pc:grpChg chg="mod">
          <ac:chgData name="Zhou Jianyu" userId="faadb563bfecab1d" providerId="LiveId" clId="{608A95A3-58AF-4221-93A8-A24D4A10E73E}" dt="2022-12-09T02:15:13.012" v="4821"/>
          <ac:grpSpMkLst>
            <pc:docMk/>
            <pc:sldMk cId="188720598" sldId="272"/>
            <ac:grpSpMk id="258" creationId="{0549EF8F-71C2-4408-B706-76C47A2524FF}"/>
          </ac:grpSpMkLst>
        </pc:grp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" creationId="{E80D746E-2D10-4ECD-8C76-07A2BE80F387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3" creationId="{D903E02C-E490-4A83-A0D9-2F012E323F4A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4" creationId="{0FFC3ED7-3D2E-4CA9-9786-6E891BAF8617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5" creationId="{168F686A-251A-416E-A209-065D56CD5060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6" creationId="{D94944B8-5327-4F57-B5B9-6A38F6C1578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7" creationId="{87074907-E45A-4582-9E08-976F89A5F40F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8" creationId="{AE7A0FB6-5E50-46FE-93DB-C2132B14FA72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9" creationId="{410E9C53-DAB6-4475-84BD-666DA599D93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0" creationId="{6E0B3D0A-143E-401F-AA9B-F217CD27F73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1" creationId="{F252D260-A5DF-45CA-BD5A-3354AF30FEC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2" creationId="{9C94206F-F3F6-46A4-AB4E-E50322E572AF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3" creationId="{4696AB0D-D0D8-4EE2-97DE-C11AC2AF7089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4" creationId="{AFC34443-C0D4-400C-AD33-1CFEAEA29ECC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5" creationId="{F0F2C803-86F9-4875-A4AD-257F2D9128E8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7" creationId="{F7209FC9-9E23-45AC-9F78-8D42768C39F1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18" creationId="{78AD9271-2023-4054-ADF6-D6201CB103BE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0" creationId="{E8A6CD9D-2A29-4B5D-AF68-35F7DA19D55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1" creationId="{C555C8C8-AAE9-4AC3-A287-FD80EC8155F0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2" creationId="{393AD078-ADBF-42EB-BADE-3F6F1D69A331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3" creationId="{B76A9285-457C-4761-B105-A1CF47288A8F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5" creationId="{D64A9969-5A77-4316-8932-22BA4349C27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6" creationId="{E1273403-F0BE-43D5-AE2F-0A23B422DD88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7" creationId="{B4D6E1B8-C6BC-40E7-A67C-0BC2C1DDC9EB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8" creationId="{97B3C7A7-B611-4660-A448-DA8C8D63BE5A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9" creationId="{462B4325-9D2A-43E5-A8CC-CC431A5811F8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30" creationId="{F29D340C-34F8-432B-9BDE-347A1E7F2D7A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31" creationId="{0F49BCAE-82FA-4DFC-A8F1-134CD3225299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32" creationId="{2869C7CB-6FA9-45E3-A3F1-DBE78D6F657A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33" creationId="{64DAC5A3-5032-46B5-972B-ABC82034F7BB}"/>
          </ac:inkMkLst>
        </pc:inkChg>
        <pc:inkChg chg="add">
          <ac:chgData name="Zhou Jianyu" userId="faadb563bfecab1d" providerId="LiveId" clId="{608A95A3-58AF-4221-93A8-A24D4A10E73E}" dt="2022-12-09T02:13:16.822" v="4611" actId="9405"/>
          <ac:inkMkLst>
            <pc:docMk/>
            <pc:sldMk cId="188720598" sldId="272"/>
            <ac:inkMk id="35" creationId="{5E5AFADF-E571-4270-A395-32481CE8C614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36" creationId="{A347E50E-D8AA-476E-B584-7EAD9D8A8F01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37" creationId="{F7A9EFDB-7B2A-49BF-B026-44E6163951CD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38" creationId="{1E23FA61-0AA9-4C8D-AAEF-5283A44A32C3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39" creationId="{FCAB011E-9AA3-4A74-ACAE-B073FB4966D4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0" creationId="{F5901847-CB18-472F-B6D4-1A27464195C1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1" creationId="{F0AFAB39-3B32-4912-85DC-BD4BAC107C03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2" creationId="{02D12772-EFD2-4826-B344-E7C679639FD2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3" creationId="{F6BAB1A7-782E-4C3E-BE23-9EEFA3FCD7D5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4" creationId="{F6D2687E-7A49-4DED-B809-6A5F63FE1B71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5" creationId="{2409EBB5-8585-490A-80E2-FADC55A6870D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6" creationId="{F10D911E-868A-437D-A02F-95F6CAB77B01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7" creationId="{81CA7418-9E9A-4DD2-A344-5B780F11F0ED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8" creationId="{9321DC60-796D-418F-8DA9-B9513B8EEC7C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49" creationId="{C8478961-7B10-43B5-B0E2-BAAA83587648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0" creationId="{76F4A45D-36A0-45CC-B891-193D9797D691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1" creationId="{F8A9ADF7-8519-4E24-A561-B2140770E5AF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2" creationId="{8AB44DC9-65AF-4625-A03E-B4CEF4FE1D7A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3" creationId="{0B21779E-B3D9-4485-B4DC-3CC8047B6B57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4" creationId="{9056FAF3-9440-4C01-8A25-87345480632A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5" creationId="{7FEB21E7-7FB6-4CB6-B4DE-4025F618E404}"/>
          </ac:inkMkLst>
        </pc:inkChg>
        <pc:inkChg chg="add mod">
          <ac:chgData name="Zhou Jianyu" userId="faadb563bfecab1d" providerId="LiveId" clId="{608A95A3-58AF-4221-93A8-A24D4A10E73E}" dt="2022-12-09T02:13:27.588" v="4633"/>
          <ac:inkMkLst>
            <pc:docMk/>
            <pc:sldMk cId="188720598" sldId="272"/>
            <ac:inkMk id="56" creationId="{DEF2176B-D4AB-4F1B-9436-2C071B621482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2" creationId="{1C58BC4F-019F-4254-8D94-2FF37FCC45B0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3" creationId="{D2819B60-40C9-4FBB-812F-53E7E7DEB5C8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4" creationId="{A8F4A730-7477-44AB-A73E-CACFC6FF0C88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5" creationId="{278DA379-91F6-4631-B452-84EDE9BEE4E9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6" creationId="{EF71E4C2-CFD6-409C-A2B5-FB70604A4E3B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7" creationId="{B0C9E572-4D4A-4BF6-B155-A3CE436CB9C8}"/>
          </ac:inkMkLst>
        </pc:inkChg>
        <pc:inkChg chg="add mod">
          <ac:chgData name="Zhou Jianyu" userId="faadb563bfecab1d" providerId="LiveId" clId="{608A95A3-58AF-4221-93A8-A24D4A10E73E}" dt="2022-12-09T02:13:33.174" v="4641"/>
          <ac:inkMkLst>
            <pc:docMk/>
            <pc:sldMk cId="188720598" sldId="272"/>
            <ac:inkMk id="68" creationId="{1A716793-361A-47DB-A1D3-BDFFFE9A8265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0" creationId="{4E0E97DA-B27E-49B6-BA4F-418F8AB65A86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1" creationId="{30A49140-5197-4FD1-B6F4-3C4425CDFA2D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2" creationId="{18543968-724B-4A29-A360-ED3EFAB2B9A1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3" creationId="{0CC0B0F5-F81F-4D80-8A8F-8F6CCC1F6B87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4" creationId="{F516DD8B-71BA-4BA1-99D4-0AF9DCF76507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5" creationId="{C16B34AD-9930-493B-BBC0-5F7A8A63C1EB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6" creationId="{4D83A49C-D958-4136-A0D5-6EEE46875BEA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7" creationId="{BBDE6F57-B7B3-4F47-9D17-70CBEAA4FDAB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8" creationId="{EE8B76E1-993E-44D6-977E-315AAA46A39F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79" creationId="{A5BA347B-0DDE-4410-B4D1-48A1F3CB5EE3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80" creationId="{4B1B2758-9DA3-4894-B167-7087DC875671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82" creationId="{B778AD2D-1566-421E-B812-99FCC0354516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83" creationId="{AB7E99D9-4D66-4BB5-93CC-6F0D2F4E1FEC}"/>
          </ac:inkMkLst>
        </pc:inkChg>
        <pc:inkChg chg="add mod">
          <ac:chgData name="Zhou Jianyu" userId="faadb563bfecab1d" providerId="LiveId" clId="{608A95A3-58AF-4221-93A8-A24D4A10E73E}" dt="2022-12-09T02:13:40.856" v="4657"/>
          <ac:inkMkLst>
            <pc:docMk/>
            <pc:sldMk cId="188720598" sldId="272"/>
            <ac:inkMk id="84" creationId="{5B405AEB-7AB6-4471-B8C6-35734F1A9E86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86" creationId="{138E9427-F7A9-4B3C-BB66-76E731A98B02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87" creationId="{B47DB61E-91F7-4C94-9C82-1B74DBA80DAE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88" creationId="{DFAC4258-C5E8-4A67-8007-1C46752C7196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90" creationId="{933B199B-CDFF-46B9-9CDE-A50BBD66D1A3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91" creationId="{AA9F2EEC-9AED-4EA6-8435-5EE8243BA626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92" creationId="{3AB1BC57-BF62-42F5-A7B1-2D4A766DB921}"/>
          </ac:inkMkLst>
        </pc:inkChg>
        <pc:inkChg chg="add mod">
          <ac:chgData name="Zhou Jianyu" userId="faadb563bfecab1d" providerId="LiveId" clId="{608A95A3-58AF-4221-93A8-A24D4A10E73E}" dt="2022-12-09T02:13:45.785" v="4666"/>
          <ac:inkMkLst>
            <pc:docMk/>
            <pc:sldMk cId="188720598" sldId="272"/>
            <ac:inkMk id="93" creationId="{2A0A5ABF-FBAE-4AB2-9255-D8028F2C4E3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95" creationId="{E5011874-E65A-41FF-BBC8-3389E2E11BC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96" creationId="{C50CFE89-BEE3-48A8-8B45-B15960A189C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97" creationId="{50597504-FD7A-4ECC-A095-F278BCAAC3C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98" creationId="{D321B629-B56B-4D8D-B318-70BA313C004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99" creationId="{9545BE6A-2CBC-4B2A-A6DD-1EAD10E0CBB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0" creationId="{5BCF0798-775E-49AD-B5FC-A875903FFA0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1" creationId="{9EDD60A8-EEFA-44FE-9AA0-1770B86EF20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2" creationId="{65BA4E68-97F7-4626-9147-22F82A438A4C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3" creationId="{C5C7D911-C97F-4C20-BE90-AB46E4EEF12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4" creationId="{B4E5CB3E-AAA8-4B20-B277-6616DAD039C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5" creationId="{5851C50A-D085-4805-8B51-3484DFEF12E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6" creationId="{6E56450F-A281-43EE-A7D8-9561638FC977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7" creationId="{F9CBBC4A-B36D-4CA0-B068-82DA6F1A8B3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8" creationId="{583D5D12-7F0C-47ED-81B5-6B161F9CA1E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09" creationId="{6DCD9330-9455-4D5F-B8CD-CEE06FF149E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0" creationId="{DD773C5C-661F-4D04-B289-86EAC5C01DA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1" creationId="{B7D5FDFE-A6A7-4BDA-B4DC-20D45FA26B7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2" creationId="{611B1C47-478C-4D2D-A333-C672D626DF8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3" creationId="{7F032752-0A7D-462C-8DA1-D77298C99CC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4" creationId="{373F37CB-228C-41ED-AE31-2DABCA26D96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7" creationId="{B5A4A7A6-B2DE-4F33-853E-38A0771805A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8" creationId="{A3E42761-89F3-486D-833C-BCF1D6951609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19" creationId="{14E809A9-38FB-417F-AD66-57E939AC8B9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0" creationId="{609CED40-9CFF-4C3F-A0A7-AC0C67D7AE3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1" creationId="{7DCCD73D-73B9-4054-BAE5-E6D7F9C8C28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2" creationId="{48C964A3-4C91-4B3A-A802-E22FCE75D45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3" creationId="{7AF8A21A-6176-420D-8BE1-4A68B911A7F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4" creationId="{5FE82B27-CA6C-484D-80B2-ABB2771FDE0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5" creationId="{D67129DF-D651-4506-9650-A5ACC0AB511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6" creationId="{015B2AB1-C3B4-475D-A37E-2AC4B6FAA29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7" creationId="{CB1A7BA6-1F29-410B-881A-DEB90358011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8" creationId="{EDE41300-482B-410B-90AA-5CD054848DA9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29" creationId="{ADE32854-6B00-4331-9674-C92FA730F08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0" creationId="{047BB48B-7E94-4C29-9A7B-2B57E981075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1" creationId="{C8636F88-6572-40B5-A055-2DC3649A211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2" creationId="{9C3BF477-F1DC-4CBC-B23D-190A5262BB5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3" creationId="{2A8800DA-4E65-4F33-A731-BB37E91DDDA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4" creationId="{AC7CAE1C-61D1-49E9-88B3-716D1EFE811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5" creationId="{9728C2B6-34FD-4E41-BECE-200A0BB1468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6" creationId="{D9B76550-CF46-40F4-95D0-C0233FD3A5C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7" creationId="{60F6849F-046A-4357-82AF-537EFB5B5F6A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8" creationId="{72809FCC-1C5B-4A74-AE49-C9DE7E20617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39" creationId="{556B215B-FF3B-4541-BD85-03D7C987D2F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0" creationId="{D2BCF78F-FBE9-4589-9F5D-887C4D645B8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4" creationId="{17C38B7E-33D3-4009-B5B7-8187FA8F9F1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5" creationId="{5AE0D285-E56D-4AA4-8CA2-386498C5346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6" creationId="{B9D217DF-00FA-4243-91E2-25003B393FA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7" creationId="{7822E4EE-D33E-4A3F-913F-C860A784049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8" creationId="{8607388B-BF5D-4E24-8F6B-4ECC40E2FCB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49" creationId="{F68C8E0C-B6C1-4422-B0D8-06501120B68C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0" creationId="{3D21B7AD-9383-417A-9822-BA539A3294F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1" creationId="{07F483E4-B400-481B-A975-25908E0038D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2" creationId="{C85064D6-888A-4685-BE82-1E238181578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3" creationId="{393EEE29-7491-49FD-9AD5-52634713DD5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4" creationId="{141D89FB-021E-48ED-AFD6-859B89B6B00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5" creationId="{718F957E-3A38-44C1-934C-49EEABF9F5D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6" creationId="{6092A75F-748B-4FDA-BDE1-F6CD2503D7D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7" creationId="{CDEAC589-55EA-4A35-A51E-F639955F7F7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58" creationId="{AEDDB2D4-27F9-4B28-9322-E26222F3C80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1" creationId="{D16EC17B-A65C-44E7-8794-1D4DDEC869E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2" creationId="{BDEE811F-FC3B-4428-B4BF-0F9AE06CDE7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3" creationId="{CB09B0B8-C82F-4179-88E6-BA052EC25CE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4" creationId="{A0C092A6-887C-4D15-A83D-F89EE8D1A01C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6" creationId="{B0E4548B-95C9-481E-9418-2758B0C8AE27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7" creationId="{BC3980BE-0661-47AE-8CD1-4F56BF18499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8" creationId="{C9AF6013-E9DA-4D8C-A538-0BE1981E316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69" creationId="{DC181773-6EB4-49BC-AF97-E4D55875D96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0" creationId="{C258C832-F44B-4D32-AB8D-0CE23A15074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2" creationId="{53692792-1588-4C9F-913F-ED2929DF416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3" creationId="{C718BC67-B543-4A3C-A8E3-2A6A3954A80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4" creationId="{8D7886D5-A617-4216-9DE4-1BAB43B58BA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5" creationId="{59EDB768-CA49-4126-A3AB-69B28A8EE6A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7" creationId="{5431B648-C819-4055-9B69-6661F2DBF04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8" creationId="{6491297D-D802-46F6-A53E-EB78318BDDD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79" creationId="{87D5B3EB-BAC5-4C38-9767-8BC9405407A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0" creationId="{4D11261B-C0D7-44FE-8108-5933ADBEFEB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1" creationId="{E3F1F06F-05FE-4A72-9708-8ACBB0291C09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2" creationId="{2D581931-0E59-4F6E-89C0-71B230BDF73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3" creationId="{1FAE94E5-EE7A-4CD6-82B0-68B755E6757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4" creationId="{BF0251AC-6250-41B1-904B-1AA682064C5C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5" creationId="{2F179D23-4C26-49EB-83AE-7BA461064E8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6" creationId="{77BB385F-5191-491F-A648-2BE61146648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7" creationId="{AE224EC1-4BFF-4E11-AE1B-08BD83AA12C9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88" creationId="{C23266F5-A65F-4CBB-8F58-AECAA62EC34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2" creationId="{D5AACE55-1E53-4B9B-838E-2FBEC3349C97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3" creationId="{A3B493FF-6C3B-464D-9D35-69452308A66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4" creationId="{6A80EFED-27FE-480F-82FC-97CE16FAF0A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5" creationId="{502A4BC0-63F2-4C3B-886D-DE8999E838C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6" creationId="{B31A0FC7-9129-46B4-8AA3-79B9953C25F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7" creationId="{0ECD04E9-01B1-4FDC-AC9E-432465DE5BE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8" creationId="{09393981-7EC4-4653-B213-657A59A16DF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199" creationId="{5B0C5AF7-6ADF-43AE-BCCA-83C82BAB0EC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0" creationId="{782B8A3F-4155-4D45-BDC8-DA55D5D657A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1" creationId="{8EC4D2C5-859E-4618-900B-0C1EA63F154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2" creationId="{E581A38A-4766-45D7-8E6E-D2BFE4035D8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3" creationId="{B8FAA841-00F8-4385-B5BB-8BE4D52A0081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7" creationId="{F626BB78-6BEB-447B-9FAD-8D4F33D9E92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8" creationId="{68439324-220A-4B62-9EAE-24A3FA54D22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09" creationId="{1BB1BF27-A6C8-4367-9747-25CE8E6CA2E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0" creationId="{C9955ED3-BD35-4C1D-8DBC-968BB9D9281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1" creationId="{6CC28A5C-C097-4775-A881-2CD11CDB63C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2" creationId="{9D1A2934-AD7E-4C8B-BC6C-8A52727CCB9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3" creationId="{489FF85D-DE5C-4E04-BF96-EDAF70AD76B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4" creationId="{95DCA515-86F0-4324-901A-221F67D93F5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5" creationId="{27EA52E9-046E-4564-BD2A-B63FF4E0692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6" creationId="{3DECC9CD-C17C-409E-A52D-BA37748B371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7" creationId="{E8EE99B7-F775-4C88-8D3D-705767E40CF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8" creationId="{11555A41-BC4D-4DA4-BE0F-B2C682C5383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19" creationId="{79D12B17-6482-4D32-B1A6-80A92812482A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0" creationId="{ACDA8AE6-A8DD-4A2A-AE94-2070F4750E2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1" creationId="{8D79CD8E-CAE4-4E54-BDAA-BA4C6A2C70A3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2" creationId="{4FACC518-BD61-4ED3-A921-FE5E179C9242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3" creationId="{84985B97-67E7-4433-9B85-A7DEFBC88DD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4" creationId="{F788327F-901D-4A4B-97EB-43608169EDE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5" creationId="{FB8A1497-6E8E-4DA3-90FE-BE9F47993267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6" creationId="{863277D9-1CF7-4D8B-8D81-B6980422269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7" creationId="{02729A03-0A92-4930-BD3E-DD476F2D49E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8" creationId="{C763CD24-718D-44C7-8B54-CA0B25B3101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29" creationId="{9B034DD0-050F-4326-AABF-050301BC048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0" creationId="{D6D7CE3A-59DE-431A-A714-8052EB0FE6CC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2" creationId="{BC99A704-99C4-4A2C-8F44-BAD04C7936C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3" creationId="{AE89F679-BB0F-4E61-BC20-1EED03E0F2A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4" creationId="{D2E693CA-79E6-4C0B-A1AD-ADD74F8752EB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5" creationId="{7C89944A-AC4A-4EEF-9165-6CB47F6B47B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6" creationId="{5035B0D7-6161-4ED2-B0CC-78493D53227C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7" creationId="{8D57AD68-0B8F-4515-A2AA-DE641E08E27A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8" creationId="{D20649C4-223E-4CC4-B2C1-8212ED5FBBFF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39" creationId="{08D54A31-0284-42FE-91CB-D9F2BE1CC3A5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0" creationId="{5968B2FA-7C2F-4466-80E5-47D6EE45AFD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1" creationId="{9D40D2E6-84E9-438F-9EBE-1CFBAEC009B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2" creationId="{E6138F4A-40AA-47E2-8B97-CF5C6F873FF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3" creationId="{62938883-47AB-44CF-A1C9-641975E08F70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4" creationId="{4E587255-2DB5-4D3A-81AF-8B023EE1309A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5" creationId="{E9499FC4-F086-46DF-8D75-CF2FF6411C3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6" creationId="{6D0E51C1-AFBC-480D-9390-C485CEF0B5FF}"/>
          </ac:inkMkLst>
        </pc:inkChg>
        <pc:inkChg chg="add">
          <ac:chgData name="Zhou Jianyu" userId="faadb563bfecab1d" providerId="LiveId" clId="{608A95A3-58AF-4221-93A8-A24D4A10E73E}" dt="2022-12-09T02:15:06.607" v="4811" actId="9405"/>
          <ac:inkMkLst>
            <pc:docMk/>
            <pc:sldMk cId="188720598" sldId="272"/>
            <ac:inkMk id="247" creationId="{C8B90E51-7EA5-476A-80F7-0B58290CC326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8" creationId="{0F2E2FAC-4AB9-4D35-9A13-8936B7FE6E77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49" creationId="{1529DC58-CB6E-4ABC-ABD8-83DAE40DEABE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50" creationId="{53CEBB0F-0CEF-4F47-8C64-CC84C95A4238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51" creationId="{FA93459E-F275-4C6D-ACD8-59A20972B24D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52" creationId="{4380E895-1560-495C-9888-2E48D59D3E54}"/>
          </ac:inkMkLst>
        </pc:inkChg>
        <pc:inkChg chg="add mod">
          <ac:chgData name="Zhou Jianyu" userId="faadb563bfecab1d" providerId="LiveId" clId="{608A95A3-58AF-4221-93A8-A24D4A10E73E}" dt="2022-12-09T02:15:09.514" v="4818"/>
          <ac:inkMkLst>
            <pc:docMk/>
            <pc:sldMk cId="188720598" sldId="272"/>
            <ac:inkMk id="253" creationId="{249C5D7A-14B5-40F6-B50C-86901B619FEF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56" creationId="{6221E482-71D7-47F9-B003-811679DA8910}"/>
          </ac:inkMkLst>
        </pc:inkChg>
        <pc:inkChg chg="add mod">
          <ac:chgData name="Zhou Jianyu" userId="faadb563bfecab1d" providerId="LiveId" clId="{608A95A3-58AF-4221-93A8-A24D4A10E73E}" dt="2022-12-09T02:15:13.012" v="4821"/>
          <ac:inkMkLst>
            <pc:docMk/>
            <pc:sldMk cId="188720598" sldId="272"/>
            <ac:inkMk id="257" creationId="{5FA556E6-431A-4438-B6FB-1A87366EB2FD}"/>
          </ac:inkMkLst>
        </pc:inkChg>
      </pc:sldChg>
      <pc:sldChg chg="addSp delSp modSp new mod">
        <pc:chgData name="Zhou Jianyu" userId="faadb563bfecab1d" providerId="LiveId" clId="{608A95A3-58AF-4221-93A8-A24D4A10E73E}" dt="2022-12-09T02:23:41.683" v="5116"/>
        <pc:sldMkLst>
          <pc:docMk/>
          <pc:sldMk cId="3579339477" sldId="273"/>
        </pc:sldMkLst>
        <pc:grpChg chg="del mod">
          <ac:chgData name="Zhou Jianyu" userId="faadb563bfecab1d" providerId="LiveId" clId="{608A95A3-58AF-4221-93A8-A24D4A10E73E}" dt="2022-12-09T02:16:50.490" v="4839"/>
          <ac:grpSpMkLst>
            <pc:docMk/>
            <pc:sldMk cId="3579339477" sldId="273"/>
            <ac:grpSpMk id="9" creationId="{C844FEEB-F6C6-46DA-A2DE-0A3933E413BA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18" creationId="{6C4798C3-5303-4A35-839B-AA27F8DCC584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21" creationId="{DDBE50F2-0DDD-4827-B2AE-92D4BC99C669}"/>
          </ac:grpSpMkLst>
        </pc:grpChg>
        <pc:grpChg chg="del mod">
          <ac:chgData name="Zhou Jianyu" userId="faadb563bfecab1d" providerId="LiveId" clId="{608A95A3-58AF-4221-93A8-A24D4A10E73E}" dt="2022-12-09T02:17:20.054" v="4877"/>
          <ac:grpSpMkLst>
            <pc:docMk/>
            <pc:sldMk cId="3579339477" sldId="273"/>
            <ac:grpSpMk id="28" creationId="{B4D15459-7AF2-4E14-89B1-167ADAA03F2D}"/>
          </ac:grpSpMkLst>
        </pc:grpChg>
        <pc:grpChg chg="del mod">
          <ac:chgData name="Zhou Jianyu" userId="faadb563bfecab1d" providerId="LiveId" clId="{608A95A3-58AF-4221-93A8-A24D4A10E73E}" dt="2022-12-09T02:17:18.380" v="4874"/>
          <ac:grpSpMkLst>
            <pc:docMk/>
            <pc:sldMk cId="3579339477" sldId="273"/>
            <ac:grpSpMk id="29" creationId="{BEAA3FF9-FB46-453B-ABDA-128F7C3C5026}"/>
          </ac:grpSpMkLst>
        </pc:grpChg>
        <pc:grpChg chg="del mod">
          <ac:chgData name="Zhou Jianyu" userId="faadb563bfecab1d" providerId="LiveId" clId="{608A95A3-58AF-4221-93A8-A24D4A10E73E}" dt="2022-12-09T02:17:20.054" v="4877"/>
          <ac:grpSpMkLst>
            <pc:docMk/>
            <pc:sldMk cId="3579339477" sldId="273"/>
            <ac:grpSpMk id="37" creationId="{2074BAFE-9D31-4B52-B73B-F3F895848833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38" creationId="{A0CBACFD-270B-450B-9817-A9CCD16A5915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55" creationId="{19F4DF33-E560-41D0-ABAC-ED94EC6B355F}"/>
          </ac:grpSpMkLst>
        </pc:grpChg>
        <pc:grpChg chg="mod">
          <ac:chgData name="Zhou Jianyu" userId="faadb563bfecab1d" providerId="LiveId" clId="{608A95A3-58AF-4221-93A8-A24D4A10E73E}" dt="2022-12-09T02:17:18.380" v="4874"/>
          <ac:grpSpMkLst>
            <pc:docMk/>
            <pc:sldMk cId="3579339477" sldId="273"/>
            <ac:grpSpMk id="56" creationId="{63E5254E-CD55-406C-A11C-A40BF070F257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59" creationId="{75D0F9A5-D64C-420B-A26C-80A70EBD922A}"/>
          </ac:grpSpMkLst>
        </pc:grpChg>
        <pc:grpChg chg="del mod">
          <ac:chgData name="Zhou Jianyu" userId="faadb563bfecab1d" providerId="LiveId" clId="{608A95A3-58AF-4221-93A8-A24D4A10E73E}" dt="2022-12-09T02:17:33.927" v="4898"/>
          <ac:grpSpMkLst>
            <pc:docMk/>
            <pc:sldMk cId="3579339477" sldId="273"/>
            <ac:grpSpMk id="70" creationId="{9D59CFB4-F0BC-44EF-8BF9-ED4569F4B1B7}"/>
          </ac:grpSpMkLst>
        </pc:grpChg>
        <pc:grpChg chg="del mod">
          <ac:chgData name="Zhou Jianyu" userId="faadb563bfecab1d" providerId="LiveId" clId="{608A95A3-58AF-4221-93A8-A24D4A10E73E}" dt="2022-12-09T02:20:35.384" v="4920"/>
          <ac:grpSpMkLst>
            <pc:docMk/>
            <pc:sldMk cId="3579339477" sldId="273"/>
            <ac:grpSpMk id="80" creationId="{5873BCDB-D216-4E23-A099-13AAA7383A82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81" creationId="{F6CD271B-7DC2-4DEE-A72A-66B3FA806351}"/>
          </ac:grpSpMkLst>
        </pc:grpChg>
        <pc:grpChg chg="del mod">
          <ac:chgData name="Zhou Jianyu" userId="faadb563bfecab1d" providerId="LiveId" clId="{608A95A3-58AF-4221-93A8-A24D4A10E73E}" dt="2022-12-09T02:17:46.678" v="4918"/>
          <ac:grpSpMkLst>
            <pc:docMk/>
            <pc:sldMk cId="3579339477" sldId="273"/>
            <ac:grpSpMk id="99" creationId="{33EAF8EB-5FF5-4B03-BBD9-21945E86FFD9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100" creationId="{8995CD11-19C2-4545-94E0-C961BBE2EBCA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102" creationId="{8542702C-72D3-4658-8805-741CFE31ABC5}"/>
          </ac:grpSpMkLst>
        </pc:grpChg>
        <pc:grpChg chg="del mod">
          <ac:chgData name="Zhou Jianyu" userId="faadb563bfecab1d" providerId="LiveId" clId="{608A95A3-58AF-4221-93A8-A24D4A10E73E}" dt="2022-12-09T02:20:37.109" v="4922"/>
          <ac:grpSpMkLst>
            <pc:docMk/>
            <pc:sldMk cId="3579339477" sldId="273"/>
            <ac:grpSpMk id="104" creationId="{6CFD2821-D965-42E7-A668-24F37D95973C}"/>
          </ac:grpSpMkLst>
        </pc:grpChg>
        <pc:grpChg chg="del mod">
          <ac:chgData name="Zhou Jianyu" userId="faadb563bfecab1d" providerId="LiveId" clId="{608A95A3-58AF-4221-93A8-A24D4A10E73E}" dt="2022-12-09T02:21:35.012" v="5014"/>
          <ac:grpSpMkLst>
            <pc:docMk/>
            <pc:sldMk cId="3579339477" sldId="273"/>
            <ac:grpSpMk id="106" creationId="{C2B36016-DB27-4AEF-B7DC-CF48A924A47E}"/>
          </ac:grpSpMkLst>
        </pc:grpChg>
        <pc:grpChg chg="del mod">
          <ac:chgData name="Zhou Jianyu" userId="faadb563bfecab1d" providerId="LiveId" clId="{608A95A3-58AF-4221-93A8-A24D4A10E73E}" dt="2022-12-09T02:20:48.713" v="4940"/>
          <ac:grpSpMkLst>
            <pc:docMk/>
            <pc:sldMk cId="3579339477" sldId="273"/>
            <ac:grpSpMk id="114" creationId="{A36AF77A-7089-42CF-AEDE-2D556EB1CE46}"/>
          </ac:grpSpMkLst>
        </pc:grpChg>
        <pc:grpChg chg="del mod">
          <ac:chgData name="Zhou Jianyu" userId="faadb563bfecab1d" providerId="LiveId" clId="{608A95A3-58AF-4221-93A8-A24D4A10E73E}" dt="2022-12-09T02:21:00.678" v="4960"/>
          <ac:grpSpMkLst>
            <pc:docMk/>
            <pc:sldMk cId="3579339477" sldId="273"/>
            <ac:grpSpMk id="124" creationId="{DC87775B-3555-4BB0-89E9-4321DB155A65}"/>
          </ac:grpSpMkLst>
        </pc:grpChg>
        <pc:grpChg chg="del mod">
          <ac:chgData name="Zhou Jianyu" userId="faadb563bfecab1d" providerId="LiveId" clId="{608A95A3-58AF-4221-93A8-A24D4A10E73E}" dt="2022-12-09T02:20:54.104" v="4946"/>
          <ac:grpSpMkLst>
            <pc:docMk/>
            <pc:sldMk cId="3579339477" sldId="273"/>
            <ac:grpSpMk id="128" creationId="{042B07A6-8240-4CF0-9E5A-25501994D882}"/>
          </ac:grpSpMkLst>
        </pc:grpChg>
        <pc:grpChg chg="del mod">
          <ac:chgData name="Zhou Jianyu" userId="faadb563bfecab1d" providerId="LiveId" clId="{608A95A3-58AF-4221-93A8-A24D4A10E73E}" dt="2022-12-09T02:21:02.538" v="4963"/>
          <ac:grpSpMkLst>
            <pc:docMk/>
            <pc:sldMk cId="3579339477" sldId="273"/>
            <ac:grpSpMk id="141" creationId="{328668A3-04B1-4220-A2B8-ECCE402C43E6}"/>
          </ac:grpSpMkLst>
        </pc:grpChg>
        <pc:grpChg chg="del mod">
          <ac:chgData name="Zhou Jianyu" userId="faadb563bfecab1d" providerId="LiveId" clId="{608A95A3-58AF-4221-93A8-A24D4A10E73E}" dt="2022-12-09T02:23:27.692" v="5102"/>
          <ac:grpSpMkLst>
            <pc:docMk/>
            <pc:sldMk cId="3579339477" sldId="273"/>
            <ac:grpSpMk id="144" creationId="{F55D4966-4FAB-455F-9A0C-887D2A91D977}"/>
          </ac:grpSpMkLst>
        </pc:grpChg>
        <pc:grpChg chg="mod">
          <ac:chgData name="Zhou Jianyu" userId="faadb563bfecab1d" providerId="LiveId" clId="{608A95A3-58AF-4221-93A8-A24D4A10E73E}" dt="2022-12-09T02:21:10.058" v="4976"/>
          <ac:grpSpMkLst>
            <pc:docMk/>
            <pc:sldMk cId="3579339477" sldId="273"/>
            <ac:grpSpMk id="157" creationId="{720A7707-8978-4FE9-9E56-737F916A2EE7}"/>
          </ac:grpSpMkLst>
        </pc:grpChg>
        <pc:grpChg chg="del mod">
          <ac:chgData name="Zhou Jianyu" userId="faadb563bfecab1d" providerId="LiveId" clId="{608A95A3-58AF-4221-93A8-A24D4A10E73E}" dt="2022-12-09T02:21:13.460" v="4978"/>
          <ac:grpSpMkLst>
            <pc:docMk/>
            <pc:sldMk cId="3579339477" sldId="273"/>
            <ac:grpSpMk id="158" creationId="{379AB95A-2FC6-46A2-8C95-018774D5743D}"/>
          </ac:grpSpMkLst>
        </pc:grpChg>
        <pc:grpChg chg="mod">
          <ac:chgData name="Zhou Jianyu" userId="faadb563bfecab1d" providerId="LiveId" clId="{608A95A3-58AF-4221-93A8-A24D4A10E73E}" dt="2022-12-09T02:21:10.058" v="4976"/>
          <ac:grpSpMkLst>
            <pc:docMk/>
            <pc:sldMk cId="3579339477" sldId="273"/>
            <ac:grpSpMk id="159" creationId="{9683AE9A-7011-4274-99CE-7A8E9903BCC4}"/>
          </ac:grpSpMkLst>
        </pc:grpChg>
        <pc:grpChg chg="mod">
          <ac:chgData name="Zhou Jianyu" userId="faadb563bfecab1d" providerId="LiveId" clId="{608A95A3-58AF-4221-93A8-A24D4A10E73E}" dt="2022-12-09T02:21:13.460" v="4978"/>
          <ac:grpSpMkLst>
            <pc:docMk/>
            <pc:sldMk cId="3579339477" sldId="273"/>
            <ac:grpSpMk id="161" creationId="{4BCF3908-6529-4C43-BB4B-61C7A1B60C73}"/>
          </ac:grpSpMkLst>
        </pc:grpChg>
        <pc:grpChg chg="mod">
          <ac:chgData name="Zhou Jianyu" userId="faadb563bfecab1d" providerId="LiveId" clId="{608A95A3-58AF-4221-93A8-A24D4A10E73E}" dt="2022-12-09T02:21:22.975" v="4996"/>
          <ac:grpSpMkLst>
            <pc:docMk/>
            <pc:sldMk cId="3579339477" sldId="273"/>
            <ac:grpSpMk id="179" creationId="{7744C3CF-3EA2-4E98-8AF7-1E0A270DDBA2}"/>
          </ac:grpSpMkLst>
        </pc:grpChg>
        <pc:grpChg chg="del mod">
          <ac:chgData name="Zhou Jianyu" userId="faadb563bfecab1d" providerId="LiveId" clId="{608A95A3-58AF-4221-93A8-A24D4A10E73E}" dt="2022-12-09T02:22:08.895" v="5034"/>
          <ac:grpSpMkLst>
            <pc:docMk/>
            <pc:sldMk cId="3579339477" sldId="273"/>
            <ac:grpSpMk id="183" creationId="{B8730071-A953-4829-AE44-A2B4FCB8D851}"/>
          </ac:grpSpMkLst>
        </pc:grpChg>
        <pc:grpChg chg="del mod">
          <ac:chgData name="Zhou Jianyu" userId="faadb563bfecab1d" providerId="LiveId" clId="{608A95A3-58AF-4221-93A8-A24D4A10E73E}" dt="2022-12-09T02:21:37.806" v="5017"/>
          <ac:grpSpMkLst>
            <pc:docMk/>
            <pc:sldMk cId="3579339477" sldId="273"/>
            <ac:grpSpMk id="197" creationId="{98097A36-864F-4612-9BC3-57BCEC69AD7A}"/>
          </ac:grpSpMkLst>
        </pc:grpChg>
        <pc:grpChg chg="del mod">
          <ac:chgData name="Zhou Jianyu" userId="faadb563bfecab1d" providerId="LiveId" clId="{608A95A3-58AF-4221-93A8-A24D4A10E73E}" dt="2022-12-09T02:21:38.880" v="5020"/>
          <ac:grpSpMkLst>
            <pc:docMk/>
            <pc:sldMk cId="3579339477" sldId="273"/>
            <ac:grpSpMk id="200" creationId="{C3B0F343-8BF4-4DD8-8B8D-0AC351ECA17E}"/>
          </ac:grpSpMkLst>
        </pc:grpChg>
        <pc:grpChg chg="del mod">
          <ac:chgData name="Zhou Jianyu" userId="faadb563bfecab1d" providerId="LiveId" clId="{608A95A3-58AF-4221-93A8-A24D4A10E73E}" dt="2022-12-09T02:22:08.895" v="5034"/>
          <ac:grpSpMkLst>
            <pc:docMk/>
            <pc:sldMk cId="3579339477" sldId="273"/>
            <ac:grpSpMk id="203" creationId="{C3F983FB-070C-45FA-B866-D872AB527938}"/>
          </ac:grpSpMkLst>
        </pc:grpChg>
        <pc:grpChg chg="del mod">
          <ac:chgData name="Zhou Jianyu" userId="faadb563bfecab1d" providerId="LiveId" clId="{608A95A3-58AF-4221-93A8-A24D4A10E73E}" dt="2022-12-09T02:22:08.895" v="5034"/>
          <ac:grpSpMkLst>
            <pc:docMk/>
            <pc:sldMk cId="3579339477" sldId="273"/>
            <ac:grpSpMk id="212" creationId="{A6B1FA1A-9E12-463A-86A6-59F83DB8C6CA}"/>
          </ac:grpSpMkLst>
        </pc:grpChg>
        <pc:grpChg chg="del mod">
          <ac:chgData name="Zhou Jianyu" userId="faadb563bfecab1d" providerId="LiveId" clId="{608A95A3-58AF-4221-93A8-A24D4A10E73E}" dt="2022-12-09T02:22:09.738" v="5036"/>
          <ac:grpSpMkLst>
            <pc:docMk/>
            <pc:sldMk cId="3579339477" sldId="273"/>
            <ac:grpSpMk id="217" creationId="{DE29C8C1-407B-486E-9BC1-FBA84CECA545}"/>
          </ac:grpSpMkLst>
        </pc:grpChg>
        <pc:grpChg chg="del mod">
          <ac:chgData name="Zhou Jianyu" userId="faadb563bfecab1d" providerId="LiveId" clId="{608A95A3-58AF-4221-93A8-A24D4A10E73E}" dt="2022-12-09T02:22:10.673" v="5038"/>
          <ac:grpSpMkLst>
            <pc:docMk/>
            <pc:sldMk cId="3579339477" sldId="273"/>
            <ac:grpSpMk id="219" creationId="{3EFB32BE-3FF0-4326-8485-FDE99614C91C}"/>
          </ac:grpSpMkLst>
        </pc:grpChg>
        <pc:grpChg chg="del mod">
          <ac:chgData name="Zhou Jianyu" userId="faadb563bfecab1d" providerId="LiveId" clId="{608A95A3-58AF-4221-93A8-A24D4A10E73E}" dt="2022-12-09T02:22:14.444" v="5044"/>
          <ac:grpSpMkLst>
            <pc:docMk/>
            <pc:sldMk cId="3579339477" sldId="273"/>
            <ac:grpSpMk id="221" creationId="{6FB972FA-3CE5-448A-8E16-73777C26E639}"/>
          </ac:grpSpMkLst>
        </pc:grpChg>
        <pc:grpChg chg="del mod">
          <ac:chgData name="Zhou Jianyu" userId="faadb563bfecab1d" providerId="LiveId" clId="{608A95A3-58AF-4221-93A8-A24D4A10E73E}" dt="2022-12-09T02:22:14.444" v="5044"/>
          <ac:grpSpMkLst>
            <pc:docMk/>
            <pc:sldMk cId="3579339477" sldId="273"/>
            <ac:grpSpMk id="227" creationId="{3DFE9DEC-1D84-41A4-938C-218095406C54}"/>
          </ac:grpSpMkLst>
        </pc:grpChg>
        <pc:grpChg chg="del mod">
          <ac:chgData name="Zhou Jianyu" userId="faadb563bfecab1d" providerId="LiveId" clId="{608A95A3-58AF-4221-93A8-A24D4A10E73E}" dt="2022-12-09T02:22:17.682" v="5050"/>
          <ac:grpSpMkLst>
            <pc:docMk/>
            <pc:sldMk cId="3579339477" sldId="273"/>
            <ac:grpSpMk id="228" creationId="{5093D168-5887-4DD1-92D2-31FB538115AB}"/>
          </ac:grpSpMkLst>
        </pc:grpChg>
        <pc:grpChg chg="del mod">
          <ac:chgData name="Zhou Jianyu" userId="faadb563bfecab1d" providerId="LiveId" clId="{608A95A3-58AF-4221-93A8-A24D4A10E73E}" dt="2022-12-09T02:22:24.103" v="5057"/>
          <ac:grpSpMkLst>
            <pc:docMk/>
            <pc:sldMk cId="3579339477" sldId="273"/>
            <ac:grpSpMk id="234" creationId="{FA63CDD2-64CA-4527-8FEB-15CA0267B6F8}"/>
          </ac:grpSpMkLst>
        </pc:grpChg>
        <pc:grpChg chg="mod">
          <ac:chgData name="Zhou Jianyu" userId="faadb563bfecab1d" providerId="LiveId" clId="{608A95A3-58AF-4221-93A8-A24D4A10E73E}" dt="2022-12-09T02:22:24.103" v="5057"/>
          <ac:grpSpMkLst>
            <pc:docMk/>
            <pc:sldMk cId="3579339477" sldId="273"/>
            <ac:grpSpMk id="241" creationId="{FFCBA70F-FE20-47CC-BD32-9EA3D6E8AFB6}"/>
          </ac:grpSpMkLst>
        </pc:grpChg>
        <pc:grpChg chg="mod">
          <ac:chgData name="Zhou Jianyu" userId="faadb563bfecab1d" providerId="LiveId" clId="{608A95A3-58AF-4221-93A8-A24D4A10E73E}" dt="2022-12-09T02:23:10.097" v="5067"/>
          <ac:grpSpMkLst>
            <pc:docMk/>
            <pc:sldMk cId="3579339477" sldId="273"/>
            <ac:grpSpMk id="251" creationId="{57D285CD-C7CC-4A2F-A65D-B3E17FA7BC00}"/>
          </ac:grpSpMkLst>
        </pc:grpChg>
        <pc:grpChg chg="del mod">
          <ac:chgData name="Zhou Jianyu" userId="faadb563bfecab1d" providerId="LiveId" clId="{608A95A3-58AF-4221-93A8-A24D4A10E73E}" dt="2022-12-09T02:23:35.584" v="5111"/>
          <ac:grpSpMkLst>
            <pc:docMk/>
            <pc:sldMk cId="3579339477" sldId="273"/>
            <ac:grpSpMk id="252" creationId="{7C4D8EC7-D19D-4D79-B7B5-2EB6C6F369A9}"/>
          </ac:grpSpMkLst>
        </pc:grpChg>
        <pc:grpChg chg="del mod">
          <ac:chgData name="Zhou Jianyu" userId="faadb563bfecab1d" providerId="LiveId" clId="{608A95A3-58AF-4221-93A8-A24D4A10E73E}" dt="2022-12-09T02:23:21.859" v="5092"/>
          <ac:grpSpMkLst>
            <pc:docMk/>
            <pc:sldMk cId="3579339477" sldId="273"/>
            <ac:grpSpMk id="253" creationId="{6857E1CB-1D25-4518-9605-A1309F854C25}"/>
          </ac:grpSpMkLst>
        </pc:grpChg>
        <pc:grpChg chg="del mod">
          <ac:chgData name="Zhou Jianyu" userId="faadb563bfecab1d" providerId="LiveId" clId="{608A95A3-58AF-4221-93A8-A24D4A10E73E}" dt="2022-12-09T02:23:21.859" v="5092"/>
          <ac:grpSpMkLst>
            <pc:docMk/>
            <pc:sldMk cId="3579339477" sldId="273"/>
            <ac:grpSpMk id="270" creationId="{6960E0CB-7682-4EE3-AEFC-7C199A846619}"/>
          </ac:grpSpMkLst>
        </pc:grpChg>
        <pc:grpChg chg="mod">
          <ac:chgData name="Zhou Jianyu" userId="faadb563bfecab1d" providerId="LiveId" clId="{608A95A3-58AF-4221-93A8-A24D4A10E73E}" dt="2022-12-09T02:23:19.096" v="5084"/>
          <ac:grpSpMkLst>
            <pc:docMk/>
            <pc:sldMk cId="3579339477" sldId="273"/>
            <ac:grpSpMk id="271" creationId="{A44AE3FA-A97C-40BD-A45E-5120B7A261BF}"/>
          </ac:grpSpMkLst>
        </pc:grpChg>
        <pc:grpChg chg="del mod">
          <ac:chgData name="Zhou Jianyu" userId="faadb563bfecab1d" providerId="LiveId" clId="{608A95A3-58AF-4221-93A8-A24D4A10E73E}" dt="2022-12-09T02:23:23.316" v="5097"/>
          <ac:grpSpMkLst>
            <pc:docMk/>
            <pc:sldMk cId="3579339477" sldId="273"/>
            <ac:grpSpMk id="279" creationId="{FBBEAEFC-C7D7-477C-833B-0C38AA9B6A2A}"/>
          </ac:grpSpMkLst>
        </pc:grpChg>
        <pc:grpChg chg="del mod">
          <ac:chgData name="Zhou Jianyu" userId="faadb563bfecab1d" providerId="LiveId" clId="{608A95A3-58AF-4221-93A8-A24D4A10E73E}" dt="2022-12-09T02:23:35.584" v="5111"/>
          <ac:grpSpMkLst>
            <pc:docMk/>
            <pc:sldMk cId="3579339477" sldId="273"/>
            <ac:grpSpMk id="284" creationId="{C8EBC05B-B76F-401B-AF66-22C531E5600C}"/>
          </ac:grpSpMkLst>
        </pc:grpChg>
        <pc:grpChg chg="del mod">
          <ac:chgData name="Zhou Jianyu" userId="faadb563bfecab1d" providerId="LiveId" clId="{608A95A3-58AF-4221-93A8-A24D4A10E73E}" dt="2022-12-09T02:23:27.692" v="5102"/>
          <ac:grpSpMkLst>
            <pc:docMk/>
            <pc:sldMk cId="3579339477" sldId="273"/>
            <ac:grpSpMk id="289" creationId="{4EDD8C10-0F9C-433F-9E66-90B64169A690}"/>
          </ac:grpSpMkLst>
        </pc:grpChg>
        <pc:grpChg chg="del mod">
          <ac:chgData name="Zhou Jianyu" userId="faadb563bfecab1d" providerId="LiveId" clId="{608A95A3-58AF-4221-93A8-A24D4A10E73E}" dt="2022-12-09T02:23:32.140" v="5107"/>
          <ac:grpSpMkLst>
            <pc:docMk/>
            <pc:sldMk cId="3579339477" sldId="273"/>
            <ac:grpSpMk id="290" creationId="{3728E48F-171A-4469-A7C8-B867C3993CD7}"/>
          </ac:grpSpMkLst>
        </pc:grpChg>
        <pc:grpChg chg="mod">
          <ac:chgData name="Zhou Jianyu" userId="faadb563bfecab1d" providerId="LiveId" clId="{608A95A3-58AF-4221-93A8-A24D4A10E73E}" dt="2022-12-09T02:23:32.140" v="5107"/>
          <ac:grpSpMkLst>
            <pc:docMk/>
            <pc:sldMk cId="3579339477" sldId="273"/>
            <ac:grpSpMk id="295" creationId="{C8AC9FDD-0731-422A-BD6C-BF5E8EAF757A}"/>
          </ac:grpSpMkLst>
        </pc:grpChg>
        <pc:grpChg chg="del mod">
          <ac:chgData name="Zhou Jianyu" userId="faadb563bfecab1d" providerId="LiveId" clId="{608A95A3-58AF-4221-93A8-A24D4A10E73E}" dt="2022-12-09T02:23:39.014" v="5114"/>
          <ac:grpSpMkLst>
            <pc:docMk/>
            <pc:sldMk cId="3579339477" sldId="273"/>
            <ac:grpSpMk id="299" creationId="{383F77DA-7CBB-4E4F-B53A-45B0323CBC3B}"/>
          </ac:grpSpMkLst>
        </pc:grpChg>
        <pc:grpChg chg="del mod">
          <ac:chgData name="Zhou Jianyu" userId="faadb563bfecab1d" providerId="LiveId" clId="{608A95A3-58AF-4221-93A8-A24D4A10E73E}" dt="2022-12-09T02:23:41.683" v="5116"/>
          <ac:grpSpMkLst>
            <pc:docMk/>
            <pc:sldMk cId="3579339477" sldId="273"/>
            <ac:grpSpMk id="300" creationId="{D4AFF0F5-732C-4935-84BB-D98464D8D251}"/>
          </ac:grpSpMkLst>
        </pc:grpChg>
        <pc:grpChg chg="mod">
          <ac:chgData name="Zhou Jianyu" userId="faadb563bfecab1d" providerId="LiveId" clId="{608A95A3-58AF-4221-93A8-A24D4A10E73E}" dt="2022-12-09T02:23:39.014" v="5114"/>
          <ac:grpSpMkLst>
            <pc:docMk/>
            <pc:sldMk cId="3579339477" sldId="273"/>
            <ac:grpSpMk id="303" creationId="{4A81906C-8D8B-4594-A3B4-96A60E63C4AD}"/>
          </ac:grpSpMkLst>
        </pc:grpChg>
        <pc:grpChg chg="mod">
          <ac:chgData name="Zhou Jianyu" userId="faadb563bfecab1d" providerId="LiveId" clId="{608A95A3-58AF-4221-93A8-A24D4A10E73E}" dt="2022-12-09T02:23:41.683" v="5116"/>
          <ac:grpSpMkLst>
            <pc:docMk/>
            <pc:sldMk cId="3579339477" sldId="273"/>
            <ac:grpSpMk id="305" creationId="{94E676E8-5CA2-43C8-8F7E-30F1B4BC5174}"/>
          </ac:grpSpMkLst>
        </pc:grp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" creationId="{D6EA4A61-D84E-41F5-AB46-5F0EF3D0CE4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" creationId="{F88B4F74-15F4-44AD-91DF-C01A2189197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4" creationId="{A7A31232-8B46-4103-B8B4-BE90F8EBB64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5" creationId="{A8988BC1-BAF8-4E3C-8C9C-604AAFC8AAB1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" creationId="{72A941C2-FE9A-4940-9A4F-6CB6DF83A501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" creationId="{8BE8C901-F859-48ED-BE3C-8E295013AB33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" creationId="{8479A9C9-6363-4D6F-B84F-ECECAF3F81F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0" creationId="{EACBE2D5-CA6D-46A4-9616-A1AF89BCAC2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1" creationId="{8BE4414A-8467-4C46-9A5B-327C28BBFDA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2" creationId="{788D8BA1-7B8F-4145-A107-81A353F2538B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3" creationId="{A7F1FAD8-E7F5-44C7-9A05-41EFE214E7B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4" creationId="{5CD1F333-4365-45EE-8C70-4EA1B2C9E03A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5" creationId="{87F091B9-5FD1-44F8-BC62-EC4EA58A329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6" creationId="{72558476-57CA-4F15-9901-2A19F952651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7" creationId="{3D6995C3-B758-4FF9-BFC3-4115C8ACDE4A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" creationId="{72C7598A-C2C7-4676-A2A9-958D7CD70D10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0" creationId="{04A75377-43AF-4001-9FDF-35539362EF2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" creationId="{A5FB024E-B5EC-4C93-B369-9D178FB63A1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3" creationId="{01F5C4BB-0B68-4626-880F-ADE8C0E746E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4" creationId="{12BBD6F0-80A0-4895-B097-64673BA8313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5" creationId="{63DFBB58-F944-43B8-A37B-138A9478BC5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6" creationId="{3563EE2D-5553-47CE-B197-0475268170D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7" creationId="{3AD63361-64DA-402D-B236-0AB8546C4C0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0" creationId="{894B6384-95FD-4483-BDD9-AF408EABF52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1" creationId="{FF8787B0-7C3A-4C12-B667-3B9F91E5447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2" creationId="{E6B5553F-AECB-4175-A0FE-DF183C24896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3" creationId="{44A2975C-B2B5-462D-BADD-149B26B2913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4" creationId="{0D379890-A6C1-4CCE-AA70-8ED56D955BE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5" creationId="{0E589431-6310-4521-BD3E-6062B0AB910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36" creationId="{6D5187D4-B8F6-45BA-A7CF-F9172B7F305D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39" creationId="{06DD2260-9A14-4A5D-B665-A9DCBB65DDBC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0" creationId="{982B3258-4B85-429A-95A0-4AD702D269FE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1" creationId="{88CDE87C-B802-43D0-8314-94F7BFB18695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2" creationId="{ACA4211F-BF7B-4619-9043-3C4F5BCFB04C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3" creationId="{599CDB2B-7297-484B-B170-4993772EF9ED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4" creationId="{7A994E76-355D-42AD-992F-61281612531B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5" creationId="{8732A896-0C00-4AD9-94CA-EC6FA2BCF5DB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6" creationId="{41277DF9-184C-44E0-9C30-2DA84818A50D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7" creationId="{AF92C40C-384A-4456-87A3-F7A9AD5FDC8D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8" creationId="{1436C5D0-8FD3-4C12-9FAB-1300C103AD62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49" creationId="{84E0CC45-6764-49C1-AE4D-6979EC9BE421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50" creationId="{A18057DE-AD82-4173-81A4-D2907E73E105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51" creationId="{293E26BD-E5B0-4C9E-962B-C784FCCDEB9E}"/>
          </ac:inkMkLst>
        </pc:inkChg>
        <pc:inkChg chg="add mod">
          <ac:chgData name="Zhou Jianyu" userId="faadb563bfecab1d" providerId="LiveId" clId="{608A95A3-58AF-4221-93A8-A24D4A10E73E}" dt="2022-12-09T02:17:18.380" v="4874"/>
          <ac:inkMkLst>
            <pc:docMk/>
            <pc:sldMk cId="3579339477" sldId="273"/>
            <ac:inkMk id="52" creationId="{10CF9E44-6A0B-4D2B-84DF-078F1AD464F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53" creationId="{C90CE41F-E1D5-4A9E-92DB-58AB89D11BD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54" creationId="{62900BA2-09AD-4CC3-AAF9-5E0B5827FEA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57" creationId="{BD4BD8D3-E612-46EE-9D27-761E0EECA17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58" creationId="{5D1FEA4A-3C5E-44DC-B949-42B79504B028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0" creationId="{3C185A3A-DB1E-4515-B428-DB80B6385EB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1" creationId="{BC3F58AE-5E50-4222-B05E-3F2A3177CD4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2" creationId="{1E99880E-5C8D-4F9B-B019-B48773BAF0E6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3" creationId="{B21D7137-EA8C-450F-A1E7-E4AC1CFAA49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4" creationId="{0AA08B82-7AE3-4B86-9DC0-16317EBBC2D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5" creationId="{FE52AB74-A0F1-43CB-AADA-12A9F6E9D721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6" creationId="{3469196A-E98F-432A-969A-1F37ACAD592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7" creationId="{429382DC-A9E2-4FD5-8AFC-22D85018787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8" creationId="{91B2E042-E984-46A9-AC24-4C378FC7066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69" creationId="{DE06415B-BEC6-4DD3-BEAA-53A57487CDD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1" creationId="{CE0D68D4-6778-4CBF-8766-3BB4AE68FA2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2" creationId="{D1984F41-DD64-41B7-AEBD-8A409F249FB1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3" creationId="{BDAF94D0-D9D6-4289-AF52-F50F1659DD4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4" creationId="{4F28404C-412A-422A-B5F5-98AE3340C6F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5" creationId="{0C3382C0-D429-42F1-9C0B-50B9A51C2D4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6" creationId="{7F48695F-F887-45E9-B644-C49034363E0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7" creationId="{0CB191A4-4CE9-4186-856A-8A7CF1AE2F8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8" creationId="{0D9205EC-E11A-4D29-94E2-0F6F0AC9185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79" creationId="{7FC0B116-1009-4564-BF9C-87D4C88B42A8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2" creationId="{41CA8916-2DB6-446F-97D8-9A18AB82219B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3" creationId="{66AB505E-E4DB-44D3-BF9B-C82613DA80D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4" creationId="{C6EE910E-DFF5-4AB3-A42F-6AC4A2A1EC4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5" creationId="{522FC0C7-68D1-422E-BF51-A84882C50C08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6" creationId="{BE7284A4-C9E7-4511-BD92-A2D18712593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7" creationId="{55A7FFCF-B192-426B-9AAE-2146B77BCECB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8" creationId="{81F8FD6E-9F98-4330-A233-8F9D135D6F79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89" creationId="{03CB1D0C-5980-4AA9-862A-494D29A09A6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0" creationId="{1B95A399-A43F-4FA7-A12F-08714C1AE17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1" creationId="{469D284B-DDB3-43FB-A662-7798928676C7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2" creationId="{98F98962-300A-4B03-80B9-8BE1EDEFD06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3" creationId="{90CCC462-5038-4478-A032-6CC674140180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4" creationId="{ABEE7C6C-93BC-443B-859B-DBB3F1B0C8C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5" creationId="{E56EE74F-FBCB-4A06-A60E-4618C9708D9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6" creationId="{8BDAD07C-32C7-405B-A9B2-3DC18486E59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7" creationId="{CFAE4C6D-5933-4876-A21D-DC6332EC193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98" creationId="{9A774441-3BFC-44B1-9A25-F9D34373EEFD}"/>
          </ac:inkMkLst>
        </pc:inkChg>
        <pc:inkChg chg="add mod">
          <ac:chgData name="Zhou Jianyu" userId="faadb563bfecab1d" providerId="LiveId" clId="{608A95A3-58AF-4221-93A8-A24D4A10E73E}" dt="2022-12-09T02:20:37.109" v="4922"/>
          <ac:inkMkLst>
            <pc:docMk/>
            <pc:sldMk cId="3579339477" sldId="273"/>
            <ac:inkMk id="101" creationId="{477658BF-CAE6-48CA-8B9C-2BFDA5B2F19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03" creationId="{558D8BE8-7AF0-4E44-8B9D-D000CCA9A34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05" creationId="{C9EEDB08-4A90-415A-A48A-8CD04CBA964F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07" creationId="{7330469A-36B7-4810-AB61-809AEE0C2B75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08" creationId="{57EBE6D5-528E-4A77-ADF1-2FFEEBBC7892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09" creationId="{0B6862AE-87C2-4C2D-B967-5FE172682BDD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0" creationId="{BBF744C0-19F9-45DE-980A-3AB95FA01EEF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1" creationId="{E917D570-9477-417D-B947-DBEB4CEEBA46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2" creationId="{8015724D-A040-4EA5-AB8D-C618BE7DC71F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3" creationId="{42281F63-AE9F-4D08-A986-9F3530E89EDC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5" creationId="{8AF0391C-01FD-4951-9163-4061198B34F4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6" creationId="{867E8512-B8C9-4638-824E-35221E3342B3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7" creationId="{C8F8A854-2985-46C2-A05E-B9A6BD06774C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8" creationId="{172CC5F4-E07B-4F53-BBEF-9D9C68E48CCF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19" creationId="{968E14F4-D63B-449B-B4B5-51981FCECEFA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20" creationId="{51D75687-CB15-480A-ABCC-A21319063BBD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21" creationId="{63E56E3D-9D0D-44A0-A438-025376493016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22" creationId="{F29B98A6-0B4A-4473-9A6D-E1E147C160DC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23" creationId="{C30D05D2-34EB-479C-B49B-CE857F94AD3C}"/>
          </ac:inkMkLst>
        </pc:inkChg>
        <pc:inkChg chg="add del mod">
          <ac:chgData name="Zhou Jianyu" userId="faadb563bfecab1d" providerId="LiveId" clId="{608A95A3-58AF-4221-93A8-A24D4A10E73E}" dt="2022-12-09T02:20:54.786" v="4948"/>
          <ac:inkMkLst>
            <pc:docMk/>
            <pc:sldMk cId="3579339477" sldId="273"/>
            <ac:inkMk id="125" creationId="{B8D2C88E-7EAE-4072-9095-D0F5E9A93D85}"/>
          </ac:inkMkLst>
        </pc:inkChg>
        <pc:inkChg chg="add del mod">
          <ac:chgData name="Zhou Jianyu" userId="faadb563bfecab1d" providerId="LiveId" clId="{608A95A3-58AF-4221-93A8-A24D4A10E73E}" dt="2022-12-09T02:20:54.104" v="4946"/>
          <ac:inkMkLst>
            <pc:docMk/>
            <pc:sldMk cId="3579339477" sldId="273"/>
            <ac:inkMk id="126" creationId="{77C64809-C442-42C7-BFC8-EEF7BECDDB4A}"/>
          </ac:inkMkLst>
        </pc:inkChg>
        <pc:inkChg chg="add del">
          <ac:chgData name="Zhou Jianyu" userId="faadb563bfecab1d" providerId="LiveId" clId="{608A95A3-58AF-4221-93A8-A24D4A10E73E}" dt="2022-12-09T02:20:54.104" v="4947"/>
          <ac:inkMkLst>
            <pc:docMk/>
            <pc:sldMk cId="3579339477" sldId="273"/>
            <ac:inkMk id="127" creationId="{6A7041F3-8821-4768-AF46-1C498B6071A6}"/>
          </ac:inkMkLst>
        </pc:inkChg>
        <pc:inkChg chg="add">
          <ac:chgData name="Zhou Jianyu" userId="faadb563bfecab1d" providerId="LiveId" clId="{608A95A3-58AF-4221-93A8-A24D4A10E73E}" dt="2022-12-09T02:20:51.910" v="4945" actId="9405"/>
          <ac:inkMkLst>
            <pc:docMk/>
            <pc:sldMk cId="3579339477" sldId="273"/>
            <ac:inkMk id="129" creationId="{DBFEF207-6BC7-439E-B85D-1813149A1510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0" creationId="{B8EF8CD5-2C6B-4285-8C8C-78C7A23366C8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1" creationId="{D751BBF9-70B3-4FE9-86C6-433E7DED5271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2" creationId="{51D00B39-0ABC-43CF-A24B-6EF4C85434E1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3" creationId="{BBAA92D0-B86F-4D5F-B297-E3B48ED2A8B7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4" creationId="{F5F46384-11E7-4821-B396-392E49D00F0E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5" creationId="{CC21E468-66CA-4647-BB51-0928F311379E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6" creationId="{B43BE19A-B572-46D0-9D36-7A9F8BD8FC48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7" creationId="{D2DDC9C9-A0CB-4BFC-8B4C-BE8384DF6210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8" creationId="{3C78F546-950F-4644-8D29-28D6C6C8E440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39" creationId="{BDFA1CF2-2A4D-4BAE-9A4E-1AE9D995ADFC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40" creationId="{B3964ABF-C076-48CB-B6F8-162A2A014E95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42" creationId="{F8173AFD-5761-42A8-9733-1F68E8D17ADF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143" creationId="{E19E6825-CE9D-4DB7-8956-8B71E304C2DE}"/>
          </ac:inkMkLst>
        </pc:inkChg>
        <pc:inkChg chg="add mod">
          <ac:chgData name="Zhou Jianyu" userId="faadb563bfecab1d" providerId="LiveId" clId="{608A95A3-58AF-4221-93A8-A24D4A10E73E}" dt="2022-12-09T02:21:10.058" v="4976"/>
          <ac:inkMkLst>
            <pc:docMk/>
            <pc:sldMk cId="3579339477" sldId="273"/>
            <ac:inkMk id="145" creationId="{875FA90F-1AF1-4840-9FFC-37C408F9346E}"/>
          </ac:inkMkLst>
        </pc:inkChg>
        <pc:inkChg chg="add mod">
          <ac:chgData name="Zhou Jianyu" userId="faadb563bfecab1d" providerId="LiveId" clId="{608A95A3-58AF-4221-93A8-A24D4A10E73E}" dt="2022-12-09T02:21:10.058" v="4976"/>
          <ac:inkMkLst>
            <pc:docMk/>
            <pc:sldMk cId="3579339477" sldId="273"/>
            <ac:inkMk id="146" creationId="{BC2497A1-12A0-4C0A-8CA3-2AA48E4B1AB4}"/>
          </ac:inkMkLst>
        </pc:inkChg>
        <pc:inkChg chg="add mod">
          <ac:chgData name="Zhou Jianyu" userId="faadb563bfecab1d" providerId="LiveId" clId="{608A95A3-58AF-4221-93A8-A24D4A10E73E}" dt="2022-12-09T02:21:10.058" v="4976"/>
          <ac:inkMkLst>
            <pc:docMk/>
            <pc:sldMk cId="3579339477" sldId="273"/>
            <ac:inkMk id="147" creationId="{D3B2B3BE-E00B-4A2C-B3DC-F1DE664CDF03}"/>
          </ac:inkMkLst>
        </pc:inkChg>
        <pc:inkChg chg="add mod">
          <ac:chgData name="Zhou Jianyu" userId="faadb563bfecab1d" providerId="LiveId" clId="{608A95A3-58AF-4221-93A8-A24D4A10E73E}" dt="2022-12-09T02:21:13.460" v="4978"/>
          <ac:inkMkLst>
            <pc:docMk/>
            <pc:sldMk cId="3579339477" sldId="273"/>
            <ac:inkMk id="148" creationId="{E54C4D93-3C20-4464-B80E-942276749876}"/>
          </ac:inkMkLst>
        </pc:inkChg>
        <pc:inkChg chg="add mod">
          <ac:chgData name="Zhou Jianyu" userId="faadb563bfecab1d" providerId="LiveId" clId="{608A95A3-58AF-4221-93A8-A24D4A10E73E}" dt="2022-12-09T02:21:13.460" v="4978"/>
          <ac:inkMkLst>
            <pc:docMk/>
            <pc:sldMk cId="3579339477" sldId="273"/>
            <ac:inkMk id="149" creationId="{33A4A9E4-281E-4DEE-9489-C29889B79C32}"/>
          </ac:inkMkLst>
        </pc:inkChg>
        <pc:inkChg chg="add mod">
          <ac:chgData name="Zhou Jianyu" userId="faadb563bfecab1d" providerId="LiveId" clId="{608A95A3-58AF-4221-93A8-A24D4A10E73E}" dt="2022-12-09T02:21:13.460" v="4978"/>
          <ac:inkMkLst>
            <pc:docMk/>
            <pc:sldMk cId="3579339477" sldId="273"/>
            <ac:inkMk id="150" creationId="{A5469873-67A7-4F6F-B3BB-73952313422F}"/>
          </ac:inkMkLst>
        </pc:inkChg>
        <pc:inkChg chg="add mod">
          <ac:chgData name="Zhou Jianyu" userId="faadb563bfecab1d" providerId="LiveId" clId="{608A95A3-58AF-4221-93A8-A24D4A10E73E}" dt="2022-12-09T02:21:13.460" v="4978"/>
          <ac:inkMkLst>
            <pc:docMk/>
            <pc:sldMk cId="3579339477" sldId="273"/>
            <ac:inkMk id="151" creationId="{982B747F-14F5-4B39-B5AD-BE2B652E10F3}"/>
          </ac:inkMkLst>
        </pc:inkChg>
        <pc:inkChg chg="add">
          <ac:chgData name="Zhou Jianyu" userId="faadb563bfecab1d" providerId="LiveId" clId="{608A95A3-58AF-4221-93A8-A24D4A10E73E}" dt="2022-12-09T02:21:08.097" v="4971" actId="9405"/>
          <ac:inkMkLst>
            <pc:docMk/>
            <pc:sldMk cId="3579339477" sldId="273"/>
            <ac:inkMk id="152" creationId="{12A78A3E-8A16-4734-AA96-328B388F1F3A}"/>
          </ac:inkMkLst>
        </pc:inkChg>
        <pc:inkChg chg="add">
          <ac:chgData name="Zhou Jianyu" userId="faadb563bfecab1d" providerId="LiveId" clId="{608A95A3-58AF-4221-93A8-A24D4A10E73E}" dt="2022-12-09T02:21:08.399" v="4972" actId="9405"/>
          <ac:inkMkLst>
            <pc:docMk/>
            <pc:sldMk cId="3579339477" sldId="273"/>
            <ac:inkMk id="153" creationId="{06D944BD-14DE-4E0A-B101-65142E3AE196}"/>
          </ac:inkMkLst>
        </pc:inkChg>
        <pc:inkChg chg="add mod">
          <ac:chgData name="Zhou Jianyu" userId="faadb563bfecab1d" providerId="LiveId" clId="{608A95A3-58AF-4221-93A8-A24D4A10E73E}" dt="2022-12-09T02:21:10.058" v="4976"/>
          <ac:inkMkLst>
            <pc:docMk/>
            <pc:sldMk cId="3579339477" sldId="273"/>
            <ac:inkMk id="154" creationId="{37EF3FD0-2F24-430F-BB88-B12E00A12D33}"/>
          </ac:inkMkLst>
        </pc:inkChg>
        <pc:inkChg chg="add mod">
          <ac:chgData name="Zhou Jianyu" userId="faadb563bfecab1d" providerId="LiveId" clId="{608A95A3-58AF-4221-93A8-A24D4A10E73E}" dt="2022-12-09T02:21:10.058" v="4976"/>
          <ac:inkMkLst>
            <pc:docMk/>
            <pc:sldMk cId="3579339477" sldId="273"/>
            <ac:inkMk id="155" creationId="{11F266A4-F311-4FD0-AF20-7810D1920E67}"/>
          </ac:inkMkLst>
        </pc:inkChg>
        <pc:inkChg chg="add">
          <ac:chgData name="Zhou Jianyu" userId="faadb563bfecab1d" providerId="LiveId" clId="{608A95A3-58AF-4221-93A8-A24D4A10E73E}" dt="2022-12-09T02:21:09.290" v="4975" actId="9405"/>
          <ac:inkMkLst>
            <pc:docMk/>
            <pc:sldMk cId="3579339477" sldId="273"/>
            <ac:inkMk id="156" creationId="{700D317F-196A-4CC3-8F6A-B04FA6D243EA}"/>
          </ac:inkMkLst>
        </pc:inkChg>
        <pc:inkChg chg="add mod">
          <ac:chgData name="Zhou Jianyu" userId="faadb563bfecab1d" providerId="LiveId" clId="{608A95A3-58AF-4221-93A8-A24D4A10E73E}" dt="2022-12-09T02:21:13.460" v="4978"/>
          <ac:inkMkLst>
            <pc:docMk/>
            <pc:sldMk cId="3579339477" sldId="273"/>
            <ac:inkMk id="160" creationId="{64EADEE2-190E-44BD-BFBA-2A913697D042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2" creationId="{5FED02CB-DC8E-4D98-8643-1628BA21F6EF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3" creationId="{43116057-E10B-46BA-8B96-FF3C5636826B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4" creationId="{7132C5F8-3905-45CE-9C87-F4ECCFC0CA1A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5" creationId="{8F97C6C5-63F6-449B-A98D-510F0F5F7860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6" creationId="{8DF06621-1A0F-4FED-A61A-7A8EB2B9293D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7" creationId="{3D52E45C-78C9-424F-B246-A8C652947C73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8" creationId="{DB78452C-402D-41FF-9016-82391939A776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69" creationId="{E1E1BD3F-2773-4C2F-A940-D99D40D0F0AA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0" creationId="{B4B7E001-BD31-42F2-A6DB-CEAFE19D63EB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1" creationId="{EC95B6D4-007D-4C1F-A6D0-B886461ACFA8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2" creationId="{601717F1-8F47-4164-886E-A9CFA3CB95A4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3" creationId="{185A0765-EA62-4947-8D51-E1DB015C5FE4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4" creationId="{4B7F9133-A22C-43C4-B34D-D3F3C5432140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5" creationId="{435E84DB-1587-4990-8EF5-A6920662C718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6" creationId="{8EF62FB0-8DEA-4B89-B86E-7A8ACB45FAEE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7" creationId="{B531D6E2-C302-45E4-9D36-FD4D3FAE813B}"/>
          </ac:inkMkLst>
        </pc:inkChg>
        <pc:inkChg chg="add mod">
          <ac:chgData name="Zhou Jianyu" userId="faadb563bfecab1d" providerId="LiveId" clId="{608A95A3-58AF-4221-93A8-A24D4A10E73E}" dt="2022-12-09T02:21:22.975" v="4996"/>
          <ac:inkMkLst>
            <pc:docMk/>
            <pc:sldMk cId="3579339477" sldId="273"/>
            <ac:inkMk id="178" creationId="{209A45E2-B70B-4CF6-8B7A-C074C292DFC3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0" creationId="{E0F1557F-423F-4EC3-9B1C-25DD3AD5EA7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1" creationId="{3EE4ECAF-C471-44B9-8AEB-90EE2BAAF3C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2" creationId="{7B68573C-6808-41E1-BCA0-1AF5E9B24BB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4" creationId="{B98761CA-558A-47D5-85A1-66A9AF8B9588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5" creationId="{5313EFC7-7433-48A0-9407-24CA5B14A130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6" creationId="{DC153772-F41E-4509-9D6F-E9DF7003CBB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7" creationId="{C6B6F891-F0F0-4C49-9B01-E9FE39F9358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8" creationId="{86B85DE6-432A-4742-ABD4-F7904EBF6E1A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89" creationId="{F7A3A52B-812A-4238-9414-1678151AF8E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0" creationId="{CEE83ADC-E6C6-40AF-82FF-B16A0B2CC37B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1" creationId="{7A205F08-6AC2-4BB6-A62D-A821D00E507F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2" creationId="{A12BEEB3-3510-4619-87A6-62796AF6459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3" creationId="{9BB4ADF3-5C19-43D5-8B8B-6DEC758DDC9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4" creationId="{C3A41768-B11A-4E67-BC07-9DB927B9D6E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5" creationId="{1A30E5EB-70A1-47D5-A6D1-E64DAFC301C3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6" creationId="{5D229493-279E-4C89-83BF-B443757F97E2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8" creationId="{DE7A61A6-9639-4E36-8D89-54AAC957150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199" creationId="{5B54AEBB-8E38-4824-82BC-BDE341B10955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01" creationId="{0E3AAC71-6184-4FC9-84D2-040883374B4D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02" creationId="{48268A73-A932-499E-B6E0-62D13FF4AC55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04" creationId="{95631943-D463-4E05-9D95-647F7AB7FD71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05" creationId="{3701D35E-2AE4-40FF-BBC9-59E78D71DF61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06" creationId="{9F8C3689-987C-441B-9937-0A7C7D76C3F6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07" creationId="{E522F39D-0A2D-4C2A-9C5E-3F5DEB85B936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08" creationId="{E6FAE37C-80A7-45EF-8FAE-14416F5B535E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09" creationId="{E0DE9AA6-7B59-4D25-BF30-F0FD2C1944C9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10" creationId="{6006266B-DC89-4A32-BA0D-09F40DAAF08C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11" creationId="{E3F50E37-82EE-4D61-9D9E-3B271B58073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13" creationId="{33681859-69A3-4A30-9648-1C0941063F91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14" creationId="{E615F302-2F23-4309-9F60-0D71FFC9C2FE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15" creationId="{D6034325-63E5-4468-89BE-6F0E2415735A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16" creationId="{12BA567A-2A16-42A9-B825-B5B959BB6F24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18" creationId="{A8CC779D-103B-42C3-A782-E539B6F072F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0" creationId="{50413334-3E83-42FE-94BF-B6CB4BA171F0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2" creationId="{2AF4FB2C-E7A5-446F-B5A8-6C121A74205C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3" creationId="{D08CD69D-4334-40B0-9953-79930908D900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4" creationId="{77DF9D86-1053-4C2C-B13F-D3A209D243E0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5" creationId="{E1279448-923F-44AD-9FD8-E6947237AFDA}"/>
          </ac:inkMkLst>
        </pc:inkChg>
        <pc:inkChg chg="add mod">
          <ac:chgData name="Zhou Jianyu" userId="faadb563bfecab1d" providerId="LiveId" clId="{608A95A3-58AF-4221-93A8-A24D4A10E73E}" dt="2022-12-09T02:22:17.682" v="5050"/>
          <ac:inkMkLst>
            <pc:docMk/>
            <pc:sldMk cId="3579339477" sldId="273"/>
            <ac:inkMk id="226" creationId="{677C037C-2FBD-43CF-95E1-72211F42E60F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29" creationId="{252BD5CA-6537-4EB0-B6B6-FE932C1824AA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0" creationId="{31A4F700-933A-4DB9-AF0C-931A9866A597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1" creationId="{AC2AECE8-2AD0-4592-88E3-DFDF7CC2CB79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2" creationId="{2D3C93D7-4431-4D79-ABCC-8D2E500B19E7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3" creationId="{1299519A-3172-4FBE-B0EC-7C2AE025512A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5" creationId="{8763E7AD-1D71-4E66-8C4E-9D242AA42524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6" creationId="{8C987703-028F-44F3-BA12-DD6B077DC14A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7" creationId="{BF7ED135-08ED-453E-B096-BBBB04BE4400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8" creationId="{B1A08998-318C-4D53-91D0-12C188444891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39" creationId="{6C709711-EC8D-4A74-B465-A40F54154A8B}"/>
          </ac:inkMkLst>
        </pc:inkChg>
        <pc:inkChg chg="add mod">
          <ac:chgData name="Zhou Jianyu" userId="faadb563bfecab1d" providerId="LiveId" clId="{608A95A3-58AF-4221-93A8-A24D4A10E73E}" dt="2022-12-09T02:22:24.103" v="5057"/>
          <ac:inkMkLst>
            <pc:docMk/>
            <pc:sldMk cId="3579339477" sldId="273"/>
            <ac:inkMk id="240" creationId="{C7F16C12-7566-4747-8063-29FB35439B64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42" creationId="{D8CB91C3-2ABE-4898-9C23-903D521E6C33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43" creationId="{D27DBD34-5941-4F56-86D4-3DE615A32BF8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244" creationId="{3776296F-17BC-4EC4-BAF8-CC3EF2A5A2A5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245" creationId="{F23BE978-4F51-428F-9230-4DD6C4D88F36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246" creationId="{6146BB68-AAD8-4AF4-AF84-F098F6E87D0C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247" creationId="{F77E6505-30C4-4CF2-9A41-C3CB4B355E98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248" creationId="{A71677B9-C88F-4D18-9BC1-C2FF41ED6DAC}"/>
          </ac:inkMkLst>
        </pc:inkChg>
        <pc:inkChg chg="add mod">
          <ac:chgData name="Zhou Jianyu" userId="faadb563bfecab1d" providerId="LiveId" clId="{608A95A3-58AF-4221-93A8-A24D4A10E73E}" dt="2022-12-09T02:23:10.097" v="5067"/>
          <ac:inkMkLst>
            <pc:docMk/>
            <pc:sldMk cId="3579339477" sldId="273"/>
            <ac:inkMk id="249" creationId="{B3F89C28-D870-4957-BADB-09E42D6D9DE6}"/>
          </ac:inkMkLst>
        </pc:inkChg>
        <pc:inkChg chg="add mod">
          <ac:chgData name="Zhou Jianyu" userId="faadb563bfecab1d" providerId="LiveId" clId="{608A95A3-58AF-4221-93A8-A24D4A10E73E}" dt="2022-12-09T02:23:10.097" v="5067"/>
          <ac:inkMkLst>
            <pc:docMk/>
            <pc:sldMk cId="3579339477" sldId="273"/>
            <ac:inkMk id="250" creationId="{39EEE6A5-0C15-49C9-8240-317C8E61C74D}"/>
          </ac:inkMkLst>
        </pc:inkChg>
        <pc:inkChg chg="add">
          <ac:chgData name="Zhou Jianyu" userId="faadb563bfecab1d" providerId="LiveId" clId="{608A95A3-58AF-4221-93A8-A24D4A10E73E}" dt="2022-12-09T02:23:12.056" v="5068" actId="9405"/>
          <ac:inkMkLst>
            <pc:docMk/>
            <pc:sldMk cId="3579339477" sldId="273"/>
            <ac:inkMk id="254" creationId="{36D81255-ABF5-4DF2-89B9-095CFDA47B08}"/>
          </ac:inkMkLst>
        </pc:inkChg>
        <pc:inkChg chg="add">
          <ac:chgData name="Zhou Jianyu" userId="faadb563bfecab1d" providerId="LiveId" clId="{608A95A3-58AF-4221-93A8-A24D4A10E73E}" dt="2022-12-09T02:23:12.364" v="5069" actId="9405"/>
          <ac:inkMkLst>
            <pc:docMk/>
            <pc:sldMk cId="3579339477" sldId="273"/>
            <ac:inkMk id="255" creationId="{71AF94A2-9CB8-4E44-8C1D-E9DBF9EC7F82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56" creationId="{56675D31-D847-4430-8B8B-FB30A731BBE5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57" creationId="{F620600E-A331-4875-82E1-B26A511119F6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58" creationId="{AF1F6061-3DA0-46F4-939D-B4B42D3C55BB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59" creationId="{26FD7BAA-4792-434E-A452-9AA7BF058608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60" creationId="{C4634610-2C48-4B1B-A146-DBE452ADACA1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61" creationId="{9C6B8BA5-3A7E-4E9B-B9FE-2A69E4C3E066}"/>
          </ac:inkMkLst>
        </pc:inkChg>
        <pc:inkChg chg="add mod">
          <ac:chgData name="Zhou Jianyu" userId="faadb563bfecab1d" providerId="LiveId" clId="{608A95A3-58AF-4221-93A8-A24D4A10E73E}" dt="2022-12-09T02:23:19.096" v="5084"/>
          <ac:inkMkLst>
            <pc:docMk/>
            <pc:sldMk cId="3579339477" sldId="273"/>
            <ac:inkMk id="262" creationId="{3981610A-EDCC-48E9-8B88-A9C00825D4D1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3" creationId="{36160450-9DE0-4111-B3BF-46111824ABD0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4" creationId="{E6DFC144-5C0B-43CB-B32F-EBCE6AF2CA7E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5" creationId="{DD22B156-8252-4816-ACB1-42CCED83957A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6" creationId="{4101EE31-0CF7-4192-BDD9-677A204C2DB0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7" creationId="{58F4C461-4B1A-49EE-A1F2-79613EB64504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8" creationId="{09118AE2-B86D-4ABB-B42E-02E09A89A6F5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69" creationId="{B0E2DFA2-4596-470F-95CE-09D1C0AAC369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2" creationId="{80C70798-954B-49E9-8F69-71DAC2EBF19B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3" creationId="{C472222A-9845-4B0C-92EA-C77CC05C54A4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4" creationId="{F3045AC1-2E1B-40C8-9B29-29E9DDF7A18D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5" creationId="{125FF481-ABF5-4AF8-B90C-09926CBE5A22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6" creationId="{32E7CDEA-E8E1-4994-92DF-A7FD11755D37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7" creationId="{D8628B7A-1A05-4854-8B10-B0F0307B2D6C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78" creationId="{BA57E58B-74A0-45AC-8CFC-B979932DA929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80" creationId="{62037587-9CAD-49F3-8408-454A4467D618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81" creationId="{66015AE2-9D3E-4459-92DF-C31AD42C53AE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82" creationId="{113FB886-EF53-4BD8-9E81-F3B9B5803E08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83" creationId="{1599ECC6-0D68-4914-8543-E7CE289A5516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285" creationId="{A51A32AD-3052-4EFA-8145-9769B8A774DC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286" creationId="{C6BA43B4-14EC-40B8-923E-0BC6298632EE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287" creationId="{115AA7D8-E390-4914-B9ED-2CE10016C532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288" creationId="{6B54B212-1B23-458E-8A42-19E19FAEBAC3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291" creationId="{19C8B749-233D-4C12-8BF6-CB3A422C4BAF}"/>
          </ac:inkMkLst>
        </pc:inkChg>
        <pc:inkChg chg="add">
          <ac:chgData name="Zhou Jianyu" userId="faadb563bfecab1d" providerId="LiveId" clId="{608A95A3-58AF-4221-93A8-A24D4A10E73E}" dt="2022-12-09T02:23:29.654" v="5104" actId="9405"/>
          <ac:inkMkLst>
            <pc:docMk/>
            <pc:sldMk cId="3579339477" sldId="273"/>
            <ac:inkMk id="292" creationId="{E617F0B6-05A6-4619-9382-7BF010E42464}"/>
          </ac:inkMkLst>
        </pc:inkChg>
        <pc:inkChg chg="add mod">
          <ac:chgData name="Zhou Jianyu" userId="faadb563bfecab1d" providerId="LiveId" clId="{608A95A3-58AF-4221-93A8-A24D4A10E73E}" dt="2022-12-09T02:23:32.140" v="5107"/>
          <ac:inkMkLst>
            <pc:docMk/>
            <pc:sldMk cId="3579339477" sldId="273"/>
            <ac:inkMk id="293" creationId="{3AD7B874-497A-4309-AD05-484821B52F05}"/>
          </ac:inkMkLst>
        </pc:inkChg>
        <pc:inkChg chg="add">
          <ac:chgData name="Zhou Jianyu" userId="faadb563bfecab1d" providerId="LiveId" clId="{608A95A3-58AF-4221-93A8-A24D4A10E73E}" dt="2022-12-09T02:23:31.225" v="5106" actId="9405"/>
          <ac:inkMkLst>
            <pc:docMk/>
            <pc:sldMk cId="3579339477" sldId="273"/>
            <ac:inkMk id="294" creationId="{468064A9-890A-40E2-BA01-78AD1ABE51BC}"/>
          </ac:inkMkLst>
        </pc:inkChg>
        <pc:inkChg chg="add">
          <ac:chgData name="Zhou Jianyu" userId="faadb563bfecab1d" providerId="LiveId" clId="{608A95A3-58AF-4221-93A8-A24D4A10E73E}" dt="2022-12-09T02:23:33.606" v="5108" actId="9405"/>
          <ac:inkMkLst>
            <pc:docMk/>
            <pc:sldMk cId="3579339477" sldId="273"/>
            <ac:inkMk id="296" creationId="{C8E7A66F-A662-4790-9899-3C1C72956B08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297" creationId="{E9A47C8F-4F4C-4CC0-B212-0E7B7377610D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298" creationId="{AE768A3E-3A16-49AA-AC7B-36F5DD528D67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301" creationId="{B47C6D19-532B-4846-9C95-D59253122F3C}"/>
          </ac:inkMkLst>
        </pc:inkChg>
        <pc:inkChg chg="add mod">
          <ac:chgData name="Zhou Jianyu" userId="faadb563bfecab1d" providerId="LiveId" clId="{608A95A3-58AF-4221-93A8-A24D4A10E73E}" dt="2022-12-09T02:23:39.014" v="5114"/>
          <ac:inkMkLst>
            <pc:docMk/>
            <pc:sldMk cId="3579339477" sldId="273"/>
            <ac:inkMk id="302" creationId="{B6F58CFD-1F77-4A8B-B8F2-3E691B56BE85}"/>
          </ac:inkMkLst>
        </pc:inkChg>
        <pc:inkChg chg="add mod">
          <ac:chgData name="Zhou Jianyu" userId="faadb563bfecab1d" providerId="LiveId" clId="{608A95A3-58AF-4221-93A8-A24D4A10E73E}" dt="2022-12-09T02:23:41.683" v="5116"/>
          <ac:inkMkLst>
            <pc:docMk/>
            <pc:sldMk cId="3579339477" sldId="273"/>
            <ac:inkMk id="304" creationId="{8E185734-F183-4903-90C4-06CEA6D3A899}"/>
          </ac:inkMkLst>
        </pc:inkChg>
      </pc:sldChg>
      <pc:sldChg chg="addSp delSp modSp new mod">
        <pc:chgData name="Zhou Jianyu" userId="faadb563bfecab1d" providerId="LiveId" clId="{608A95A3-58AF-4221-93A8-A24D4A10E73E}" dt="2022-12-09T02:35:02.472" v="5834"/>
        <pc:sldMkLst>
          <pc:docMk/>
          <pc:sldMk cId="2035881904" sldId="274"/>
        </pc:sldMkLst>
        <pc:grpChg chg="del mod">
          <ac:chgData name="Zhou Jianyu" userId="faadb563bfecab1d" providerId="LiveId" clId="{608A95A3-58AF-4221-93A8-A24D4A10E73E}" dt="2022-12-09T02:24:30.304" v="5172"/>
          <ac:grpSpMkLst>
            <pc:docMk/>
            <pc:sldMk cId="2035881904" sldId="274"/>
            <ac:grpSpMk id="31" creationId="{211F5A56-E40E-4A73-A217-F8219DE6F048}"/>
          </ac:grpSpMkLst>
        </pc:grpChg>
        <pc:grpChg chg="del mod">
          <ac:chgData name="Zhou Jianyu" userId="faadb563bfecab1d" providerId="LiveId" clId="{608A95A3-58AF-4221-93A8-A24D4A10E73E}" dt="2022-12-09T02:28:46.206" v="5321"/>
          <ac:grpSpMkLst>
            <pc:docMk/>
            <pc:sldMk cId="2035881904" sldId="274"/>
            <ac:grpSpMk id="38" creationId="{6FF807C6-D39E-4CB9-8895-4636133EF797}"/>
          </ac:grpSpMkLst>
        </pc:grpChg>
        <pc:grpChg chg="del mod">
          <ac:chgData name="Zhou Jianyu" userId="faadb563bfecab1d" providerId="LiveId" clId="{608A95A3-58AF-4221-93A8-A24D4A10E73E}" dt="2022-12-09T02:28:46.206" v="5321"/>
          <ac:grpSpMkLst>
            <pc:docMk/>
            <pc:sldMk cId="2035881904" sldId="274"/>
            <ac:grpSpMk id="39" creationId="{5417BF08-9DDE-4FBF-B183-32BF9F790B9D}"/>
          </ac:grpSpMkLst>
        </pc:grpChg>
        <pc:grpChg chg="del mod">
          <ac:chgData name="Zhou Jianyu" userId="faadb563bfecab1d" providerId="LiveId" clId="{608A95A3-58AF-4221-93A8-A24D4A10E73E}" dt="2022-12-09T02:28:34.171" v="5317"/>
          <ac:grpSpMkLst>
            <pc:docMk/>
            <pc:sldMk cId="2035881904" sldId="274"/>
            <ac:grpSpMk id="55" creationId="{853EFF11-3BD3-46E9-92AF-E6A45FC7D89D}"/>
          </ac:grpSpMkLst>
        </pc:grpChg>
        <pc:grpChg chg="del mod">
          <ac:chgData name="Zhou Jianyu" userId="faadb563bfecab1d" providerId="LiveId" clId="{608A95A3-58AF-4221-93A8-A24D4A10E73E}" dt="2022-12-09T02:28:34.171" v="5317"/>
          <ac:grpSpMkLst>
            <pc:docMk/>
            <pc:sldMk cId="2035881904" sldId="274"/>
            <ac:grpSpMk id="64" creationId="{FFBF7152-91A6-4E38-9E01-87543D1DD179}"/>
          </ac:grpSpMkLst>
        </pc:grpChg>
        <pc:grpChg chg="del mod">
          <ac:chgData name="Zhou Jianyu" userId="faadb563bfecab1d" providerId="LiveId" clId="{608A95A3-58AF-4221-93A8-A24D4A10E73E}" dt="2022-12-09T02:28:34.171" v="5317"/>
          <ac:grpSpMkLst>
            <pc:docMk/>
            <pc:sldMk cId="2035881904" sldId="274"/>
            <ac:grpSpMk id="65" creationId="{638C204D-16C8-485C-BF9A-E7F357881BEB}"/>
          </ac:grpSpMkLst>
        </pc:grpChg>
        <pc:grpChg chg="del mod">
          <ac:chgData name="Zhou Jianyu" userId="faadb563bfecab1d" providerId="LiveId" clId="{608A95A3-58AF-4221-93A8-A24D4A10E73E}" dt="2022-12-09T02:25:52.263" v="5233"/>
          <ac:grpSpMkLst>
            <pc:docMk/>
            <pc:sldMk cId="2035881904" sldId="274"/>
            <ac:grpSpMk id="81" creationId="{7C12962A-153D-4BE1-A348-996400A03535}"/>
          </ac:grpSpMkLst>
        </pc:grpChg>
        <pc:grpChg chg="del mod">
          <ac:chgData name="Zhou Jianyu" userId="faadb563bfecab1d" providerId="LiveId" clId="{608A95A3-58AF-4221-93A8-A24D4A10E73E}" dt="2022-12-09T02:25:52.263" v="5233"/>
          <ac:grpSpMkLst>
            <pc:docMk/>
            <pc:sldMk cId="2035881904" sldId="274"/>
            <ac:grpSpMk id="82" creationId="{C74B0993-ADF2-42BA-A8CC-E02DFDBADF12}"/>
          </ac:grpSpMkLst>
        </pc:grpChg>
        <pc:grpChg chg="del mod">
          <ac:chgData name="Zhou Jianyu" userId="faadb563bfecab1d" providerId="LiveId" clId="{608A95A3-58AF-4221-93A8-A24D4A10E73E}" dt="2022-12-09T02:25:52.263" v="5233"/>
          <ac:grpSpMkLst>
            <pc:docMk/>
            <pc:sldMk cId="2035881904" sldId="274"/>
            <ac:grpSpMk id="92" creationId="{36D807E8-1C36-4EED-BF93-24D114D7EFBD}"/>
          </ac:grpSpMkLst>
        </pc:grpChg>
        <pc:grpChg chg="del mod">
          <ac:chgData name="Zhou Jianyu" userId="faadb563bfecab1d" providerId="LiveId" clId="{608A95A3-58AF-4221-93A8-A24D4A10E73E}" dt="2022-12-09T02:25:39.927" v="5227"/>
          <ac:grpSpMkLst>
            <pc:docMk/>
            <pc:sldMk cId="2035881904" sldId="274"/>
            <ac:grpSpMk id="102" creationId="{BF595089-B8DA-4AF3-B4F4-1E79340DEFFA}"/>
          </ac:grpSpMkLst>
        </pc:grpChg>
        <pc:grpChg chg="del mod">
          <ac:chgData name="Zhou Jianyu" userId="faadb563bfecab1d" providerId="LiveId" clId="{608A95A3-58AF-4221-93A8-A24D4A10E73E}" dt="2022-12-09T02:25:52.263" v="5233"/>
          <ac:grpSpMkLst>
            <pc:docMk/>
            <pc:sldMk cId="2035881904" sldId="274"/>
            <ac:grpSpMk id="112" creationId="{595FD423-C7B8-49E2-8E21-51415A9AE34C}"/>
          </ac:grpSpMkLst>
        </pc:grpChg>
        <pc:grpChg chg="add del mod">
          <ac:chgData name="Zhou Jianyu" userId="faadb563bfecab1d" providerId="LiveId" clId="{608A95A3-58AF-4221-93A8-A24D4A10E73E}" dt="2022-12-09T02:28:46.206" v="5321"/>
          <ac:grpSpMkLst>
            <pc:docMk/>
            <pc:sldMk cId="2035881904" sldId="274"/>
            <ac:grpSpMk id="118" creationId="{CBDF637B-C924-4140-9AC5-3E57351BB4E4}"/>
          </ac:grpSpMkLst>
        </pc:grpChg>
        <pc:grpChg chg="mod">
          <ac:chgData name="Zhou Jianyu" userId="faadb563bfecab1d" providerId="LiveId" clId="{608A95A3-58AF-4221-93A8-A24D4A10E73E}" dt="2022-12-09T02:26:13.010" v="5238"/>
          <ac:grpSpMkLst>
            <pc:docMk/>
            <pc:sldMk cId="2035881904" sldId="274"/>
            <ac:grpSpMk id="121" creationId="{323119F2-CA50-43E7-8EFE-8738CCFCC9A3}"/>
          </ac:grpSpMkLst>
        </pc:grpChg>
        <pc:grpChg chg="del mod">
          <ac:chgData name="Zhou Jianyu" userId="faadb563bfecab1d" providerId="LiveId" clId="{608A95A3-58AF-4221-93A8-A24D4A10E73E}" dt="2022-12-09T02:26:29.677" v="5269"/>
          <ac:grpSpMkLst>
            <pc:docMk/>
            <pc:sldMk cId="2035881904" sldId="274"/>
            <ac:grpSpMk id="139" creationId="{DA74E4E2-B6F2-42AE-87E8-93FB30698F54}"/>
          </ac:grpSpMkLst>
        </pc:grpChg>
        <pc:grpChg chg="del mod">
          <ac:chgData name="Zhou Jianyu" userId="faadb563bfecab1d" providerId="LiveId" clId="{608A95A3-58AF-4221-93A8-A24D4A10E73E}" dt="2022-12-09T02:26:25.339" v="5257"/>
          <ac:grpSpMkLst>
            <pc:docMk/>
            <pc:sldMk cId="2035881904" sldId="274"/>
            <ac:grpSpMk id="140" creationId="{B0B15B16-DFA7-4F10-909B-A411D337E424}"/>
          </ac:grpSpMkLst>
        </pc:grpChg>
        <pc:grpChg chg="del mod">
          <ac:chgData name="Zhou Jianyu" userId="faadb563bfecab1d" providerId="LiveId" clId="{608A95A3-58AF-4221-93A8-A24D4A10E73E}" dt="2022-12-09T02:26:44.962" v="5284"/>
          <ac:grpSpMkLst>
            <pc:docMk/>
            <pc:sldMk cId="2035881904" sldId="274"/>
            <ac:grpSpMk id="141" creationId="{BB4C6C78-4DAE-40F2-A91D-D6F9DB3E8A73}"/>
          </ac:grpSpMkLst>
        </pc:grpChg>
        <pc:grpChg chg="del mod">
          <ac:chgData name="Zhou Jianyu" userId="faadb563bfecab1d" providerId="LiveId" clId="{608A95A3-58AF-4221-93A8-A24D4A10E73E}" dt="2022-12-09T02:26:29.677" v="5269"/>
          <ac:grpSpMkLst>
            <pc:docMk/>
            <pc:sldMk cId="2035881904" sldId="274"/>
            <ac:grpSpMk id="142" creationId="{F9E33695-4BD7-4EFA-B8A2-95A0E3025F31}"/>
          </ac:grpSpMkLst>
        </pc:grpChg>
        <pc:grpChg chg="del mod">
          <ac:chgData name="Zhou Jianyu" userId="faadb563bfecab1d" providerId="LiveId" clId="{608A95A3-58AF-4221-93A8-A24D4A10E73E}" dt="2022-12-09T02:26:44.962" v="5284"/>
          <ac:grpSpMkLst>
            <pc:docMk/>
            <pc:sldMk cId="2035881904" sldId="274"/>
            <ac:grpSpMk id="154" creationId="{84A8E4C1-15BB-45B2-A696-F95CF2140D50}"/>
          </ac:grpSpMkLst>
        </pc:grpChg>
        <pc:grpChg chg="del mod">
          <ac:chgData name="Zhou Jianyu" userId="faadb563bfecab1d" providerId="LiveId" clId="{608A95A3-58AF-4221-93A8-A24D4A10E73E}" dt="2022-12-09T02:28:17.281" v="5297"/>
          <ac:grpSpMkLst>
            <pc:docMk/>
            <pc:sldMk cId="2035881904" sldId="274"/>
            <ac:grpSpMk id="162" creationId="{771551AC-8F9D-4911-B7BD-A64187AE0EBE}"/>
          </ac:grpSpMkLst>
        </pc:grpChg>
        <pc:grpChg chg="del mod">
          <ac:chgData name="Zhou Jianyu" userId="faadb563bfecab1d" providerId="LiveId" clId="{608A95A3-58AF-4221-93A8-A24D4A10E73E}" dt="2022-12-09T02:26:59.349" v="5291"/>
          <ac:grpSpMkLst>
            <pc:docMk/>
            <pc:sldMk cId="2035881904" sldId="274"/>
            <ac:grpSpMk id="167" creationId="{9D5A2314-ED95-48B7-A401-79C787F11558}"/>
          </ac:grpSpMkLst>
        </pc:grpChg>
        <pc:grpChg chg="del mod">
          <ac:chgData name="Zhou Jianyu" userId="faadb563bfecab1d" providerId="LiveId" clId="{608A95A3-58AF-4221-93A8-A24D4A10E73E}" dt="2022-12-09T02:28:17.281" v="5297"/>
          <ac:grpSpMkLst>
            <pc:docMk/>
            <pc:sldMk cId="2035881904" sldId="274"/>
            <ac:grpSpMk id="169" creationId="{1D5FC402-B220-4DEC-8B88-26CEAB5486F6}"/>
          </ac:grpSpMkLst>
        </pc:grpChg>
        <pc:grpChg chg="del mod">
          <ac:chgData name="Zhou Jianyu" userId="faadb563bfecab1d" providerId="LiveId" clId="{608A95A3-58AF-4221-93A8-A24D4A10E73E}" dt="2022-12-09T02:28:17.281" v="5297"/>
          <ac:grpSpMkLst>
            <pc:docMk/>
            <pc:sldMk cId="2035881904" sldId="274"/>
            <ac:grpSpMk id="176" creationId="{8E7BA946-419B-4A61-BCBD-2A07DDCA7F72}"/>
          </ac:grpSpMkLst>
        </pc:grpChg>
        <pc:grpChg chg="del mod">
          <ac:chgData name="Zhou Jianyu" userId="faadb563bfecab1d" providerId="LiveId" clId="{608A95A3-58AF-4221-93A8-A24D4A10E73E}" dt="2022-12-09T02:31:55.888" v="5552"/>
          <ac:grpSpMkLst>
            <pc:docMk/>
            <pc:sldMk cId="2035881904" sldId="274"/>
            <ac:grpSpMk id="180" creationId="{6343767C-E136-4A98-A4BA-E305824F0C3F}"/>
          </ac:grpSpMkLst>
        </pc:grpChg>
        <pc:grpChg chg="del mod">
          <ac:chgData name="Zhou Jianyu" userId="faadb563bfecab1d" providerId="LiveId" clId="{608A95A3-58AF-4221-93A8-A24D4A10E73E}" dt="2022-12-09T02:29:50.923" v="5401"/>
          <ac:grpSpMkLst>
            <pc:docMk/>
            <pc:sldMk cId="2035881904" sldId="274"/>
            <ac:grpSpMk id="182" creationId="{B7D789A1-7BEB-4999-9817-98972BAC0FA2}"/>
          </ac:grpSpMkLst>
        </pc:grpChg>
        <pc:grpChg chg="del mod">
          <ac:chgData name="Zhou Jianyu" userId="faadb563bfecab1d" providerId="LiveId" clId="{608A95A3-58AF-4221-93A8-A24D4A10E73E}" dt="2022-12-09T02:28:30.470" v="5314"/>
          <ac:grpSpMkLst>
            <pc:docMk/>
            <pc:sldMk cId="2035881904" sldId="274"/>
            <ac:grpSpMk id="186" creationId="{BBAA2C06-A8AA-4BDA-A7CC-4E82D4A3AE46}"/>
          </ac:grpSpMkLst>
        </pc:grpChg>
        <pc:grpChg chg="del mod">
          <ac:chgData name="Zhou Jianyu" userId="faadb563bfecab1d" providerId="LiveId" clId="{608A95A3-58AF-4221-93A8-A24D4A10E73E}" dt="2022-12-09T02:28:34.171" v="5317"/>
          <ac:grpSpMkLst>
            <pc:docMk/>
            <pc:sldMk cId="2035881904" sldId="274"/>
            <ac:grpSpMk id="199" creationId="{0848ADC5-A081-4ECC-8C0D-7E6E48A7298C}"/>
          </ac:grpSpMkLst>
        </pc:grpChg>
        <pc:grpChg chg="del mod">
          <ac:chgData name="Zhou Jianyu" userId="faadb563bfecab1d" providerId="LiveId" clId="{608A95A3-58AF-4221-93A8-A24D4A10E73E}" dt="2022-12-09T02:28:46.206" v="5321"/>
          <ac:grpSpMkLst>
            <pc:docMk/>
            <pc:sldMk cId="2035881904" sldId="274"/>
            <ac:grpSpMk id="202" creationId="{9115BE6F-409A-44FE-940A-BE87AED9773A}"/>
          </ac:grpSpMkLst>
        </pc:grpChg>
        <pc:grpChg chg="del mod">
          <ac:chgData name="Zhou Jianyu" userId="faadb563bfecab1d" providerId="LiveId" clId="{608A95A3-58AF-4221-93A8-A24D4A10E73E}" dt="2022-12-09T02:28:58.560" v="5331"/>
          <ac:grpSpMkLst>
            <pc:docMk/>
            <pc:sldMk cId="2035881904" sldId="274"/>
            <ac:grpSpMk id="206" creationId="{9C961CE8-D0A6-43F3-BA3D-77A609A4E75B}"/>
          </ac:grpSpMkLst>
        </pc:grpChg>
        <pc:grpChg chg="del mod">
          <ac:chgData name="Zhou Jianyu" userId="faadb563bfecab1d" providerId="LiveId" clId="{608A95A3-58AF-4221-93A8-A24D4A10E73E}" dt="2022-12-09T02:29:23.223" v="5358"/>
          <ac:grpSpMkLst>
            <pc:docMk/>
            <pc:sldMk cId="2035881904" sldId="274"/>
            <ac:grpSpMk id="211" creationId="{B75FF61F-0AF5-4305-885D-4838A2541AF6}"/>
          </ac:grpSpMkLst>
        </pc:grpChg>
        <pc:grpChg chg="del mod">
          <ac:chgData name="Zhou Jianyu" userId="faadb563bfecab1d" providerId="LiveId" clId="{608A95A3-58AF-4221-93A8-A24D4A10E73E}" dt="2022-12-09T02:29:23.223" v="5358"/>
          <ac:grpSpMkLst>
            <pc:docMk/>
            <pc:sldMk cId="2035881904" sldId="274"/>
            <ac:grpSpMk id="216" creationId="{420FCF4B-141E-4BBE-ABEE-85CFF01B004E}"/>
          </ac:grpSpMkLst>
        </pc:grpChg>
        <pc:grpChg chg="del mod">
          <ac:chgData name="Zhou Jianyu" userId="faadb563bfecab1d" providerId="LiveId" clId="{608A95A3-58AF-4221-93A8-A24D4A10E73E}" dt="2022-12-09T02:29:21.430" v="5355"/>
          <ac:grpSpMkLst>
            <pc:docMk/>
            <pc:sldMk cId="2035881904" sldId="274"/>
            <ac:grpSpMk id="223" creationId="{13E6B935-3E80-4827-95A9-DAF1B331F675}"/>
          </ac:grpSpMkLst>
        </pc:grpChg>
        <pc:grpChg chg="del mod">
          <ac:chgData name="Zhou Jianyu" userId="faadb563bfecab1d" providerId="LiveId" clId="{608A95A3-58AF-4221-93A8-A24D4A10E73E}" dt="2022-12-09T02:29:21.430" v="5355"/>
          <ac:grpSpMkLst>
            <pc:docMk/>
            <pc:sldMk cId="2035881904" sldId="274"/>
            <ac:grpSpMk id="229" creationId="{F17CCD45-3D0A-4760-87E4-63848BB860C2}"/>
          </ac:grpSpMkLst>
        </pc:grpChg>
        <pc:grpChg chg="del mod">
          <ac:chgData name="Zhou Jianyu" userId="faadb563bfecab1d" providerId="LiveId" clId="{608A95A3-58AF-4221-93A8-A24D4A10E73E}" dt="2022-12-09T02:29:21.430" v="5355"/>
          <ac:grpSpMkLst>
            <pc:docMk/>
            <pc:sldMk cId="2035881904" sldId="274"/>
            <ac:grpSpMk id="235" creationId="{0033413D-F766-4CB9-B03E-22DA10FF07E7}"/>
          </ac:grpSpMkLst>
        </pc:grpChg>
        <pc:grpChg chg="del mod">
          <ac:chgData name="Zhou Jianyu" userId="faadb563bfecab1d" providerId="LiveId" clId="{608A95A3-58AF-4221-93A8-A24D4A10E73E}" dt="2022-12-09T02:29:23.223" v="5358"/>
          <ac:grpSpMkLst>
            <pc:docMk/>
            <pc:sldMk cId="2035881904" sldId="274"/>
            <ac:grpSpMk id="240" creationId="{27ED0652-4CFC-4574-89EE-502A59D2F79F}"/>
          </ac:grpSpMkLst>
        </pc:grpChg>
        <pc:grpChg chg="del mod">
          <ac:chgData name="Zhou Jianyu" userId="faadb563bfecab1d" providerId="LiveId" clId="{608A95A3-58AF-4221-93A8-A24D4A10E73E}" dt="2022-12-09T02:29:26.809" v="5367"/>
          <ac:grpSpMkLst>
            <pc:docMk/>
            <pc:sldMk cId="2035881904" sldId="274"/>
            <ac:grpSpMk id="243" creationId="{F99C15AC-057E-4123-8DDD-F2F5C14B674F}"/>
          </ac:grpSpMkLst>
        </pc:grpChg>
        <pc:grpChg chg="del mod">
          <ac:chgData name="Zhou Jianyu" userId="faadb563bfecab1d" providerId="LiveId" clId="{608A95A3-58AF-4221-93A8-A24D4A10E73E}" dt="2022-12-09T02:29:34.950" v="5383"/>
          <ac:grpSpMkLst>
            <pc:docMk/>
            <pc:sldMk cId="2035881904" sldId="274"/>
            <ac:grpSpMk id="252" creationId="{29DC6765-BED3-410F-9D40-D7690DEDF8C7}"/>
          </ac:grpSpMkLst>
        </pc:grpChg>
        <pc:grpChg chg="del mod">
          <ac:chgData name="Zhou Jianyu" userId="faadb563bfecab1d" providerId="LiveId" clId="{608A95A3-58AF-4221-93A8-A24D4A10E73E}" dt="2022-12-09T02:29:37.405" v="5390"/>
          <ac:grpSpMkLst>
            <pc:docMk/>
            <pc:sldMk cId="2035881904" sldId="274"/>
            <ac:grpSpMk id="268" creationId="{01EA9164-A15F-4181-A1B8-9BDE3A79B4C0}"/>
          </ac:grpSpMkLst>
        </pc:grpChg>
        <pc:grpChg chg="del mod">
          <ac:chgData name="Zhou Jianyu" userId="faadb563bfecab1d" providerId="LiveId" clId="{608A95A3-58AF-4221-93A8-A24D4A10E73E}" dt="2022-12-09T02:29:43.543" v="5398"/>
          <ac:grpSpMkLst>
            <pc:docMk/>
            <pc:sldMk cId="2035881904" sldId="274"/>
            <ac:grpSpMk id="275" creationId="{DE31B503-5FB4-4249-9A96-98107FFD6A6D}"/>
          </ac:grpSpMkLst>
        </pc:grpChg>
        <pc:grpChg chg="del mod">
          <ac:chgData name="Zhou Jianyu" userId="faadb563bfecab1d" providerId="LiveId" clId="{608A95A3-58AF-4221-93A8-A24D4A10E73E}" dt="2022-12-09T02:30:20.371" v="5420"/>
          <ac:grpSpMkLst>
            <pc:docMk/>
            <pc:sldMk cId="2035881904" sldId="274"/>
            <ac:grpSpMk id="283" creationId="{3D142504-497B-4FA4-AE1E-4CBFE037A7AB}"/>
          </ac:grpSpMkLst>
        </pc:grpChg>
        <pc:grpChg chg="del mod">
          <ac:chgData name="Zhou Jianyu" userId="faadb563bfecab1d" providerId="LiveId" clId="{608A95A3-58AF-4221-93A8-A24D4A10E73E}" dt="2022-12-09T02:31:58.860" v="5554"/>
          <ac:grpSpMkLst>
            <pc:docMk/>
            <pc:sldMk cId="2035881904" sldId="274"/>
            <ac:grpSpMk id="286" creationId="{17FB7827-B87B-43C0-9185-B0AEDB5FE647}"/>
          </ac:grpSpMkLst>
        </pc:grpChg>
        <pc:grpChg chg="mod">
          <ac:chgData name="Zhou Jianyu" userId="faadb563bfecab1d" providerId="LiveId" clId="{608A95A3-58AF-4221-93A8-A24D4A10E73E}" dt="2022-12-09T02:29:53.352" v="5407"/>
          <ac:grpSpMkLst>
            <pc:docMk/>
            <pc:sldMk cId="2035881904" sldId="274"/>
            <ac:grpSpMk id="292" creationId="{8C831B07-7820-486F-8AAF-08D6C95CB56A}"/>
          </ac:grpSpMkLst>
        </pc:grpChg>
        <pc:grpChg chg="del mod">
          <ac:chgData name="Zhou Jianyu" userId="faadb563bfecab1d" providerId="LiveId" clId="{608A95A3-58AF-4221-93A8-A24D4A10E73E}" dt="2022-12-09T02:30:02.959" v="5418"/>
          <ac:grpSpMkLst>
            <pc:docMk/>
            <pc:sldMk cId="2035881904" sldId="274"/>
            <ac:grpSpMk id="297" creationId="{05B0BB17-7DAF-4D47-AD30-50F573B9CDB8}"/>
          </ac:grpSpMkLst>
        </pc:grpChg>
        <pc:grpChg chg="del mod">
          <ac:chgData name="Zhou Jianyu" userId="faadb563bfecab1d" providerId="LiveId" clId="{608A95A3-58AF-4221-93A8-A24D4A10E73E}" dt="2022-12-09T02:30:20.371" v="5420"/>
          <ac:grpSpMkLst>
            <pc:docMk/>
            <pc:sldMk cId="2035881904" sldId="274"/>
            <ac:grpSpMk id="303" creationId="{93B0BC48-A2EC-4662-8ADE-CCB02FA0428B}"/>
          </ac:grpSpMkLst>
        </pc:grpChg>
        <pc:grpChg chg="del mod">
          <ac:chgData name="Zhou Jianyu" userId="faadb563bfecab1d" providerId="LiveId" clId="{608A95A3-58AF-4221-93A8-A24D4A10E73E}" dt="2022-12-09T02:30:23.176" v="5422"/>
          <ac:grpSpMkLst>
            <pc:docMk/>
            <pc:sldMk cId="2035881904" sldId="274"/>
            <ac:grpSpMk id="305" creationId="{DF2B87F3-D323-49B1-8389-CB7C3447DF32}"/>
          </ac:grpSpMkLst>
        </pc:grpChg>
        <pc:grpChg chg="del mod">
          <ac:chgData name="Zhou Jianyu" userId="faadb563bfecab1d" providerId="LiveId" clId="{608A95A3-58AF-4221-93A8-A24D4A10E73E}" dt="2022-12-09T02:30:24.524" v="5425"/>
          <ac:grpSpMkLst>
            <pc:docMk/>
            <pc:sldMk cId="2035881904" sldId="274"/>
            <ac:grpSpMk id="307" creationId="{4B27512C-0E79-408D-87AD-18E9367663D9}"/>
          </ac:grpSpMkLst>
        </pc:grpChg>
        <pc:grpChg chg="del mod">
          <ac:chgData name="Zhou Jianyu" userId="faadb563bfecab1d" providerId="LiveId" clId="{608A95A3-58AF-4221-93A8-A24D4A10E73E}" dt="2022-12-09T02:30:28.088" v="5430"/>
          <ac:grpSpMkLst>
            <pc:docMk/>
            <pc:sldMk cId="2035881904" sldId="274"/>
            <ac:grpSpMk id="310" creationId="{DA4E42FE-67C7-4913-B45A-D937DE58E53E}"/>
          </ac:grpSpMkLst>
        </pc:grpChg>
        <pc:grpChg chg="del mod">
          <ac:chgData name="Zhou Jianyu" userId="faadb563bfecab1d" providerId="LiveId" clId="{608A95A3-58AF-4221-93A8-A24D4A10E73E}" dt="2022-12-09T02:30:46.905" v="5448"/>
          <ac:grpSpMkLst>
            <pc:docMk/>
            <pc:sldMk cId="2035881904" sldId="274"/>
            <ac:grpSpMk id="315" creationId="{A29FB59B-B411-4362-9622-40F3F5E3F21B}"/>
          </ac:grpSpMkLst>
        </pc:grpChg>
        <pc:grpChg chg="del mod">
          <ac:chgData name="Zhou Jianyu" userId="faadb563bfecab1d" providerId="LiveId" clId="{608A95A3-58AF-4221-93A8-A24D4A10E73E}" dt="2022-12-09T02:30:46.905" v="5448"/>
          <ac:grpSpMkLst>
            <pc:docMk/>
            <pc:sldMk cId="2035881904" sldId="274"/>
            <ac:grpSpMk id="326" creationId="{839179D8-841D-4E6E-9A8D-37D9DD39B8C1}"/>
          </ac:grpSpMkLst>
        </pc:grpChg>
        <pc:grpChg chg="del mod">
          <ac:chgData name="Zhou Jianyu" userId="faadb563bfecab1d" providerId="LiveId" clId="{608A95A3-58AF-4221-93A8-A24D4A10E73E}" dt="2022-12-09T02:30:51.598" v="5453"/>
          <ac:grpSpMkLst>
            <pc:docMk/>
            <pc:sldMk cId="2035881904" sldId="274"/>
            <ac:grpSpMk id="333" creationId="{4AA45EDB-0B24-4D72-8A44-A9E7DF1B29CF}"/>
          </ac:grpSpMkLst>
        </pc:grpChg>
        <pc:grpChg chg="del mod">
          <ac:chgData name="Zhou Jianyu" userId="faadb563bfecab1d" providerId="LiveId" clId="{608A95A3-58AF-4221-93A8-A24D4A10E73E}" dt="2022-12-09T02:30:54.669" v="5458"/>
          <ac:grpSpMkLst>
            <pc:docMk/>
            <pc:sldMk cId="2035881904" sldId="274"/>
            <ac:grpSpMk id="338" creationId="{840CB0ED-8C6C-4433-8ED0-5E0F5FC2E548}"/>
          </ac:grpSpMkLst>
        </pc:grpChg>
        <pc:grpChg chg="del mod">
          <ac:chgData name="Zhou Jianyu" userId="faadb563bfecab1d" providerId="LiveId" clId="{608A95A3-58AF-4221-93A8-A24D4A10E73E}" dt="2022-12-09T02:30:58.951" v="5465"/>
          <ac:grpSpMkLst>
            <pc:docMk/>
            <pc:sldMk cId="2035881904" sldId="274"/>
            <ac:grpSpMk id="343" creationId="{AF2C72BB-26DC-4E64-A8F4-E207635FA2E6}"/>
          </ac:grpSpMkLst>
        </pc:grpChg>
        <pc:grpChg chg="del mod">
          <ac:chgData name="Zhou Jianyu" userId="faadb563bfecab1d" providerId="LiveId" clId="{608A95A3-58AF-4221-93A8-A24D4A10E73E}" dt="2022-12-09T02:31:04.976" v="5476"/>
          <ac:grpSpMkLst>
            <pc:docMk/>
            <pc:sldMk cId="2035881904" sldId="274"/>
            <ac:grpSpMk id="350" creationId="{A94E809F-2A1A-4EA2-A2A1-4331350C488A}"/>
          </ac:grpSpMkLst>
        </pc:grpChg>
        <pc:grpChg chg="del mod">
          <ac:chgData name="Zhou Jianyu" userId="faadb563bfecab1d" providerId="LiveId" clId="{608A95A3-58AF-4221-93A8-A24D4A10E73E}" dt="2022-12-09T02:31:06.844" v="5479"/>
          <ac:grpSpMkLst>
            <pc:docMk/>
            <pc:sldMk cId="2035881904" sldId="274"/>
            <ac:grpSpMk id="361" creationId="{F218A59E-9653-4F28-A56D-FD571AE5D2A0}"/>
          </ac:grpSpMkLst>
        </pc:grpChg>
        <pc:grpChg chg="del mod">
          <ac:chgData name="Zhou Jianyu" userId="faadb563bfecab1d" providerId="LiveId" clId="{608A95A3-58AF-4221-93A8-A24D4A10E73E}" dt="2022-12-09T02:32:26.667" v="5593"/>
          <ac:grpSpMkLst>
            <pc:docMk/>
            <pc:sldMk cId="2035881904" sldId="274"/>
            <ac:grpSpMk id="364" creationId="{D47832CC-06DF-440E-9C5B-880793FD99A4}"/>
          </ac:grpSpMkLst>
        </pc:grpChg>
        <pc:grpChg chg="mod">
          <ac:chgData name="Zhou Jianyu" userId="faadb563bfecab1d" providerId="LiveId" clId="{608A95A3-58AF-4221-93A8-A24D4A10E73E}" dt="2022-12-09T02:31:22.803" v="5492"/>
          <ac:grpSpMkLst>
            <pc:docMk/>
            <pc:sldMk cId="2035881904" sldId="274"/>
            <ac:grpSpMk id="375" creationId="{FE50EBAB-5C3C-4B3F-A362-AF825BE860B9}"/>
          </ac:grpSpMkLst>
        </pc:grpChg>
        <pc:grpChg chg="del mod">
          <ac:chgData name="Zhou Jianyu" userId="faadb563bfecab1d" providerId="LiveId" clId="{608A95A3-58AF-4221-93A8-A24D4A10E73E}" dt="2022-12-09T02:31:38.840" v="5526"/>
          <ac:grpSpMkLst>
            <pc:docMk/>
            <pc:sldMk cId="2035881904" sldId="274"/>
            <ac:grpSpMk id="383" creationId="{3F43363D-38AB-4D60-9CD9-7AFC29382421}"/>
          </ac:grpSpMkLst>
        </pc:grpChg>
        <pc:grpChg chg="del mod">
          <ac:chgData name="Zhou Jianyu" userId="faadb563bfecab1d" providerId="LiveId" clId="{608A95A3-58AF-4221-93A8-A24D4A10E73E}" dt="2022-12-09T02:31:42.514" v="5533"/>
          <ac:grpSpMkLst>
            <pc:docMk/>
            <pc:sldMk cId="2035881904" sldId="274"/>
            <ac:grpSpMk id="400" creationId="{9CC918D5-7B47-475E-913B-7151B7198A36}"/>
          </ac:grpSpMkLst>
        </pc:grpChg>
        <pc:grpChg chg="del mod">
          <ac:chgData name="Zhou Jianyu" userId="faadb563bfecab1d" providerId="LiveId" clId="{608A95A3-58AF-4221-93A8-A24D4A10E73E}" dt="2022-12-09T02:31:55.888" v="5552"/>
          <ac:grpSpMkLst>
            <pc:docMk/>
            <pc:sldMk cId="2035881904" sldId="274"/>
            <ac:grpSpMk id="401" creationId="{19085512-FA49-4EC9-A256-11F6FF37EB97}"/>
          </ac:grpSpMkLst>
        </pc:grpChg>
        <pc:grpChg chg="del mod">
          <ac:chgData name="Zhou Jianyu" userId="faadb563bfecab1d" providerId="LiveId" clId="{608A95A3-58AF-4221-93A8-A24D4A10E73E}" dt="2022-12-09T02:31:55.888" v="5552"/>
          <ac:grpSpMkLst>
            <pc:docMk/>
            <pc:sldMk cId="2035881904" sldId="274"/>
            <ac:grpSpMk id="408" creationId="{FB27E5AC-30B9-4DF5-84F4-4A64AFC77C3F}"/>
          </ac:grpSpMkLst>
        </pc:grpChg>
        <pc:grpChg chg="del mod">
          <ac:chgData name="Zhou Jianyu" userId="faadb563bfecab1d" providerId="LiveId" clId="{608A95A3-58AF-4221-93A8-A24D4A10E73E}" dt="2022-12-09T02:31:52.212" v="5544"/>
          <ac:grpSpMkLst>
            <pc:docMk/>
            <pc:sldMk cId="2035881904" sldId="274"/>
            <ac:grpSpMk id="414" creationId="{1F6BD939-7EC2-4BA3-B797-5350B7F09267}"/>
          </ac:grpSpMkLst>
        </pc:grpChg>
        <pc:grpChg chg="del mod">
          <ac:chgData name="Zhou Jianyu" userId="faadb563bfecab1d" providerId="LiveId" clId="{608A95A3-58AF-4221-93A8-A24D4A10E73E}" dt="2022-12-09T02:31:52.212" v="5544"/>
          <ac:grpSpMkLst>
            <pc:docMk/>
            <pc:sldMk cId="2035881904" sldId="274"/>
            <ac:grpSpMk id="415" creationId="{16ECBCC0-2C4E-465D-92C7-03FF38716DAE}"/>
          </ac:grpSpMkLst>
        </pc:grpChg>
        <pc:grpChg chg="mod">
          <ac:chgData name="Zhou Jianyu" userId="faadb563bfecab1d" providerId="LiveId" clId="{608A95A3-58AF-4221-93A8-A24D4A10E73E}" dt="2022-12-09T02:31:52.212" v="5544"/>
          <ac:grpSpMkLst>
            <pc:docMk/>
            <pc:sldMk cId="2035881904" sldId="274"/>
            <ac:grpSpMk id="420" creationId="{BB8F7971-7174-4630-9102-ABD09549DBC6}"/>
          </ac:grpSpMkLst>
        </pc:grpChg>
        <pc:grpChg chg="del mod">
          <ac:chgData name="Zhou Jianyu" userId="faadb563bfecab1d" providerId="LiveId" clId="{608A95A3-58AF-4221-93A8-A24D4A10E73E}" dt="2022-12-09T02:35:02.472" v="5834"/>
          <ac:grpSpMkLst>
            <pc:docMk/>
            <pc:sldMk cId="2035881904" sldId="274"/>
            <ac:grpSpMk id="428" creationId="{48FA28A7-46D9-4664-B334-F9254AD8AFA4}"/>
          </ac:grpSpMkLst>
        </pc:grpChg>
        <pc:grpChg chg="del mod">
          <ac:chgData name="Zhou Jianyu" userId="faadb563bfecab1d" providerId="LiveId" clId="{608A95A3-58AF-4221-93A8-A24D4A10E73E}" dt="2022-12-09T02:32:02.968" v="5557"/>
          <ac:grpSpMkLst>
            <pc:docMk/>
            <pc:sldMk cId="2035881904" sldId="274"/>
            <ac:grpSpMk id="430" creationId="{8D1B0740-B888-46F7-810C-0D374827E30A}"/>
          </ac:grpSpMkLst>
        </pc:grpChg>
        <pc:grpChg chg="del mod">
          <ac:chgData name="Zhou Jianyu" userId="faadb563bfecab1d" providerId="LiveId" clId="{608A95A3-58AF-4221-93A8-A24D4A10E73E}" dt="2022-12-09T02:32:07.471" v="5565"/>
          <ac:grpSpMkLst>
            <pc:docMk/>
            <pc:sldMk cId="2035881904" sldId="274"/>
            <ac:grpSpMk id="433" creationId="{CCD66F1C-A8FC-4CD7-8A2D-D5F2690AE960}"/>
          </ac:grpSpMkLst>
        </pc:grpChg>
        <pc:grpChg chg="del mod">
          <ac:chgData name="Zhou Jianyu" userId="faadb563bfecab1d" providerId="LiveId" clId="{608A95A3-58AF-4221-93A8-A24D4A10E73E}" dt="2022-12-09T02:32:09.316" v="5569"/>
          <ac:grpSpMkLst>
            <pc:docMk/>
            <pc:sldMk cId="2035881904" sldId="274"/>
            <ac:grpSpMk id="441" creationId="{A7F01804-DE35-4A8A-8957-33D97C910526}"/>
          </ac:grpSpMkLst>
        </pc:grpChg>
        <pc:grpChg chg="del mod">
          <ac:chgData name="Zhou Jianyu" userId="faadb563bfecab1d" providerId="LiveId" clId="{608A95A3-58AF-4221-93A8-A24D4A10E73E}" dt="2022-12-09T02:32:11.089" v="5572"/>
          <ac:grpSpMkLst>
            <pc:docMk/>
            <pc:sldMk cId="2035881904" sldId="274"/>
            <ac:grpSpMk id="445" creationId="{C85B08C2-8B62-4244-8F69-6C8B0738EF65}"/>
          </ac:grpSpMkLst>
        </pc:grpChg>
        <pc:grpChg chg="del mod">
          <ac:chgData name="Zhou Jianyu" userId="faadb563bfecab1d" providerId="LiveId" clId="{608A95A3-58AF-4221-93A8-A24D4A10E73E}" dt="2022-12-09T02:32:11.089" v="5572"/>
          <ac:grpSpMkLst>
            <pc:docMk/>
            <pc:sldMk cId="2035881904" sldId="274"/>
            <ac:grpSpMk id="448" creationId="{9855681E-D60A-42D4-B660-EB595FCB2562}"/>
          </ac:grpSpMkLst>
        </pc:grpChg>
        <pc:grpChg chg="del mod">
          <ac:chgData name="Zhou Jianyu" userId="faadb563bfecab1d" providerId="LiveId" clId="{608A95A3-58AF-4221-93A8-A24D4A10E73E}" dt="2022-12-09T02:32:13.008" v="5576"/>
          <ac:grpSpMkLst>
            <pc:docMk/>
            <pc:sldMk cId="2035881904" sldId="274"/>
            <ac:grpSpMk id="449" creationId="{E3F1913B-F492-4352-8F5F-BD8280881798}"/>
          </ac:grpSpMkLst>
        </pc:grpChg>
        <pc:grpChg chg="del mod">
          <ac:chgData name="Zhou Jianyu" userId="faadb563bfecab1d" providerId="LiveId" clId="{608A95A3-58AF-4221-93A8-A24D4A10E73E}" dt="2022-12-09T02:32:19.349" v="5586"/>
          <ac:grpSpMkLst>
            <pc:docMk/>
            <pc:sldMk cId="2035881904" sldId="274"/>
            <ac:grpSpMk id="453" creationId="{B9DB5E32-A540-4D41-849B-4F5509A29428}"/>
          </ac:grpSpMkLst>
        </pc:grpChg>
        <pc:grpChg chg="del mod">
          <ac:chgData name="Zhou Jianyu" userId="faadb563bfecab1d" providerId="LiveId" clId="{608A95A3-58AF-4221-93A8-A24D4A10E73E}" dt="2022-12-09T02:32:19.349" v="5586"/>
          <ac:grpSpMkLst>
            <pc:docMk/>
            <pc:sldMk cId="2035881904" sldId="274"/>
            <ac:grpSpMk id="456" creationId="{0D782A81-A821-4A37-A6AF-EF1B0ED08929}"/>
          </ac:grpSpMkLst>
        </pc:grpChg>
        <pc:grpChg chg="del mod">
          <ac:chgData name="Zhou Jianyu" userId="faadb563bfecab1d" providerId="LiveId" clId="{608A95A3-58AF-4221-93A8-A24D4A10E73E}" dt="2022-12-09T02:34:51.463" v="5808"/>
          <ac:grpSpMkLst>
            <pc:docMk/>
            <pc:sldMk cId="2035881904" sldId="274"/>
            <ac:grpSpMk id="463" creationId="{7968CA15-BC42-41A2-A386-F8C27BB2B206}"/>
          </ac:grpSpMkLst>
        </pc:grpChg>
        <pc:grpChg chg="del mod">
          <ac:chgData name="Zhou Jianyu" userId="faadb563bfecab1d" providerId="LiveId" clId="{608A95A3-58AF-4221-93A8-A24D4A10E73E}" dt="2022-12-09T02:32:27.976" v="5595"/>
          <ac:grpSpMkLst>
            <pc:docMk/>
            <pc:sldMk cId="2035881904" sldId="274"/>
            <ac:grpSpMk id="466" creationId="{C3E9791E-B4B5-49FB-AE85-4985E6C71636}"/>
          </ac:grpSpMkLst>
        </pc:grpChg>
        <pc:grpChg chg="del mod">
          <ac:chgData name="Zhou Jianyu" userId="faadb563bfecab1d" providerId="LiveId" clId="{608A95A3-58AF-4221-93A8-A24D4A10E73E}" dt="2022-12-09T02:32:40.314" v="5614"/>
          <ac:grpSpMkLst>
            <pc:docMk/>
            <pc:sldMk cId="2035881904" sldId="274"/>
            <ac:grpSpMk id="468" creationId="{1C00E1EB-ACB0-4918-B7B6-B2301B939AF6}"/>
          </ac:grpSpMkLst>
        </pc:grpChg>
        <pc:grpChg chg="del mod">
          <ac:chgData name="Zhou Jianyu" userId="faadb563bfecab1d" providerId="LiveId" clId="{608A95A3-58AF-4221-93A8-A24D4A10E73E}" dt="2022-12-09T02:32:41.095" v="5616"/>
          <ac:grpSpMkLst>
            <pc:docMk/>
            <pc:sldMk cId="2035881904" sldId="274"/>
            <ac:grpSpMk id="485" creationId="{49130B58-555A-47FF-B9E8-B3B838D351C9}"/>
          </ac:grpSpMkLst>
        </pc:grpChg>
        <pc:grpChg chg="del mod">
          <ac:chgData name="Zhou Jianyu" userId="faadb563bfecab1d" providerId="LiveId" clId="{608A95A3-58AF-4221-93A8-A24D4A10E73E}" dt="2022-12-09T02:32:46.599" v="5621"/>
          <ac:grpSpMkLst>
            <pc:docMk/>
            <pc:sldMk cId="2035881904" sldId="274"/>
            <ac:grpSpMk id="487" creationId="{42C0DAF7-2806-40AD-BB03-2269234FA4B4}"/>
          </ac:grpSpMkLst>
        </pc:grpChg>
        <pc:grpChg chg="del mod">
          <ac:chgData name="Zhou Jianyu" userId="faadb563bfecab1d" providerId="LiveId" clId="{608A95A3-58AF-4221-93A8-A24D4A10E73E}" dt="2022-12-09T02:32:48.413" v="5624"/>
          <ac:grpSpMkLst>
            <pc:docMk/>
            <pc:sldMk cId="2035881904" sldId="274"/>
            <ac:grpSpMk id="492" creationId="{41F36161-FD57-41FB-8B56-7144C2A6EC31}"/>
          </ac:grpSpMkLst>
        </pc:grpChg>
        <pc:grpChg chg="del mod">
          <ac:chgData name="Zhou Jianyu" userId="faadb563bfecab1d" providerId="LiveId" clId="{608A95A3-58AF-4221-93A8-A24D4A10E73E}" dt="2022-12-09T02:32:50.656" v="5630"/>
          <ac:grpSpMkLst>
            <pc:docMk/>
            <pc:sldMk cId="2035881904" sldId="274"/>
            <ac:grpSpMk id="495" creationId="{A8036948-0D4A-41B2-AD4C-B31AA019FE13}"/>
          </ac:grpSpMkLst>
        </pc:grpChg>
        <pc:grpChg chg="del mod">
          <ac:chgData name="Zhou Jianyu" userId="faadb563bfecab1d" providerId="LiveId" clId="{608A95A3-58AF-4221-93A8-A24D4A10E73E}" dt="2022-12-09T02:32:53.083" v="5636"/>
          <ac:grpSpMkLst>
            <pc:docMk/>
            <pc:sldMk cId="2035881904" sldId="274"/>
            <ac:grpSpMk id="501" creationId="{FC2BD4E0-6742-4EAD-B28E-905E7DB20FAE}"/>
          </ac:grpSpMkLst>
        </pc:grpChg>
        <pc:grpChg chg="del mod">
          <ac:chgData name="Zhou Jianyu" userId="faadb563bfecab1d" providerId="LiveId" clId="{608A95A3-58AF-4221-93A8-A24D4A10E73E}" dt="2022-12-09T02:33:13.624" v="5667"/>
          <ac:grpSpMkLst>
            <pc:docMk/>
            <pc:sldMk cId="2035881904" sldId="274"/>
            <ac:grpSpMk id="507" creationId="{D22C9D30-63CD-49E9-B358-A65E9351D32A}"/>
          </ac:grpSpMkLst>
        </pc:grpChg>
        <pc:grpChg chg="del mod">
          <ac:chgData name="Zhou Jianyu" userId="faadb563bfecab1d" providerId="LiveId" clId="{608A95A3-58AF-4221-93A8-A24D4A10E73E}" dt="2022-12-09T02:33:13.624" v="5667"/>
          <ac:grpSpMkLst>
            <pc:docMk/>
            <pc:sldMk cId="2035881904" sldId="274"/>
            <ac:grpSpMk id="526" creationId="{D5E6B9D8-C3F0-42D0-9846-FB8C367940B3}"/>
          </ac:grpSpMkLst>
        </pc:grpChg>
        <pc:grpChg chg="del mod">
          <ac:chgData name="Zhou Jianyu" userId="faadb563bfecab1d" providerId="LiveId" clId="{608A95A3-58AF-4221-93A8-A24D4A10E73E}" dt="2022-12-09T02:33:13.624" v="5667"/>
          <ac:grpSpMkLst>
            <pc:docMk/>
            <pc:sldMk cId="2035881904" sldId="274"/>
            <ac:grpSpMk id="527" creationId="{B124B856-C3FA-4D58-91B0-D69BD9506CFD}"/>
          </ac:grpSpMkLst>
        </pc:grpChg>
        <pc:grpChg chg="del mod">
          <ac:chgData name="Zhou Jianyu" userId="faadb563bfecab1d" providerId="LiveId" clId="{608A95A3-58AF-4221-93A8-A24D4A10E73E}" dt="2022-12-09T02:33:06.507" v="5664"/>
          <ac:grpSpMkLst>
            <pc:docMk/>
            <pc:sldMk cId="2035881904" sldId="274"/>
            <ac:grpSpMk id="533" creationId="{80549417-73A6-4DBD-8F6F-7B6890B00E22}"/>
          </ac:grpSpMkLst>
        </pc:grpChg>
        <pc:grpChg chg="del mod">
          <ac:chgData name="Zhou Jianyu" userId="faadb563bfecab1d" providerId="LiveId" clId="{608A95A3-58AF-4221-93A8-A24D4A10E73E}" dt="2022-12-09T02:33:13.624" v="5667"/>
          <ac:grpSpMkLst>
            <pc:docMk/>
            <pc:sldMk cId="2035881904" sldId="274"/>
            <ac:grpSpMk id="536" creationId="{8AEE7C9E-3A3C-4043-AC60-9DA3850A1D2D}"/>
          </ac:grpSpMkLst>
        </pc:grpChg>
        <pc:grpChg chg="del mod">
          <ac:chgData name="Zhou Jianyu" userId="faadb563bfecab1d" providerId="LiveId" clId="{608A95A3-58AF-4221-93A8-A24D4A10E73E}" dt="2022-12-09T02:34:05.308" v="5736"/>
          <ac:grpSpMkLst>
            <pc:docMk/>
            <pc:sldMk cId="2035881904" sldId="274"/>
            <ac:grpSpMk id="539" creationId="{17D9ECD4-2E96-4EA7-A24F-545A95663EA0}"/>
          </ac:grpSpMkLst>
        </pc:grpChg>
        <pc:grpChg chg="del mod">
          <ac:chgData name="Zhou Jianyu" userId="faadb563bfecab1d" providerId="LiveId" clId="{608A95A3-58AF-4221-93A8-A24D4A10E73E}" dt="2022-12-09T02:33:43.082" v="5701"/>
          <ac:grpSpMkLst>
            <pc:docMk/>
            <pc:sldMk cId="2035881904" sldId="274"/>
            <ac:grpSpMk id="545" creationId="{1E4387F1-4B9C-4ACF-99DA-B35DC7BA834D}"/>
          </ac:grpSpMkLst>
        </pc:grpChg>
        <pc:grpChg chg="del mod">
          <ac:chgData name="Zhou Jianyu" userId="faadb563bfecab1d" providerId="LiveId" clId="{608A95A3-58AF-4221-93A8-A24D4A10E73E}" dt="2022-12-09T02:33:28.935" v="5687"/>
          <ac:grpSpMkLst>
            <pc:docMk/>
            <pc:sldMk cId="2035881904" sldId="274"/>
            <ac:grpSpMk id="553" creationId="{C45BAAC4-948D-4B2E-AA73-A9E2451B74BA}"/>
          </ac:grpSpMkLst>
        </pc:grpChg>
        <pc:grpChg chg="mod">
          <ac:chgData name="Zhou Jianyu" userId="faadb563bfecab1d" providerId="LiveId" clId="{608A95A3-58AF-4221-93A8-A24D4A10E73E}" dt="2022-12-09T02:33:36.259" v="5696"/>
          <ac:grpSpMkLst>
            <pc:docMk/>
            <pc:sldMk cId="2035881904" sldId="274"/>
            <ac:grpSpMk id="561" creationId="{5DDD45C9-C5F8-4575-97C0-4A23FBE5DBF6}"/>
          </ac:grpSpMkLst>
        </pc:grpChg>
        <pc:grpChg chg="del mod">
          <ac:chgData name="Zhou Jianyu" userId="faadb563bfecab1d" providerId="LiveId" clId="{608A95A3-58AF-4221-93A8-A24D4A10E73E}" dt="2022-12-09T02:34:05.308" v="5736"/>
          <ac:grpSpMkLst>
            <pc:docMk/>
            <pc:sldMk cId="2035881904" sldId="274"/>
            <ac:grpSpMk id="564" creationId="{4FA78998-2A63-4E42-ACFD-073A83BC2F84}"/>
          </ac:grpSpMkLst>
        </pc:grpChg>
        <pc:grpChg chg="del mod">
          <ac:chgData name="Zhou Jianyu" userId="faadb563bfecab1d" providerId="LiveId" clId="{608A95A3-58AF-4221-93A8-A24D4A10E73E}" dt="2022-12-09T02:33:48.279" v="5709"/>
          <ac:grpSpMkLst>
            <pc:docMk/>
            <pc:sldMk cId="2035881904" sldId="274"/>
            <ac:grpSpMk id="568" creationId="{C5BB012F-F6A5-459E-A3D0-60119DB30BE8}"/>
          </ac:grpSpMkLst>
        </pc:grpChg>
        <pc:grpChg chg="del mod">
          <ac:chgData name="Zhou Jianyu" userId="faadb563bfecab1d" providerId="LiveId" clId="{608A95A3-58AF-4221-93A8-A24D4A10E73E}" dt="2022-12-09T02:33:50.029" v="5712"/>
          <ac:grpSpMkLst>
            <pc:docMk/>
            <pc:sldMk cId="2035881904" sldId="274"/>
            <ac:grpSpMk id="572" creationId="{D11F17FE-4F44-406D-B475-035C4FFCE29F}"/>
          </ac:grpSpMkLst>
        </pc:grpChg>
        <pc:grpChg chg="del mod">
          <ac:chgData name="Zhou Jianyu" userId="faadb563bfecab1d" providerId="LiveId" clId="{608A95A3-58AF-4221-93A8-A24D4A10E73E}" dt="2022-12-09T02:33:52.007" v="5716"/>
          <ac:grpSpMkLst>
            <pc:docMk/>
            <pc:sldMk cId="2035881904" sldId="274"/>
            <ac:grpSpMk id="575" creationId="{72F6E521-0FC3-4BE9-99F5-0CF8FB6B405A}"/>
          </ac:grpSpMkLst>
        </pc:grpChg>
        <pc:grpChg chg="del mod">
          <ac:chgData name="Zhou Jianyu" userId="faadb563bfecab1d" providerId="LiveId" clId="{608A95A3-58AF-4221-93A8-A24D4A10E73E}" dt="2022-12-09T02:33:56.344" v="5720"/>
          <ac:grpSpMkLst>
            <pc:docMk/>
            <pc:sldMk cId="2035881904" sldId="274"/>
            <ac:grpSpMk id="579" creationId="{F5D71275-FA6E-4A47-B73F-8BA2E870DA02}"/>
          </ac:grpSpMkLst>
        </pc:grpChg>
        <pc:grpChg chg="del mod">
          <ac:chgData name="Zhou Jianyu" userId="faadb563bfecab1d" providerId="LiveId" clId="{608A95A3-58AF-4221-93A8-A24D4A10E73E}" dt="2022-12-09T02:33:58.843" v="5724"/>
          <ac:grpSpMkLst>
            <pc:docMk/>
            <pc:sldMk cId="2035881904" sldId="274"/>
            <ac:grpSpMk id="583" creationId="{F7F0C600-F072-4B06-B1AD-6ED7B64A219D}"/>
          </ac:grpSpMkLst>
        </pc:grpChg>
        <pc:grpChg chg="del mod">
          <ac:chgData name="Zhou Jianyu" userId="faadb563bfecab1d" providerId="LiveId" clId="{608A95A3-58AF-4221-93A8-A24D4A10E73E}" dt="2022-12-09T02:34:05.308" v="5736"/>
          <ac:grpSpMkLst>
            <pc:docMk/>
            <pc:sldMk cId="2035881904" sldId="274"/>
            <ac:grpSpMk id="587" creationId="{62C1163D-1B4C-444F-A4EB-96A1AD42DD40}"/>
          </ac:grpSpMkLst>
        </pc:grpChg>
        <pc:grpChg chg="del mod">
          <ac:chgData name="Zhou Jianyu" userId="faadb563bfecab1d" providerId="LiveId" clId="{608A95A3-58AF-4221-93A8-A24D4A10E73E}" dt="2022-12-09T02:34:05.308" v="5736"/>
          <ac:grpSpMkLst>
            <pc:docMk/>
            <pc:sldMk cId="2035881904" sldId="274"/>
            <ac:grpSpMk id="590" creationId="{FC850DCC-2AA0-42C9-AA46-68D04755FD16}"/>
          </ac:grpSpMkLst>
        </pc:grpChg>
        <pc:grpChg chg="del mod">
          <ac:chgData name="Zhou Jianyu" userId="faadb563bfecab1d" providerId="LiveId" clId="{608A95A3-58AF-4221-93A8-A24D4A10E73E}" dt="2022-12-09T02:34:11.797" v="5741"/>
          <ac:grpSpMkLst>
            <pc:docMk/>
            <pc:sldMk cId="2035881904" sldId="274"/>
            <ac:grpSpMk id="599" creationId="{86B55D2A-C54B-43EC-8977-491CD49288E3}"/>
          </ac:grpSpMkLst>
        </pc:grpChg>
        <pc:grpChg chg="del mod">
          <ac:chgData name="Zhou Jianyu" userId="faadb563bfecab1d" providerId="LiveId" clId="{608A95A3-58AF-4221-93A8-A24D4A10E73E}" dt="2022-12-09T02:34:22.395" v="5761"/>
          <ac:grpSpMkLst>
            <pc:docMk/>
            <pc:sldMk cId="2035881904" sldId="274"/>
            <ac:grpSpMk id="604" creationId="{86B009DA-25B3-402E-926D-C6AEF6D3F775}"/>
          </ac:grpSpMkLst>
        </pc:grpChg>
        <pc:grpChg chg="del mod">
          <ac:chgData name="Zhou Jianyu" userId="faadb563bfecab1d" providerId="LiveId" clId="{608A95A3-58AF-4221-93A8-A24D4A10E73E}" dt="2022-12-09T02:34:22.395" v="5761"/>
          <ac:grpSpMkLst>
            <pc:docMk/>
            <pc:sldMk cId="2035881904" sldId="274"/>
            <ac:grpSpMk id="614" creationId="{A8E6F964-398C-4347-8732-B7A5F323E2E1}"/>
          </ac:grpSpMkLst>
        </pc:grpChg>
        <pc:grpChg chg="del mod">
          <ac:chgData name="Zhou Jianyu" userId="faadb563bfecab1d" providerId="LiveId" clId="{608A95A3-58AF-4221-93A8-A24D4A10E73E}" dt="2022-12-09T02:34:29.027" v="5768"/>
          <ac:grpSpMkLst>
            <pc:docMk/>
            <pc:sldMk cId="2035881904" sldId="274"/>
            <ac:grpSpMk id="624" creationId="{FA0CC7EC-7149-451E-88DD-5E33AEE1A233}"/>
          </ac:grpSpMkLst>
        </pc:grpChg>
        <pc:grpChg chg="del mod">
          <ac:chgData name="Zhou Jianyu" userId="faadb563bfecab1d" providerId="LiveId" clId="{608A95A3-58AF-4221-93A8-A24D4A10E73E}" dt="2022-12-09T02:34:32.064" v="5774"/>
          <ac:grpSpMkLst>
            <pc:docMk/>
            <pc:sldMk cId="2035881904" sldId="274"/>
            <ac:grpSpMk id="631" creationId="{B9E65309-0BFE-4E44-96E5-4D169DC6D858}"/>
          </ac:grpSpMkLst>
        </pc:grpChg>
        <pc:grpChg chg="del mod">
          <ac:chgData name="Zhou Jianyu" userId="faadb563bfecab1d" providerId="LiveId" clId="{608A95A3-58AF-4221-93A8-A24D4A10E73E}" dt="2022-12-09T02:34:36.733" v="5778"/>
          <ac:grpSpMkLst>
            <pc:docMk/>
            <pc:sldMk cId="2035881904" sldId="274"/>
            <ac:grpSpMk id="637" creationId="{B6606FD6-7089-4246-9272-07DDAFA0AD5F}"/>
          </ac:grpSpMkLst>
        </pc:grpChg>
        <pc:grpChg chg="mod">
          <ac:chgData name="Zhou Jianyu" userId="faadb563bfecab1d" providerId="LiveId" clId="{608A95A3-58AF-4221-93A8-A24D4A10E73E}" dt="2022-12-09T02:34:36.733" v="5778"/>
          <ac:grpSpMkLst>
            <pc:docMk/>
            <pc:sldMk cId="2035881904" sldId="274"/>
            <ac:grpSpMk id="641" creationId="{CA392060-E8CB-4403-B5ED-399127DFD08E}"/>
          </ac:grpSpMkLst>
        </pc:grpChg>
        <pc:grpChg chg="del mod">
          <ac:chgData name="Zhou Jianyu" userId="faadb563bfecab1d" providerId="LiveId" clId="{608A95A3-58AF-4221-93A8-A24D4A10E73E}" dt="2022-12-09T02:35:02.472" v="5834"/>
          <ac:grpSpMkLst>
            <pc:docMk/>
            <pc:sldMk cId="2035881904" sldId="274"/>
            <ac:grpSpMk id="657" creationId="{D0750BB9-99A6-457B-9ECC-8672BE09E8AD}"/>
          </ac:grpSpMkLst>
        </pc:grpChg>
        <pc:grpChg chg="del mod">
          <ac:chgData name="Zhou Jianyu" userId="faadb563bfecab1d" providerId="LiveId" clId="{608A95A3-58AF-4221-93A8-A24D4A10E73E}" dt="2022-12-09T02:34:54.074" v="5814"/>
          <ac:grpSpMkLst>
            <pc:docMk/>
            <pc:sldMk cId="2035881904" sldId="274"/>
            <ac:grpSpMk id="671" creationId="{BDB158A0-0E0B-43AB-883B-D7E44D56D4B6}"/>
          </ac:grpSpMkLst>
        </pc:grpChg>
        <pc:grpChg chg="del mod">
          <ac:chgData name="Zhou Jianyu" userId="faadb563bfecab1d" providerId="LiveId" clId="{608A95A3-58AF-4221-93A8-A24D4A10E73E}" dt="2022-12-09T02:34:59.512" v="5828"/>
          <ac:grpSpMkLst>
            <pc:docMk/>
            <pc:sldMk cId="2035881904" sldId="274"/>
            <ac:grpSpMk id="677" creationId="{870B788A-12DC-4A01-9212-E60966695BB1}"/>
          </ac:grpSpMkLst>
        </pc:grpChg>
        <pc:grpChg chg="del mod">
          <ac:chgData name="Zhou Jianyu" userId="faadb563bfecab1d" providerId="LiveId" clId="{608A95A3-58AF-4221-93A8-A24D4A10E73E}" dt="2022-12-09T02:35:02.472" v="5834"/>
          <ac:grpSpMkLst>
            <pc:docMk/>
            <pc:sldMk cId="2035881904" sldId="274"/>
            <ac:grpSpMk id="678" creationId="{440BCD40-F22C-496A-81E2-0E817DF5935F}"/>
          </ac:grpSpMkLst>
        </pc:grpChg>
        <pc:grpChg chg="del mod">
          <ac:chgData name="Zhou Jianyu" userId="faadb563bfecab1d" providerId="LiveId" clId="{608A95A3-58AF-4221-93A8-A24D4A10E73E}" dt="2022-12-09T02:35:02.472" v="5834"/>
          <ac:grpSpMkLst>
            <pc:docMk/>
            <pc:sldMk cId="2035881904" sldId="274"/>
            <ac:grpSpMk id="692" creationId="{11AA0DF3-6EFE-44DA-926C-E04AAAAA6027}"/>
          </ac:grpSpMkLst>
        </pc:grpChg>
        <pc:grpChg chg="mod">
          <ac:chgData name="Zhou Jianyu" userId="faadb563bfecab1d" providerId="LiveId" clId="{608A95A3-58AF-4221-93A8-A24D4A10E73E}" dt="2022-12-09T02:35:02.472" v="5834"/>
          <ac:grpSpMkLst>
            <pc:docMk/>
            <pc:sldMk cId="2035881904" sldId="274"/>
            <ac:grpSpMk id="698" creationId="{41B6724B-DE18-447A-9380-3F492880CB63}"/>
          </ac:grpSpMkLst>
        </pc:grp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" creationId="{995A5F18-3FAA-4230-A0E3-7201C3D1EDA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" creationId="{D4C332E3-1949-4FCC-A248-1B205D606A2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" creationId="{8F417C5C-D139-4403-BAC0-A3F9B149B47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" creationId="{99DC098A-679C-4F3B-B94D-02CC6D3EE66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" creationId="{5BA7B075-4D8B-4187-B473-E9091ABB9A4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" creationId="{816B5DCE-0FF6-4443-8E73-28A1A50A646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" creationId="{88252074-82B1-4C19-83AA-D9D12615187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" creationId="{734D1442-3A18-4A67-8AC9-FA371224F7A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" creationId="{FFDFB83C-60B3-4B50-93E4-8ACC63E2B5D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" creationId="{DB736D1E-DA86-415D-A922-D42A126ED8B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2" creationId="{33A85A54-5B23-4811-959B-E9C612CBCEE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3" creationId="{7E6E30CC-9B35-48A3-A42E-C6928ACC2D2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4" creationId="{564A3869-D628-42EC-AEFD-C9CAC0818C9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5" creationId="{2370E8BA-A125-4A58-970E-04AA2EF384A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6" creationId="{30685A47-2C99-43E0-9E4E-9CD1BEFA01C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7" creationId="{0F398FC4-E8AF-48E7-805B-CB52403B2B9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" creationId="{FA99146A-6C53-4ECC-AB89-676148BEA98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" creationId="{870841BF-60EF-46D8-90B6-AE276E67565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" creationId="{B609902A-4DCA-41D9-BF44-59E6746AD3D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" creationId="{7ADF83C2-3596-4384-B80E-73A68B40451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" creationId="{354A569F-C624-4A68-A1A1-5CDA9EE73A2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" creationId="{AD7675DF-7155-4599-9E3B-89CC0A5449F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" creationId="{9015CC22-06D2-4C20-B5D2-7E85842FA78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" creationId="{EF12143E-BDCA-4306-9678-C511535D9AE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" creationId="{3338804C-1C94-48CE-B782-CD89E41F33F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" creationId="{17FF7B15-5B50-4CCF-AA79-7764F65C569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8" creationId="{B389BAA6-1A75-4172-A09E-E4C72586073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" creationId="{49953DD0-6D3C-4728-9E8F-21DC9191D69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" creationId="{DCB17A82-FFD6-47EA-9319-323AA965788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" creationId="{7EE4DCB6-24DF-4640-931F-ED4C0F75395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" creationId="{9FCA54EA-8A27-469B-BB77-D583E416FB9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" creationId="{367F24DB-9B00-49A9-8130-EA2FDB561C0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" creationId="{C0674FAA-B8D0-45B8-BD37-8D631D2AEA7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6" creationId="{8C31C30D-98A2-4142-83B1-A15D2F7F393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7" creationId="{2A48211E-B856-4743-B4F6-12E87AA23DC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0" creationId="{DFC61B59-6563-4D37-A8C5-9946695368A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1" creationId="{3166B426-3DEB-4D9F-B65D-954897BFDAE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2" creationId="{A7953620-F7B0-4511-B2BF-09450E5A77E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3" creationId="{2EA657C4-47A7-49F9-8063-F844A8D109D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4" creationId="{C1669076-46C4-445C-BB65-D4C2377E251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5" creationId="{89BCA264-8667-46B8-A5DC-E1BF9B48EF4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6" creationId="{E8D65B6C-09A3-4FA9-8FF8-DC4BB429F71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" creationId="{2D3B796E-4E7D-49A2-89E7-4DE765D3B58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" creationId="{8B6751C4-5BB0-4273-9173-D12A04972D2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" creationId="{40D5C6BD-51D6-4C7F-A3F3-EE7346BEA6B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" creationId="{BF6F4A35-F73E-4A09-9C1A-680A78D38A0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" creationId="{6ABB7C64-F072-452D-9606-72C0EBA9C27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" creationId="{709B08F0-3F96-4272-A3D5-D1B8B94C19B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" creationId="{655B843C-BB39-485A-8BB1-ED587369D62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4" creationId="{F20DD86E-D98D-422E-A1BD-0797E493657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6" creationId="{3F143F88-213D-44DA-BE7C-68A1C807D2B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" creationId="{AEF33986-8B6B-49EF-810A-94B6F71A33D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" creationId="{827E4696-CDFB-4657-9762-70D9D26ED06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" creationId="{01DE757C-801E-4A17-9B06-6210705913E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" creationId="{05F2112B-C2A4-4AB8-951C-3213D450823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" creationId="{1B8F6D04-EEF1-4505-865A-FCFC2A50DD3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" creationId="{85F6D26A-01EF-4010-B545-8F00EBF5CF1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" creationId="{D0F02460-DFE4-42DA-A10D-F32EAABE1EE2}"/>
          </ac:inkMkLst>
        </pc:inkChg>
        <pc:inkChg chg="add">
          <ac:chgData name="Zhou Jianyu" userId="faadb563bfecab1d" providerId="LiveId" clId="{608A95A3-58AF-4221-93A8-A24D4A10E73E}" dt="2022-12-09T02:24:39.846" v="5182" actId="9405"/>
          <ac:inkMkLst>
            <pc:docMk/>
            <pc:sldMk cId="2035881904" sldId="274"/>
            <ac:inkMk id="66" creationId="{A58288CF-6A6A-49F3-8553-02EAB2B7F5E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7" creationId="{6A0E3206-19F2-4143-B4A5-465A050BF74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8" creationId="{E7F6AAC6-334D-4752-8207-D4CB69DE1F7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9" creationId="{A80CE30B-3552-4DD3-A2CC-42F4DDFAC0B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0" creationId="{9BA1E726-1151-487D-88AB-0C583FE5C23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1" creationId="{48D44242-606E-46C9-96CE-D505EFF4031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2" creationId="{9755B3D3-7326-4B0D-8BDB-8EC61B1614C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3" creationId="{0F3BFC8D-F6D1-4251-9CA9-1F14243713F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4" creationId="{E93D1FA2-2E3F-4137-9FDC-292337FF053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5" creationId="{12FBF411-D908-40A4-8C7A-3F5A4483E1D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6" creationId="{407116E5-2D9D-4DC3-A06A-114F0F906B1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7" creationId="{7D4AFB0B-6B1A-459E-824D-2BE9A7DA2DB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8" creationId="{20ABE4FD-E494-4143-AF09-049E94AABC4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79" creationId="{6BAFCE2A-475A-4B0E-922A-9E61AFC0086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0" creationId="{B471206E-8BC8-4252-B305-707134EEA05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3" creationId="{0DE5B024-59E4-4009-A26E-27D182DE790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4" creationId="{69136B0B-3105-4941-98E4-4FB676BB78D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5" creationId="{3303E1C1-2733-4CD6-B019-CC2BDF30D38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6" creationId="{3C26336E-4928-4534-84FB-D63408F01BE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7" creationId="{E9E0ACED-7A94-4B35-AA69-E5905321A6D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8" creationId="{08272EF2-FFA7-4EB4-B171-1738B888A0E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89" creationId="{80EEF30B-3AA5-4ADD-AADB-244FD748308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0" creationId="{92E13602-DAEA-431A-919A-5626B203A0C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1" creationId="{29147397-B0BE-48AA-874B-FD55A630BF8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3" creationId="{7102A0FD-2EAC-4A75-A3E8-4F931C6BD41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4" creationId="{FDE3775E-6430-4E09-8F2B-BB1EC315684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5" creationId="{C9DC39CD-DDCA-4FE1-8A0F-DECB9E91397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6" creationId="{033CF813-13D0-4E2A-9799-B5BD53BFF65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7" creationId="{C29002B5-B7DF-40A6-BA22-10A99388CE1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8" creationId="{63C50EAF-205A-46BC-8B98-F114A42F77B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99" creationId="{A8F38EC1-E805-4A4F-A5AD-7D6F2EEB14C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0" creationId="{60AF49D3-8300-4DC5-90F3-C4D01E4B5E0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1" creationId="{CFFDC57C-2AFB-4013-9EA0-B7CE889E47C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3" creationId="{74C455D8-94E9-4927-8B93-381D23120A7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4" creationId="{89DF530A-ABA6-4367-A8E8-7D8EBF33BB7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5" creationId="{E13BC021-23D3-450D-A623-53DC3E37112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6" creationId="{040B61BA-BA7D-40CD-A569-34A4E8F3127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7" creationId="{5F172219-CB46-4DDB-BA9D-CD397F821B7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8" creationId="{1B6DBE9D-CB0E-481E-B514-5C09E881A8E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09" creationId="{1F61EBA2-A487-4203-A24A-BE09FCC24CD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0" creationId="{20F0567C-F8CD-4B5E-BBB6-77D14385FEC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1" creationId="{769E9BC8-BE37-46AD-8B5D-B769138FE4B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3" creationId="{C9B45709-F705-4ECE-A5AF-16E705D6AA6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4" creationId="{6353F21B-B10F-433A-9102-B0C400B7205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5" creationId="{4752E4EE-FA76-4EC6-A672-9B8BD2E255E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6" creationId="{367BDAE9-3331-4948-81B2-240BECDA08A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17" creationId="{7B624E17-B80A-4AD3-A39C-D5F676971D5B}"/>
          </ac:inkMkLst>
        </pc:inkChg>
        <pc:inkChg chg="add del mod">
          <ac:chgData name="Zhou Jianyu" userId="faadb563bfecab1d" providerId="LiveId" clId="{608A95A3-58AF-4221-93A8-A24D4A10E73E}" dt="2022-12-09T02:26:15.195" v="5239" actId="9405"/>
          <ac:inkMkLst>
            <pc:docMk/>
            <pc:sldMk cId="2035881904" sldId="274"/>
            <ac:inkMk id="119" creationId="{C73558D4-D6E9-463D-BD80-EB3978F8B1A8}"/>
          </ac:inkMkLst>
        </pc:inkChg>
        <pc:inkChg chg="add del mod">
          <ac:chgData name="Zhou Jianyu" userId="faadb563bfecab1d" providerId="LiveId" clId="{608A95A3-58AF-4221-93A8-A24D4A10E73E}" dt="2022-12-09T02:26:13.010" v="5238"/>
          <ac:inkMkLst>
            <pc:docMk/>
            <pc:sldMk cId="2035881904" sldId="274"/>
            <ac:inkMk id="120" creationId="{C51EEE5D-C8B8-478C-B7AD-7D6CF22CF27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2" creationId="{2B3D49C6-CDE2-4B2A-9B57-BA21008C125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3" creationId="{DFEFF131-C5AB-421E-B231-5AA23B39EB4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4" creationId="{45CB8724-9EAD-435A-8FB5-E53DCEA8100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5" creationId="{EB0F6200-A571-4658-B05B-B82371C1F86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6" creationId="{F9538F84-11EF-442F-926F-21FD43E1C52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7" creationId="{47045854-C981-4E0B-A863-248EF6DA87A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8" creationId="{C513E0D3-1768-459E-B6AD-1CA9B88AB20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29" creationId="{66EC4E9B-CE7C-4820-80A2-E6DEC7E8BE2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0" creationId="{6A8D314E-2F4F-49A1-BA25-B96FF9B5F5E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1" creationId="{C4C599D4-DF57-43B1-AFED-2B58527FA90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2" creationId="{AAA70DA6-5B6F-4478-A31C-6DC2804ADA4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3" creationId="{B4C5315C-BEF6-4156-B3B6-FF840C2C355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4" creationId="{03217AEF-8784-4751-8D1E-C377ADB0838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5" creationId="{79ED4603-3A85-4FA4-8E7F-B500027D2BC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6" creationId="{09EDB271-B384-48A5-BEFF-F73AE3BCEDB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7" creationId="{FCF4A747-97F9-403C-AE5A-0B9B6C0D379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38" creationId="{630EA613-9DD8-4F3E-95C1-7DDDF95F987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3" creationId="{DE219459-11F6-484A-B492-EDA0C3CF024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4" creationId="{CE733DEB-DBB0-42BF-87E1-8C69919162B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5" creationId="{5FCFFFD9-AB9F-4B03-88BF-7BCE37C4C09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6" creationId="{3E18FCC7-EC3D-483A-8AFB-12E543B9AC7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7" creationId="{A4EF2833-DE6B-4437-A0D2-73480D8914D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8" creationId="{6EADE8BF-4CD1-4B34-A8F2-365FA099AC8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49" creationId="{F9C16BCA-B703-43F9-B6C8-99AB790EF42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0" creationId="{49768972-C6B1-4B52-A263-D7C3A21F9B6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1" creationId="{BA872D56-37C5-4DF0-8799-CA748D8E423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2" creationId="{D6D2BD57-8A6D-42CB-9E4C-CAD4A158229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3" creationId="{08C2A376-C432-4F81-9DD3-BB4D13035BD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5" creationId="{61624AFB-66D9-45DD-92B4-3CFC175BD24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6" creationId="{24B53024-9263-4502-B039-50E93667736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7" creationId="{5E693F6F-3DD9-48E3-8EAA-781DDDEF483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8" creationId="{A87878A6-DADC-4F36-867C-E7A9AC6231F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59" creationId="{B6F0E38A-74CA-4D78-AA34-592311BC9DC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0" creationId="{F94126D4-94CF-4DD7-9641-25FAD30F188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1" creationId="{5176C2D2-7111-49D6-B932-1EAA7312CE5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3" creationId="{181993E1-3708-443B-86B4-CCACEFEE0A5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4" creationId="{78DD8348-C3CD-4086-8A90-3219BDF8B4D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5" creationId="{80BD4B21-5C13-44C1-82B6-0644E28CFAE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6" creationId="{1CCA9F6B-7A61-477E-8D22-3EAEABC3310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68" creationId="{C0AC1C95-5119-4BF3-B1D1-A7FD46B0326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0" creationId="{03EB3091-DC2D-4563-856C-DEDDC446752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1" creationId="{829FD056-FAA8-48FA-814B-689EA27C0C5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2" creationId="{91A03FCB-8C2B-45AA-AAA0-A3B5286BB77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3" creationId="{4E36E50D-9570-4588-83A3-56264254524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4" creationId="{277973E4-218C-4AC9-A35B-95200576B83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5" creationId="{0B3BAA5D-ABA4-47B6-8B76-F2C3A629A1F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7" creationId="{427562EF-4D81-4CF8-97BA-ADF08C606DE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8" creationId="{F8AE4771-2A02-4C30-B185-F11E7029608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179" creationId="{F2DB72A2-4DCD-48B6-AA4E-875E17A866BB}"/>
          </ac:inkMkLst>
        </pc:inkChg>
        <pc:inkChg chg="add mod">
          <ac:chgData name="Zhou Jianyu" userId="faadb563bfecab1d" providerId="LiveId" clId="{608A95A3-58AF-4221-93A8-A24D4A10E73E}" dt="2022-12-09T02:29:50.923" v="5401"/>
          <ac:inkMkLst>
            <pc:docMk/>
            <pc:sldMk cId="2035881904" sldId="274"/>
            <ac:inkMk id="181" creationId="{0ADAECF1-CF4C-48F9-A9EF-9D78E566F19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3" creationId="{CE29BC8A-7BD1-4E7B-84CD-4AA07F0B257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4" creationId="{C27CA118-BFCD-44A3-893A-D3032DE4B3B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5" creationId="{E43E3AB3-BEA2-46B8-9C3C-101817823BB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7" creationId="{75E2E734-B949-4E60-9D8D-47F8015C945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8" creationId="{8FBA8C21-8174-4F3E-96AB-C72C03BE283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89" creationId="{076DFD53-6C5C-41EE-AF13-1FD880D136A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0" creationId="{2D53C6D3-9F18-439C-9CDC-6CE593D2FB8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1" creationId="{62DB59FF-6A32-4A8D-A12A-86B725DBD98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2" creationId="{7A4EBBC8-BAB7-4610-8C21-EE38B9EC3A3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3" creationId="{03BFF084-766C-4470-A5E0-730741066B1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4" creationId="{1001F6D3-BA05-4AEA-9CB1-273BC345F9A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5" creationId="{6BD84268-C4B1-4480-A5CA-5604626CF22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6" creationId="{2C5422B5-6C54-4B3E-88B4-B3413953164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7" creationId="{AF71E3E3-D8E6-400D-BFF2-F8AE1B1214B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198" creationId="{CBEAB3DE-2E55-416F-9B02-FAF5D51549F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0" creationId="{BBC48F28-194C-4E39-8F01-B182C04650D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1" creationId="{309A83B1-FD92-449D-9647-9B6EE626B95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3" creationId="{58CE1B2F-63C0-4E67-8ECD-D78BE6038F1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4" creationId="{B5DBCFA0-3DAF-4D80-82E3-613CD0673B9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5" creationId="{90BCC5D1-CCB6-4B00-B742-AE76DEE1694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7" creationId="{1DDD4F7C-47D9-4556-B08C-E16E5D16CBE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8" creationId="{88343ECE-60D5-4627-BF35-1068C9BBAC3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09" creationId="{C61C8B72-1DF4-4843-AA28-E2C7A272CD2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0" creationId="{D0DD468D-A435-4239-9199-0B361CA3562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2" creationId="{BB55F269-5A85-439D-96DE-F8C89712F7D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3" creationId="{1BF091D2-820A-468E-99B2-5282ACBE2AC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4" creationId="{DD1A792A-DA21-4B35-88AF-E6ACB0063E4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5" creationId="{D0BD4A13-48A0-4F50-AFCA-5A33364E392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7" creationId="{514A8FD5-2644-4811-ACBF-D5232C988BF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8" creationId="{D15B53F0-2C97-4369-B20F-D7BCD9777C9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19" creationId="{919791D9-36F5-4A7F-BE3E-88E0223F1E6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0" creationId="{E9E771F5-183D-4AF6-A78D-A07F299984A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1" creationId="{6F0C9CB9-5A78-444D-98E7-03A2DC48B83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2" creationId="{92406D79-B73D-4944-BE02-11320D14FB8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4" creationId="{A4554889-9F84-4B8C-AAF5-0EA6D039077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5" creationId="{C0B7FC5E-4CDF-43B6-BF09-B2924E2CBEA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6" creationId="{E7CBEE0C-889F-4375-8C2B-F4538355D5A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7" creationId="{205F7233-DC69-4C0D-89A6-ECF85956955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28" creationId="{CD56EB56-7221-49DA-8D76-C5458EFB172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0" creationId="{9D1E9A3E-4C2D-4918-BE4A-2417A4C69A6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1" creationId="{D86F6985-00CC-418D-A668-42DDDAEB6E1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2" creationId="{4F02A617-DAF4-438C-84E6-1E25ED75F47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3" creationId="{0B1722C7-F7BE-4A06-9048-343D837634F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4" creationId="{1073F814-48FB-4A4E-BC88-664D6B012E9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6" creationId="{9E114228-AE7F-4082-B8D7-7899E6CAC47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7" creationId="{CCA1F78B-9C9C-4428-8400-51A50F1A8C4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8" creationId="{369208E0-2761-4668-9D45-78AC344EE7B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39" creationId="{647ACC05-C902-4052-9E2D-E320D443D10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1" creationId="{F2D1F12B-F13C-4139-8CFC-60AED3102B5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2" creationId="{3A50160A-5963-4CAC-BEEB-45018564D0D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4" creationId="{A1698F76-01DD-4082-9B94-A541B03113A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5" creationId="{D8216030-A9E2-4C32-83AD-FE420F290D2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6" creationId="{C82310CB-39FD-4F73-80B9-AC9383D30D3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7" creationId="{BAA6E759-F56D-4DFA-8FF6-91E23827C5E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8" creationId="{FDB2E6D6-F54C-4AF7-83C6-DC3B8C83282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49" creationId="{967D5C77-535C-4DB0-B891-3F8A2969C79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0" creationId="{4B87851B-7B08-421E-8C8B-477BDE3FAE3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1" creationId="{1229A109-ECBA-451C-9F3E-C26D03151FD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3" creationId="{857F7225-36D5-423A-A1ED-30B6C11D0BB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4" creationId="{6FA43651-FA64-4725-92E6-6B1CDAED63C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5" creationId="{A85190C9-1E01-46DB-9282-A2FC122F5EF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6" creationId="{474AB73B-EA96-467E-8350-E97BFB96382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7" creationId="{57697F7C-E0B1-45DA-BB0F-BE5F0B91334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8" creationId="{0DED1B17-B4E0-48B9-97A2-0CE83551BD1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59" creationId="{405206EB-F750-40A0-984B-EA52EEFE059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0" creationId="{360D5020-DBEF-4A43-961B-5DDA0765E25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1" creationId="{76C6B79B-DA58-4F0F-8FC9-14A5EC48592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2" creationId="{C7B63A60-47B8-4171-9E0B-2C65C3A4FD6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3" creationId="{948231A2-13D5-4CB4-8F41-C827F0A70CD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4" creationId="{F591C016-332D-4285-A9B5-DC71EA5E3B2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5" creationId="{D5F2A7A4-64C4-4A15-A632-EAA118E1FDE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6" creationId="{B297C908-B7C5-4E69-8001-877BA7A6361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7" creationId="{DA7A5C23-C2FE-4EBC-8F28-A85E8C00D27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69" creationId="{A18083B7-4E2F-472E-9940-B2815CDBC1E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0" creationId="{6FA76F7F-179A-48F9-9C64-31742EB14C0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1" creationId="{E3DF95A0-ADD2-4D3C-B21D-767457A791A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2" creationId="{CF11B2B9-A149-4DFA-95B8-58820C8B4D9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3" creationId="{717469F9-A23E-4AEC-A5A5-71B1F8CA8D6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4" creationId="{819A0426-252A-49F6-B15A-23E72724050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6" creationId="{A59392BC-3A94-49C7-A8EE-A9A96AA5D17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7" creationId="{0C682760-0D8F-472D-9940-1C0F154BB2A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8" creationId="{31EFFE6A-5387-4322-9804-A4148475895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79" creationId="{85BBF04A-2A1F-4170-8D6B-D1C91AEBD63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80" creationId="{B6D2BC42-5E67-4D05-B61B-A17B2B4EA1B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81" creationId="{3DD8EB20-1B75-4F32-A00B-D43B3942110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82" creationId="{17B8760B-D68F-401D-A4ED-23AE73E8C8F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284" creationId="{AEC3A03B-B8A4-4237-B754-73E037A72FB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285" creationId="{636A923F-83B6-45C4-9C80-8470FCF3724B}"/>
          </ac:inkMkLst>
        </pc:inkChg>
        <pc:inkChg chg="add mod">
          <ac:chgData name="Zhou Jianyu" userId="faadb563bfecab1d" providerId="LiveId" clId="{608A95A3-58AF-4221-93A8-A24D4A10E73E}" dt="2022-12-09T02:29:53.352" v="5407"/>
          <ac:inkMkLst>
            <pc:docMk/>
            <pc:sldMk cId="2035881904" sldId="274"/>
            <ac:inkMk id="287" creationId="{74A4C7AA-096A-4EF2-B9FD-319B8202D46C}"/>
          </ac:inkMkLst>
        </pc:inkChg>
        <pc:inkChg chg="add mod">
          <ac:chgData name="Zhou Jianyu" userId="faadb563bfecab1d" providerId="LiveId" clId="{608A95A3-58AF-4221-93A8-A24D4A10E73E}" dt="2022-12-09T02:29:53.352" v="5407"/>
          <ac:inkMkLst>
            <pc:docMk/>
            <pc:sldMk cId="2035881904" sldId="274"/>
            <ac:inkMk id="288" creationId="{8CE5F6BD-A092-451E-BC8A-737837E0D11C}"/>
          </ac:inkMkLst>
        </pc:inkChg>
        <pc:inkChg chg="add mod">
          <ac:chgData name="Zhou Jianyu" userId="faadb563bfecab1d" providerId="LiveId" clId="{608A95A3-58AF-4221-93A8-A24D4A10E73E}" dt="2022-12-09T02:29:53.352" v="5407"/>
          <ac:inkMkLst>
            <pc:docMk/>
            <pc:sldMk cId="2035881904" sldId="274"/>
            <ac:inkMk id="289" creationId="{66A4B787-BC18-44E7-8E8C-E6F9556D2AB4}"/>
          </ac:inkMkLst>
        </pc:inkChg>
        <pc:inkChg chg="add mod">
          <ac:chgData name="Zhou Jianyu" userId="faadb563bfecab1d" providerId="LiveId" clId="{608A95A3-58AF-4221-93A8-A24D4A10E73E}" dt="2022-12-09T02:29:53.352" v="5407"/>
          <ac:inkMkLst>
            <pc:docMk/>
            <pc:sldMk cId="2035881904" sldId="274"/>
            <ac:inkMk id="290" creationId="{64F8D512-AD25-4D51-994C-2D5A2A62062F}"/>
          </ac:inkMkLst>
        </pc:inkChg>
        <pc:inkChg chg="add mod">
          <ac:chgData name="Zhou Jianyu" userId="faadb563bfecab1d" providerId="LiveId" clId="{608A95A3-58AF-4221-93A8-A24D4A10E73E}" dt="2022-12-09T02:29:53.352" v="5407"/>
          <ac:inkMkLst>
            <pc:docMk/>
            <pc:sldMk cId="2035881904" sldId="274"/>
            <ac:inkMk id="291" creationId="{DBF8C623-BAEB-49B1-982B-3B56829B3F7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3" creationId="{9365FCCC-ABC5-41BA-8618-2470832DF7A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4" creationId="{0E54078A-842B-4CC7-A7ED-F392D783502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5" creationId="{2082B38C-E5E9-45DF-B441-09895CB9E4E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6" creationId="{5E5EAB77-6C9C-4CAC-B893-4E2BA5C9652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8" creationId="{4984D571-A628-4A2D-BD51-93DDF45E7EA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299" creationId="{565414EF-517F-4FA9-903B-F6B5255FE8A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0" creationId="{2BA99DC5-F772-431A-ABFD-3A638C9E4FA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1" creationId="{2EC688B5-B8F4-4D9B-9FBB-74634A81100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2" creationId="{CE96FEAB-E18E-4B49-A8A2-C3ECF956598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4" creationId="{F05AB215-3297-49AF-ABDB-9D58D68727C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6" creationId="{BC4D2045-A154-4D0C-87FD-DD0589C7DC5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8" creationId="{2EF1CBF7-20FC-4D0F-B065-7535E9201AD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09" creationId="{2F4FD5CE-703D-467E-9658-30AA4AE1AC1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1" creationId="{8E86DE4B-0218-4D64-AD70-D324F35D2DE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2" creationId="{031476C3-7B14-49D6-BA55-81292E11669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3" creationId="{7E2607D9-77CD-4406-9370-7B16A13E855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4" creationId="{03B2309D-33E2-48AE-9E9B-3BE432573A0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6" creationId="{052CD05B-8721-421B-BFAE-4CAAC223FCB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7" creationId="{8603CB97-2638-4D17-88FD-A83C4894D80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8" creationId="{5FF403A9-4F8C-4ED1-BA1F-E1A81DF42CD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19" creationId="{20361391-0876-473D-B948-32D24995667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0" creationId="{805C6C53-D11B-4BFE-A16B-979EC038ECA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1" creationId="{047C0D93-9CF7-4384-ABA5-FB81BB26D1B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2" creationId="{0B5A9D27-F6E2-40EF-BCA3-C9402E8E011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3" creationId="{0755163A-D2B2-4C28-A425-19B8240D1EA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4" creationId="{3C8DF662-DA44-48A4-9F8B-ED93C19A962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5" creationId="{389CCA4A-0087-41FC-B46E-D0D79DAEC89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7" creationId="{E8E70FFE-CE27-43D4-9F7B-4ECD9C2FADC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8" creationId="{1242CC34-7C2B-479A-9071-1F7D25BD14D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29" creationId="{74678863-E7D9-4E2A-BD7C-885621E405E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0" creationId="{73C3002C-FCA0-4C3E-9F4E-B977A6B4DB1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1" creationId="{62F03D76-B726-44C4-80A8-294A985291F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2" creationId="{93A876DB-EA68-4AF3-8B29-37B61D44794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4" creationId="{419D35BE-EF42-4FBC-AF21-840050A1359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5" creationId="{00B32100-2B7A-4017-88F6-8631CFBB6EB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6" creationId="{839BC48A-7D3D-45C3-995B-814DA65BA3A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7" creationId="{D29D2256-C013-457B-91B5-F797697453D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39" creationId="{DEDB8136-EE18-4DE6-B32F-3299EC6C31A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0" creationId="{37834BB1-68E7-468D-AC3A-2F29A96B411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1" creationId="{34F7F881-C78E-40FD-AF6A-526B5ED3291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2" creationId="{CCB80D44-8F11-4A36-8FDF-FC776E8A0E9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4" creationId="{D4CED6BC-79AF-4607-9AE9-EB23F02D06D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5" creationId="{22B6F170-6FB2-4FFC-8A51-C4D8ACC2E0F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6" creationId="{CD2B92D9-6CB6-47E9-9F94-78BF01E4F63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7" creationId="{D0E21778-EAFF-4B35-A52C-CB3F0A39522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8" creationId="{A2BC8AE0-4D21-43F4-9529-64AB5E87B06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49" creationId="{DCE95F4C-DA6B-451B-9D2C-36E32E202FE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1" creationId="{DE389B88-DAA6-4E6C-86B0-C889F251698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2" creationId="{D6AD0D54-5178-497E-A8FB-F2F1ACD0E23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3" creationId="{8F381E1A-6BA2-4341-B2C2-48FFAC108F7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4" creationId="{38D274CD-75C5-4599-A278-C4F3B25FAE7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5" creationId="{1749F705-2D2C-47C4-95FF-E2F9F4FCB92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6" creationId="{57C1BBD1-1568-48FB-BD2E-85765E40892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7" creationId="{FD41BC31-A516-40EF-A700-3EC50903BAE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8" creationId="{26C0449E-7761-44A9-ABD9-5993412151C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59" creationId="{AE9DE076-CB0A-4C74-AC1B-84B5AA7ACAB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60" creationId="{A2C2ED2B-7AEA-4737-8E79-A3159FC8BEE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62" creationId="{23787481-4FD7-4F23-AEDD-6F8378FADA7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363" creationId="{43EF1418-B843-4455-BB8F-8922ED26CB29}"/>
          </ac:inkMkLst>
        </pc:inkChg>
        <pc:inkChg chg="add del mod">
          <ac:chgData name="Zhou Jianyu" userId="faadb563bfecab1d" providerId="LiveId" clId="{608A95A3-58AF-4221-93A8-A24D4A10E73E}" dt="2022-12-09T02:31:26.401" v="5500"/>
          <ac:inkMkLst>
            <pc:docMk/>
            <pc:sldMk cId="2035881904" sldId="274"/>
            <ac:inkMk id="365" creationId="{DFCDB900-FE70-42DE-BC0C-AA943EC15805}"/>
          </ac:inkMkLst>
        </pc:inkChg>
        <pc:inkChg chg="add mod">
          <ac:chgData name="Zhou Jianyu" userId="faadb563bfecab1d" providerId="LiveId" clId="{608A95A3-58AF-4221-93A8-A24D4A10E73E}" dt="2022-12-09T02:31:26.401" v="5497"/>
          <ac:inkMkLst>
            <pc:docMk/>
            <pc:sldMk cId="2035881904" sldId="274"/>
            <ac:inkMk id="366" creationId="{AFCE3361-C2DA-4224-8CB0-BE6C94135769}"/>
          </ac:inkMkLst>
        </pc:inkChg>
        <pc:inkChg chg="add del mod">
          <ac:chgData name="Zhou Jianyu" userId="faadb563bfecab1d" providerId="LiveId" clId="{608A95A3-58AF-4221-93A8-A24D4A10E73E}" dt="2022-12-09T02:31:26.400" v="5494"/>
          <ac:inkMkLst>
            <pc:docMk/>
            <pc:sldMk cId="2035881904" sldId="274"/>
            <ac:inkMk id="367" creationId="{FCC9BD64-C702-48F8-838D-7B681FC3C7D0}"/>
          </ac:inkMkLst>
        </pc:inkChg>
        <pc:inkChg chg="add del mod">
          <ac:chgData name="Zhou Jianyu" userId="faadb563bfecab1d" providerId="LiveId" clId="{608A95A3-58AF-4221-93A8-A24D4A10E73E}" dt="2022-12-09T02:31:26.401" v="5496"/>
          <ac:inkMkLst>
            <pc:docMk/>
            <pc:sldMk cId="2035881904" sldId="274"/>
            <ac:inkMk id="368" creationId="{52591DEE-B833-4837-A83D-44208E309D83}"/>
          </ac:inkMkLst>
        </pc:inkChg>
        <pc:inkChg chg="add del mod">
          <ac:chgData name="Zhou Jianyu" userId="faadb563bfecab1d" providerId="LiveId" clId="{608A95A3-58AF-4221-93A8-A24D4A10E73E}" dt="2022-12-09T02:31:26.401" v="5499"/>
          <ac:inkMkLst>
            <pc:docMk/>
            <pc:sldMk cId="2035881904" sldId="274"/>
            <ac:inkMk id="369" creationId="{601DCA78-CBC5-4630-ABDE-18064B84C58C}"/>
          </ac:inkMkLst>
        </pc:inkChg>
        <pc:inkChg chg="add del mod">
          <ac:chgData name="Zhou Jianyu" userId="faadb563bfecab1d" providerId="LiveId" clId="{608A95A3-58AF-4221-93A8-A24D4A10E73E}" dt="2022-12-09T02:31:26.401" v="5501"/>
          <ac:inkMkLst>
            <pc:docMk/>
            <pc:sldMk cId="2035881904" sldId="274"/>
            <ac:inkMk id="370" creationId="{A477EDC2-4EAE-457A-8079-D04E4155CAF5}"/>
          </ac:inkMkLst>
        </pc:inkChg>
        <pc:inkChg chg="add del mod">
          <ac:chgData name="Zhou Jianyu" userId="faadb563bfecab1d" providerId="LiveId" clId="{608A95A3-58AF-4221-93A8-A24D4A10E73E}" dt="2022-12-09T02:31:26.401" v="5498"/>
          <ac:inkMkLst>
            <pc:docMk/>
            <pc:sldMk cId="2035881904" sldId="274"/>
            <ac:inkMk id="371" creationId="{7C4BA4D6-66CA-4FBA-8315-B825C8A1AF3F}"/>
          </ac:inkMkLst>
        </pc:inkChg>
        <pc:inkChg chg="add del mod">
          <ac:chgData name="Zhou Jianyu" userId="faadb563bfecab1d" providerId="LiveId" clId="{608A95A3-58AF-4221-93A8-A24D4A10E73E}" dt="2022-12-09T02:31:26.400" v="5493"/>
          <ac:inkMkLst>
            <pc:docMk/>
            <pc:sldMk cId="2035881904" sldId="274"/>
            <ac:inkMk id="372" creationId="{309EAFE4-D4EE-423F-A0CF-125DE79F3501}"/>
          </ac:inkMkLst>
        </pc:inkChg>
        <pc:inkChg chg="add del mod">
          <ac:chgData name="Zhou Jianyu" userId="faadb563bfecab1d" providerId="LiveId" clId="{608A95A3-58AF-4221-93A8-A24D4A10E73E}" dt="2022-12-09T02:31:26.400" v="5495"/>
          <ac:inkMkLst>
            <pc:docMk/>
            <pc:sldMk cId="2035881904" sldId="274"/>
            <ac:inkMk id="373" creationId="{085F7943-CA2C-49E4-B3E0-C6C39C36FA14}"/>
          </ac:inkMkLst>
        </pc:inkChg>
        <pc:inkChg chg="add del mod">
          <ac:chgData name="Zhou Jianyu" userId="faadb563bfecab1d" providerId="LiveId" clId="{608A95A3-58AF-4221-93A8-A24D4A10E73E}" dt="2022-12-09T02:31:22.803" v="5492"/>
          <ac:inkMkLst>
            <pc:docMk/>
            <pc:sldMk cId="2035881904" sldId="274"/>
            <ac:inkMk id="374" creationId="{84C26E12-57B8-407F-BC6A-2CE6910060E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76" creationId="{ACCD7F70-E36F-4121-B9CC-96B8C4D3020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77" creationId="{D9F049F9-5511-4277-B696-D753540B65C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78" creationId="{1FFA9447-DC20-4541-83D0-65D38E7BBC2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79" creationId="{4A2F2F26-DED3-4FE7-9567-172A600315E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0" creationId="{7EB10A3E-BB75-46DE-BF33-85A1C47DC04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1" creationId="{585E6534-C5CB-44CB-B850-37A19B2CEF7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2" creationId="{1E12D98F-A264-4EA1-AC99-5F254D7DFC4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4" creationId="{A13581D9-8C5F-42CF-8415-9770F9150D6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5" creationId="{D785EE91-DE40-4A43-9FB0-A412CEC82F0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6" creationId="{0C90E67A-C52E-4F54-9505-FE029EDFB08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7" creationId="{E54DE79E-E953-47E3-BCF3-1A961A2F037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8" creationId="{3C27B347-5AE9-4E33-A393-03F9B59834A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89" creationId="{4D7734BA-2559-430C-B56E-3511A0D94CA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0" creationId="{71F5B903-6C4D-4485-B7F6-203FF990E3D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1" creationId="{B93FB0E8-5403-4F4D-9EF8-9DA978B416E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2" creationId="{0A78F7FC-60B0-423A-9AFD-146F71DA6A2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3" creationId="{36EAF0C5-6D4E-4E03-A434-D664EF57BDF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4" creationId="{EAAAAF93-BCB9-4936-8196-D2B7B491FA2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5" creationId="{2CD30743-9CFC-4510-92E2-0B6E36F19DC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6" creationId="{5339318F-323C-4E2B-9770-1DF7085F523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7" creationId="{B5352D76-5AED-4DE4-9E94-EFBCCA6A8C9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8" creationId="{296671EA-F2A7-4845-8C67-0E50DDD3377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399" creationId="{660AEB79-064A-40E8-8607-3A0CB19E77F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02" creationId="{A00067F1-1E67-452A-85E8-BEF7FCF73A0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03" creationId="{F0266F32-C85B-4CA1-8A48-043334ADD94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04" creationId="{36026173-A799-40AB-B6B6-A3D59854BC0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05" creationId="{90D1F7BA-DF54-4FD8-98B6-4CB1D74309C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06" creationId="{56D66AEF-AC07-4843-BE47-E31F445F4FD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07" creationId="{C4FBC7F4-477B-4F04-9D01-9360F5C0E527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09" creationId="{8DF3C092-10CD-473A-8F42-EF350B811C02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0" creationId="{7B2ED693-7E63-456A-B740-39664C0445C3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1" creationId="{1262997A-3066-4D08-B5BA-77FE7618648D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2" creationId="{56C84863-6F59-4FCD-A53E-F6E87BC32D37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3" creationId="{9378F908-B1C9-4D75-B823-2E30255215C8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6" creationId="{8CD34435-79C2-4DCB-88C5-270031313E34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7" creationId="{CE349E5F-EDF1-461D-B30C-7BA2D4512EE2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8" creationId="{F808899F-B19A-4992-BAAD-A35F2A25A032}"/>
          </ac:inkMkLst>
        </pc:inkChg>
        <pc:inkChg chg="add mod">
          <ac:chgData name="Zhou Jianyu" userId="faadb563bfecab1d" providerId="LiveId" clId="{608A95A3-58AF-4221-93A8-A24D4A10E73E}" dt="2022-12-09T02:31:52.212" v="5544"/>
          <ac:inkMkLst>
            <pc:docMk/>
            <pc:sldMk cId="2035881904" sldId="274"/>
            <ac:inkMk id="419" creationId="{DAB95FD2-0715-4F76-B6FB-9B2FF429E75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1" creationId="{4B1E927B-5104-4EB1-99D6-5E93B3555F6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2" creationId="{B974F36E-6F00-46F9-9138-72DC82B2542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3" creationId="{8AEEDE85-DC2A-4A6C-B7EE-E88327AA10A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4" creationId="{3BA2D9BC-D163-4119-AF85-CEE4653B1E2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5" creationId="{AC8BEF2B-A5DB-47D8-A585-17A6EE0001C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6" creationId="{26C20198-9D42-4D48-8719-20719B33EBD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7" creationId="{673238DE-1D68-43DA-B172-B821804C3E3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29" creationId="{55471DE5-C5D3-4EBA-9129-0D87A204620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1" creationId="{833FA76D-A860-456B-8690-B4BD8491348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2" creationId="{B0593D2A-1585-43B7-8F5D-0BCB1C2E664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4" creationId="{7DB0C34F-E5A7-4E1D-8CCF-68D42F538A81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5" creationId="{E20D73BE-4B5B-4E7B-9956-B587BA956A8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6" creationId="{84A3F653-E3CF-4E9A-80DE-B9C8636D018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7" creationId="{DBDD10E5-5638-4D25-A1CF-7A865A24AE5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8" creationId="{08F494FD-25DD-4FD5-9DCE-D366677A6E8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39" creationId="{ED48E8F1-DA02-4FE5-AFBC-F96E198AE9F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40" creationId="{942C9736-63D1-4AA9-816A-DCE4B5DF73B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42" creationId="{C3810DAD-4C2B-466F-B991-657F0FD78C5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43" creationId="{92E30D58-6FAA-440A-99EF-79889B517E3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44" creationId="{A1EECB78-CB0E-4158-AD37-BFD7BEF4109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46" creationId="{7BA0CDAF-5CD9-4713-8C74-79D9AA9243E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47" creationId="{D62B0CDB-0BA8-41CE-8A99-27644E401F1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50" creationId="{A0BD5139-DD4D-4758-B4F6-1194C963EEC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51" creationId="{9FC8BE81-829F-4E8B-81A3-08B2F01443D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52" creationId="{4C6A3015-C913-4A9A-952D-611BA6564246}"/>
          </ac:inkMkLst>
        </pc:inkChg>
        <pc:inkChg chg="add del mod">
          <ac:chgData name="Zhou Jianyu" userId="faadb563bfecab1d" providerId="LiveId" clId="{608A95A3-58AF-4221-93A8-A24D4A10E73E}" dt="2022-12-09T02:32:23.208" v="5588"/>
          <ac:inkMkLst>
            <pc:docMk/>
            <pc:sldMk cId="2035881904" sldId="274"/>
            <ac:inkMk id="454" creationId="{F11100F4-4C86-4B92-A5D6-558FACFC7CCD}"/>
          </ac:inkMkLst>
        </pc:inkChg>
        <pc:inkChg chg="add del mod">
          <ac:chgData name="Zhou Jianyu" userId="faadb563bfecab1d" providerId="LiveId" clId="{608A95A3-58AF-4221-93A8-A24D4A10E73E}" dt="2022-12-09T02:32:23.207" v="5587"/>
          <ac:inkMkLst>
            <pc:docMk/>
            <pc:sldMk cId="2035881904" sldId="274"/>
            <ac:inkMk id="455" creationId="{F83AD3B9-843F-48F9-BA3B-6FF43514F1E4}"/>
          </ac:inkMkLst>
        </pc:inkChg>
        <pc:inkChg chg="add del mod">
          <ac:chgData name="Zhou Jianyu" userId="faadb563bfecab1d" providerId="LiveId" clId="{608A95A3-58AF-4221-93A8-A24D4A10E73E}" dt="2022-12-09T02:32:23.210" v="5590"/>
          <ac:inkMkLst>
            <pc:docMk/>
            <pc:sldMk cId="2035881904" sldId="274"/>
            <ac:inkMk id="457" creationId="{65B8CE3F-52BC-491C-9730-6B0AC904B06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58" creationId="{7B5EF8DB-694E-4A2C-B6F8-07F5216A22A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59" creationId="{6EFACE55-7067-4291-9C84-9774828A9B90}"/>
          </ac:inkMkLst>
        </pc:inkChg>
        <pc:inkChg chg="add del mod">
          <ac:chgData name="Zhou Jianyu" userId="faadb563bfecab1d" providerId="LiveId" clId="{608A95A3-58AF-4221-93A8-A24D4A10E73E}" dt="2022-12-09T02:32:23.209" v="5589"/>
          <ac:inkMkLst>
            <pc:docMk/>
            <pc:sldMk cId="2035881904" sldId="274"/>
            <ac:inkMk id="460" creationId="{1E8517EA-851A-421D-9D4C-7E984C9D696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61" creationId="{5FBE8416-40D9-45C9-915D-B163F05AE98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462" creationId="{57454892-0920-47BB-9BDA-FB46E73CCD25}"/>
          </ac:inkMkLst>
        </pc:inkChg>
        <pc:inkChg chg="add del mod">
          <ac:chgData name="Zhou Jianyu" userId="faadb563bfecab1d" providerId="LiveId" clId="{608A95A3-58AF-4221-93A8-A24D4A10E73E}" dt="2022-12-09T02:32:29.285" v="5596"/>
          <ac:inkMkLst>
            <pc:docMk/>
            <pc:sldMk cId="2035881904" sldId="274"/>
            <ac:inkMk id="464" creationId="{09B0C04F-F202-428A-B322-563264EF7AE2}"/>
          </ac:inkMkLst>
        </pc:inkChg>
        <pc:inkChg chg="add del mod">
          <ac:chgData name="Zhou Jianyu" userId="faadb563bfecab1d" providerId="LiveId" clId="{608A95A3-58AF-4221-93A8-A24D4A10E73E}" dt="2022-12-09T02:32:29.720" v="5597"/>
          <ac:inkMkLst>
            <pc:docMk/>
            <pc:sldMk cId="2035881904" sldId="274"/>
            <ac:inkMk id="465" creationId="{E9753FBB-74EB-4775-BBDD-989F1D113EA6}"/>
          </ac:inkMkLst>
        </pc:inkChg>
        <pc:inkChg chg="add mod">
          <ac:chgData name="Zhou Jianyu" userId="faadb563bfecab1d" providerId="LiveId" clId="{608A95A3-58AF-4221-93A8-A24D4A10E73E}" dt="2022-12-09T02:32:40.314" v="5614"/>
          <ac:inkMkLst>
            <pc:docMk/>
            <pc:sldMk cId="2035881904" sldId="274"/>
            <ac:inkMk id="467" creationId="{5D6677F0-2DBC-4C87-8B4E-58092EBC71F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69" creationId="{4ACE4FAC-FEBC-4245-B472-72B50B2D7E4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0" creationId="{7B51C03B-AF78-4A7A-B550-B47E84439D1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1" creationId="{12E7A370-AE51-4B41-B110-CABCA437A63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2" creationId="{9DAE7CE1-6F98-4683-813F-2BD44ACBA95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3" creationId="{25CF4F33-05DB-4E4D-A61B-3DF8906BBB6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4" creationId="{08123791-A160-463B-A08C-148B9A30E90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5" creationId="{595E138C-C3CA-41DF-A9EB-A29EC37A3C8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6" creationId="{52CE101F-08EE-455A-91CE-D1AD2D2FBF7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7" creationId="{0612C22B-CCCF-4F09-A0CC-B4FFC225D65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8" creationId="{4E8F921C-B995-454E-9D06-B34D42D227D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79" creationId="{2C1F0F08-21E4-450A-BBCD-72EEC60DE47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0" creationId="{658197CF-4D78-4C54-A77C-702F5349F23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1" creationId="{E357005B-31E9-4B09-8A43-9F23031D4AD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2" creationId="{A5721851-8894-4AC3-9049-86144AB469A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3" creationId="{FCE8F6E5-665A-4A86-922F-2FE5C3F1A04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4" creationId="{C2B8DE9C-DCA5-4F88-A308-F09EB30A592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6" creationId="{07617B05-3CC3-463E-9138-C28E4B99B2A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8" creationId="{92BE6434-3E99-41FC-9423-ED23FCB0870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89" creationId="{6BEC763C-18D5-435B-A780-6062D2B6F9A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0" creationId="{DB942FC6-67EE-417F-B14D-596720F2535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1" creationId="{9A1EFE3A-A66C-4CFA-800A-9F5BC05AE43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3" creationId="{8C0E6370-78AB-4F0A-97E3-B61AA971156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4" creationId="{7EE2FE33-DE10-42AD-8E2E-BA9AA574270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6" creationId="{53EBB54F-3CBD-45F8-AFDA-E5B13A44457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7" creationId="{C2BA2AB7-BA05-403C-AC1F-1587462204D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8" creationId="{97929C32-E7D3-4A74-8305-29829C26A2B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499" creationId="{EF170FDD-96DD-462E-B76E-CC283F9822A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0" creationId="{A11B5BE7-AE6F-4520-B5FD-5B73289427E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2" creationId="{1A99D627-1227-4E31-B346-E08374760CC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3" creationId="{68917881-E0C5-4DA2-B633-BBCEF7856AA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4" creationId="{FB3124D6-6940-4C9F-9924-C1E09859BE7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5" creationId="{B9B9F592-901B-47B0-B673-2D2DFE885F0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6" creationId="{1162E571-FE01-4C42-8436-1118C1317EF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8" creationId="{9C6EF60F-5D8E-48C9-84F3-E11AE1C7109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09" creationId="{82973C6A-C469-49CF-B2F4-9BE6E83DAE2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0" creationId="{5C8E02C7-4B75-4480-8173-EAF29F543C5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1" creationId="{CBDF3070-F90C-4AAB-ADD0-73C98E519FC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2" creationId="{25323BA3-A721-403C-952A-CA6A75D53F3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3" creationId="{8E4F16A6-2E89-4F9A-8A56-44C319C1E3C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4" creationId="{6C967188-6956-4048-88D7-C61EDB82F86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5" creationId="{A211C6C8-A1E8-4FFC-AD36-23512445B8F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6" creationId="{C7063A81-9817-499F-90FF-AD11E7D0B5FD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7" creationId="{9199C0E1-4E7B-429F-8F23-3F4B83789B8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8" creationId="{437056A1-0AF0-4247-BD1A-46A58B02B28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19" creationId="{ED5AAE5C-BB3E-4B49-B6A2-1ADF282747C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0" creationId="{AA1E73D8-3189-4F96-A437-1F8E3BE13A5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1" creationId="{36948DF0-5A55-4B42-A6A7-022126EADFC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2" creationId="{834AF386-8D23-49AA-A4FF-4EFFBB4883F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3" creationId="{22C353C9-CE19-456F-9AC5-7A15F35E6F4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4" creationId="{39772E27-4F27-4168-9969-ED54421E384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5" creationId="{1F5CA666-D3A0-47EB-9FC7-45E584F16A6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8" creationId="{6FE372B5-2F87-4BDE-96CD-577BAC706D0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29" creationId="{C4AF0B9B-889B-481B-BD20-CF6A9E8D783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0" creationId="{CD2D7851-646D-4698-8C15-601B4CBECEF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1" creationId="{E83DA3F0-900C-43ED-8714-6C489CDE4C5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2" creationId="{A456DE94-D929-4A5D-9DDA-EFA748FB6F8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4" creationId="{D3BD6360-812B-4AC8-B665-23EE29AFAC2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5" creationId="{E1546BF9-6D0F-414D-A3DB-CEE96C7FE1D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7" creationId="{B9371464-36AA-41C8-814D-7B138F30D15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38" creationId="{5C8ACD98-AFCF-4E64-87B6-E9F73527B94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40" creationId="{A593F6D0-5BF1-44DA-AC0C-F0B83D447E24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41" creationId="{C32BB8F7-133E-4468-AFD6-99EA1077915E}"/>
          </ac:inkMkLst>
        </pc:inkChg>
        <pc:inkChg chg="add del mod">
          <ac:chgData name="Zhou Jianyu" userId="faadb563bfecab1d" providerId="LiveId" clId="{608A95A3-58AF-4221-93A8-A24D4A10E73E}" dt="2022-12-09T02:33:40.257" v="5698"/>
          <ac:inkMkLst>
            <pc:docMk/>
            <pc:sldMk cId="2035881904" sldId="274"/>
            <ac:inkMk id="542" creationId="{62C1C3A0-F691-419C-AD75-EAAC261682C5}"/>
          </ac:inkMkLst>
        </pc:inkChg>
        <pc:inkChg chg="add del mod">
          <ac:chgData name="Zhou Jianyu" userId="faadb563bfecab1d" providerId="LiveId" clId="{608A95A3-58AF-4221-93A8-A24D4A10E73E}" dt="2022-12-09T02:33:40.257" v="5699"/>
          <ac:inkMkLst>
            <pc:docMk/>
            <pc:sldMk cId="2035881904" sldId="274"/>
            <ac:inkMk id="543" creationId="{730E6E90-6308-4CF0-B747-5EAFDFB7BE6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44" creationId="{3ABF0A5B-CCB6-4F17-B65F-B7761C764337}"/>
          </ac:inkMkLst>
        </pc:inkChg>
        <pc:inkChg chg="add del mod">
          <ac:chgData name="Zhou Jianyu" userId="faadb563bfecab1d" providerId="LiveId" clId="{608A95A3-58AF-4221-93A8-A24D4A10E73E}" dt="2022-12-09T02:33:28.934" v="5683"/>
          <ac:inkMkLst>
            <pc:docMk/>
            <pc:sldMk cId="2035881904" sldId="274"/>
            <ac:inkMk id="546" creationId="{AC56FA8D-3699-490F-AAC6-12EFDD0483EE}"/>
          </ac:inkMkLst>
        </pc:inkChg>
        <pc:inkChg chg="add del mod">
          <ac:chgData name="Zhou Jianyu" userId="faadb563bfecab1d" providerId="LiveId" clId="{608A95A3-58AF-4221-93A8-A24D4A10E73E}" dt="2022-12-09T02:33:28.934" v="5685"/>
          <ac:inkMkLst>
            <pc:docMk/>
            <pc:sldMk cId="2035881904" sldId="274"/>
            <ac:inkMk id="547" creationId="{A1A47BAE-65B3-42F6-947B-C592C2CF916B}"/>
          </ac:inkMkLst>
        </pc:inkChg>
        <pc:inkChg chg="add del mod">
          <ac:chgData name="Zhou Jianyu" userId="faadb563bfecab1d" providerId="LiveId" clId="{608A95A3-58AF-4221-93A8-A24D4A10E73E}" dt="2022-12-09T02:33:28.934" v="5686"/>
          <ac:inkMkLst>
            <pc:docMk/>
            <pc:sldMk cId="2035881904" sldId="274"/>
            <ac:inkMk id="548" creationId="{176F34F4-4ED7-402E-8DCD-4AB2BF548C4E}"/>
          </ac:inkMkLst>
        </pc:inkChg>
        <pc:inkChg chg="add del mod">
          <ac:chgData name="Zhou Jianyu" userId="faadb563bfecab1d" providerId="LiveId" clId="{608A95A3-58AF-4221-93A8-A24D4A10E73E}" dt="2022-12-09T02:33:28.934" v="5684"/>
          <ac:inkMkLst>
            <pc:docMk/>
            <pc:sldMk cId="2035881904" sldId="274"/>
            <ac:inkMk id="549" creationId="{DDF0026D-2234-44F0-AEF6-7964981829F5}"/>
          </ac:inkMkLst>
        </pc:inkChg>
        <pc:inkChg chg="add del mod">
          <ac:chgData name="Zhou Jianyu" userId="faadb563bfecab1d" providerId="LiveId" clId="{608A95A3-58AF-4221-93A8-A24D4A10E73E}" dt="2022-12-09T02:33:28.934" v="5682"/>
          <ac:inkMkLst>
            <pc:docMk/>
            <pc:sldMk cId="2035881904" sldId="274"/>
            <ac:inkMk id="550" creationId="{48E08EB1-A9B8-4B0B-AE4E-CE7A8899CA22}"/>
          </ac:inkMkLst>
        </pc:inkChg>
        <pc:inkChg chg="add del mod">
          <ac:chgData name="Zhou Jianyu" userId="faadb563bfecab1d" providerId="LiveId" clId="{608A95A3-58AF-4221-93A8-A24D4A10E73E}" dt="2022-12-09T02:33:28.935" v="5687"/>
          <ac:inkMkLst>
            <pc:docMk/>
            <pc:sldMk cId="2035881904" sldId="274"/>
            <ac:inkMk id="551" creationId="{848F7B04-AC8C-45AD-AC38-7B19AD089DBB}"/>
          </ac:inkMkLst>
        </pc:inkChg>
        <pc:inkChg chg="add del mod">
          <ac:chgData name="Zhou Jianyu" userId="faadb563bfecab1d" providerId="LiveId" clId="{608A95A3-58AF-4221-93A8-A24D4A10E73E}" dt="2022-12-09T02:33:30.581" v="5688"/>
          <ac:inkMkLst>
            <pc:docMk/>
            <pc:sldMk cId="2035881904" sldId="274"/>
            <ac:inkMk id="552" creationId="{B0AAF904-5598-4082-A32D-5798DFDAD065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54" creationId="{A94BC2BA-8971-40CD-810B-587FC5E5CC1C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55" creationId="{04926C81-7C19-498D-8897-1966C73C5927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56" creationId="{B77C5B07-3E8F-479B-8477-B4401B4C030D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57" creationId="{0F076C61-E35B-4F59-98FA-2B9D33DFD141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58" creationId="{3F2428F3-96D9-4EA2-9692-7589C1FEBDC4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59" creationId="{6E9FA1A2-EA2E-425C-B976-17056B06BA54}"/>
          </ac:inkMkLst>
        </pc:inkChg>
        <pc:inkChg chg="add mod">
          <ac:chgData name="Zhou Jianyu" userId="faadb563bfecab1d" providerId="LiveId" clId="{608A95A3-58AF-4221-93A8-A24D4A10E73E}" dt="2022-12-09T02:33:36.259" v="5696"/>
          <ac:inkMkLst>
            <pc:docMk/>
            <pc:sldMk cId="2035881904" sldId="274"/>
            <ac:inkMk id="560" creationId="{DFC81D51-0243-471C-BBCD-D8485F92D0F0}"/>
          </ac:inkMkLst>
        </pc:inkChg>
        <pc:inkChg chg="add">
          <ac:chgData name="Zhou Jianyu" userId="faadb563bfecab1d" providerId="LiveId" clId="{608A95A3-58AF-4221-93A8-A24D4A10E73E}" dt="2022-12-09T02:33:36.892" v="5697" actId="9405"/>
          <ac:inkMkLst>
            <pc:docMk/>
            <pc:sldMk cId="2035881904" sldId="274"/>
            <ac:inkMk id="562" creationId="{7BEDF3FB-676F-41B5-805D-9AC4692B42D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63" creationId="{9EE55484-72D4-4834-A122-2782BA9F9C5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65" creationId="{62E619E8-83C7-4EA3-96EB-6B85E87CA62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66" creationId="{47620F7C-A7B4-4A28-9FEE-0A917184C62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67" creationId="{750B05AB-2824-44E9-A41A-124DB856F6A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69" creationId="{6B36B149-3635-41E8-BDA1-06042B6FD2A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0" creationId="{4E24F28E-9FA1-4844-B064-B94BCC40F86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1" creationId="{38135D62-3333-43E5-BD6B-5C57F87EB24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3" creationId="{59FE00CB-DC5B-4BC0-A406-85E8DE9B3DD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4" creationId="{C521488D-9ED1-42E4-91BC-029B8F26976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6" creationId="{65371897-4CA2-4FFC-B1AF-7DFDD678390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7" creationId="{EB7D21F9-D2E4-4B64-8857-AD8D1480869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78" creationId="{F31555F4-93AC-489B-93EB-60FB2750072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0" creationId="{27D645A1-374F-4072-B692-1DA27E2CFC9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1" creationId="{C1DFB5F2-8829-4B88-9341-D23F132379A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2" creationId="{E950CF18-ADAC-4736-A3E1-88977A8581C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4" creationId="{89C4D01C-688E-452E-93F3-2B2AE014933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5" creationId="{C9E5A68F-D0D2-4A89-8064-AA48529471A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6" creationId="{D852DDF9-B81B-489D-A9CE-0934E9B2C1F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8" creationId="{0FADD484-EB2D-4F1B-A7E2-7D57EF75AD1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89" creationId="{22357393-A8CB-4163-B7BE-37C356D407C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1" creationId="{4F585586-F69C-4945-9274-16046EE74A7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2" creationId="{C94E088A-771F-486A-9486-06778FF32CC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3" creationId="{5D1364F1-D1D2-4F18-B99D-F6875EBCE09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4" creationId="{46FB3259-72D6-4DCC-8A6A-4C8016EA85D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5" creationId="{A454FC07-902F-4F8E-95CC-02FCAF50388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6" creationId="{136AD5B0-08EE-4DCE-BD99-CEC4065A34F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7" creationId="{6A3B31B0-1A60-45BD-9B46-031DCD7ACC7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598" creationId="{72D8325D-50AC-45D6-91F3-762AF29CADA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0" creationId="{2BC985BE-E9BD-460F-A470-6A19B15D2A7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1" creationId="{9B56D811-3A84-47F6-B1FF-41051CDAD6B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2" creationId="{9AC6832A-E961-4152-AFB2-D62CE31142E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3" creationId="{A49F12E2-E4C9-4BE5-9404-0FF65E7D0A3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5" creationId="{9271DB0D-4D13-4D78-958B-652AC524BC7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6" creationId="{8D557810-2EB5-4C9C-9A8F-AA96D6A196B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7" creationId="{4AAB73C1-355B-4E77-B47B-5779A9E1CBBA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8" creationId="{A63149D8-0623-45A1-8911-B5F30967AD2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09" creationId="{F2BE4F85-EECB-440B-87BC-9D1951BAE33F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0" creationId="{080943D8-65C7-4F9D-9515-2599344CEF3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1" creationId="{F1A53962-6F96-4B0B-90E7-749FF6A08D0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2" creationId="{9C7FC6DC-DC7A-498B-861D-D1BDC0A47DA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3" creationId="{F0A5CD24-58CF-4708-93B2-C2E1156569F8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5" creationId="{75214C47-13F8-4792-9E69-BE806031B142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6" creationId="{22133E49-2FC2-4985-9407-AB3CC2E655B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7" creationId="{E899CA07-26FD-4951-99D2-DCB539A9AEF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8" creationId="{522588D4-0472-484D-B32A-05A27713501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19" creationId="{74063AAA-DD44-489A-99CA-D21DB80C271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0" creationId="{81213FD8-DAAC-49A1-BB0C-CF5F91F3CE9E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1" creationId="{62085FFC-CF93-485C-A423-08B884E9002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2" creationId="{0AF7F2E6-55CA-4CC7-8FF9-B6B73988DD1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3" creationId="{249C8531-B3E8-4E1E-BE6B-1047D4BA1FB3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5" creationId="{B1730648-7D4E-4DCE-83E2-10DC2822055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6" creationId="{21E81EDE-4F5A-4E08-8145-4F1D3AEFC3DC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7" creationId="{8F7190F7-5BA9-4C54-A335-4BD8994EC7E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8" creationId="{3AB513DB-4C5D-45CC-BE9A-9ECBCD09B24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29" creationId="{ABE3BCD0-5053-4209-A4AA-4294393D1B37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0" creationId="{BF00754C-9D24-429C-9A51-DAEA90FC7945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2" creationId="{A02FD1D3-31BE-4F6C-9DA5-D37597D7CCDB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3" creationId="{2F832FE9-868A-4DF9-9E05-60904A44E7D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4" creationId="{D447067E-3F99-477B-A88E-198BD7C03AE1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5" creationId="{434CC480-37A2-4AC9-9F16-3741E966A066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6" creationId="{0FAE51A4-D277-47EF-870A-232C6C9611F9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8" creationId="{7E365D1E-29C3-4B8D-AB9C-2DCEA61E848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39" creationId="{EEA54B2D-8D9B-40DF-89E2-C375039AC6F0}"/>
          </ac:inkMkLst>
        </pc:inkChg>
        <pc:inkChg chg="add mod">
          <ac:chgData name="Zhou Jianyu" userId="faadb563bfecab1d" providerId="LiveId" clId="{608A95A3-58AF-4221-93A8-A24D4A10E73E}" dt="2022-12-09T02:34:36.733" v="5778"/>
          <ac:inkMkLst>
            <pc:docMk/>
            <pc:sldMk cId="2035881904" sldId="274"/>
            <ac:inkMk id="640" creationId="{96DDCC5B-2DEE-468A-A63B-688E921CB5D1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2" creationId="{904F01F4-4D1A-4169-B9AC-5A34894E5361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3" creationId="{937DA612-8E25-40DB-8DC8-77D09F5D009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4" creationId="{AC9E1620-C58C-44ED-B4E6-4474279AFB3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5" creationId="{51B70D7E-BB19-445A-A028-B68488BF395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6" creationId="{E17018B5-3446-491D-A997-19319F5EED9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7" creationId="{39A36334-2018-4984-8543-553766B05F8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8" creationId="{DC4C9A1F-998D-4235-ABDA-F82E9598437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49" creationId="{3F750201-88FE-4EB2-9387-58CA2EC821B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0" creationId="{73664B70-B72E-4009-BA2A-546638C6575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1" creationId="{5A5967CD-3B17-4628-8A24-6D88AFAD9F8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2" creationId="{E841521D-377C-4B8E-A694-06E87B0C7C0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3" creationId="{B05E4693-1437-45B2-A547-E294E0DF740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4" creationId="{FDC47ABD-6756-44DC-A159-F73C485D099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5" creationId="{0E7E71D5-04A8-45D7-B832-EF04C3AF9C0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6" creationId="{1F950C59-8932-4435-9173-E530F31A5B85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8" creationId="{592C44B6-D8C3-4DB3-83D5-193D7DBCB0D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59" creationId="{D9050BF0-D7FC-4C55-A6D1-BC980F997A0B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0" creationId="{AA9422F8-9DAD-4F6D-A91D-5CD00CA3682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1" creationId="{C100D044-5E97-41BB-A6D1-C6C0AA532D3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2" creationId="{53E1131A-904F-47B1-922B-F948F76C52B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3" creationId="{B6839BE0-B8A1-4972-B1AC-EC984A16CA2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4" creationId="{6928C580-2F1B-4F75-BEC6-48D08F5E46F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5" creationId="{9709B5AF-85A4-470B-88F8-EFB8E19DC0F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6" creationId="{E8F16510-FC93-4C09-9B4F-BD5BB972C01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7" creationId="{5EF2C25A-30C0-4B60-9912-9A8AF71C553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8" creationId="{AA25B211-AED7-452E-937D-8E914FC916C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69" creationId="{AE9FF617-9A88-4AD0-87D1-D11F1D91342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0" creationId="{4478C6C3-0A2C-488C-96DC-06DDA137C4D7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2" creationId="{CE65013E-77B6-4F6A-A96B-72C6830C9E3F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3" creationId="{A2DA35CE-C076-4D2D-9BA6-E298B9F432EC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4" creationId="{A90F4290-1207-4F92-A884-ABB90ACC50B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5" creationId="{C5FD3043-A2E2-4ACB-A194-668DD0900B5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6" creationId="{1B72683C-4676-4700-A548-842E2F622929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79" creationId="{59BC6F95-54F9-4A8C-A386-C6F225844A4D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0" creationId="{C5A969A1-C800-4078-AFE6-21ADDF84610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1" creationId="{8516E8F7-2E07-4D9D-A99A-4A2826C4E7BA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2" creationId="{463FFDAE-A1DA-4AD5-9616-A269FBA627B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3" creationId="{A632A9A5-3284-4C44-9F55-1DA11F48D0D3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4" creationId="{E37E8E4F-2799-49E6-ACB9-48F3270E36E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5" creationId="{09270AD8-BAAA-4D06-A4DB-B688029AF711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6" creationId="{13985679-158F-4151-897D-428B5B2FAEB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7" creationId="{E9A42A53-1860-4F7D-AB6F-188843E514F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8" creationId="{7AEBB19B-F79A-4838-824C-DC0156597AD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89" creationId="{48CB10AA-63D4-4A6F-BD3F-E6CD9B3B91D2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0" creationId="{05D75763-0AC1-40B6-A769-01EA3A1B5556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1" creationId="{B8CC25C5-067D-4789-B9EE-CDF522B438FE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3" creationId="{F580B105-DF3E-401B-BBF6-A7515AA95D24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4" creationId="{207F13F8-646F-49BC-B6CA-AE4175417238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5" creationId="{8854F56A-1983-42FD-9D97-401020EB221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6" creationId="{60C3A06F-0B21-4F79-82F7-7AE1603D7C00}"/>
          </ac:inkMkLst>
        </pc:inkChg>
        <pc:inkChg chg="add mod">
          <ac:chgData name="Zhou Jianyu" userId="faadb563bfecab1d" providerId="LiveId" clId="{608A95A3-58AF-4221-93A8-A24D4A10E73E}" dt="2022-12-09T02:35:02.472" v="5834"/>
          <ac:inkMkLst>
            <pc:docMk/>
            <pc:sldMk cId="2035881904" sldId="274"/>
            <ac:inkMk id="697" creationId="{B2E7517B-946F-41F4-A0CA-D0B6FB0B92EF}"/>
          </ac:inkMkLst>
        </pc:inkChg>
      </pc:sldChg>
      <pc:sldChg chg="addSp delSp modSp new mod">
        <pc:chgData name="Zhou Jianyu" userId="faadb563bfecab1d" providerId="LiveId" clId="{608A95A3-58AF-4221-93A8-A24D4A10E73E}" dt="2022-12-09T02:57:58.095" v="6410"/>
        <pc:sldMkLst>
          <pc:docMk/>
          <pc:sldMk cId="1647689204" sldId="275"/>
        </pc:sldMkLst>
        <pc:grpChg chg="del mod">
          <ac:chgData name="Zhou Jianyu" userId="faadb563bfecab1d" providerId="LiveId" clId="{608A95A3-58AF-4221-93A8-A24D4A10E73E}" dt="2022-12-09T02:36:21.139" v="5893"/>
          <ac:grpSpMkLst>
            <pc:docMk/>
            <pc:sldMk cId="1647689204" sldId="275"/>
            <ac:grpSpMk id="31" creationId="{C1D65A8B-7629-4536-B4F6-D63DB799B220}"/>
          </ac:grpSpMkLst>
        </pc:grpChg>
        <pc:grpChg chg="del mod">
          <ac:chgData name="Zhou Jianyu" userId="faadb563bfecab1d" providerId="LiveId" clId="{608A95A3-58AF-4221-93A8-A24D4A10E73E}" dt="2022-12-09T02:36:26.210" v="5903"/>
          <ac:grpSpMkLst>
            <pc:docMk/>
            <pc:sldMk cId="1647689204" sldId="275"/>
            <ac:grpSpMk id="59" creationId="{481C0DF4-0C59-46F6-8A13-E47B65D3CEA0}"/>
          </ac:grpSpMkLst>
        </pc:grpChg>
        <pc:grpChg chg="del mod">
          <ac:chgData name="Zhou Jianyu" userId="faadb563bfecab1d" providerId="LiveId" clId="{608A95A3-58AF-4221-93A8-A24D4A10E73E}" dt="2022-12-09T02:36:28.034" v="5906"/>
          <ac:grpSpMkLst>
            <pc:docMk/>
            <pc:sldMk cId="1647689204" sldId="275"/>
            <ac:grpSpMk id="69" creationId="{8B79DD69-7837-440A-BD70-A95EEFD050AE}"/>
          </ac:grpSpMkLst>
        </pc:grpChg>
        <pc:grpChg chg="del mod">
          <ac:chgData name="Zhou Jianyu" userId="faadb563bfecab1d" providerId="LiveId" clId="{608A95A3-58AF-4221-93A8-A24D4A10E73E}" dt="2022-12-09T02:36:33.136" v="5913"/>
          <ac:grpSpMkLst>
            <pc:docMk/>
            <pc:sldMk cId="1647689204" sldId="275"/>
            <ac:grpSpMk id="70" creationId="{4CC15BE3-0D46-4245-A069-B47AD1737B1F}"/>
          </ac:grpSpMkLst>
        </pc:grpChg>
        <pc:grpChg chg="del mod">
          <ac:chgData name="Zhou Jianyu" userId="faadb563bfecab1d" providerId="LiveId" clId="{608A95A3-58AF-4221-93A8-A24D4A10E73E}" dt="2022-12-09T02:36:33.136" v="5913"/>
          <ac:grpSpMkLst>
            <pc:docMk/>
            <pc:sldMk cId="1647689204" sldId="275"/>
            <ac:grpSpMk id="73" creationId="{81B630AE-4D00-4F43-9780-24D76C6C5A8A}"/>
          </ac:grpSpMkLst>
        </pc:grpChg>
        <pc:grpChg chg="del mod">
          <ac:chgData name="Zhou Jianyu" userId="faadb563bfecab1d" providerId="LiveId" clId="{608A95A3-58AF-4221-93A8-A24D4A10E73E}" dt="2022-12-09T02:36:33.136" v="5913"/>
          <ac:grpSpMkLst>
            <pc:docMk/>
            <pc:sldMk cId="1647689204" sldId="275"/>
            <ac:grpSpMk id="80" creationId="{1D37CB67-B845-4142-9F9F-F7A650D9733D}"/>
          </ac:grpSpMkLst>
        </pc:grpChg>
        <pc:grpChg chg="del mod">
          <ac:chgData name="Zhou Jianyu" userId="faadb563bfecab1d" providerId="LiveId" clId="{608A95A3-58AF-4221-93A8-A24D4A10E73E}" dt="2022-12-09T02:36:38.851" v="5926"/>
          <ac:grpSpMkLst>
            <pc:docMk/>
            <pc:sldMk cId="1647689204" sldId="275"/>
            <ac:grpSpMk id="81" creationId="{E98085DF-FEF5-4D84-BDE2-295398E60C0A}"/>
          </ac:grpSpMkLst>
        </pc:grpChg>
        <pc:grpChg chg="mod">
          <ac:chgData name="Zhou Jianyu" userId="faadb563bfecab1d" providerId="LiveId" clId="{608A95A3-58AF-4221-93A8-A24D4A10E73E}" dt="2022-12-09T02:36:38.851" v="5926"/>
          <ac:grpSpMkLst>
            <pc:docMk/>
            <pc:sldMk cId="1647689204" sldId="275"/>
            <ac:grpSpMk id="94" creationId="{7A237B0F-D704-4873-BEF4-DFEE8B504721}"/>
          </ac:grpSpMkLst>
        </pc:grpChg>
        <pc:grpChg chg="del mod">
          <ac:chgData name="Zhou Jianyu" userId="faadb563bfecab1d" providerId="LiveId" clId="{608A95A3-58AF-4221-93A8-A24D4A10E73E}" dt="2022-12-09T02:36:46.307" v="5933"/>
          <ac:grpSpMkLst>
            <pc:docMk/>
            <pc:sldMk cId="1647689204" sldId="275"/>
            <ac:grpSpMk id="97" creationId="{8E2352D7-3EB5-43D4-B40C-8D737233848B}"/>
          </ac:grpSpMkLst>
        </pc:grpChg>
        <pc:grpChg chg="del mod">
          <ac:chgData name="Zhou Jianyu" userId="faadb563bfecab1d" providerId="LiveId" clId="{608A95A3-58AF-4221-93A8-A24D4A10E73E}" dt="2022-12-09T02:37:01.136" v="5935"/>
          <ac:grpSpMkLst>
            <pc:docMk/>
            <pc:sldMk cId="1647689204" sldId="275"/>
            <ac:grpSpMk id="101" creationId="{A8D5BF30-2F80-4668-BC0E-7BABC6D17056}"/>
          </ac:grpSpMkLst>
        </pc:grpChg>
        <pc:grpChg chg="del mod">
          <ac:chgData name="Zhou Jianyu" userId="faadb563bfecab1d" providerId="LiveId" clId="{608A95A3-58AF-4221-93A8-A24D4A10E73E}" dt="2022-12-09T02:37:13.899" v="5950"/>
          <ac:grpSpMkLst>
            <pc:docMk/>
            <pc:sldMk cId="1647689204" sldId="275"/>
            <ac:grpSpMk id="103" creationId="{4CC02AE6-C2C2-49BF-AD2A-0442FCD6BD10}"/>
          </ac:grpSpMkLst>
        </pc:grpChg>
        <pc:grpChg chg="del mod">
          <ac:chgData name="Zhou Jianyu" userId="faadb563bfecab1d" providerId="LiveId" clId="{608A95A3-58AF-4221-93A8-A24D4A10E73E}" dt="2022-12-09T02:37:13.899" v="5950"/>
          <ac:grpSpMkLst>
            <pc:docMk/>
            <pc:sldMk cId="1647689204" sldId="275"/>
            <ac:grpSpMk id="110" creationId="{9A13F105-C9ED-4F33-9AD6-58F4A1BDC294}"/>
          </ac:grpSpMkLst>
        </pc:grpChg>
        <pc:grpChg chg="del mod">
          <ac:chgData name="Zhou Jianyu" userId="faadb563bfecab1d" providerId="LiveId" clId="{608A95A3-58AF-4221-93A8-A24D4A10E73E}" dt="2022-12-09T02:38:01.558" v="6006"/>
          <ac:grpSpMkLst>
            <pc:docMk/>
            <pc:sldMk cId="1647689204" sldId="275"/>
            <ac:grpSpMk id="118" creationId="{B42A32D9-6FEC-4D13-9263-854D0088F4DE}"/>
          </ac:grpSpMkLst>
        </pc:grpChg>
        <pc:grpChg chg="del mod">
          <ac:chgData name="Zhou Jianyu" userId="faadb563bfecab1d" providerId="LiveId" clId="{608A95A3-58AF-4221-93A8-A24D4A10E73E}" dt="2022-12-09T02:38:01.558" v="6006"/>
          <ac:grpSpMkLst>
            <pc:docMk/>
            <pc:sldMk cId="1647689204" sldId="275"/>
            <ac:grpSpMk id="121" creationId="{E3256ABD-9B48-42E1-B78E-18836262389C}"/>
          </ac:grpSpMkLst>
        </pc:grpChg>
        <pc:grpChg chg="del mod">
          <ac:chgData name="Zhou Jianyu" userId="faadb563bfecab1d" providerId="LiveId" clId="{608A95A3-58AF-4221-93A8-A24D4A10E73E}" dt="2022-12-09T02:38:01.558" v="6006"/>
          <ac:grpSpMkLst>
            <pc:docMk/>
            <pc:sldMk cId="1647689204" sldId="275"/>
            <ac:grpSpMk id="142" creationId="{C520E86C-6AD5-40AD-821D-C510918ACEE5}"/>
          </ac:grpSpMkLst>
        </pc:grpChg>
        <pc:grpChg chg="del mod">
          <ac:chgData name="Zhou Jianyu" userId="faadb563bfecab1d" providerId="LiveId" clId="{608A95A3-58AF-4221-93A8-A24D4A10E73E}" dt="2022-12-09T02:38:01.558" v="6006"/>
          <ac:grpSpMkLst>
            <pc:docMk/>
            <pc:sldMk cId="1647689204" sldId="275"/>
            <ac:grpSpMk id="172" creationId="{93C2FA72-8E08-4FB0-90C5-AF8AD9A0EF1C}"/>
          </ac:grpSpMkLst>
        </pc:grpChg>
        <pc:grpChg chg="del mod">
          <ac:chgData name="Zhou Jianyu" userId="faadb563bfecab1d" providerId="LiveId" clId="{608A95A3-58AF-4221-93A8-A24D4A10E73E}" dt="2022-12-09T02:38:50.260" v="6049"/>
          <ac:grpSpMkLst>
            <pc:docMk/>
            <pc:sldMk cId="1647689204" sldId="275"/>
            <ac:grpSpMk id="174" creationId="{6958B939-521E-4925-96DB-42A385EE6225}"/>
          </ac:grpSpMkLst>
        </pc:grpChg>
        <pc:grpChg chg="del mod">
          <ac:chgData name="Zhou Jianyu" userId="faadb563bfecab1d" providerId="LiveId" clId="{608A95A3-58AF-4221-93A8-A24D4A10E73E}" dt="2022-12-09T02:38:16.927" v="6019"/>
          <ac:grpSpMkLst>
            <pc:docMk/>
            <pc:sldMk cId="1647689204" sldId="275"/>
            <ac:grpSpMk id="178" creationId="{E6EAA7B6-3088-4850-B293-19DD34540220}"/>
          </ac:grpSpMkLst>
        </pc:grpChg>
        <pc:grpChg chg="del mod">
          <ac:chgData name="Zhou Jianyu" userId="faadb563bfecab1d" providerId="LiveId" clId="{608A95A3-58AF-4221-93A8-A24D4A10E73E}" dt="2022-12-09T02:38:23.897" v="6023"/>
          <ac:grpSpMkLst>
            <pc:docMk/>
            <pc:sldMk cId="1647689204" sldId="275"/>
            <ac:grpSpMk id="187" creationId="{9D5CF92B-E160-44B9-BBD4-1D4C7A72875F}"/>
          </ac:grpSpMkLst>
        </pc:grpChg>
        <pc:grpChg chg="del mod">
          <ac:chgData name="Zhou Jianyu" userId="faadb563bfecab1d" providerId="LiveId" clId="{608A95A3-58AF-4221-93A8-A24D4A10E73E}" dt="2022-12-09T02:44:44.565" v="6290"/>
          <ac:grpSpMkLst>
            <pc:docMk/>
            <pc:sldMk cId="1647689204" sldId="275"/>
            <ac:grpSpMk id="191" creationId="{D1801337-16B8-4782-9886-E9F47F4EEBD5}"/>
          </ac:grpSpMkLst>
        </pc:grpChg>
        <pc:grpChg chg="del mod">
          <ac:chgData name="Zhou Jianyu" userId="faadb563bfecab1d" providerId="LiveId" clId="{608A95A3-58AF-4221-93A8-A24D4A10E73E}" dt="2022-12-09T02:38:35.414" v="6042"/>
          <ac:grpSpMkLst>
            <pc:docMk/>
            <pc:sldMk cId="1647689204" sldId="275"/>
            <ac:grpSpMk id="201" creationId="{298C0E53-35E4-48EC-976C-1C629F0BEC3B}"/>
          </ac:grpSpMkLst>
        </pc:grpChg>
        <pc:grpChg chg="del mod">
          <ac:chgData name="Zhou Jianyu" userId="faadb563bfecab1d" providerId="LiveId" clId="{608A95A3-58AF-4221-93A8-A24D4A10E73E}" dt="2022-12-09T02:44:44.565" v="6290"/>
          <ac:grpSpMkLst>
            <pc:docMk/>
            <pc:sldMk cId="1647689204" sldId="275"/>
            <ac:grpSpMk id="202" creationId="{53144D4E-22E7-4CEF-8A27-A0CA0CF0EECC}"/>
          </ac:grpSpMkLst>
        </pc:grpChg>
        <pc:grpChg chg="del mod">
          <ac:chgData name="Zhou Jianyu" userId="faadb563bfecab1d" providerId="LiveId" clId="{608A95A3-58AF-4221-93A8-A24D4A10E73E}" dt="2022-12-09T02:42:26.965" v="6209"/>
          <ac:grpSpMkLst>
            <pc:docMk/>
            <pc:sldMk cId="1647689204" sldId="275"/>
            <ac:grpSpMk id="211" creationId="{9A44263F-E942-4B2C-9FE1-BEAD74DAC440}"/>
          </ac:grpSpMkLst>
        </pc:grpChg>
        <pc:grpChg chg="mod">
          <ac:chgData name="Zhou Jianyu" userId="faadb563bfecab1d" providerId="LiveId" clId="{608A95A3-58AF-4221-93A8-A24D4A10E73E}" dt="2022-12-09T02:38:35.414" v="6042"/>
          <ac:grpSpMkLst>
            <pc:docMk/>
            <pc:sldMk cId="1647689204" sldId="275"/>
            <ac:grpSpMk id="212" creationId="{6B35B630-8ACA-4635-BFCE-4A6380ADF885}"/>
          </ac:grpSpMkLst>
        </pc:grpChg>
        <pc:grpChg chg="del mod">
          <ac:chgData name="Zhou Jianyu" userId="faadb563bfecab1d" providerId="LiveId" clId="{608A95A3-58AF-4221-93A8-A24D4A10E73E}" dt="2022-12-09T02:41:22.685" v="6181"/>
          <ac:grpSpMkLst>
            <pc:docMk/>
            <pc:sldMk cId="1647689204" sldId="275"/>
            <ac:grpSpMk id="216" creationId="{B77CAEDE-D95F-4D29-8AA8-2087A3B8E896}"/>
          </ac:grpSpMkLst>
        </pc:grpChg>
        <pc:grpChg chg="del mod">
          <ac:chgData name="Zhou Jianyu" userId="faadb563bfecab1d" providerId="LiveId" clId="{608A95A3-58AF-4221-93A8-A24D4A10E73E}" dt="2022-12-09T02:39:07.616" v="6088"/>
          <ac:grpSpMkLst>
            <pc:docMk/>
            <pc:sldMk cId="1647689204" sldId="275"/>
            <ac:grpSpMk id="246" creationId="{5B59CCA0-0038-44F0-9D77-9C26CD899E6C}"/>
          </ac:grpSpMkLst>
        </pc:grpChg>
        <pc:grpChg chg="del mod">
          <ac:chgData name="Zhou Jianyu" userId="faadb563bfecab1d" providerId="LiveId" clId="{608A95A3-58AF-4221-93A8-A24D4A10E73E}" dt="2022-12-09T02:41:12.194" v="6176"/>
          <ac:grpSpMkLst>
            <pc:docMk/>
            <pc:sldMk cId="1647689204" sldId="275"/>
            <ac:grpSpMk id="255" creationId="{A8BA59BB-B878-4C2D-B7F3-D8344DF15AA5}"/>
          </ac:grpSpMkLst>
        </pc:grpChg>
        <pc:grpChg chg="del mod">
          <ac:chgData name="Zhou Jianyu" userId="faadb563bfecab1d" providerId="LiveId" clId="{608A95A3-58AF-4221-93A8-A24D4A10E73E}" dt="2022-12-09T02:40:26.488" v="6119"/>
          <ac:grpSpMkLst>
            <pc:docMk/>
            <pc:sldMk cId="1647689204" sldId="275"/>
            <ac:grpSpMk id="261" creationId="{68810CB6-C027-4CBA-ABC3-BD924743D4CD}"/>
          </ac:grpSpMkLst>
        </pc:grpChg>
        <pc:grpChg chg="del mod">
          <ac:chgData name="Zhou Jianyu" userId="faadb563bfecab1d" providerId="LiveId" clId="{608A95A3-58AF-4221-93A8-A24D4A10E73E}" dt="2022-12-09T02:40:30.343" v="6123"/>
          <ac:grpSpMkLst>
            <pc:docMk/>
            <pc:sldMk cId="1647689204" sldId="275"/>
            <ac:grpSpMk id="286" creationId="{1AA116A0-8CDB-4157-833B-C7A8601D554E}"/>
          </ac:grpSpMkLst>
        </pc:grpChg>
        <pc:grpChg chg="del mod">
          <ac:chgData name="Zhou Jianyu" userId="faadb563bfecab1d" providerId="LiveId" clId="{608A95A3-58AF-4221-93A8-A24D4A10E73E}" dt="2022-12-09T02:40:30.343" v="6123"/>
          <ac:grpSpMkLst>
            <pc:docMk/>
            <pc:sldMk cId="1647689204" sldId="275"/>
            <ac:grpSpMk id="287" creationId="{45A3DA52-83CF-4BEA-B47E-916B81DAFC7B}"/>
          </ac:grpSpMkLst>
        </pc:grpChg>
        <pc:grpChg chg="del mod">
          <ac:chgData name="Zhou Jianyu" userId="faadb563bfecab1d" providerId="LiveId" clId="{608A95A3-58AF-4221-93A8-A24D4A10E73E}" dt="2022-12-09T02:40:30.343" v="6123"/>
          <ac:grpSpMkLst>
            <pc:docMk/>
            <pc:sldMk cId="1647689204" sldId="275"/>
            <ac:grpSpMk id="288" creationId="{F7B7A4FF-193B-4D42-B866-39DD5194A859}"/>
          </ac:grpSpMkLst>
        </pc:grpChg>
        <pc:grpChg chg="del mod">
          <ac:chgData name="Zhou Jianyu" userId="faadb563bfecab1d" providerId="LiveId" clId="{608A95A3-58AF-4221-93A8-A24D4A10E73E}" dt="2022-12-09T02:40:26.488" v="6119"/>
          <ac:grpSpMkLst>
            <pc:docMk/>
            <pc:sldMk cId="1647689204" sldId="275"/>
            <ac:grpSpMk id="289" creationId="{16217776-FE57-4714-BD8B-B1DEFB31E351}"/>
          </ac:grpSpMkLst>
        </pc:grpChg>
        <pc:grpChg chg="del mod">
          <ac:chgData name="Zhou Jianyu" userId="faadb563bfecab1d" providerId="LiveId" clId="{608A95A3-58AF-4221-93A8-A24D4A10E73E}" dt="2022-12-09T02:40:26.488" v="6119"/>
          <ac:grpSpMkLst>
            <pc:docMk/>
            <pc:sldMk cId="1647689204" sldId="275"/>
            <ac:grpSpMk id="290" creationId="{FAB1CE2A-7610-4A3F-A26E-CCB723553E08}"/>
          </ac:grpSpMkLst>
        </pc:grpChg>
        <pc:grpChg chg="del mod">
          <ac:chgData name="Zhou Jianyu" userId="faadb563bfecab1d" providerId="LiveId" clId="{608A95A3-58AF-4221-93A8-A24D4A10E73E}" dt="2022-12-09T02:40:30.343" v="6123"/>
          <ac:grpSpMkLst>
            <pc:docMk/>
            <pc:sldMk cId="1647689204" sldId="275"/>
            <ac:grpSpMk id="291" creationId="{60DF855A-BDCF-401B-87B6-04015F66712A}"/>
          </ac:grpSpMkLst>
        </pc:grpChg>
        <pc:grpChg chg="mod">
          <ac:chgData name="Zhou Jianyu" userId="faadb563bfecab1d" providerId="LiveId" clId="{608A95A3-58AF-4221-93A8-A24D4A10E73E}" dt="2022-12-09T02:40:30.343" v="6123"/>
          <ac:grpSpMkLst>
            <pc:docMk/>
            <pc:sldMk cId="1647689204" sldId="275"/>
            <ac:grpSpMk id="295" creationId="{E9DF80E6-5F36-4F15-9FA8-D0CA14106E2C}"/>
          </ac:grpSpMkLst>
        </pc:grpChg>
        <pc:grpChg chg="del mod">
          <ac:chgData name="Zhou Jianyu" userId="faadb563bfecab1d" providerId="LiveId" clId="{608A95A3-58AF-4221-93A8-A24D4A10E73E}" dt="2022-12-09T02:40:46.918" v="6141"/>
          <ac:grpSpMkLst>
            <pc:docMk/>
            <pc:sldMk cId="1647689204" sldId="275"/>
            <ac:grpSpMk id="303" creationId="{68835CF9-453F-48E1-96D5-BEB6511B6FAD}"/>
          </ac:grpSpMkLst>
        </pc:grpChg>
        <pc:grpChg chg="mod">
          <ac:chgData name="Zhou Jianyu" userId="faadb563bfecab1d" providerId="LiveId" clId="{608A95A3-58AF-4221-93A8-A24D4A10E73E}" dt="2022-12-09T02:40:46.918" v="6141"/>
          <ac:grpSpMkLst>
            <pc:docMk/>
            <pc:sldMk cId="1647689204" sldId="275"/>
            <ac:grpSpMk id="313" creationId="{7A005D44-046F-40D2-89ED-CFCCE5E3385C}"/>
          </ac:grpSpMkLst>
        </pc:grpChg>
        <pc:grpChg chg="mod">
          <ac:chgData name="Zhou Jianyu" userId="faadb563bfecab1d" providerId="LiveId" clId="{608A95A3-58AF-4221-93A8-A24D4A10E73E}" dt="2022-12-09T02:40:46.918" v="6141"/>
          <ac:grpSpMkLst>
            <pc:docMk/>
            <pc:sldMk cId="1647689204" sldId="275"/>
            <ac:grpSpMk id="314" creationId="{3F95CD1F-A19B-4476-AA76-3E98A362F269}"/>
          </ac:grpSpMkLst>
        </pc:grpChg>
        <pc:grpChg chg="mod">
          <ac:chgData name="Zhou Jianyu" userId="faadb563bfecab1d" providerId="LiveId" clId="{608A95A3-58AF-4221-93A8-A24D4A10E73E}" dt="2022-12-09T02:40:46.918" v="6141"/>
          <ac:grpSpMkLst>
            <pc:docMk/>
            <pc:sldMk cId="1647689204" sldId="275"/>
            <ac:grpSpMk id="315" creationId="{B206E2F8-E783-4388-82B7-3367E80C000B}"/>
          </ac:grpSpMkLst>
        </pc:grpChg>
        <pc:grpChg chg="del mod">
          <ac:chgData name="Zhou Jianyu" userId="faadb563bfecab1d" providerId="LiveId" clId="{608A95A3-58AF-4221-93A8-A24D4A10E73E}" dt="2022-12-09T02:41:12.194" v="6176"/>
          <ac:grpSpMkLst>
            <pc:docMk/>
            <pc:sldMk cId="1647689204" sldId="275"/>
            <ac:grpSpMk id="350" creationId="{13EED04D-E839-4FAC-B5BF-70022F0EBEF7}"/>
          </ac:grpSpMkLst>
        </pc:grpChg>
        <pc:grpChg chg="del mod">
          <ac:chgData name="Zhou Jianyu" userId="faadb563bfecab1d" providerId="LiveId" clId="{608A95A3-58AF-4221-93A8-A24D4A10E73E}" dt="2022-12-09T02:43:34.893" v="6276"/>
          <ac:grpSpMkLst>
            <pc:docMk/>
            <pc:sldMk cId="1647689204" sldId="275"/>
            <ac:grpSpMk id="351" creationId="{97EECBAE-3E6A-4AC7-8F90-1A6E9ABA4194}"/>
          </ac:grpSpMkLst>
        </pc:grpChg>
        <pc:grpChg chg="del mod">
          <ac:chgData name="Zhou Jianyu" userId="faadb563bfecab1d" providerId="LiveId" clId="{608A95A3-58AF-4221-93A8-A24D4A10E73E}" dt="2022-12-09T02:41:24.340" v="6184"/>
          <ac:grpSpMkLst>
            <pc:docMk/>
            <pc:sldMk cId="1647689204" sldId="275"/>
            <ac:grpSpMk id="356" creationId="{1A3EB649-309E-463A-8441-10BD13FEBAD2}"/>
          </ac:grpSpMkLst>
        </pc:grpChg>
        <pc:grpChg chg="del mod">
          <ac:chgData name="Zhou Jianyu" userId="faadb563bfecab1d" providerId="LiveId" clId="{608A95A3-58AF-4221-93A8-A24D4A10E73E}" dt="2022-12-09T02:41:25.771" v="6187"/>
          <ac:grpSpMkLst>
            <pc:docMk/>
            <pc:sldMk cId="1647689204" sldId="275"/>
            <ac:grpSpMk id="359" creationId="{25BA1EED-99CF-46C5-A307-D5A7986FC602}"/>
          </ac:grpSpMkLst>
        </pc:grpChg>
        <pc:grpChg chg="del mod">
          <ac:chgData name="Zhou Jianyu" userId="faadb563bfecab1d" providerId="LiveId" clId="{608A95A3-58AF-4221-93A8-A24D4A10E73E}" dt="2022-12-09T02:41:28.597" v="6192"/>
          <ac:grpSpMkLst>
            <pc:docMk/>
            <pc:sldMk cId="1647689204" sldId="275"/>
            <ac:grpSpMk id="362" creationId="{C3070AE4-44C7-4CCA-8442-97CF78047F26}"/>
          </ac:grpSpMkLst>
        </pc:grpChg>
        <pc:grpChg chg="mod">
          <ac:chgData name="Zhou Jianyu" userId="faadb563bfecab1d" providerId="LiveId" clId="{608A95A3-58AF-4221-93A8-A24D4A10E73E}" dt="2022-12-09T02:41:28.597" v="6192"/>
          <ac:grpSpMkLst>
            <pc:docMk/>
            <pc:sldMk cId="1647689204" sldId="275"/>
            <ac:grpSpMk id="367" creationId="{21709759-F801-4663-8457-7F11D9FF1C4C}"/>
          </ac:grpSpMkLst>
        </pc:grpChg>
        <pc:grpChg chg="del mod">
          <ac:chgData name="Zhou Jianyu" userId="faadb563bfecab1d" providerId="LiveId" clId="{608A95A3-58AF-4221-93A8-A24D4A10E73E}" dt="2022-12-09T02:43:34.893" v="6276"/>
          <ac:grpSpMkLst>
            <pc:docMk/>
            <pc:sldMk cId="1647689204" sldId="275"/>
            <ac:grpSpMk id="376" creationId="{855D4E05-F080-462F-80E8-CB311BCB19EE}"/>
          </ac:grpSpMkLst>
        </pc:grpChg>
        <pc:grpChg chg="mod">
          <ac:chgData name="Zhou Jianyu" userId="faadb563bfecab1d" providerId="LiveId" clId="{608A95A3-58AF-4221-93A8-A24D4A10E73E}" dt="2022-12-09T02:42:22.070" v="6204"/>
          <ac:grpSpMkLst>
            <pc:docMk/>
            <pc:sldMk cId="1647689204" sldId="275"/>
            <ac:grpSpMk id="379" creationId="{1191BD4A-C458-404B-9352-5AB857C5E8F5}"/>
          </ac:grpSpMkLst>
        </pc:grpChg>
        <pc:grpChg chg="mod">
          <ac:chgData name="Zhou Jianyu" userId="faadb563bfecab1d" providerId="LiveId" clId="{608A95A3-58AF-4221-93A8-A24D4A10E73E}" dt="2022-12-09T02:42:26.965" v="6209"/>
          <ac:grpSpMkLst>
            <pc:docMk/>
            <pc:sldMk cId="1647689204" sldId="275"/>
            <ac:grpSpMk id="384" creationId="{43D24193-3986-4527-A84A-9FB294DE415C}"/>
          </ac:grpSpMkLst>
        </pc:grpChg>
        <pc:grpChg chg="del mod">
          <ac:chgData name="Zhou Jianyu" userId="faadb563bfecab1d" providerId="LiveId" clId="{608A95A3-58AF-4221-93A8-A24D4A10E73E}" dt="2022-12-09T02:44:59.682" v="6299"/>
          <ac:grpSpMkLst>
            <pc:docMk/>
            <pc:sldMk cId="1647689204" sldId="275"/>
            <ac:grpSpMk id="393" creationId="{675346C5-77ED-478D-AEF2-AB811E10816E}"/>
          </ac:grpSpMkLst>
        </pc:grpChg>
        <pc:grpChg chg="mod">
          <ac:chgData name="Zhou Jianyu" userId="faadb563bfecab1d" providerId="LiveId" clId="{608A95A3-58AF-4221-93A8-A24D4A10E73E}" dt="2022-12-09T02:42:31.916" v="6218"/>
          <ac:grpSpMkLst>
            <pc:docMk/>
            <pc:sldMk cId="1647689204" sldId="275"/>
            <ac:grpSpMk id="394" creationId="{06304EFD-7C9D-433C-A526-BFBE87876F3F}"/>
          </ac:grpSpMkLst>
        </pc:grpChg>
        <pc:grpChg chg="del mod">
          <ac:chgData name="Zhou Jianyu" userId="faadb563bfecab1d" providerId="LiveId" clId="{608A95A3-58AF-4221-93A8-A24D4A10E73E}" dt="2022-12-09T02:43:34.893" v="6276"/>
          <ac:grpSpMkLst>
            <pc:docMk/>
            <pc:sldMk cId="1647689204" sldId="275"/>
            <ac:grpSpMk id="405" creationId="{41D252E2-41AC-4AEF-9D89-E183DB3D9D05}"/>
          </ac:grpSpMkLst>
        </pc:grpChg>
        <pc:grpChg chg="del mod">
          <ac:chgData name="Zhou Jianyu" userId="faadb563bfecab1d" providerId="LiveId" clId="{608A95A3-58AF-4221-93A8-A24D4A10E73E}" dt="2022-12-09T02:56:58.101" v="6350"/>
          <ac:grpSpMkLst>
            <pc:docMk/>
            <pc:sldMk cId="1647689204" sldId="275"/>
            <ac:grpSpMk id="444" creationId="{551CC94A-B650-4543-8844-1BCB420C0C5E}"/>
          </ac:grpSpMkLst>
        </pc:grpChg>
        <pc:grpChg chg="del mod">
          <ac:chgData name="Zhou Jianyu" userId="faadb563bfecab1d" providerId="LiveId" clId="{608A95A3-58AF-4221-93A8-A24D4A10E73E}" dt="2022-12-09T02:44:59.682" v="6299"/>
          <ac:grpSpMkLst>
            <pc:docMk/>
            <pc:sldMk cId="1647689204" sldId="275"/>
            <ac:grpSpMk id="451" creationId="{26397BAB-7247-47A3-9486-AF66738607FA}"/>
          </ac:grpSpMkLst>
        </pc:grpChg>
        <pc:grpChg chg="del mod">
          <ac:chgData name="Zhou Jianyu" userId="faadb563bfecab1d" providerId="LiveId" clId="{608A95A3-58AF-4221-93A8-A24D4A10E73E}" dt="2022-12-09T02:44:44.565" v="6290"/>
          <ac:grpSpMkLst>
            <pc:docMk/>
            <pc:sldMk cId="1647689204" sldId="275"/>
            <ac:grpSpMk id="458" creationId="{38C8A822-18DF-4C36-B810-71189809AF7F}"/>
          </ac:grpSpMkLst>
        </pc:grpChg>
        <pc:grpChg chg="mod">
          <ac:chgData name="Zhou Jianyu" userId="faadb563bfecab1d" providerId="LiveId" clId="{608A95A3-58AF-4221-93A8-A24D4A10E73E}" dt="2022-12-09T02:44:44.565" v="6290"/>
          <ac:grpSpMkLst>
            <pc:docMk/>
            <pc:sldMk cId="1647689204" sldId="275"/>
            <ac:grpSpMk id="459" creationId="{9064CB8B-5C8F-4221-86FB-7F5C2000492A}"/>
          </ac:grpSpMkLst>
        </pc:grpChg>
        <pc:grpChg chg="del mod">
          <ac:chgData name="Zhou Jianyu" userId="faadb563bfecab1d" providerId="LiveId" clId="{608A95A3-58AF-4221-93A8-A24D4A10E73E}" dt="2022-12-09T02:45:03.566" v="6303"/>
          <ac:grpSpMkLst>
            <pc:docMk/>
            <pc:sldMk cId="1647689204" sldId="275"/>
            <ac:grpSpMk id="468" creationId="{E7F4C92D-4A19-42FB-995F-8760742408A2}"/>
          </ac:grpSpMkLst>
        </pc:grpChg>
        <pc:grpChg chg="del mod">
          <ac:chgData name="Zhou Jianyu" userId="faadb563bfecab1d" providerId="LiveId" clId="{608A95A3-58AF-4221-93A8-A24D4A10E73E}" dt="2022-12-09T02:45:22.333" v="6348"/>
          <ac:grpSpMkLst>
            <pc:docMk/>
            <pc:sldMk cId="1647689204" sldId="275"/>
            <ac:grpSpMk id="472" creationId="{59E9F510-24EA-46FA-94EF-0850986EBFAD}"/>
          </ac:grpSpMkLst>
        </pc:grpChg>
        <pc:grpChg chg="del mod">
          <ac:chgData name="Zhou Jianyu" userId="faadb563bfecab1d" providerId="LiveId" clId="{608A95A3-58AF-4221-93A8-A24D4A10E73E}" dt="2022-12-09T02:45:22.333" v="6348"/>
          <ac:grpSpMkLst>
            <pc:docMk/>
            <pc:sldMk cId="1647689204" sldId="275"/>
            <ac:grpSpMk id="487" creationId="{756D5EF8-8A45-4B8B-BC25-F9070F6223AB}"/>
          </ac:grpSpMkLst>
        </pc:grpChg>
        <pc:grpChg chg="mod">
          <ac:chgData name="Zhou Jianyu" userId="faadb563bfecab1d" providerId="LiveId" clId="{608A95A3-58AF-4221-93A8-A24D4A10E73E}" dt="2022-12-09T02:45:22.333" v="6348"/>
          <ac:grpSpMkLst>
            <pc:docMk/>
            <pc:sldMk cId="1647689204" sldId="275"/>
            <ac:grpSpMk id="517" creationId="{A3C46347-4D82-43B4-B17E-86EDA26F9B29}"/>
          </ac:grpSpMkLst>
        </pc:grpChg>
        <pc:grpChg chg="mod">
          <ac:chgData name="Zhou Jianyu" userId="faadb563bfecab1d" providerId="LiveId" clId="{608A95A3-58AF-4221-93A8-A24D4A10E73E}" dt="2022-12-09T02:56:58.101" v="6350"/>
          <ac:grpSpMkLst>
            <pc:docMk/>
            <pc:sldMk cId="1647689204" sldId="275"/>
            <ac:grpSpMk id="519" creationId="{3476BFCD-1C58-4A7A-B1D7-0288DC95831B}"/>
          </ac:grpSpMkLst>
        </pc:grpChg>
        <pc:grpChg chg="mod">
          <ac:chgData name="Zhou Jianyu" userId="faadb563bfecab1d" providerId="LiveId" clId="{608A95A3-58AF-4221-93A8-A24D4A10E73E}" dt="2022-12-09T02:57:07.684" v="6354"/>
          <ac:grpSpMkLst>
            <pc:docMk/>
            <pc:sldMk cId="1647689204" sldId="275"/>
            <ac:grpSpMk id="523" creationId="{A229EA3B-944F-47A8-AE6A-9BEB992AF67F}"/>
          </ac:grpSpMkLst>
        </pc:grpChg>
        <pc:grpChg chg="mod">
          <ac:chgData name="Zhou Jianyu" userId="faadb563bfecab1d" providerId="LiveId" clId="{608A95A3-58AF-4221-93A8-A24D4A10E73E}" dt="2022-12-09T02:57:18.763" v="6358"/>
          <ac:grpSpMkLst>
            <pc:docMk/>
            <pc:sldMk cId="1647689204" sldId="275"/>
            <ac:grpSpMk id="527" creationId="{90FD96B3-70BB-48D8-A9E3-F829EAA80436}"/>
          </ac:grpSpMkLst>
        </pc:grpChg>
        <pc:grpChg chg="del mod">
          <ac:chgData name="Zhou Jianyu" userId="faadb563bfecab1d" providerId="LiveId" clId="{608A95A3-58AF-4221-93A8-A24D4A10E73E}" dt="2022-12-09T02:57:37.480" v="6384"/>
          <ac:grpSpMkLst>
            <pc:docMk/>
            <pc:sldMk cId="1647689204" sldId="275"/>
            <ac:grpSpMk id="530" creationId="{7B839FEF-1B25-4633-BAB8-5E0EF107BD38}"/>
          </ac:grpSpMkLst>
        </pc:grpChg>
        <pc:grpChg chg="mod">
          <ac:chgData name="Zhou Jianyu" userId="faadb563bfecab1d" providerId="LiveId" clId="{608A95A3-58AF-4221-93A8-A24D4A10E73E}" dt="2022-12-09T02:57:28.647" v="6366"/>
          <ac:grpSpMkLst>
            <pc:docMk/>
            <pc:sldMk cId="1647689204" sldId="275"/>
            <ac:grpSpMk id="535" creationId="{50227D05-5A5C-426D-B67C-5815323B7FD3}"/>
          </ac:grpSpMkLst>
        </pc:grpChg>
        <pc:grpChg chg="del mod">
          <ac:chgData name="Zhou Jianyu" userId="faadb563bfecab1d" providerId="LiveId" clId="{608A95A3-58AF-4221-93A8-A24D4A10E73E}" dt="2022-12-09T02:57:37.480" v="6384"/>
          <ac:grpSpMkLst>
            <pc:docMk/>
            <pc:sldMk cId="1647689204" sldId="275"/>
            <ac:grpSpMk id="539" creationId="{7B33E143-E747-45F1-8865-3461C2633B11}"/>
          </ac:grpSpMkLst>
        </pc:grpChg>
        <pc:grpChg chg="del mod">
          <ac:chgData name="Zhou Jianyu" userId="faadb563bfecab1d" providerId="LiveId" clId="{608A95A3-58AF-4221-93A8-A24D4A10E73E}" dt="2022-12-09T02:57:42.246" v="6388"/>
          <ac:grpSpMkLst>
            <pc:docMk/>
            <pc:sldMk cId="1647689204" sldId="275"/>
            <ac:grpSpMk id="553" creationId="{E809E24F-BB59-426A-8975-6438B97267C5}"/>
          </ac:grpSpMkLst>
        </pc:grpChg>
        <pc:grpChg chg="del mod">
          <ac:chgData name="Zhou Jianyu" userId="faadb563bfecab1d" providerId="LiveId" clId="{608A95A3-58AF-4221-93A8-A24D4A10E73E}" dt="2022-12-09T02:57:48.512" v="6392"/>
          <ac:grpSpMkLst>
            <pc:docMk/>
            <pc:sldMk cId="1647689204" sldId="275"/>
            <ac:grpSpMk id="557" creationId="{A9BF290A-0FD4-4792-B367-FBEC633585F9}"/>
          </ac:grpSpMkLst>
        </pc:grpChg>
        <pc:grpChg chg="del mod">
          <ac:chgData name="Zhou Jianyu" userId="faadb563bfecab1d" providerId="LiveId" clId="{608A95A3-58AF-4221-93A8-A24D4A10E73E}" dt="2022-12-09T02:57:50.938" v="6397"/>
          <ac:grpSpMkLst>
            <pc:docMk/>
            <pc:sldMk cId="1647689204" sldId="275"/>
            <ac:grpSpMk id="561" creationId="{21D46D92-BDA5-4E88-8B90-C7B3C51F31E7}"/>
          </ac:grpSpMkLst>
        </pc:grpChg>
        <pc:grpChg chg="del mod">
          <ac:chgData name="Zhou Jianyu" userId="faadb563bfecab1d" providerId="LiveId" clId="{608A95A3-58AF-4221-93A8-A24D4A10E73E}" dt="2022-12-09T02:57:56.924" v="6408"/>
          <ac:grpSpMkLst>
            <pc:docMk/>
            <pc:sldMk cId="1647689204" sldId="275"/>
            <ac:grpSpMk id="566" creationId="{FD23677C-D577-4B88-BF98-F473FBD6E214}"/>
          </ac:grpSpMkLst>
        </pc:grpChg>
        <pc:grpChg chg="del mod">
          <ac:chgData name="Zhou Jianyu" userId="faadb563bfecab1d" providerId="LiveId" clId="{608A95A3-58AF-4221-93A8-A24D4A10E73E}" dt="2022-12-09T02:57:58.095" v="6410"/>
          <ac:grpSpMkLst>
            <pc:docMk/>
            <pc:sldMk cId="1647689204" sldId="275"/>
            <ac:grpSpMk id="577" creationId="{05D9608E-D446-418A-9438-4ED712A61D92}"/>
          </ac:grpSpMkLst>
        </pc:grpChg>
        <pc:grpChg chg="mod">
          <ac:chgData name="Zhou Jianyu" userId="faadb563bfecab1d" providerId="LiveId" clId="{608A95A3-58AF-4221-93A8-A24D4A10E73E}" dt="2022-12-09T02:57:58.095" v="6410"/>
          <ac:grpSpMkLst>
            <pc:docMk/>
            <pc:sldMk cId="1647689204" sldId="275"/>
            <ac:grpSpMk id="579" creationId="{8354D724-E527-4E23-8FFB-552E7611DF8C}"/>
          </ac:grpSpMkLst>
        </pc:grp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" creationId="{56804AAD-8DF1-4578-8E45-791A1B019E7B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" creationId="{18A17B6B-C8F5-4660-BD1C-D90E5663ACA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" creationId="{7632FC64-BE46-4B55-A8C8-3C94DC269E11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" creationId="{01011D95-40EC-4143-B8D0-714ECD763200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" creationId="{5D56C57D-C35E-44D9-BFD9-9848C022C49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" creationId="{A9A422FE-8514-47A4-A54A-A7700847F6C2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" creationId="{ADD93C56-A576-4342-9E9B-4CF2E791A16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9" creationId="{3E572621-C5BE-4A28-B126-28E06793525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0" creationId="{47EB6FC0-17D9-4947-B56E-81B4BC53733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1" creationId="{31B55C9F-BFD4-41B0-81A2-E4E7AA7E8834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2" creationId="{453F904C-2777-4F47-865B-9A610AA8319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3" creationId="{B8940B57-4AF6-4000-B149-4CEBFDFF40AA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4" creationId="{C9C0F3BF-3AA1-4614-94EF-B4B8B45D43CF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5" creationId="{656C50E4-FD15-4C2C-B7BF-2929648A07C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6" creationId="{01CFB007-3CA2-47F9-A57C-73FB5F6909C9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7" creationId="{6E31217F-557E-4091-BF5E-36550902237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8" creationId="{3077F342-9C66-4B36-8C57-31D4D79B4B0E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19" creationId="{AD95EF1E-81F8-438E-A198-54A0E17C5E87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0" creationId="{D5DF37CE-8343-4539-83E1-5DCBFFC571D9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1" creationId="{E10265E0-70BC-4552-B838-437CB543AC3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2" creationId="{266CEC38-B95E-4496-8695-E611F30744CF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3" creationId="{2807B1A2-B8CF-465E-957A-C5AA9275163E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4" creationId="{788824F0-28CA-4AE2-9298-6FDF376F8960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5" creationId="{A16F06CE-F71C-4DD5-8325-D1650B4F1C1B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6" creationId="{1AEA8D66-AD3C-40AD-9E13-D5939A9B156E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7" creationId="{3F74B744-6D7D-49A7-9CD9-5AFA2B1C650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8" creationId="{C45A8247-0456-44F3-9083-E3BAE24787C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29" creationId="{717A9F72-05FF-4E1B-92AA-D309446B5832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0" creationId="{38FB4E11-02F9-4AFC-B1CA-7B7E643B305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2" creationId="{C539843E-49FA-4E27-ABD0-F068416AFE40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3" creationId="{6D8B2EB2-0D9A-4AA6-A94C-863CFDB15B2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4" creationId="{43725EE0-C991-4C22-BF65-7C4F4880F9E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5" creationId="{DF1F7C90-CE48-4DFD-A1F2-1156A73EAD9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6" creationId="{878E8B3D-B636-4CAD-AA18-27841508E23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7" creationId="{149F8F7A-64AF-464C-AA83-4598A7528EE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8" creationId="{F86EA4F4-8FAC-42E4-803F-FA1776E68289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39" creationId="{53D6CC28-F907-4082-A406-30127FE8223A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0" creationId="{07671194-E97A-4EEF-AC97-F7521FE1D70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1" creationId="{41DE36D6-1371-4B37-A99B-7CE5C37B084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2" creationId="{3E4E9795-4A7C-4F94-9855-C5CF5F1E270E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3" creationId="{B4674962-4E1C-45EE-ADD2-9DAF8145E6F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4" creationId="{5DCC44DE-5F75-4CF7-8A74-49CCCDD4BD9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5" creationId="{B1D1EDCC-D522-47C9-B493-6FC5D632D329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6" creationId="{45F5BD24-772D-4C7B-B122-6AF694437E8F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7" creationId="{C527537A-A5C7-4C4A-A3F0-C9F37C9F19D7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8" creationId="{444BEE6C-AA01-4BC9-BAC5-45F8F785F5F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49" creationId="{1EB8826A-2D20-4B8A-8177-7DE15ADD75E9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0" creationId="{5FFD0851-7E4E-4DFC-B600-C88CB57B012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1" creationId="{7B9FC57C-98EC-4EA1-BB5F-D2F7D59F7DFB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2" creationId="{7A03D8E1-4568-4C6C-85B8-9144DC5D881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3" creationId="{A38F4235-0FB9-47BC-9525-E71746BEC42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4" creationId="{16A06B57-8BFA-4237-803D-7CB561234D65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5" creationId="{B4AED3DD-3557-4622-82B2-D4F1880E6BA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6" creationId="{26D0BE58-C70C-42F9-B5E9-C823B9DD58FB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7" creationId="{6FBF0163-8A76-4282-8A01-A7728DE72E02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58" creationId="{05315AF3-6A18-4A04-9F2C-3BFB1ED0B02C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0" creationId="{2CDA2F20-C2BF-4ACD-9D69-B2F921D908F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1" creationId="{4DC31D6B-2238-42A8-AFAE-7B751E8BB10B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2" creationId="{E8713ECD-6D92-4C83-8D9F-81DD141D002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3" creationId="{FC0C9A3E-EBFD-4C41-AE4D-1A23F330BCC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4" creationId="{A656C20D-E5D5-4F12-A315-75309D465C4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5" creationId="{AC0A43FA-F665-4D54-B4D8-6E5FFF55906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6" creationId="{E2A213B4-FA74-4300-A1AD-21F0F119510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7" creationId="{DB56C5EB-66C5-4976-B452-B208C8B0D4EB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68" creationId="{12F81ACB-B94E-4333-A171-8BC610D9C239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1" creationId="{02155CEE-1C10-4230-96E7-E2EAD955892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2" creationId="{03E58BC0-1164-450E-B028-A16DD52DC04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4" creationId="{2650B52D-90C2-4827-864E-5B2A3EAF5E9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5" creationId="{40D26BDE-A881-412C-B748-F7F1E080968E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6" creationId="{983D1864-A03D-43EA-A831-6C09B54C6E9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7" creationId="{D280D1C9-A2CB-477A-951D-83B91B56D982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8" creationId="{1870E976-F9D7-4BA7-BCE7-5FDC5F692186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79" creationId="{BF226BD4-BCF1-448A-B74C-EDAC1DC3883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2" creationId="{940AC95B-E985-456D-B823-9741523E9A78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3" creationId="{257DD445-7B7D-4399-90B1-425889E02192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4" creationId="{F33B2AC3-6787-457A-9B89-73503025313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5" creationId="{576A62D2-332F-4BCE-B00C-E0BC28756AB1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6" creationId="{9836431F-3ED5-4C6F-91F8-9A82E615F7F0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7" creationId="{EEB042F0-99F8-477E-82B2-6A3A65058205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8" creationId="{9AB048AB-DB5F-4DE1-A662-6461B02C1083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89" creationId="{C9D014C0-E778-4D2B-8E6A-2825AF7BE8AD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90" creationId="{13F49666-BEE3-49F4-933D-43A87353CF31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91" creationId="{6D5964BE-7A09-4C6C-846B-9BFC70964371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92" creationId="{16CD9D5A-5245-4513-8CC5-E65C0048DCFA}"/>
          </ac:inkMkLst>
        </pc:inkChg>
        <pc:inkChg chg="add mod">
          <ac:chgData name="Zhou Jianyu" userId="faadb563bfecab1d" providerId="LiveId" clId="{608A95A3-58AF-4221-93A8-A24D4A10E73E}" dt="2022-12-09T02:36:38.851" v="5926"/>
          <ac:inkMkLst>
            <pc:docMk/>
            <pc:sldMk cId="1647689204" sldId="275"/>
            <ac:inkMk id="93" creationId="{13D6912B-1C2F-49C9-BE06-4187035EBBDC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95" creationId="{9D369D3B-5203-48DA-BB5E-A3DA2D3607D5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96" creationId="{62267287-0708-42A6-8570-044148DD7C96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98" creationId="{506B1E8F-DBC7-47F8-A0C3-07898F528328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99" creationId="{47D3F324-8AC8-4DB5-9996-C3F57DC11D8A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0" creationId="{2CA3856D-5EA6-4B24-8CD8-522A54A87724}"/>
          </ac:inkMkLst>
        </pc:inkChg>
        <pc:inkChg chg="add mod">
          <ac:chgData name="Zhou Jianyu" userId="faadb563bfecab1d" providerId="LiveId" clId="{608A95A3-58AF-4221-93A8-A24D4A10E73E}" dt="2022-12-09T02:37:13.899" v="5950"/>
          <ac:inkMkLst>
            <pc:docMk/>
            <pc:sldMk cId="1647689204" sldId="275"/>
            <ac:inkMk id="102" creationId="{02DD8EA9-7C28-450A-8BB6-B6704C6EA4C3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4" creationId="{16BC638B-DCFC-4C9A-A7C8-E37718D57EBC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5" creationId="{28688A07-D612-4594-A065-211C52149198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6" creationId="{47F4C04A-2F82-4854-B310-802BDE164985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7" creationId="{06B3872B-9093-4731-899C-7699F19F1814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8" creationId="{D39AC1C7-FDCD-4A5E-B219-281DAAE14181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09" creationId="{3741EF49-86F5-49C0-BC64-881E15409EEE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1" creationId="{F568EB98-F6C9-47CB-9597-73CEEC1533E4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2" creationId="{F9C468C7-31AF-4A1A-B6C5-A36F57EE9F52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3" creationId="{C5AE66B9-7756-41C1-BEBA-2BF5C117A930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4" creationId="{40067AEB-F8D2-44C4-943E-CB8C4AEE8224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5" creationId="{A9666BFE-70C6-4B5C-B4F0-815ED8EE579C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6" creationId="{4FDD4687-A769-42F5-9088-3EA9000C72FC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7" creationId="{51AC8DE8-A11E-45BA-8B98-1DA56DDD1CDF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19" creationId="{359D7D18-F42E-47ED-96DF-BEFAA7671EB9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20" creationId="{43BA20E7-90F0-42B8-83D3-284C3F101794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2" creationId="{2A5AB113-63BF-4E7B-90FE-7FB9E2BA4F16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3" creationId="{BDBA814E-D808-48D5-967E-75B54D719831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4" creationId="{1B79767B-AB99-45E1-9197-339EBBDDB0B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5" creationId="{DC930B27-9E42-4B45-8C6B-C2DF7E2A7626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6" creationId="{6B30293D-8156-4B27-8D3E-D483E18FE01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7" creationId="{F8BD5DC6-88D7-4BA6-994C-F007E522F345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8" creationId="{4670B95E-BC1E-46BD-8C48-A06D341847E7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29" creationId="{D9B47133-6E6F-4756-90E7-A605D14669D8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0" creationId="{249805E1-2665-48EB-BE10-60A4EDDE29C7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1" creationId="{DA5740FB-9435-4C63-B339-C53F1450FE2D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2" creationId="{FF79B888-C1AE-4B0A-939F-82F8EDD2014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3" creationId="{8B5DFE4F-E7B5-43E6-A767-24624D8891F2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4" creationId="{76CADB46-8D93-496D-906B-607986793144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5" creationId="{E7C82758-2352-45FF-A92C-5CED5827B8BB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6" creationId="{A587A340-DE99-4655-84CB-4E179840FFAE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7" creationId="{D5432A4C-DA56-4A6F-B229-25D309420858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8" creationId="{D55F6931-AA9F-4987-9C07-085F1E48EAE4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39" creationId="{6B7917A6-1B5C-4B1B-9068-0F3917F3F753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0" creationId="{3C47842E-48CE-4646-B5BF-C2355F4124D8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1" creationId="{5F2C935E-8390-46B8-B424-6CA68C028571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3" creationId="{FEDAEBF1-24FB-4A54-A8DA-BE02B93C5C9C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4" creationId="{4FA5D364-AE72-451A-B35A-749FE5851DF9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5" creationId="{88D314B5-C603-4DF3-BE78-325573B82E3B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6" creationId="{531EDE33-E0D9-4823-A244-477215AF1860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7" creationId="{516EA37E-94B3-4C78-BDD5-FEC5D412CFBC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8" creationId="{9374B702-4470-43A6-AA89-18F80D6C526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49" creationId="{4CA70297-7FE3-4AC1-BF83-AFE101A65BCD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0" creationId="{D09F5A32-AC70-4E76-AFF2-900BFD62F932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1" creationId="{9C1BC6DE-7F31-4A1A-BB51-923AA30B1AF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2" creationId="{0E08FA36-98C7-4309-83C1-31197A574583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3" creationId="{341C1FE9-2774-478D-BF62-85753B211287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4" creationId="{DAC35A1C-5C1C-4550-AC20-EC8B9868ABD1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5" creationId="{88F70D80-8BF1-47AD-9342-707ED5B2DC91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6" creationId="{A7E0930F-9580-4318-8729-2E73A70ED89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7" creationId="{545678A4-60D8-423F-B801-0D58AA4DC61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8" creationId="{237B8DA8-7219-4083-A3D6-AA6A48ADEC52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59" creationId="{29EDEFF7-FE64-4551-AB94-27F1A6B2E9E9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0" creationId="{4B4E5D10-C925-483D-8C51-29BCCC1A3F1E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1" creationId="{4F60F22A-C37D-4991-BB25-0B8C381EEDCD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2" creationId="{B29B33CA-456F-4014-940A-7B8C351F2329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3" creationId="{E0109AF4-0196-47B5-9F6C-55C5EE7F0F1F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4" creationId="{E77CA997-3031-4C41-AEF2-A227A7FF685C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5" creationId="{A1172F4B-BD04-4C82-A5D5-872DDE50057E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6" creationId="{FC57FF2A-28A4-457A-8E01-7E62DBC39B0E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7" creationId="{92EC9870-6DC8-43AD-B734-4B3C20C9735C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8" creationId="{8ADDF865-A6FC-463C-87AF-3E3C2E7AACD1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69" creationId="{865C4EC1-F261-4349-A99B-5FFD75D055A6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70" creationId="{9F1F663D-7A42-4452-925E-AB3BDA78C08C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171" creationId="{D7B222F5-4EEB-41D8-A114-ED5EC22C0C24}"/>
          </ac:inkMkLst>
        </pc:inkChg>
        <pc:inkChg chg="add mod">
          <ac:chgData name="Zhou Jianyu" userId="faadb563bfecab1d" providerId="LiveId" clId="{608A95A3-58AF-4221-93A8-A24D4A10E73E}" dt="2022-12-09T02:38:50.260" v="6049"/>
          <ac:inkMkLst>
            <pc:docMk/>
            <pc:sldMk cId="1647689204" sldId="275"/>
            <ac:inkMk id="173" creationId="{E2356A1D-3066-48EA-A196-2F6524925EBC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75" creationId="{28CF80F3-5E98-4A12-AAD6-FCEEECA69549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76" creationId="{53A7192C-24E3-4437-B840-4F1A5886969A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77" creationId="{741330EE-5E6E-4C86-8B31-5A1C5FBC1CCC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79" creationId="{911A5AB2-EED8-475F-8BF7-B5E68242D879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80" creationId="{106982EF-F520-4AC3-BBB0-89F4AE89048C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81" creationId="{8409601F-207B-4FD6-B815-D98E181311C5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82" creationId="{1BEC4D8D-2EDD-4C54-BC90-C3CFFD4CEC9B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83" creationId="{2C638303-DAE2-415C-B37F-9D16201C5282}"/>
          </ac:inkMkLst>
        </pc:inkChg>
        <pc:inkChg chg="add del mod">
          <ac:chgData name="Zhou Jianyu" userId="faadb563bfecab1d" providerId="LiveId" clId="{608A95A3-58AF-4221-93A8-A24D4A10E73E}" dt="2022-12-09T02:38:44.133" v="6045"/>
          <ac:inkMkLst>
            <pc:docMk/>
            <pc:sldMk cId="1647689204" sldId="275"/>
            <ac:inkMk id="184" creationId="{49DF44A4-C495-4A9B-B73A-5FE5DCA44F97}"/>
          </ac:inkMkLst>
        </pc:inkChg>
        <pc:inkChg chg="add del mod">
          <ac:chgData name="Zhou Jianyu" userId="faadb563bfecab1d" providerId="LiveId" clId="{608A95A3-58AF-4221-93A8-A24D4A10E73E}" dt="2022-12-09T02:38:45.244" v="6046"/>
          <ac:inkMkLst>
            <pc:docMk/>
            <pc:sldMk cId="1647689204" sldId="275"/>
            <ac:inkMk id="185" creationId="{6BFA7A3A-C7B7-492D-9127-1D1B1FCFC7C4}"/>
          </ac:inkMkLst>
        </pc:inkChg>
        <pc:inkChg chg="add del mod">
          <ac:chgData name="Zhou Jianyu" userId="faadb563bfecab1d" providerId="LiveId" clId="{608A95A3-58AF-4221-93A8-A24D4A10E73E}" dt="2022-12-09T02:38:45.245" v="6047"/>
          <ac:inkMkLst>
            <pc:docMk/>
            <pc:sldMk cId="1647689204" sldId="275"/>
            <ac:inkMk id="186" creationId="{BD49A454-8830-4DD7-ACFD-F60536B26D99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88" creationId="{4A9ABE17-1AD6-4DF3-98DB-C882E4984CEE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89" creationId="{FD8719F1-FB00-495E-982E-9BD167D32336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90" creationId="{329C29A9-6B05-4357-BC72-E02519DFE543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92" creationId="{D8DCF7E4-3B34-4FD5-A034-191705CC4464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93" creationId="{7A4CABA6-01A2-4EF3-B5AC-0F041AC01D47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94" creationId="{D56B53F3-F2C8-416C-8A0C-206F392A528E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95" creationId="{3CCE8815-E091-4814-A7F1-052BAF8FBA44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196" creationId="{5A8DBDCB-2454-4AE6-A892-B9787B543271}"/>
          </ac:inkMkLst>
        </pc:inkChg>
        <pc:inkChg chg="add mod">
          <ac:chgData name="Zhou Jianyu" userId="faadb563bfecab1d" providerId="LiveId" clId="{608A95A3-58AF-4221-93A8-A24D4A10E73E}" dt="2022-12-09T02:38:35.414" v="6042"/>
          <ac:inkMkLst>
            <pc:docMk/>
            <pc:sldMk cId="1647689204" sldId="275"/>
            <ac:inkMk id="197" creationId="{F3007119-97DF-45CE-8BEF-5DEEBB464FFD}"/>
          </ac:inkMkLst>
        </pc:inkChg>
        <pc:inkChg chg="add mod">
          <ac:chgData name="Zhou Jianyu" userId="faadb563bfecab1d" providerId="LiveId" clId="{608A95A3-58AF-4221-93A8-A24D4A10E73E}" dt="2022-12-09T02:38:35.414" v="6042"/>
          <ac:inkMkLst>
            <pc:docMk/>
            <pc:sldMk cId="1647689204" sldId="275"/>
            <ac:inkMk id="198" creationId="{020FC965-D885-488C-B266-D3A615517204}"/>
          </ac:inkMkLst>
        </pc:inkChg>
        <pc:inkChg chg="add mod">
          <ac:chgData name="Zhou Jianyu" userId="faadb563bfecab1d" providerId="LiveId" clId="{608A95A3-58AF-4221-93A8-A24D4A10E73E}" dt="2022-12-09T02:38:35.414" v="6042"/>
          <ac:inkMkLst>
            <pc:docMk/>
            <pc:sldMk cId="1647689204" sldId="275"/>
            <ac:inkMk id="199" creationId="{EECB58F4-31B2-48B6-9D60-259190B267ED}"/>
          </ac:inkMkLst>
        </pc:inkChg>
        <pc:inkChg chg="add mod">
          <ac:chgData name="Zhou Jianyu" userId="faadb563bfecab1d" providerId="LiveId" clId="{608A95A3-58AF-4221-93A8-A24D4A10E73E}" dt="2022-12-09T02:38:35.414" v="6042"/>
          <ac:inkMkLst>
            <pc:docMk/>
            <pc:sldMk cId="1647689204" sldId="275"/>
            <ac:inkMk id="200" creationId="{28E4F568-7ADB-4DB0-8197-4008C51D9238}"/>
          </ac:inkMkLst>
        </pc:inkChg>
        <pc:inkChg chg="add mod">
          <ac:chgData name="Zhou Jianyu" userId="faadb563bfecab1d" providerId="LiveId" clId="{608A95A3-58AF-4221-93A8-A24D4A10E73E}" dt="2022-12-09T02:38:35.414" v="6042"/>
          <ac:inkMkLst>
            <pc:docMk/>
            <pc:sldMk cId="1647689204" sldId="275"/>
            <ac:inkMk id="203" creationId="{7006678D-BFF1-4A82-8405-19A5DE56B301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04" creationId="{615D8C41-5009-4F7F-91EC-F40B16D5AA39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05" creationId="{8E0B54E4-BFCE-4966-BC6D-0BC537C576A4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06" creationId="{64A37BEB-0CC5-4391-9EAE-3EF6C86D9DC7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07" creationId="{EE7A86ED-9251-413D-AD21-9CD8C255F3C5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08" creationId="{F231B079-66B4-4F08-9CA0-79C429B4CF67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09" creationId="{27E6D39D-B546-469E-AB63-0C726E0845C9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210" creationId="{077CF529-20BD-41B5-8101-C7C4758531C4}"/>
          </ac:inkMkLst>
        </pc:inkChg>
        <pc:inkChg chg="add">
          <ac:chgData name="Zhou Jianyu" userId="faadb563bfecab1d" providerId="LiveId" clId="{608A95A3-58AF-4221-93A8-A24D4A10E73E}" dt="2022-12-09T02:38:40.167" v="6043" actId="9405"/>
          <ac:inkMkLst>
            <pc:docMk/>
            <pc:sldMk cId="1647689204" sldId="275"/>
            <ac:inkMk id="213" creationId="{9566983D-7BC9-4E9C-A879-E09FE9BA5ADB}"/>
          </ac:inkMkLst>
        </pc:inkChg>
        <pc:inkChg chg="add">
          <ac:chgData name="Zhou Jianyu" userId="faadb563bfecab1d" providerId="LiveId" clId="{608A95A3-58AF-4221-93A8-A24D4A10E73E}" dt="2022-12-09T02:38:40.686" v="6044" actId="9405"/>
          <ac:inkMkLst>
            <pc:docMk/>
            <pc:sldMk cId="1647689204" sldId="275"/>
            <ac:inkMk id="214" creationId="{130A1890-E70F-4219-9AC6-987899812B65}"/>
          </ac:inkMkLst>
        </pc:inkChg>
        <pc:inkChg chg="add mod">
          <ac:chgData name="Zhou Jianyu" userId="faadb563bfecab1d" providerId="LiveId" clId="{608A95A3-58AF-4221-93A8-A24D4A10E73E}" dt="2022-12-09T02:41:22.685" v="6181"/>
          <ac:inkMkLst>
            <pc:docMk/>
            <pc:sldMk cId="1647689204" sldId="275"/>
            <ac:inkMk id="215" creationId="{4BAC7E78-6976-424D-8A2F-10416534AD0C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17" creationId="{615DBC58-E158-47B8-BA46-E229B6513E7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18" creationId="{09EFA25B-5A65-42DE-B0A3-2CDC7A7F9F2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19" creationId="{3324B857-7B9A-4395-AFFD-4E39A32F7A5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0" creationId="{D7F7414B-D8B4-4451-B0DA-2F97CC09224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1" creationId="{26473FC6-5A46-4275-87B4-CA3D3F9AE9FF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2" creationId="{8C513D11-5A8C-4FEB-A229-6F8C4D438DA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3" creationId="{0B1CCD6D-7CF3-4A74-BE30-E0CB307066C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4" creationId="{18A9B391-FDA6-41AD-97BF-CFB1143E4DE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5" creationId="{B8252960-0AA6-46A2-BB55-0F8DC24EE85B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6" creationId="{0AC441C2-4E25-4EEF-A162-7D386D80D3B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7" creationId="{35BD72A1-3190-4450-8EAA-DB340CF17B3B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8" creationId="{B916C521-A7D2-420E-9826-0090AB8B5F78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29" creationId="{F9F5185B-B362-49F2-B7BC-1C36C6C9CFE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0" creationId="{6CDD9C45-68E4-4C91-9954-85A33D6A0EBF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1" creationId="{BC485133-F038-4339-A359-4AEB2FEC455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2" creationId="{D84D87FC-5243-4A0C-B22F-2EDC98AECDB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3" creationId="{69E9615B-79D9-4575-A46C-AE9F53928BD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4" creationId="{93495057-40C5-49E3-9723-B257527D010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5" creationId="{7B4E87EE-B9B2-4FA1-A892-FA4FC3BC1E1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6" creationId="{3FB296A3-A378-4959-B681-65D2C6A33AF4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7" creationId="{0CF12DAE-24DA-49DC-B4BE-72A6EED9BD48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8" creationId="{7206BAE6-E22E-4450-950A-3CCD13DE86D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39" creationId="{2F24E7B0-0B19-4CA5-8B0B-4F06AC4EEFE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0" creationId="{7F72DDEA-8B58-4555-BD21-62D13F0BB60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1" creationId="{CA4CB78F-C0C7-4851-A469-88B93865A29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2" creationId="{52CB91B5-11D0-416B-8606-B99A74713278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3" creationId="{CCD24B20-C1BF-4038-8AC8-70163AD274C3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4" creationId="{D78C7075-876E-4C76-B83C-B95C297F8E54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5" creationId="{55A2EFE1-4B03-46F0-A105-F60C9DCD711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7" creationId="{5D882641-1F49-4B84-93AF-60DB0EBA7F6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8" creationId="{91F38563-3F99-4B66-8434-9049B8F70DE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49" creationId="{BC0B897A-71AE-4855-8737-346739EAA4A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50" creationId="{BBA8CB7B-6351-477E-9A51-C77595D9763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51" creationId="{D0210510-5103-4192-BA2E-3A12BC994C6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52" creationId="{439CC474-E135-4AC7-B043-E9DCA52DB9B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53" creationId="{6502DC13-06E2-4D2A-9651-E9FFBBFB2867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254" creationId="{F8C92FBC-4674-4247-86CB-C42E6F5245B8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56" creationId="{72AAA68E-33AB-42AD-8F4D-801F3224DE9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57" creationId="{FFB6A2AF-643A-4981-AA91-063A364C7ECE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58" creationId="{A1812926-6662-43FF-A273-68C153973E7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59" creationId="{B303C9A5-0C7D-497E-B716-8E9CE12D4CB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0" creationId="{7BDC1DE4-74B9-4393-A7FC-0A2E4DC46FFF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2" creationId="{6D47069F-0B8F-4D04-915B-E37B19AF4DE1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3" creationId="{24DF39B0-63CC-40F6-8705-1D74900AF1FB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4" creationId="{ED6CB6DE-388C-40CD-994C-80568EC87AC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5" creationId="{A3D748C6-F2B4-4549-8C42-42422A22261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6" creationId="{B3ADE768-8699-46EB-B5C9-6E74E7E69400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7" creationId="{649117A7-9BF0-46C7-8C36-3D3FEC2D4A8A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8" creationId="{7044F865-B3DF-4339-AE96-6CAB4DAAA39A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69" creationId="{25FD50D7-A1D8-460E-BD92-3BB6F2129A6E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0" creationId="{5F70C253-7283-48AD-B554-0EE85F7C493A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1" creationId="{693BAA17-03BE-4D53-88E1-E55D11DC829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2" creationId="{625EB63E-A227-45B2-8A9C-A55DCF9D7F44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3" creationId="{08728AB6-0630-4364-8C0E-001516BAB5AC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4" creationId="{9A1E7C04-5FC3-4825-A07F-127CE9B63A74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5" creationId="{6DFEE311-77CD-4BD0-96F3-EC67F611AF11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6" creationId="{1B2AAF1A-BA8D-49DA-B123-F5142756D5AF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7" creationId="{94CB4495-4417-413C-B0FA-2C67D28F6F4E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8" creationId="{888ECEE2-B07B-414A-AFA0-CB13606896B2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79" creationId="{27527707-B82B-48BE-A2C9-C1BC6C26B7D1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80" creationId="{345D4275-028B-4419-A16D-BA5DB049EC76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81" creationId="{81B2F7CB-3E23-4AF1-B76B-CC1ABCE368FB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82" creationId="{284207F2-ACFE-40D5-9998-34FD9805FC15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83" creationId="{16FAB37C-6B47-4E22-9B88-1447707DA7A4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84" creationId="{A185EF6E-0DD5-4562-8895-826F99234B50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85" creationId="{3BED6A95-331F-4141-84E7-65A79C124F44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92" creationId="{866663C5-1F60-475B-B8D4-83CAE31E1919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93" creationId="{D00CF8B2-3129-43D6-BEBC-3B7B3FA61AC3}"/>
          </ac:inkMkLst>
        </pc:inkChg>
        <pc:inkChg chg="add mod">
          <ac:chgData name="Zhou Jianyu" userId="faadb563bfecab1d" providerId="LiveId" clId="{608A95A3-58AF-4221-93A8-A24D4A10E73E}" dt="2022-12-09T02:40:30.343" v="6123"/>
          <ac:inkMkLst>
            <pc:docMk/>
            <pc:sldMk cId="1647689204" sldId="275"/>
            <ac:inkMk id="294" creationId="{B9EBEBF6-0B93-4490-981A-A5D02315C45C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296" creationId="{AF04A28B-5206-45FE-B742-B0AA0BEA5BEB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297" creationId="{0A422CDE-B1C8-4217-81B7-28959D877A6A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298" creationId="{43500300-103C-4A6B-B80D-5225B7A93EA1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299" creationId="{0FF4E0E8-D6CA-4E1E-A45E-EFEF07404516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0" creationId="{F4CAB798-E7AC-4AA2-97B5-428A03135CF1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1" creationId="{77BE9554-802D-40A0-901B-074AE2C1C0AC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2" creationId="{E1660CC2-D432-481B-915D-9AF11B117B9D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4" creationId="{CE4190EF-71CF-47CE-B540-1C4FE81B1E3A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5" creationId="{0877AC46-5C62-4969-B4A8-EEE57C9C5496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6" creationId="{C14FFD5B-CB63-40EB-86FB-CC16742DE915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7" creationId="{ED0B184A-3AFD-4FF3-B0D0-128EBCE43944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8" creationId="{6CF310EF-011E-4D01-B98D-3F3AE8884B2D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09" creationId="{C9B4BD6A-6893-4230-B274-8B295B89CA72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10" creationId="{9F9E3117-F72D-4C64-904E-7B574F3A3DC7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11" creationId="{B208BBAA-C399-4F7E-BDE8-24F167439065}"/>
          </ac:inkMkLst>
        </pc:inkChg>
        <pc:inkChg chg="add mod">
          <ac:chgData name="Zhou Jianyu" userId="faadb563bfecab1d" providerId="LiveId" clId="{608A95A3-58AF-4221-93A8-A24D4A10E73E}" dt="2022-12-09T02:40:46.918" v="6141"/>
          <ac:inkMkLst>
            <pc:docMk/>
            <pc:sldMk cId="1647689204" sldId="275"/>
            <ac:inkMk id="312" creationId="{C7970FC6-EBEA-4D4B-9E04-6314D05BF0D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16" creationId="{B886E907-FD07-4554-876D-FC51AEAD1638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17" creationId="{85B3A497-1FBA-449B-99F9-0C20A73960A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18" creationId="{F650A272-3BD8-4E98-8DA3-2583F5998B2B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19" creationId="{BEB92F72-1493-4531-9956-BF1261C8E50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0" creationId="{9E25C6D5-EEBD-4A54-AC49-CDB37AF9B9DF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1" creationId="{D86EAEBF-AF06-46AE-B57E-B4D9F9A93E9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2" creationId="{A5172715-9F61-4E4E-A1DE-52C2E2850E14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3" creationId="{741B40F3-DADF-43E0-8458-8DD27E9A8A8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4" creationId="{8029C31F-41B2-4444-852C-909A3C7DA8A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5" creationId="{243FC7B8-F4CA-4F97-BDE6-F0B95BE29A0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6" creationId="{884C9B6F-7326-4BE5-A9E9-6C93399CEF3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7" creationId="{49315FB0-61CA-402B-854F-811B0233B767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8" creationId="{A997DA95-E28C-46A1-BF70-2DED1B303F57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29" creationId="{79C61BEF-C60E-4271-9D37-F49ED04BEDFE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0" creationId="{769B0C85-0A97-4A6C-B49E-AF0E30E4C6FB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1" creationId="{A0C3105A-91E8-4A05-BAE8-57DD3ECBF95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2" creationId="{042998A6-296E-4A89-B9DA-52B351E6D66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3" creationId="{6A490685-40AC-40CE-9D1F-7905872769D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4" creationId="{A7769740-C7C9-406B-A432-CA9DD34BDA3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5" creationId="{60AA727E-DDDB-4E32-A889-821D3FF61D8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6" creationId="{6CCF0804-F782-4104-9E25-E6F004AC67A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7" creationId="{846125BF-6498-4C05-B6C9-897B1F3E1E0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8" creationId="{58D61648-5C65-4D7D-AB06-AF91181E678C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39" creationId="{1DB41A11-4064-493F-B83B-BFAD00D485B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0" creationId="{2C220A1B-9E7A-4EB0-8489-828E6860DB23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1" creationId="{39507D91-7AA3-4F29-9853-9E803D01A09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2" creationId="{CBD99953-674C-4989-8164-BB725C8ED49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3" creationId="{76434309-F888-43E7-BAD0-FE2F9ADD39E3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4" creationId="{BCD4E7B0-59D6-46E5-AA1B-83679CAF5DD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5" creationId="{05EC4D1E-B046-432E-97E0-941B58F9C4A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6" creationId="{54494F6F-A29F-4C10-9C9D-DA32F47D749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7" creationId="{47DC51CE-CE48-4C87-ABAC-B389D2219E34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8" creationId="{E3504238-2228-4405-A39F-2F25310E5D4F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49" creationId="{CE09B624-E6B6-4246-B9B6-C97941B219AA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52" creationId="{915FF3B9-90AA-4A3E-B49E-F028310A4FD3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53" creationId="{987F8445-C74D-48B9-AB68-F85C16605660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54" creationId="{B2E618DB-EE80-4E8E-9461-437B27D78924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55" creationId="{B3A202B2-5C1F-4864-B3CE-B1A047216002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57" creationId="{C6CAA13F-1716-4CA6-BBA6-5D3FC0499D40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58" creationId="{F1596872-6862-4038-8D79-9654A69F338B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60" creationId="{3C3E327C-E3F4-456B-A115-C53CADC69C4D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61" creationId="{637F9760-F249-48A2-AF6F-8A74446A3B07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63" creationId="{BC11A400-EF62-4C32-9C06-74AB430E3344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64" creationId="{ED747BC7-2240-41CD-84BB-097FEB421AEA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65" creationId="{760874A5-A6EB-4EE0-8854-0CEF5139B756}"/>
          </ac:inkMkLst>
        </pc:inkChg>
        <pc:inkChg chg="add mod">
          <ac:chgData name="Zhou Jianyu" userId="faadb563bfecab1d" providerId="LiveId" clId="{608A95A3-58AF-4221-93A8-A24D4A10E73E}" dt="2022-12-09T02:41:28.597" v="6192"/>
          <ac:inkMkLst>
            <pc:docMk/>
            <pc:sldMk cId="1647689204" sldId="275"/>
            <ac:inkMk id="366" creationId="{443F97A4-19A0-44A4-B0F4-BF555323F52E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68" creationId="{687862A8-4175-4B8B-9B92-F638F01CF51F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69" creationId="{148AFE42-609E-40BF-94CE-507C81083FB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70" creationId="{019683F6-0B21-4734-A787-DCA12614DF4C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71" creationId="{D89116B0-6F1B-4D2B-BD3D-8F21F22838A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72" creationId="{F04CC2C4-EF4B-4AC0-9960-6D58AD467C8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73" creationId="{33790BC2-1366-4684-93B2-F9C96367840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74" creationId="{24137723-20B4-46E1-963F-3BCD42908613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75" creationId="{8D63E436-5AFE-4DF8-8935-641D5D796F43}"/>
          </ac:inkMkLst>
        </pc:inkChg>
        <pc:inkChg chg="add mod">
          <ac:chgData name="Zhou Jianyu" userId="faadb563bfecab1d" providerId="LiveId" clId="{608A95A3-58AF-4221-93A8-A24D4A10E73E}" dt="2022-12-09T02:42:22.070" v="6204"/>
          <ac:inkMkLst>
            <pc:docMk/>
            <pc:sldMk cId="1647689204" sldId="275"/>
            <ac:inkMk id="377" creationId="{4CA06E86-ED92-42BB-9BE4-C75C9DEABAB9}"/>
          </ac:inkMkLst>
        </pc:inkChg>
        <pc:inkChg chg="add mod">
          <ac:chgData name="Zhou Jianyu" userId="faadb563bfecab1d" providerId="LiveId" clId="{608A95A3-58AF-4221-93A8-A24D4A10E73E}" dt="2022-12-09T02:42:22.070" v="6204"/>
          <ac:inkMkLst>
            <pc:docMk/>
            <pc:sldMk cId="1647689204" sldId="275"/>
            <ac:inkMk id="378" creationId="{8194DA69-9FE9-4EE3-A8DC-C31728D26904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380" creationId="{8CFF4885-B719-436C-BE12-3BDB5C30C777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381" creationId="{24907D0A-F524-4540-A2D9-3AE74581A830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382" creationId="{49CEF631-5E3E-41C9-9A6C-7968DA73FD58}"/>
          </ac:inkMkLst>
        </pc:inkChg>
        <pc:inkChg chg="add mod">
          <ac:chgData name="Zhou Jianyu" userId="faadb563bfecab1d" providerId="LiveId" clId="{608A95A3-58AF-4221-93A8-A24D4A10E73E}" dt="2022-12-09T02:42:26.965" v="6209"/>
          <ac:inkMkLst>
            <pc:docMk/>
            <pc:sldMk cId="1647689204" sldId="275"/>
            <ac:inkMk id="383" creationId="{AC14E743-B9AD-4DDB-A290-0FAB45B656D2}"/>
          </ac:inkMkLst>
        </pc:inkChg>
        <pc:inkChg chg="add mod">
          <ac:chgData name="Zhou Jianyu" userId="faadb563bfecab1d" providerId="LiveId" clId="{608A95A3-58AF-4221-93A8-A24D4A10E73E}" dt="2022-12-09T02:42:31.916" v="6218"/>
          <ac:inkMkLst>
            <pc:docMk/>
            <pc:sldMk cId="1647689204" sldId="275"/>
            <ac:inkMk id="385" creationId="{1D57E59E-4717-4914-BB53-72C58A3278A3}"/>
          </ac:inkMkLst>
        </pc:inkChg>
        <pc:inkChg chg="add mod">
          <ac:chgData name="Zhou Jianyu" userId="faadb563bfecab1d" providerId="LiveId" clId="{608A95A3-58AF-4221-93A8-A24D4A10E73E}" dt="2022-12-09T02:42:31.916" v="6218"/>
          <ac:inkMkLst>
            <pc:docMk/>
            <pc:sldMk cId="1647689204" sldId="275"/>
            <ac:inkMk id="386" creationId="{66BFB811-A7CC-44E4-A9F2-BBB75C43FFDD}"/>
          </ac:inkMkLst>
        </pc:inkChg>
        <pc:inkChg chg="add mod">
          <ac:chgData name="Zhou Jianyu" userId="faadb563bfecab1d" providerId="LiveId" clId="{608A95A3-58AF-4221-93A8-A24D4A10E73E}" dt="2022-12-09T02:42:31.916" v="6218"/>
          <ac:inkMkLst>
            <pc:docMk/>
            <pc:sldMk cId="1647689204" sldId="275"/>
            <ac:inkMk id="387" creationId="{E57BB375-0611-4613-8C22-6FDE49436A71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388" creationId="{054FCE9E-A565-440B-B25C-24D059B0641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389" creationId="{E848BE69-53F6-4FC8-9884-6786F1CA834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390" creationId="{A88B6F68-19E4-4BA7-8CB8-01706CAF68AC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391" creationId="{6BAAC541-8DDE-429A-9740-35FB30F9011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392" creationId="{16E4CA0E-3A0E-4FC7-8686-3C7C6B6E72C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95" creationId="{5B87F22E-AF12-4A07-A19E-D7E6B938533E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396" creationId="{954FB4F2-545A-4958-8D8C-5EB19AE98C4B}"/>
          </ac:inkMkLst>
        </pc:inkChg>
        <pc:inkChg chg="add del mod">
          <ac:chgData name="Zhou Jianyu" userId="faadb563bfecab1d" providerId="LiveId" clId="{608A95A3-58AF-4221-93A8-A24D4A10E73E}" dt="2022-12-09T02:43:15.063" v="6236"/>
          <ac:inkMkLst>
            <pc:docMk/>
            <pc:sldMk cId="1647689204" sldId="275"/>
            <ac:inkMk id="397" creationId="{D84E2AD9-14B5-4304-9DBC-28372334134D}"/>
          </ac:inkMkLst>
        </pc:inkChg>
        <pc:inkChg chg="add del mod">
          <ac:chgData name="Zhou Jianyu" userId="faadb563bfecab1d" providerId="LiveId" clId="{608A95A3-58AF-4221-93A8-A24D4A10E73E}" dt="2022-12-09T02:43:15.063" v="6234"/>
          <ac:inkMkLst>
            <pc:docMk/>
            <pc:sldMk cId="1647689204" sldId="275"/>
            <ac:inkMk id="398" creationId="{0EEDB7C5-2846-41C9-BEAD-9A07CF82841B}"/>
          </ac:inkMkLst>
        </pc:inkChg>
        <pc:inkChg chg="add del mod">
          <ac:chgData name="Zhou Jianyu" userId="faadb563bfecab1d" providerId="LiveId" clId="{608A95A3-58AF-4221-93A8-A24D4A10E73E}" dt="2022-12-09T02:43:15.062" v="6233"/>
          <ac:inkMkLst>
            <pc:docMk/>
            <pc:sldMk cId="1647689204" sldId="275"/>
            <ac:inkMk id="399" creationId="{56EAB633-23EC-4D5E-B001-CA3377730FD8}"/>
          </ac:inkMkLst>
        </pc:inkChg>
        <pc:inkChg chg="add del mod">
          <ac:chgData name="Zhou Jianyu" userId="faadb563bfecab1d" providerId="LiveId" clId="{608A95A3-58AF-4221-93A8-A24D4A10E73E}" dt="2022-12-09T02:43:15.062" v="6231"/>
          <ac:inkMkLst>
            <pc:docMk/>
            <pc:sldMk cId="1647689204" sldId="275"/>
            <ac:inkMk id="400" creationId="{DE52C3CA-9874-44D1-8289-F5B7897AF0A4}"/>
          </ac:inkMkLst>
        </pc:inkChg>
        <pc:inkChg chg="add del mod">
          <ac:chgData name="Zhou Jianyu" userId="faadb563bfecab1d" providerId="LiveId" clId="{608A95A3-58AF-4221-93A8-A24D4A10E73E}" dt="2022-12-09T02:43:15.063" v="6235"/>
          <ac:inkMkLst>
            <pc:docMk/>
            <pc:sldMk cId="1647689204" sldId="275"/>
            <ac:inkMk id="401" creationId="{4604008E-D09E-43FE-93FA-67D2FACD7172}"/>
          </ac:inkMkLst>
        </pc:inkChg>
        <pc:inkChg chg="add del mod">
          <ac:chgData name="Zhou Jianyu" userId="faadb563bfecab1d" providerId="LiveId" clId="{608A95A3-58AF-4221-93A8-A24D4A10E73E}" dt="2022-12-09T02:43:15.062" v="6230"/>
          <ac:inkMkLst>
            <pc:docMk/>
            <pc:sldMk cId="1647689204" sldId="275"/>
            <ac:inkMk id="402" creationId="{AB264B78-1BBE-48D2-B52F-98C8D411E2C7}"/>
          </ac:inkMkLst>
        </pc:inkChg>
        <pc:inkChg chg="add del mod">
          <ac:chgData name="Zhou Jianyu" userId="faadb563bfecab1d" providerId="LiveId" clId="{608A95A3-58AF-4221-93A8-A24D4A10E73E}" dt="2022-12-09T02:43:15.063" v="6237"/>
          <ac:inkMkLst>
            <pc:docMk/>
            <pc:sldMk cId="1647689204" sldId="275"/>
            <ac:inkMk id="403" creationId="{6D19150D-5411-451E-97B0-19A96331DA47}"/>
          </ac:inkMkLst>
        </pc:inkChg>
        <pc:inkChg chg="add del mod">
          <ac:chgData name="Zhou Jianyu" userId="faadb563bfecab1d" providerId="LiveId" clId="{608A95A3-58AF-4221-93A8-A24D4A10E73E}" dt="2022-12-09T02:43:15.062" v="6232"/>
          <ac:inkMkLst>
            <pc:docMk/>
            <pc:sldMk cId="1647689204" sldId="275"/>
            <ac:inkMk id="404" creationId="{15213D35-4D58-49CF-A5F1-94810E85C00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06" creationId="{C75326D4-23B6-47BD-8031-39C804D5184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07" creationId="{C02C5648-9B39-4649-8B4A-21203D0D5CF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08" creationId="{EF060EC2-E551-40B8-BAEC-9830740B88A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09" creationId="{72FCCE35-E8BE-4296-8F75-57552E22519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0" creationId="{E18246CD-D631-4A2A-9320-41F6630748F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1" creationId="{5F2EBFDB-803E-4B21-BAD3-02A80C5FA52A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2" creationId="{D18A9829-7E44-4658-8F43-6749A126EC9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3" creationId="{E6C0DBEA-F3A5-4CA2-98E9-56CFFC161F6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4" creationId="{2D09CC33-4297-4082-85FB-F323ABD1572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5" creationId="{B4C6AE82-96FE-4662-99A5-3ECD584C746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6" creationId="{0CDF6851-2DA5-44C1-8008-FA72546B0BC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7" creationId="{2BF49E44-DA00-497B-8356-10983426B81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8" creationId="{60965DDD-21E5-4E3F-9EAD-766AEA4203E6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19" creationId="{FD0FD4EC-C64D-46A6-B698-A38A9D0EC5A7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0" creationId="{0F2D40DD-9019-4826-9C53-DE7DBA1C896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1" creationId="{41FF324D-CD19-4FBD-98C2-A18A1EC9E77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2" creationId="{657E382A-A625-4F00-8278-36D826100FA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3" creationId="{AC3CC849-C03F-44FC-898E-639F02031497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4" creationId="{931257AD-36D4-4FAC-9CB3-AB8260545E83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5" creationId="{5A63F9B7-3CA3-4FF6-A586-516EC8B094C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6" creationId="{77577E17-B4BE-449A-A442-D0227747A8F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7" creationId="{935F2599-F917-428A-9ED0-3048C7B58124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8" creationId="{E1FDE817-6DFB-45C2-A867-577982D677EE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29" creationId="{E37C569B-1CE3-4FFC-8D19-B64EECF5549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0" creationId="{8711C9F1-387F-4CC0-AF4A-9B9B19F07D0D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1" creationId="{B38997C4-CC35-4869-911C-7BDB61EC44C1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2" creationId="{C43915CE-2ED6-41F9-A1CD-452A5B7CD095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3" creationId="{D31574DF-CAE8-44EE-A85F-A37B7303C46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4" creationId="{D232BF71-4505-48AF-A02C-58C855F7CB0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5" creationId="{828931BF-331E-4306-A1D6-211218B76A1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6" creationId="{6969EA6C-1A11-4131-BFDE-E83E8AFD2E8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7" creationId="{5D2D459E-C22A-4E9D-8747-BEB5F0613DF8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8" creationId="{48B924A9-0C17-4276-8437-DBE19D93D9CC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39" creationId="{EAA16B0C-E4F8-49A4-9915-585C644E72D9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40" creationId="{88FAD4A8-A0E8-4BA9-A929-5B2C8F8DC1C0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41" creationId="{487D866E-B80E-4250-8B5A-5749B761C61F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42" creationId="{2F412082-95FB-43D0-9A5E-527ABC81E0BC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443" creationId="{D2E193FD-4E7B-470F-B5EE-B8CBBE86F120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45" creationId="{DEA4A7C1-76CC-4512-A6DF-457C7686D455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46" creationId="{F0BB3529-230D-4F64-B190-47F46EA1FDE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47" creationId="{1B71CBF8-293E-40BB-9BDC-A4B0AFBA9C5D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48" creationId="{62EBAFF3-E913-4BCF-8EB5-9BF1994453E0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49" creationId="{87AD18E8-0C34-4796-BB80-268100079210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50" creationId="{B5BD0657-9084-4307-AFC8-A3E92CFDCDB9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452" creationId="{D875706E-195A-405C-ABAD-E7EE07FD1ADE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453" creationId="{4E8B89A3-60A3-48B4-9A4B-C6278ECA7573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454" creationId="{2D09FC9A-237D-46BB-9327-9BEC14561A24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455" creationId="{D6CDF64A-1ABA-489A-9272-3A7A3A613D23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456" creationId="{4A4742A0-3506-4921-AEA1-CE107FCE7AC7}"/>
          </ac:inkMkLst>
        </pc:inkChg>
        <pc:inkChg chg="add mod">
          <ac:chgData name="Zhou Jianyu" userId="faadb563bfecab1d" providerId="LiveId" clId="{608A95A3-58AF-4221-93A8-A24D4A10E73E}" dt="2022-12-09T02:44:44.565" v="6290"/>
          <ac:inkMkLst>
            <pc:docMk/>
            <pc:sldMk cId="1647689204" sldId="275"/>
            <ac:inkMk id="457" creationId="{D3306DD8-8F85-4388-925A-D60461244C88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0" creationId="{B1857F92-2873-43A4-B55F-9DCDE75169DF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1" creationId="{D132DB67-C20B-4257-9A9C-3FB12BE73187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2" creationId="{EAA1AC89-8C3E-4337-9A98-DF1EB517502B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3" creationId="{F77B0AD8-1CCC-43C0-B329-AC0F0D702B0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4" creationId="{31D0E867-33E9-45AA-996B-6A34959331DC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5" creationId="{20827453-D05D-42EC-920C-CA608646C371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6" creationId="{1096518E-AA33-4A1C-96DB-934E37791204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7" creationId="{BBD272CD-9C27-4DEE-83D4-534162831A1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69" creationId="{789FD9CC-885F-4F4A-887B-B0E2D75BB3D9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0" creationId="{2221369B-8A4C-42E8-A8C2-1FCBAC18C714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1" creationId="{5F0C3254-F4C1-41C0-BCC3-B458B235604D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3" creationId="{CF7CC4F9-4B85-42C2-A681-B17AC2B1D9B1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4" creationId="{D3A7DFB1-4637-4027-A584-8EA7ECC2A189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5" creationId="{E0E79FC4-0400-45A1-8BB7-B2F8D1BDF390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6" creationId="{F68B207F-2B19-40D1-B766-88CA564CEB2E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7" creationId="{B08969F4-5016-4314-AA72-7EB9A92FDC3A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8" creationId="{BE66747F-0844-443E-9F4B-C4AAC820DCB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79" creationId="{366D7CB7-E6B6-4469-970A-FEC25038F670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0" creationId="{126290ED-1922-406D-B60B-39ECACD2268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1" creationId="{B0E63E34-18A3-487D-BA03-310AAAF00EF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2" creationId="{FE71AFD6-467B-4B35-8713-77B7F38D3149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3" creationId="{B0E19011-5934-4C68-A49C-24793978478A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4" creationId="{2B05C891-449A-4A7A-8760-3FD6F0D124DC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5" creationId="{E902F69F-E5A8-4C81-8FB2-B3302CEB0FA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6" creationId="{42C1C532-ACC3-4D84-AA6B-F01774FA3D43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8" creationId="{F369D6F3-EF65-4DD8-A858-2C7F4B022FA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89" creationId="{5AC8BB2B-D95D-43C5-B8DA-B43A81152621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0" creationId="{F5494227-1939-4D3B-B45A-4B563127FF63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1" creationId="{7BAB255D-3566-43A2-AEDE-FBC3A3D2DD7D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2" creationId="{1000B97F-4811-4513-91B7-C31A5917EA46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3" creationId="{D92DBDA1-FA03-402D-91F4-6E77FF0AA529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4" creationId="{756C05FC-7C5F-4292-B066-C0DA0D67A43C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5" creationId="{4D44F64B-DCF1-4989-9DE0-19F8BC6A4560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6" creationId="{CAEA587F-C145-474E-81C2-FF3B9B48A57B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7" creationId="{51699D44-EC38-43EE-804A-1F89DEE2BA45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8" creationId="{91AD4510-9EE0-4FCF-9EAE-533F8FC12C41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499" creationId="{148FEA38-2ACD-40F6-809F-B271A7A0331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0" creationId="{87F74153-EAC9-4C7C-9737-995C041733A5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1" creationId="{787879EF-A72C-4D2F-8A66-EB52B4FC4413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2" creationId="{FF6D7F14-EABD-404D-B00A-83B601C0C8DB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3" creationId="{DB005201-1CA9-4CA1-984E-A7B26BDF790A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4" creationId="{89C522DC-C3EC-4273-A220-E1A7B90F80CE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5" creationId="{B92F9B34-2B4A-4177-A6EA-BF515B69F4B1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6" creationId="{79A7FF75-45BA-412C-BA9B-2EC4E3DF9358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7" creationId="{C5E48D9F-7A61-41EA-BCA9-78839D8CFF3A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8" creationId="{E8B4CE2C-A24B-470E-A55C-9DA7298FCC04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09" creationId="{28F047F1-7F09-4449-9597-DF00F6AD437D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0" creationId="{9BEEDB98-6CAB-4D55-A75C-540EE69EDB0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1" creationId="{067F70E9-B71A-425B-97B5-1FC26687C9F9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2" creationId="{0D6159D6-6CC3-4A1F-B22F-645EDCFDB322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3" creationId="{7D5CEA10-1617-49DF-AD4A-DCF59E0A3207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4" creationId="{B7B00D22-6DFD-41AA-A2AD-0984753179EB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5" creationId="{4EDE7C36-D142-4845-B7AD-3D1D07D572E8}"/>
          </ac:inkMkLst>
        </pc:inkChg>
        <pc:inkChg chg="add mod">
          <ac:chgData name="Zhou Jianyu" userId="faadb563bfecab1d" providerId="LiveId" clId="{608A95A3-58AF-4221-93A8-A24D4A10E73E}" dt="2022-12-09T02:45:22.333" v="6348"/>
          <ac:inkMkLst>
            <pc:docMk/>
            <pc:sldMk cId="1647689204" sldId="275"/>
            <ac:inkMk id="516" creationId="{E06C97A9-CFFB-4827-A355-D4987F7ED662}"/>
          </ac:inkMkLst>
        </pc:inkChg>
        <pc:inkChg chg="add mod">
          <ac:chgData name="Zhou Jianyu" userId="faadb563bfecab1d" providerId="LiveId" clId="{608A95A3-58AF-4221-93A8-A24D4A10E73E}" dt="2022-12-09T02:56:58.101" v="6350"/>
          <ac:inkMkLst>
            <pc:docMk/>
            <pc:sldMk cId="1647689204" sldId="275"/>
            <ac:inkMk id="518" creationId="{8C43EDAB-9E44-4FE6-8CEA-11D862F727CE}"/>
          </ac:inkMkLst>
        </pc:inkChg>
        <pc:inkChg chg="add">
          <ac:chgData name="Zhou Jianyu" userId="faadb563bfecab1d" providerId="LiveId" clId="{608A95A3-58AF-4221-93A8-A24D4A10E73E}" dt="2022-12-09T02:57:06.077" v="6351" actId="9405"/>
          <ac:inkMkLst>
            <pc:docMk/>
            <pc:sldMk cId="1647689204" sldId="275"/>
            <ac:inkMk id="520" creationId="{176A6870-D516-4633-AAFC-B3694CBA9C24}"/>
          </ac:inkMkLst>
        </pc:inkChg>
        <pc:inkChg chg="add mod">
          <ac:chgData name="Zhou Jianyu" userId="faadb563bfecab1d" providerId="LiveId" clId="{608A95A3-58AF-4221-93A8-A24D4A10E73E}" dt="2022-12-09T02:57:07.684" v="6354"/>
          <ac:inkMkLst>
            <pc:docMk/>
            <pc:sldMk cId="1647689204" sldId="275"/>
            <ac:inkMk id="521" creationId="{D9CF1870-D9DD-4DCA-BC23-AC8E51A65B6B}"/>
          </ac:inkMkLst>
        </pc:inkChg>
        <pc:inkChg chg="add mod">
          <ac:chgData name="Zhou Jianyu" userId="faadb563bfecab1d" providerId="LiveId" clId="{608A95A3-58AF-4221-93A8-A24D4A10E73E}" dt="2022-12-09T02:57:07.684" v="6354"/>
          <ac:inkMkLst>
            <pc:docMk/>
            <pc:sldMk cId="1647689204" sldId="275"/>
            <ac:inkMk id="522" creationId="{7A8CDC31-7A88-4AF7-81A6-B1C4CF76B65C}"/>
          </ac:inkMkLst>
        </pc:inkChg>
        <pc:inkChg chg="add mod">
          <ac:chgData name="Zhou Jianyu" userId="faadb563bfecab1d" providerId="LiveId" clId="{608A95A3-58AF-4221-93A8-A24D4A10E73E}" dt="2022-12-09T02:57:18.763" v="6358"/>
          <ac:inkMkLst>
            <pc:docMk/>
            <pc:sldMk cId="1647689204" sldId="275"/>
            <ac:inkMk id="524" creationId="{797B82FB-D1F1-42EE-A00A-BE6F35FCE53D}"/>
          </ac:inkMkLst>
        </pc:inkChg>
        <pc:inkChg chg="add mod">
          <ac:chgData name="Zhou Jianyu" userId="faadb563bfecab1d" providerId="LiveId" clId="{608A95A3-58AF-4221-93A8-A24D4A10E73E}" dt="2022-12-09T02:57:18.763" v="6358"/>
          <ac:inkMkLst>
            <pc:docMk/>
            <pc:sldMk cId="1647689204" sldId="275"/>
            <ac:inkMk id="525" creationId="{C914926F-D0FA-406B-A28A-FF0FCA4990B3}"/>
          </ac:inkMkLst>
        </pc:inkChg>
        <pc:inkChg chg="add mod">
          <ac:chgData name="Zhou Jianyu" userId="faadb563bfecab1d" providerId="LiveId" clId="{608A95A3-58AF-4221-93A8-A24D4A10E73E}" dt="2022-12-09T02:57:18.763" v="6358"/>
          <ac:inkMkLst>
            <pc:docMk/>
            <pc:sldMk cId="1647689204" sldId="275"/>
            <ac:inkMk id="526" creationId="{C062A049-40FB-4E27-B6E8-3ED776385C17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28" creationId="{754BF16C-D06D-4FC6-AB0B-6E4BCE042200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29" creationId="{BE6A45A9-5A1C-47E7-9BB0-610EB0BA9DAF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31" creationId="{96350902-DF8C-43AE-A152-9C555814D23B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32" creationId="{7F9CC2E9-4EBC-468E-95F2-E68B941B7797}"/>
          </ac:inkMkLst>
        </pc:inkChg>
        <pc:inkChg chg="add mod">
          <ac:chgData name="Zhou Jianyu" userId="faadb563bfecab1d" providerId="LiveId" clId="{608A95A3-58AF-4221-93A8-A24D4A10E73E}" dt="2022-12-09T02:57:28.647" v="6366"/>
          <ac:inkMkLst>
            <pc:docMk/>
            <pc:sldMk cId="1647689204" sldId="275"/>
            <ac:inkMk id="533" creationId="{38BA51F5-9E39-4BFB-AAEE-2E670C36D90C}"/>
          </ac:inkMkLst>
        </pc:inkChg>
        <pc:inkChg chg="add mod">
          <ac:chgData name="Zhou Jianyu" userId="faadb563bfecab1d" providerId="LiveId" clId="{608A95A3-58AF-4221-93A8-A24D4A10E73E}" dt="2022-12-09T02:57:28.647" v="6366"/>
          <ac:inkMkLst>
            <pc:docMk/>
            <pc:sldMk cId="1647689204" sldId="275"/>
            <ac:inkMk id="534" creationId="{7EA875FE-AEB9-42EE-A2FC-FC1EDA990588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36" creationId="{E14A60D5-7777-4E18-9B0D-39BE6562CE98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37" creationId="{425F289C-6A68-40C1-B691-56E57DD47910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38" creationId="{801FF9D9-1325-4650-AD63-C00DDB851345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0" creationId="{7B1267B8-7C66-4A3E-B66C-88CB453C9A0F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1" creationId="{2A1B0F4B-BAF4-498D-BBA5-9E1C15B964AA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2" creationId="{6A773713-1624-4126-BF13-870FDFC1E3AA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3" creationId="{E6CB1040-B3BD-4974-9826-57B7DEEC6941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4" creationId="{5FE158B1-9A44-4D99-B465-57A36A792EEE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5" creationId="{AB5E96BC-6B1B-4E0A-ACCF-659D3219B442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6" creationId="{B09743D7-E5DC-4918-BD0F-31A7B51E1F05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7" creationId="{1FD07519-AF79-416B-A383-C72A268C1FE4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8" creationId="{A9A7ED60-5839-4D15-AEC5-076158364E5F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49" creationId="{AF29D242-A4AA-46C1-81D4-C8A692EBF5E6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0" creationId="{C2867E90-7BD6-4F51-A6EC-FE142855ED25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1" creationId="{35B37C3D-F22B-4390-9BE0-9B6E2D100338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2" creationId="{5C68D7B7-96DC-4F85-B27E-629E868469DD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4" creationId="{40BA4DD5-44F9-4B51-9766-94D340B39DA7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5" creationId="{9C524B30-EE69-41AC-BADB-770A1484130C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6" creationId="{D0C86E88-9DA6-4C88-A12D-8F861785E56E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8" creationId="{E8D83D99-3C83-4B1D-8A6B-555602FC6FED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59" creationId="{5890FAAF-25BE-4E76-87CB-EE75A9FF314F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0" creationId="{634F77E2-3E75-4B6E-8477-61986A94F56E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2" creationId="{1592C811-4859-484A-B09F-10C2E9F185EC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3" creationId="{B9D6AB20-41B6-4149-8394-1CEB9F6BFC43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4" creationId="{E4198302-350A-40EF-8FB3-7625AF14E358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5" creationId="{54387B41-5972-4EB8-AEAC-E204E04683D4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7" creationId="{1AB14D42-9EB7-4BDA-8943-E0B1D3942E22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8" creationId="{DB2BBA51-005A-4531-8A74-FB89BCDE0B94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69" creationId="{395206F6-21FD-4986-BB0A-4CABF6DF8489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0" creationId="{07DC6AE6-B5E4-47CD-A878-25809AC41FD4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1" creationId="{5A6DF2C9-07FC-4BA0-8F95-F30F76B6CAB2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2" creationId="{6D93C3A2-54DD-47E3-A900-83902BB0E473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3" creationId="{BAAF458D-86A5-454C-A6B8-B32468CE673E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4" creationId="{7381C34C-AFD1-4A10-803B-C7D2F8497E95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5" creationId="{7F09E599-4BAD-461E-81A1-CB13CD72345A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6" creationId="{68FD0DB7-C1C4-410E-A8A1-D92EAE8B7EB9}"/>
          </ac:inkMkLst>
        </pc:inkChg>
        <pc:inkChg chg="add mod">
          <ac:chgData name="Zhou Jianyu" userId="faadb563bfecab1d" providerId="LiveId" clId="{608A95A3-58AF-4221-93A8-A24D4A10E73E}" dt="2022-12-09T02:57:58.095" v="6410"/>
          <ac:inkMkLst>
            <pc:docMk/>
            <pc:sldMk cId="1647689204" sldId="275"/>
            <ac:inkMk id="578" creationId="{1A6A2C31-E688-447C-B5C6-AB1266721C34}"/>
          </ac:inkMkLst>
        </pc:inkChg>
      </pc:sldChg>
      <pc:sldChg chg="addSp delSp modSp new mod">
        <pc:chgData name="Zhou Jianyu" userId="faadb563bfecab1d" providerId="LiveId" clId="{608A95A3-58AF-4221-93A8-A24D4A10E73E}" dt="2022-12-09T03:14:36.257" v="7052"/>
        <pc:sldMkLst>
          <pc:docMk/>
          <pc:sldMk cId="1773124121" sldId="276"/>
        </pc:sldMkLst>
        <pc:grpChg chg="mod">
          <ac:chgData name="Zhou Jianyu" userId="faadb563bfecab1d" providerId="LiveId" clId="{608A95A3-58AF-4221-93A8-A24D4A10E73E}" dt="2022-12-09T02:58:55.097" v="6425"/>
          <ac:grpSpMkLst>
            <pc:docMk/>
            <pc:sldMk cId="1773124121" sldId="276"/>
            <ac:grpSpMk id="15" creationId="{9C999F68-4510-405C-B850-33D0C3EC9A7D}"/>
          </ac:grpSpMkLst>
        </pc:grpChg>
        <pc:grpChg chg="del mod">
          <ac:chgData name="Zhou Jianyu" userId="faadb563bfecab1d" providerId="LiveId" clId="{608A95A3-58AF-4221-93A8-A24D4A10E73E}" dt="2022-12-09T02:59:10.334" v="6441"/>
          <ac:grpSpMkLst>
            <pc:docMk/>
            <pc:sldMk cId="1773124121" sldId="276"/>
            <ac:grpSpMk id="27" creationId="{E55B798E-6192-4139-9231-61600A5E1CC9}"/>
          </ac:grpSpMkLst>
        </pc:grpChg>
        <pc:grpChg chg="del mod">
          <ac:chgData name="Zhou Jianyu" userId="faadb563bfecab1d" providerId="LiveId" clId="{608A95A3-58AF-4221-93A8-A24D4A10E73E}" dt="2022-12-09T02:59:14.071" v="6447"/>
          <ac:grpSpMkLst>
            <pc:docMk/>
            <pc:sldMk cId="1773124121" sldId="276"/>
            <ac:grpSpMk id="31" creationId="{DA382B49-3CB5-4853-99E6-7AF75BEF42DD}"/>
          </ac:grpSpMkLst>
        </pc:grpChg>
        <pc:grpChg chg="mod">
          <ac:chgData name="Zhou Jianyu" userId="faadb563bfecab1d" providerId="LiveId" clId="{608A95A3-58AF-4221-93A8-A24D4A10E73E}" dt="2022-12-09T02:59:14.071" v="6447"/>
          <ac:grpSpMkLst>
            <pc:docMk/>
            <pc:sldMk cId="1773124121" sldId="276"/>
            <ac:grpSpMk id="37" creationId="{EBF84AE2-ACBD-4BFA-91E3-74DD6AD9AF9F}"/>
          </ac:grpSpMkLst>
        </pc:grpChg>
        <pc:grpChg chg="del mod">
          <ac:chgData name="Zhou Jianyu" userId="faadb563bfecab1d" providerId="LiveId" clId="{608A95A3-58AF-4221-93A8-A24D4A10E73E}" dt="2022-12-09T02:59:24.486" v="6458"/>
          <ac:grpSpMkLst>
            <pc:docMk/>
            <pc:sldMk cId="1773124121" sldId="276"/>
            <ac:grpSpMk id="44" creationId="{B7F9E209-8FCB-4D43-BB2D-F2ABC122027A}"/>
          </ac:grpSpMkLst>
        </pc:grpChg>
        <pc:grpChg chg="del mod">
          <ac:chgData name="Zhou Jianyu" userId="faadb563bfecab1d" providerId="LiveId" clId="{608A95A3-58AF-4221-93A8-A24D4A10E73E}" dt="2022-12-09T02:59:28.585" v="6465"/>
          <ac:grpSpMkLst>
            <pc:docMk/>
            <pc:sldMk cId="1773124121" sldId="276"/>
            <ac:grpSpMk id="48" creationId="{90FEFDF1-FBC8-4C53-B178-5A8E06B9A442}"/>
          </ac:grpSpMkLst>
        </pc:grpChg>
        <pc:grpChg chg="mod">
          <ac:chgData name="Zhou Jianyu" userId="faadb563bfecab1d" providerId="LiveId" clId="{608A95A3-58AF-4221-93A8-A24D4A10E73E}" dt="2022-12-09T02:59:28.585" v="6465"/>
          <ac:grpSpMkLst>
            <pc:docMk/>
            <pc:sldMk cId="1773124121" sldId="276"/>
            <ac:grpSpMk id="55" creationId="{6166EED4-0814-46FA-8995-0C17D0BD81A1}"/>
          </ac:grpSpMkLst>
        </pc:grpChg>
        <pc:grpChg chg="del mod">
          <ac:chgData name="Zhou Jianyu" userId="faadb563bfecab1d" providerId="LiveId" clId="{608A95A3-58AF-4221-93A8-A24D4A10E73E}" dt="2022-12-09T03:00:08.756" v="6507"/>
          <ac:grpSpMkLst>
            <pc:docMk/>
            <pc:sldMk cId="1773124121" sldId="276"/>
            <ac:grpSpMk id="70" creationId="{C1BC8B79-1D9F-4EBC-80E8-D3A5E0D622A0}"/>
          </ac:grpSpMkLst>
        </pc:grpChg>
        <pc:grpChg chg="del mod">
          <ac:chgData name="Zhou Jianyu" userId="faadb563bfecab1d" providerId="LiveId" clId="{608A95A3-58AF-4221-93A8-A24D4A10E73E}" dt="2022-12-09T03:00:07.057" v="6505"/>
          <ac:grpSpMkLst>
            <pc:docMk/>
            <pc:sldMk cId="1773124121" sldId="276"/>
            <ac:grpSpMk id="83" creationId="{AB6975AB-B8B9-4753-B3AF-EB4533B885E4}"/>
          </ac:grpSpMkLst>
        </pc:grpChg>
        <pc:grpChg chg="del mod">
          <ac:chgData name="Zhou Jianyu" userId="faadb563bfecab1d" providerId="LiveId" clId="{608A95A3-58AF-4221-93A8-A24D4A10E73E}" dt="2022-12-09T03:00:08.756" v="6507"/>
          <ac:grpSpMkLst>
            <pc:docMk/>
            <pc:sldMk cId="1773124121" sldId="276"/>
            <ac:grpSpMk id="95" creationId="{D96C0D53-EDB4-4090-8AD9-57DEB256D1F4}"/>
          </ac:grpSpMkLst>
        </pc:grpChg>
        <pc:grpChg chg="mod">
          <ac:chgData name="Zhou Jianyu" userId="faadb563bfecab1d" providerId="LiveId" clId="{608A95A3-58AF-4221-93A8-A24D4A10E73E}" dt="2022-12-09T03:00:08.756" v="6507"/>
          <ac:grpSpMkLst>
            <pc:docMk/>
            <pc:sldMk cId="1773124121" sldId="276"/>
            <ac:grpSpMk id="97" creationId="{883AA93C-A4D5-42BA-AD97-D45DE70AE5EE}"/>
          </ac:grpSpMkLst>
        </pc:grpChg>
        <pc:grpChg chg="mod">
          <ac:chgData name="Zhou Jianyu" userId="faadb563bfecab1d" providerId="LiveId" clId="{608A95A3-58AF-4221-93A8-A24D4A10E73E}" dt="2022-12-09T03:00:19.027" v="6517"/>
          <ac:grpSpMkLst>
            <pc:docMk/>
            <pc:sldMk cId="1773124121" sldId="276"/>
            <ac:grpSpMk id="107" creationId="{27F384BE-0023-4D9F-B7C8-4EFC931825CB}"/>
          </ac:grpSpMkLst>
        </pc:grpChg>
        <pc:grpChg chg="mod">
          <ac:chgData name="Zhou Jianyu" userId="faadb563bfecab1d" providerId="LiveId" clId="{608A95A3-58AF-4221-93A8-A24D4A10E73E}" dt="2022-12-09T03:00:23.082" v="6525"/>
          <ac:grpSpMkLst>
            <pc:docMk/>
            <pc:sldMk cId="1773124121" sldId="276"/>
            <ac:grpSpMk id="115" creationId="{E5F02845-5E88-4E75-AFF1-B0675646EFB1}"/>
          </ac:grpSpMkLst>
        </pc:grpChg>
        <pc:grpChg chg="del mod">
          <ac:chgData name="Zhou Jianyu" userId="faadb563bfecab1d" providerId="LiveId" clId="{608A95A3-58AF-4221-93A8-A24D4A10E73E}" dt="2022-12-09T03:14:33.334" v="7046"/>
          <ac:grpSpMkLst>
            <pc:docMk/>
            <pc:sldMk cId="1773124121" sldId="276"/>
            <ac:grpSpMk id="122" creationId="{2C9B5C15-22C6-42DB-99C7-F4ACEC51E52B}"/>
          </ac:grpSpMkLst>
        </pc:grpChg>
        <pc:grpChg chg="del mod">
          <ac:chgData name="Zhou Jianyu" userId="faadb563bfecab1d" providerId="LiveId" clId="{608A95A3-58AF-4221-93A8-A24D4A10E73E}" dt="2022-12-09T03:14:35.303" v="7049"/>
          <ac:grpSpMkLst>
            <pc:docMk/>
            <pc:sldMk cId="1773124121" sldId="276"/>
            <ac:grpSpMk id="129" creationId="{FFD141D3-5855-4CC7-B606-5176B7ED619C}"/>
          </ac:grpSpMkLst>
        </pc:grpChg>
        <pc:grpChg chg="del mod">
          <ac:chgData name="Zhou Jianyu" userId="faadb563bfecab1d" providerId="LiveId" clId="{608A95A3-58AF-4221-93A8-A24D4A10E73E}" dt="2022-12-09T03:14:36.257" v="7052"/>
          <ac:grpSpMkLst>
            <pc:docMk/>
            <pc:sldMk cId="1773124121" sldId="276"/>
            <ac:grpSpMk id="132" creationId="{C6AD3A22-FA8F-4607-BD39-28080181F8FE}"/>
          </ac:grpSpMkLst>
        </pc:grpChg>
        <pc:grpChg chg="mod">
          <ac:chgData name="Zhou Jianyu" userId="faadb563bfecab1d" providerId="LiveId" clId="{608A95A3-58AF-4221-93A8-A24D4A10E73E}" dt="2022-12-09T03:14:36.257" v="7052"/>
          <ac:grpSpMkLst>
            <pc:docMk/>
            <pc:sldMk cId="1773124121" sldId="276"/>
            <ac:grpSpMk id="135" creationId="{466EFC6C-B853-4DCE-9CF5-3B49AD65383A}"/>
          </ac:grpSpMkLst>
        </pc:grp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2" creationId="{13E61F66-8E86-4290-B762-9B7D899318E6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3" creationId="{D7828972-0F2A-4221-BFD0-6366DE4FD8CE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4" creationId="{8FC11EF4-606A-4714-B208-10F1A2D4E153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5" creationId="{1D62D366-E423-4569-A22E-5F7E4278A74E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6" creationId="{2D10A3D4-F07F-46F5-9CA7-59FA953B69FB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7" creationId="{85A04780-96B1-4D56-855F-4704F58AD6BA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8" creationId="{0E41F10E-F5EC-4612-94FC-1B94849B6A0E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9" creationId="{C72DC733-430E-4B30-A842-665DA8B69CFC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10" creationId="{1F31E392-9DD7-4F67-BE42-32D8BF091566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11" creationId="{7F477230-0EA1-4177-B73B-D27955E8DF39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12" creationId="{A13FECCC-E099-4DA3-B78F-75B58390DDC4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13" creationId="{7B58EEC3-5886-4E95-BB9D-9E2DFC2B53A0}"/>
          </ac:inkMkLst>
        </pc:inkChg>
        <pc:inkChg chg="add mod">
          <ac:chgData name="Zhou Jianyu" userId="faadb563bfecab1d" providerId="LiveId" clId="{608A95A3-58AF-4221-93A8-A24D4A10E73E}" dt="2022-12-09T02:58:55.097" v="6425"/>
          <ac:inkMkLst>
            <pc:docMk/>
            <pc:sldMk cId="1773124121" sldId="276"/>
            <ac:inkMk id="14" creationId="{B819C417-3692-4BD8-B8B7-4AA38342F12B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16" creationId="{D442504F-A252-4129-9A78-6B924219BB52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17" creationId="{7E6BF27E-0CA6-43A6-8E09-AEC501649F5B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18" creationId="{5BCB6678-1225-451C-BC6F-633866164DA4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19" creationId="{41FCCDF2-141A-42C7-AAAA-496DCC9D3F05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0" creationId="{271EBF15-20F1-4147-9B1A-17EFC96D2785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1" creationId="{21651EF9-A358-4952-B26A-B0DF99B7FEEC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2" creationId="{CB69D878-8507-4060-909A-0FBFCF4A1E6B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3" creationId="{0E12F785-B6E6-4312-B2B3-49208FDA638B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4" creationId="{1B3DA34A-19A1-4690-BB96-9135313C1302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5" creationId="{2980A395-EE7E-44B8-8A52-C6690A960E27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6" creationId="{A9949755-E575-490B-9E7C-4A8E2521A848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8" creationId="{22FE476A-287C-4A8A-B617-1AE83B172DC0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29" creationId="{DC47C99F-0AF8-435C-A075-1FCAE747C12E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30" creationId="{2C79BEED-2813-43BC-9C8C-42DCF314BBB0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32" creationId="{67357AAE-1581-4C3F-AC0E-44DCAA96C8E0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33" creationId="{C113CB3B-2AD2-4EF4-B6A7-15884A4EBACB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34" creationId="{BFF2F5D7-DFCD-4450-90C6-D636D9BFF3C9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35" creationId="{F376D422-5A6B-40DF-B2D9-38682DFD1F21}"/>
          </ac:inkMkLst>
        </pc:inkChg>
        <pc:inkChg chg="add mod">
          <ac:chgData name="Zhou Jianyu" userId="faadb563bfecab1d" providerId="LiveId" clId="{608A95A3-58AF-4221-93A8-A24D4A10E73E}" dt="2022-12-09T02:59:14.071" v="6447"/>
          <ac:inkMkLst>
            <pc:docMk/>
            <pc:sldMk cId="1773124121" sldId="276"/>
            <ac:inkMk id="36" creationId="{02CCF4B1-6877-460E-B53D-898536240323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38" creationId="{8BF024A1-FFD5-4F06-8565-3BF0A5870568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39" creationId="{B678BADA-739C-4A59-847D-A6C0C394DC7D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0" creationId="{944B4DA8-4066-446C-BA18-1CB4F2AD9E52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1" creationId="{A0AB771F-824F-4EA1-AD9B-B05E52FC5A24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2" creationId="{A280FF5F-9C29-4B7E-8C26-AE7E50F1F07B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3" creationId="{A2EBBBCC-DC5D-4F91-9F7E-7CDF2F149AB8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5" creationId="{E5F11C14-6A8E-439B-9984-946839E656D6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6" creationId="{345144B4-9C53-465C-9F2D-7DB44109055F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7" creationId="{E842E46B-0C14-4891-A8AA-AF7A2ACF120E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49" creationId="{DFA804DC-F39E-41A0-8FBB-3C540E825BF7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50" creationId="{F7D22365-DC66-41A9-91D0-FEBD3476E5A7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51" creationId="{75586677-8BCC-4AA6-9D8F-521B7FBF7CDB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52" creationId="{C6368B94-DA14-4A92-8BEE-55D2270A9DC0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53" creationId="{3C0DBDF9-B659-4D64-B44A-5626F1033E29}"/>
          </ac:inkMkLst>
        </pc:inkChg>
        <pc:inkChg chg="add mod">
          <ac:chgData name="Zhou Jianyu" userId="faadb563bfecab1d" providerId="LiveId" clId="{608A95A3-58AF-4221-93A8-A24D4A10E73E}" dt="2022-12-09T02:59:28.585" v="6465"/>
          <ac:inkMkLst>
            <pc:docMk/>
            <pc:sldMk cId="1773124121" sldId="276"/>
            <ac:inkMk id="54" creationId="{867C5A5D-C2B5-4A4C-A074-C9081C111082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56" creationId="{AAB9A06C-9E04-4220-8F06-A0F35A309C8B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57" creationId="{E5E68EB8-A217-4B57-8B0C-5F7583DFA187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58" creationId="{E49D2AC8-4390-4ABA-B8C9-844BEE099AEA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59" creationId="{24105F73-1D44-444D-A08A-E0AE3456101F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0" creationId="{8C36DAC2-A419-464F-AE72-A1B77785A9D4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1" creationId="{516F5D76-52D8-4F07-BD62-7C74A847CC40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2" creationId="{1E2E465F-CD6B-4B82-960C-E3057CC3A94F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3" creationId="{CB573111-4A6A-4311-9A0F-E2BC0C98553D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4" creationId="{354F0783-8137-4D74-8BDF-DB2A1F89A134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5" creationId="{FB39537D-F963-459C-9144-9BE8BC4FCCE3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6" creationId="{97442893-B524-478B-ADC4-01BA7EF45C63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7" creationId="{FE1F6902-61FC-4C02-8273-88A318A79AB3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8" creationId="{76E57865-1B7A-436C-9251-425AC28261FE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69" creationId="{458BD09D-26E1-4157-BD31-4D3D2D14BA65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1" creationId="{54FF49EE-BBDB-4D45-8F15-41C08FC057FA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2" creationId="{CD287388-8F58-4519-B625-C33B4E3D5017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3" creationId="{A470854C-5502-49EA-9795-7E18DD993045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4" creationId="{4965548C-7E2F-4818-ADE8-00EB556127B5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5" creationId="{58322B36-4107-4A73-A3DE-7240704DF87C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6" creationId="{E073D565-CA8D-4889-95F3-A10543C98E83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7" creationId="{6C8F363C-3273-4E99-877F-EE2E057D2F6E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8" creationId="{84E96761-AE9F-4141-9460-816CD1DB81BC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79" creationId="{2EF940F0-F464-4EB9-854A-AF70CF442778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0" creationId="{65F7A3ED-9D49-4C7C-B1B9-F275026A7ED6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1" creationId="{E59BA986-1DCD-40DC-9696-9606DDA7817A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2" creationId="{6ED2B298-BC14-4B0C-8A34-AEED0B779AFA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4" creationId="{7563E625-0221-4686-9E51-7D5948A296F6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5" creationId="{AB932261-C91F-468E-B7E3-74F9863E2EE1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6" creationId="{57F772B6-C59A-4B46-A42D-D9F0BE7B4D02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7" creationId="{CBD35F02-B5A4-475F-92B8-617059BDAD4E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8" creationId="{C248D74D-318B-406A-89F2-EDDFAAC0B9EF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89" creationId="{44592E7E-D2B7-48AA-9E86-AEA095FA9C68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90" creationId="{EA39022D-9FB0-4D0F-A034-AB64DA9B1610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91" creationId="{06B19688-B861-42FF-A787-18D532AA07F4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92" creationId="{618D1EAE-983D-4C5E-B8B4-05999CAB87FF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93" creationId="{DBC1C974-3C52-4662-82AB-CA03C90D641A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94" creationId="{102E595A-610D-4AEB-9D4D-C67497767833}"/>
          </ac:inkMkLst>
        </pc:inkChg>
        <pc:inkChg chg="add mod">
          <ac:chgData name="Zhou Jianyu" userId="faadb563bfecab1d" providerId="LiveId" clId="{608A95A3-58AF-4221-93A8-A24D4A10E73E}" dt="2022-12-09T03:00:08.756" v="6507"/>
          <ac:inkMkLst>
            <pc:docMk/>
            <pc:sldMk cId="1773124121" sldId="276"/>
            <ac:inkMk id="96" creationId="{2083DB9C-47E2-448E-BA80-3C40633E48BB}"/>
          </ac:inkMkLst>
        </pc:inkChg>
        <pc:inkChg chg="add">
          <ac:chgData name="Zhou Jianyu" userId="faadb563bfecab1d" providerId="LiveId" clId="{608A95A3-58AF-4221-93A8-A24D4A10E73E}" dt="2022-12-09T03:00:13.663" v="6508" actId="9405"/>
          <ac:inkMkLst>
            <pc:docMk/>
            <pc:sldMk cId="1773124121" sldId="276"/>
            <ac:inkMk id="98" creationId="{0E059FFC-C197-46E4-899F-C6AEF571F8CF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99" creationId="{E8B6FAEC-5AFD-426D-9B3E-BA524DF9803A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0" creationId="{C6B866E9-CABD-4A91-8358-9760E1C9B686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1" creationId="{19B132D1-0C4F-4BBC-9126-D837E007A7EB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2" creationId="{D99BFA8D-EF96-403F-BC32-CE71F55AD1F0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3" creationId="{BC104176-77CF-4A0F-8CB0-E98DE9210619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4" creationId="{F43A3BAB-BADB-4981-9CA2-DB784C9A021C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5" creationId="{1AA18B04-1786-4D84-A645-A5BF5B5B1AA7}"/>
          </ac:inkMkLst>
        </pc:inkChg>
        <pc:inkChg chg="add mod">
          <ac:chgData name="Zhou Jianyu" userId="faadb563bfecab1d" providerId="LiveId" clId="{608A95A3-58AF-4221-93A8-A24D4A10E73E}" dt="2022-12-09T03:00:19.027" v="6517"/>
          <ac:inkMkLst>
            <pc:docMk/>
            <pc:sldMk cId="1773124121" sldId="276"/>
            <ac:inkMk id="106" creationId="{786A511E-8820-4325-8BB6-3EF3564307CF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08" creationId="{2CBC703A-8EC1-4FF6-AD1F-80F6E0B3E323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09" creationId="{DF8E1EE6-8BAE-40F5-8B01-CB052E12EF65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10" creationId="{887DBC6F-97D1-416D-B3CE-695B84A8144D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11" creationId="{0CAF2C97-158C-409C-99F5-2D820B8B7A89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12" creationId="{94EA7925-6808-4DA4-8ED2-4269EE049442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13" creationId="{64A66863-91FB-45EB-9CF7-4B554E58ADAF}"/>
          </ac:inkMkLst>
        </pc:inkChg>
        <pc:inkChg chg="add mod">
          <ac:chgData name="Zhou Jianyu" userId="faadb563bfecab1d" providerId="LiveId" clId="{608A95A3-58AF-4221-93A8-A24D4A10E73E}" dt="2022-12-09T03:00:23.082" v="6525"/>
          <ac:inkMkLst>
            <pc:docMk/>
            <pc:sldMk cId="1773124121" sldId="276"/>
            <ac:inkMk id="114" creationId="{AFE2304A-1205-4929-9135-54B17B87D49C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16" creationId="{55D5E7A2-D701-4988-9D71-41153FE18A8F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17" creationId="{E428B966-060B-4DBA-A85D-E448212E23B1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18" creationId="{D1C472EC-B67B-4738-B5E8-52B0E28A5BC2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19" creationId="{C7907265-168B-4400-AC74-C28241BE4678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0" creationId="{3FE81215-0F91-400C-9BB0-5AFE6945424B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1" creationId="{EB93262E-079E-420B-8953-9E2506ED7C28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3" creationId="{4BD35121-7FFF-480F-9828-E42F5E30635B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4" creationId="{5BD31BF1-4756-4348-BA2A-B7F2F9617540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5" creationId="{BA47A992-ABE1-4A1A-9533-6D1D4787E64B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6" creationId="{649FD195-FDBF-4718-BF88-B5F17A9F9B5F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7" creationId="{8737E84C-413F-4646-BE75-1692B10BD6D4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28" creationId="{2706276A-0DA6-4226-85CF-67851EBFE09B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30" creationId="{71B2DE69-F292-4A53-9C5B-A617060460D0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31" creationId="{A49D3089-7B0A-47BE-B277-741DBC8D42A4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33" creationId="{FB53DD81-8E77-4EA7-B241-CF672F264A45}"/>
          </ac:inkMkLst>
        </pc:inkChg>
        <pc:inkChg chg="add mod">
          <ac:chgData name="Zhou Jianyu" userId="faadb563bfecab1d" providerId="LiveId" clId="{608A95A3-58AF-4221-93A8-A24D4A10E73E}" dt="2022-12-09T03:14:36.257" v="7052"/>
          <ac:inkMkLst>
            <pc:docMk/>
            <pc:sldMk cId="1773124121" sldId="276"/>
            <ac:inkMk id="134" creationId="{BEF2483B-A251-4A40-A8E6-09A294B1AABF}"/>
          </ac:inkMkLst>
        </pc:inkChg>
      </pc:sldChg>
      <pc:sldChg chg="addSp delSp modSp new mod">
        <pc:chgData name="Zhou Jianyu" userId="faadb563bfecab1d" providerId="LiveId" clId="{608A95A3-58AF-4221-93A8-A24D4A10E73E}" dt="2022-12-09T03:07:26.389" v="6796"/>
        <pc:sldMkLst>
          <pc:docMk/>
          <pc:sldMk cId="3338440871" sldId="277"/>
        </pc:sldMkLst>
        <pc:grpChg chg="del mod">
          <ac:chgData name="Zhou Jianyu" userId="faadb563bfecab1d" providerId="LiveId" clId="{608A95A3-58AF-4221-93A8-A24D4A10E73E}" dt="2022-12-09T03:01:44.335" v="6545"/>
          <ac:grpSpMkLst>
            <pc:docMk/>
            <pc:sldMk cId="3338440871" sldId="277"/>
            <ac:grpSpMk id="17" creationId="{D7A74AFB-0788-46C7-A15F-31786A942A84}"/>
          </ac:grpSpMkLst>
        </pc:grpChg>
        <pc:grpChg chg="del mod">
          <ac:chgData name="Zhou Jianyu" userId="faadb563bfecab1d" providerId="LiveId" clId="{608A95A3-58AF-4221-93A8-A24D4A10E73E}" dt="2022-12-09T03:03:54.615" v="6604"/>
          <ac:grpSpMkLst>
            <pc:docMk/>
            <pc:sldMk cId="3338440871" sldId="277"/>
            <ac:grpSpMk id="20" creationId="{0544F79C-14FE-458C-B204-C92BC5703CFF}"/>
          </ac:grpSpMkLst>
        </pc:grpChg>
        <pc:grpChg chg="del mod">
          <ac:chgData name="Zhou Jianyu" userId="faadb563bfecab1d" providerId="LiveId" clId="{608A95A3-58AF-4221-93A8-A24D4A10E73E}" dt="2022-12-09T03:05:36.062" v="6720"/>
          <ac:grpSpMkLst>
            <pc:docMk/>
            <pc:sldMk cId="3338440871" sldId="277"/>
            <ac:grpSpMk id="32" creationId="{E3735F1C-6338-4311-A521-FE48E92FFEB6}"/>
          </ac:grpSpMkLst>
        </pc:grpChg>
        <pc:grpChg chg="del mod">
          <ac:chgData name="Zhou Jianyu" userId="faadb563bfecab1d" providerId="LiveId" clId="{608A95A3-58AF-4221-93A8-A24D4A10E73E}" dt="2022-12-09T03:03:03.629" v="6591"/>
          <ac:grpSpMkLst>
            <pc:docMk/>
            <pc:sldMk cId="3338440871" sldId="277"/>
            <ac:grpSpMk id="33" creationId="{51C74CD0-ED65-480D-A8AD-AABD15878679}"/>
          </ac:grpSpMkLst>
        </pc:grpChg>
        <pc:grpChg chg="del mod">
          <ac:chgData name="Zhou Jianyu" userId="faadb563bfecab1d" providerId="LiveId" clId="{608A95A3-58AF-4221-93A8-A24D4A10E73E}" dt="2022-12-09T03:02:56.501" v="6583"/>
          <ac:grpSpMkLst>
            <pc:docMk/>
            <pc:sldMk cId="3338440871" sldId="277"/>
            <ac:grpSpMk id="53" creationId="{823DADF3-0A45-47EB-A292-ADE22A62D6DD}"/>
          </ac:grpSpMkLst>
        </pc:grpChg>
        <pc:grpChg chg="del mod">
          <ac:chgData name="Zhou Jianyu" userId="faadb563bfecab1d" providerId="LiveId" clId="{608A95A3-58AF-4221-93A8-A24D4A10E73E}" dt="2022-12-09T03:03:03.629" v="6591"/>
          <ac:grpSpMkLst>
            <pc:docMk/>
            <pc:sldMk cId="3338440871" sldId="277"/>
            <ac:grpSpMk id="59" creationId="{BB2D008E-0B2E-40D5-A23E-48FD11D38725}"/>
          </ac:grpSpMkLst>
        </pc:grpChg>
        <pc:grpChg chg="del mod">
          <ac:chgData name="Zhou Jianyu" userId="faadb563bfecab1d" providerId="LiveId" clId="{608A95A3-58AF-4221-93A8-A24D4A10E73E}" dt="2022-12-09T03:03:42.056" v="6593"/>
          <ac:grpSpMkLst>
            <pc:docMk/>
            <pc:sldMk cId="3338440871" sldId="277"/>
            <ac:grpSpMk id="67" creationId="{A4CC9781-16C5-4C67-A356-76BC9EBEA214}"/>
          </ac:grpSpMkLst>
        </pc:grpChg>
        <pc:grpChg chg="del mod">
          <ac:chgData name="Zhou Jianyu" userId="faadb563bfecab1d" providerId="LiveId" clId="{608A95A3-58AF-4221-93A8-A24D4A10E73E}" dt="2022-12-09T03:04:35.412" v="6643"/>
          <ac:grpSpMkLst>
            <pc:docMk/>
            <pc:sldMk cId="3338440871" sldId="277"/>
            <ac:grpSpMk id="68" creationId="{1088D604-4252-48E4-A3A7-AE81E062CD86}"/>
          </ac:grpSpMkLst>
        </pc:grpChg>
        <pc:grpChg chg="del mod">
          <ac:chgData name="Zhou Jianyu" userId="faadb563bfecab1d" providerId="LiveId" clId="{608A95A3-58AF-4221-93A8-A24D4A10E73E}" dt="2022-12-09T03:05:34.726" v="6718"/>
          <ac:grpSpMkLst>
            <pc:docMk/>
            <pc:sldMk cId="3338440871" sldId="277"/>
            <ac:grpSpMk id="70" creationId="{309F38E7-5E51-46DD-8833-8D58F8B7378E}"/>
          </ac:grpSpMkLst>
        </pc:grpChg>
        <pc:grpChg chg="mod">
          <ac:chgData name="Zhou Jianyu" userId="faadb563bfecab1d" providerId="LiveId" clId="{608A95A3-58AF-4221-93A8-A24D4A10E73E}" dt="2022-12-09T03:03:51.943" v="6599"/>
          <ac:grpSpMkLst>
            <pc:docMk/>
            <pc:sldMk cId="3338440871" sldId="277"/>
            <ac:grpSpMk id="76" creationId="{9E493AE2-1EFC-420F-B1B3-219D1797F25F}"/>
          </ac:grpSpMkLst>
        </pc:grpChg>
        <pc:grpChg chg="del mod">
          <ac:chgData name="Zhou Jianyu" userId="faadb563bfecab1d" providerId="LiveId" clId="{608A95A3-58AF-4221-93A8-A24D4A10E73E}" dt="2022-12-09T03:04:12.034" v="6609"/>
          <ac:grpSpMkLst>
            <pc:docMk/>
            <pc:sldMk cId="3338440871" sldId="277"/>
            <ac:grpSpMk id="81" creationId="{864B2696-111B-42D5-8338-698A709F8116}"/>
          </ac:grpSpMkLst>
        </pc:grpChg>
        <pc:grpChg chg="del mod">
          <ac:chgData name="Zhou Jianyu" userId="faadb563bfecab1d" providerId="LiveId" clId="{608A95A3-58AF-4221-93A8-A24D4A10E73E}" dt="2022-12-09T03:06:20.335" v="6759"/>
          <ac:grpSpMkLst>
            <pc:docMk/>
            <pc:sldMk cId="3338440871" sldId="277"/>
            <ac:grpSpMk id="86" creationId="{0F95B20B-A93F-4A0D-91B3-2F58881F1C95}"/>
          </ac:grpSpMkLst>
        </pc:grpChg>
        <pc:grpChg chg="del mod">
          <ac:chgData name="Zhou Jianyu" userId="faadb563bfecab1d" providerId="LiveId" clId="{608A95A3-58AF-4221-93A8-A24D4A10E73E}" dt="2022-12-09T03:04:54.977" v="6663"/>
          <ac:grpSpMkLst>
            <pc:docMk/>
            <pc:sldMk cId="3338440871" sldId="277"/>
            <ac:grpSpMk id="113" creationId="{485BABAA-77C2-43C7-B2BF-9262D47F0E00}"/>
          </ac:grpSpMkLst>
        </pc:grpChg>
        <pc:grpChg chg="del mod">
          <ac:chgData name="Zhou Jianyu" userId="faadb563bfecab1d" providerId="LiveId" clId="{608A95A3-58AF-4221-93A8-A24D4A10E73E}" dt="2022-12-09T03:05:34.726" v="6718"/>
          <ac:grpSpMkLst>
            <pc:docMk/>
            <pc:sldMk cId="3338440871" sldId="277"/>
            <ac:grpSpMk id="118" creationId="{CCE66F8B-975E-472B-8689-38B4601D9664}"/>
          </ac:grpSpMkLst>
        </pc:grpChg>
        <pc:grpChg chg="del mod">
          <ac:chgData name="Zhou Jianyu" userId="faadb563bfecab1d" providerId="LiveId" clId="{608A95A3-58AF-4221-93A8-A24D4A10E73E}" dt="2022-12-09T03:05:36.062" v="6720"/>
          <ac:grpSpMkLst>
            <pc:docMk/>
            <pc:sldMk cId="3338440871" sldId="277"/>
            <ac:grpSpMk id="119" creationId="{80B03419-4E28-49FC-8E3B-56345B70EEA2}"/>
          </ac:grpSpMkLst>
        </pc:grpChg>
        <pc:grpChg chg="del mod">
          <ac:chgData name="Zhou Jianyu" userId="faadb563bfecab1d" providerId="LiveId" clId="{608A95A3-58AF-4221-93A8-A24D4A10E73E}" dt="2022-12-09T03:04:37.694" v="6646"/>
          <ac:grpSpMkLst>
            <pc:docMk/>
            <pc:sldMk cId="3338440871" sldId="277"/>
            <ac:grpSpMk id="121" creationId="{59210E8F-23D7-42CA-80C8-7ADFF5E56CD2}"/>
          </ac:grpSpMkLst>
        </pc:grpChg>
        <pc:grpChg chg="del mod">
          <ac:chgData name="Zhou Jianyu" userId="faadb563bfecab1d" providerId="LiveId" clId="{608A95A3-58AF-4221-93A8-A24D4A10E73E}" dt="2022-12-09T03:04:44.055" v="6654"/>
          <ac:grpSpMkLst>
            <pc:docMk/>
            <pc:sldMk cId="3338440871" sldId="277"/>
            <ac:grpSpMk id="124" creationId="{C7C87A0F-D74E-4545-8085-F2E3CBF0E4B4}"/>
          </ac:grpSpMkLst>
        </pc:grpChg>
        <pc:grpChg chg="del mod">
          <ac:chgData name="Zhou Jianyu" userId="faadb563bfecab1d" providerId="LiveId" clId="{608A95A3-58AF-4221-93A8-A24D4A10E73E}" dt="2022-12-09T03:04:44.055" v="6654"/>
          <ac:grpSpMkLst>
            <pc:docMk/>
            <pc:sldMk cId="3338440871" sldId="277"/>
            <ac:grpSpMk id="132" creationId="{97DC4D0E-464A-485A-81F6-C92C1EE6235F}"/>
          </ac:grpSpMkLst>
        </pc:grpChg>
        <pc:grpChg chg="del mod">
          <ac:chgData name="Zhou Jianyu" userId="faadb563bfecab1d" providerId="LiveId" clId="{608A95A3-58AF-4221-93A8-A24D4A10E73E}" dt="2022-12-09T03:04:47.803" v="6658"/>
          <ac:grpSpMkLst>
            <pc:docMk/>
            <pc:sldMk cId="3338440871" sldId="277"/>
            <ac:grpSpMk id="133" creationId="{4880B1C0-182D-4D92-89BF-42F75FD307E1}"/>
          </ac:grpSpMkLst>
        </pc:grpChg>
        <pc:grpChg chg="del mod">
          <ac:chgData name="Zhou Jianyu" userId="faadb563bfecab1d" providerId="LiveId" clId="{608A95A3-58AF-4221-93A8-A24D4A10E73E}" dt="2022-12-09T03:04:48.756" v="6661"/>
          <ac:grpSpMkLst>
            <pc:docMk/>
            <pc:sldMk cId="3338440871" sldId="277"/>
            <ac:grpSpMk id="137" creationId="{905DE424-9576-44C4-9B10-C4F5E81A6F06}"/>
          </ac:grpSpMkLst>
        </pc:grpChg>
        <pc:grpChg chg="del mod">
          <ac:chgData name="Zhou Jianyu" userId="faadb563bfecab1d" providerId="LiveId" clId="{608A95A3-58AF-4221-93A8-A24D4A10E73E}" dt="2022-12-09T03:05:36.062" v="6720"/>
          <ac:grpSpMkLst>
            <pc:docMk/>
            <pc:sldMk cId="3338440871" sldId="277"/>
            <ac:grpSpMk id="140" creationId="{34735C80-9A96-4AD7-ADFB-32F3950E5D55}"/>
          </ac:grpSpMkLst>
        </pc:grpChg>
        <pc:grpChg chg="del mod">
          <ac:chgData name="Zhou Jianyu" userId="faadb563bfecab1d" providerId="LiveId" clId="{608A95A3-58AF-4221-93A8-A24D4A10E73E}" dt="2022-12-09T03:05:02.928" v="6685"/>
          <ac:grpSpMkLst>
            <pc:docMk/>
            <pc:sldMk cId="3338440871" sldId="277"/>
            <ac:grpSpMk id="142" creationId="{8FEF4D43-0DD3-4C1C-B666-689BD04535F1}"/>
          </ac:grpSpMkLst>
        </pc:grpChg>
        <pc:grpChg chg="del mod">
          <ac:chgData name="Zhou Jianyu" userId="faadb563bfecab1d" providerId="LiveId" clId="{608A95A3-58AF-4221-93A8-A24D4A10E73E}" dt="2022-12-09T03:05:11.762" v="6698"/>
          <ac:grpSpMkLst>
            <pc:docMk/>
            <pc:sldMk cId="3338440871" sldId="277"/>
            <ac:grpSpMk id="164" creationId="{9449A6F8-19C9-4AA0-8E6A-7E034F1EC999}"/>
          </ac:grpSpMkLst>
        </pc:grpChg>
        <pc:grpChg chg="del mod">
          <ac:chgData name="Zhou Jianyu" userId="faadb563bfecab1d" providerId="LiveId" clId="{608A95A3-58AF-4221-93A8-A24D4A10E73E}" dt="2022-12-09T03:05:36.062" v="6720"/>
          <ac:grpSpMkLst>
            <pc:docMk/>
            <pc:sldMk cId="3338440871" sldId="277"/>
            <ac:grpSpMk id="172" creationId="{67C64757-4C5D-49DE-BB55-1DBC73F24EDC}"/>
          </ac:grpSpMkLst>
        </pc:grpChg>
        <pc:grpChg chg="del mod">
          <ac:chgData name="Zhou Jianyu" userId="faadb563bfecab1d" providerId="LiveId" clId="{608A95A3-58AF-4221-93A8-A24D4A10E73E}" dt="2022-12-09T03:05:32.175" v="6716"/>
          <ac:grpSpMkLst>
            <pc:docMk/>
            <pc:sldMk cId="3338440871" sldId="277"/>
            <ac:grpSpMk id="176" creationId="{5F8363EF-F22D-44E9-8F12-CFB8A9D30AA6}"/>
          </ac:grpSpMkLst>
        </pc:grpChg>
        <pc:grpChg chg="del mod">
          <ac:chgData name="Zhou Jianyu" userId="faadb563bfecab1d" providerId="LiveId" clId="{608A95A3-58AF-4221-93A8-A24D4A10E73E}" dt="2022-12-09T03:05:27.681" v="6712"/>
          <ac:grpSpMkLst>
            <pc:docMk/>
            <pc:sldMk cId="3338440871" sldId="277"/>
            <ac:grpSpMk id="182" creationId="{2ABE4609-5D9A-4F17-BEE5-22DD0B0EDFD0}"/>
          </ac:grpSpMkLst>
        </pc:grpChg>
        <pc:grpChg chg="del mod">
          <ac:chgData name="Zhou Jianyu" userId="faadb563bfecab1d" providerId="LiveId" clId="{608A95A3-58AF-4221-93A8-A24D4A10E73E}" dt="2022-12-09T03:05:27.681" v="6712"/>
          <ac:grpSpMkLst>
            <pc:docMk/>
            <pc:sldMk cId="3338440871" sldId="277"/>
            <ac:grpSpMk id="183" creationId="{6237A12F-1F1F-4F55-A8AC-89BE27CA1761}"/>
          </ac:grpSpMkLst>
        </pc:grpChg>
        <pc:grpChg chg="del mod">
          <ac:chgData name="Zhou Jianyu" userId="faadb563bfecab1d" providerId="LiveId" clId="{608A95A3-58AF-4221-93A8-A24D4A10E73E}" dt="2022-12-09T03:06:20.335" v="6759"/>
          <ac:grpSpMkLst>
            <pc:docMk/>
            <pc:sldMk cId="3338440871" sldId="277"/>
            <ac:grpSpMk id="187" creationId="{44F47788-AB8A-47F1-BE46-F00B6D9E45EE}"/>
          </ac:grpSpMkLst>
        </pc:grpChg>
        <pc:grpChg chg="del mod">
          <ac:chgData name="Zhou Jianyu" userId="faadb563bfecab1d" providerId="LiveId" clId="{608A95A3-58AF-4221-93A8-A24D4A10E73E}" dt="2022-12-09T03:05:34.726" v="6718"/>
          <ac:grpSpMkLst>
            <pc:docMk/>
            <pc:sldMk cId="3338440871" sldId="277"/>
            <ac:grpSpMk id="191" creationId="{C1F123BE-39C7-4079-AE67-F7247BA51109}"/>
          </ac:grpSpMkLst>
        </pc:grpChg>
        <pc:grpChg chg="del mod">
          <ac:chgData name="Zhou Jianyu" userId="faadb563bfecab1d" providerId="LiveId" clId="{608A95A3-58AF-4221-93A8-A24D4A10E73E}" dt="2022-12-09T03:05:36.062" v="6720"/>
          <ac:grpSpMkLst>
            <pc:docMk/>
            <pc:sldMk cId="3338440871" sldId="277"/>
            <ac:grpSpMk id="193" creationId="{37C3D84D-3BA7-45B4-933C-03053FC7EBE9}"/>
          </ac:grpSpMkLst>
        </pc:grpChg>
        <pc:grpChg chg="del mod">
          <ac:chgData name="Zhou Jianyu" userId="faadb563bfecab1d" providerId="LiveId" clId="{608A95A3-58AF-4221-93A8-A24D4A10E73E}" dt="2022-12-09T03:05:40.193" v="6722"/>
          <ac:grpSpMkLst>
            <pc:docMk/>
            <pc:sldMk cId="3338440871" sldId="277"/>
            <ac:grpSpMk id="195" creationId="{35092624-B358-4FC8-8144-C88F411E0554}"/>
          </ac:grpSpMkLst>
        </pc:grpChg>
        <pc:grpChg chg="del mod">
          <ac:chgData name="Zhou Jianyu" userId="faadb563bfecab1d" providerId="LiveId" clId="{608A95A3-58AF-4221-93A8-A24D4A10E73E}" dt="2022-12-09T03:05:50.238" v="6731"/>
          <ac:grpSpMkLst>
            <pc:docMk/>
            <pc:sldMk cId="3338440871" sldId="277"/>
            <ac:grpSpMk id="197" creationId="{1AEC4EFE-C157-435F-98CA-B5E10F2D2FD9}"/>
          </ac:grpSpMkLst>
        </pc:grpChg>
        <pc:grpChg chg="del mod">
          <ac:chgData name="Zhou Jianyu" userId="faadb563bfecab1d" providerId="LiveId" clId="{608A95A3-58AF-4221-93A8-A24D4A10E73E}" dt="2022-12-09T03:05:51.703" v="6733"/>
          <ac:grpSpMkLst>
            <pc:docMk/>
            <pc:sldMk cId="3338440871" sldId="277"/>
            <ac:grpSpMk id="199" creationId="{09D30147-DED6-4CC0-89C9-FA1B869E19C7}"/>
          </ac:grpSpMkLst>
        </pc:grpChg>
        <pc:grpChg chg="del mod">
          <ac:chgData name="Zhou Jianyu" userId="faadb563bfecab1d" providerId="LiveId" clId="{608A95A3-58AF-4221-93A8-A24D4A10E73E}" dt="2022-12-09T03:05:54.393" v="6736"/>
          <ac:grpSpMkLst>
            <pc:docMk/>
            <pc:sldMk cId="3338440871" sldId="277"/>
            <ac:grpSpMk id="201" creationId="{BE2D12AF-D05A-4AB8-B875-C5EB017BE2E3}"/>
          </ac:grpSpMkLst>
        </pc:grpChg>
        <pc:grpChg chg="del mod">
          <ac:chgData name="Zhou Jianyu" userId="faadb563bfecab1d" providerId="LiveId" clId="{608A95A3-58AF-4221-93A8-A24D4A10E73E}" dt="2022-12-09T03:05:59.190" v="6739"/>
          <ac:grpSpMkLst>
            <pc:docMk/>
            <pc:sldMk cId="3338440871" sldId="277"/>
            <ac:grpSpMk id="204" creationId="{3E7EF10A-D8F0-4939-90CE-3DC0E6FE2EAB}"/>
          </ac:grpSpMkLst>
        </pc:grpChg>
        <pc:grpChg chg="del mod">
          <ac:chgData name="Zhou Jianyu" userId="faadb563bfecab1d" providerId="LiveId" clId="{608A95A3-58AF-4221-93A8-A24D4A10E73E}" dt="2022-12-09T03:06:03.097" v="6741"/>
          <ac:grpSpMkLst>
            <pc:docMk/>
            <pc:sldMk cId="3338440871" sldId="277"/>
            <ac:grpSpMk id="207" creationId="{D6CD5694-FB24-4ECC-A6A4-7A28DEED1376}"/>
          </ac:grpSpMkLst>
        </pc:grpChg>
        <pc:grpChg chg="del mod">
          <ac:chgData name="Zhou Jianyu" userId="faadb563bfecab1d" providerId="LiveId" clId="{608A95A3-58AF-4221-93A8-A24D4A10E73E}" dt="2022-12-09T03:06:04.297" v="6743"/>
          <ac:grpSpMkLst>
            <pc:docMk/>
            <pc:sldMk cId="3338440871" sldId="277"/>
            <ac:grpSpMk id="209" creationId="{DD1EC158-8363-41E6-B295-C0B49AB215A4}"/>
          </ac:grpSpMkLst>
        </pc:grpChg>
        <pc:grpChg chg="del mod">
          <ac:chgData name="Zhou Jianyu" userId="faadb563bfecab1d" providerId="LiveId" clId="{608A95A3-58AF-4221-93A8-A24D4A10E73E}" dt="2022-12-09T03:06:09.253" v="6746"/>
          <ac:grpSpMkLst>
            <pc:docMk/>
            <pc:sldMk cId="3338440871" sldId="277"/>
            <ac:grpSpMk id="211" creationId="{158702B8-7302-4A2F-B025-060777399BCC}"/>
          </ac:grpSpMkLst>
        </pc:grpChg>
        <pc:grpChg chg="del mod">
          <ac:chgData name="Zhou Jianyu" userId="faadb563bfecab1d" providerId="LiveId" clId="{608A95A3-58AF-4221-93A8-A24D4A10E73E}" dt="2022-12-09T03:06:12.142" v="6749"/>
          <ac:grpSpMkLst>
            <pc:docMk/>
            <pc:sldMk cId="3338440871" sldId="277"/>
            <ac:grpSpMk id="214" creationId="{9485DCB0-951C-4778-B61F-1AA68D75DBAC}"/>
          </ac:grpSpMkLst>
        </pc:grpChg>
        <pc:grpChg chg="del mod">
          <ac:chgData name="Zhou Jianyu" userId="faadb563bfecab1d" providerId="LiveId" clId="{608A95A3-58AF-4221-93A8-A24D4A10E73E}" dt="2022-12-09T03:06:15.143" v="6754"/>
          <ac:grpSpMkLst>
            <pc:docMk/>
            <pc:sldMk cId="3338440871" sldId="277"/>
            <ac:grpSpMk id="217" creationId="{A4B4D343-A96F-4A5B-B1D7-00BC5A94BD54}"/>
          </ac:grpSpMkLst>
        </pc:grpChg>
        <pc:grpChg chg="del mod">
          <ac:chgData name="Zhou Jianyu" userId="faadb563bfecab1d" providerId="LiveId" clId="{608A95A3-58AF-4221-93A8-A24D4A10E73E}" dt="2022-12-09T03:06:38.012" v="6781"/>
          <ac:grpSpMkLst>
            <pc:docMk/>
            <pc:sldMk cId="3338440871" sldId="277"/>
            <ac:grpSpMk id="222" creationId="{4ABED867-8610-43FD-A572-C5817C54A760}"/>
          </ac:grpSpMkLst>
        </pc:grpChg>
        <pc:grpChg chg="del mod">
          <ac:chgData name="Zhou Jianyu" userId="faadb563bfecab1d" providerId="LiveId" clId="{608A95A3-58AF-4221-93A8-A24D4A10E73E}" dt="2022-12-09T03:06:21.304" v="6761"/>
          <ac:grpSpMkLst>
            <pc:docMk/>
            <pc:sldMk cId="3338440871" sldId="277"/>
            <ac:grpSpMk id="227" creationId="{5DB99F09-BE46-4490-A409-6E7391E7BD3F}"/>
          </ac:grpSpMkLst>
        </pc:grpChg>
        <pc:grpChg chg="del mod">
          <ac:chgData name="Zhou Jianyu" userId="faadb563bfecab1d" providerId="LiveId" clId="{608A95A3-58AF-4221-93A8-A24D4A10E73E}" dt="2022-12-09T03:06:24.288" v="6763"/>
          <ac:grpSpMkLst>
            <pc:docMk/>
            <pc:sldMk cId="3338440871" sldId="277"/>
            <ac:grpSpMk id="229" creationId="{15F47A64-04BA-4D33-BF98-2A35398AED31}"/>
          </ac:grpSpMkLst>
        </pc:grpChg>
        <pc:grpChg chg="del mod">
          <ac:chgData name="Zhou Jianyu" userId="faadb563bfecab1d" providerId="LiveId" clId="{608A95A3-58AF-4221-93A8-A24D4A10E73E}" dt="2022-12-09T03:06:29.182" v="6771"/>
          <ac:grpSpMkLst>
            <pc:docMk/>
            <pc:sldMk cId="3338440871" sldId="277"/>
            <ac:grpSpMk id="231" creationId="{3392AE82-1F02-4E98-B62F-8AEE30AC43CD}"/>
          </ac:grpSpMkLst>
        </pc:grpChg>
        <pc:grpChg chg="del mod">
          <ac:chgData name="Zhou Jianyu" userId="faadb563bfecab1d" providerId="LiveId" clId="{608A95A3-58AF-4221-93A8-A24D4A10E73E}" dt="2022-12-09T03:07:26.389" v="6796"/>
          <ac:grpSpMkLst>
            <pc:docMk/>
            <pc:sldMk cId="3338440871" sldId="277"/>
            <ac:grpSpMk id="239" creationId="{45A80580-A762-466A-A681-C1D3ECD184D5}"/>
          </ac:grpSpMkLst>
        </pc:grpChg>
        <pc:grpChg chg="mod">
          <ac:chgData name="Zhou Jianyu" userId="faadb563bfecab1d" providerId="LiveId" clId="{608A95A3-58AF-4221-93A8-A24D4A10E73E}" dt="2022-12-09T03:06:34.647" v="6776"/>
          <ac:grpSpMkLst>
            <pc:docMk/>
            <pc:sldMk cId="3338440871" sldId="277"/>
            <ac:grpSpMk id="244" creationId="{F796A3D0-CFFA-4CFF-90E9-457ADC09A4C3}"/>
          </ac:grpSpMkLst>
        </pc:grpChg>
        <pc:grpChg chg="mod">
          <ac:chgData name="Zhou Jianyu" userId="faadb563bfecab1d" providerId="LiveId" clId="{608A95A3-58AF-4221-93A8-A24D4A10E73E}" dt="2022-12-09T03:06:38.012" v="6781"/>
          <ac:grpSpMkLst>
            <pc:docMk/>
            <pc:sldMk cId="3338440871" sldId="277"/>
            <ac:grpSpMk id="249" creationId="{5805DCD1-A5E8-4831-A1A9-C05C3087C062}"/>
          </ac:grpSpMkLst>
        </pc:grpChg>
        <pc:grpChg chg="mod">
          <ac:chgData name="Zhou Jianyu" userId="faadb563bfecab1d" providerId="LiveId" clId="{608A95A3-58AF-4221-93A8-A24D4A10E73E}" dt="2022-12-09T03:07:26.389" v="6796"/>
          <ac:grpSpMkLst>
            <pc:docMk/>
            <pc:sldMk cId="3338440871" sldId="277"/>
            <ac:grpSpMk id="264" creationId="{881F2A6F-09F3-4448-AAB7-A245F697BE05}"/>
          </ac:grpSpMkLst>
        </pc:grpChg>
        <pc:inkChg chg="add del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" creationId="{72C56E48-93E3-4986-AAC3-51D3D89FACB5}"/>
          </ac:inkMkLst>
        </pc:inkChg>
        <pc:inkChg chg="add del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3" creationId="{A302B177-8CCF-428A-B479-775DC9A5B817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4" creationId="{8FF7EDD8-B578-47B0-9C5F-C45C10113F5F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5" creationId="{242AEFA1-120B-420B-B5C9-992152B2A0CB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6" creationId="{FAE5E219-A16A-4D20-BD31-FA4E07A716F4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7" creationId="{E41D83D7-2366-4D96-81DC-C8CCB314A0E1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8" creationId="{0D8C03E1-24C6-4D42-8538-DCE892FE2FBB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9" creationId="{AE6B5FFB-E9E2-4BE9-A43B-20671465AC01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0" creationId="{E013C0E1-FB9F-4F5C-A78F-89A5DDAE4C86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1" creationId="{522647CE-D15E-4AEC-A1F9-D393DAF4FF78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2" creationId="{885292B7-C4B7-41EA-B4EE-CF42AEAA9E98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3" creationId="{DD04BCBB-DBAA-43D7-982B-D54782B54694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4" creationId="{3397C52A-100F-4D96-8EAE-5CCBFF80EDF6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5" creationId="{7AB59C38-25FD-447D-8BDB-A951F70E4579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6" creationId="{0FA6904D-C895-491F-91B4-3912D1F07345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8" creationId="{F426A7DB-7ABD-43F4-AF38-31C6EA4B7D2D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9" creationId="{5BD3199E-50A7-4EA9-8225-D615CD6A9AC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" creationId="{67F3C52B-E19D-41DD-9677-A4CC2F81C2B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2" creationId="{B691EA87-ED98-45A8-BC3A-EB1070A9187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3" creationId="{75750A92-4810-496A-8E16-387B085637B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4" creationId="{422D8337-7C58-4ACB-96CF-BB202AFB0ED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5" creationId="{7958BC5E-7C00-4D47-990E-68702BDC03F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6" creationId="{2FF2CA54-270D-4F0D-9580-966778ED1A3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7" creationId="{DA459C3A-DBEB-4D69-B012-18842180454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8" creationId="{1A900C40-B13F-49AD-99D1-E35C13997C5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9" creationId="{F05562BF-B497-4723-8760-2F5FF69E413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0" creationId="{2B67D370-7D68-4B9F-BB04-F82E1603782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1" creationId="{AB817B8C-2AC4-408E-BF55-7B9ECF52694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4" creationId="{5BE7C64B-C803-4E0D-9159-6A0ECB79061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5" creationId="{1BBFCAD9-D4D8-477F-99F3-39AF25A172B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6" creationId="{42A88AD1-0EC7-4694-B0BE-E5B4C59D19F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7" creationId="{7DC685C5-4B1F-4937-B899-2CE317606C3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8" creationId="{2530666A-A7EE-4CC1-9F72-05FC63217E4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39" creationId="{A887B9E9-C44D-4505-B314-6C0868EFFDA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0" creationId="{B9E504C2-42F8-481B-88AC-EF2DF39E761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1" creationId="{10ED8579-A325-4EB4-9792-F0B0842CB56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2" creationId="{921C1810-0AF1-4093-BB0E-F4A69BF173AF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3" creationId="{51EA91EA-1C22-4AC2-9634-59B2289CC2E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4" creationId="{925DE4E5-0081-4C21-A099-646CB82C75F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5" creationId="{013503FD-2E8C-4E36-8FA5-F28CE13E4DE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6" creationId="{7C096C95-55C2-4D8F-B812-1769E000788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7" creationId="{CF6FBA09-3686-40EC-8D9F-E79BBB05505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8" creationId="{821B1C16-0C52-4B98-A6EB-6B343E87026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49" creationId="{988B83C8-8BE3-4470-B5DE-734FDFA20DE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0" creationId="{8C72D372-B941-41DB-98C5-1BC5402D42E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1" creationId="{66F47D53-480F-428C-BDA5-205BB7DC26B2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2" creationId="{14EA78D2-384F-4F81-A1E8-2874CDDC3071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4" creationId="{40616906-843E-4180-8617-60926989ECE2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5" creationId="{5FDF9794-4163-482F-A7E2-65B642BD2AA1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6" creationId="{A16B5841-A72C-4F1B-A75A-CE1E9B202E3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7" creationId="{9941569E-E500-4653-901F-3A3F273E655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58" creationId="{CAD4E776-C9AE-4F4E-B350-53EE58E97A1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0" creationId="{1E2D5E6C-0451-4998-BBE9-544C764641B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1" creationId="{2926E40A-192B-4E69-8195-DD399784C99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2" creationId="{27FAF27C-7B38-4290-AD5D-E72C28ACA7B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3" creationId="{149D3B8D-1724-49B7-B4C6-8F53E18F67D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4" creationId="{B1B11AE3-AFC6-41C1-8E93-726E4072821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5" creationId="{8FCA24C3-F4F6-4F4A-8613-0E4B6EB4F9E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66" creationId="{4F17F817-6DB4-4E20-9DBE-6B5003A75CC9}"/>
          </ac:inkMkLst>
        </pc:inkChg>
        <pc:inkChg chg="add mod">
          <ac:chgData name="Zhou Jianyu" userId="faadb563bfecab1d" providerId="LiveId" clId="{608A95A3-58AF-4221-93A8-A24D4A10E73E}" dt="2022-12-09T03:05:34.726" v="6718"/>
          <ac:inkMkLst>
            <pc:docMk/>
            <pc:sldMk cId="3338440871" sldId="277"/>
            <ac:inkMk id="69" creationId="{7B6EA071-79AC-4B6F-849F-6E85817EB841}"/>
          </ac:inkMkLst>
        </pc:inkChg>
        <pc:inkChg chg="add mod">
          <ac:chgData name="Zhou Jianyu" userId="faadb563bfecab1d" providerId="LiveId" clId="{608A95A3-58AF-4221-93A8-A24D4A10E73E}" dt="2022-12-09T03:03:51.943" v="6599"/>
          <ac:inkMkLst>
            <pc:docMk/>
            <pc:sldMk cId="3338440871" sldId="277"/>
            <ac:inkMk id="71" creationId="{714FA3D5-4150-416D-8333-308BCE2ED849}"/>
          </ac:inkMkLst>
        </pc:inkChg>
        <pc:inkChg chg="add mod">
          <ac:chgData name="Zhou Jianyu" userId="faadb563bfecab1d" providerId="LiveId" clId="{608A95A3-58AF-4221-93A8-A24D4A10E73E}" dt="2022-12-09T03:03:51.943" v="6599"/>
          <ac:inkMkLst>
            <pc:docMk/>
            <pc:sldMk cId="3338440871" sldId="277"/>
            <ac:inkMk id="72" creationId="{8B41E1C0-0458-4BF6-A30C-EEB0DD53E10B}"/>
          </ac:inkMkLst>
        </pc:inkChg>
        <pc:inkChg chg="add mod">
          <ac:chgData name="Zhou Jianyu" userId="faadb563bfecab1d" providerId="LiveId" clId="{608A95A3-58AF-4221-93A8-A24D4A10E73E}" dt="2022-12-09T03:03:51.943" v="6599"/>
          <ac:inkMkLst>
            <pc:docMk/>
            <pc:sldMk cId="3338440871" sldId="277"/>
            <ac:inkMk id="73" creationId="{53BDA46D-4EE7-4E7F-A9A3-75197E52F5FF}"/>
          </ac:inkMkLst>
        </pc:inkChg>
        <pc:inkChg chg="add mod">
          <ac:chgData name="Zhou Jianyu" userId="faadb563bfecab1d" providerId="LiveId" clId="{608A95A3-58AF-4221-93A8-A24D4A10E73E}" dt="2022-12-09T03:03:51.943" v="6599"/>
          <ac:inkMkLst>
            <pc:docMk/>
            <pc:sldMk cId="3338440871" sldId="277"/>
            <ac:inkMk id="74" creationId="{A0017471-293E-486A-AC48-9611CDA437A9}"/>
          </ac:inkMkLst>
        </pc:inkChg>
        <pc:inkChg chg="add mod">
          <ac:chgData name="Zhou Jianyu" userId="faadb563bfecab1d" providerId="LiveId" clId="{608A95A3-58AF-4221-93A8-A24D4A10E73E}" dt="2022-12-09T03:03:51.943" v="6599"/>
          <ac:inkMkLst>
            <pc:docMk/>
            <pc:sldMk cId="3338440871" sldId="277"/>
            <ac:inkMk id="75" creationId="{30300ACB-6274-4543-B17F-1602F1BFC47D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77" creationId="{B9D51E55-FDFB-4D4D-8039-D88BCAD3B650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78" creationId="{9C9E7504-013F-4ACB-B843-6FB589E93A13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79" creationId="{5DF290D7-F028-4A5F-9E91-60E1B67E0F38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80" creationId="{106C05D9-D94A-4A7F-A5A6-32A86B24D2B2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82" creationId="{8CC5C332-BCF3-4942-B982-83BD1F04877B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83" creationId="{165FB65E-7E81-4C77-BBC6-51A395CCD60C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84" creationId="{0EBEA0A9-5F1D-46EF-BCD3-9641F4124EE9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85" creationId="{DC3CB5BD-588F-4FDD-8FC9-CCF0AD1C784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87" creationId="{A5EFE789-44A3-4F61-903B-70F48E4A537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88" creationId="{6A9D5E38-8542-4C3D-841B-4D13A945549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89" creationId="{73AB8E0C-A18F-4EF9-BE8E-32349E1A8AE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0" creationId="{B17A0EE1-946B-421C-9C3B-F364627484C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1" creationId="{D11EE107-6838-47D9-975C-0FC2BBB9379F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2" creationId="{988ACEC2-24DD-4B64-B96D-DB5220488EC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3" creationId="{6E17EF6B-64E8-431A-B86B-E32383D425A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4" creationId="{3884198D-0B05-4E05-B684-B42A989B9AC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5" creationId="{92FC5B85-ABBE-42F5-87DE-DC2C40412DC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6" creationId="{2ECF4D85-B6B1-46BA-ADED-1782458255C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7" creationId="{28DA8C48-2D89-4976-8C07-CAF9FE89FEE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8" creationId="{23618E68-3105-46AB-A05E-B7D164B6F54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99" creationId="{F5F23D86-EFA0-4FB6-9C4F-D69FCC902F42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0" creationId="{916A95A4-4004-4471-B5E7-8DB1D264CED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1" creationId="{69767358-EBDE-47CC-B419-4046BE0087D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2" creationId="{F0ABB2D3-D6DB-4086-AD5A-1A6F2F4CDDE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3" creationId="{F8F88476-0042-44B2-A8C8-389CFBED8B2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4" creationId="{8827A2EE-49C9-4D25-942E-02093A1510FF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5" creationId="{3611860F-B281-4418-96EE-F257A733FDD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6" creationId="{36287448-1A71-46C3-9EDD-CF59D349DFE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7" creationId="{C82E21E1-F132-4D56-8F8D-088D2BCCFEA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8" creationId="{20F165F6-3467-4270-A427-5219476C3B0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09" creationId="{857F0764-E270-4132-8F62-18BAFDEC8D8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0" creationId="{250904F8-AA9B-435C-8DBE-38CEB6B7D7B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1" creationId="{D1B9933C-8BE5-4F0C-B50C-F03E9391D36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2" creationId="{40A7CE30-D277-4E2C-AFEA-128EA0ABF6AF}"/>
          </ac:inkMkLst>
        </pc:inkChg>
        <pc:inkChg chg="add del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4" creationId="{99E68B79-C299-494A-A3FE-DF58168DD94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5" creationId="{BB74714A-B776-4941-86AE-86BC63808CA3}"/>
          </ac:inkMkLst>
        </pc:inkChg>
        <pc:inkChg chg="add del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6" creationId="{D9B8C4B4-0F69-4C28-9B3F-29C321438F4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17" creationId="{7B092CE5-AF82-4087-8075-41F5B44C827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0" creationId="{8221522B-4CDD-494A-AD05-FFD6C55CF0C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2" creationId="{63DA2377-6522-49D7-9C47-2CBBB037145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3" creationId="{BAF6B23E-825C-465B-9B04-86F3822EC04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5" creationId="{33C9E79A-B852-4B72-A312-63E8263D6D3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6" creationId="{AD521235-48A1-4645-9D3B-CA088A26E1C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7" creationId="{E58EB6DE-6A2E-4579-98CA-EF0F3E3D5D7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8" creationId="{D6BD02BE-5633-4104-A3AD-816065BE533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29" creationId="{B41CE817-4C51-4683-BA79-24B5C2BFA1C2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0" creationId="{620D9A8C-0339-4537-B138-28FC5E7AB32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1" creationId="{D774068B-A050-4666-9247-DBDE650DAE2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4" creationId="{8881B189-9BC6-428B-B905-F3712D959BD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5" creationId="{C18FBE71-E3F6-42B4-9813-C1817283A08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6" creationId="{10BD53CB-8C30-4917-A5C1-71ADAC388CD2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8" creationId="{7E9A0768-B83F-4594-A874-4EAE5C7DEF6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39" creationId="{7660B267-4A7E-4FD2-80F7-4CF9112345C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1" creationId="{2155F4CA-E758-49B3-8C5C-43450378FFF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3" creationId="{E1A5B94D-35FC-4223-AAE2-97F7C8B80A82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4" creationId="{302D1986-91D7-4B43-B06F-76E599E4625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5" creationId="{D1AAEC4A-4309-4A1F-8CD9-55B942F702D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6" creationId="{B68ACC76-26FF-43D1-A58B-7C523992449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7" creationId="{E58DD6FE-C5C4-442A-916E-85B5DD539421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8" creationId="{D7F1496C-6B20-46DF-A0EE-806CCD2DD9F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49" creationId="{A0FA23EA-C18C-496E-9601-FDC1E5A7E0C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0" creationId="{34EB69BB-0147-4F4B-9160-D222F043D51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1" creationId="{52A3BBE9-AACD-41A7-A2C0-A45FE72B6CC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2" creationId="{8E66877E-749B-4287-88D2-525911B5B9B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3" creationId="{B8A2FD1B-DCAB-4F98-83A2-D03563AFB7C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4" creationId="{3E969458-D594-4E06-8565-C23026FC9CC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5" creationId="{B2A81FDD-B5C4-48C2-BC08-FF0356CC85A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6" creationId="{EC3DCEB4-C135-47C9-98CD-6F535736E56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7" creationId="{CA02E5E4-93A3-4F1C-A787-61EE490C66AF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58" creationId="{72CC3372-191B-4B14-B767-10403B9F7F94}"/>
          </ac:inkMkLst>
        </pc:inkChg>
        <pc:inkChg chg="add del mod">
          <ac:chgData name="Zhou Jianyu" userId="faadb563bfecab1d" providerId="LiveId" clId="{608A95A3-58AF-4221-93A8-A24D4A10E73E}" dt="2022-12-09T03:05:06.079" v="6687"/>
          <ac:inkMkLst>
            <pc:docMk/>
            <pc:sldMk cId="3338440871" sldId="277"/>
            <ac:inkMk id="159" creationId="{39D4E3D4-DAEA-475D-BFA7-E5D36CFAFC6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60" creationId="{559FC432-E1C6-4B2A-8B9B-4491560F60EC}"/>
          </ac:inkMkLst>
        </pc:inkChg>
        <pc:inkChg chg="add del mod">
          <ac:chgData name="Zhou Jianyu" userId="faadb563bfecab1d" providerId="LiveId" clId="{608A95A3-58AF-4221-93A8-A24D4A10E73E}" dt="2022-12-09T03:05:06.080" v="6690"/>
          <ac:inkMkLst>
            <pc:docMk/>
            <pc:sldMk cId="3338440871" sldId="277"/>
            <ac:inkMk id="161" creationId="{AD86A1B7-1599-4F5C-A312-0FB16191C0D7}"/>
          </ac:inkMkLst>
        </pc:inkChg>
        <pc:inkChg chg="add del mod">
          <ac:chgData name="Zhou Jianyu" userId="faadb563bfecab1d" providerId="LiveId" clId="{608A95A3-58AF-4221-93A8-A24D4A10E73E}" dt="2022-12-09T03:05:06.079" v="6688"/>
          <ac:inkMkLst>
            <pc:docMk/>
            <pc:sldMk cId="3338440871" sldId="277"/>
            <ac:inkMk id="162" creationId="{C796D528-63F8-425D-B8EF-9DFEA930C381}"/>
          </ac:inkMkLst>
        </pc:inkChg>
        <pc:inkChg chg="add del mod">
          <ac:chgData name="Zhou Jianyu" userId="faadb563bfecab1d" providerId="LiveId" clId="{608A95A3-58AF-4221-93A8-A24D4A10E73E}" dt="2022-12-09T03:05:06.079" v="6686"/>
          <ac:inkMkLst>
            <pc:docMk/>
            <pc:sldMk cId="3338440871" sldId="277"/>
            <ac:inkMk id="163" creationId="{0EA550CF-E731-4F85-B7E0-469060ACD67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65" creationId="{251792AF-2150-44DB-B395-3C97DBABE6E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66" creationId="{A6B5FCAB-CB71-4A4C-BC3A-EC98F635568F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67" creationId="{78BB3B5D-25B5-4C52-98FD-1474A9369E1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68" creationId="{41A020DF-F214-4F2F-9E4D-05314E7CBFE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69" creationId="{FDD6FB72-5636-4C0C-828C-191AC6BA717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70" creationId="{BCF07819-DE4D-465C-8ABD-B3D443BACE8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71" creationId="{699230C3-D3CB-4B96-A8D6-5B0FB6A1EBC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73" creationId="{EB6C5AD7-A32B-411B-9883-1E9D520033C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74" creationId="{8062A635-18F2-4E88-AE8E-66226F5A624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75" creationId="{4F72CFDA-9DD3-468B-B42E-1FF7025936B1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77" creationId="{172E2B32-8E61-47D0-9248-8EB8C214A089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78" creationId="{66155C9E-524A-40EA-A265-FBB3F359DA45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79" creationId="{2FF325DF-A1C0-4901-BCC5-766BFA52B89B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80" creationId="{B47DD65F-BA10-4177-9AA3-5F54BA6D9ACA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81" creationId="{688B38BB-6473-4715-A93F-4A1E6D493F7E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84" creationId="{29CCF001-5187-4EB9-BDB9-D203D5FCF378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85" creationId="{F8C43DE7-4CE9-4932-85C4-DBE8FA98F4D4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186" creationId="{0E7BED3F-0764-4B83-892F-C45493D762D1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88" creationId="{89C83ACF-80B1-4D7B-B82A-1BED64ADDBA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89" creationId="{0536B57D-7B25-4DAE-9AED-391AFED7696A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90" creationId="{C6C5CD5F-8588-4AC3-B911-F2E21BFB6CB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92" creationId="{8003629D-22F5-48E8-9DB0-25725FDBE41D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94" creationId="{47AD6705-F0B1-4E5A-A343-2150F0BD64F9}"/>
          </ac:inkMkLst>
        </pc:inkChg>
        <pc:inkChg chg="add del mod">
          <ac:chgData name="Zhou Jianyu" userId="faadb563bfecab1d" providerId="LiveId" clId="{608A95A3-58AF-4221-93A8-A24D4A10E73E}" dt="2022-12-09T03:05:50.238" v="6731"/>
          <ac:inkMkLst>
            <pc:docMk/>
            <pc:sldMk cId="3338440871" sldId="277"/>
            <ac:inkMk id="196" creationId="{58EF26D9-F075-469B-9445-E900770288C9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198" creationId="{342A657F-29B6-43BE-AF27-37D146469AA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00" creationId="{EA0216F1-B39F-46C4-8646-FF0E63DE9AB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02" creationId="{4D3180DF-724E-44CA-B1A0-DB97198FF0D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03" creationId="{B277AC4C-99FF-4E2A-ACCA-4F6CAF55AEB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05" creationId="{9CCBDCFE-A14B-4C07-9440-C37B4364EBF1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06" creationId="{67CEC073-3EB1-481A-A690-8BC0E214D1F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08" creationId="{C34308F8-07C1-4B4C-BE6B-6B45D1166065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0" creationId="{E640EC87-5680-4AD8-8B55-DE621DF081CF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2" creationId="{33918C6E-A98A-447C-8D82-84E8921422D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3" creationId="{F78DEA3D-AA86-4903-A6C2-352CD7EB16F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5" creationId="{CE5F5D5C-417B-454D-8592-47E17C2D1FE6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6" creationId="{37FCD2B0-300D-4463-99F2-729F7078CF78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8" creationId="{55F03100-679E-4C4A-8DD7-C9366E4DA2B7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19" creationId="{0CAB7F9F-6468-4AA7-8437-DFD596611E5E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20" creationId="{462B5A17-B21E-48B3-AF08-164CF83257F3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21" creationId="{E61FB1DB-D3CB-496E-B43C-9E9B7B70B3E6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23" creationId="{A6F87277-496B-4B06-AAA2-6D13CA7A75F8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24" creationId="{78F3E13C-4598-4B3A-8990-A5001E69F32D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25" creationId="{65F81D52-696D-47D0-BDF8-EE48ACDBB295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26" creationId="{7C3B9B83-E737-404C-92AE-B896B276EAD2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28" creationId="{0B01FD6C-5008-47BB-8DA7-319C67956287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0" creationId="{7BA06D24-DF4B-4EB2-AAD1-4A27C5B1EE53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2" creationId="{82620F29-78BD-450D-91B9-19E7A857A0D1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3" creationId="{57067D57-3ED5-49A0-8FBB-2E5811EE1B95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4" creationId="{607A4523-2B2D-4575-B226-D6A0CF7CE10C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5" creationId="{9670A409-0572-4E36-A8B7-7AF7E1E25C2B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6" creationId="{AC746554-A0DC-4D91-9A48-45DFFDB66188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7" creationId="{924181A6-D549-478F-93F2-9757699693AA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38" creationId="{153B7AB3-94A2-4488-A8C1-9F54ACB82BCD}"/>
          </ac:inkMkLst>
        </pc:inkChg>
        <pc:inkChg chg="add mod">
          <ac:chgData name="Zhou Jianyu" userId="faadb563bfecab1d" providerId="LiveId" clId="{608A95A3-58AF-4221-93A8-A24D4A10E73E}" dt="2022-12-09T03:06:34.647" v="6776"/>
          <ac:inkMkLst>
            <pc:docMk/>
            <pc:sldMk cId="3338440871" sldId="277"/>
            <ac:inkMk id="240" creationId="{30D7A9AC-F6E9-4674-A700-E424FE0C61A4}"/>
          </ac:inkMkLst>
        </pc:inkChg>
        <pc:inkChg chg="add mod">
          <ac:chgData name="Zhou Jianyu" userId="faadb563bfecab1d" providerId="LiveId" clId="{608A95A3-58AF-4221-93A8-A24D4A10E73E}" dt="2022-12-09T03:06:34.647" v="6776"/>
          <ac:inkMkLst>
            <pc:docMk/>
            <pc:sldMk cId="3338440871" sldId="277"/>
            <ac:inkMk id="241" creationId="{CFC174D9-F2A4-4D05-823C-3CC8D830F8B0}"/>
          </ac:inkMkLst>
        </pc:inkChg>
        <pc:inkChg chg="add mod">
          <ac:chgData name="Zhou Jianyu" userId="faadb563bfecab1d" providerId="LiveId" clId="{608A95A3-58AF-4221-93A8-A24D4A10E73E}" dt="2022-12-09T03:06:34.647" v="6776"/>
          <ac:inkMkLst>
            <pc:docMk/>
            <pc:sldMk cId="3338440871" sldId="277"/>
            <ac:inkMk id="242" creationId="{DD830149-CAAF-4C02-A07A-3D32E5DA058D}"/>
          </ac:inkMkLst>
        </pc:inkChg>
        <pc:inkChg chg="add mod">
          <ac:chgData name="Zhou Jianyu" userId="faadb563bfecab1d" providerId="LiveId" clId="{608A95A3-58AF-4221-93A8-A24D4A10E73E}" dt="2022-12-09T03:06:34.647" v="6776"/>
          <ac:inkMkLst>
            <pc:docMk/>
            <pc:sldMk cId="3338440871" sldId="277"/>
            <ac:inkMk id="243" creationId="{E92EC09E-6FA4-4A62-ADCE-9325158B303C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45" creationId="{9A58D0F4-7CB5-49DB-86D0-92F0C8F390E4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46" creationId="{3F937B72-B8F5-4256-B04A-1415BAD2BC20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47" creationId="{66B1E03E-AFD7-4748-AB55-EFC3CFE8BE2B}"/>
          </ac:inkMkLst>
        </pc:inkChg>
        <pc:inkChg chg="add mod">
          <ac:chgData name="Zhou Jianyu" userId="faadb563bfecab1d" providerId="LiveId" clId="{608A95A3-58AF-4221-93A8-A24D4A10E73E}" dt="2022-12-09T03:06:38.012" v="6781"/>
          <ac:inkMkLst>
            <pc:docMk/>
            <pc:sldMk cId="3338440871" sldId="277"/>
            <ac:inkMk id="248" creationId="{91CDE840-F013-446E-A938-4C0B32101633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0" creationId="{BC1A5537-6E6F-4665-A451-B73C9CC74820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1" creationId="{3A2177A3-C83F-4A08-8F4B-52AD34F62D99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2" creationId="{BE6D91DE-AD1E-4866-AD0A-3A3FD18EDA15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3" creationId="{4903BA21-62A5-495A-8F3B-52C6CED1C514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4" creationId="{3E36D418-5162-4091-8815-6E87EE39D95A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5" creationId="{CD43CB33-1AEB-49CC-B815-70AC8C25724C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6" creationId="{35D04CD2-E839-419B-B235-A8A74C2CB5C5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7" creationId="{BB443B93-9B34-42C5-927F-E5FF42B6959B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8" creationId="{AAEA53CF-E7E3-42BB-8F03-34131EBC5152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59" creationId="{C70873D2-8006-47B2-9A8B-24F6E2B30ECF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60" creationId="{BA378731-B0B6-4128-9AE2-19759FB17F32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61" creationId="{F0BF943A-2F66-457A-A6B7-03E04BF73532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62" creationId="{B0E85BDD-C18B-487E-8677-FE104671C5D9}"/>
          </ac:inkMkLst>
        </pc:inkChg>
        <pc:inkChg chg="add mod">
          <ac:chgData name="Zhou Jianyu" userId="faadb563bfecab1d" providerId="LiveId" clId="{608A95A3-58AF-4221-93A8-A24D4A10E73E}" dt="2022-12-09T03:07:26.389" v="6796"/>
          <ac:inkMkLst>
            <pc:docMk/>
            <pc:sldMk cId="3338440871" sldId="277"/>
            <ac:inkMk id="263" creationId="{18C618FC-F676-4BB0-BEE7-1E0E7D4D5CEC}"/>
          </ac:inkMkLst>
        </pc:inkChg>
      </pc:sldChg>
      <pc:sldChg chg="addSp delSp modSp new mod">
        <pc:chgData name="Zhou Jianyu" userId="faadb563bfecab1d" providerId="LiveId" clId="{608A95A3-58AF-4221-93A8-A24D4A10E73E}" dt="2022-12-09T03:17:54.442" v="7168"/>
        <pc:sldMkLst>
          <pc:docMk/>
          <pc:sldMk cId="577380643" sldId="278"/>
        </pc:sldMkLst>
        <pc:grpChg chg="del mod">
          <ac:chgData name="Zhou Jianyu" userId="faadb563bfecab1d" providerId="LiveId" clId="{608A95A3-58AF-4221-93A8-A24D4A10E73E}" dt="2022-12-09T03:10:33.427" v="6856"/>
          <ac:grpSpMkLst>
            <pc:docMk/>
            <pc:sldMk cId="577380643" sldId="278"/>
            <ac:grpSpMk id="23" creationId="{E3540C2F-B0BE-401B-AC4B-99FFCDD469F7}"/>
          </ac:grpSpMkLst>
        </pc:grpChg>
        <pc:grpChg chg="del mod">
          <ac:chgData name="Zhou Jianyu" userId="faadb563bfecab1d" providerId="LiveId" clId="{608A95A3-58AF-4221-93A8-A24D4A10E73E}" dt="2022-12-09T03:10:33.427" v="6856"/>
          <ac:grpSpMkLst>
            <pc:docMk/>
            <pc:sldMk cId="577380643" sldId="278"/>
            <ac:grpSpMk id="55" creationId="{1DAE0F06-9F9B-4BF5-9D58-7E6222E957C5}"/>
          </ac:grpSpMkLst>
        </pc:grpChg>
        <pc:grpChg chg="del mod">
          <ac:chgData name="Zhou Jianyu" userId="faadb563bfecab1d" providerId="LiveId" clId="{608A95A3-58AF-4221-93A8-A24D4A10E73E}" dt="2022-12-09T03:10:36.254" v="6861"/>
          <ac:grpSpMkLst>
            <pc:docMk/>
            <pc:sldMk cId="577380643" sldId="278"/>
            <ac:grpSpMk id="60" creationId="{D870885E-B4ED-4D0F-8EF2-A3037F76B388}"/>
          </ac:grpSpMkLst>
        </pc:grpChg>
        <pc:grpChg chg="del mod">
          <ac:chgData name="Zhou Jianyu" userId="faadb563bfecab1d" providerId="LiveId" clId="{608A95A3-58AF-4221-93A8-A24D4A10E73E}" dt="2022-12-09T03:10:38.804" v="6865"/>
          <ac:grpSpMkLst>
            <pc:docMk/>
            <pc:sldMk cId="577380643" sldId="278"/>
            <ac:grpSpMk id="65" creationId="{57FB5C33-BE7D-4B82-B54E-4390F28FCCCF}"/>
          </ac:grpSpMkLst>
        </pc:grpChg>
        <pc:grpChg chg="mod">
          <ac:chgData name="Zhou Jianyu" userId="faadb563bfecab1d" providerId="LiveId" clId="{608A95A3-58AF-4221-93A8-A24D4A10E73E}" dt="2022-12-09T03:10:38.804" v="6865"/>
          <ac:grpSpMkLst>
            <pc:docMk/>
            <pc:sldMk cId="577380643" sldId="278"/>
            <ac:grpSpMk id="69" creationId="{DA4232A9-DB78-4720-9B5A-6576644003D1}"/>
          </ac:grpSpMkLst>
        </pc:grpChg>
        <pc:grpChg chg="del mod">
          <ac:chgData name="Zhou Jianyu" userId="faadb563bfecab1d" providerId="LiveId" clId="{608A95A3-58AF-4221-93A8-A24D4A10E73E}" dt="2022-12-09T03:11:56.583" v="6888"/>
          <ac:grpSpMkLst>
            <pc:docMk/>
            <pc:sldMk cId="577380643" sldId="278"/>
            <ac:grpSpMk id="89" creationId="{8A7787BB-6CAB-4AEE-8A2C-7402F04467D2}"/>
          </ac:grpSpMkLst>
        </pc:grpChg>
        <pc:grpChg chg="del mod">
          <ac:chgData name="Zhou Jianyu" userId="faadb563bfecab1d" providerId="LiveId" clId="{608A95A3-58AF-4221-93A8-A24D4A10E73E}" dt="2022-12-09T03:12:02.663" v="6899"/>
          <ac:grpSpMkLst>
            <pc:docMk/>
            <pc:sldMk cId="577380643" sldId="278"/>
            <ac:grpSpMk id="92" creationId="{F4F0C7F7-AB27-43D7-A9FC-470BF5243DC9}"/>
          </ac:grpSpMkLst>
        </pc:grpChg>
        <pc:grpChg chg="add del mod">
          <ac:chgData name="Zhou Jianyu" userId="faadb563bfecab1d" providerId="LiveId" clId="{608A95A3-58AF-4221-93A8-A24D4A10E73E}" dt="2022-12-09T03:12:24.710" v="6916" actId="21"/>
          <ac:grpSpMkLst>
            <pc:docMk/>
            <pc:sldMk cId="577380643" sldId="278"/>
            <ac:grpSpMk id="98" creationId="{3003C005-65CF-43D9-A0D9-5CF9E3AC48F6}"/>
          </ac:grpSpMkLst>
        </pc:grpChg>
        <pc:grpChg chg="mod">
          <ac:chgData name="Zhou Jianyu" userId="faadb563bfecab1d" providerId="LiveId" clId="{608A95A3-58AF-4221-93A8-A24D4A10E73E}" dt="2022-12-09T03:12:16.521" v="6913"/>
          <ac:grpSpMkLst>
            <pc:docMk/>
            <pc:sldMk cId="577380643" sldId="278"/>
            <ac:grpSpMk id="102" creationId="{CB8BD021-9285-4BA9-9C00-D78BEBA7C9EF}"/>
          </ac:grpSpMkLst>
        </pc:grpChg>
        <pc:grpChg chg="mod">
          <ac:chgData name="Zhou Jianyu" userId="faadb563bfecab1d" providerId="LiveId" clId="{608A95A3-58AF-4221-93A8-A24D4A10E73E}" dt="2022-12-09T03:12:15.815" v="6909"/>
          <ac:grpSpMkLst>
            <pc:docMk/>
            <pc:sldMk cId="577380643" sldId="278"/>
            <ac:grpSpMk id="106" creationId="{63026D21-3808-49AD-971D-88D75203B1E3}"/>
          </ac:grpSpMkLst>
        </pc:grpChg>
        <pc:grpChg chg="add mod">
          <ac:chgData name="Zhou Jianyu" userId="faadb563bfecab1d" providerId="LiveId" clId="{608A95A3-58AF-4221-93A8-A24D4A10E73E}" dt="2022-12-09T03:12:29.232" v="6920" actId="1076"/>
          <ac:grpSpMkLst>
            <pc:docMk/>
            <pc:sldMk cId="577380643" sldId="278"/>
            <ac:grpSpMk id="107" creationId="{88C2D8E6-17BB-436E-BEC5-23258AB6BB52}"/>
          </ac:grpSpMkLst>
        </pc:grpChg>
        <pc:grpChg chg="add mod">
          <ac:chgData name="Zhou Jianyu" userId="faadb563bfecab1d" providerId="LiveId" clId="{608A95A3-58AF-4221-93A8-A24D4A10E73E}" dt="2022-12-09T03:12:31.012" v="6921" actId="1076"/>
          <ac:grpSpMkLst>
            <pc:docMk/>
            <pc:sldMk cId="577380643" sldId="278"/>
            <ac:grpSpMk id="129" creationId="{610E8378-8717-4751-B4C6-80DF6AD3A732}"/>
          </ac:grpSpMkLst>
        </pc:grpChg>
        <pc:grpChg chg="del mod">
          <ac:chgData name="Zhou Jianyu" userId="faadb563bfecab1d" providerId="LiveId" clId="{608A95A3-58AF-4221-93A8-A24D4A10E73E}" dt="2022-12-09T03:12:45.129" v="6932"/>
          <ac:grpSpMkLst>
            <pc:docMk/>
            <pc:sldMk cId="577380643" sldId="278"/>
            <ac:grpSpMk id="153" creationId="{105B39D9-4D2C-4A40-BA68-CFD0DE28636F}"/>
          </ac:grpSpMkLst>
        </pc:grpChg>
        <pc:grpChg chg="del mod">
          <ac:chgData name="Zhou Jianyu" userId="faadb563bfecab1d" providerId="LiveId" clId="{608A95A3-58AF-4221-93A8-A24D4A10E73E}" dt="2022-12-09T03:12:51.832" v="6935"/>
          <ac:grpSpMkLst>
            <pc:docMk/>
            <pc:sldMk cId="577380643" sldId="278"/>
            <ac:grpSpMk id="161" creationId="{5DBC1C44-13AF-4B85-962B-A84DB559DC56}"/>
          </ac:grpSpMkLst>
        </pc:grpChg>
        <pc:grpChg chg="mod">
          <ac:chgData name="Zhou Jianyu" userId="faadb563bfecab1d" providerId="LiveId" clId="{608A95A3-58AF-4221-93A8-A24D4A10E73E}" dt="2022-12-09T03:12:45.129" v="6932"/>
          <ac:grpSpMkLst>
            <pc:docMk/>
            <pc:sldMk cId="577380643" sldId="278"/>
            <ac:grpSpMk id="162" creationId="{A69A1522-F4FC-41DF-98CB-71E12D45D4FE}"/>
          </ac:grpSpMkLst>
        </pc:grpChg>
        <pc:grpChg chg="del mod">
          <ac:chgData name="Zhou Jianyu" userId="faadb563bfecab1d" providerId="LiveId" clId="{608A95A3-58AF-4221-93A8-A24D4A10E73E}" dt="2022-12-09T03:12:55.037" v="6937"/>
          <ac:grpSpMkLst>
            <pc:docMk/>
            <pc:sldMk cId="577380643" sldId="278"/>
            <ac:grpSpMk id="165" creationId="{6E0E9B3D-FE66-476D-A8CB-6F148BD5A428}"/>
          </ac:grpSpMkLst>
        </pc:grpChg>
        <pc:grpChg chg="mod">
          <ac:chgData name="Zhou Jianyu" userId="faadb563bfecab1d" providerId="LiveId" clId="{608A95A3-58AF-4221-93A8-A24D4A10E73E}" dt="2022-12-09T03:12:55.037" v="6937"/>
          <ac:grpSpMkLst>
            <pc:docMk/>
            <pc:sldMk cId="577380643" sldId="278"/>
            <ac:grpSpMk id="167" creationId="{C386D180-AD24-46DD-A7B2-A55B7584D7EE}"/>
          </ac:grpSpMkLst>
        </pc:grpChg>
        <pc:grpChg chg="del mod">
          <ac:chgData name="Zhou Jianyu" userId="faadb563bfecab1d" providerId="LiveId" clId="{608A95A3-58AF-4221-93A8-A24D4A10E73E}" dt="2022-12-09T03:13:11.303" v="6945"/>
          <ac:grpSpMkLst>
            <pc:docMk/>
            <pc:sldMk cId="577380643" sldId="278"/>
            <ac:grpSpMk id="171" creationId="{483929FD-585B-4F06-8553-F090A8DBDBE3}"/>
          </ac:grpSpMkLst>
        </pc:grpChg>
        <pc:grpChg chg="del mod">
          <ac:chgData name="Zhou Jianyu" userId="faadb563bfecab1d" providerId="LiveId" clId="{608A95A3-58AF-4221-93A8-A24D4A10E73E}" dt="2022-12-09T03:13:20.600" v="6950"/>
          <ac:grpSpMkLst>
            <pc:docMk/>
            <pc:sldMk cId="577380643" sldId="278"/>
            <ac:grpSpMk id="175" creationId="{F5658464-883E-48AF-ACE2-E42F6123DE42}"/>
          </ac:grpSpMkLst>
        </pc:grpChg>
        <pc:grpChg chg="del mod">
          <ac:chgData name="Zhou Jianyu" userId="faadb563bfecab1d" providerId="LiveId" clId="{608A95A3-58AF-4221-93A8-A24D4A10E73E}" dt="2022-12-09T03:13:20.600" v="6950"/>
          <ac:grpSpMkLst>
            <pc:docMk/>
            <pc:sldMk cId="577380643" sldId="278"/>
            <ac:grpSpMk id="178" creationId="{1953F7B5-44FB-4013-8D58-6BF1CDDEFAD0}"/>
          </ac:grpSpMkLst>
        </pc:grpChg>
        <pc:grpChg chg="del mod">
          <ac:chgData name="Zhou Jianyu" userId="faadb563bfecab1d" providerId="LiveId" clId="{608A95A3-58AF-4221-93A8-A24D4A10E73E}" dt="2022-12-09T03:13:37.366" v="6970"/>
          <ac:grpSpMkLst>
            <pc:docMk/>
            <pc:sldMk cId="577380643" sldId="278"/>
            <ac:grpSpMk id="180" creationId="{E6A5ACD6-652D-4D1D-9682-101424BCC7B3}"/>
          </ac:grpSpMkLst>
        </pc:grpChg>
        <pc:grpChg chg="mod">
          <ac:chgData name="Zhou Jianyu" userId="faadb563bfecab1d" providerId="LiveId" clId="{608A95A3-58AF-4221-93A8-A24D4A10E73E}" dt="2022-12-09T03:13:23.667" v="6955"/>
          <ac:grpSpMkLst>
            <pc:docMk/>
            <pc:sldMk cId="577380643" sldId="278"/>
            <ac:grpSpMk id="185" creationId="{3DD4E610-E581-437C-B066-5D6DB466A853}"/>
          </ac:grpSpMkLst>
        </pc:grpChg>
        <pc:grpChg chg="del mod">
          <ac:chgData name="Zhou Jianyu" userId="faadb563bfecab1d" providerId="LiveId" clId="{608A95A3-58AF-4221-93A8-A24D4A10E73E}" dt="2022-12-09T03:13:37.366" v="6970"/>
          <ac:grpSpMkLst>
            <pc:docMk/>
            <pc:sldMk cId="577380643" sldId="278"/>
            <ac:grpSpMk id="194" creationId="{AE5C700A-345A-4FE4-98E9-513CA0562508}"/>
          </ac:grpSpMkLst>
        </pc:grpChg>
        <pc:grpChg chg="del mod">
          <ac:chgData name="Zhou Jianyu" userId="faadb563bfecab1d" providerId="LiveId" clId="{608A95A3-58AF-4221-93A8-A24D4A10E73E}" dt="2022-12-09T03:13:37.366" v="6970"/>
          <ac:grpSpMkLst>
            <pc:docMk/>
            <pc:sldMk cId="577380643" sldId="278"/>
            <ac:grpSpMk id="200" creationId="{988231A7-A3C7-415E-9A38-C54787047E28}"/>
          </ac:grpSpMkLst>
        </pc:grpChg>
        <pc:grpChg chg="mod">
          <ac:chgData name="Zhou Jianyu" userId="faadb563bfecab1d" providerId="LiveId" clId="{608A95A3-58AF-4221-93A8-A24D4A10E73E}" dt="2022-12-09T03:13:37.366" v="6970"/>
          <ac:grpSpMkLst>
            <pc:docMk/>
            <pc:sldMk cId="577380643" sldId="278"/>
            <ac:grpSpMk id="201" creationId="{7E48BCB2-AA6A-4633-9E10-D4E61FA22A1D}"/>
          </ac:grpSpMkLst>
        </pc:grpChg>
        <pc:grpChg chg="mod">
          <ac:chgData name="Zhou Jianyu" userId="faadb563bfecab1d" providerId="LiveId" clId="{608A95A3-58AF-4221-93A8-A24D4A10E73E}" dt="2022-12-09T03:13:41.786" v="6974"/>
          <ac:grpSpMkLst>
            <pc:docMk/>
            <pc:sldMk cId="577380643" sldId="278"/>
            <ac:grpSpMk id="205" creationId="{1B746AB2-BE47-43FB-A06D-938A02639AA2}"/>
          </ac:grpSpMkLst>
        </pc:grpChg>
        <pc:grpChg chg="del mod">
          <ac:chgData name="Zhou Jianyu" userId="faadb563bfecab1d" providerId="LiveId" clId="{608A95A3-58AF-4221-93A8-A24D4A10E73E}" dt="2022-12-09T03:13:51.495" v="6997"/>
          <ac:grpSpMkLst>
            <pc:docMk/>
            <pc:sldMk cId="577380643" sldId="278"/>
            <ac:grpSpMk id="215" creationId="{CB0EF668-01C2-4CDE-B061-1AB826AD74E7}"/>
          </ac:grpSpMkLst>
        </pc:grpChg>
        <pc:grpChg chg="del mod">
          <ac:chgData name="Zhou Jianyu" userId="faadb563bfecab1d" providerId="LiveId" clId="{608A95A3-58AF-4221-93A8-A24D4A10E73E}" dt="2022-12-09T03:13:57.788" v="7008"/>
          <ac:grpSpMkLst>
            <pc:docMk/>
            <pc:sldMk cId="577380643" sldId="278"/>
            <ac:grpSpMk id="228" creationId="{A9C9ED6C-92CC-4C29-8ADA-07D4403025F5}"/>
          </ac:grpSpMkLst>
        </pc:grpChg>
        <pc:grpChg chg="del mod">
          <ac:chgData name="Zhou Jianyu" userId="faadb563bfecab1d" providerId="LiveId" clId="{608A95A3-58AF-4221-93A8-A24D4A10E73E}" dt="2022-12-09T03:13:57.788" v="7008"/>
          <ac:grpSpMkLst>
            <pc:docMk/>
            <pc:sldMk cId="577380643" sldId="278"/>
            <ac:grpSpMk id="239" creationId="{6B99D491-AAF0-451A-A324-118DDE79030C}"/>
          </ac:grpSpMkLst>
        </pc:grpChg>
        <pc:grpChg chg="del mod">
          <ac:chgData name="Zhou Jianyu" userId="faadb563bfecab1d" providerId="LiveId" clId="{608A95A3-58AF-4221-93A8-A24D4A10E73E}" dt="2022-12-09T03:14:05.008" v="7018"/>
          <ac:grpSpMkLst>
            <pc:docMk/>
            <pc:sldMk cId="577380643" sldId="278"/>
            <ac:grpSpMk id="240" creationId="{BEE35517-3749-4E94-A3A5-6A10ADEE0C4C}"/>
          </ac:grpSpMkLst>
        </pc:grpChg>
        <pc:grpChg chg="mod">
          <ac:chgData name="Zhou Jianyu" userId="faadb563bfecab1d" providerId="LiveId" clId="{608A95A3-58AF-4221-93A8-A24D4A10E73E}" dt="2022-12-09T03:14:05.008" v="7018"/>
          <ac:grpSpMkLst>
            <pc:docMk/>
            <pc:sldMk cId="577380643" sldId="278"/>
            <ac:grpSpMk id="250" creationId="{44FCC0B4-B6D7-4CD0-8EB2-AC318E1A3CD8}"/>
          </ac:grpSpMkLst>
        </pc:grpChg>
        <pc:grpChg chg="mod">
          <ac:chgData name="Zhou Jianyu" userId="faadb563bfecab1d" providerId="LiveId" clId="{608A95A3-58AF-4221-93A8-A24D4A10E73E}" dt="2022-12-09T03:14:20.801" v="7032"/>
          <ac:grpSpMkLst>
            <pc:docMk/>
            <pc:sldMk cId="577380643" sldId="278"/>
            <ac:grpSpMk id="264" creationId="{0FB151B9-C06E-4161-842A-B971ABCE4F22}"/>
          </ac:grpSpMkLst>
        </pc:grpChg>
        <pc:grpChg chg="del mod">
          <ac:chgData name="Zhou Jianyu" userId="faadb563bfecab1d" providerId="LiveId" clId="{608A95A3-58AF-4221-93A8-A24D4A10E73E}" dt="2022-12-09T03:16:38.930" v="7072"/>
          <ac:grpSpMkLst>
            <pc:docMk/>
            <pc:sldMk cId="577380643" sldId="278"/>
            <ac:grpSpMk id="267" creationId="{E57C6DCB-962B-4DC9-8391-1D7C30FE35F0}"/>
          </ac:grpSpMkLst>
        </pc:grpChg>
        <pc:grpChg chg="del mod">
          <ac:chgData name="Zhou Jianyu" userId="faadb563bfecab1d" providerId="LiveId" clId="{608A95A3-58AF-4221-93A8-A24D4A10E73E}" dt="2022-12-09T03:16:38.930" v="7072"/>
          <ac:grpSpMkLst>
            <pc:docMk/>
            <pc:sldMk cId="577380643" sldId="278"/>
            <ac:grpSpMk id="270" creationId="{65B0D147-761A-4FB1-9BD8-1664742C5D35}"/>
          </ac:grpSpMkLst>
        </pc:grpChg>
        <pc:grpChg chg="del mod">
          <ac:chgData name="Zhou Jianyu" userId="faadb563bfecab1d" providerId="LiveId" clId="{608A95A3-58AF-4221-93A8-A24D4A10E73E}" dt="2022-12-09T03:16:34.696" v="7070"/>
          <ac:grpSpMkLst>
            <pc:docMk/>
            <pc:sldMk cId="577380643" sldId="278"/>
            <ac:grpSpMk id="274" creationId="{1AF07095-0E54-499E-98FE-D592E8023D4C}"/>
          </ac:grpSpMkLst>
        </pc:grpChg>
        <pc:grpChg chg="del mod">
          <ac:chgData name="Zhou Jianyu" userId="faadb563bfecab1d" providerId="LiveId" clId="{608A95A3-58AF-4221-93A8-A24D4A10E73E}" dt="2022-12-09T03:16:38.930" v="7072"/>
          <ac:grpSpMkLst>
            <pc:docMk/>
            <pc:sldMk cId="577380643" sldId="278"/>
            <ac:grpSpMk id="282" creationId="{AD70D813-6D43-4E11-8614-D057A8BB89C5}"/>
          </ac:grpSpMkLst>
        </pc:grpChg>
        <pc:grpChg chg="del mod">
          <ac:chgData name="Zhou Jianyu" userId="faadb563bfecab1d" providerId="LiveId" clId="{608A95A3-58AF-4221-93A8-A24D4A10E73E}" dt="2022-12-09T03:16:42.380" v="7075"/>
          <ac:grpSpMkLst>
            <pc:docMk/>
            <pc:sldMk cId="577380643" sldId="278"/>
            <ac:grpSpMk id="284" creationId="{7F5FCB5C-118E-4C77-A996-C86A04F89FA7}"/>
          </ac:grpSpMkLst>
        </pc:grpChg>
        <pc:grpChg chg="del mod">
          <ac:chgData name="Zhou Jianyu" userId="faadb563bfecab1d" providerId="LiveId" clId="{608A95A3-58AF-4221-93A8-A24D4A10E73E}" dt="2022-12-09T03:16:44.497" v="7079"/>
          <ac:grpSpMkLst>
            <pc:docMk/>
            <pc:sldMk cId="577380643" sldId="278"/>
            <ac:grpSpMk id="287" creationId="{E30F2C7B-C2C2-49DA-9361-E317F0BACBE0}"/>
          </ac:grpSpMkLst>
        </pc:grpChg>
        <pc:grpChg chg="del mod">
          <ac:chgData name="Zhou Jianyu" userId="faadb563bfecab1d" providerId="LiveId" clId="{608A95A3-58AF-4221-93A8-A24D4A10E73E}" dt="2022-12-09T03:16:46.010" v="7081"/>
          <ac:grpSpMkLst>
            <pc:docMk/>
            <pc:sldMk cId="577380643" sldId="278"/>
            <ac:grpSpMk id="291" creationId="{B62AC177-1EBE-4CF3-95B0-8D2315F325BE}"/>
          </ac:grpSpMkLst>
        </pc:grpChg>
        <pc:grpChg chg="del mod">
          <ac:chgData name="Zhou Jianyu" userId="faadb563bfecab1d" providerId="LiveId" clId="{608A95A3-58AF-4221-93A8-A24D4A10E73E}" dt="2022-12-09T03:16:57.086" v="7090"/>
          <ac:grpSpMkLst>
            <pc:docMk/>
            <pc:sldMk cId="577380643" sldId="278"/>
            <ac:grpSpMk id="293" creationId="{179EFF7E-3424-4441-A726-4B877E7581A4}"/>
          </ac:grpSpMkLst>
        </pc:grpChg>
        <pc:grpChg chg="del mod">
          <ac:chgData name="Zhou Jianyu" userId="faadb563bfecab1d" providerId="LiveId" clId="{608A95A3-58AF-4221-93A8-A24D4A10E73E}" dt="2022-12-09T03:17:00.382" v="7095"/>
          <ac:grpSpMkLst>
            <pc:docMk/>
            <pc:sldMk cId="577380643" sldId="278"/>
            <ac:grpSpMk id="297" creationId="{31509E60-D197-4EE9-8441-6BFF4BEB22D6}"/>
          </ac:grpSpMkLst>
        </pc:grpChg>
        <pc:grpChg chg="del mod">
          <ac:chgData name="Zhou Jianyu" userId="faadb563bfecab1d" providerId="LiveId" clId="{608A95A3-58AF-4221-93A8-A24D4A10E73E}" dt="2022-12-09T03:17:06.087" v="7102"/>
          <ac:grpSpMkLst>
            <pc:docMk/>
            <pc:sldMk cId="577380643" sldId="278"/>
            <ac:grpSpMk id="302" creationId="{7DB768F7-CD71-4D54-AB46-229E36D4EC93}"/>
          </ac:grpSpMkLst>
        </pc:grpChg>
        <pc:grpChg chg="del mod">
          <ac:chgData name="Zhou Jianyu" userId="faadb563bfecab1d" providerId="LiveId" clId="{608A95A3-58AF-4221-93A8-A24D4A10E73E}" dt="2022-12-09T03:17:14.415" v="7113"/>
          <ac:grpSpMkLst>
            <pc:docMk/>
            <pc:sldMk cId="577380643" sldId="278"/>
            <ac:grpSpMk id="307" creationId="{23398C4F-C8FC-43EA-8A15-41A5A44156E1}"/>
          </ac:grpSpMkLst>
        </pc:grpChg>
        <pc:grpChg chg="mod">
          <ac:chgData name="Zhou Jianyu" userId="faadb563bfecab1d" providerId="LiveId" clId="{608A95A3-58AF-4221-93A8-A24D4A10E73E}" dt="2022-12-09T03:17:06.087" v="7102"/>
          <ac:grpSpMkLst>
            <pc:docMk/>
            <pc:sldMk cId="577380643" sldId="278"/>
            <ac:grpSpMk id="314" creationId="{196FBB3A-2E02-4CFA-8C10-E4912895A229}"/>
          </ac:grpSpMkLst>
        </pc:grpChg>
        <pc:grpChg chg="mod">
          <ac:chgData name="Zhou Jianyu" userId="faadb563bfecab1d" providerId="LiveId" clId="{608A95A3-58AF-4221-93A8-A24D4A10E73E}" dt="2022-12-09T03:17:10.213" v="7110"/>
          <ac:grpSpMkLst>
            <pc:docMk/>
            <pc:sldMk cId="577380643" sldId="278"/>
            <ac:grpSpMk id="322" creationId="{E3DC7C19-3981-4715-AF34-822319D8EF97}"/>
          </ac:grpSpMkLst>
        </pc:grpChg>
        <pc:grpChg chg="del mod">
          <ac:chgData name="Zhou Jianyu" userId="faadb563bfecab1d" providerId="LiveId" clId="{608A95A3-58AF-4221-93A8-A24D4A10E73E}" dt="2022-12-09T03:17:18.214" v="7120"/>
          <ac:grpSpMkLst>
            <pc:docMk/>
            <pc:sldMk cId="577380643" sldId="278"/>
            <ac:grpSpMk id="325" creationId="{B7D0C4AB-67DD-4ABC-A112-35BB8686928E}"/>
          </ac:grpSpMkLst>
        </pc:grpChg>
        <pc:grpChg chg="mod">
          <ac:chgData name="Zhou Jianyu" userId="faadb563bfecab1d" providerId="LiveId" clId="{608A95A3-58AF-4221-93A8-A24D4A10E73E}" dt="2022-12-09T03:17:18.214" v="7120"/>
          <ac:grpSpMkLst>
            <pc:docMk/>
            <pc:sldMk cId="577380643" sldId="278"/>
            <ac:grpSpMk id="332" creationId="{623A829A-A61A-4AE0-B30C-97077168E1FF}"/>
          </ac:grpSpMkLst>
        </pc:grpChg>
        <pc:grpChg chg="del mod">
          <ac:chgData name="Zhou Jianyu" userId="faadb563bfecab1d" providerId="LiveId" clId="{608A95A3-58AF-4221-93A8-A24D4A10E73E}" dt="2022-12-09T03:17:33.222" v="7133"/>
          <ac:grpSpMkLst>
            <pc:docMk/>
            <pc:sldMk cId="577380643" sldId="278"/>
            <ac:grpSpMk id="343" creationId="{3446FC21-EFDF-4849-83A1-2E649EEA0B51}"/>
          </ac:grpSpMkLst>
        </pc:grpChg>
        <pc:grpChg chg="del mod">
          <ac:chgData name="Zhou Jianyu" userId="faadb563bfecab1d" providerId="LiveId" clId="{608A95A3-58AF-4221-93A8-A24D4A10E73E}" dt="2022-12-09T03:17:36.007" v="7139"/>
          <ac:grpSpMkLst>
            <pc:docMk/>
            <pc:sldMk cId="577380643" sldId="278"/>
            <ac:grpSpMk id="345" creationId="{DB1CB314-9F85-4DE9-A93E-598313FA53CF}"/>
          </ac:grpSpMkLst>
        </pc:grpChg>
        <pc:grpChg chg="del mod">
          <ac:chgData name="Zhou Jianyu" userId="faadb563bfecab1d" providerId="LiveId" clId="{608A95A3-58AF-4221-93A8-A24D4A10E73E}" dt="2022-12-09T03:17:37.837" v="7142"/>
          <ac:grpSpMkLst>
            <pc:docMk/>
            <pc:sldMk cId="577380643" sldId="278"/>
            <ac:grpSpMk id="351" creationId="{787859F6-21AF-47B2-A4A6-860E4F17F4AD}"/>
          </ac:grpSpMkLst>
        </pc:grpChg>
        <pc:grpChg chg="del mod">
          <ac:chgData name="Zhou Jianyu" userId="faadb563bfecab1d" providerId="LiveId" clId="{608A95A3-58AF-4221-93A8-A24D4A10E73E}" dt="2022-12-09T03:17:54.442" v="7168"/>
          <ac:grpSpMkLst>
            <pc:docMk/>
            <pc:sldMk cId="577380643" sldId="278"/>
            <ac:grpSpMk id="354" creationId="{6A6F544B-78E5-4A04-A03A-959C5F40AF73}"/>
          </ac:grpSpMkLst>
        </pc:grpChg>
        <pc:grpChg chg="del mod">
          <ac:chgData name="Zhou Jianyu" userId="faadb563bfecab1d" providerId="LiveId" clId="{608A95A3-58AF-4221-93A8-A24D4A10E73E}" dt="2022-12-09T03:17:54.442" v="7168"/>
          <ac:grpSpMkLst>
            <pc:docMk/>
            <pc:sldMk cId="577380643" sldId="278"/>
            <ac:grpSpMk id="359" creationId="{5A90954A-8919-4D24-AAA3-EA59AC936AFF}"/>
          </ac:grpSpMkLst>
        </pc:grpChg>
        <pc:grpChg chg="del mod">
          <ac:chgData name="Zhou Jianyu" userId="faadb563bfecab1d" providerId="LiveId" clId="{608A95A3-58AF-4221-93A8-A24D4A10E73E}" dt="2022-12-09T03:17:54.442" v="7168"/>
          <ac:grpSpMkLst>
            <pc:docMk/>
            <pc:sldMk cId="577380643" sldId="278"/>
            <ac:grpSpMk id="368" creationId="{5120D6CF-ED8D-4483-AA60-151DA43BD25F}"/>
          </ac:grpSpMkLst>
        </pc:grpChg>
        <pc:grpChg chg="mod">
          <ac:chgData name="Zhou Jianyu" userId="faadb563bfecab1d" providerId="LiveId" clId="{608A95A3-58AF-4221-93A8-A24D4A10E73E}" dt="2022-12-09T03:17:54.442" v="7168"/>
          <ac:grpSpMkLst>
            <pc:docMk/>
            <pc:sldMk cId="577380643" sldId="278"/>
            <ac:grpSpMk id="380" creationId="{ECEB02F2-45AB-4B4A-AE63-7CDA1152A15A}"/>
          </ac:grpSpMkLst>
        </pc:grpChg>
        <pc:grpChg chg="mod">
          <ac:chgData name="Zhou Jianyu" userId="faadb563bfecab1d" providerId="LiveId" clId="{608A95A3-58AF-4221-93A8-A24D4A10E73E}" dt="2022-12-09T03:17:54.442" v="7168"/>
          <ac:grpSpMkLst>
            <pc:docMk/>
            <pc:sldMk cId="577380643" sldId="278"/>
            <ac:grpSpMk id="381" creationId="{0D04A8A2-C0A3-4E92-ABFC-CF629214F444}"/>
          </ac:grpSpMkLst>
        </pc:grp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" creationId="{5FF10112-6564-4C87-BA17-8702619E9F00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" creationId="{FA6D75F1-1E1E-4844-B4A2-8896BE1A0589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" creationId="{B869B1F6-7524-47C2-8AC7-FCCA6EC98ADD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" creationId="{F6B22637-556F-4D5B-95B6-875A777ACA85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" creationId="{AA948D1B-5F9C-454F-9435-D1E8E6A78C10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7" creationId="{03D303DD-BEDD-425C-B261-9625AB556D83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8" creationId="{477B8253-56B1-466A-B9F4-5B8835C928CB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9" creationId="{A28F6D1B-11F9-4A63-BC40-F5AE6CDD47FC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0" creationId="{5CF03BE8-739F-4B00-83D6-48D0896E9C4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1" creationId="{BF546E22-D6D3-443E-B376-725DCA5D24DC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2" creationId="{DDE50A86-7603-400F-AB2B-B543CA4EAAB4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3" creationId="{49C8EE22-547C-4A7C-8B0C-A4C4D3BE969D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4" creationId="{846D5695-4485-487F-915D-B1EB32BE23E3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5" creationId="{DEE76DB9-819F-420F-8182-ADBA8CE0A50B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6" creationId="{85B83483-F612-43D9-B81A-C6FB00A1FC24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7" creationId="{13D39868-9AB0-4593-8EBA-4371C786BC7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8" creationId="{4194DFBF-ACBF-47FA-9B42-799A758CDCA6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19" creationId="{BF9D78B0-3401-4221-9717-F35232B603B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0" creationId="{AE87E0FD-B89E-41E4-8092-E15A6E70E9C0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1" creationId="{2974FF24-A668-43A2-9B81-97F93B4D6086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2" creationId="{FBFA485B-6D87-4EB5-8B78-59F269569CBF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4" creationId="{8B55A685-B49E-4B6A-94B6-7D3B63A1D65E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5" creationId="{3797FC10-85EB-49B2-A909-EDAD9DBB5258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6" creationId="{751D6E3B-227D-47C7-BD8D-680EF85E11AA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7" creationId="{45CC906E-2BCB-422D-AE51-1AEF6DEE35FD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8" creationId="{8B85C2E1-EC70-4420-809D-3F9EAC319948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29" creationId="{404E002B-993E-4EF8-9156-C71CB4F0374E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0" creationId="{6FD69B4D-C66B-4F51-B63C-7E2B9F33DEBC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1" creationId="{25093CAB-FD06-4305-A16F-2AA5869CA523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2" creationId="{B88F6029-3673-44B4-8DAF-D59EE2FEF58B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3" creationId="{8FD6FDEE-F0B5-4094-8404-1162E9F112F6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4" creationId="{B49B73DB-46EF-44BD-A525-EAD797AE06FB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5" creationId="{6D231150-222B-479D-809D-E5C58EF80FE8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6" creationId="{BE9CD2A9-ACEB-454F-B260-5FAD8325BE47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7" creationId="{D0BC5FCD-6F3B-43B6-A7C8-6F1CC7480A24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8" creationId="{EBE4BFC8-DCDE-4406-A5D0-8A1BAA044FBA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39" creationId="{233B5740-DAC4-450B-9DB6-F0F6443A045E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0" creationId="{D19A63A0-8EC6-498F-B6A5-BBDC0E3B4408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1" creationId="{97FB998D-5B30-494F-B894-1C1E99D2A88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2" creationId="{DD829018-4CC1-4E57-9E3C-2D169EC4C5CD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3" creationId="{16D81312-0902-45F0-A6C0-DBB44E4303C6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4" creationId="{B42539BF-5140-4700-879C-FE80DE6F480A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5" creationId="{BDB7CEAC-0544-4785-A337-CA53EFBD78E4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6" creationId="{4A211C31-419C-4258-9D98-6EC0CB0D3E9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7" creationId="{DECDC259-6831-4AA9-90C7-BC2068747D0C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8" creationId="{433B2553-CB9A-4562-BF9B-A4278F49E508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49" creationId="{95D2E689-8D97-48EC-B4C3-6692C0FF8527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0" creationId="{220F1C87-B84C-4A17-8848-8F04248F1DE5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1" creationId="{D6769710-CA07-4095-B9E7-079BCB4E02FE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2" creationId="{39F8E488-6FE0-465E-888A-5BE89E297AFA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3" creationId="{D30C541C-B3DF-46FB-9559-96C39AA1BE2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4" creationId="{5D3DD79B-E8F5-4F73-BF6F-029E9838C0A5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6" creationId="{76D9E136-53A8-43A1-9842-DFD60F866D96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7" creationId="{D178BE75-0237-4F20-9ADA-B01958C86145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8" creationId="{8B11FF6C-CBE8-4663-9722-26B6547B8CFB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59" creationId="{768C96D6-C045-460D-AB79-FED8A99398C1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1" creationId="{B5036790-1F57-4E98-8145-26EB552BD01E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2" creationId="{69277BE3-696A-4149-B06D-9276DE02DA55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3" creationId="{E59B4D76-F0A0-4A41-80E9-9122657184A8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4" creationId="{7D61A1CE-E4B6-4206-9BDC-BD379EE172C6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6" creationId="{70461618-6413-459A-B6C8-2D5B7AB2B25B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7" creationId="{D258C6D3-A951-4657-ACF4-2F18A6A8BA7F}"/>
          </ac:inkMkLst>
        </pc:inkChg>
        <pc:inkChg chg="add mod">
          <ac:chgData name="Zhou Jianyu" userId="faadb563bfecab1d" providerId="LiveId" clId="{608A95A3-58AF-4221-93A8-A24D4A10E73E}" dt="2022-12-09T03:10:38.804" v="6865"/>
          <ac:inkMkLst>
            <pc:docMk/>
            <pc:sldMk cId="577380643" sldId="278"/>
            <ac:inkMk id="68" creationId="{CD559625-14FD-48D8-8C24-8E33B2907B55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0" creationId="{B650A95E-7A9A-4FE5-BB1A-33EFF65368EB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1" creationId="{D9D8DA87-936B-43F4-BFD9-EFA94C356084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2" creationId="{14CE66F1-6DA5-4545-9DC6-585EB592722B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3" creationId="{7FF7838A-B23F-45A1-A9C7-2C6EDDE179BF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4" creationId="{FE85C237-37F1-4288-9488-E09749EB8538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5" creationId="{0A32FD46-9E29-4D05-9844-D28391E36F12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6" creationId="{9785BDE7-0CAB-45F0-B305-7396457028AE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7" creationId="{5A20C483-ABDF-4DC7-AD52-7C7F90F91FD9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8" creationId="{10C55E3E-21DF-4B35-88D9-35D1EE65ED15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79" creationId="{EED636A9-3B0A-406A-9093-9132880D7095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80" creationId="{6AB7901C-600B-430E-A80D-C9557025147F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81" creationId="{B4ED3D88-7D3C-4DFE-8D4A-7F4CADE26008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82" creationId="{A58C0D08-AA70-46AC-A243-6836741D1BDD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83" creationId="{BCF65B2F-BA1F-4043-A13D-91CF74BA60F4}"/>
          </ac:inkMkLst>
        </pc:inkChg>
        <pc:inkChg chg="add del mod">
          <ac:chgData name="Zhou Jianyu" userId="faadb563bfecab1d" providerId="LiveId" clId="{608A95A3-58AF-4221-93A8-A24D4A10E73E}" dt="2022-12-09T03:11:58.338" v="6893"/>
          <ac:inkMkLst>
            <pc:docMk/>
            <pc:sldMk cId="577380643" sldId="278"/>
            <ac:inkMk id="84" creationId="{8A921221-2D88-4006-994A-4D731B6BB4B0}"/>
          </ac:inkMkLst>
        </pc:inkChg>
        <pc:inkChg chg="add del mod">
          <ac:chgData name="Zhou Jianyu" userId="faadb563bfecab1d" providerId="LiveId" clId="{608A95A3-58AF-4221-93A8-A24D4A10E73E}" dt="2022-12-09T03:11:58.337" v="6891"/>
          <ac:inkMkLst>
            <pc:docMk/>
            <pc:sldMk cId="577380643" sldId="278"/>
            <ac:inkMk id="85" creationId="{388371D1-F5C0-4ABC-933B-7C13DA976C5E}"/>
          </ac:inkMkLst>
        </pc:inkChg>
        <pc:inkChg chg="add del mod">
          <ac:chgData name="Zhou Jianyu" userId="faadb563bfecab1d" providerId="LiveId" clId="{608A95A3-58AF-4221-93A8-A24D4A10E73E}" dt="2022-12-09T03:11:58.337" v="6889"/>
          <ac:inkMkLst>
            <pc:docMk/>
            <pc:sldMk cId="577380643" sldId="278"/>
            <ac:inkMk id="86" creationId="{39BCE504-F3A0-4972-9732-5B5FC5E732CB}"/>
          </ac:inkMkLst>
        </pc:inkChg>
        <pc:inkChg chg="add del mod">
          <ac:chgData name="Zhou Jianyu" userId="faadb563bfecab1d" providerId="LiveId" clId="{608A95A3-58AF-4221-93A8-A24D4A10E73E}" dt="2022-12-09T03:11:58.337" v="6890"/>
          <ac:inkMkLst>
            <pc:docMk/>
            <pc:sldMk cId="577380643" sldId="278"/>
            <ac:inkMk id="87" creationId="{A2ECB8D6-049A-442E-826E-A0BA21123D06}"/>
          </ac:inkMkLst>
        </pc:inkChg>
        <pc:inkChg chg="add del mod">
          <ac:chgData name="Zhou Jianyu" userId="faadb563bfecab1d" providerId="LiveId" clId="{608A95A3-58AF-4221-93A8-A24D4A10E73E}" dt="2022-12-09T03:11:58.338" v="6892"/>
          <ac:inkMkLst>
            <pc:docMk/>
            <pc:sldMk cId="577380643" sldId="278"/>
            <ac:inkMk id="88" creationId="{A7CD55F8-F500-4D7F-9AB7-634B770ABF1D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0" creationId="{2EA9C334-4C53-4E8E-B3FA-65870B4C3325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1" creationId="{B596042C-D923-4D9B-A17F-6EA508AF9BE4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3" creationId="{936B8934-D7E2-4517-B9B0-75138D01A790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4" creationId="{2342736F-B307-4E94-B013-5428D9193B60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5" creationId="{179A6B14-F099-445E-88E8-74FBB09A2AC6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6" creationId="{7A52ACCE-D584-40ED-B34B-E62996AFFB5C}"/>
          </ac:inkMkLst>
        </pc:inkChg>
        <pc:inkChg chg="add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97" creationId="{77836EBD-5241-4EBD-817C-BC3922ED771A}"/>
          </ac:inkMkLst>
        </pc:inkChg>
        <pc:inkChg chg="add del mod">
          <ac:chgData name="Zhou Jianyu" userId="faadb563bfecab1d" providerId="LiveId" clId="{608A95A3-58AF-4221-93A8-A24D4A10E73E}" dt="2022-12-09T03:12:17.235" v="6915" actId="9405"/>
          <ac:inkMkLst>
            <pc:docMk/>
            <pc:sldMk cId="577380643" sldId="278"/>
            <ac:inkMk id="99" creationId="{CE4E2045-C4EB-44D4-8015-E7DC92BD15EF}"/>
          </ac:inkMkLst>
        </pc:inkChg>
        <pc:inkChg chg="add del mod">
          <ac:chgData name="Zhou Jianyu" userId="faadb563bfecab1d" providerId="LiveId" clId="{608A95A3-58AF-4221-93A8-A24D4A10E73E}" dt="2022-12-09T03:12:16.877" v="6914" actId="9405"/>
          <ac:inkMkLst>
            <pc:docMk/>
            <pc:sldMk cId="577380643" sldId="278"/>
            <ac:inkMk id="100" creationId="{887D1360-8CB4-4D8A-BDAD-0FF072B996F8}"/>
          </ac:inkMkLst>
        </pc:inkChg>
        <pc:inkChg chg="add del mod">
          <ac:chgData name="Zhou Jianyu" userId="faadb563bfecab1d" providerId="LiveId" clId="{608A95A3-58AF-4221-93A8-A24D4A10E73E}" dt="2022-12-09T03:12:16.521" v="6913"/>
          <ac:inkMkLst>
            <pc:docMk/>
            <pc:sldMk cId="577380643" sldId="278"/>
            <ac:inkMk id="101" creationId="{BCBD624C-9FCE-47FA-975D-48D71CE9F630}"/>
          </ac:inkMkLst>
        </pc:inkChg>
        <pc:inkChg chg="add del">
          <ac:chgData name="Zhou Jianyu" userId="faadb563bfecab1d" providerId="LiveId" clId="{608A95A3-58AF-4221-93A8-A24D4A10E73E}" dt="2022-12-09T03:12:16.331" v="6911" actId="9405"/>
          <ac:inkMkLst>
            <pc:docMk/>
            <pc:sldMk cId="577380643" sldId="278"/>
            <ac:inkMk id="103" creationId="{2F1FAB1D-3D02-4AFA-8632-BF57FAD32A09}"/>
          </ac:inkMkLst>
        </pc:inkChg>
        <pc:inkChg chg="add del mod">
          <ac:chgData name="Zhou Jianyu" userId="faadb563bfecab1d" providerId="LiveId" clId="{608A95A3-58AF-4221-93A8-A24D4A10E73E}" dt="2022-12-09T03:12:16.139" v="6910" actId="9405"/>
          <ac:inkMkLst>
            <pc:docMk/>
            <pc:sldMk cId="577380643" sldId="278"/>
            <ac:inkMk id="104" creationId="{84B77534-A922-411C-AD21-6C4C38FD06E3}"/>
          </ac:inkMkLst>
        </pc:inkChg>
        <pc:inkChg chg="add del mod">
          <ac:chgData name="Zhou Jianyu" userId="faadb563bfecab1d" providerId="LiveId" clId="{608A95A3-58AF-4221-93A8-A24D4A10E73E}" dt="2022-12-09T03:12:15.815" v="6909"/>
          <ac:inkMkLst>
            <pc:docMk/>
            <pc:sldMk cId="577380643" sldId="278"/>
            <ac:inkMk id="105" creationId="{F72CA304-C4EE-4054-8F80-8FDBFCACB312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08" creationId="{88973D97-23AC-4C34-8AA5-D0DF193968D3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09" creationId="{4BEDB282-77CF-4FB9-84F2-E0D7A34B811E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0" creationId="{5D36E74F-828D-4065-BD75-E26414E344BB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1" creationId="{95E703B6-B69A-468C-B7E6-B3F7350AA89E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2" creationId="{CD771DDE-384A-41DE-B648-0EEE7F1AAABD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3" creationId="{B2721DBD-A3C3-452B-98F0-80684E6F3DB7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4" creationId="{780F94F0-7914-4BD0-9AFF-AD31BC996EAF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5" creationId="{B41A8DB6-7E79-4709-AAAE-1EA5F0E871C7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6" creationId="{CB0723E7-2EE3-4F0D-9E71-7183050AA7D8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7" creationId="{786B38D5-3D81-40CB-B724-943D844B2EFC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8" creationId="{2216646C-A8BC-4721-B50E-B8A369C1D0A3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19" creationId="{BD846BD9-8514-4E54-B548-C7D3E2A783E2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0" creationId="{E265FC64-02EC-48B2-9693-9529E1AA1FC5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1" creationId="{D7F2724C-56DE-4CFD-BBE1-511C701D5D7E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2" creationId="{7E2D022C-7154-4E13-AFE7-F0364B70A587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3" creationId="{EBDC677C-DAD8-4C42-86C0-819A8BC9AEBF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4" creationId="{1C828072-5DFA-45F7-B275-82F7EF4AA772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5" creationId="{37CC4869-75DF-4E07-9D6A-5D4F0B76123C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6" creationId="{7F4368AA-7DDD-41F5-A688-75A2DBA4C059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7" creationId="{D5F7DDB7-2CFD-4DA9-A6FA-7EEF6FC2F8F8}"/>
          </ac:inkMkLst>
        </pc:inkChg>
        <pc:inkChg chg="mod">
          <ac:chgData name="Zhou Jianyu" userId="faadb563bfecab1d" providerId="LiveId" clId="{608A95A3-58AF-4221-93A8-A24D4A10E73E}" dt="2022-12-09T03:12:25.380" v="6917"/>
          <ac:inkMkLst>
            <pc:docMk/>
            <pc:sldMk cId="577380643" sldId="278"/>
            <ac:inkMk id="128" creationId="{5185B1DC-465C-4BB6-B24A-94DA12843BFA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0" creationId="{BA056F65-BEB2-424F-9059-AD3A97A220B6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1" creationId="{1AE99424-F31E-4C73-A5A9-A203B2394D01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2" creationId="{2EF18633-6D08-4E9B-8DAE-3A9C92FD8F38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3" creationId="{CF1DFFA2-674E-4491-A862-FDCC819B58B5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4" creationId="{88423B6F-549A-4198-9C8E-0F7B82689C05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5" creationId="{62645AA1-28F7-4804-87E5-2C7A901FA31B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6" creationId="{0BDEBA83-EA4F-46BD-8F88-F04FA3A0FD14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7" creationId="{09E6EE13-D77F-45AE-ACF6-6E07B1FE0261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8" creationId="{8A320D2D-C746-417F-98C4-0962190744D4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39" creationId="{99392AC6-FAA5-47AB-BBD2-FE5B915DBE3C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0" creationId="{4FE1F5F0-3FD1-490E-9041-CAC1F0F508D8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1" creationId="{BAFB4628-1445-4612-BE64-ED6FB42CCD36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2" creationId="{81FB459D-C528-4831-B86E-7CF1D7EA75AE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3" creationId="{892893FB-0A91-4A08-B0AC-4A7462D1D1A9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4" creationId="{2CF17F00-1563-46A3-8F9B-0CDD5F699DB7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5" creationId="{1568F131-02DC-4EC5-BE39-B464735E668E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6" creationId="{2CAB43C5-7E02-4E5E-8C56-7665DF3390CC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7" creationId="{0E76E8FD-23AC-4208-B769-CED52CCD8B00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8" creationId="{413C5A52-E489-4672-9FB9-B9BD2E5E3145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49" creationId="{D981FAC8-AA22-412C-92E1-265966FD5670}"/>
          </ac:inkMkLst>
        </pc:inkChg>
        <pc:inkChg chg="mod">
          <ac:chgData name="Zhou Jianyu" userId="faadb563bfecab1d" providerId="LiveId" clId="{608A95A3-58AF-4221-93A8-A24D4A10E73E}" dt="2022-12-09T03:12:27.647" v="6919"/>
          <ac:inkMkLst>
            <pc:docMk/>
            <pc:sldMk cId="577380643" sldId="278"/>
            <ac:inkMk id="150" creationId="{CF7B0ECE-7076-4622-B523-74A8E515BE80}"/>
          </ac:inkMkLst>
        </pc:inkChg>
        <pc:inkChg chg="add mod">
          <ac:chgData name="Zhou Jianyu" userId="faadb563bfecab1d" providerId="LiveId" clId="{608A95A3-58AF-4221-93A8-A24D4A10E73E}" dt="2022-12-09T03:12:45.129" v="6932"/>
          <ac:inkMkLst>
            <pc:docMk/>
            <pc:sldMk cId="577380643" sldId="278"/>
            <ac:inkMk id="151" creationId="{CF88DD64-388B-40E1-8CF1-5DB1EE395943}"/>
          </ac:inkMkLst>
        </pc:inkChg>
        <pc:inkChg chg="add mod">
          <ac:chgData name="Zhou Jianyu" userId="faadb563bfecab1d" providerId="LiveId" clId="{608A95A3-58AF-4221-93A8-A24D4A10E73E}" dt="2022-12-09T03:12:45.129" v="6932"/>
          <ac:inkMkLst>
            <pc:docMk/>
            <pc:sldMk cId="577380643" sldId="278"/>
            <ac:inkMk id="152" creationId="{9AB24EE5-0168-4CD0-86B3-CC90388BB0D6}"/>
          </ac:inkMkLst>
        </pc:inkChg>
        <pc:inkChg chg="add mod">
          <ac:chgData name="Zhou Jianyu" userId="faadb563bfecab1d" providerId="LiveId" clId="{608A95A3-58AF-4221-93A8-A24D4A10E73E}" dt="2022-12-09T03:12:45.129" v="6932"/>
          <ac:inkMkLst>
            <pc:docMk/>
            <pc:sldMk cId="577380643" sldId="278"/>
            <ac:inkMk id="154" creationId="{050E533F-74C6-4BFA-9B62-F61B7BDCDCBB}"/>
          </ac:inkMkLst>
        </pc:inkChg>
        <pc:inkChg chg="add mod">
          <ac:chgData name="Zhou Jianyu" userId="faadb563bfecab1d" providerId="LiveId" clId="{608A95A3-58AF-4221-93A8-A24D4A10E73E}" dt="2022-12-09T03:12:45.129" v="6932"/>
          <ac:inkMkLst>
            <pc:docMk/>
            <pc:sldMk cId="577380643" sldId="278"/>
            <ac:inkMk id="155" creationId="{9B1E1F9D-FB2F-4289-AF2F-606BD03BDC66}"/>
          </ac:inkMkLst>
        </pc:inkChg>
        <pc:inkChg chg="add mod">
          <ac:chgData name="Zhou Jianyu" userId="faadb563bfecab1d" providerId="LiveId" clId="{608A95A3-58AF-4221-93A8-A24D4A10E73E}" dt="2022-12-09T03:12:55.037" v="6937"/>
          <ac:inkMkLst>
            <pc:docMk/>
            <pc:sldMk cId="577380643" sldId="278"/>
            <ac:inkMk id="156" creationId="{814E1FBE-56E3-4A7F-B825-1D9E7F580ED9}"/>
          </ac:inkMkLst>
        </pc:inkChg>
        <pc:inkChg chg="add mod">
          <ac:chgData name="Zhou Jianyu" userId="faadb563bfecab1d" providerId="LiveId" clId="{608A95A3-58AF-4221-93A8-A24D4A10E73E}" dt="2022-12-09T03:12:55.037" v="6937"/>
          <ac:inkMkLst>
            <pc:docMk/>
            <pc:sldMk cId="577380643" sldId="278"/>
            <ac:inkMk id="157" creationId="{AE4B718F-5529-4AF0-ACBB-22F1F2368F05}"/>
          </ac:inkMkLst>
        </pc:inkChg>
        <pc:inkChg chg="add mod">
          <ac:chgData name="Zhou Jianyu" userId="faadb563bfecab1d" providerId="LiveId" clId="{608A95A3-58AF-4221-93A8-A24D4A10E73E}" dt="2022-12-09T03:12:55.037" v="6937"/>
          <ac:inkMkLst>
            <pc:docMk/>
            <pc:sldMk cId="577380643" sldId="278"/>
            <ac:inkMk id="158" creationId="{4E72AEA3-B1C4-49F0-ABE9-1ECE91DD4328}"/>
          </ac:inkMkLst>
        </pc:inkChg>
        <pc:inkChg chg="add mod">
          <ac:chgData name="Zhou Jianyu" userId="faadb563bfecab1d" providerId="LiveId" clId="{608A95A3-58AF-4221-93A8-A24D4A10E73E}" dt="2022-12-09T03:12:45.129" v="6932"/>
          <ac:inkMkLst>
            <pc:docMk/>
            <pc:sldMk cId="577380643" sldId="278"/>
            <ac:inkMk id="159" creationId="{05855E10-ABDB-47AF-8604-A1503E449AEE}"/>
          </ac:inkMkLst>
        </pc:inkChg>
        <pc:inkChg chg="add mod">
          <ac:chgData name="Zhou Jianyu" userId="faadb563bfecab1d" providerId="LiveId" clId="{608A95A3-58AF-4221-93A8-A24D4A10E73E}" dt="2022-12-09T03:12:45.129" v="6932"/>
          <ac:inkMkLst>
            <pc:docMk/>
            <pc:sldMk cId="577380643" sldId="278"/>
            <ac:inkMk id="160" creationId="{2D300E16-1CF2-4E6C-A7C3-4200E941487D}"/>
          </ac:inkMkLst>
        </pc:inkChg>
        <pc:inkChg chg="add mod">
          <ac:chgData name="Zhou Jianyu" userId="faadb563bfecab1d" providerId="LiveId" clId="{608A95A3-58AF-4221-93A8-A24D4A10E73E}" dt="2022-12-09T03:12:55.037" v="6937"/>
          <ac:inkMkLst>
            <pc:docMk/>
            <pc:sldMk cId="577380643" sldId="278"/>
            <ac:inkMk id="163" creationId="{3C99F313-27A5-4D01-A33C-6FBFB8581744}"/>
          </ac:inkMkLst>
        </pc:inkChg>
        <pc:inkChg chg="add mod">
          <ac:chgData name="Zhou Jianyu" userId="faadb563bfecab1d" providerId="LiveId" clId="{608A95A3-58AF-4221-93A8-A24D4A10E73E}" dt="2022-12-09T03:12:55.037" v="6937"/>
          <ac:inkMkLst>
            <pc:docMk/>
            <pc:sldMk cId="577380643" sldId="278"/>
            <ac:inkMk id="164" creationId="{F02C9D6F-F0AA-4043-AC37-31066A3EC641}"/>
          </ac:inkMkLst>
        </pc:inkChg>
        <pc:inkChg chg="add mod">
          <ac:chgData name="Zhou Jianyu" userId="faadb563bfecab1d" providerId="LiveId" clId="{608A95A3-58AF-4221-93A8-A24D4A10E73E}" dt="2022-12-09T03:12:55.037" v="6937"/>
          <ac:inkMkLst>
            <pc:docMk/>
            <pc:sldMk cId="577380643" sldId="278"/>
            <ac:inkMk id="166" creationId="{71E8E85F-F002-45BB-B78C-ED2B80B21B9D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68" creationId="{4CC18A58-DA88-4ABF-9B6D-530E6EDE5DDF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69" creationId="{9CFED725-88B6-4E88-A211-C4769B45FDF4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0" creationId="{FDA244B3-F1EE-449A-B1FF-9C23CD36279A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2" creationId="{E604DD12-FB5E-47BF-94DC-D100309FCD68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3" creationId="{F7C167E7-4FAB-4618-9453-57F14AB8B3B2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4" creationId="{DB2DADDF-6945-4657-A3F4-7B1C44E320ED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6" creationId="{993C7355-A867-4703-B29C-A8EB4447A16D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7" creationId="{EC45736E-794F-4555-A446-9EA1C033F691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79" creationId="{A2D32DD4-0464-416D-A6CB-5523F2816F06}"/>
          </ac:inkMkLst>
        </pc:inkChg>
        <pc:inkChg chg="add">
          <ac:chgData name="Zhou Jianyu" userId="faadb563bfecab1d" providerId="LiveId" clId="{608A95A3-58AF-4221-93A8-A24D4A10E73E}" dt="2022-12-09T03:13:21.096" v="6951" actId="9405"/>
          <ac:inkMkLst>
            <pc:docMk/>
            <pc:sldMk cId="577380643" sldId="278"/>
            <ac:inkMk id="181" creationId="{4F14A2A6-3383-460D-A9B1-EAC49B80067B}"/>
          </ac:inkMkLst>
        </pc:inkChg>
        <pc:inkChg chg="add mod">
          <ac:chgData name="Zhou Jianyu" userId="faadb563bfecab1d" providerId="LiveId" clId="{608A95A3-58AF-4221-93A8-A24D4A10E73E}" dt="2022-12-09T03:13:23.667" v="6955"/>
          <ac:inkMkLst>
            <pc:docMk/>
            <pc:sldMk cId="577380643" sldId="278"/>
            <ac:inkMk id="182" creationId="{E9B9AD44-24F1-40D7-A739-4743356777C6}"/>
          </ac:inkMkLst>
        </pc:inkChg>
        <pc:inkChg chg="add mod">
          <ac:chgData name="Zhou Jianyu" userId="faadb563bfecab1d" providerId="LiveId" clId="{608A95A3-58AF-4221-93A8-A24D4A10E73E}" dt="2022-12-09T03:13:23.667" v="6955"/>
          <ac:inkMkLst>
            <pc:docMk/>
            <pc:sldMk cId="577380643" sldId="278"/>
            <ac:inkMk id="183" creationId="{434A7203-B282-4B0B-9D0A-2F2A1D3FB572}"/>
          </ac:inkMkLst>
        </pc:inkChg>
        <pc:inkChg chg="add mod">
          <ac:chgData name="Zhou Jianyu" userId="faadb563bfecab1d" providerId="LiveId" clId="{608A95A3-58AF-4221-93A8-A24D4A10E73E}" dt="2022-12-09T03:13:23.667" v="6955"/>
          <ac:inkMkLst>
            <pc:docMk/>
            <pc:sldMk cId="577380643" sldId="278"/>
            <ac:inkMk id="184" creationId="{92E37F65-6B80-449A-BC59-F5D60EBFE2FD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86" creationId="{41A3BE4F-C227-4F11-88B2-2829396600E4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87" creationId="{DB04452A-3FD6-4331-B42E-FBD893E68DF3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88" creationId="{ED1A1877-271A-48A4-80E0-85B9E7EE5011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89" creationId="{5C23610F-0422-45AC-8E29-117FF7DA3488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0" creationId="{06FE0DAB-C206-45D4-9C2F-4E190EA40F96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1" creationId="{2F5DB00A-6B02-454C-8F09-9FBC4AAB0F72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2" creationId="{34D7D271-C306-4F81-92F0-F4CECC125A58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3" creationId="{48B1874B-FDBD-4F5C-9BD6-98BE078F9E3B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5" creationId="{16156D61-9F3D-4E88-A16F-0E2938096562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6" creationId="{68AB40C6-1868-490B-A21D-729E71B8C43D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7" creationId="{9B0A6487-0B43-4019-BC2A-12877BFB9E2F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8" creationId="{9C003EFC-9AF4-4170-9DCE-8E8EEF4AE7F7}"/>
          </ac:inkMkLst>
        </pc:inkChg>
        <pc:inkChg chg="add mod">
          <ac:chgData name="Zhou Jianyu" userId="faadb563bfecab1d" providerId="LiveId" clId="{608A95A3-58AF-4221-93A8-A24D4A10E73E}" dt="2022-12-09T03:13:37.366" v="6970"/>
          <ac:inkMkLst>
            <pc:docMk/>
            <pc:sldMk cId="577380643" sldId="278"/>
            <ac:inkMk id="199" creationId="{03DF6F85-3460-4608-BB79-148C207A09EC}"/>
          </ac:inkMkLst>
        </pc:inkChg>
        <pc:inkChg chg="add mod">
          <ac:chgData name="Zhou Jianyu" userId="faadb563bfecab1d" providerId="LiveId" clId="{608A95A3-58AF-4221-93A8-A24D4A10E73E}" dt="2022-12-09T03:13:41.786" v="6974"/>
          <ac:inkMkLst>
            <pc:docMk/>
            <pc:sldMk cId="577380643" sldId="278"/>
            <ac:inkMk id="202" creationId="{ABDB1C0B-6721-428C-B611-C8F46EF705F2}"/>
          </ac:inkMkLst>
        </pc:inkChg>
        <pc:inkChg chg="add mod">
          <ac:chgData name="Zhou Jianyu" userId="faadb563bfecab1d" providerId="LiveId" clId="{608A95A3-58AF-4221-93A8-A24D4A10E73E}" dt="2022-12-09T03:13:41.786" v="6974"/>
          <ac:inkMkLst>
            <pc:docMk/>
            <pc:sldMk cId="577380643" sldId="278"/>
            <ac:inkMk id="203" creationId="{F612C8CE-1FC8-41A7-8F1E-9055E55FBCF2}"/>
          </ac:inkMkLst>
        </pc:inkChg>
        <pc:inkChg chg="add">
          <ac:chgData name="Zhou Jianyu" userId="faadb563bfecab1d" providerId="LiveId" clId="{608A95A3-58AF-4221-93A8-A24D4A10E73E}" dt="2022-12-09T03:13:41.136" v="6973" actId="9405"/>
          <ac:inkMkLst>
            <pc:docMk/>
            <pc:sldMk cId="577380643" sldId="278"/>
            <ac:inkMk id="204" creationId="{45914A14-D19E-4E41-AF9F-AC961D65EE12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06" creationId="{35E47FAA-7662-40C4-BA81-FCA17F925A28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07" creationId="{936159F2-FD64-4A47-961C-F5818BCC68E9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08" creationId="{6CB30FCD-AE0E-4422-BBFB-D5C6FF84994B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09" creationId="{FB14496C-D50E-4962-9E89-1F54C1C4CDC1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0" creationId="{CD1A9AE7-47B1-4455-B95B-246870190F23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1" creationId="{96AAD1F6-19FB-4604-8B57-23F676C25F66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2" creationId="{17BA8DBF-F662-4AE7-AAF1-0BEC1C79AA39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3" creationId="{D9D55B2C-5B57-4820-92C6-C8B86F2E42C7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4" creationId="{1B8E6A2E-D04D-4F02-ADF6-BB42C41BB324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6" creationId="{A24A634F-C054-432D-A2E0-E93C61677196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7" creationId="{C5785B92-914A-4D31-9E1A-029C1E3CA2D6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8" creationId="{83336928-48CE-4597-88AF-9B1887E450E9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19" creationId="{975B96D6-5E22-4B00-9D44-018AEB030DAD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0" creationId="{4EE733AC-3DB3-46CB-9B2B-DD68DC614E3F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1" creationId="{5F82665D-242F-4026-99B6-902C9E83F1F0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2" creationId="{F95ABE1E-20C5-47F0-AC17-0CF9D5E2D977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3" creationId="{66A53F2C-4CBC-4591-865B-A4B2897DF5F4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4" creationId="{598396C9-86B6-4DBA-BEB0-ED6B267981DB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5" creationId="{B7BE5FD5-B6B5-444B-B322-D7812387200F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6" creationId="{A9AFEB98-D969-4D55-9C37-7444B2946B9B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7" creationId="{F55308B2-BD2D-4275-A740-3115B606EB2A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29" creationId="{FE6EBC2D-6792-4C99-BCBE-5F4A83EE48A5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0" creationId="{C74C7FE3-303B-415C-B0F9-C9C32429BBC2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1" creationId="{101D8C12-5720-4CC7-8F3F-C9980AEC83EE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2" creationId="{C3C1306C-2264-4B1B-A7CD-B62CF653AB17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3" creationId="{41856F7D-DA25-454A-BBB9-7DEDB458885A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4" creationId="{19A5842F-0BCF-47B4-91EB-107F0176B486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5" creationId="{1EDA6509-15AD-4558-A148-65C5E6391FEC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6" creationId="{0DFACC7B-79CE-48A4-9A97-C079E4B13AC8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7" creationId="{63DDC9D0-14F6-41BC-99AF-7E87C7E88609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38" creationId="{E3328770-FA7D-4A9F-91FB-F3B6D13D2049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1" creationId="{2D48831D-5664-4EBE-9D4A-CD9766732ED7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2" creationId="{78D21D8C-30A1-40CF-876A-6CC3344AF54D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3" creationId="{DD55EC2D-8A63-48CE-BEFA-2914496AADEE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4" creationId="{15CCBD7C-902E-4425-A921-93694486E8D1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5" creationId="{0D1D5064-DE65-43CE-A08D-450C0AFB399E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6" creationId="{E22ADB7E-F3DF-4DE3-8EB4-14ECB356E87C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7" creationId="{33B63F5E-7423-460E-A3E8-3020F85B21F6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8" creationId="{2F905788-0A29-4291-92E7-A2CBE4D3D728}"/>
          </ac:inkMkLst>
        </pc:inkChg>
        <pc:inkChg chg="add mod">
          <ac:chgData name="Zhou Jianyu" userId="faadb563bfecab1d" providerId="LiveId" clId="{608A95A3-58AF-4221-93A8-A24D4A10E73E}" dt="2022-12-09T03:14:05.008" v="7018"/>
          <ac:inkMkLst>
            <pc:docMk/>
            <pc:sldMk cId="577380643" sldId="278"/>
            <ac:inkMk id="249" creationId="{88FFB45B-DE46-458D-A40C-784C429E959C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1" creationId="{E679DD90-7979-4A0D-8681-A0F121DE136F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2" creationId="{D55DD554-9309-4C27-B861-DB4B71260393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3" creationId="{0B2718A5-95B6-49B0-8A3C-66F40EFDB2F3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4" creationId="{69408986-5A06-4A35-95A3-116213D7FBFA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5" creationId="{C330A35A-1565-464B-B4DC-D92F379C625D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6" creationId="{7B0F6885-F677-4951-80B3-8ADD1B107E85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7" creationId="{0A6B6A36-BEB9-45DC-878B-55F2BE3B249D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8" creationId="{E97BDA4D-4948-47E2-88E9-4147FB84D2D4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59" creationId="{024128FB-9DDF-437D-89D3-100109D82E20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60" creationId="{1BC87BDF-4396-4220-AC4B-8725DE237211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61" creationId="{6703E0F7-8419-4EB2-88BD-6DE38BB7ED25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62" creationId="{CADF19AC-816E-4E00-BDF2-B76BC82C0DDB}"/>
          </ac:inkMkLst>
        </pc:inkChg>
        <pc:inkChg chg="add mod">
          <ac:chgData name="Zhou Jianyu" userId="faadb563bfecab1d" providerId="LiveId" clId="{608A95A3-58AF-4221-93A8-A24D4A10E73E}" dt="2022-12-09T03:14:20.801" v="7032"/>
          <ac:inkMkLst>
            <pc:docMk/>
            <pc:sldMk cId="577380643" sldId="278"/>
            <ac:inkMk id="263" creationId="{52C8C1F6-3908-4656-8768-3A50AD12B7B0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265" creationId="{125DAE4D-A4A0-4E04-8874-C17E37B24B37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266" creationId="{13AAB4F3-887C-40B2-8540-63EC85BA7C32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268" creationId="{938FC467-A6F6-4235-A02B-5238044DE355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269" creationId="{BB09C720-2F59-4AB5-83EA-1202E8CD39B4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1" creationId="{60494A5C-04F8-4599-8987-CAFE6FF7D42C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2" creationId="{407450BB-6316-42F8-801E-EF7F1CC3DDD0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3" creationId="{8AE38FA7-28E1-4C57-9FFD-335B4BB60EA6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5" creationId="{DC933EDA-CD4A-4337-BF5B-38BB75FBF37E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6" creationId="{6A30BA1B-6AC8-4450-9061-F1662356D6C3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7" creationId="{9D88E3C8-161E-4D85-86AE-68BD69E6AA05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8" creationId="{6160C353-DE3A-454E-9EE5-AD0170149884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79" creationId="{97D50E8A-C5D0-43B5-B2E0-0BA29202BF9D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80" creationId="{5622A142-FDDF-4DB1-8D7E-A510000C9309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81" creationId="{87007D72-C58C-475A-B91D-F0FB41C3D99C}"/>
          </ac:inkMkLst>
        </pc:inkChg>
        <pc:inkChg chg="add mod">
          <ac:chgData name="Zhou Jianyu" userId="faadb563bfecab1d" providerId="LiveId" clId="{608A95A3-58AF-4221-93A8-A24D4A10E73E}" dt="2022-12-09T03:16:42.380" v="7075"/>
          <ac:inkMkLst>
            <pc:docMk/>
            <pc:sldMk cId="577380643" sldId="278"/>
            <ac:inkMk id="283" creationId="{2CBBAE28-7510-406B-A526-65770C98FB52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85" creationId="{4E14CAF0-26E3-41BF-973E-069F61D11FE8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86" creationId="{F3BDAAD3-FF4D-4697-9F0F-00C1C831A424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88" creationId="{ECEE23D0-6E58-490E-B77A-3EFE1B69B889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89" creationId="{8BAAB882-0553-4637-AED4-3BC4BAB42BCC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90" creationId="{8C8DF9FA-BD0D-4BD5-A290-087EB83553D7}"/>
          </ac:inkMkLst>
        </pc:inkChg>
        <pc:inkChg chg="add mod">
          <ac:chgData name="Zhou Jianyu" userId="faadb563bfecab1d" providerId="LiveId" clId="{608A95A3-58AF-4221-93A8-A24D4A10E73E}" dt="2022-12-09T03:16:57.086" v="7090"/>
          <ac:inkMkLst>
            <pc:docMk/>
            <pc:sldMk cId="577380643" sldId="278"/>
            <ac:inkMk id="292" creationId="{D9D5975C-DE98-40A0-857C-4ADA5B0FD0C3}"/>
          </ac:inkMkLst>
        </pc:inkChg>
        <pc:inkChg chg="add">
          <ac:chgData name="Zhou Jianyu" userId="faadb563bfecab1d" providerId="LiveId" clId="{608A95A3-58AF-4221-93A8-A24D4A10E73E}" dt="2022-12-09T03:16:50.295" v="7082" actId="9405"/>
          <ac:inkMkLst>
            <pc:docMk/>
            <pc:sldMk cId="577380643" sldId="278"/>
            <ac:inkMk id="294" creationId="{A230683E-5CC0-4763-86E5-C93ACCFF8D19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95" creationId="{AA1E8281-89F7-48C7-9ADA-7A1CC0CB0A39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296" creationId="{8D1E727C-86E0-45E8-9133-4254A18FE23D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298" creationId="{50CFD4D2-C9B7-4E2A-8EF1-F4E7A93C5452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299" creationId="{4ECC2FD4-27DF-48F8-B330-3951A54D6647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00" creationId="{CB8503EC-AFC3-4BCC-9FD9-B92937C5BBBB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01" creationId="{6D10FD77-787D-4385-9C7A-8A8AAFEB9DB9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03" creationId="{F84544C0-3776-47F7-BECE-4736A9967B33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04" creationId="{618B3488-3036-477F-A9C1-13304BD612F1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05" creationId="{B2FFA468-0466-4DBC-8F8A-84B139445BAA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06" creationId="{B26B28B0-9CB5-447C-B544-F53D0D331329}"/>
          </ac:inkMkLst>
        </pc:inkChg>
        <pc:inkChg chg="add">
          <ac:chgData name="Zhou Jianyu" userId="faadb563bfecab1d" providerId="LiveId" clId="{608A95A3-58AF-4221-93A8-A24D4A10E73E}" dt="2022-12-09T03:17:00.725" v="7096" actId="9405"/>
          <ac:inkMkLst>
            <pc:docMk/>
            <pc:sldMk cId="577380643" sldId="278"/>
            <ac:inkMk id="308" creationId="{BDF58F82-65D8-4B9D-9256-8FA1C8329D27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09" creationId="{041D76EB-6341-44DC-8C20-0DFD2292EDBE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10" creationId="{CAE12456-1CA2-47E3-BB2B-3D173AE0598D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11" creationId="{BE0172EF-6A61-47D3-A284-D5CFEDB0F908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12" creationId="{89CA6DB4-90FA-46EE-B924-E50649FDF5E5}"/>
          </ac:inkMkLst>
        </pc:inkChg>
        <pc:inkChg chg="add mod">
          <ac:chgData name="Zhou Jianyu" userId="faadb563bfecab1d" providerId="LiveId" clId="{608A95A3-58AF-4221-93A8-A24D4A10E73E}" dt="2022-12-09T03:17:06.087" v="7102"/>
          <ac:inkMkLst>
            <pc:docMk/>
            <pc:sldMk cId="577380643" sldId="278"/>
            <ac:inkMk id="313" creationId="{438EF3DE-28A8-4D18-A297-B97CC3B0CEDE}"/>
          </ac:inkMkLst>
        </pc:inkChg>
        <pc:inkChg chg="add">
          <ac:chgData name="Zhou Jianyu" userId="faadb563bfecab1d" providerId="LiveId" clId="{608A95A3-58AF-4221-93A8-A24D4A10E73E}" dt="2022-12-09T03:17:06.266" v="7103" actId="9405"/>
          <ac:inkMkLst>
            <pc:docMk/>
            <pc:sldMk cId="577380643" sldId="278"/>
            <ac:inkMk id="315" creationId="{5293574A-C170-4C5F-9D6D-0BA18572106B}"/>
          </ac:inkMkLst>
        </pc:inkChg>
        <pc:inkChg chg="add">
          <ac:chgData name="Zhou Jianyu" userId="faadb563bfecab1d" providerId="LiveId" clId="{608A95A3-58AF-4221-93A8-A24D4A10E73E}" dt="2022-12-09T03:17:06.911" v="7104" actId="9405"/>
          <ac:inkMkLst>
            <pc:docMk/>
            <pc:sldMk cId="577380643" sldId="278"/>
            <ac:inkMk id="316" creationId="{D8FB0DDE-95EB-4750-8A70-5E5D324896CD}"/>
          </ac:inkMkLst>
        </pc:inkChg>
        <pc:inkChg chg="add">
          <ac:chgData name="Zhou Jianyu" userId="faadb563bfecab1d" providerId="LiveId" clId="{608A95A3-58AF-4221-93A8-A24D4A10E73E}" dt="2022-12-09T03:17:07.597" v="7105" actId="9405"/>
          <ac:inkMkLst>
            <pc:docMk/>
            <pc:sldMk cId="577380643" sldId="278"/>
            <ac:inkMk id="317" creationId="{D2984FE2-B6A0-4E23-90CE-D5FB588169DF}"/>
          </ac:inkMkLst>
        </pc:inkChg>
        <pc:inkChg chg="add">
          <ac:chgData name="Zhou Jianyu" userId="faadb563bfecab1d" providerId="LiveId" clId="{608A95A3-58AF-4221-93A8-A24D4A10E73E}" dt="2022-12-09T03:17:08.067" v="7106" actId="9405"/>
          <ac:inkMkLst>
            <pc:docMk/>
            <pc:sldMk cId="577380643" sldId="278"/>
            <ac:inkMk id="318" creationId="{2FE6BE2B-AA44-48B9-89AA-97F8C6F2E490}"/>
          </ac:inkMkLst>
        </pc:inkChg>
        <pc:inkChg chg="add mod">
          <ac:chgData name="Zhou Jianyu" userId="faadb563bfecab1d" providerId="LiveId" clId="{608A95A3-58AF-4221-93A8-A24D4A10E73E}" dt="2022-12-09T03:17:10.213" v="7110"/>
          <ac:inkMkLst>
            <pc:docMk/>
            <pc:sldMk cId="577380643" sldId="278"/>
            <ac:inkMk id="319" creationId="{95B5A988-4DF8-48E3-B192-F7AD7C27A1C3}"/>
          </ac:inkMkLst>
        </pc:inkChg>
        <pc:inkChg chg="add mod">
          <ac:chgData name="Zhou Jianyu" userId="faadb563bfecab1d" providerId="LiveId" clId="{608A95A3-58AF-4221-93A8-A24D4A10E73E}" dt="2022-12-09T03:17:10.213" v="7110"/>
          <ac:inkMkLst>
            <pc:docMk/>
            <pc:sldMk cId="577380643" sldId="278"/>
            <ac:inkMk id="320" creationId="{FA69CE51-A0D8-452C-A481-E1DD8337B4A1}"/>
          </ac:inkMkLst>
        </pc:inkChg>
        <pc:inkChg chg="add mod">
          <ac:chgData name="Zhou Jianyu" userId="faadb563bfecab1d" providerId="LiveId" clId="{608A95A3-58AF-4221-93A8-A24D4A10E73E}" dt="2022-12-09T03:17:10.213" v="7110"/>
          <ac:inkMkLst>
            <pc:docMk/>
            <pc:sldMk cId="577380643" sldId="278"/>
            <ac:inkMk id="321" creationId="{9F7728B3-9B8C-406E-82A7-03FD282B132D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23" creationId="{89EC88B2-6D63-4717-8E69-26595C5864C0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24" creationId="{DDC5CA30-498C-4182-920C-8F456F686FAD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26" creationId="{8D722767-5BD0-445A-B354-091F7102FDA9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27" creationId="{40C20CB2-819A-4069-BCFC-553E81BAD54D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28" creationId="{B192A0FE-5C44-4E3F-97C5-60F4E327E147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29" creationId="{D45DC901-4478-4664-9BE0-4646F5C2D2F1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30" creationId="{9DE937C4-64A8-42B1-91DB-23BE49BFDFAC}"/>
          </ac:inkMkLst>
        </pc:inkChg>
        <pc:inkChg chg="add mod">
          <ac:chgData name="Zhou Jianyu" userId="faadb563bfecab1d" providerId="LiveId" clId="{608A95A3-58AF-4221-93A8-A24D4A10E73E}" dt="2022-12-09T03:17:18.214" v="7120"/>
          <ac:inkMkLst>
            <pc:docMk/>
            <pc:sldMk cId="577380643" sldId="278"/>
            <ac:inkMk id="331" creationId="{063D3ED2-7925-464B-A016-5BE0EA011534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3" creationId="{969E42A4-1D75-47DC-8AA8-090265D869D7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4" creationId="{9F4965EC-7CD9-491F-B7BB-E532C7C69ED7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5" creationId="{A785BB83-4D3D-4A79-A0F5-13B27B366522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6" creationId="{35CC8F29-FFE4-449D-A75C-838A2978BD4D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7" creationId="{87FB3311-DE1D-42D3-82CF-3CB5562D4984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8" creationId="{9CF356B0-1A66-4E92-8770-893DF039E79A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39" creationId="{C48458E7-2634-48FF-B55C-F85D2F26A5CB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0" creationId="{99DB57FB-72CC-445D-8B21-4E8280DA7A9F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1" creationId="{8D2B25E3-6A6A-49BD-8FBD-155B5598DD54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2" creationId="{55EF7B33-E399-48D9-901B-F2DE8409E51D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4" creationId="{B04059DB-006D-41B2-B308-515603388AE2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6" creationId="{AAC27C52-207C-4D04-9361-C1B2E723C06A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7" creationId="{5EE73F56-1821-416A-B672-26E1B3E2EDC8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8" creationId="{D6D972E6-E3C4-4E96-AD7F-809D51268F33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49" creationId="{73ED1588-4186-4AC9-850E-81C1CB311F9A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50" creationId="{7632C75D-1253-4550-97BB-1E5AB97829E5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52" creationId="{DB3DCDE0-51F4-4888-863C-CBA885601209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53" creationId="{66DE26F1-4BCC-4B8B-8505-1EFA06215A2C}"/>
          </ac:inkMkLst>
        </pc:inkChg>
        <pc:inkChg chg="add">
          <ac:chgData name="Zhou Jianyu" userId="faadb563bfecab1d" providerId="LiveId" clId="{608A95A3-58AF-4221-93A8-A24D4A10E73E}" dt="2022-12-09T03:17:38.711" v="7143" actId="9405"/>
          <ac:inkMkLst>
            <pc:docMk/>
            <pc:sldMk cId="577380643" sldId="278"/>
            <ac:inkMk id="355" creationId="{BD9DD7C6-7F6B-4DC3-84A2-D922E4F50766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56" creationId="{215A7583-4735-4717-AD63-25A1EF1423D7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57" creationId="{E153AE5F-7E8A-48B4-A0FD-DB3CBA07495A}"/>
          </ac:inkMkLst>
        </pc:inkChg>
        <pc:inkChg chg="add">
          <ac:chgData name="Zhou Jianyu" userId="faadb563bfecab1d" providerId="LiveId" clId="{608A95A3-58AF-4221-93A8-A24D4A10E73E}" dt="2022-12-09T03:17:40.248" v="7146" actId="9405"/>
          <ac:inkMkLst>
            <pc:docMk/>
            <pc:sldMk cId="577380643" sldId="278"/>
            <ac:inkMk id="358" creationId="{3ACC9E13-D32A-4000-862F-9A101D3C2887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60" creationId="{02F5D256-7EDB-4D99-8CD3-EFC02E019B9F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61" creationId="{E7914C75-7021-49EB-A22B-07A6497F0844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62" creationId="{FC021165-A5A8-4666-BFF3-4AB196A9409B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63" creationId="{A74E2090-EC67-40FA-94F3-C95407428733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64" creationId="{5969F3F1-010D-459E-9160-7999FBFF7634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65" creationId="{8A9E0F79-1086-4E56-A53D-6920C0507D07}"/>
          </ac:inkMkLst>
        </pc:inkChg>
        <pc:inkChg chg="add">
          <ac:chgData name="Zhou Jianyu" userId="faadb563bfecab1d" providerId="LiveId" clId="{608A95A3-58AF-4221-93A8-A24D4A10E73E}" dt="2022-12-09T03:17:45.811" v="7154" actId="9405"/>
          <ac:inkMkLst>
            <pc:docMk/>
            <pc:sldMk cId="577380643" sldId="278"/>
            <ac:inkMk id="366" creationId="{E8D62296-E8C5-4BD8-B124-0AD85E36D1F1}"/>
          </ac:inkMkLst>
        </pc:inkChg>
        <pc:inkChg chg="add">
          <ac:chgData name="Zhou Jianyu" userId="faadb563bfecab1d" providerId="LiveId" clId="{608A95A3-58AF-4221-93A8-A24D4A10E73E}" dt="2022-12-09T03:17:46.451" v="7155" actId="9405"/>
          <ac:inkMkLst>
            <pc:docMk/>
            <pc:sldMk cId="577380643" sldId="278"/>
            <ac:inkMk id="367" creationId="{081BBF62-0051-4401-913F-8A88E6BA6E5D}"/>
          </ac:inkMkLst>
        </pc:inkChg>
        <pc:inkChg chg="add">
          <ac:chgData name="Zhou Jianyu" userId="faadb563bfecab1d" providerId="LiveId" clId="{608A95A3-58AF-4221-93A8-A24D4A10E73E}" dt="2022-12-09T03:17:49.220" v="7157" actId="9405"/>
          <ac:inkMkLst>
            <pc:docMk/>
            <pc:sldMk cId="577380643" sldId="278"/>
            <ac:inkMk id="369" creationId="{77C0C91D-5984-40C9-B0E4-5BAD657868DE}"/>
          </ac:inkMkLst>
        </pc:inkChg>
        <pc:inkChg chg="add">
          <ac:chgData name="Zhou Jianyu" userId="faadb563bfecab1d" providerId="LiveId" clId="{608A95A3-58AF-4221-93A8-A24D4A10E73E}" dt="2022-12-09T03:17:49.972" v="7158" actId="9405"/>
          <ac:inkMkLst>
            <pc:docMk/>
            <pc:sldMk cId="577380643" sldId="278"/>
            <ac:inkMk id="370" creationId="{E4915883-A854-4948-A550-DBF2F82201FA}"/>
          </ac:inkMkLst>
        </pc:inkChg>
        <pc:inkChg chg="add">
          <ac:chgData name="Zhou Jianyu" userId="faadb563bfecab1d" providerId="LiveId" clId="{608A95A3-58AF-4221-93A8-A24D4A10E73E}" dt="2022-12-09T03:17:50.293" v="7159" actId="9405"/>
          <ac:inkMkLst>
            <pc:docMk/>
            <pc:sldMk cId="577380643" sldId="278"/>
            <ac:inkMk id="371" creationId="{8BE7EDF2-A590-4EE1-A4CD-E5D3BB15BE95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2" creationId="{9CA95122-591F-43E3-B935-A6C679E78D78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3" creationId="{0361362C-D9FF-4A7E-A402-17E13710E579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4" creationId="{E39A59CE-D020-490E-8475-E6986E07B9AF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5" creationId="{480F0796-5E98-437C-9918-D9C69C4003C7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6" creationId="{A519A634-C4FD-4A39-89FF-E1549BECD416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7" creationId="{6E21148C-9402-4F39-94ED-0366B4EF1851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8" creationId="{9F85462A-BD78-432E-BC06-E7E9604D8368}"/>
          </ac:inkMkLst>
        </pc:inkChg>
        <pc:inkChg chg="add mod">
          <ac:chgData name="Zhou Jianyu" userId="faadb563bfecab1d" providerId="LiveId" clId="{608A95A3-58AF-4221-93A8-A24D4A10E73E}" dt="2022-12-09T03:17:54.442" v="7168"/>
          <ac:inkMkLst>
            <pc:docMk/>
            <pc:sldMk cId="577380643" sldId="278"/>
            <ac:inkMk id="379" creationId="{7D013F2E-E67A-4686-8F73-CEB543ED5506}"/>
          </ac:inkMkLst>
        </pc:inkChg>
      </pc:sldChg>
      <pc:sldChg chg="addSp delSp modSp new mod">
        <pc:chgData name="Zhou Jianyu" userId="faadb563bfecab1d" providerId="LiveId" clId="{608A95A3-58AF-4221-93A8-A24D4A10E73E}" dt="2022-12-09T03:25:49.182" v="7519"/>
        <pc:sldMkLst>
          <pc:docMk/>
          <pc:sldMk cId="599936732" sldId="279"/>
        </pc:sldMkLst>
        <pc:grpChg chg="del mod">
          <ac:chgData name="Zhou Jianyu" userId="faadb563bfecab1d" providerId="LiveId" clId="{608A95A3-58AF-4221-93A8-A24D4A10E73E}" dt="2022-12-09T03:21:26.160" v="7191"/>
          <ac:grpSpMkLst>
            <pc:docMk/>
            <pc:sldMk cId="599936732" sldId="279"/>
            <ac:grpSpMk id="9" creationId="{6E7CBEC3-24D3-499A-A4BC-A35E857C0295}"/>
          </ac:grpSpMkLst>
        </pc:grpChg>
        <pc:grpChg chg="del mod">
          <ac:chgData name="Zhou Jianyu" userId="faadb563bfecab1d" providerId="LiveId" clId="{608A95A3-58AF-4221-93A8-A24D4A10E73E}" dt="2022-12-09T03:21:26.160" v="7191"/>
          <ac:grpSpMkLst>
            <pc:docMk/>
            <pc:sldMk cId="599936732" sldId="279"/>
            <ac:grpSpMk id="10" creationId="{C2CCF299-D936-49A4-83EB-A1E4BEB0B13C}"/>
          </ac:grpSpMkLst>
        </pc:grpChg>
        <pc:grpChg chg="del mod">
          <ac:chgData name="Zhou Jianyu" userId="faadb563bfecab1d" providerId="LiveId" clId="{608A95A3-58AF-4221-93A8-A24D4A10E73E}" dt="2022-12-09T03:21:26.160" v="7191"/>
          <ac:grpSpMkLst>
            <pc:docMk/>
            <pc:sldMk cId="599936732" sldId="279"/>
            <ac:grpSpMk id="23" creationId="{A1493BCA-9F7D-4DB9-B870-FD676166BCF2}"/>
          </ac:grpSpMkLst>
        </pc:grpChg>
        <pc:grpChg chg="del mod">
          <ac:chgData name="Zhou Jianyu" userId="faadb563bfecab1d" providerId="LiveId" clId="{608A95A3-58AF-4221-93A8-A24D4A10E73E}" dt="2022-12-09T03:21:26.160" v="7191"/>
          <ac:grpSpMkLst>
            <pc:docMk/>
            <pc:sldMk cId="599936732" sldId="279"/>
            <ac:grpSpMk id="24" creationId="{B6689C3A-9A66-48B0-8EC7-50B5BFF6D2F5}"/>
          </ac:grpSpMkLst>
        </pc:grpChg>
        <pc:grpChg chg="del mod">
          <ac:chgData name="Zhou Jianyu" userId="faadb563bfecab1d" providerId="LiveId" clId="{608A95A3-58AF-4221-93A8-A24D4A10E73E}" dt="2022-12-09T03:21:26.160" v="7191"/>
          <ac:grpSpMkLst>
            <pc:docMk/>
            <pc:sldMk cId="599936732" sldId="279"/>
            <ac:grpSpMk id="25" creationId="{915A5026-2FC5-45E7-A314-0B853CEC2F80}"/>
          </ac:grpSpMkLst>
        </pc:grpChg>
        <pc:grpChg chg="del mod">
          <ac:chgData name="Zhou Jianyu" userId="faadb563bfecab1d" providerId="LiveId" clId="{608A95A3-58AF-4221-93A8-A24D4A10E73E}" dt="2022-12-09T03:21:44.257" v="7201"/>
          <ac:grpSpMkLst>
            <pc:docMk/>
            <pc:sldMk cId="599936732" sldId="279"/>
            <ac:grpSpMk id="26" creationId="{D8B701E1-5B15-4BF6-B4B7-E9436CD2BE2A}"/>
          </ac:grpSpMkLst>
        </pc:grpChg>
        <pc:grpChg chg="del mod">
          <ac:chgData name="Zhou Jianyu" userId="faadb563bfecab1d" providerId="LiveId" clId="{608A95A3-58AF-4221-93A8-A24D4A10E73E}" dt="2022-12-09T03:21:44.257" v="7201"/>
          <ac:grpSpMkLst>
            <pc:docMk/>
            <pc:sldMk cId="599936732" sldId="279"/>
            <ac:grpSpMk id="30" creationId="{7AEECAF3-87B2-4AAB-AF29-BB14C9BBD395}"/>
          </ac:grpSpMkLst>
        </pc:grpChg>
        <pc:grpChg chg="del mod">
          <ac:chgData name="Zhou Jianyu" userId="faadb563bfecab1d" providerId="LiveId" clId="{608A95A3-58AF-4221-93A8-A24D4A10E73E}" dt="2022-12-09T03:24:04.189" v="7399"/>
          <ac:grpSpMkLst>
            <pc:docMk/>
            <pc:sldMk cId="599936732" sldId="279"/>
            <ac:grpSpMk id="36" creationId="{A683066D-DE33-4317-AD1A-703DC87E5BE2}"/>
          </ac:grpSpMkLst>
        </pc:grpChg>
        <pc:grpChg chg="del mod">
          <ac:chgData name="Zhou Jianyu" userId="faadb563bfecab1d" providerId="LiveId" clId="{608A95A3-58AF-4221-93A8-A24D4A10E73E}" dt="2022-12-09T03:22:02.218" v="7221"/>
          <ac:grpSpMkLst>
            <pc:docMk/>
            <pc:sldMk cId="599936732" sldId="279"/>
            <ac:grpSpMk id="42" creationId="{E4FC234B-C325-4E85-90E6-D0050EC4F0DB}"/>
          </ac:grpSpMkLst>
        </pc:grpChg>
        <pc:grpChg chg="del mod">
          <ac:chgData name="Zhou Jianyu" userId="faadb563bfecab1d" providerId="LiveId" clId="{608A95A3-58AF-4221-93A8-A24D4A10E73E}" dt="2022-12-09T03:22:02.218" v="7221"/>
          <ac:grpSpMkLst>
            <pc:docMk/>
            <pc:sldMk cId="599936732" sldId="279"/>
            <ac:grpSpMk id="48" creationId="{148984D4-0FEF-40D9-9B7E-A8A8A08135A7}"/>
          </ac:grpSpMkLst>
        </pc:grpChg>
        <pc:grpChg chg="del mod">
          <ac:chgData name="Zhou Jianyu" userId="faadb563bfecab1d" providerId="LiveId" clId="{608A95A3-58AF-4221-93A8-A24D4A10E73E}" dt="2022-12-09T03:24:04.189" v="7399"/>
          <ac:grpSpMkLst>
            <pc:docMk/>
            <pc:sldMk cId="599936732" sldId="279"/>
            <ac:grpSpMk id="54" creationId="{F53EEE9E-3A4C-465C-B153-26DDDEE0B3E0}"/>
          </ac:grpSpMkLst>
        </pc:grpChg>
        <pc:grpChg chg="mod">
          <ac:chgData name="Zhou Jianyu" userId="faadb563bfecab1d" providerId="LiveId" clId="{608A95A3-58AF-4221-93A8-A24D4A10E73E}" dt="2022-12-09T03:22:02.218" v="7221"/>
          <ac:grpSpMkLst>
            <pc:docMk/>
            <pc:sldMk cId="599936732" sldId="279"/>
            <ac:grpSpMk id="55" creationId="{1E5FCAEE-70C3-4994-8A42-87BC92A73761}"/>
          </ac:grpSpMkLst>
        </pc:grpChg>
        <pc:grpChg chg="mod">
          <ac:chgData name="Zhou Jianyu" userId="faadb563bfecab1d" providerId="LiveId" clId="{608A95A3-58AF-4221-93A8-A24D4A10E73E}" dt="2022-12-09T03:22:17.001" v="7248"/>
          <ac:grpSpMkLst>
            <pc:docMk/>
            <pc:sldMk cId="599936732" sldId="279"/>
            <ac:grpSpMk id="82" creationId="{37D151DB-BF0B-4DB1-893C-4BA65D106091}"/>
          </ac:grpSpMkLst>
        </pc:grpChg>
        <pc:grpChg chg="mod">
          <ac:chgData name="Zhou Jianyu" userId="faadb563bfecab1d" providerId="LiveId" clId="{608A95A3-58AF-4221-93A8-A24D4A10E73E}" dt="2022-12-09T03:22:18.709" v="7250"/>
          <ac:grpSpMkLst>
            <pc:docMk/>
            <pc:sldMk cId="599936732" sldId="279"/>
            <ac:grpSpMk id="84" creationId="{39F23653-BE6E-41D0-AB57-28D019E82E22}"/>
          </ac:grpSpMkLst>
        </pc:grpChg>
        <pc:grpChg chg="del mod">
          <ac:chgData name="Zhou Jianyu" userId="faadb563bfecab1d" providerId="LiveId" clId="{608A95A3-58AF-4221-93A8-A24D4A10E73E}" dt="2022-12-09T03:22:32.805" v="7274"/>
          <ac:grpSpMkLst>
            <pc:docMk/>
            <pc:sldMk cId="599936732" sldId="279"/>
            <ac:grpSpMk id="89" creationId="{CA44EDEA-263F-4D4E-B0DC-5EF760EE5620}"/>
          </ac:grpSpMkLst>
        </pc:grpChg>
        <pc:grpChg chg="del mod">
          <ac:chgData name="Zhou Jianyu" userId="faadb563bfecab1d" providerId="LiveId" clId="{608A95A3-58AF-4221-93A8-A24D4A10E73E}" dt="2022-12-09T03:22:27.303" v="7263"/>
          <ac:grpSpMkLst>
            <pc:docMk/>
            <pc:sldMk cId="599936732" sldId="279"/>
            <ac:grpSpMk id="97" creationId="{D27C9405-BC3F-4787-BCC5-6E04DE78C324}"/>
          </ac:grpSpMkLst>
        </pc:grpChg>
        <pc:grpChg chg="mod">
          <ac:chgData name="Zhou Jianyu" userId="faadb563bfecab1d" providerId="LiveId" clId="{608A95A3-58AF-4221-93A8-A24D4A10E73E}" dt="2022-12-09T03:22:27.303" v="7263"/>
          <ac:grpSpMkLst>
            <pc:docMk/>
            <pc:sldMk cId="599936732" sldId="279"/>
            <ac:grpSpMk id="98" creationId="{E24D968C-F483-451B-AD9E-38F9E78C5B01}"/>
          </ac:grpSpMkLst>
        </pc:grpChg>
        <pc:grpChg chg="mod">
          <ac:chgData name="Zhou Jianyu" userId="faadb563bfecab1d" providerId="LiveId" clId="{608A95A3-58AF-4221-93A8-A24D4A10E73E}" dt="2022-12-09T03:22:32.805" v="7274"/>
          <ac:grpSpMkLst>
            <pc:docMk/>
            <pc:sldMk cId="599936732" sldId="279"/>
            <ac:grpSpMk id="109" creationId="{1DEFBF5C-2446-4AD3-9744-4CC5A49EBA34}"/>
          </ac:grpSpMkLst>
        </pc:grpChg>
        <pc:grpChg chg="mod">
          <ac:chgData name="Zhou Jianyu" userId="faadb563bfecab1d" providerId="LiveId" clId="{608A95A3-58AF-4221-93A8-A24D4A10E73E}" dt="2022-12-09T03:22:32.805" v="7274"/>
          <ac:grpSpMkLst>
            <pc:docMk/>
            <pc:sldMk cId="599936732" sldId="279"/>
            <ac:grpSpMk id="110" creationId="{9C2A55AC-A0B8-444D-8B72-C137B9C32FC5}"/>
          </ac:grpSpMkLst>
        </pc:grpChg>
        <pc:grpChg chg="mod">
          <ac:chgData name="Zhou Jianyu" userId="faadb563bfecab1d" providerId="LiveId" clId="{608A95A3-58AF-4221-93A8-A24D4A10E73E}" dt="2022-12-09T03:22:32.805" v="7274"/>
          <ac:grpSpMkLst>
            <pc:docMk/>
            <pc:sldMk cId="599936732" sldId="279"/>
            <ac:grpSpMk id="111" creationId="{585BF1AA-58FE-45BB-8BCF-10CE1CBB2F90}"/>
          </ac:grpSpMkLst>
        </pc:grpChg>
        <pc:grpChg chg="mod">
          <ac:chgData name="Zhou Jianyu" userId="faadb563bfecab1d" providerId="LiveId" clId="{608A95A3-58AF-4221-93A8-A24D4A10E73E}" dt="2022-12-09T03:22:36.271" v="7280"/>
          <ac:grpSpMkLst>
            <pc:docMk/>
            <pc:sldMk cId="599936732" sldId="279"/>
            <ac:grpSpMk id="117" creationId="{B35B722E-9AB3-4394-AA68-FAB730278A2C}"/>
          </ac:grpSpMkLst>
        </pc:grpChg>
        <pc:grpChg chg="del mod">
          <ac:chgData name="Zhou Jianyu" userId="faadb563bfecab1d" providerId="LiveId" clId="{608A95A3-58AF-4221-93A8-A24D4A10E73E}" dt="2022-12-09T03:22:47.055" v="7296"/>
          <ac:grpSpMkLst>
            <pc:docMk/>
            <pc:sldMk cId="599936732" sldId="279"/>
            <ac:grpSpMk id="129" creationId="{3AA63DC1-498E-4F35-8F97-8BC8A52E717C}"/>
          </ac:grpSpMkLst>
        </pc:grpChg>
        <pc:grpChg chg="del mod">
          <ac:chgData name="Zhou Jianyu" userId="faadb563bfecab1d" providerId="LiveId" clId="{608A95A3-58AF-4221-93A8-A24D4A10E73E}" dt="2022-12-09T03:22:47.055" v="7296"/>
          <ac:grpSpMkLst>
            <pc:docMk/>
            <pc:sldMk cId="599936732" sldId="279"/>
            <ac:grpSpMk id="130" creationId="{96AA8531-9E0C-4B2C-BFD4-771DBE2CC61E}"/>
          </ac:grpSpMkLst>
        </pc:grpChg>
        <pc:grpChg chg="del mod">
          <ac:chgData name="Zhou Jianyu" userId="faadb563bfecab1d" providerId="LiveId" clId="{608A95A3-58AF-4221-93A8-A24D4A10E73E}" dt="2022-12-09T03:22:49.256" v="7298"/>
          <ac:grpSpMkLst>
            <pc:docMk/>
            <pc:sldMk cId="599936732" sldId="279"/>
            <ac:grpSpMk id="134" creationId="{645577A6-5585-47E1-A103-9E613C314B3E}"/>
          </ac:grpSpMkLst>
        </pc:grpChg>
        <pc:grpChg chg="del mod">
          <ac:chgData name="Zhou Jianyu" userId="faadb563bfecab1d" providerId="LiveId" clId="{608A95A3-58AF-4221-93A8-A24D4A10E73E}" dt="2022-12-09T03:22:51.605" v="7300"/>
          <ac:grpSpMkLst>
            <pc:docMk/>
            <pc:sldMk cId="599936732" sldId="279"/>
            <ac:grpSpMk id="135" creationId="{37CC7C7A-483C-44BD-91BF-711823B12B53}"/>
          </ac:grpSpMkLst>
        </pc:grpChg>
        <pc:grpChg chg="del mod">
          <ac:chgData name="Zhou Jianyu" userId="faadb563bfecab1d" providerId="LiveId" clId="{608A95A3-58AF-4221-93A8-A24D4A10E73E}" dt="2022-12-09T03:22:51.605" v="7300"/>
          <ac:grpSpMkLst>
            <pc:docMk/>
            <pc:sldMk cId="599936732" sldId="279"/>
            <ac:grpSpMk id="137" creationId="{94615F29-0A36-4A22-B683-10F3C568356F}"/>
          </ac:grpSpMkLst>
        </pc:grpChg>
        <pc:grpChg chg="del mod">
          <ac:chgData name="Zhou Jianyu" userId="faadb563bfecab1d" providerId="LiveId" clId="{608A95A3-58AF-4221-93A8-A24D4A10E73E}" dt="2022-12-09T03:23:10.300" v="7324"/>
          <ac:grpSpMkLst>
            <pc:docMk/>
            <pc:sldMk cId="599936732" sldId="279"/>
            <ac:grpSpMk id="139" creationId="{BE5841C4-2B7E-4BAF-8C01-D42F24747056}"/>
          </ac:grpSpMkLst>
        </pc:grpChg>
        <pc:grpChg chg="mod">
          <ac:chgData name="Zhou Jianyu" userId="faadb563bfecab1d" providerId="LiveId" clId="{608A95A3-58AF-4221-93A8-A24D4A10E73E}" dt="2022-12-09T03:22:55.225" v="7307"/>
          <ac:grpSpMkLst>
            <pc:docMk/>
            <pc:sldMk cId="599936732" sldId="279"/>
            <ac:grpSpMk id="146" creationId="{0C6C114B-FB85-441C-9F1A-4CE5C874CE8D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147" creationId="{91A4E0CB-9378-4C71-84A5-DBA7F7484A58}"/>
          </ac:grpSpMkLst>
        </pc:grpChg>
        <pc:grpChg chg="del mod">
          <ac:chgData name="Zhou Jianyu" userId="faadb563bfecab1d" providerId="LiveId" clId="{608A95A3-58AF-4221-93A8-A24D4A10E73E}" dt="2022-12-09T03:24:31.919" v="7427"/>
          <ac:grpSpMkLst>
            <pc:docMk/>
            <pc:sldMk cId="599936732" sldId="279"/>
            <ac:grpSpMk id="156" creationId="{C282EA52-57F2-4789-B10F-B02EA642AD1F}"/>
          </ac:grpSpMkLst>
        </pc:grpChg>
        <pc:grpChg chg="del mod">
          <ac:chgData name="Zhou Jianyu" userId="faadb563bfecab1d" providerId="LiveId" clId="{608A95A3-58AF-4221-93A8-A24D4A10E73E}" dt="2022-12-09T03:23:20.475" v="7337"/>
          <ac:grpSpMkLst>
            <pc:docMk/>
            <pc:sldMk cId="599936732" sldId="279"/>
            <ac:grpSpMk id="164" creationId="{C7499F3D-9527-4D50-833F-F1641619E8D6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165" creationId="{0B8F9506-5DD7-4C71-8CBF-E96817AB7D57}"/>
          </ac:grpSpMkLst>
        </pc:grpChg>
        <pc:grpChg chg="del mod">
          <ac:chgData name="Zhou Jianyu" userId="faadb563bfecab1d" providerId="LiveId" clId="{608A95A3-58AF-4221-93A8-A24D4A10E73E}" dt="2022-12-09T03:23:17.601" v="7335"/>
          <ac:grpSpMkLst>
            <pc:docMk/>
            <pc:sldMk cId="599936732" sldId="279"/>
            <ac:grpSpMk id="174" creationId="{FC435135-16A8-4FF4-B512-EEEAEB5AA107}"/>
          </ac:grpSpMkLst>
        </pc:grpChg>
        <pc:grpChg chg="del mod">
          <ac:chgData name="Zhou Jianyu" userId="faadb563bfecab1d" providerId="LiveId" clId="{608A95A3-58AF-4221-93A8-A24D4A10E73E}" dt="2022-12-09T03:23:23.065" v="7340"/>
          <ac:grpSpMkLst>
            <pc:docMk/>
            <pc:sldMk cId="599936732" sldId="279"/>
            <ac:grpSpMk id="176" creationId="{AF985989-E6A9-4CB9-9FD6-9AE0C71847AC}"/>
          </ac:grpSpMkLst>
        </pc:grpChg>
        <pc:grpChg chg="del mod">
          <ac:chgData name="Zhou Jianyu" userId="faadb563bfecab1d" providerId="LiveId" clId="{608A95A3-58AF-4221-93A8-A24D4A10E73E}" dt="2022-12-09T03:23:29.717" v="7352"/>
          <ac:grpSpMkLst>
            <pc:docMk/>
            <pc:sldMk cId="599936732" sldId="279"/>
            <ac:grpSpMk id="178" creationId="{8AA09F73-62F8-477B-87EC-62D932642C60}"/>
          </ac:grpSpMkLst>
        </pc:grpChg>
        <pc:grpChg chg="del mod">
          <ac:chgData name="Zhou Jianyu" userId="faadb563bfecab1d" providerId="LiveId" clId="{608A95A3-58AF-4221-93A8-A24D4A10E73E}" dt="2022-12-09T03:23:29.717" v="7352"/>
          <ac:grpSpMkLst>
            <pc:docMk/>
            <pc:sldMk cId="599936732" sldId="279"/>
            <ac:grpSpMk id="181" creationId="{35B12620-617D-464F-9FB9-8BD947243658}"/>
          </ac:grpSpMkLst>
        </pc:grpChg>
        <pc:grpChg chg="del mod">
          <ac:chgData name="Zhou Jianyu" userId="faadb563bfecab1d" providerId="LiveId" clId="{608A95A3-58AF-4221-93A8-A24D4A10E73E}" dt="2022-12-09T03:23:29.717" v="7352"/>
          <ac:grpSpMkLst>
            <pc:docMk/>
            <pc:sldMk cId="599936732" sldId="279"/>
            <ac:grpSpMk id="193" creationId="{8DA739B1-C6A4-4DBD-A516-A74F083A8827}"/>
          </ac:grpSpMkLst>
        </pc:grpChg>
        <pc:grpChg chg="del mod">
          <ac:chgData name="Zhou Jianyu" userId="faadb563bfecab1d" providerId="LiveId" clId="{608A95A3-58AF-4221-93A8-A24D4A10E73E}" dt="2022-12-09T03:23:39.087" v="7354"/>
          <ac:grpSpMkLst>
            <pc:docMk/>
            <pc:sldMk cId="599936732" sldId="279"/>
            <ac:grpSpMk id="194" creationId="{CC5E5814-13D3-4009-B2BB-27AE27AA6223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196" creationId="{61DFF9DA-E356-440A-A80E-B77210C095BB}"/>
          </ac:grpSpMkLst>
        </pc:grpChg>
        <pc:grpChg chg="mod">
          <ac:chgData name="Zhou Jianyu" userId="faadb563bfecab1d" providerId="LiveId" clId="{608A95A3-58AF-4221-93A8-A24D4A10E73E}" dt="2022-12-09T03:23:41.425" v="7357"/>
          <ac:grpSpMkLst>
            <pc:docMk/>
            <pc:sldMk cId="599936732" sldId="279"/>
            <ac:grpSpMk id="199" creationId="{87A76CF8-A611-4DA4-AEB5-75CB6217428C}"/>
          </ac:grpSpMkLst>
        </pc:grpChg>
        <pc:grpChg chg="del mod">
          <ac:chgData name="Zhou Jianyu" userId="faadb563bfecab1d" providerId="LiveId" clId="{608A95A3-58AF-4221-93A8-A24D4A10E73E}" dt="2022-12-09T03:23:48.933" v="7366"/>
          <ac:grpSpMkLst>
            <pc:docMk/>
            <pc:sldMk cId="599936732" sldId="279"/>
            <ac:grpSpMk id="206" creationId="{B27CB223-7498-42CD-8B87-343A546D2A06}"/>
          </ac:grpSpMkLst>
        </pc:grpChg>
        <pc:grpChg chg="del mod">
          <ac:chgData name="Zhou Jianyu" userId="faadb563bfecab1d" providerId="LiveId" clId="{608A95A3-58AF-4221-93A8-A24D4A10E73E}" dt="2022-12-09T03:23:54.293" v="7377"/>
          <ac:grpSpMkLst>
            <pc:docMk/>
            <pc:sldMk cId="599936732" sldId="279"/>
            <ac:grpSpMk id="208" creationId="{029B12BE-5430-4F89-86DF-D67504CC1F61}"/>
          </ac:grpSpMkLst>
        </pc:grpChg>
        <pc:grpChg chg="del mod">
          <ac:chgData name="Zhou Jianyu" userId="faadb563bfecab1d" providerId="LiveId" clId="{608A95A3-58AF-4221-93A8-A24D4A10E73E}" dt="2022-12-09T03:23:57.611" v="7386"/>
          <ac:grpSpMkLst>
            <pc:docMk/>
            <pc:sldMk cId="599936732" sldId="279"/>
            <ac:grpSpMk id="219" creationId="{B4F7E77F-6A94-4720-8D76-E1D774106C3C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220" creationId="{64A8F65E-562F-4AEC-8F09-EF0BF43AC6B4}"/>
          </ac:grpSpMkLst>
        </pc:grpChg>
        <pc:grpChg chg="mod">
          <ac:chgData name="Zhou Jianyu" userId="faadb563bfecab1d" providerId="LiveId" clId="{608A95A3-58AF-4221-93A8-A24D4A10E73E}" dt="2022-12-09T03:24:04.189" v="7399"/>
          <ac:grpSpMkLst>
            <pc:docMk/>
            <pc:sldMk cId="599936732" sldId="279"/>
            <ac:grpSpMk id="231" creationId="{69070F91-7E18-4D1E-ABD1-81B05DA0485B}"/>
          </ac:grpSpMkLst>
        </pc:grpChg>
        <pc:grpChg chg="del mod">
          <ac:chgData name="Zhou Jianyu" userId="faadb563bfecab1d" providerId="LiveId" clId="{608A95A3-58AF-4221-93A8-A24D4A10E73E}" dt="2022-12-09T03:24:28.416" v="7419"/>
          <ac:grpSpMkLst>
            <pc:docMk/>
            <pc:sldMk cId="599936732" sldId="279"/>
            <ac:grpSpMk id="240" creationId="{E15C99F8-5722-404F-A8C1-7472560878DF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241" creationId="{D99F610A-31BE-4D13-9805-EF9C376A0910}"/>
          </ac:grpSpMkLst>
        </pc:grpChg>
        <pc:grpChg chg="del mod">
          <ac:chgData name="Zhou Jianyu" userId="faadb563bfecab1d" providerId="LiveId" clId="{608A95A3-58AF-4221-93A8-A24D4A10E73E}" dt="2022-12-09T03:24:31.919" v="7427"/>
          <ac:grpSpMkLst>
            <pc:docMk/>
            <pc:sldMk cId="599936732" sldId="279"/>
            <ac:grpSpMk id="252" creationId="{31EC4FC9-D96F-4DE2-B31C-C7198179366A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253" creationId="{CB00099D-3865-46DE-B624-35F738F907E4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261" creationId="{2FB6D922-D7EC-40AB-9429-36B94E22B378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280" creationId="{E1168CA4-CD63-49D3-A885-A403BBC21556}"/>
          </ac:grpSpMkLst>
        </pc:grpChg>
        <pc:grpChg chg="del mod">
          <ac:chgData name="Zhou Jianyu" userId="faadb563bfecab1d" providerId="LiveId" clId="{608A95A3-58AF-4221-93A8-A24D4A10E73E}" dt="2022-12-09T03:24:40.243" v="7446"/>
          <ac:grpSpMkLst>
            <pc:docMk/>
            <pc:sldMk cId="599936732" sldId="279"/>
            <ac:grpSpMk id="281" creationId="{C2A1F57E-F383-497F-B37B-5B3D07F8BEDD}"/>
          </ac:grpSpMkLst>
        </pc:grpChg>
        <pc:grpChg chg="del mod">
          <ac:chgData name="Zhou Jianyu" userId="faadb563bfecab1d" providerId="LiveId" clId="{608A95A3-58AF-4221-93A8-A24D4A10E73E}" dt="2022-12-09T03:24:45.339" v="7457"/>
          <ac:grpSpMkLst>
            <pc:docMk/>
            <pc:sldMk cId="599936732" sldId="279"/>
            <ac:grpSpMk id="282" creationId="{A4B34142-B760-4EC9-8C7D-D62C114E0860}"/>
          </ac:grpSpMkLst>
        </pc:grpChg>
        <pc:grpChg chg="del mod">
          <ac:chgData name="Zhou Jianyu" userId="faadb563bfecab1d" providerId="LiveId" clId="{608A95A3-58AF-4221-93A8-A24D4A10E73E}" dt="2022-12-09T03:24:47.367" v="7461"/>
          <ac:grpSpMkLst>
            <pc:docMk/>
            <pc:sldMk cId="599936732" sldId="279"/>
            <ac:grpSpMk id="287" creationId="{74B3C1B5-8A9B-4E57-BBEF-232DD1AAC27C}"/>
          </ac:grpSpMkLst>
        </pc:grpChg>
        <pc:grpChg chg="mod">
          <ac:chgData name="Zhou Jianyu" userId="faadb563bfecab1d" providerId="LiveId" clId="{608A95A3-58AF-4221-93A8-A24D4A10E73E}" dt="2022-12-09T03:24:45.339" v="7457"/>
          <ac:grpSpMkLst>
            <pc:docMk/>
            <pc:sldMk cId="599936732" sldId="279"/>
            <ac:grpSpMk id="293" creationId="{CB95CD06-E2A2-44FF-869B-455004A951C4}"/>
          </ac:grpSpMkLst>
        </pc:grpChg>
        <pc:grpChg chg="mod">
          <ac:chgData name="Zhou Jianyu" userId="faadb563bfecab1d" providerId="LiveId" clId="{608A95A3-58AF-4221-93A8-A24D4A10E73E}" dt="2022-12-09T03:24:47.367" v="7461"/>
          <ac:grpSpMkLst>
            <pc:docMk/>
            <pc:sldMk cId="599936732" sldId="279"/>
            <ac:grpSpMk id="297" creationId="{977E6E67-5157-474F-9DF2-6FC3245774D8}"/>
          </ac:grpSpMkLst>
        </pc:grpChg>
        <pc:grpChg chg="del mod">
          <ac:chgData name="Zhou Jianyu" userId="faadb563bfecab1d" providerId="LiveId" clId="{608A95A3-58AF-4221-93A8-A24D4A10E73E}" dt="2022-12-09T03:25:36.151" v="7505"/>
          <ac:grpSpMkLst>
            <pc:docMk/>
            <pc:sldMk cId="599936732" sldId="279"/>
            <ac:grpSpMk id="301" creationId="{703EC661-8662-4F1F-A0BF-DB5F70367EC3}"/>
          </ac:grpSpMkLst>
        </pc:grpChg>
        <pc:grpChg chg="mod">
          <ac:chgData name="Zhou Jianyu" userId="faadb563bfecab1d" providerId="LiveId" clId="{608A95A3-58AF-4221-93A8-A24D4A10E73E}" dt="2022-12-09T03:25:36.151" v="7505"/>
          <ac:grpSpMkLst>
            <pc:docMk/>
            <pc:sldMk cId="599936732" sldId="279"/>
            <ac:grpSpMk id="304" creationId="{BC296302-8C97-4C3C-803D-E0E8639CA11F}"/>
          </ac:grpSpMkLst>
        </pc:grpChg>
        <pc:grpChg chg="mod">
          <ac:chgData name="Zhou Jianyu" userId="faadb563bfecab1d" providerId="LiveId" clId="{608A95A3-58AF-4221-93A8-A24D4A10E73E}" dt="2022-12-09T03:25:40.255" v="7509"/>
          <ac:grpSpMkLst>
            <pc:docMk/>
            <pc:sldMk cId="599936732" sldId="279"/>
            <ac:grpSpMk id="308" creationId="{6BAF7761-4E80-49DB-9743-10442E3ED8D5}"/>
          </ac:grpSpMkLst>
        </pc:grpChg>
        <pc:grpChg chg="mod">
          <ac:chgData name="Zhou Jianyu" userId="faadb563bfecab1d" providerId="LiveId" clId="{608A95A3-58AF-4221-93A8-A24D4A10E73E}" dt="2022-12-09T03:25:49.182" v="7519"/>
          <ac:grpSpMkLst>
            <pc:docMk/>
            <pc:sldMk cId="599936732" sldId="279"/>
            <ac:grpSpMk id="318" creationId="{71792922-0B7C-4B18-9B1A-8151285077D2}"/>
          </ac:grpSpMkLst>
        </pc:grpChg>
        <pc:grpChg chg="mod">
          <ac:chgData name="Zhou Jianyu" userId="faadb563bfecab1d" providerId="LiveId" clId="{608A95A3-58AF-4221-93A8-A24D4A10E73E}" dt="2022-12-09T03:25:49.182" v="7519"/>
          <ac:grpSpMkLst>
            <pc:docMk/>
            <pc:sldMk cId="599936732" sldId="279"/>
            <ac:grpSpMk id="319" creationId="{9B976636-4A2D-4E56-90AB-40B1EF45CFA6}"/>
          </ac:grpSpMkLst>
        </pc:grp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" creationId="{A7BFC001-7B81-4E86-A01A-069DFB4213FD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" creationId="{EF9CB68A-C284-4985-A48C-7E02A65BC47A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" creationId="{CF8695E6-2BC0-4555-9DC4-E0D553AD4447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5" creationId="{1D9B1C07-7806-49E7-AFF5-F7BBBAF8C38E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6" creationId="{F9865FDC-D094-4E9B-9878-6C23BB3698B2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7" creationId="{001531E2-05D8-4173-919D-4346993627E1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8" creationId="{339D8C46-6C45-40AB-BABE-653688C2222E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1" creationId="{1B3CCE31-D23C-48FE-9952-4A7209C36597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2" creationId="{5FD85B82-0C84-412F-85AE-A081C192F722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3" creationId="{C2A90CBE-2F60-48D1-A815-5FA4E1EF1F91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4" creationId="{EE01B299-DBDC-4059-99D9-A3E346C4F544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5" creationId="{F7B72F73-9F05-4E8D-9807-97C4B925A951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6" creationId="{289D26D4-104B-4F77-9AAA-FA9629446BF9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7" creationId="{60A35430-8933-4898-9175-1BB13E1D7DDF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8" creationId="{9BDE1105-137C-415F-BC68-DBB44B0B3C3D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19" creationId="{80C28DE8-766F-45BB-8E57-42266526FF06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0" creationId="{629E8593-2856-403D-A7CF-90B0C86AE2A9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1" creationId="{1B8C89C9-5D4A-4CE6-8083-05410911EAF7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" creationId="{62C70280-027F-4BE7-828A-95E2A9953CDD}"/>
          </ac:inkMkLst>
        </pc:inkChg>
        <pc:inkChg chg="add del mod">
          <ac:chgData name="Zhou Jianyu" userId="faadb563bfecab1d" providerId="LiveId" clId="{608A95A3-58AF-4221-93A8-A24D4A10E73E}" dt="2022-12-09T03:21:45.666" v="7203"/>
          <ac:inkMkLst>
            <pc:docMk/>
            <pc:sldMk cId="599936732" sldId="279"/>
            <ac:inkMk id="27" creationId="{69735E9A-C4E6-40C9-B025-66F20B859A0B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8" creationId="{E59E4EB1-71AF-402B-91B3-8671D374BC24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9" creationId="{9A7F10C1-0B94-4A76-8C5D-C605F601AAF2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1" creationId="{FDDCBE0F-C043-4D9D-B393-C47786515D78}"/>
          </ac:inkMkLst>
        </pc:inkChg>
        <pc:inkChg chg="add del mod">
          <ac:chgData name="Zhou Jianyu" userId="faadb563bfecab1d" providerId="LiveId" clId="{608A95A3-58AF-4221-93A8-A24D4A10E73E}" dt="2022-12-09T03:21:45.666" v="7202"/>
          <ac:inkMkLst>
            <pc:docMk/>
            <pc:sldMk cId="599936732" sldId="279"/>
            <ac:inkMk id="32" creationId="{09A005FE-B07D-4D34-B41F-07BC20C281F9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3" creationId="{BE037756-7C0A-407D-8901-BE0C43B0F646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4" creationId="{F7D9C9D5-6605-4538-B9FE-E08F61481F81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5" creationId="{21C3D1EC-7D0B-4092-B08D-98D3270E1676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7" creationId="{98D6B2A0-086D-4E16-BA34-E4D34BFEE9B1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8" creationId="{9DA0532D-75E3-459C-9295-1CA37F80E854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39" creationId="{FCB3EF60-9E03-4010-9384-D99EAED9DA10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0" creationId="{CB0C409C-417A-4C17-9EE2-2A356E7DB3F4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1" creationId="{5A7E826F-1885-4460-8F73-04E440827272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3" creationId="{AB4E6B5D-4E7E-475D-A4CD-AFA6166A1A3C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4" creationId="{22B86799-554E-4A96-98A7-786D6B90EE50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5" creationId="{B1202FB7-6708-4720-9104-B8BB6EA8A032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6" creationId="{C5D5A017-0174-4928-8F85-C5D69E4C4809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7" creationId="{AE4EC565-D6D9-4751-83F6-BDFD6075EF33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49" creationId="{C7FD94E7-5BE7-4C2C-B581-993FA10BB726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50" creationId="{78BA4DA1-C639-4800-919D-A39780098E90}"/>
          </ac:inkMkLst>
        </pc:inkChg>
        <pc:inkChg chg="add mod">
          <ac:chgData name="Zhou Jianyu" userId="faadb563bfecab1d" providerId="LiveId" clId="{608A95A3-58AF-4221-93A8-A24D4A10E73E}" dt="2022-12-09T03:22:02.218" v="7221"/>
          <ac:inkMkLst>
            <pc:docMk/>
            <pc:sldMk cId="599936732" sldId="279"/>
            <ac:inkMk id="51" creationId="{25C8D3C7-6319-4D50-A7FA-3DAC4B82A27C}"/>
          </ac:inkMkLst>
        </pc:inkChg>
        <pc:inkChg chg="add mod">
          <ac:chgData name="Zhou Jianyu" userId="faadb563bfecab1d" providerId="LiveId" clId="{608A95A3-58AF-4221-93A8-A24D4A10E73E}" dt="2022-12-09T03:22:02.218" v="7221"/>
          <ac:inkMkLst>
            <pc:docMk/>
            <pc:sldMk cId="599936732" sldId="279"/>
            <ac:inkMk id="52" creationId="{4A60D2FB-FE85-4518-AF2A-B9C7BF1CE190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53" creationId="{685B98F5-A292-4453-9E1A-F7030C7D8DF6}"/>
          </ac:inkMkLst>
        </pc:inkChg>
        <pc:inkChg chg="add">
          <ac:chgData name="Zhou Jianyu" userId="faadb563bfecab1d" providerId="LiveId" clId="{608A95A3-58AF-4221-93A8-A24D4A10E73E}" dt="2022-12-09T03:22:06.794" v="7222" actId="9405"/>
          <ac:inkMkLst>
            <pc:docMk/>
            <pc:sldMk cId="599936732" sldId="279"/>
            <ac:inkMk id="56" creationId="{F345FFE1-6496-4110-ADC1-2BF554D8859B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57" creationId="{4C092217-FB8D-413A-B5A6-CBB592E30F95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58" creationId="{92B858EF-893B-4712-9024-B807F8BCCB71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59" creationId="{12BFD8ED-9BA5-48C2-AA1E-0DEBAE386EC6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0" creationId="{5C6B6CDE-4E10-416D-BC53-6C07CEA75AAD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1" creationId="{87C554B8-C19F-40CB-8D47-A7466A81C95F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2" creationId="{675A5E19-85C1-4403-83B2-029AD64A378B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3" creationId="{C6E96762-CDA2-4163-9594-7345404D3C98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4" creationId="{469A4E63-FFF5-4E21-A318-E28E50E95D8F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5" creationId="{46CB3AB3-7CE2-48A3-A28F-74CE14A83FC7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6" creationId="{CE14C656-95DE-4384-AB3E-75FBC7872C5F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7" creationId="{4D8E813E-9DE0-42B4-9E33-700E8D5ABC25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8" creationId="{C0069945-EDB2-4E99-B6E2-39AE40F3274F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69" creationId="{0E8379B9-9662-4076-A8A0-704FDD17632D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0" creationId="{9BB1E663-3FB6-4420-8C92-E507D505C670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1" creationId="{60FE2014-9268-481F-B310-F014A1D85067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2" creationId="{DA9F35B1-1158-4A4A-ADB3-BAFD8D118202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3" creationId="{F5C6042F-58D2-4D54-8148-2EC6EB59686D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4" creationId="{64FE33CC-5620-40E9-BEC8-465A82978C11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5" creationId="{09295ABE-BF7D-4C34-B054-FFB5DC4DF717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6" creationId="{D35FA683-8CD1-4A40-8D08-E17A3F9B5D0A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7" creationId="{53D43675-E494-4476-87C4-CB8F1E8C39C0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8" creationId="{369AB850-6F1C-45B9-9C84-A19492942A50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79" creationId="{A0DC56B7-9B54-46DF-94C6-4CFDAC5F2B59}"/>
          </ac:inkMkLst>
        </pc:inkChg>
        <pc:inkChg chg="add mod">
          <ac:chgData name="Zhou Jianyu" userId="faadb563bfecab1d" providerId="LiveId" clId="{608A95A3-58AF-4221-93A8-A24D4A10E73E}" dt="2022-12-09T03:22:17.001" v="7248"/>
          <ac:inkMkLst>
            <pc:docMk/>
            <pc:sldMk cId="599936732" sldId="279"/>
            <ac:inkMk id="80" creationId="{4BCDFD66-45F1-4290-B4E4-5437922C3566}"/>
          </ac:inkMkLst>
        </pc:inkChg>
        <pc:inkChg chg="add mod">
          <ac:chgData name="Zhou Jianyu" userId="faadb563bfecab1d" providerId="LiveId" clId="{608A95A3-58AF-4221-93A8-A24D4A10E73E}" dt="2022-12-09T03:22:18.709" v="7250"/>
          <ac:inkMkLst>
            <pc:docMk/>
            <pc:sldMk cId="599936732" sldId="279"/>
            <ac:inkMk id="81" creationId="{BBB3D679-09D0-43FE-8215-6974FD03E074}"/>
          </ac:inkMkLst>
        </pc:inkChg>
        <pc:inkChg chg="add mod">
          <ac:chgData name="Zhou Jianyu" userId="faadb563bfecab1d" providerId="LiveId" clId="{608A95A3-58AF-4221-93A8-A24D4A10E73E}" dt="2022-12-09T03:22:18.709" v="7250"/>
          <ac:inkMkLst>
            <pc:docMk/>
            <pc:sldMk cId="599936732" sldId="279"/>
            <ac:inkMk id="83" creationId="{2196E89A-64AE-469D-9DE6-B2145501C1DE}"/>
          </ac:inkMkLst>
        </pc:inkChg>
        <pc:inkChg chg="add">
          <ac:chgData name="Zhou Jianyu" userId="faadb563bfecab1d" providerId="LiveId" clId="{608A95A3-58AF-4221-93A8-A24D4A10E73E}" dt="2022-12-09T03:22:19.364" v="7251" actId="9405"/>
          <ac:inkMkLst>
            <pc:docMk/>
            <pc:sldMk cId="599936732" sldId="279"/>
            <ac:inkMk id="85" creationId="{AEB91B4C-5234-4603-B447-954E55448586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86" creationId="{FB025E45-FECE-4778-8E20-8426BD440BEA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87" creationId="{C20FE7AB-33AD-4A90-8835-7E46B7525515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88" creationId="{1F06C140-74FD-423C-9C8E-1BBAEC368833}"/>
          </ac:inkMkLst>
        </pc:inkChg>
        <pc:inkChg chg="add">
          <ac:chgData name="Zhou Jianyu" userId="faadb563bfecab1d" providerId="LiveId" clId="{608A95A3-58AF-4221-93A8-A24D4A10E73E}" dt="2022-12-09T03:22:22.854" v="7256" actId="9405"/>
          <ac:inkMkLst>
            <pc:docMk/>
            <pc:sldMk cId="599936732" sldId="279"/>
            <ac:inkMk id="90" creationId="{DA39D8D8-7E39-4C42-B06E-83E9326D1487}"/>
          </ac:inkMkLst>
        </pc:inkChg>
        <pc:inkChg chg="add mod">
          <ac:chgData name="Zhou Jianyu" userId="faadb563bfecab1d" providerId="LiveId" clId="{608A95A3-58AF-4221-93A8-A24D4A10E73E}" dt="2022-12-09T03:22:27.303" v="7263"/>
          <ac:inkMkLst>
            <pc:docMk/>
            <pc:sldMk cId="599936732" sldId="279"/>
            <ac:inkMk id="91" creationId="{DE7E824D-03EF-407F-A1C5-5DB16BB31C83}"/>
          </ac:inkMkLst>
        </pc:inkChg>
        <pc:inkChg chg="add mod">
          <ac:chgData name="Zhou Jianyu" userId="faadb563bfecab1d" providerId="LiveId" clId="{608A95A3-58AF-4221-93A8-A24D4A10E73E}" dt="2022-12-09T03:22:27.303" v="7263"/>
          <ac:inkMkLst>
            <pc:docMk/>
            <pc:sldMk cId="599936732" sldId="279"/>
            <ac:inkMk id="92" creationId="{1B39BDF4-781C-4DE4-8EF7-CEC7CFCA7F43}"/>
          </ac:inkMkLst>
        </pc:inkChg>
        <pc:inkChg chg="add mod">
          <ac:chgData name="Zhou Jianyu" userId="faadb563bfecab1d" providerId="LiveId" clId="{608A95A3-58AF-4221-93A8-A24D4A10E73E}" dt="2022-12-09T03:22:27.303" v="7263"/>
          <ac:inkMkLst>
            <pc:docMk/>
            <pc:sldMk cId="599936732" sldId="279"/>
            <ac:inkMk id="93" creationId="{30DB2359-44D0-484D-B72A-6B7C204DD35F}"/>
          </ac:inkMkLst>
        </pc:inkChg>
        <pc:inkChg chg="add mod">
          <ac:chgData name="Zhou Jianyu" userId="faadb563bfecab1d" providerId="LiveId" clId="{608A95A3-58AF-4221-93A8-A24D4A10E73E}" dt="2022-12-09T03:22:27.303" v="7263"/>
          <ac:inkMkLst>
            <pc:docMk/>
            <pc:sldMk cId="599936732" sldId="279"/>
            <ac:inkMk id="94" creationId="{FE84E8C2-7BAF-4750-AF94-47882125078F}"/>
          </ac:inkMkLst>
        </pc:inkChg>
        <pc:inkChg chg="add mod">
          <ac:chgData name="Zhou Jianyu" userId="faadb563bfecab1d" providerId="LiveId" clId="{608A95A3-58AF-4221-93A8-A24D4A10E73E}" dt="2022-12-09T03:22:27.303" v="7263"/>
          <ac:inkMkLst>
            <pc:docMk/>
            <pc:sldMk cId="599936732" sldId="279"/>
            <ac:inkMk id="95" creationId="{8EFCF109-091A-47B5-8162-2D7A999D77FF}"/>
          </ac:inkMkLst>
        </pc:inkChg>
        <pc:inkChg chg="add mod">
          <ac:chgData name="Zhou Jianyu" userId="faadb563bfecab1d" providerId="LiveId" clId="{608A95A3-58AF-4221-93A8-A24D4A10E73E}" dt="2022-12-09T03:22:27.303" v="7263"/>
          <ac:inkMkLst>
            <pc:docMk/>
            <pc:sldMk cId="599936732" sldId="279"/>
            <ac:inkMk id="96" creationId="{6B50CA3A-3A3B-42A0-8AC0-71A029FFBAD0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99" creationId="{CA47766B-8C67-41CA-8E2E-F1CF011DE1C7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0" creationId="{785B422C-FFAE-4679-B20A-9ADABF695AF8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1" creationId="{14FBC373-4CD8-458A-9C13-2C3A40006572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2" creationId="{2EF5AB1F-D755-4E1A-907D-7FA520110D8D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3" creationId="{AA850694-695A-465C-81F1-37711B19B696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4" creationId="{166C9CB5-0168-4BA9-BB85-40C9A56C65D8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5" creationId="{BEAC24A5-4D97-4EAC-8216-8509A5D24644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6" creationId="{49CE9F44-9F3C-4C3C-8789-23F8E57871C7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7" creationId="{2EC521C4-B9F1-443D-80FD-EB45C8D912DB}"/>
          </ac:inkMkLst>
        </pc:inkChg>
        <pc:inkChg chg="add mod">
          <ac:chgData name="Zhou Jianyu" userId="faadb563bfecab1d" providerId="LiveId" clId="{608A95A3-58AF-4221-93A8-A24D4A10E73E}" dt="2022-12-09T03:22:32.805" v="7274"/>
          <ac:inkMkLst>
            <pc:docMk/>
            <pc:sldMk cId="599936732" sldId="279"/>
            <ac:inkMk id="108" creationId="{59330F72-F743-4E6A-952D-2D1C8572568F}"/>
          </ac:inkMkLst>
        </pc:inkChg>
        <pc:inkChg chg="add mod">
          <ac:chgData name="Zhou Jianyu" userId="faadb563bfecab1d" providerId="LiveId" clId="{608A95A3-58AF-4221-93A8-A24D4A10E73E}" dt="2022-12-09T03:22:36.271" v="7280"/>
          <ac:inkMkLst>
            <pc:docMk/>
            <pc:sldMk cId="599936732" sldId="279"/>
            <ac:inkMk id="112" creationId="{CBC0816D-0690-4E00-AFD0-7C12DFBC04AD}"/>
          </ac:inkMkLst>
        </pc:inkChg>
        <pc:inkChg chg="add mod">
          <ac:chgData name="Zhou Jianyu" userId="faadb563bfecab1d" providerId="LiveId" clId="{608A95A3-58AF-4221-93A8-A24D4A10E73E}" dt="2022-12-09T03:22:36.271" v="7280"/>
          <ac:inkMkLst>
            <pc:docMk/>
            <pc:sldMk cId="599936732" sldId="279"/>
            <ac:inkMk id="113" creationId="{60CE9117-D158-48FB-A40E-6B86C26F6576}"/>
          </ac:inkMkLst>
        </pc:inkChg>
        <pc:inkChg chg="add mod">
          <ac:chgData name="Zhou Jianyu" userId="faadb563bfecab1d" providerId="LiveId" clId="{608A95A3-58AF-4221-93A8-A24D4A10E73E}" dt="2022-12-09T03:22:36.271" v="7280"/>
          <ac:inkMkLst>
            <pc:docMk/>
            <pc:sldMk cId="599936732" sldId="279"/>
            <ac:inkMk id="114" creationId="{238AC439-FA53-4956-A870-6212912F8F27}"/>
          </ac:inkMkLst>
        </pc:inkChg>
        <pc:inkChg chg="add mod">
          <ac:chgData name="Zhou Jianyu" userId="faadb563bfecab1d" providerId="LiveId" clId="{608A95A3-58AF-4221-93A8-A24D4A10E73E}" dt="2022-12-09T03:22:36.271" v="7280"/>
          <ac:inkMkLst>
            <pc:docMk/>
            <pc:sldMk cId="599936732" sldId="279"/>
            <ac:inkMk id="115" creationId="{920131B1-6D8E-488A-B4A8-5A55E33A5236}"/>
          </ac:inkMkLst>
        </pc:inkChg>
        <pc:inkChg chg="add mod">
          <ac:chgData name="Zhou Jianyu" userId="faadb563bfecab1d" providerId="LiveId" clId="{608A95A3-58AF-4221-93A8-A24D4A10E73E}" dt="2022-12-09T03:22:36.271" v="7280"/>
          <ac:inkMkLst>
            <pc:docMk/>
            <pc:sldMk cId="599936732" sldId="279"/>
            <ac:inkMk id="116" creationId="{125F47C1-A34C-44F6-8072-D31AE8441B5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18" creationId="{CE93B134-6725-4ED1-9016-B133073ABBF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19" creationId="{9B96AF53-E6CE-4EFE-BE9C-03B7EB6E7007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0" creationId="{71723C26-E4DD-4F47-A9A9-F9CE8F2FEC3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1" creationId="{B0F3959A-6B9F-467B-A759-DF31914694E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2" creationId="{9F00EB81-0F3E-4E9C-96B0-519B426EE59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3" creationId="{71B68228-B706-4346-87BD-6E4125BA32C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4" creationId="{F4087C00-6D7E-48B0-8AC6-80116E95DBE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5" creationId="{4899E362-2689-4E8A-AC35-2A72BBDFCA8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6" creationId="{7973FE1A-8EF0-4F1B-BB90-D2E739F9C557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7" creationId="{CC5989A8-3D73-421A-BE3C-2366B664A91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28" creationId="{13110E35-1CB0-4A81-ACCF-BCD74357B66A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31" creationId="{AC274EC2-597F-403B-B000-F3BD2028359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32" creationId="{5C9208C3-336F-41C4-A2E0-29820059FA5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33" creationId="{1DAF7BCE-5358-480B-8039-A0AC66EE4457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36" creationId="{5DAB661C-B2F3-4208-8B8D-C9FC9F1FB4B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38" creationId="{F5F2330B-6171-4E6F-818E-A2DC03C05B9A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40" creationId="{A2CA79DC-0F21-4E01-B7E7-4C52990A6B48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41" creationId="{B226ACFB-C610-47C5-88C0-8AFF3E41583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42" creationId="{623E8F0E-2D25-432E-90A1-28B728FF530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43" creationId="{CB5A0DE8-DF00-41DC-8578-7F80D69EFFA3}"/>
          </ac:inkMkLst>
        </pc:inkChg>
        <pc:inkChg chg="add mod">
          <ac:chgData name="Zhou Jianyu" userId="faadb563bfecab1d" providerId="LiveId" clId="{608A95A3-58AF-4221-93A8-A24D4A10E73E}" dt="2022-12-09T03:22:55.225" v="7307"/>
          <ac:inkMkLst>
            <pc:docMk/>
            <pc:sldMk cId="599936732" sldId="279"/>
            <ac:inkMk id="144" creationId="{9BFCCE85-4070-481E-BBCA-3991FDDAC14B}"/>
          </ac:inkMkLst>
        </pc:inkChg>
        <pc:inkChg chg="add mod">
          <ac:chgData name="Zhou Jianyu" userId="faadb563bfecab1d" providerId="LiveId" clId="{608A95A3-58AF-4221-93A8-A24D4A10E73E}" dt="2022-12-09T03:22:55.225" v="7307"/>
          <ac:inkMkLst>
            <pc:docMk/>
            <pc:sldMk cId="599936732" sldId="279"/>
            <ac:inkMk id="145" creationId="{3732A163-CCDE-4C7D-BD71-B47371ABA4E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48" creationId="{89A1D073-4602-43B8-84CE-77E91E829C7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49" creationId="{4C110FDA-F954-4F53-9C53-F1A2D9290BC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0" creationId="{E9BCE272-72A0-4730-AE24-A4774AF6208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1" creationId="{624C92B1-25A1-405F-9F32-CEC3FB7A6DCC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2" creationId="{CF688C52-CF95-4A4E-9E38-C278DC2EDF7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3" creationId="{096EB492-ACBF-41E6-9D9A-8548C378BC4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4" creationId="{A63FA4D9-C54D-4926-A894-F4838B554BB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5" creationId="{E7A027F1-FB22-4D22-B553-2A5DEA1362C1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7" creationId="{22C38081-E3F4-4E1C-9C10-ECD79D59E371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8" creationId="{B034BCC9-4498-4DBF-A9A5-6A5A926A8AD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59" creationId="{9E149314-0B18-48E4-81A4-1E483F839EEC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0" creationId="{63BEA12B-1740-4D60-96E6-0F9C7209D31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1" creationId="{0FFA84F6-009F-4102-B441-975731B08B4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2" creationId="{2B1971E4-A7BB-4E10-ABE2-461C5CD8003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3" creationId="{83FE8C81-D34F-40AD-814D-5853236016F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6" creationId="{A6F9DA62-14F5-46AF-8C61-426CAD666AF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7" creationId="{8E0A5FC2-4D8C-4485-97C5-2B2B9DB9A0DF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8" creationId="{D9E19438-D9EB-41F6-BE6E-7853B8E2093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69" creationId="{394BAD0B-D0EC-4149-AC2B-BC59713DFE3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0" creationId="{554805B5-07B5-4ACF-AA90-85DEA347291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1" creationId="{6782D40C-BE8E-4084-81D9-C70F9CBB192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2" creationId="{ADC11CA3-131D-44F4-B4DF-23139AA0045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3" creationId="{9F81912B-2C8B-4D04-91B7-4284C7FAA2B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5" creationId="{0976B7E9-B8AF-4BFA-8101-108E6C3A001F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7" creationId="{F8D302A5-8222-4C95-A5F9-F2565F5002E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79" creationId="{146D3EB9-C710-4279-A0BC-78CE7D89DF1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0" creationId="{6DB068D2-7E28-4C91-91D8-236878E7DD27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2" creationId="{E348623A-9686-4A7E-8623-75F672714547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3" creationId="{23AA350A-E22B-41B4-9D19-52085C64C58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4" creationId="{C95CDE6B-AA0E-4AF8-908C-6DF79E80567A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5" creationId="{9F8BAD15-234E-44BE-995D-E28805C8D53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6" creationId="{AFEC335D-2B3D-434B-A94A-8F6CE02459B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7" creationId="{6CB2AB60-DFB1-4D74-8A8B-25ADBC65B75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8" creationId="{5E303F91-7909-488F-B7D5-941DD75851B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89" creationId="{922953A8-1F03-4F95-BCC4-8A953F737F8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90" creationId="{C1CD5E9B-D016-4361-A33F-C0A0020C27B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191" creationId="{4E9A9C68-72BD-42EE-A208-E445CA36AE66}"/>
          </ac:inkMkLst>
        </pc:inkChg>
        <pc:inkChg chg="add mod">
          <ac:chgData name="Zhou Jianyu" userId="faadb563bfecab1d" providerId="LiveId" clId="{608A95A3-58AF-4221-93A8-A24D4A10E73E}" dt="2022-12-09T03:24:40.243" v="7446"/>
          <ac:inkMkLst>
            <pc:docMk/>
            <pc:sldMk cId="599936732" sldId="279"/>
            <ac:inkMk id="192" creationId="{1909D0B8-ACF1-4FC0-B686-40FED8A25520}"/>
          </ac:inkMkLst>
        </pc:inkChg>
        <pc:inkChg chg="add mod">
          <ac:chgData name="Zhou Jianyu" userId="faadb563bfecab1d" providerId="LiveId" clId="{608A95A3-58AF-4221-93A8-A24D4A10E73E}" dt="2022-12-09T03:24:40.243" v="7446"/>
          <ac:inkMkLst>
            <pc:docMk/>
            <pc:sldMk cId="599936732" sldId="279"/>
            <ac:inkMk id="195" creationId="{71192C95-3A7D-4211-ADD2-8794771014DD}"/>
          </ac:inkMkLst>
        </pc:inkChg>
        <pc:inkChg chg="add mod">
          <ac:chgData name="Zhou Jianyu" userId="faadb563bfecab1d" providerId="LiveId" clId="{608A95A3-58AF-4221-93A8-A24D4A10E73E}" dt="2022-12-09T03:23:41.425" v="7357"/>
          <ac:inkMkLst>
            <pc:docMk/>
            <pc:sldMk cId="599936732" sldId="279"/>
            <ac:inkMk id="197" creationId="{ACE5AF1E-761A-44D7-89D3-CA4633FD8FE1}"/>
          </ac:inkMkLst>
        </pc:inkChg>
        <pc:inkChg chg="add mod">
          <ac:chgData name="Zhou Jianyu" userId="faadb563bfecab1d" providerId="LiveId" clId="{608A95A3-58AF-4221-93A8-A24D4A10E73E}" dt="2022-12-09T03:23:41.425" v="7357"/>
          <ac:inkMkLst>
            <pc:docMk/>
            <pc:sldMk cId="599936732" sldId="279"/>
            <ac:inkMk id="198" creationId="{6F7DACA4-76BE-4751-9B69-2955B439A7C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00" creationId="{0841A0AA-1553-4696-AF2A-36EACF2BF57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01" creationId="{D7073D7E-7800-450C-927B-55D14F65A68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02" creationId="{D7E903F0-1209-48DD-9F89-8AAFADF80A0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03" creationId="{657B3918-870F-4F78-974F-9126ACC7B1A8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04" creationId="{D4BC0B7C-5C41-420C-BF22-E3BCF369FB3A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05" creationId="{1E9E1D08-F158-41BA-9861-2D2B659AFC28}"/>
          </ac:inkMkLst>
        </pc:inkChg>
        <pc:inkChg chg="add del mod">
          <ac:chgData name="Zhou Jianyu" userId="faadb563bfecab1d" providerId="LiveId" clId="{608A95A3-58AF-4221-93A8-A24D4A10E73E}" dt="2022-12-09T03:23:57.610" v="7381"/>
          <ac:inkMkLst>
            <pc:docMk/>
            <pc:sldMk cId="599936732" sldId="279"/>
            <ac:inkMk id="207" creationId="{6902D85A-4E8C-4674-B547-AFB82C3E070D}"/>
          </ac:inkMkLst>
        </pc:inkChg>
        <pc:inkChg chg="add del mod">
          <ac:chgData name="Zhou Jianyu" userId="faadb563bfecab1d" providerId="LiveId" clId="{608A95A3-58AF-4221-93A8-A24D4A10E73E}" dt="2022-12-09T03:23:57.609" v="7379"/>
          <ac:inkMkLst>
            <pc:docMk/>
            <pc:sldMk cId="599936732" sldId="279"/>
            <ac:inkMk id="209" creationId="{038B0C97-E572-41C0-B32A-2039EE08A139}"/>
          </ac:inkMkLst>
        </pc:inkChg>
        <pc:inkChg chg="add del mod">
          <ac:chgData name="Zhou Jianyu" userId="faadb563bfecab1d" providerId="LiveId" clId="{608A95A3-58AF-4221-93A8-A24D4A10E73E}" dt="2022-12-09T03:23:57.610" v="7385"/>
          <ac:inkMkLst>
            <pc:docMk/>
            <pc:sldMk cId="599936732" sldId="279"/>
            <ac:inkMk id="210" creationId="{FF8F810B-6164-4B07-937B-408E07CB8958}"/>
          </ac:inkMkLst>
        </pc:inkChg>
        <pc:inkChg chg="add del mod">
          <ac:chgData name="Zhou Jianyu" userId="faadb563bfecab1d" providerId="LiveId" clId="{608A95A3-58AF-4221-93A8-A24D4A10E73E}" dt="2022-12-09T03:23:57.609" v="7378"/>
          <ac:inkMkLst>
            <pc:docMk/>
            <pc:sldMk cId="599936732" sldId="279"/>
            <ac:inkMk id="211" creationId="{2425F81E-6401-4A5F-A57E-4F6B333B2C90}"/>
          </ac:inkMkLst>
        </pc:inkChg>
        <pc:inkChg chg="add del mod">
          <ac:chgData name="Zhou Jianyu" userId="faadb563bfecab1d" providerId="LiveId" clId="{608A95A3-58AF-4221-93A8-A24D4A10E73E}" dt="2022-12-09T03:23:57.610" v="7384"/>
          <ac:inkMkLst>
            <pc:docMk/>
            <pc:sldMk cId="599936732" sldId="279"/>
            <ac:inkMk id="212" creationId="{F92C5785-4CDA-4D5A-B5B9-70A2B1C5E605}"/>
          </ac:inkMkLst>
        </pc:inkChg>
        <pc:inkChg chg="add del mod">
          <ac:chgData name="Zhou Jianyu" userId="faadb563bfecab1d" providerId="LiveId" clId="{608A95A3-58AF-4221-93A8-A24D4A10E73E}" dt="2022-12-09T03:23:57.610" v="7380"/>
          <ac:inkMkLst>
            <pc:docMk/>
            <pc:sldMk cId="599936732" sldId="279"/>
            <ac:inkMk id="213" creationId="{EC75E205-D3AB-4843-BB40-33851B04DC60}"/>
          </ac:inkMkLst>
        </pc:inkChg>
        <pc:inkChg chg="add del mod">
          <ac:chgData name="Zhou Jianyu" userId="faadb563bfecab1d" providerId="LiveId" clId="{608A95A3-58AF-4221-93A8-A24D4A10E73E}" dt="2022-12-09T03:23:57.611" v="7388"/>
          <ac:inkMkLst>
            <pc:docMk/>
            <pc:sldMk cId="599936732" sldId="279"/>
            <ac:inkMk id="214" creationId="{447D4ED7-F620-4D84-B871-0B75171A1A3C}"/>
          </ac:inkMkLst>
        </pc:inkChg>
        <pc:inkChg chg="add del mod">
          <ac:chgData name="Zhou Jianyu" userId="faadb563bfecab1d" providerId="LiveId" clId="{608A95A3-58AF-4221-93A8-A24D4A10E73E}" dt="2022-12-09T03:23:57.610" v="7383"/>
          <ac:inkMkLst>
            <pc:docMk/>
            <pc:sldMk cId="599936732" sldId="279"/>
            <ac:inkMk id="215" creationId="{7029E031-D4F4-4108-A73D-6DF7E9572987}"/>
          </ac:inkMkLst>
        </pc:inkChg>
        <pc:inkChg chg="add del mod">
          <ac:chgData name="Zhou Jianyu" userId="faadb563bfecab1d" providerId="LiveId" clId="{608A95A3-58AF-4221-93A8-A24D4A10E73E}" dt="2022-12-09T03:23:57.610" v="7382"/>
          <ac:inkMkLst>
            <pc:docMk/>
            <pc:sldMk cId="599936732" sldId="279"/>
            <ac:inkMk id="216" creationId="{F111ED3E-A9AD-42C4-834F-9C05E775BA21}"/>
          </ac:inkMkLst>
        </pc:inkChg>
        <pc:inkChg chg="add del mod">
          <ac:chgData name="Zhou Jianyu" userId="faadb563bfecab1d" providerId="LiveId" clId="{608A95A3-58AF-4221-93A8-A24D4A10E73E}" dt="2022-12-09T03:23:57.611" v="7387"/>
          <ac:inkMkLst>
            <pc:docMk/>
            <pc:sldMk cId="599936732" sldId="279"/>
            <ac:inkMk id="217" creationId="{3584F804-059A-4C6F-AE34-23B2144496CA}"/>
          </ac:inkMkLst>
        </pc:inkChg>
        <pc:inkChg chg="add del mod">
          <ac:chgData name="Zhou Jianyu" userId="faadb563bfecab1d" providerId="LiveId" clId="{608A95A3-58AF-4221-93A8-A24D4A10E73E}" dt="2022-12-09T03:23:57.611" v="7386"/>
          <ac:inkMkLst>
            <pc:docMk/>
            <pc:sldMk cId="599936732" sldId="279"/>
            <ac:inkMk id="218" creationId="{188B3141-3350-4F44-B5BA-4CE4FAD05FEC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1" creationId="{E431E0CF-9FFC-4992-8495-607D3D70F487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2" creationId="{DAF65AB4-E602-4194-BF33-E0D02ADAAA9A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3" creationId="{534F3B60-713A-47B1-A62B-45112F7D33FB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4" creationId="{604EF333-7471-43DA-91FE-4D36E106372F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5" creationId="{BD6366C1-586C-4391-BF84-F7F3CAE001C3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6" creationId="{F692839B-6E52-4CF7-9BC7-F5616AF95D47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7" creationId="{46AAF2D7-56D6-4694-84A1-7FAF7BCDF095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8" creationId="{0F4F5659-29DF-429B-A26D-BD494D65F84A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29" creationId="{D0462F03-5608-400F-87ED-4868F18138C3}"/>
          </ac:inkMkLst>
        </pc:inkChg>
        <pc:inkChg chg="add mod">
          <ac:chgData name="Zhou Jianyu" userId="faadb563bfecab1d" providerId="LiveId" clId="{608A95A3-58AF-4221-93A8-A24D4A10E73E}" dt="2022-12-09T03:24:04.189" v="7399"/>
          <ac:inkMkLst>
            <pc:docMk/>
            <pc:sldMk cId="599936732" sldId="279"/>
            <ac:inkMk id="230" creationId="{D60C94FF-B3D3-439F-A786-62F9F359099A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2" creationId="{939490B3-F34F-4B50-AF13-D620FFCF8BB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3" creationId="{AEDE1A44-6D63-46C0-9125-D33B543DA78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4" creationId="{E405CE1E-ADF6-4657-8B14-DFA21167166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5" creationId="{49D3DE7A-AAED-4D43-8E5D-F9334EAF1B4C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6" creationId="{77312CFA-80CC-454A-A409-517008E1B89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7" creationId="{762786E8-F9A5-434A-8059-B7A813C5E6E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8" creationId="{F18D4470-CDBC-4EEB-8A8B-CCCC2A63E3D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39" creationId="{AF04E59B-886E-4F0C-84AD-931C307E15E5}"/>
          </ac:inkMkLst>
        </pc:inkChg>
        <pc:inkChg chg="add">
          <ac:chgData name="Zhou Jianyu" userId="faadb563bfecab1d" providerId="LiveId" clId="{608A95A3-58AF-4221-93A8-A24D4A10E73E}" dt="2022-12-09T03:24:22.275" v="7409" actId="9405"/>
          <ac:inkMkLst>
            <pc:docMk/>
            <pc:sldMk cId="599936732" sldId="279"/>
            <ac:inkMk id="242" creationId="{0AD9706C-58F2-4997-848C-5ACF815A278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3" creationId="{C3FECE58-48B1-4320-9E65-9F0D5B42438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4" creationId="{94C16022-D203-4EC6-B75F-E34BB7E9E07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5" creationId="{473F49F4-81B0-455E-B4F9-C7AB83FC5E1E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6" creationId="{760B47F6-E43E-4F98-B482-883838C40AD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7" creationId="{469E531A-CBA2-4B15-8716-F30B6BA8BD0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8" creationId="{BA524B85-2CEB-4D22-A766-19D5C717760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49" creationId="{F194892B-D409-4970-9E81-1960C3FC816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0" creationId="{4127CA45-D40C-4129-BF97-14F43AC0522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1" creationId="{64834A3A-AC0B-4234-B7CD-D57DD634FE7F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4" creationId="{AA068168-C582-406D-9C73-DED2D77DCFFC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5" creationId="{6F5FA917-479B-4C0F-8275-4A8EB78AAD8F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6" creationId="{5867B145-6E92-4887-B3A9-293287D4BD2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7" creationId="{75854ADB-CF4E-4B80-9F49-2F4D9DD6828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8" creationId="{95B7ED81-6AA4-4009-A3C0-DC2A4A691D8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59" creationId="{D7C03731-DC71-4D44-9110-F594CEE5F668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0" creationId="{A609DF27-63A2-429C-98F4-D4E97BA1F57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2" creationId="{C8EA5987-8DCE-423E-B6B3-BC37ED1C991F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3" creationId="{92B1369E-0DC2-4B73-AB23-0C0C28F7495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4" creationId="{13915C7B-13C9-40EC-AE65-0EB78A32085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5" creationId="{DC7A716A-8CFB-42D6-B321-0F3104E478EB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6" creationId="{0ADF6351-16F6-4DE9-9C30-0D8DCC90AA58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7" creationId="{C8ED5923-01F9-4C6A-BFFB-B44A6BDD6ED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8" creationId="{D9E3BF9E-4891-4D1C-BFC1-517EA136AB63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69" creationId="{37C265B6-B1C3-4684-AF19-22F640075A44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0" creationId="{2A5E567C-0E88-469D-B456-73938F2EFE02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1" creationId="{E367E603-613B-49A6-9157-CFB2EEB65F30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2" creationId="{AB1E101B-8426-42DB-89FB-EFF6D7567FF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3" creationId="{F8D3A345-7642-4A56-9288-C16B03B8E30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4" creationId="{D93A75AB-D30E-42C4-8051-7A2B9A63772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5" creationId="{E1CF5879-A0A4-48F8-9C0A-B2DB02F3B79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6" creationId="{0A86862B-75B3-4344-96D1-A02AB6297455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7" creationId="{28CBFF81-388B-453D-91FE-99C2ECD03C8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8" creationId="{21D24052-9104-4FEE-B657-FE4433A7878D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79" creationId="{02DA32BB-E20A-495B-9B7B-73A1F2B073A0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83" creationId="{772C3060-96C3-4A8E-A8C8-445799F449EE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84" creationId="{BC3ABDF1-63B1-4DC6-9261-3FD52305CAA1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85" creationId="{DAADB9DA-0086-49BD-B7F1-E6FAAF74D37D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86" creationId="{2F644B69-F14B-4A15-8290-D1729FAF143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88" creationId="{6171BD42-F526-4C72-88A0-41A9F5219479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89" creationId="{E3148772-9BB7-412F-AF98-0694E49A32F1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90" creationId="{871122DC-F26B-4274-82D9-7EBD71A81603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91" creationId="{76664C83-1CF7-43E6-A2E6-BC4732A47646}"/>
          </ac:inkMkLst>
        </pc:inkChg>
        <pc:inkChg chg="add mod">
          <ac:chgData name="Zhou Jianyu" userId="faadb563bfecab1d" providerId="LiveId" clId="{608A95A3-58AF-4221-93A8-A24D4A10E73E}" dt="2022-12-09T03:24:45.339" v="7457"/>
          <ac:inkMkLst>
            <pc:docMk/>
            <pc:sldMk cId="599936732" sldId="279"/>
            <ac:inkMk id="292" creationId="{7437D758-36AD-4CC7-B0BC-C69BB9F397C4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94" creationId="{0CC6A04A-23A1-4920-93A5-38F5EA281D14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95" creationId="{0F315071-62F4-456F-8063-CCFB6BA58997}"/>
          </ac:inkMkLst>
        </pc:inkChg>
        <pc:inkChg chg="add mod">
          <ac:chgData name="Zhou Jianyu" userId="faadb563bfecab1d" providerId="LiveId" clId="{608A95A3-58AF-4221-93A8-A24D4A10E73E}" dt="2022-12-09T03:24:47.367" v="7461"/>
          <ac:inkMkLst>
            <pc:docMk/>
            <pc:sldMk cId="599936732" sldId="279"/>
            <ac:inkMk id="296" creationId="{CBDA4860-187D-439D-B8F3-59522FEEA7BE}"/>
          </ac:inkMkLst>
        </pc:inkChg>
        <pc:inkChg chg="add mod">
          <ac:chgData name="Zhou Jianyu" userId="faadb563bfecab1d" providerId="LiveId" clId="{608A95A3-58AF-4221-93A8-A24D4A10E73E}" dt="2022-12-09T03:25:36.151" v="7505"/>
          <ac:inkMkLst>
            <pc:docMk/>
            <pc:sldMk cId="599936732" sldId="279"/>
            <ac:inkMk id="298" creationId="{FB247E22-30AB-488C-A61D-27F79E70B475}"/>
          </ac:inkMkLst>
        </pc:inkChg>
        <pc:inkChg chg="add mod">
          <ac:chgData name="Zhou Jianyu" userId="faadb563bfecab1d" providerId="LiveId" clId="{608A95A3-58AF-4221-93A8-A24D4A10E73E}" dt="2022-12-09T03:25:36.151" v="7505"/>
          <ac:inkMkLst>
            <pc:docMk/>
            <pc:sldMk cId="599936732" sldId="279"/>
            <ac:inkMk id="299" creationId="{69E14B6B-A382-4D80-AA03-58401AE9A0F1}"/>
          </ac:inkMkLst>
        </pc:inkChg>
        <pc:inkChg chg="add mod">
          <ac:chgData name="Zhou Jianyu" userId="faadb563bfecab1d" providerId="LiveId" clId="{608A95A3-58AF-4221-93A8-A24D4A10E73E}" dt="2022-12-09T03:25:36.151" v="7505"/>
          <ac:inkMkLst>
            <pc:docMk/>
            <pc:sldMk cId="599936732" sldId="279"/>
            <ac:inkMk id="300" creationId="{6B025FEE-72CD-40BD-B215-C176DE00CD79}"/>
          </ac:inkMkLst>
        </pc:inkChg>
        <pc:inkChg chg="add mod">
          <ac:chgData name="Zhou Jianyu" userId="faadb563bfecab1d" providerId="LiveId" clId="{608A95A3-58AF-4221-93A8-A24D4A10E73E}" dt="2022-12-09T03:25:36.151" v="7505"/>
          <ac:inkMkLst>
            <pc:docMk/>
            <pc:sldMk cId="599936732" sldId="279"/>
            <ac:inkMk id="302" creationId="{70D24185-40A2-41DA-9289-1A1E2837D10E}"/>
          </ac:inkMkLst>
        </pc:inkChg>
        <pc:inkChg chg="add">
          <ac:chgData name="Zhou Jianyu" userId="faadb563bfecab1d" providerId="LiveId" clId="{608A95A3-58AF-4221-93A8-A24D4A10E73E}" dt="2022-12-09T03:25:35.227" v="7504" actId="9405"/>
          <ac:inkMkLst>
            <pc:docMk/>
            <pc:sldMk cId="599936732" sldId="279"/>
            <ac:inkMk id="303" creationId="{820129D7-8202-4877-A6D5-9646BD49DD57}"/>
          </ac:inkMkLst>
        </pc:inkChg>
        <pc:inkChg chg="add">
          <ac:chgData name="Zhou Jianyu" userId="faadb563bfecab1d" providerId="LiveId" clId="{608A95A3-58AF-4221-93A8-A24D4A10E73E}" dt="2022-12-09T03:25:38.819" v="7506" actId="9405"/>
          <ac:inkMkLst>
            <pc:docMk/>
            <pc:sldMk cId="599936732" sldId="279"/>
            <ac:inkMk id="305" creationId="{3BCF9C2A-B9B7-46EE-A428-97AE7224108C}"/>
          </ac:inkMkLst>
        </pc:inkChg>
        <pc:inkChg chg="add mod">
          <ac:chgData name="Zhou Jianyu" userId="faadb563bfecab1d" providerId="LiveId" clId="{608A95A3-58AF-4221-93A8-A24D4A10E73E}" dt="2022-12-09T03:25:40.255" v="7509"/>
          <ac:inkMkLst>
            <pc:docMk/>
            <pc:sldMk cId="599936732" sldId="279"/>
            <ac:inkMk id="306" creationId="{87052E19-E4D3-4DD7-BC3C-1BAAB1AA2724}"/>
          </ac:inkMkLst>
        </pc:inkChg>
        <pc:inkChg chg="add mod">
          <ac:chgData name="Zhou Jianyu" userId="faadb563bfecab1d" providerId="LiveId" clId="{608A95A3-58AF-4221-93A8-A24D4A10E73E}" dt="2022-12-09T03:25:40.255" v="7509"/>
          <ac:inkMkLst>
            <pc:docMk/>
            <pc:sldMk cId="599936732" sldId="279"/>
            <ac:inkMk id="307" creationId="{EA238D49-53AD-4EEC-87B3-99A2D15439F7}"/>
          </ac:inkMkLst>
        </pc:inkChg>
        <pc:inkChg chg="add">
          <ac:chgData name="Zhou Jianyu" userId="faadb563bfecab1d" providerId="LiveId" clId="{608A95A3-58AF-4221-93A8-A24D4A10E73E}" dt="2022-12-09T03:25:40.981" v="7510" actId="9405"/>
          <ac:inkMkLst>
            <pc:docMk/>
            <pc:sldMk cId="599936732" sldId="279"/>
            <ac:inkMk id="309" creationId="{7448DF5E-F7ED-4342-9645-DC44361870F4}"/>
          </ac:inkMkLst>
        </pc:inkChg>
        <pc:inkChg chg="add">
          <ac:chgData name="Zhou Jianyu" userId="faadb563bfecab1d" providerId="LiveId" clId="{608A95A3-58AF-4221-93A8-A24D4A10E73E}" dt="2022-12-09T03:25:45.034" v="7511" actId="9405"/>
          <ac:inkMkLst>
            <pc:docMk/>
            <pc:sldMk cId="599936732" sldId="279"/>
            <ac:inkMk id="310" creationId="{490246D0-B29C-455C-9E98-E6887370C794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1" creationId="{40FC6D3A-EC38-46E5-981B-16FD6EE01B76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2" creationId="{652FCA01-8682-48A6-9DF9-A2C596DBADC2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3" creationId="{FD17B9DC-7FDC-4BBA-9826-8C7E3343BC3A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4" creationId="{6A683B51-B2A5-4D94-BFD7-84A57056A88A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5" creationId="{DBC12927-EE2C-4893-AE4D-277B197E0C41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6" creationId="{A60DF0E1-3E84-4D7D-B43E-31B000DFA157}"/>
          </ac:inkMkLst>
        </pc:inkChg>
        <pc:inkChg chg="add mod">
          <ac:chgData name="Zhou Jianyu" userId="faadb563bfecab1d" providerId="LiveId" clId="{608A95A3-58AF-4221-93A8-A24D4A10E73E}" dt="2022-12-09T03:25:49.182" v="7519"/>
          <ac:inkMkLst>
            <pc:docMk/>
            <pc:sldMk cId="599936732" sldId="279"/>
            <ac:inkMk id="317" creationId="{E5DDE4FE-0C36-4804-B3C1-2836E50D86EB}"/>
          </ac:inkMkLst>
        </pc:inkChg>
      </pc:sldChg>
      <pc:sldChg chg="addSp delSp modSp new mod">
        <pc:chgData name="Zhou Jianyu" userId="faadb563bfecab1d" providerId="LiveId" clId="{608A95A3-58AF-4221-93A8-A24D4A10E73E}" dt="2022-12-09T03:34:48.801" v="7718"/>
        <pc:sldMkLst>
          <pc:docMk/>
          <pc:sldMk cId="1621707649" sldId="280"/>
        </pc:sldMkLst>
        <pc:grpChg chg="mod">
          <ac:chgData name="Zhou Jianyu" userId="faadb563bfecab1d" providerId="LiveId" clId="{608A95A3-58AF-4221-93A8-A24D4A10E73E}" dt="2022-12-09T03:25:17.956" v="7498"/>
          <ac:grpSpMkLst>
            <pc:docMk/>
            <pc:sldMk cId="1621707649" sldId="280"/>
            <ac:grpSpMk id="38" creationId="{10C9B7D7-81F5-4614-8D02-55B6D17D0857}"/>
          </ac:grpSpMkLst>
        </pc:grpChg>
        <pc:grpChg chg="mod">
          <ac:chgData name="Zhou Jianyu" userId="faadb563bfecab1d" providerId="LiveId" clId="{608A95A3-58AF-4221-93A8-A24D4A10E73E}" dt="2022-12-09T03:25:17.956" v="7498"/>
          <ac:grpSpMkLst>
            <pc:docMk/>
            <pc:sldMk cId="1621707649" sldId="280"/>
            <ac:grpSpMk id="39" creationId="{EB19BE96-68CF-4C5E-BC0B-C6DF4836F3D9}"/>
          </ac:grpSpMkLst>
        </pc:grpChg>
        <pc:grpChg chg="del mod">
          <ac:chgData name="Zhou Jianyu" userId="faadb563bfecab1d" providerId="LiveId" clId="{608A95A3-58AF-4221-93A8-A24D4A10E73E}" dt="2022-12-09T03:25:17.956" v="7498"/>
          <ac:grpSpMkLst>
            <pc:docMk/>
            <pc:sldMk cId="1621707649" sldId="280"/>
            <ac:grpSpMk id="40" creationId="{FD554C2B-4753-4FF7-BC32-1A55A141EB91}"/>
          </ac:grpSpMkLst>
        </pc:grpChg>
        <pc:grpChg chg="mod">
          <ac:chgData name="Zhou Jianyu" userId="faadb563bfecab1d" providerId="LiveId" clId="{608A95A3-58AF-4221-93A8-A24D4A10E73E}" dt="2022-12-09T03:25:17.956" v="7498"/>
          <ac:grpSpMkLst>
            <pc:docMk/>
            <pc:sldMk cId="1621707649" sldId="280"/>
            <ac:grpSpMk id="41" creationId="{E379F44E-05D4-4F75-9423-DE2C6BF91C08}"/>
          </ac:grpSpMkLst>
        </pc:grpChg>
        <pc:grpChg chg="del mod">
          <ac:chgData name="Zhou Jianyu" userId="faadb563bfecab1d" providerId="LiveId" clId="{608A95A3-58AF-4221-93A8-A24D4A10E73E}" dt="2022-12-09T03:34:03.511" v="7699"/>
          <ac:grpSpMkLst>
            <pc:docMk/>
            <pc:sldMk cId="1621707649" sldId="280"/>
            <ac:grpSpMk id="49" creationId="{3D009916-F4C0-426A-9480-4B5DB2860812}"/>
          </ac:grpSpMkLst>
        </pc:grpChg>
        <pc:grpChg chg="del mod">
          <ac:chgData name="Zhou Jianyu" userId="faadb563bfecab1d" providerId="LiveId" clId="{608A95A3-58AF-4221-93A8-A24D4A10E73E}" dt="2022-12-09T03:29:18.672" v="7674"/>
          <ac:grpSpMkLst>
            <pc:docMk/>
            <pc:sldMk cId="1621707649" sldId="280"/>
            <ac:grpSpMk id="60" creationId="{ACF9B4CF-D784-408F-8EB5-AB1E90F2570C}"/>
          </ac:grpSpMkLst>
        </pc:grpChg>
        <pc:grpChg chg="del mod">
          <ac:chgData name="Zhou Jianyu" userId="faadb563bfecab1d" providerId="LiveId" clId="{608A95A3-58AF-4221-93A8-A24D4A10E73E}" dt="2022-12-09T03:29:18.672" v="7674"/>
          <ac:grpSpMkLst>
            <pc:docMk/>
            <pc:sldMk cId="1621707649" sldId="280"/>
            <ac:grpSpMk id="61" creationId="{BD2741D7-B8C2-4F02-BBD8-6F89E0DB4818}"/>
          </ac:grpSpMkLst>
        </pc:grpChg>
        <pc:grpChg chg="del mod">
          <ac:chgData name="Zhou Jianyu" userId="faadb563bfecab1d" providerId="LiveId" clId="{608A95A3-58AF-4221-93A8-A24D4A10E73E}" dt="2022-12-09T03:29:18.672" v="7674"/>
          <ac:grpSpMkLst>
            <pc:docMk/>
            <pc:sldMk cId="1621707649" sldId="280"/>
            <ac:grpSpMk id="62" creationId="{D5EE0E39-08C6-4BA9-9218-A1550FE31B4D}"/>
          </ac:grpSpMkLst>
        </pc:grpChg>
        <pc:grpChg chg="del mod">
          <ac:chgData name="Zhou Jianyu" userId="faadb563bfecab1d" providerId="LiveId" clId="{608A95A3-58AF-4221-93A8-A24D4A10E73E}" dt="2022-12-09T03:29:18.672" v="7674"/>
          <ac:grpSpMkLst>
            <pc:docMk/>
            <pc:sldMk cId="1621707649" sldId="280"/>
            <ac:grpSpMk id="78" creationId="{ED84DA58-BF9F-4DCE-843E-B7F8900AD6D1}"/>
          </ac:grpSpMkLst>
        </pc:grpChg>
        <pc:grpChg chg="del mod">
          <ac:chgData name="Zhou Jianyu" userId="faadb563bfecab1d" providerId="LiveId" clId="{608A95A3-58AF-4221-93A8-A24D4A10E73E}" dt="2022-12-09T03:28:12.222" v="7576"/>
          <ac:grpSpMkLst>
            <pc:docMk/>
            <pc:sldMk cId="1621707649" sldId="280"/>
            <ac:grpSpMk id="87" creationId="{938AE4E0-C7F5-41B6-9405-8AA04C7523DD}"/>
          </ac:grpSpMkLst>
        </pc:grpChg>
        <pc:grpChg chg="del mod">
          <ac:chgData name="Zhou Jianyu" userId="faadb563bfecab1d" providerId="LiveId" clId="{608A95A3-58AF-4221-93A8-A24D4A10E73E}" dt="2022-12-09T03:28:16.178" v="7586"/>
          <ac:grpSpMkLst>
            <pc:docMk/>
            <pc:sldMk cId="1621707649" sldId="280"/>
            <ac:grpSpMk id="100" creationId="{D859E0FD-5105-4BD8-B3B6-D787A339F907}"/>
          </ac:grpSpMkLst>
        </pc:grpChg>
        <pc:grpChg chg="mod">
          <ac:chgData name="Zhou Jianyu" userId="faadb563bfecab1d" providerId="LiveId" clId="{608A95A3-58AF-4221-93A8-A24D4A10E73E}" dt="2022-12-09T03:28:12.222" v="7576"/>
          <ac:grpSpMkLst>
            <pc:docMk/>
            <pc:sldMk cId="1621707649" sldId="280"/>
            <ac:grpSpMk id="101" creationId="{606BC16F-EFF0-4ABC-84DF-9F7195F04AFB}"/>
          </ac:grpSpMkLst>
        </pc:grpChg>
        <pc:grpChg chg="mod">
          <ac:chgData name="Zhou Jianyu" userId="faadb563bfecab1d" providerId="LiveId" clId="{608A95A3-58AF-4221-93A8-A24D4A10E73E}" dt="2022-12-09T03:28:12.222" v="7576"/>
          <ac:grpSpMkLst>
            <pc:docMk/>
            <pc:sldMk cId="1621707649" sldId="280"/>
            <ac:grpSpMk id="102" creationId="{F1CFAED0-AA5E-4115-B9D0-B628A78581C6}"/>
          </ac:grpSpMkLst>
        </pc:grpChg>
        <pc:grpChg chg="del mod">
          <ac:chgData name="Zhou Jianyu" userId="faadb563bfecab1d" providerId="LiveId" clId="{608A95A3-58AF-4221-93A8-A24D4A10E73E}" dt="2022-12-09T03:28:16.178" v="7586"/>
          <ac:grpSpMkLst>
            <pc:docMk/>
            <pc:sldMk cId="1621707649" sldId="280"/>
            <ac:grpSpMk id="112" creationId="{F35EDC2A-A6C1-4B22-A557-CFD0BF1CCA6D}"/>
          </ac:grpSpMkLst>
        </pc:grpChg>
        <pc:grpChg chg="del mod">
          <ac:chgData name="Zhou Jianyu" userId="faadb563bfecab1d" providerId="LiveId" clId="{608A95A3-58AF-4221-93A8-A24D4A10E73E}" dt="2022-12-09T03:28:16.178" v="7586"/>
          <ac:grpSpMkLst>
            <pc:docMk/>
            <pc:sldMk cId="1621707649" sldId="280"/>
            <ac:grpSpMk id="113" creationId="{95330B5F-446F-4A2D-8AE7-11FB624C8822}"/>
          </ac:grpSpMkLst>
        </pc:grpChg>
        <pc:grpChg chg="del mod">
          <ac:chgData name="Zhou Jianyu" userId="faadb563bfecab1d" providerId="LiveId" clId="{608A95A3-58AF-4221-93A8-A24D4A10E73E}" dt="2022-12-09T03:28:20.504" v="7593"/>
          <ac:grpSpMkLst>
            <pc:docMk/>
            <pc:sldMk cId="1621707649" sldId="280"/>
            <ac:grpSpMk id="114" creationId="{8A67AE1C-F8A0-416C-B824-FC86F9239E74}"/>
          </ac:grpSpMkLst>
        </pc:grpChg>
        <pc:grpChg chg="del mod">
          <ac:chgData name="Zhou Jianyu" userId="faadb563bfecab1d" providerId="LiveId" clId="{608A95A3-58AF-4221-93A8-A24D4A10E73E}" dt="2022-12-09T03:28:22.007" v="7595"/>
          <ac:grpSpMkLst>
            <pc:docMk/>
            <pc:sldMk cId="1621707649" sldId="280"/>
            <ac:grpSpMk id="121" creationId="{69613CF1-532F-483C-A45E-8A2B8E138A75}"/>
          </ac:grpSpMkLst>
        </pc:grpChg>
        <pc:grpChg chg="del mod">
          <ac:chgData name="Zhou Jianyu" userId="faadb563bfecab1d" providerId="LiveId" clId="{608A95A3-58AF-4221-93A8-A24D4A10E73E}" dt="2022-12-09T03:28:24.255" v="7599"/>
          <ac:grpSpMkLst>
            <pc:docMk/>
            <pc:sldMk cId="1621707649" sldId="280"/>
            <ac:grpSpMk id="123" creationId="{1FA8940D-3A8C-43B9-86E5-71CD576AF8B8}"/>
          </ac:grpSpMkLst>
        </pc:grpChg>
        <pc:grpChg chg="mod">
          <ac:chgData name="Zhou Jianyu" userId="faadb563bfecab1d" providerId="LiveId" clId="{608A95A3-58AF-4221-93A8-A24D4A10E73E}" dt="2022-12-09T03:28:24.255" v="7599"/>
          <ac:grpSpMkLst>
            <pc:docMk/>
            <pc:sldMk cId="1621707649" sldId="280"/>
            <ac:grpSpMk id="127" creationId="{E95CE928-1A38-46C3-A57A-C92868F969A2}"/>
          </ac:grpSpMkLst>
        </pc:grpChg>
        <pc:grpChg chg="del mod">
          <ac:chgData name="Zhou Jianyu" userId="faadb563bfecab1d" providerId="LiveId" clId="{608A95A3-58AF-4221-93A8-A24D4A10E73E}" dt="2022-12-09T03:28:38.183" v="7614"/>
          <ac:grpSpMkLst>
            <pc:docMk/>
            <pc:sldMk cId="1621707649" sldId="280"/>
            <ac:grpSpMk id="133" creationId="{15066CE0-39E4-4653-9A4D-E15C1F0FBC80}"/>
          </ac:grpSpMkLst>
        </pc:grpChg>
        <pc:grpChg chg="del mod">
          <ac:chgData name="Zhou Jianyu" userId="faadb563bfecab1d" providerId="LiveId" clId="{608A95A3-58AF-4221-93A8-A24D4A10E73E}" dt="2022-12-09T03:28:44.634" v="7616"/>
          <ac:grpSpMkLst>
            <pc:docMk/>
            <pc:sldMk cId="1621707649" sldId="280"/>
            <ac:grpSpMk id="142" creationId="{33EB3626-6697-403F-80C5-CD927389DFCA}"/>
          </ac:grpSpMkLst>
        </pc:grpChg>
        <pc:grpChg chg="del mod">
          <ac:chgData name="Zhou Jianyu" userId="faadb563bfecab1d" providerId="LiveId" clId="{608A95A3-58AF-4221-93A8-A24D4A10E73E}" dt="2022-12-09T03:29:06.109" v="7647"/>
          <ac:grpSpMkLst>
            <pc:docMk/>
            <pc:sldMk cId="1621707649" sldId="280"/>
            <ac:grpSpMk id="144" creationId="{BC2A74C1-D5B8-46C7-A648-408BDE3FB653}"/>
          </ac:grpSpMkLst>
        </pc:grpChg>
        <pc:grpChg chg="del mod">
          <ac:chgData name="Zhou Jianyu" userId="faadb563bfecab1d" providerId="LiveId" clId="{608A95A3-58AF-4221-93A8-A24D4A10E73E}" dt="2022-12-09T03:28:57.928" v="7629"/>
          <ac:grpSpMkLst>
            <pc:docMk/>
            <pc:sldMk cId="1621707649" sldId="280"/>
            <ac:grpSpMk id="152" creationId="{C6BD965F-F620-4091-B635-C6784119265B}"/>
          </ac:grpSpMkLst>
        </pc:grpChg>
        <pc:grpChg chg="del mod">
          <ac:chgData name="Zhou Jianyu" userId="faadb563bfecab1d" providerId="LiveId" clId="{608A95A3-58AF-4221-93A8-A24D4A10E73E}" dt="2022-12-09T03:29:06.109" v="7647"/>
          <ac:grpSpMkLst>
            <pc:docMk/>
            <pc:sldMk cId="1621707649" sldId="280"/>
            <ac:grpSpMk id="157" creationId="{4B577350-C534-41FB-83C4-45EEA1775C9F}"/>
          </ac:grpSpMkLst>
        </pc:grpChg>
        <pc:grpChg chg="del mod">
          <ac:chgData name="Zhou Jianyu" userId="faadb563bfecab1d" providerId="LiveId" clId="{608A95A3-58AF-4221-93A8-A24D4A10E73E}" dt="2022-12-09T03:29:10.477" v="7653"/>
          <ac:grpSpMkLst>
            <pc:docMk/>
            <pc:sldMk cId="1621707649" sldId="280"/>
            <ac:grpSpMk id="168" creationId="{82F4CFE1-426C-4F1E-9121-FEB30827B1F7}"/>
          </ac:grpSpMkLst>
        </pc:grpChg>
        <pc:grpChg chg="del mod">
          <ac:chgData name="Zhou Jianyu" userId="faadb563bfecab1d" providerId="LiveId" clId="{608A95A3-58AF-4221-93A8-A24D4A10E73E}" dt="2022-12-09T03:29:18.672" v="7674"/>
          <ac:grpSpMkLst>
            <pc:docMk/>
            <pc:sldMk cId="1621707649" sldId="280"/>
            <ac:grpSpMk id="173" creationId="{65BCE7C5-0E12-4480-A41D-043C8A1462A0}"/>
          </ac:grpSpMkLst>
        </pc:grpChg>
        <pc:grpChg chg="del mod">
          <ac:chgData name="Zhou Jianyu" userId="faadb563bfecab1d" providerId="LiveId" clId="{608A95A3-58AF-4221-93A8-A24D4A10E73E}" dt="2022-12-09T03:29:10.477" v="7653"/>
          <ac:grpSpMkLst>
            <pc:docMk/>
            <pc:sldMk cId="1621707649" sldId="280"/>
            <ac:grpSpMk id="175" creationId="{312868B3-EAE4-4C8E-B382-1E8D0B180CFF}"/>
          </ac:grpSpMkLst>
        </pc:grpChg>
        <pc:grpChg chg="del mod">
          <ac:chgData name="Zhou Jianyu" userId="faadb563bfecab1d" providerId="LiveId" clId="{608A95A3-58AF-4221-93A8-A24D4A10E73E}" dt="2022-12-09T03:29:18.672" v="7674"/>
          <ac:grpSpMkLst>
            <pc:docMk/>
            <pc:sldMk cId="1621707649" sldId="280"/>
            <ac:grpSpMk id="181" creationId="{AB83982A-79B4-474C-BC9C-403BD17C9E7B}"/>
          </ac:grpSpMkLst>
        </pc:grpChg>
        <pc:grpChg chg="del mod">
          <ac:chgData name="Zhou Jianyu" userId="faadb563bfecab1d" providerId="LiveId" clId="{608A95A3-58AF-4221-93A8-A24D4A10E73E}" dt="2022-12-09T03:34:03.511" v="7699"/>
          <ac:grpSpMkLst>
            <pc:docMk/>
            <pc:sldMk cId="1621707649" sldId="280"/>
            <ac:grpSpMk id="202" creationId="{C1994093-0D9C-4408-B2F9-A26B72A69CF9}"/>
          </ac:grpSpMkLst>
        </pc:grpChg>
        <pc:grpChg chg="del mod">
          <ac:chgData name="Zhou Jianyu" userId="faadb563bfecab1d" providerId="LiveId" clId="{608A95A3-58AF-4221-93A8-A24D4A10E73E}" dt="2022-12-09T03:30:34.574" v="7689"/>
          <ac:grpSpMkLst>
            <pc:docMk/>
            <pc:sldMk cId="1621707649" sldId="280"/>
            <ac:grpSpMk id="207" creationId="{F5DCDC4D-4B20-451C-93D8-6532966AFC18}"/>
          </ac:grpSpMkLst>
        </pc:grpChg>
        <pc:grpChg chg="del mod">
          <ac:chgData name="Zhou Jianyu" userId="faadb563bfecab1d" providerId="LiveId" clId="{608A95A3-58AF-4221-93A8-A24D4A10E73E}" dt="2022-12-09T03:30:31.461" v="7684"/>
          <ac:grpSpMkLst>
            <pc:docMk/>
            <pc:sldMk cId="1621707649" sldId="280"/>
            <ac:grpSpMk id="210" creationId="{75590C45-A5D6-4604-80C4-34D72A1FF2FC}"/>
          </ac:grpSpMkLst>
        </pc:grpChg>
        <pc:grpChg chg="del mod">
          <ac:chgData name="Zhou Jianyu" userId="faadb563bfecab1d" providerId="LiveId" clId="{608A95A3-58AF-4221-93A8-A24D4A10E73E}" dt="2022-12-09T03:30:33.703" v="7687"/>
          <ac:grpSpMkLst>
            <pc:docMk/>
            <pc:sldMk cId="1621707649" sldId="280"/>
            <ac:grpSpMk id="212" creationId="{98AA0DB0-3BEA-425C-9407-02E7677EC1B5}"/>
          </ac:grpSpMkLst>
        </pc:grpChg>
        <pc:grpChg chg="del mod">
          <ac:chgData name="Zhou Jianyu" userId="faadb563bfecab1d" providerId="LiveId" clId="{608A95A3-58AF-4221-93A8-A24D4A10E73E}" dt="2022-12-09T03:34:00.625" v="7697"/>
          <ac:grpSpMkLst>
            <pc:docMk/>
            <pc:sldMk cId="1621707649" sldId="280"/>
            <ac:grpSpMk id="217" creationId="{3F56BF25-7BC4-4C12-AC89-D33AC9A7EE06}"/>
          </ac:grpSpMkLst>
        </pc:grpChg>
        <pc:grpChg chg="del mod">
          <ac:chgData name="Zhou Jianyu" userId="faadb563bfecab1d" providerId="LiveId" clId="{608A95A3-58AF-4221-93A8-A24D4A10E73E}" dt="2022-12-09T03:34:03.511" v="7699"/>
          <ac:grpSpMkLst>
            <pc:docMk/>
            <pc:sldMk cId="1621707649" sldId="280"/>
            <ac:grpSpMk id="219" creationId="{817E966C-3A8D-45BC-98FE-BA11AF9DCBB9}"/>
          </ac:grpSpMkLst>
        </pc:grpChg>
        <pc:grpChg chg="del mod">
          <ac:chgData name="Zhou Jianyu" userId="faadb563bfecab1d" providerId="LiveId" clId="{608A95A3-58AF-4221-93A8-A24D4A10E73E}" dt="2022-12-09T03:34:05.780" v="7702"/>
          <ac:grpSpMkLst>
            <pc:docMk/>
            <pc:sldMk cId="1621707649" sldId="280"/>
            <ac:grpSpMk id="221" creationId="{BA89378B-DFB9-40AD-9D9E-32B8CE3017A1}"/>
          </ac:grpSpMkLst>
        </pc:grpChg>
        <pc:grpChg chg="del mod">
          <ac:chgData name="Zhou Jianyu" userId="faadb563bfecab1d" providerId="LiveId" clId="{608A95A3-58AF-4221-93A8-A24D4A10E73E}" dt="2022-12-09T03:34:07.572" v="7704"/>
          <ac:grpSpMkLst>
            <pc:docMk/>
            <pc:sldMk cId="1621707649" sldId="280"/>
            <ac:grpSpMk id="224" creationId="{067642C5-23E3-4032-97A2-A065705CFEAF}"/>
          </ac:grpSpMkLst>
        </pc:grpChg>
        <pc:grpChg chg="del mod">
          <ac:chgData name="Zhou Jianyu" userId="faadb563bfecab1d" providerId="LiveId" clId="{608A95A3-58AF-4221-93A8-A24D4A10E73E}" dt="2022-12-09T03:34:11.686" v="7712"/>
          <ac:grpSpMkLst>
            <pc:docMk/>
            <pc:sldMk cId="1621707649" sldId="280"/>
            <ac:grpSpMk id="226" creationId="{FDD2BE6F-6AC9-4531-A6E0-DB5C81BE898D}"/>
          </ac:grpSpMkLst>
        </pc:grpChg>
        <pc:grpChg chg="del mod">
          <ac:chgData name="Zhou Jianyu" userId="faadb563bfecab1d" providerId="LiveId" clId="{608A95A3-58AF-4221-93A8-A24D4A10E73E}" dt="2022-12-09T03:34:42.891" v="7714"/>
          <ac:grpSpMkLst>
            <pc:docMk/>
            <pc:sldMk cId="1621707649" sldId="280"/>
            <ac:grpSpMk id="234" creationId="{C71062F0-112F-4209-9636-B5421FAEB3D3}"/>
          </ac:grpSpMkLst>
        </pc:grpChg>
        <pc:grpChg chg="del mod">
          <ac:chgData name="Zhou Jianyu" userId="faadb563bfecab1d" providerId="LiveId" clId="{608A95A3-58AF-4221-93A8-A24D4A10E73E}" dt="2022-12-09T03:34:48.801" v="7718"/>
          <ac:grpSpMkLst>
            <pc:docMk/>
            <pc:sldMk cId="1621707649" sldId="280"/>
            <ac:grpSpMk id="236" creationId="{E2DBAA8C-3221-40A6-BF56-989ADA736143}"/>
          </ac:grpSpMkLst>
        </pc:grpChg>
        <pc:grpChg chg="mod">
          <ac:chgData name="Zhou Jianyu" userId="faadb563bfecab1d" providerId="LiveId" clId="{608A95A3-58AF-4221-93A8-A24D4A10E73E}" dt="2022-12-09T03:34:48.801" v="7718"/>
          <ac:grpSpMkLst>
            <pc:docMk/>
            <pc:sldMk cId="1621707649" sldId="280"/>
            <ac:grpSpMk id="240" creationId="{5778D399-7D67-477F-B09C-D96EC5066A37}"/>
          </ac:grpSpMkLst>
        </pc:grp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" creationId="{91088512-B951-4517-86BB-8B1E23C32BF6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" creationId="{F1AA9C4D-8E37-4011-AF91-47D364FF4EC5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4" creationId="{75D5A1FB-8648-4ABB-80F3-CD5C4621E5FB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5" creationId="{9DB34703-8AF1-4057-AE77-C8AB89368AF8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6" creationId="{45E8A360-33A1-427D-ACE0-69222CF91E2C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7" creationId="{414C0D21-99DD-40DB-9039-A43A03544CE6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8" creationId="{B39B1AFA-CBE9-415D-844F-64E8B8583A1E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9" creationId="{9D07ED00-35D7-4D5D-B783-1912F4519AF8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0" creationId="{8F3886D0-27F5-496B-A209-3861E627E0AF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1" creationId="{9027CF69-4884-486B-A2EC-70A29C876974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2" creationId="{D378B0EA-F0E2-4690-BC2E-76E4413F8D43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3" creationId="{5D07C293-1CBD-4358-A270-27A8B318A37E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4" creationId="{7A606178-6EE9-4880-9F37-DA43C8172E76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5" creationId="{C1E769D9-922D-4F3C-8B26-DDC2796F41DB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6" creationId="{2706C829-B3D2-4616-AD1F-6C2445946B31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7" creationId="{A1F99419-4E73-4D48-912D-6C8A2EF081DB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8" creationId="{A303119D-1391-4ACA-97BC-B8F90A603000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19" creationId="{A3B1DD6E-38B5-4C17-A7B7-527BC7700753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0" creationId="{8793521B-A937-4020-8FA2-334AB05DEDAE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1" creationId="{6C3AB211-3395-45AE-9378-14AC2D7CFD71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2" creationId="{FBCA7137-F776-49D9-A4F6-8534949898F4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3" creationId="{073AC59D-C242-4681-9E10-EE82A64704E8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4" creationId="{615DFF75-DF31-4F78-A3AD-9537AEA69B25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5" creationId="{9B38D0F0-E2B0-4FBB-B515-2F96D55950C3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6" creationId="{A7169E6F-2141-4C3F-B6A4-5FA75A6B5CB1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7" creationId="{CBDF8EED-0F8A-4468-89D4-9340DDB45BA1}"/>
          </ac:inkMkLst>
        </pc:inkChg>
        <pc:inkChg chg="add">
          <ac:chgData name="Zhou Jianyu" userId="faadb563bfecab1d" providerId="LiveId" clId="{608A95A3-58AF-4221-93A8-A24D4A10E73E}" dt="2022-12-09T03:25:12.295" v="7488" actId="9405"/>
          <ac:inkMkLst>
            <pc:docMk/>
            <pc:sldMk cId="1621707649" sldId="280"/>
            <ac:inkMk id="28" creationId="{50412C47-5FAC-4088-9901-1D2FA3E8FA79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29" creationId="{025E5E48-6625-48C3-800C-A431B976A117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0" creationId="{74506BAA-7479-4D80-A9E8-9158D99B6109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1" creationId="{83DECECD-E2C7-4B6F-A795-DAF16159DD45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2" creationId="{09AE9AC7-DF87-418D-B224-31606DE6CAEB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3" creationId="{74B5FFF9-3B0D-4BB9-96C5-39CDDE9704A2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4" creationId="{8660EBDF-4968-4400-A419-0BC662C71785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5" creationId="{E8ECD393-73C3-4C37-8EA5-82829795D411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6" creationId="{1C633177-C679-45CE-B858-53F3B1E027F0}"/>
          </ac:inkMkLst>
        </pc:inkChg>
        <pc:inkChg chg="add mod">
          <ac:chgData name="Zhou Jianyu" userId="faadb563bfecab1d" providerId="LiveId" clId="{608A95A3-58AF-4221-93A8-A24D4A10E73E}" dt="2022-12-09T03:25:17.956" v="7498"/>
          <ac:inkMkLst>
            <pc:docMk/>
            <pc:sldMk cId="1621707649" sldId="280"/>
            <ac:inkMk id="37" creationId="{3E472FC3-009F-4F72-910C-35D488BEF8C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2" creationId="{48AAF123-22C1-4B91-BF87-624BD149B5A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3" creationId="{5014BF61-56F2-4FF0-900C-05BFDAAB4E5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4" creationId="{2079734B-A283-49B1-A0E2-443073DBF8D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5" creationId="{797139C9-AA57-4B6F-BAD5-8BB1CBED526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6" creationId="{ADCB833D-D4DD-49CC-903A-C00525F6692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7" creationId="{6A829AE7-46D9-48B8-AB8F-E39A8C4D721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48" creationId="{F65D948A-5CD0-4B56-ACC1-F93CF6924E7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0" creationId="{FFDBC426-A63F-40E7-9906-B64D07E03CF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1" creationId="{0E483C8D-001B-4556-801A-AB5C1B7D7F8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2" creationId="{1CA58FB3-CE0B-4DC4-807A-580BCDF5F862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3" creationId="{D9312DA7-BF81-402E-AA49-5E635357772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4" creationId="{CCFF8E16-982F-4CAB-A901-3A564DC02A4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5" creationId="{745F401F-B482-4672-BC52-17A0FF954CC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6" creationId="{1E8BBAD0-62A8-421C-B51E-4D1CAF2E608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7" creationId="{7BBA8C8B-DDD1-447D-846B-72DA6D69466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8" creationId="{B5F4ED2B-220A-4A85-A271-2CFDA70A5E9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59" creationId="{D09E6CA7-C68A-4BA9-85B4-260217F71F9C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3" creationId="{1866BF85-EB28-4923-8C69-7159B723AF9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4" creationId="{DE47E280-0E6B-485F-B550-E5B8C587029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5" creationId="{3D2ED1FF-A709-4D8D-8E9E-7834BD35A62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6" creationId="{DDE12B8B-52AF-4FAD-A3A2-82568E6D6AFF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7" creationId="{F6B639D9-D40D-4300-A3A3-E36754A95EC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8" creationId="{513D361F-6D65-4AB5-8F8B-75E441C7531E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69" creationId="{53D17E18-51ED-4E80-90FE-46FD3BF8FF2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0" creationId="{83F01EB9-2E1E-438A-BE43-1EC1ACA473A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1" creationId="{C2268740-F3F8-4230-BFBD-D641E17DAC2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2" creationId="{3DEF5378-881F-4611-8DC4-6D2C78C184C2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3" creationId="{D51F3B4E-0E45-4A5E-8573-B2731351304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4" creationId="{E7A20EB4-EE35-4A8B-86E1-8C16CAC7C9B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5" creationId="{7BD15686-4F44-4315-81E5-470E3053A4D1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6" creationId="{60B2F7F8-C8EB-4795-90FF-446015CE1D1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77" creationId="{C78D220F-5343-455F-ADCC-AD4A83407BE0}"/>
          </ac:inkMkLst>
        </pc:inkChg>
        <pc:inkChg chg="add">
          <ac:chgData name="Zhou Jianyu" userId="faadb563bfecab1d" providerId="LiveId" clId="{608A95A3-58AF-4221-93A8-A24D4A10E73E}" dt="2022-12-09T03:28:00.578" v="7555" actId="9405"/>
          <ac:inkMkLst>
            <pc:docMk/>
            <pc:sldMk cId="1621707649" sldId="280"/>
            <ac:inkMk id="79" creationId="{BBC7D56F-24DB-4A0B-8257-ED4253628302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0" creationId="{61D1B81F-2274-4B33-92CF-A95ADF79A1A0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1" creationId="{0E369358-2639-4DE8-9E91-45314DED2A82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2" creationId="{D3C1B003-029C-46D8-93CF-331031DA161B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3" creationId="{E844CF07-BA9A-48BF-9AEA-B3050A36F3AA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4" creationId="{49237183-6853-48C7-AF40-F0B1005A01A0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5" creationId="{EC2FEE7F-EA47-426D-A33B-7CFBB25A2E4F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6" creationId="{8C880828-3B07-442B-A201-18A77DA4A5B2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8" creationId="{728ACC34-48FE-4131-A930-327EEE4ED764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89" creationId="{3DB8D26D-681B-466C-815D-7E7D01389DB1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0" creationId="{825016CB-BBBB-4B41-B09A-687CABE538B7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1" creationId="{8862892B-17DA-4578-B5EC-2F13E5737723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2" creationId="{A58B3B36-222F-4D6C-8F5F-810D91B8D034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3" creationId="{3D0DC20C-F1AA-4504-B71B-3A0DADF14066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4" creationId="{CB2B7660-E4F6-4892-9F33-2B013B3AE159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5" creationId="{1307904C-9B7D-4970-8BB6-40A59033C94E}"/>
          </ac:inkMkLst>
        </pc:inkChg>
        <pc:inkChg chg="add mod">
          <ac:chgData name="Zhou Jianyu" userId="faadb563bfecab1d" providerId="LiveId" clId="{608A95A3-58AF-4221-93A8-A24D4A10E73E}" dt="2022-12-09T03:28:12.222" v="7576"/>
          <ac:inkMkLst>
            <pc:docMk/>
            <pc:sldMk cId="1621707649" sldId="280"/>
            <ac:inkMk id="96" creationId="{21BAB691-8148-418E-AAFE-E0EB3476291C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97" creationId="{1981694A-4B3B-40E7-A85C-F61C0264BBA0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98" creationId="{35F7AFDA-CC6F-41FD-8AFE-A352A7F0BA85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99" creationId="{55F0FE2C-EFFF-4005-863C-5151AF742473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103" creationId="{81F270AB-DF46-446C-83A4-FE7EF7B9BE2A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104" creationId="{A69284CC-3487-4C90-BDAE-DA94CD40DCF7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105" creationId="{E20FD5B0-52E8-4207-9719-FC609D7D6CA1}"/>
          </ac:inkMkLst>
        </pc:inkChg>
        <pc:inkChg chg="add mod">
          <ac:chgData name="Zhou Jianyu" userId="faadb563bfecab1d" providerId="LiveId" clId="{608A95A3-58AF-4221-93A8-A24D4A10E73E}" dt="2022-12-09T03:28:20.504" v="7593"/>
          <ac:inkMkLst>
            <pc:docMk/>
            <pc:sldMk cId="1621707649" sldId="280"/>
            <ac:inkMk id="106" creationId="{DC360F9A-C6F6-4E64-B4B5-7BC63F3FB97A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07" creationId="{6DBD34E0-96AF-44BE-A755-3A107EDA0328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08" creationId="{DD60B17A-6C49-4621-8A42-D9550DB5075E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09" creationId="{E3CFB4CB-FCDB-424C-953C-413ECEE827D1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0" creationId="{F5D6C382-C25B-4A44-90AF-85C80DA6DB1B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1" creationId="{1EB147B7-C65F-4A35-B790-C941E1279830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5" creationId="{3125C2B4-4A58-4BF4-A422-0227545ADC09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6" creationId="{73FD395C-4A6D-47A7-AF8A-C9F2BF30B006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7" creationId="{79172410-1EB2-4086-9C4A-6A952C98EF09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8" creationId="{C3FA5CBA-B61C-4EF2-B612-58A026E88658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19" creationId="{03ECEFEE-29D6-40A4-B1F1-C66F631F6F5C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20" creationId="{2096529A-159A-4C83-ADEF-7C36EC15A2AD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22" creationId="{122D1388-6B29-47CB-B5AC-DCC08944F74A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24" creationId="{DAC43FDC-7F49-437F-B0B5-B4CC912225E2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25" creationId="{508A8060-832E-471C-A303-3CEC88A3FCFB}"/>
          </ac:inkMkLst>
        </pc:inkChg>
        <pc:inkChg chg="add mod">
          <ac:chgData name="Zhou Jianyu" userId="faadb563bfecab1d" providerId="LiveId" clId="{608A95A3-58AF-4221-93A8-A24D4A10E73E}" dt="2022-12-09T03:28:24.255" v="7599"/>
          <ac:inkMkLst>
            <pc:docMk/>
            <pc:sldMk cId="1621707649" sldId="280"/>
            <ac:inkMk id="126" creationId="{A2A212F5-AA7E-4F24-ABFC-ECDD2FA8A7C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28" creationId="{61BCA087-1D90-416D-9AAD-9A9477D4A61E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29" creationId="{F9C4CF3D-ACC2-494F-A19D-79182263C53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0" creationId="{6141959A-0475-41C2-9EC8-6E55A6951EA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1" creationId="{65129016-B3B2-46D0-9B74-DB856C4F659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2" creationId="{328EE700-9ABF-4AFF-AD7F-99B212042C3E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4" creationId="{41FE74D4-0393-45A8-9E28-B75F7C267F5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5" creationId="{D28C9441-BAF5-4E2A-8DE3-639A000083C2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6" creationId="{CB403EF7-6626-41F0-8345-BCAE2643369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7" creationId="{E1ACD50F-28DA-4A07-8267-ECB79BC4430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8" creationId="{1C292304-13AA-47BB-B932-BD0781E9169F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39" creationId="{D144C235-2626-487F-A096-14B2FC861AF2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0" creationId="{1859CC29-3E8C-4FB9-82A8-77E0065D2EC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1" creationId="{415E7986-8244-43B3-95EB-6A817A63595C}"/>
          </ac:inkMkLst>
        </pc:inkChg>
        <pc:inkChg chg="add mod">
          <ac:chgData name="Zhou Jianyu" userId="faadb563bfecab1d" providerId="LiveId" clId="{608A95A3-58AF-4221-93A8-A24D4A10E73E}" dt="2022-12-09T03:29:06.109" v="7647"/>
          <ac:inkMkLst>
            <pc:docMk/>
            <pc:sldMk cId="1621707649" sldId="280"/>
            <ac:inkMk id="143" creationId="{448C1DFF-CB2A-4F0F-B9FC-BD2307E04D1C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5" creationId="{9C208322-A463-44CE-B9ED-E447282B565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6" creationId="{6FEBC7D4-EA70-4DF4-B668-A5DF271CAD4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7" creationId="{D0321C76-B0DC-4C2F-8E61-3847E06ABD0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8" creationId="{E12B35B8-7BB6-46A0-882B-8F26693A921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49" creationId="{A7DDB9FA-9A8A-4181-8AD3-7B469C0DA0A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0" creationId="{1C58517E-B1E5-4D79-9D2F-84729026064E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1" creationId="{BDFB741A-C14D-4FD7-9F6F-0286BE771E21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3" creationId="{D70C509F-7C9C-47F0-9FFC-A821FCA42AB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4" creationId="{1D7B283B-CFF5-4977-8F5F-515ADE01177F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5" creationId="{BE5CB477-6450-44AA-B1EA-0C67FF503A5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6" creationId="{6CE78830-399E-4361-9012-E8AE31E6712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8" creationId="{108F72BF-2854-4656-AFF2-23E0E0A593DC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59" creationId="{15E26F3E-58FA-41CA-89FE-3A45DBD62F2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0" creationId="{6D07A18B-4FFC-4341-9A30-C65BCBADB6E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1" creationId="{A274B297-211E-44CA-AF68-1BBFB1E90B0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2" creationId="{D2004E53-A049-4E25-8CF3-216A005D2EA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3" creationId="{FCB1A110-F934-4FCB-9B59-DAFE36CF4CF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4" creationId="{9336E4D4-D96F-47B3-8DFB-40880645C40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5" creationId="{32BEB963-8817-427D-88FE-593AEAA1B90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6" creationId="{41EC7E39-72C3-4245-BB42-EE1C59B2EDF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7" creationId="{BED7D003-FC9E-44FD-9F87-7703638F1652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69" creationId="{4CF84472-504D-48C0-B005-1FE6F5F6F91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0" creationId="{CD7CD555-D2BE-4D6A-BEC9-35FC796CA77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1" creationId="{D136DC01-388A-4DA9-BC27-5F53912133C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2" creationId="{78D99AB6-4D78-44B2-9A96-84C42AAA8CA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4" creationId="{799611B4-48E7-4C14-A775-0D7FE3AA229C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6" creationId="{A714F9BA-BE6B-4C58-9712-A48AE5AD9DA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7" creationId="{E18486E6-0E58-4E8B-8D24-8945DDE7CB9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8" creationId="{550DEA51-1D80-4608-9142-4619E46428C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79" creationId="{569C01F2-562F-4FC3-8DDF-2A0279A6B6C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0" creationId="{6AF05C3C-D2B8-489C-852D-AC564BC9306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2" creationId="{B910CA92-EF2F-49A5-B234-65C3877C264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3" creationId="{D87C49C6-9335-49B1-AF31-E02EED26FB9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4" creationId="{C7253C50-D0E5-43B2-9558-26AD0A252B4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5" creationId="{A2D809AD-3365-47E8-9CA7-DA95DEA93882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6" creationId="{358A9052-4DF9-469D-BB4A-256C02E517F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7" creationId="{A70FB95F-EEFC-483F-A594-576FCC306CA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8" creationId="{FD8AAC79-AD01-455B-8F48-8B86ABA6454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89" creationId="{F6D82819-1D89-4F4A-9379-E5F59491442C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0" creationId="{2A81A816-0390-4F89-A96C-901BBDF68A3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1" creationId="{C5D95E33-AEF5-41F9-B399-4608F312548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2" creationId="{23C82DD5-EF1E-4E6F-B669-D2DB4BB7D611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3" creationId="{FC291A98-9300-4EEB-8536-F57B78B3607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4" creationId="{EB58B5DA-7656-4919-8AE8-67F236695DCE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5" creationId="{D9332397-556B-48F5-A126-14F7ECE1488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6" creationId="{4AE8890F-40DB-4142-ABF0-20B032C4AE4E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7" creationId="{2DBE44A6-1759-4E2A-91CD-8391C7ED788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8" creationId="{614817B6-3D8D-4C78-B4E6-089CEB5CA24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199" creationId="{EEC44034-5E29-47ED-BF20-08C4FC89191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00" creationId="{5B05B4A7-93DD-4D3D-8FA6-6B23AE56310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01" creationId="{83D3F1E8-3CCB-496A-BBBC-922C92FB1A19}"/>
          </ac:inkMkLst>
        </pc:inkChg>
        <pc:inkChg chg="add">
          <ac:chgData name="Zhou Jianyu" userId="faadb563bfecab1d" providerId="LiveId" clId="{608A95A3-58AF-4221-93A8-A24D4A10E73E}" dt="2022-12-09T03:30:23.882" v="7675" actId="9405"/>
          <ac:inkMkLst>
            <pc:docMk/>
            <pc:sldMk cId="1621707649" sldId="280"/>
            <ac:inkMk id="203" creationId="{73467B15-4117-46A5-A290-16233E672677}"/>
          </ac:inkMkLst>
        </pc:inkChg>
        <pc:inkChg chg="add del">
          <ac:chgData name="Zhou Jianyu" userId="faadb563bfecab1d" providerId="LiveId" clId="{608A95A3-58AF-4221-93A8-A24D4A10E73E}" dt="2022-12-09T03:30:33.176" v="7685"/>
          <ac:inkMkLst>
            <pc:docMk/>
            <pc:sldMk cId="1621707649" sldId="280"/>
            <ac:inkMk id="204" creationId="{4BB0F5EB-F1B7-4BEA-B0F4-2979C4825247}"/>
          </ac:inkMkLst>
        </pc:inkChg>
        <pc:inkChg chg="add del mod">
          <ac:chgData name="Zhou Jianyu" userId="faadb563bfecab1d" providerId="LiveId" clId="{608A95A3-58AF-4221-93A8-A24D4A10E73E}" dt="2022-12-09T03:30:34.574" v="7689"/>
          <ac:inkMkLst>
            <pc:docMk/>
            <pc:sldMk cId="1621707649" sldId="280"/>
            <ac:inkMk id="205" creationId="{3590FA7A-A066-47C5-9F1E-F37F5CFFC1F3}"/>
          </ac:inkMkLst>
        </pc:inkChg>
        <pc:inkChg chg="add del mod">
          <ac:chgData name="Zhou Jianyu" userId="faadb563bfecab1d" providerId="LiveId" clId="{608A95A3-58AF-4221-93A8-A24D4A10E73E}" dt="2022-12-09T03:30:34.574" v="7690"/>
          <ac:inkMkLst>
            <pc:docMk/>
            <pc:sldMk cId="1621707649" sldId="280"/>
            <ac:inkMk id="206" creationId="{EE1F640E-94B8-4600-8F31-B973AC54D217}"/>
          </ac:inkMkLst>
        </pc:inkChg>
        <pc:inkChg chg="add del mod">
          <ac:chgData name="Zhou Jianyu" userId="faadb563bfecab1d" providerId="LiveId" clId="{608A95A3-58AF-4221-93A8-A24D4A10E73E}" dt="2022-12-09T03:30:33.703" v="7687"/>
          <ac:inkMkLst>
            <pc:docMk/>
            <pc:sldMk cId="1621707649" sldId="280"/>
            <ac:inkMk id="208" creationId="{1D56905F-09AB-4C64-A018-574E8E3BCF6C}"/>
          </ac:inkMkLst>
        </pc:inkChg>
        <pc:inkChg chg="add del mod">
          <ac:chgData name="Zhou Jianyu" userId="faadb563bfecab1d" providerId="LiveId" clId="{608A95A3-58AF-4221-93A8-A24D4A10E73E}" dt="2022-12-09T03:30:33.703" v="7688"/>
          <ac:inkMkLst>
            <pc:docMk/>
            <pc:sldMk cId="1621707649" sldId="280"/>
            <ac:inkMk id="209" creationId="{C052BF3D-A62E-46B6-B81D-683390F6E455}"/>
          </ac:inkMkLst>
        </pc:inkChg>
        <pc:inkChg chg="add del mod">
          <ac:chgData name="Zhou Jianyu" userId="faadb563bfecab1d" providerId="LiveId" clId="{608A95A3-58AF-4221-93A8-A24D4A10E73E}" dt="2022-12-09T03:30:33.702" v="7686"/>
          <ac:inkMkLst>
            <pc:docMk/>
            <pc:sldMk cId="1621707649" sldId="280"/>
            <ac:inkMk id="211" creationId="{F2FCDF7E-10C1-4910-9C2C-63B8FF7316F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13" creationId="{EE606E60-BBE7-42D9-A640-CB0B5DD59994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14" creationId="{0204D9C9-EFCE-4BF7-A2E7-2F383B3052F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15" creationId="{2A4F64C4-07BE-433B-A9FB-C76A5ECFD10D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16" creationId="{8F814704-4C2E-4C02-A0D2-40EB443BD2D5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18" creationId="{CDCA3E90-6829-431E-BA80-47FB2AE36B1F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0" creationId="{78FB19C8-16BB-444A-8F5A-26BECA07A219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2" creationId="{D1E4E11B-C01B-47C6-95C2-98545055BF7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3" creationId="{B2818475-3C3B-40B6-B8E7-842F0E0E5E73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5" creationId="{6CA223C6-CBAA-437A-8F35-5C42B072648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7" creationId="{D3705217-D4A8-4633-8258-BA00824D951F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8" creationId="{CB18F1BA-880C-4ED0-9FAD-4F0BCDCACBF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29" creationId="{958AEA94-CACB-414C-97A9-387216C0FBC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0" creationId="{EEFAD021-0B20-4329-A5AA-8940776D0100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1" creationId="{625DD944-7963-4FF9-8EFE-1FBDE21348EF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2" creationId="{F73CA9C1-E708-438A-BF51-E6DE05287B0A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3" creationId="{46F5DDEE-291A-4B40-9BDD-CC7A83E64CF8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5" creationId="{46F31BCB-5174-4753-9FC0-9A3F860B7F1B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7" creationId="{2A39F346-CF99-4B01-B24F-5023DD671446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8" creationId="{73198FC8-5CE4-4771-9D9B-704AF1E7BD97}"/>
          </ac:inkMkLst>
        </pc:inkChg>
        <pc:inkChg chg="add mod">
          <ac:chgData name="Zhou Jianyu" userId="faadb563bfecab1d" providerId="LiveId" clId="{608A95A3-58AF-4221-93A8-A24D4A10E73E}" dt="2022-12-09T03:34:48.801" v="7718"/>
          <ac:inkMkLst>
            <pc:docMk/>
            <pc:sldMk cId="1621707649" sldId="280"/>
            <ac:inkMk id="239" creationId="{83D3DDBB-D728-4B31-B44A-89A2D465811E}"/>
          </ac:inkMkLst>
        </pc:inkChg>
      </pc:sldChg>
      <pc:sldChg chg="addSp delSp modSp new mod">
        <pc:chgData name="Zhou Jianyu" userId="faadb563bfecab1d" providerId="LiveId" clId="{608A95A3-58AF-4221-93A8-A24D4A10E73E}" dt="2022-12-09T03:36:20.563" v="7762"/>
        <pc:sldMkLst>
          <pc:docMk/>
          <pc:sldMk cId="3893932587" sldId="281"/>
        </pc:sldMkLst>
        <pc:grpChg chg="mod">
          <ac:chgData name="Zhou Jianyu" userId="faadb563bfecab1d" providerId="LiveId" clId="{608A95A3-58AF-4221-93A8-A24D4A10E73E}" dt="2022-12-09T03:35:38.769" v="7729"/>
          <ac:grpSpMkLst>
            <pc:docMk/>
            <pc:sldMk cId="3893932587" sldId="281"/>
            <ac:grpSpMk id="11" creationId="{75E9F597-17BB-4729-9182-8D8551D77477}"/>
          </ac:grpSpMkLst>
        </pc:grpChg>
        <pc:grpChg chg="del mod">
          <ac:chgData name="Zhou Jianyu" userId="faadb563bfecab1d" providerId="LiveId" clId="{608A95A3-58AF-4221-93A8-A24D4A10E73E}" dt="2022-12-09T03:35:45.097" v="7744"/>
          <ac:grpSpMkLst>
            <pc:docMk/>
            <pc:sldMk cId="3893932587" sldId="281"/>
            <ac:grpSpMk id="21" creationId="{E1C6C0E6-47CA-4110-92B8-474722AC7A8C}"/>
          </ac:grpSpMkLst>
        </pc:grpChg>
        <pc:grpChg chg="mod">
          <ac:chgData name="Zhou Jianyu" userId="faadb563bfecab1d" providerId="LiveId" clId="{608A95A3-58AF-4221-93A8-A24D4A10E73E}" dt="2022-12-09T03:35:45.097" v="7744"/>
          <ac:grpSpMkLst>
            <pc:docMk/>
            <pc:sldMk cId="3893932587" sldId="281"/>
            <ac:grpSpMk id="26" creationId="{C9940BBF-E048-4006-B3FF-D000DAAF73B7}"/>
          </ac:grpSpMkLst>
        </pc:grpChg>
        <pc:grpChg chg="mod">
          <ac:chgData name="Zhou Jianyu" userId="faadb563bfecab1d" providerId="LiveId" clId="{608A95A3-58AF-4221-93A8-A24D4A10E73E}" dt="2022-12-09T03:36:14.924" v="7748"/>
          <ac:grpSpMkLst>
            <pc:docMk/>
            <pc:sldMk cId="3893932587" sldId="281"/>
            <ac:grpSpMk id="30" creationId="{8CB348C2-83E7-42A1-A5D4-6BBD766E856E}"/>
          </ac:grpSpMkLst>
        </pc:grpChg>
        <pc:grpChg chg="mod">
          <ac:chgData name="Zhou Jianyu" userId="faadb563bfecab1d" providerId="LiveId" clId="{608A95A3-58AF-4221-93A8-A24D4A10E73E}" dt="2022-12-09T03:36:20.563" v="7762"/>
          <ac:grpSpMkLst>
            <pc:docMk/>
            <pc:sldMk cId="3893932587" sldId="281"/>
            <ac:grpSpMk id="44" creationId="{34C86431-4391-41BA-943C-A81538CFC6C8}"/>
          </ac:grpSpMkLst>
        </pc:grp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2" creationId="{B7C8B463-DE35-496A-BB0E-B1865B560824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3" creationId="{F1AEAF00-18A5-478D-8F12-42254E5AE144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4" creationId="{6C4BA27A-F1C7-4186-BD02-1240AE7F709A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5" creationId="{FA181E2D-D308-4B79-8B73-112C9FC114FD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6" creationId="{B173D372-B013-42CF-B186-D0C55CE07861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7" creationId="{1E3421E7-BF4F-42E2-9FCA-12591EB03D9B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8" creationId="{989191EC-CB57-43DD-BB60-6E9F39CB7C17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9" creationId="{9683C793-56E9-4BF0-A992-ABD4BFD9A5DE}"/>
          </ac:inkMkLst>
        </pc:inkChg>
        <pc:inkChg chg="add mod">
          <ac:chgData name="Zhou Jianyu" userId="faadb563bfecab1d" providerId="LiveId" clId="{608A95A3-58AF-4221-93A8-A24D4A10E73E}" dt="2022-12-09T03:35:38.769" v="7729"/>
          <ac:inkMkLst>
            <pc:docMk/>
            <pc:sldMk cId="3893932587" sldId="281"/>
            <ac:inkMk id="10" creationId="{64D15C6B-3B9E-46A5-B8C9-F3434BCA1D69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2" creationId="{EC98F21F-14DC-4561-8E78-84510EEF0611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3" creationId="{C71CD51C-88F9-49A4-A221-6B499560EB80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4" creationId="{A457F668-56AB-40DB-8895-E3589600E474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5" creationId="{0F76B0B7-D2AF-4872-93FE-A495CE72C8B1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6" creationId="{6144759D-579C-44A9-A7FF-73F4D23E9E24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7" creationId="{AC71C6EF-2C00-4DD6-9DDF-1B802E849C1D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8" creationId="{F0C97874-2C79-4A1C-83DB-BBDA854DB248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19" creationId="{3ABB4B5E-7FD3-44CE-8F1C-1187040EAA9F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20" creationId="{A216ABE0-865F-4717-879D-238DDE970026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22" creationId="{CBF01885-67B4-4E7B-AFFC-33BEEA2D4A47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23" creationId="{52C7ADFE-1B94-492B-8584-A3BC4CE537A0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24" creationId="{3700EE53-D093-4F5D-B396-826D3A0DCE0D}"/>
          </ac:inkMkLst>
        </pc:inkChg>
        <pc:inkChg chg="add mod">
          <ac:chgData name="Zhou Jianyu" userId="faadb563bfecab1d" providerId="LiveId" clId="{608A95A3-58AF-4221-93A8-A24D4A10E73E}" dt="2022-12-09T03:35:45.097" v="7744"/>
          <ac:inkMkLst>
            <pc:docMk/>
            <pc:sldMk cId="3893932587" sldId="281"/>
            <ac:inkMk id="25" creationId="{FD55627B-780F-400F-A980-B50A93C84EB9}"/>
          </ac:inkMkLst>
        </pc:inkChg>
        <pc:inkChg chg="add mod">
          <ac:chgData name="Zhou Jianyu" userId="faadb563bfecab1d" providerId="LiveId" clId="{608A95A3-58AF-4221-93A8-A24D4A10E73E}" dt="2022-12-09T03:36:14.924" v="7748"/>
          <ac:inkMkLst>
            <pc:docMk/>
            <pc:sldMk cId="3893932587" sldId="281"/>
            <ac:inkMk id="27" creationId="{AFCAA220-737A-4D80-B9B9-EC5D49C68570}"/>
          </ac:inkMkLst>
        </pc:inkChg>
        <pc:inkChg chg="add mod">
          <ac:chgData name="Zhou Jianyu" userId="faadb563bfecab1d" providerId="LiveId" clId="{608A95A3-58AF-4221-93A8-A24D4A10E73E}" dt="2022-12-09T03:36:14.924" v="7748"/>
          <ac:inkMkLst>
            <pc:docMk/>
            <pc:sldMk cId="3893932587" sldId="281"/>
            <ac:inkMk id="28" creationId="{D55E4978-DC1E-4B33-B494-603FA857E42A}"/>
          </ac:inkMkLst>
        </pc:inkChg>
        <pc:inkChg chg="add">
          <ac:chgData name="Zhou Jianyu" userId="faadb563bfecab1d" providerId="LiveId" clId="{608A95A3-58AF-4221-93A8-A24D4A10E73E}" dt="2022-12-09T03:36:14.238" v="7747" actId="9405"/>
          <ac:inkMkLst>
            <pc:docMk/>
            <pc:sldMk cId="3893932587" sldId="281"/>
            <ac:inkMk id="29" creationId="{CC28AE45-01C6-4C9D-8399-802B3DB4D674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1" creationId="{7F923BD9-32F6-4C73-B396-FFF1DC8890A5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2" creationId="{3B77A722-407F-4B8F-8642-37EBC53E8F45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3" creationId="{D543CCEF-CC1F-4388-9D57-54F2AF660099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4" creationId="{59060B82-F3B8-4934-A976-03D019940298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5" creationId="{033FF6CD-A4C5-4BB3-B93E-15AB470E219E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6" creationId="{E1CA725E-1B8C-413C-B803-2B42ADE0F978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7" creationId="{315B7738-A113-4CD3-A492-63D4F5917308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8" creationId="{5D7FDF20-4C2F-4686-9241-AD125017C726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39" creationId="{7EBD3824-D9FD-47F0-8760-B38F46AD0F38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40" creationId="{64142761-8E9A-4B0B-888E-432304EF364D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41" creationId="{81E9D2CB-3E7B-48E8-8590-348277145469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42" creationId="{EBD71AFE-3278-4530-9C19-27E24651F9A1}"/>
          </ac:inkMkLst>
        </pc:inkChg>
        <pc:inkChg chg="add mod">
          <ac:chgData name="Zhou Jianyu" userId="faadb563bfecab1d" providerId="LiveId" clId="{608A95A3-58AF-4221-93A8-A24D4A10E73E}" dt="2022-12-09T03:36:20.563" v="7762"/>
          <ac:inkMkLst>
            <pc:docMk/>
            <pc:sldMk cId="3893932587" sldId="281"/>
            <ac:inkMk id="43" creationId="{66844A3A-92A6-4A08-AFF5-F180FE9009ED}"/>
          </ac:inkMkLst>
        </pc:inkChg>
      </pc:sldChg>
      <pc:sldMasterChg chg="modSp modSldLayout">
        <pc:chgData name="Zhou Jianyu" userId="faadb563bfecab1d" providerId="LiveId" clId="{608A95A3-58AF-4221-93A8-A24D4A10E73E}" dt="2022-12-08T23:59:52.228" v="0"/>
        <pc:sldMasterMkLst>
          <pc:docMk/>
          <pc:sldMasterMk cId="3766576681" sldId="2147483648"/>
        </pc:sldMasterMkLst>
        <pc:spChg chg="mod">
          <ac:chgData name="Zhou Jianyu" userId="faadb563bfecab1d" providerId="LiveId" clId="{608A95A3-58AF-4221-93A8-A24D4A10E73E}" dt="2022-12-08T23:59:52.228" v="0"/>
          <ac:spMkLst>
            <pc:docMk/>
            <pc:sldMasterMk cId="3766576681" sldId="2147483648"/>
            <ac:spMk id="2" creationId="{8A5ABB10-A7D4-434A-8B32-3AAE027934D4}"/>
          </ac:spMkLst>
        </pc:spChg>
        <pc:spChg chg="mod">
          <ac:chgData name="Zhou Jianyu" userId="faadb563bfecab1d" providerId="LiveId" clId="{608A95A3-58AF-4221-93A8-A24D4A10E73E}" dt="2022-12-08T23:59:52.228" v="0"/>
          <ac:spMkLst>
            <pc:docMk/>
            <pc:sldMasterMk cId="3766576681" sldId="2147483648"/>
            <ac:spMk id="3" creationId="{1ED14B53-23CD-45A2-BDC8-65F3D77C4BF0}"/>
          </ac:spMkLst>
        </pc:spChg>
        <pc:spChg chg="mod">
          <ac:chgData name="Zhou Jianyu" userId="faadb563bfecab1d" providerId="LiveId" clId="{608A95A3-58AF-4221-93A8-A24D4A10E73E}" dt="2022-12-08T23:59:52.228" v="0"/>
          <ac:spMkLst>
            <pc:docMk/>
            <pc:sldMasterMk cId="3766576681" sldId="2147483648"/>
            <ac:spMk id="4" creationId="{7A58B739-F45C-4EE5-9FD9-9F803722C548}"/>
          </ac:spMkLst>
        </pc:spChg>
        <pc:spChg chg="mod">
          <ac:chgData name="Zhou Jianyu" userId="faadb563bfecab1d" providerId="LiveId" clId="{608A95A3-58AF-4221-93A8-A24D4A10E73E}" dt="2022-12-08T23:59:52.228" v="0"/>
          <ac:spMkLst>
            <pc:docMk/>
            <pc:sldMasterMk cId="3766576681" sldId="2147483648"/>
            <ac:spMk id="5" creationId="{B272D9DB-1068-4802-A430-49EE16536F47}"/>
          </ac:spMkLst>
        </pc:spChg>
        <pc:spChg chg="mod">
          <ac:chgData name="Zhou Jianyu" userId="faadb563bfecab1d" providerId="LiveId" clId="{608A95A3-58AF-4221-93A8-A24D4A10E73E}" dt="2022-12-08T23:59:52.228" v="0"/>
          <ac:spMkLst>
            <pc:docMk/>
            <pc:sldMasterMk cId="3766576681" sldId="2147483648"/>
            <ac:spMk id="6" creationId="{DA09F64D-3225-4DC9-8775-2EF60B796A7A}"/>
          </ac:spMkLst>
        </pc:sp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556702546" sldId="2147483649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556702546" sldId="2147483649"/>
              <ac:spMk id="2" creationId="{2F1907A9-AB91-4DF6-9DA0-828FE2E0E5C7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556702546" sldId="2147483649"/>
              <ac:spMk id="3" creationId="{F01D984E-2563-4417-9659-8F5923CF69B8}"/>
            </ac:spMkLst>
          </pc:spChg>
        </pc:sldLayout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4216703370" sldId="2147483651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4216703370" sldId="2147483651"/>
              <ac:spMk id="2" creationId="{06BEF161-484D-4CC7-BAF4-FBE5D73FADEC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4216703370" sldId="2147483651"/>
              <ac:spMk id="3" creationId="{A019D1C8-4A0C-404D-AE78-9D34B8FF7028}"/>
            </ac:spMkLst>
          </pc:spChg>
        </pc:sldLayout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217666250" sldId="2147483652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217666250" sldId="2147483652"/>
              <ac:spMk id="3" creationId="{B603B864-9380-4A3F-9B63-2A2AC4DA1A22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217666250" sldId="2147483652"/>
              <ac:spMk id="4" creationId="{779D12D1-C963-469B-B4FF-4D8143120452}"/>
            </ac:spMkLst>
          </pc:spChg>
        </pc:sldLayout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652559267" sldId="2147483653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52559267" sldId="2147483653"/>
              <ac:spMk id="2" creationId="{2E422999-9E90-4DD9-84BF-A7DDE8B1EFAF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52559267" sldId="2147483653"/>
              <ac:spMk id="3" creationId="{1A7B8608-910D-44BE-A8D6-8D115EE67A31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52559267" sldId="2147483653"/>
              <ac:spMk id="4" creationId="{14F42E77-E193-4EFA-B05D-974D09214139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52559267" sldId="2147483653"/>
              <ac:spMk id="5" creationId="{B2B3087B-237D-4A62-B192-4AD28DC51806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52559267" sldId="2147483653"/>
              <ac:spMk id="6" creationId="{697F710F-F9FF-423B-BA89-D9EAE5FA9646}"/>
            </ac:spMkLst>
          </pc:spChg>
        </pc:sldLayout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684770449" sldId="2147483656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84770449" sldId="2147483656"/>
              <ac:spMk id="2" creationId="{AF4668F7-9484-4BD8-A823-2A6777AA6FD8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84770449" sldId="2147483656"/>
              <ac:spMk id="3" creationId="{65CBA52A-ED4E-4460-9B07-2E269103AFE0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684770449" sldId="2147483656"/>
              <ac:spMk id="4" creationId="{F09897F8-6B09-42CB-975F-1969C6D0448A}"/>
            </ac:spMkLst>
          </pc:spChg>
        </pc:sldLayout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3828918053" sldId="2147483657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3828918053" sldId="2147483657"/>
              <ac:spMk id="2" creationId="{9602DAF1-BF01-4A48-BC60-35F0F5F9AE65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3828918053" sldId="2147483657"/>
              <ac:spMk id="3" creationId="{C897E2C5-D68D-43FD-B772-7CAABFC32E30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3828918053" sldId="2147483657"/>
              <ac:spMk id="4" creationId="{2A0F9C95-7CE8-4B3F-A112-274189E84516}"/>
            </ac:spMkLst>
          </pc:spChg>
        </pc:sldLayoutChg>
        <pc:sldLayoutChg chg="modSp">
          <pc:chgData name="Zhou Jianyu" userId="faadb563bfecab1d" providerId="LiveId" clId="{608A95A3-58AF-4221-93A8-A24D4A10E73E}" dt="2022-12-08T23:59:52.228" v="0"/>
          <pc:sldLayoutMkLst>
            <pc:docMk/>
            <pc:sldMasterMk cId="3766576681" sldId="2147483648"/>
            <pc:sldLayoutMk cId="1892246909" sldId="2147483659"/>
          </pc:sldLayoutMkLst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1892246909" sldId="2147483659"/>
              <ac:spMk id="2" creationId="{9317F6D1-064D-488D-9750-FDD02A57F26A}"/>
            </ac:spMkLst>
          </pc:spChg>
          <pc:spChg chg="mod">
            <ac:chgData name="Zhou Jianyu" userId="faadb563bfecab1d" providerId="LiveId" clId="{608A95A3-58AF-4221-93A8-A24D4A10E73E}" dt="2022-12-08T23:59:52.228" v="0"/>
            <ac:spMkLst>
              <pc:docMk/>
              <pc:sldMasterMk cId="3766576681" sldId="2147483648"/>
              <pc:sldLayoutMk cId="1892246909" sldId="2147483659"/>
              <ac:spMk id="3" creationId="{1B82814B-E44D-4993-A564-D678EEA681C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2793,'0'0'5759,"15"-7"-5497,-2-1-216,-4 3-24,0 0 0,0 0 0,1 1 0,-1 0 0,1 1 0,0 0 0,0 0 0,15-1 0,-15 3 7,37-1 82,-45 2-101,0 1 0,1-1 0,-1 0 0,0 1 0,0-1 0,0 1 0,0 0 0,0 0 0,-1-1 0,1 1-1,0 1 1,0-1 0,0 0 0,-1 0 0,1 1 0,-1-1 0,1 1 0,-1-1 0,3 3 0,-1 5 70,0 0 1,0 0-1,-1 0 1,0 0 0,-1 0-1,0 1 1,-1-1-1,1 0 1,-3 14 0,2-5 90,-4 46 313,-3 0-1,-2 0 0,-31 104 1,22-105-241,4 0 1,2 1-1,-5 111 0,16-154-194,1 28 5,0-48-53,0 1 0,0-1 0,1 1 0,-1-1 0,1 0 0,-1 1 0,1-1 0,-1 0 0,1 1 0,0-1 0,-1 0 0,1 1 0,0-1 0,0 0 0,0 0 0,0 0 0,0 0 0,0 0 0,0 0 0,1 0 0,-1 0 0,0-1 0,0 1 0,1 0 0,-1-1 0,2 1 0,3 0 8,-1 0 0,1 0-1,-1 0 1,1-1 0,-1 0 0,1-1 0,0 1 0,-1-1 0,1 0 0,-1 0-1,0-1 1,1 1 0,-1-1 0,0-1 0,0 1 0,0-1 0,6-4-1,6-5 14,-1-1 0,-1-1 0,21-23 0,-28 28-16,50-56-98,-2-3-1,-4-2 1,-3-2 0,-3-2-1,-4-2 1,49-119-1,-61 113-160,19-43-168,-46 120 374,-1 7 19,-2 12-6,0-10 24,-16 289 394,-1 10 778,16-261-1046,0-11-16,2 1 0,4 34 0,-3-56-92,0-1 1,0 0 0,0 0-1,1 0 1,1 0 0,0 0-1,0-1 1,0 0 0,1 0-1,1 0 1,8 10 0,-11-14-38,0-1 1,0 0 0,0-1-1,1 1 1,-1-1 0,1 1-1,0-1 1,0 0 0,0 0-1,0-1 1,0 1-1,0-1 1,0 0 0,0 0-1,1 0 1,-1-1 0,0 1-1,1-1 1,-1 0 0,0 0-1,1-1 1,7-1 0,6-1-500,0-1 0,0-1 0,0 0 0,-1-2 0,0 0 1,0-1-1,-1 0 0,28-20 0,38-35-3438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6497,'0'0'6146,"12"216"-5482,13-177-448,1-3-216,3-1-392,-4-7-1593,-16-10-2600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5305,'0'0'9354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0.7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1 344,'0'0'8000,"32"0"-7577,99 3-200,-128-3-215,0 0 0,-1 0 0,1 1 0,0-1 0,-1 1 1,1-1-1,0 1 0,-1 0 0,1 0 0,-1 0 0,1 0 0,-1 1 0,0-1 0,0 0 1,1 1-1,-1 0 0,0-1 0,0 1 0,0 0 0,-1 0 0,4 5 0,-4-4 9,0 0-1,0 1 0,0-1 1,0 1-1,-1-1 1,1 1-1,-1-1 1,0 1-1,0-1 0,-1 6 1,0 2 36,1 3-4,1 6 68,-1 1 0,-1 0-1,-1 0 1,-1-1 0,-11 40 0,-88 189-2092,99-241 1606,-11 21-2438</inkml:trace>
  <inkml:trace contextRef="#ctx0" brushRef="#br0" timeOffset="1">231 309 4041,'0'0'6777,"-101"145"-6657,72-88-120,-5-4-176,5-11-984,4-28-688,12-10-489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1.0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0 667 3985,'0'0'4633,"248"166"-4745,-190-166-1569,-3 0-2143</inkml:trace>
  <inkml:trace contextRef="#ctx0" brushRef="#br0" timeOffset="1">747 1 8418,'0'0'3473,"218"0"-3473,-172 0-1377,-29 32-703,-17 0-1041,0 3-352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1.3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0 167 4449,'0'0'3963,"19"4"-3729,61 19 97,-73-20-246,0 0 0,-1 1 1,0-1-1,1 2 0,-1-1 0,0 1 1,-1-1-1,1 2 0,-1-1 1,7 10-1,21 17 317,-31-31-396,0 1 0,1-1-1,-1 0 1,1 0 0,0 0 0,-1 0-1,1 0 1,0 0 0,-1-1 0,1 1 0,0-1-1,0 0 1,-1 0 0,6 0 0,-7 0-17,1-1 0,-1 1 0,0 0 0,1-1 1,-1 1-1,1-1 0,-1 1 0,0-1 0,1 1 1,-1-1-1,0 0 0,0 0 0,1 0 0,-1 0 0,0 0 1,0 0-1,0 0 0,0 0 0,1-1 0,13-34-454,-2-12-1195,10-65 1,-13 31-1239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1.6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0 241 4513,'0'0'1595,"13"43"21,135 379 2552,89 119-74,101 248-1295,-319-721-3451,-90-203-3598,21 36-1199</inkml:trace>
  <inkml:trace contextRef="#ctx0" brushRef="#br0" timeOffset="1">525 0 7850,'0'0'4145,"92"191"-2281,-41-102-760,-1 3-392,9 32-712,-17-18-1984,-17-17-7146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4.1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156 155 24,'0'0'5185,"-22"21"-4827,-69 65 10,62-52 56,25-16 139,3-8-206,-6 55 3812,6-37 4481,6-28-6903,2-1-1519,-1 1 0,0-1 0,0-1 0,0 1 0,0-1 1,0 0-1,0 0 0,0-1 0,5-3 0,54-37 618,-40 26-613,193-145-827,-80 49-5684,-126 103 5054,20-19-2995,-31 28 3740,0-1-1,0 1 1,0-1 0,0 1 0,0 0 0,-1-1 0,1 1-1,0-1 1,-1 0 0,1 1 0,-1-1 0,0 1-1,0-3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4.4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1 2433,'0'0'8883,"-7"19"-7775,-1 9-466,1 1 0,1 0 0,2 1 0,-2 55 0,6 22 522,5 304 1188,2-288-2849,31 163 0,-36-275 306,0 2-313,1 0 0,0 0 0,0 0 1,1-1-1,11 24 0,-15-36 465,0-1 0,0 1 0,1 0 0,-1 0 0,0-1 0,0 1 0,0 0 0,0 0 0,0 0 0,0-1 0,0 1 0,0 0 0,0 0 0,0 0 0,1 0 0,-1-1 1,0 1-1,0 0 0,0 0 0,0 0 0,1 0 0,-1 0 0,0 0 0,0-1 0,0 1 0,0 0 0,1 0 0,-1 0 0,0 0 0,0 0 0,0 0 0,1 0 0,-1 0 0,0 0 0,0 0 0,1 0 0,-1 0 0,0 0 0,0 0 0,0 0 0,1 0 1,-1 0-1,0 0 0,0 0 0,0 0 0,1 0 0,-1 1 0,0-1 0,0 0 0,0 0 0,0 0 0,1 0 0,-1 0 0,0 0 0,0 1 0,0-1 0,0 0 0,0 0 0,1 0 0,-1 0 0,0 1 0,0-1 0,0 0 0,0 0 0,0 0 0,0 1 0,0-1 1,0 0-1,0 1 0,8-38-3453,-3-22-1070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4.8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68 125 4273,'0'0'6857,"180"67"-9721,-125-99-857</inkml:trace>
  <inkml:trace contextRef="#ctx0" brushRef="#br0" timeOffset="1">651 1 1984,'0'0'10043,"-302"205"-10043,205-138-1017,-12-3-1055,25-21-809,26-26 329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5.1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33 960,'0'0'7782,"5"33"-5734,2 7-1414,2 18 656,3 94 0,-12-92-813,-1-36-522,1 0 1,1 1 0,1-1 0,1 0-1,1 0 1,9 30 0,-13-53-72,1 0 0,-1 1 1,1-1-1,0 1 0,-1-1 0,1 0 0,0 0 1,0 1-1,0-1 0,0 0 0,0 0 0,0 0 0,0 0 1,0 0-1,1 0 0,-1 0 0,0-1 0,0 1 1,1 0-1,-1-1 0,1 1 0,-1-1 0,0 1 1,4-1-1,-3 0-45,1 0 0,-1 0 0,0-1 0,1 1 0,-1-1 0,0 1 0,1-1 1,-1 0-1,0 0 0,0 0 0,0-1 0,0 1 0,0 0 0,0-1 0,0 1 0,3-4 0,12-15-949,0 0-1,-1-1 0,24-44 0,8-10 191,-21 37 1198,2 0 1,2 3-1,51-48 0,-58 63 238,1 0-1,0 2 0,2 1 1,0 1-1,0 1 0,37-13 1,-36 17 124,1 2 0,1 0 0,-1 2 0,1 2 0,0 0 1,44 0-1,-74 5-611,1 0 0,0 1 1,0-1-1,-1 0 0,1 1 1,0-1-1,-1 1 0,1-1 1,0 1-1,-1-1 0,1 1 1,-1-1-1,1 1 1,-1 0-1,1-1 0,-1 1 1,1 0-1,-1 0 0,0-1 1,1 1-1,-1 0 0,0 0 1,0-1-1,1 1 0,-1 0 1,0 0-1,0 0 0,0-1 1,0 1-1,0 0 0,0 0 1,0 0-1,0-1 0,-1 1 1,1 1-1,-6 33 299,2-23-249,-1 0 1,0-1-1,-1 0 0,0 0 1,-1 0-1,-12 14 1,-55 58-407,62-71 203,-2 3-411,0-1 0,-2-1-1,1 0 1,-26 15-1,31-22-291,-1-1 0,0 0 0,1-1-1,-1 0 1,-18 4 0,-11-5-3817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5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1 6793,'0'0'4994,"-72"219"-5002,68-173-1233,0-14-1023,4-21-1785</inkml:trace>
  <inkml:trace contextRef="#ctx0" brushRef="#br0" timeOffset="1">243 15 3897,'0'0'8882,"-84"202"-8882,63-149-488,5-4-793,3-10-303,5-7 112,8-18 191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5.7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1 184,'0'0'7088,"3"32"-5609,0 0-1139,8 180 1347,-11-193-1526,-8 302 956,7-330-2885,0-36 639,1 10 316,5-37-1,0 50 524,1-1-1,1 1 0,1 0 0,1 1 1,20-37-1,-20 42 280,1 0 0,1 0 1,0 1-1,2 1 1,-1 0-1,2 0 0,22-17 1,-31 27 141,0 1 1,0 0 0,1 0-1,-1 0 1,1 1 0,0 0-1,-1 0 1,1 1 0,0-1-1,0 1 1,0 0 0,0 1 0,0 0-1,0 0 1,6 0 0,-7 1 10,-1 0 1,0 0 0,1 0-1,-1 0 1,0 1-1,0 0 1,0 0 0,0 0-1,0 0 1,-1 0 0,1 1-1,0 0 1,-1 0 0,0 0-1,0 0 1,0 0-1,0 1 1,0-1 0,-1 1-1,4 6 1,2 8 249,0 0 0,-1 1 0,-1 0 0,-1 1 0,-1-1 0,3 32 0,0 122-174,-8-147-429,2-23 32,-1 1-1,0 0 1,0 0-1,-1-1 1,1 1-1,-1 0 1,1-1-1,-1 1 1,-1 0-1,1-1 1,-2 5 0,1-6 18,1-1 1,-1 0 0,1 1 0,-1-1-1,0 0 1,1 0 0,-1 0 0,0 0-1,0-1 1,0 1 0,0 0 0,1-1 0,-1 1-1,0-1 1,0 0 0,0 1 0,0-1-1,0 0 1,0 0 0,-3-1 0,-29-1-2652,4-10-646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1 461 4217,'0'0'8248,"45"-4"-7153,3 0-872,239-34 484,641-97-260,-565 89-279,1065-60 2487,-54 98-2080,-1110 6-555,147 0-77,368-6 146,-3-25-260,-702 28-1604,0-3 1,117-29-1,-112 12-3443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6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0 3369,'0'0'5073,"-9"223"-4993,-16-180-72,4-11 24,4-7-24,9-8 72,0-6-8,8-15-184,16-28-1032,14-10-1625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6.3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395 128 5625,'0'0'4025,"-14"30"-2717,2-3-1015,-7 18 182,-3-2 0,-46 71 0,-98 110-40,95-130-415,62-83-15,8-10-6,0 0 0,-1 1 0,1-1 0,0 0 0,0 0 0,1 1 0,-1-1 0,0 0 0,0 1 0,0-1 0,1 1 0,-1-1 0,1 1 0,0 0 0,-1-1 0,1 3 0,1-4-5,1 1 0,-1-1 0,1 0 0,-1 0 0,1 0 0,-1 0 0,1 0 0,-1 0 0,1 0 0,-1-1 0,1 1 0,-1 0 0,1-1 0,-1 0 0,3 0 0,18-10 115,-1-1 0,0 0 0,35-29 0,59-58 66,-101 86-165,12-10-50,-1-2-1,-1-1 0,36-50 0,-52 63-362,0 1 0,0-2 1,-2 1-1,1-1 0,-2 0 0,0 0 0,-1 0 0,0-1 0,-1 1 0,0-1 0,0-21 0,-3 22-122,1 9 337,-1-1-1,0 1 0,0 0 1,0 0-1,0 0 0,-1 0 1,0 0-1,0 0 0,0 0 1,-1 0-1,1 0 0,-1 0 0,0 1 1,-1-1-1,1 1 0,-1-1 1,-6-7-1,-5-1-213,0 0 0,-1 1 0,-22-14-1,28 20 554,0 1 0,0 0 0,-1 0 0,0 1 0,0 1 0,0 0 0,-17-4 0,26 7-70,-1 0 0,1 0 1,-1-1-1,1 1 1,-1 0-1,1 0 0,-1 0 1,1 1-1,-1-1 1,1 0-1,-1 1 1,1-1-1,-1 1 0,1-1 1,0 1-1,-1-1 1,1 1-1,0 0 0,-1 0 1,1 0-1,0 0 1,0 0-1,0 0 0,0 0 1,0 0-1,0 0 1,0 1-1,-1 1 1,0 3 139,0 0-1,0-1 1,0 1 0,1 0 0,0 0 0,0 6 0,0-3 0,-14 182 3780,12 214-1,4-216-3795,-1 37-539,0-114-1771,0-35-4583,0-134 3926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6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5241,'0'0'6698,"168"219"-5978,-121-130-720,-10-18-544,1-18-4169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7.1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 5897,'0'0'8842,"37"-6"-8264,123-18-357,-135 21-560,0 0 0,44 2-1,-34 2-1411,-35-1 1741,2 0-283,0 0 0,1 0 1,-1 0-1,0 0 1,0 0-1,1 0 1,-1 1-1,0-1 1,0 1-1,4 1 1,-5-1 179,0 0 1,-1 1-1,1-1 1,0 0 0,-1 0-1,1 0 1,-1 1-1,1-1 1,-1 0-1,1 1 1,-1-1-1,0 1 1,0-1-1,0 0 1,0 1 0,0-1-1,0 1 1,0 1-1,-2 7 103,1 0 0,-1 0 0,-1 0 0,0 0-1,-1-1 1,1 1 0,-2-1 0,1 0 0,-1 0 0,-1 0-1,-9 12 1,-4 8 243,-24 37 889,4 3 1,-61 145-1,98-208-1200,0-1-1,0 1 1,1 0-1,-1 0 1,1 0-1,0 12 1,2-20 31,-1 1 0,1-1 1,-1 0-1,1 0 0,0 1 0,0-1 1,0 0-1,0 1 0,0-1 1,0 1-1,3-3 0,2-5-28,10-14-22,0 1 0,1 0 0,2 1 0,0 1 0,44-36 0,-51 47 109,0 1 0,1 0 0,1 0 1,-1 1-1,1 1 0,0 0 0,0 1 0,1 1 0,0 0 0,-1 1 0,1 0 1,28 0-1,-42 8-108,-2 0 90,1 0 1,-1 0-1,0 0 0,-1 1 1,1-1-1,-1-1 1,0 1-1,-1 0 1,1 0-1,-1-1 1,0 1-1,0-1 1,-7 8-1,-6 5-176,-34 28 0,49-44 164,-5 4-169,0-1 0,1 1 1,-2-2-1,1 1 0,0-1 1,-1 0-1,1 0 1,-1 0-1,0-1 0,0 0 1,0-1-1,0 1 0,0-1 1,0-1-1,0 0 0,-9 0 1,-10 0-2205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7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4881,'0'0'5737,"47"220"-3440,-31-103-505,1 6-336,4 9-351,-4-1-505,-5-8-432,-7-6-168,-5-14-88,0-14-600,0-22-657,0-25-231,-9-27-120,-3-44-281,3-35-2224,1-13 217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7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298 1 6441,'0'0'4537,"-84"198"-3664,51-113-473,-5 3-400,0-6-88,5-11-1425,-1-29-911,13-17-825,4-25 913</inkml:trace>
  <inkml:trace contextRef="#ctx0" brushRef="#br0" timeOffset="1">72 259 1264,'0'0'6138,"264"-127"-4330,-172 112-40,-3 8-719,-18 7-625,-17 0-352,-20 22-72,-21 2-905,-13 5-583,-21-8-656,-17-10-1617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8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0 3961,'0'0'1558,"2"34"-898,3 111 34,-3 50-12,-2-189-690,0 0 1,0 0-1,0-1 1,-1 1-1,1 0 1,-1 0-1,-1 0 1,1-1-1,-1 1 1,0-1-1,0 1 1,-1-1-1,0 0 1,0 0-1,-5 8 1,7-10 583,10-2-43,-8-1-543,277 10 4278,85 0-2976,-325-11-1905,0-1 1,-1-2 0,0-2-1,0-1 1,48-17 0,24-23-3543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8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7610,'0'0'7633,"176"159"-9985,-176-124-1945,0-6-736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9.3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1 251 6265,'0'0'5960,"42"-24"-5173,140-81-444,-148 84-266,42-33 1,-60 41-169,0 1 0,18-9 0,-33 21 76,-1 0-1,0 1 0,0-1 0,1 0 0,-1 0 0,0 1 1,0-1-1,0 0 0,1 0 0,-1 1 0,0-1 0,0 0 0,0 1 1,0-1-1,0 0 0,0 0 0,0 1 0,0-1 0,0 0 0,0 1 1,0-1-1,0 0 0,0 1 0,0-1 0,0 0 0,0 1 0,0-1 1,0 0-1,0 1 0,0-1 0,0 0 0,-1 0 0,1 1 0,0 2-43,-4 24-6,-1 0 1,-1-1-1,-14 38 1,-3 11 55,-20 106-62,-27 268 1,69-434-14,-4 29-627,2 54 0,3-137 677,2 0 0,1 0 0,3 1 0,13-55 1,17-8-502,3 3 1,66-116-1,-60 125-2256,-23 43 1085,17-52 1,-28 66 2397,7-29 3981,-15 122-2934,-19 182 884,11-154-2379,5-87-326,3-7 10,24-52-89,2 0 1,59-81-1,-62 111 373,-26 27-209,1-1-1,-1 1 1,1-1 0,-1 1 0,1 0-1,-1-1 1,1 1 0,0-1 0,-1 1-1,1 0 1,0 0 0,-1-1 0,1 1-1,0 0 1,-1 0 0,1 0 0,0 0-1,-1 0 1,1-1 0,0 1 0,-1 1-1,1-1 1,0 0 0,-1 0 0,1 0-1,0 0 1,-1 0 0,1 1 0,0-1-1,-1 0 1,1 1 0,0-1 0,-1 0-1,1 1 1,-1-1 0,1 1 0,-1-1-1,1 1 1,-1-1 0,1 1 0,-1-1-1,1 1 1,-1-1 0,0 1 0,1 0-1,-1-1 1,0 1 0,0 0 0,1-1-1,-1 1 1,0 0 0,0 0 0,3 14-25,-1 0 0,0 0 0,-1 0 0,-1 0 0,-2 15 1,1 10-222,-1-5-209,-1-1-1,-11 45 1,7-44-302,2-1 1,-2 48-1,25-81 169,55-1-2131,-72 9 2547,-2-7 162,0 1 1,1-1-1,-1 0 1,0 0-1,-1 0 0,1 0 1,0 0-1,-1 0 0,1 0 1,-1-1-1,1 1 0,-1 0 1,0-1-1,-3 3 0,-36 21-98,16-10 47,-37 27-5,4-2 281,-117 62 1,166-98-242,-1 0 0,0 0 0,1-1 0,-1 0 0,-15 1 0,24-4-24,0 0 1,1 0-1,-1 0 0,0 0 0,1 0 0,-1 0 0,1-1 0,-1 1 0,0 0 0,1-1 0,-1 1 0,1 0 0,-1-1 0,1 1 0,-1-1 0,1 1 0,0 0 0,-1-1 0,1 1 1,-1-1-1,1 0 0,0 1 0,-1-1 0,1 1 0,0-1 0,0 1 0,0-1 0,-1 0 0,1 1 0,0-1 0,0 0 0,0 1 0,0-1 0,0 1 0,0-1 0,0 0 1,0 1-1,0-2 0,3-27-403,-2 27 429,0-4 83,1 0 0,1 0 1,-1-1-1,1 1 0,0 0 1,0 1-1,1-1 0,-1 1 0,1-1 1,1 1-1,-1 0 0,1 1 1,0-1-1,0 1 0,0 0 1,0 0-1,1 0 0,0 1 1,-1 0-1,1 0 0,7-2 1,3-1 414,0 1 1,1 0 0,-1 1 0,1 0-1,0 2 1,0 0 0,18 0 0,-30 2-490,1 0 1,0 1 0,-1-1 0,1 1 0,-1 0 0,1 1-1,-1-1 1,0 1 0,1 0 0,-1 0 0,0 1-1,0 0 1,-1 0 0,1 0 0,0 0 0,-1 1-1,8 7 1,10 11-2296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9.6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6025,'0'0'2705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14723,'0'0'5873,"180"0"-16083,-138 0 3905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27.7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0 169 6625,'13'-5'14809,"-1"345"-11450,-12-127-2861,2-229-603,-1 0 1,2 0 0,1 0-1,0 0 1,10-26 0,-3 10-102,20-61-152,3 2 1,5 1-1,3 2 1,57-86 0,-97 171 351,-1 1 0,1 0 0,0-1 0,-1 1 1,1 0-1,0 0 0,1 0 0,-1 0 1,0 0-1,5-2 0,-7 4 7,1 0-1,-1 0 1,1-1 0,-1 1 0,1 0 0,-1 0-1,1 0 1,-1 0 0,1 0 0,-1 0-1,1 0 1,-1 0 0,1 0 0,-1 1 0,1-1-1,-1 0 1,1 0 0,-1 0 0,1 0-1,-1 1 1,1-1 0,-1 0 0,1 1-1,9 18 207,6 43 1105,15 123 0,-25-129-813,3 1 0,3-1 0,23 69 0,-32-116-467,0-1 1,1 1-1,1-1 1,-1 0-1,9 10 1,-12-16-81,1 0 1,-1 0 0,1 0-1,0-1 1,0 1 0,0 0-1,0-1 1,0 0 0,0 1-1,1-1 1,-1 0 0,0 0-1,1 0 1,-1 0 0,1-1-1,-1 1 1,1 0 0,-1-1-1,1 0 1,-1 0 0,1 0-1,-1 0 1,1 0 0,3-1-1,1-1-594,0-1-1,-1 1 0,1-1 0,-1-1 1,0 1-1,0-1 0,0 0 1,-1-1-1,1 1 0,-1-1 0,0 0 1,-1 0-1,1-1 0,6-10 1,28-54-9701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4.3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 3993,'0'0'8067,"11"-2"-6936,-7 0-1030,0 1 0,0 0 1,1 1-1,-1-1 0,0 1 0,0 0 0,0 0 1,1 0-1,-1 0 0,0 1 0,0 0 1,0-1-1,0 2 0,0-1 0,0 0 1,0 1-1,0 0 0,0 0 0,-1 0 0,1 0 1,4 4-1,3 5 114,-2 0 1,1 0-1,-1 0 1,-1 1-1,0 1 1,-1-1-1,0 1 0,-1 1 1,0-1-1,5 22 1,2 16-23,10 82 1,-13-69-435,-6-37-112,-4-18 140,2-1 0,-1 0 0,1 1 0,0-1 0,5 12 0,-3-15-140,0-13 80,-3-2 148,5-45-676,19-80 0,-22 120 670,1 1 0,1 0 1,0 0-1,1 0 0,1 0 1,0 1-1,1 0 0,0 1 0,1-1 1,19-19-1,-27 30 114,0 1 0,0-1 0,1 1-1,-1 0 1,1 0 0,-1-1 0,1 1 0,0 0 0,-1 0 0,1 0-1,0 1 1,0-1 0,0 0 0,0 1 0,0-1 0,-1 1 0,1-1 0,0 1-1,0 0 1,0 0 0,0 0 0,0 0 0,0 0 0,0 1 0,0-1-1,0 0 1,0 1 0,0 0 0,0-1 0,-1 1 0,4 1 0,-2 1 3,0 0 1,0 0-1,0 0 1,-1 0 0,1 0-1,-1 1 1,0-1-1,0 1 1,0 0-1,0 0 1,0-1 0,-1 1-1,2 6 1,33 172 966,-8-35-12,-27-140-904,1-1 0,0 1 0,0 0 0,1-1 0,0 1 0,0-1 0,1 0 0,0 0 0,0 0 0,6 6 0,-8-10-69,0 0 0,0 0 0,1 0 0,-1 0 0,1-1 0,-1 1 1,1-1-1,0 0 0,-1 0 0,1 0 0,0 0 0,0 0 0,0-1 0,0 1 1,0-1-1,-1 1 0,1-1 0,0 0 0,0-1 0,0 1 0,0 0 0,0-1 1,0 1-1,0-1 0,0 0 0,-1 0 0,6-3 0,3-2-600,0-1 0,-1-1 0,0 1 0,-1-2-1,0 1 1,0-1 0,10-14 0,17-29-3342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4.6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0 117 7442,'0'0'5721,"218"-7"-5233,-121-14-184,0-4-48,-9 0-160,-4 4-32,-17 10-64,-13 4-696,-12 7-1969,-21 0-1087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4.9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0 7362,'0'0'7225,"151"184"-6793,-138-159 0,-13 3-160,0 8-184,0 10-80,-34 7-16,-12 11-464,-9 3-672,-8 14-1104,9-20-265,20-23-1016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5.2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0 6777,'0'0'8730,"-17"234"-8098,9-163-351,-5 10-137,0 4-144,-3 0-201,7-3-735,9-8-1240,0-24-1505,0-29-824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5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268 205 5793,'0'0'6674,"-22"-32"-6444,-72-99-347,91 126 79,0 1 0,-1 0-1,1 0 1,-1 0 0,0 1 0,0-1 0,-1 1-1,-6-5 1,10 8 18,-1-1-1,1 1 1,0 0-1,0-1 0,-1 1 1,1 0-1,0 0 1,-1 0-1,1 0 0,0 0 1,0 0-1,-1 0 1,1 1-1,0-1 1,-1 0-1,-1 1 0,-4 1-73,4-1 83,1 0 0,-1 1 0,1-1 0,-1 0 0,1 1 1,-1-1-1,1 1 0,0 0 0,0 0 0,0 0 0,0 0 0,0 0 0,0 1 1,1-1-1,-1 0 0,1 1 0,-1-1 0,1 1 0,0-1 0,0 1 0,0 0 0,0 0 1,0 3-1,-2 2 12,-5 18 120,1 0 1,1 1-1,1-1 0,2 1 1,1 0-1,0 1 0,2-1 1,5 38-1,-4-63-101,-1 1-1,1-1 1,0 0 0,0 1 0,0-1-1,0 0 1,0 1 0,1-1 0,-1 0-1,1 0 1,-1 0 0,1 0 0,0-1-1,0 1 1,0 0 0,0-1-1,0 1 1,0-1 0,0 0 0,0 1-1,0-1 1,1 0 0,-1 0 0,1-1-1,-1 1 1,0 0 0,1-1 0,-1 0-1,1 1 1,-1-1 0,1 0-1,0 0 1,-1-1 0,1 1 0,-1 0-1,1-1 1,-1 1 0,0-1 0,1 0-1,-1 0 1,0 0 0,1 0 0,2-3-1,9-8-656,-1-2-1,0 1 1,-1-2-1,17-26 1,9-15-3827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5.8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1 302 4953,'0'0'8350,"33"-25"-8049,105-78-190,-8-1-8,-127 102-95,-1 0 1,0 1 0,1-1 0,0 1 0,-1 0 0,1 0 0,0 0-1,0 0 1,0 0 0,0 0 0,-1 1 0,1 0 0,0-1-1,0 1 1,0 0 0,0 0 0,0 1 0,0-1 0,0 1 0,0-1-1,0 1 1,0 0 0,-1 0 0,1 0 0,3 2 0,3 3 127,0 1 0,0 0 1,0 0-1,-1 1 0,10 11 1,13 12 271,-21-24-345,-1 1 1,1-2-1,0 1 1,1-1-1,0-1 1,0 0-1,0 0 1,0-1-1,1-1 0,-1 0 1,1 0-1,0-1 1,0-1-1,0 0 1,0-1-1,0 0 1,0-1-1,17-2 1,-25 2-112,1-1 1,0 0-1,-1 1 1,0-1 0,1-1-1,-1 1 1,0-1 0,0 1-1,0-1 1,0 0 0,-1-1-1,5-4 1,33-48-1690,-32 42 1057,25-40-3477,-8 4-1308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6.3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0 6217,'0'0'12531,"-29"248"-11187,8-159-744,0 7-376,0-1-224,8-3-512,1-17-1344,12-26-905,0-20-703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6.6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202 245 7322,'0'0'2831,"-7"-22"-3545,-24-65 152,31 86 550,-1-1 0,1 1 0,-1 0 1,0-1-1,1 1 0,-1 0 0,0 0 1,1 0-1,-1 0 0,0 0 1,0-1-1,0 1 0,0 1 0,0-1 1,0 0-1,-1 0 0,1 0 0,0 1 1,0-1-1,0 0 0,-1 1 0,1-1 1,0 1-1,-1 0 0,1-1 1,-1 1-1,1 0 0,0 0 0,-1 0 1,1 0-1,-1 0 0,1 0 0,0 0 1,-1 0-1,1 1 0,0-1 0,-1 0 1,1 1-1,-2 0 0,-1 1-12,-1-1 40,0 2 0,1-1 0,0 1 0,-1-1 0,1 1-1,0 0 1,0 0 0,1 1 0,-1-1 0,1 1 0,-1 0 0,1 0 0,1 0 0,-1 0-1,0 1 1,1-1 0,-2 6 0,-6 12 313,1 1 1,-6 25-1,11-31-82,1 1 1,0-1-1,1 0 1,1 33-1,1-49-228,0-1 0,0 1 0,0 0-1,0 0 1,0-1 0,0 1-1,0 0 1,0-1 0,0 1 0,0 0-1,0-1 1,1 1 0,-1 0 0,0-1-1,0 1 1,1-1 0,-1 1 0,0-1-1,1 1 1,-1 0 0,1-1 0,-1 1-1,1-1 1,-1 0 0,1 1-1,-1-1 1,1 1 0,0-1 0,-1 0-1,1 1 1,-1-1 0,1 0 0,0 0-1,-1 1 1,1-1 0,0 0 0,-1 0-1,1 0 1,0 0 0,-1 0-1,1 0 1,0 0 0,-1 0 0,1 0-1,0 0 1,-1 0 0,1-1 0,0 1-1,-1 0 1,1 0 0,0-1 0,-1 1-1,1 0 1,-1-1 0,1 1 0,-1-1-1,1 1 1,0-1 0,4-2 101,0 0-1,-1 0 1,1 0 0,-1-1 0,0 0 0,6-5 0,20-33 319,34-62 1,4-6-1809,-19 42-2206,-9 13-1678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6.9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257 148 4705,'0'0'8653,"-4"-20"-8493,-17-63-336,21 81 148,-1-1 1,0 1 0,0-1 0,0 1 0,0 0 0,-1 0 0,1-1 0,0 1 0,-1 0 0,0 0 0,1 0 0,-1 1 0,0-1 0,0 0 0,0 1 0,0-1 0,0 1 0,-1 0 0,1 0 0,0-1 0,-1 2 0,1-1 0,0 0 0,-1 0 0,1 1 0,-1-1 0,0 1 0,1 0 0,-1 0 0,1 0 0,-1 0 0,1 0 0,-1 0 0,-4 2 0,-1-1-9,3-1 28,0 1 0,1 1 0,-1-1 0,1 1 1,-1-1-1,1 1 0,0 0 0,-1 1 0,1-1 0,0 1 0,1 0 0,-1 0 0,0 0 0,1 0 1,0 1-1,0-1 0,0 1 0,0 0 0,0 0 0,-3 7 0,-4 8 4,1 1 0,0 0 1,-7 26-1,9-16 137,1-1 0,2 1 1,1 1-1,1-1 0,2 34 1,0-63-114,0 1-1,0-1 1,0 0 0,0 1 0,0-1 0,1 1 0,-1-1 0,0 0-1,1 1 1,-1-1 0,1 0 0,-1 1 0,1-1 0,0 0-1,0 0 1,-1 1 0,1-1 0,0 0 0,0 0 0,0 0-1,0 0 1,0 0 0,1 0 0,-1-1 0,0 1 0,0 0-1,1-1 1,-1 1 0,0-1 0,1 1 0,-1-1 0,0 1 0,1-1-1,-1 0 1,0 0 0,1 0 0,-1 1 0,1-1 0,-1-1-1,2 1 1,1 0 2,0-1-1,0 1 1,0-1-1,0 0 0,-1-1 1,1 1-1,0 0 1,-1-1-1,1 0 1,-1 0-1,1 0 0,-1 0 1,0-1-1,4-3 1,9-15-571,-1 0 1,-1 0-1,-1-2 0,-1 1 1,-1-2-1,-1 1 1,-1-2-1,7-28 1,-1-8-3180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2801,'0'0'8239,"0"2"-7558,-6 133 2631,-26 152 0,-6 87-2184,37-355-1276,-1 73-158,1-34-3559,6-64 836,15-26-1058,6-15-1510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0 666 6041,'0'0'4673,"48"-10"-2931,-14 4-1424,295-71 1849,-104 22-645,381-44 0,60 6-739,-173 15 878,-187 32-363,116-37-321,-77 13-609,1 25 877,-177 41 47,-160 4-1262,-34 14-1884,-24 12-2796,-19 5-4699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9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72 160 5881,'0'0'18891,"-9"6"-16675,-5 1-1605,7-4-268,1 1 1,-1 0 0,1 0-1,-8 7 1,14-10-223,-1-1-56,0 1 0,1-1 1,-1 1-1,0 0 1,1-1-1,-1 1 0,1-1 1,-1 1-1,1 0 0,0-1 1,-1 1-1,1 0 1,0 0-1,-1-1 0,1 1 1,0 0-1,0 0 0,0 0 1,-1-1-1,1 1 1,0 1-1,18-2-945,-6-2 403,0 0 0,1 0-1,-1-1 1,0-1 0,-1 0 0,1-1 0,14-7 0,80-41-4282,11-10-4294,-10-3-2850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19.5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4081,'0'0'25504,"0"8"-22850,0 37-2126,0-44-528,1-1 0,0 1 0,0-1 0,0 1 0,0-1 0,-1 0 0,1 1 0,0-1 0,0 0 0,0 0 0,0 1 0,0-1 0,0 0 0,0 0 0,0 0 0,0 0 0,0 0 0,0 0 0,0-1 0,1 1 0,3 0 0,-5 0-73,0 0 0,0 0 0,1 0 1,-1 0-1,0 0 0,0 0 0,1 0 0,-1 0 0,0 0 1,0 0-1,0 0 0,1 1 0,-1-1 0,0 0 0,0 0 1,1 1-220,-1-1 219,0 0 1,0 0-1,0 0 0,0 1 0,0-1 0,0 0 0,1 0 1,-1 0-1,0 1 0,0-1 0,0 0 0,0 0 0,0 1 0,0-1 1,0 0-1,0 0 0,0 0 0,0 1 0,0-1 0,0 0 1,0 0-1,-1 1 0,1-1 0,0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29.1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21 5265,'0'3'13319,"0"32"-6559,-1 1-3496,0 2-3295,-2-1 0,-14 61 0,-109 288 59,74-241-8,39-117-50,12-27-225,10-3-524,22-14 661,0-1 0,53-41 0,-3 2 115,-8 15-47,1 4 0,2 3 0,129-40 0,-203 73 62,0 0 1,0 0-1,0 1 0,0-1 1,0 0-1,0 0 1,0-1-1,0 1 1,-1 0-1,4-3 1,-5 3 16,0 1 0,1-1 0,-1 0 0,0 1 0,0-1 0,1 0 0,-1 0 0,0 1 0,0-1 0,0 0 0,0 1 0,0-1 0,0 0 0,0 0 1,0 1-1,0-1 0,0 0 0,0 1 0,0-1 0,-1 0 0,1 0 0,0 1 0,0-1 0,-1 0 0,1 1 0,0-1 0,-1 1 0,1-1 1,-1 0-1,1 1 0,-1-1 0,1 1 0,-1-1 0,1 1 0,-1 0 0,0-1 0,-20-15 293,1 1-1,-2 2 1,-24-13 0,1 1 14,-57-37 19,-128-101 1,222 157-469,0 0 0,1-1 0,0 0 1,0 0-1,1 0 0,-7-11 0,10 14-309,1 0 0,1 0 0,-1 0 0,1 0 0,-1-1 0,0-5 0,1 5-973,1 0 0,0-1 0,0 1 0,0-1-1,2-8 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31.9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576 1 2008,'0'0'13239,"-4"7"-11208,-35 67 696,-59 86 1,39-69-2027,-145 269-34,162-272-645,3 3 1,-32 113-1,66-185-8,0 0 0,2 0-1,0 0 1,0 29 0,3-42-13,2 10 21,-1-15-16,1-1-1,-1 1 0,0-1 0,0 1 0,1-1 1,-1 1-1,0-1 0,0 0 0,1 0 0,-1 0 1,0 0-1,1 0 0,-1 0 0,2 0 1,7-1 29,0 0 1,-1 0-1,1-1 0,0 0 1,0-1-1,-1 0 1,0 0-1,0-1 1,13-7-1,9-8 79,36-28-1,-52 36-96,316-267 61,-127 99-902,-220 177 1945,-193 2 562,197 0-1681,0 0-1,0-2 1,0 1 0,0-2-1,0 1 1,1-2 0,-1 1-1,1-2 1,0 1 0,0-2-1,0 1 1,1-1 0,0-1-1,0 0 1,-13-13 0,14 12-692,1-1 1,0-1 0,-11-16 0,12 14-1027,1 1 0,0-1 0,-6-19 0,2-12-6883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7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1139 2721,'0'0'7085,"-5"4"-5582,-19 13 812,41-16-2085,3 3-50,0-1 0,0-1 0,27-1 0,-37-1-156,-1-1 0,0-1 0,1 1 1,-1-2-1,0 1 0,0-1 1,0 0-1,0-1 0,11-7 0,2-4 8,0 0-1,-1-2 1,-1-1-1,-1-1 1,0 0-1,-1-1 1,22-34-1,-16 18-30,-2-1-1,-2 0 0,-1-2 1,14-42-1,-22 46-9,-2 0 0,-1-1 0,7-68 0,-9-110-11,-6 198 19,-1-8 7,0-1 0,-1 1 1,-2 0-1,-6-25 1,6 36 9,0 0 0,-1 0 0,0 0 0,-1 1 0,0 0 1,-1 0-1,-1 0 0,-13-16 0,20 26 0,-1 1 1,1-1-1,-1 0 1,1 1-1,-1-1 0,0 1 1,1 0-1,-1 0 1,0 0-1,0 0 0,0 0 1,0 0-1,-4-1 1,5 2-14,0 0 1,0 1-1,-1-1 1,1 0-1,0 1 1,0-1-1,0 1 1,0 0-1,0-1 1,0 1-1,0 0 1,0 0-1,0-1 1,1 1-1,-1 0 1,0 0-1,0 0 1,1 0-1,-1 0 1,0 0-1,1 0 1,-1 0 0,1 1-1,0-1 1,-1 0-1,1 0 1,0 0-1,0 0 1,0 1-1,-1 1 1,-17 91 35,4 2 1,-3 105 0,13-134 83,-10 396 1964,14-447-2006,1 0 0,0 0 0,1 0 0,1 0-1,7 27 1,-8-38-89,0 1-1,1 0 1,-1-1 0,1 0 0,0 0-1,1 0 1,-1 0 0,1 0-1,0 0 1,0-1 0,0 0-1,1 0 1,-1 0 0,1-1-1,0 1 1,0-1 0,1 0 0,7 3-1,-6-3-53,1-1 0,-1 0 0,0-1 0,1 0 0,-1 0 0,1-1-1,-1 1 1,1-1 0,-1-1 0,1 0 0,-1 0 0,1 0 0,-1-1 0,0 0 0,0-1 0,0 1-1,0-1 1,0-1 0,-1 1 0,1-1 0,-1-1 0,0 1 0,11-11 0,7-8-632,-1-1-1,-1-2 1,-1 0 0,19-34 0,103-177-6658,-90 142 3096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7.9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176 174 4145,'0'0'9295,"0"-18"-8967,-2-59-146,2 73-178,-1-1 1,1 0 0,-1 1-1,0-1 1,-1 1-1,1-1 1,-1 1 0,0-1-1,0 1 1,0 0-1,-1 0 1,1 0 0,-1 0-1,-5-5 1,7 8-10,0 0 0,0 0 0,0 1 0,0-1 0,-1 0 0,1 1 0,0-1 0,0 1 0,-1-1 0,1 1 0,0-1 0,0 1 0,-1 0-1,1 0 1,0 0 0,-1 0 0,1 0 0,-1 0 0,-1 0 0,1 1-10,0 0 1,0-1-1,0 1 0,0 0 0,0 0 0,1 1 0,-1-1 0,0 0 0,0 1 1,1-1-1,-1 1 0,1-1 0,-1 1 0,1 0 0,-2 2 0,-10 21-11,0 0 0,2 1 0,1 0-1,1 1 1,-8 38 0,12-40 5,0 0 1,2 1-1,1-1 1,2 32-1,0-55-11,1-1-1,-1 1 1,0-1-1,1 1 1,-1-1-1,1 0 1,-1 1-1,1-1 1,0 0-1,0 1 1,0-1 0,0 0-1,0 0 1,0 1-1,0-1 1,0 0-1,0 0 1,0 0-1,0-1 1,1 1-1,-1 0 1,0 0-1,1-1 1,-1 1-1,1-1 1,-1 1-1,0-1 1,1 1-1,-1-1 1,1 0 0,-1 0-1,1 0 1,-1 0-1,1 0 1,0 0-1,2 0 1,2-1-93,0 1 0,0-1 0,0 0 0,0 0 0,0-1 0,0 1 1,0-2-1,-1 1 0,1 0 0,7-5 0,20-20-1346,0-1 0,41-48 0,-10 5-2032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8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206 242 3849,'0'0'5050,"-2"-33"-4854,-9-104-98,11 133-98,0-1 1,-1 1 0,1 0-1,-1 0 1,0 0-1,-1 0 1,1 0 0,0 0-1,-1 0 1,0 0 0,0 0-1,0 1 1,-6-7-1,6 8 0,1 1-1,-1 0 0,-1 0 0,1 0 1,0 0-1,0 1 0,0-1 0,0 1 1,-1-1-1,1 1 0,0 0 0,0-1 1,-1 1-1,1 1 0,-3-1 0,2 0 3,0 0 3,1 1-1,-1-1 0,0 1 1,1-1-1,-1 1 1,0 0-1,1 0 0,-1 0 1,1 1-1,0-1 1,-1 0-1,1 1 0,0 0 1,0-1-1,0 1 1,0 0-1,0 0 0,0 0 1,1 1-1,-4 3 1,-2 7 11,0-1 0,-9 26 0,10-25-18,-3 12 54,1 0-1,1 1 1,1-1 0,1 1-1,2 1 1,-1 48-1,4-74-49,-1 1-1,1-1 1,0 1-1,0 0 1,1-1 0,-1 1-1,0-1 1,0 0-1,1 1 1,-1-1-1,1 1 1,-1-1-1,1 1 1,0-1-1,-1 0 1,1 0-1,0 1 1,0-1-1,2 2 1,-2-2 4,0-1 0,0 1 0,0-1 0,0 0 0,0 0 0,0 1 0,0-1 0,0 0 0,0 0 0,0 0 0,1 0 0,-1 0 0,0 0 0,0 0 0,0 0 0,0-1 0,0 1 0,0 0 0,0-1 0,2 0 0,1-1 15,0-1 0,0 1 1,0-1-1,0 0 0,0 0 0,0 0 1,-1 0-1,1-1 0,-1 0 1,4-5-1,4-12 25,-1-2-1,14-39 1,-6 11 351,-17 51-341,-1-1 0,0 0 0,0 1 1,0-1-1,0 1 0,1-1 1,-1 1-1,0-1 0,1 1 0,-1-1 1,0 1-1,1 0 0,-1-1 1,1 1-1,-1-1 0,1 1 1,-1 0-1,1-1 0,-1 1 0,1 0 1,-1 0-1,1-1 0,-1 1 1,1 0-1,-1 0 0,1 0 0,-1 0 1,1 0-1,0 0 0,0 0 1,17 9 801,8 25-38,-18-18-540,-2-1 0,0 1 0,-1 1 0,-1-1 0,0 1 0,1 20 0,4 107 1143,-5 811 218,-4-752-1612,1-202-19,-1 0 1,0 0-1,0 0 0,0 0 1,0 0-1,0 1 0,0-1 0,0 0 1,-1 0-1,1 0 0,0 0 1,-1 0-1,1 0 0,0 0 0,-1 0 1,0 0-1,1 0 0,-1 0 1,1 0-1,-1 0 0,0 0 1,0 0-1,-1 1 0,-1-1 30,1-1 0,0 1-1,-1-1 1,1 0 0,-1 0 0,1 0-1,-1 0 1,1 0 0,0 0 0,-4-1-1,1-1-25,-1 0-1,1 0 1,0 0-1,-1 0 1,1-1-1,0 0 1,0 0-1,1 0 1,-1-1-1,1 0 1,0 0-1,0 0 0,0 0 1,0-1-1,1 1 1,-1-1-1,1 0 1,0 0-1,-2-7 1,-5-9-117,0 0 0,2 0 0,-10-38 0,9 4-320,1 0 1,3-1-1,3 1 1,5-68-1,-3 97 178,2 1 0,1-1 0,1 1 0,1 0 0,1 0 0,1 0-1,1 1 1,13-24 0,22-34-2143,58-84 1,-34 71-2384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8.8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72 6361,'0'0'3797,"9"34"-2613,0 6-881,49 169 620,-46-174-807,59 169 313,-63-193-416,-2-16-65,5-24-232,-8 18 99,180-410-4595,-164 383 4661,-11 21 116,-2 3 173,1 0 0,1 0 0,13-19 0,-11 25 678,-4 11-215,-3 20 337,-3-19-786,3 51 1188,-2 1-822,3 0-1,22 108 1,-25-160-644,-1-1 0,1 0 0,0 0-1,1 0 1,-1 1 0,0-1 0,1 0 0,0-1 0,-1 1-1,1 0 1,0 0 0,1-1 0,-1 1 0,0-1 0,1 0-1,4 4 1,-4-5-461,1 1 0,-1-1 0,1 0 0,-1 0 0,1 0-1,-1 0 1,1-1 0,0 0 0,6 0 0,15 0-5644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9.3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556 1 5369,'0'0'12576,"-23"9"-12029,7-2-497,-13 5 3,1 1-1,0 1 0,-39 27 0,-33 25-107,55-38-179,0 1-1,3 3 1,-49 45-1,87-72 164,-1 0 0,1 0-1,0 0 1,0 1-1,1 0 1,0 0-1,0 0 1,-4 10-1,6-12 20,0-1-1,0 0 1,1 0-1,-1 0 1,1 1-1,0-1 1,0 0 0,0 0-1,0 1 1,1-1-1,-1 0 1,1 0-1,0 1 1,0-1-1,0 0 1,0 0-1,1 0 1,-1 0 0,4 5-1,1-2 61,0 0 0,0 0 0,1 0 0,0-1 0,0 0 0,0 0 1,0-1-1,1 1 0,0-2 0,0 1 0,11 2 0,4 1 51,-1-1 1,1-1-1,27 3 1,-12-4-530,75-3 1,-93-3-800,1 0 0,36-11-1,12-13-4567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0 878 7890,'0'0'5457,"285"-131"-4745,-150 50-456,3-15-192,1-3 40,-14 0-104,-15 10-216,-14 11-672,-4-7-1409,-24 18-1007,-22 14-1337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20.6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6281,'0'0'12835,"0"8"-11047,2 18-1671,0 1-1,2 0 0,1-1 0,16 48 0,-19-66-79,191 843 3242,-66-251-1673,-120-574-1669,-2 0-1,-1 1 1,2 46 0,-26-74-1451,16 0 1266,0 0-1,0-1 1,1 1 0,-1-1 0,0 0 0,1 1-1,-1-2 1,1 1 0,0 0 0,0-1-1,0 1 1,0-1 0,0 0 0,0 0 0,1 0-1,-1-1 1,1 1 0,0 0 0,0-1-1,0 0 1,1 1 0,-2-5 0,-16-46-2934,2 1 1,-13-79-1,7-4-1891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21.1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1 543 4881,'0'0'5194,"41"-12"-3428,-10 2-1367,256-61 2371,818-203 1579,-1090 270-4336,418-98 185,-325 85-581,1 4-1,115 2 1,-193 12 302,-1-2 1,1-1-1,0-2 0,-1-1 1,31-8-1,-58 12 50,-1 0-1,1 0 1,0 1 0,0-1 0,0 1-1,0 0 1,0-1 0,4 2 601,-7 14 517,0 46-744,-1 47 884,24 198-1,35 8-205,34 253-769,-91-555-315,1 4-536,-1 0 0,0 1 0,-3 18-1,2-33 299,0-1-1,-1 1 0,1 0 0,0-1 0,-1 1 1,0 0-1,1-1 0,-1 1 0,0-1 0,0 1 1,0-1-1,0 1 0,0-1 0,0 0 0,0 1 1,-1-1-1,1 0 0,0 0 0,-1 0 0,1 0 1,-1 0-1,1 0 0,-1-1 0,1 1 0,-1 0 1,1-1-1,-1 1 0,0-1 0,1 0 0,-1 1 1,0-1-1,-3 0 0,-32 2-6730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21.5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1 719 6329,'0'0'6395,"46"-12"-4791,411-110 2971,1003-266 1694,-1434 381-6245,359-92 342,-6 24-2334,-209 60-4314,-127 14-1236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21.8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13443,'0'0'8578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33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1 758 5729,'0'1'12857,"9"-4"-11892,662-205 4331,-181 64-4547,56-50 25,-314 106-3229,30-10-9096,-202 75 4468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33.8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3377,'0'0'11018,"0"-4"-9618,0 8-2632,8 17-608,1 0-2057,-1-6-968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34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1600,'227'166'10139,"-227"-151"-8747,0 2 792,0 12 289,8 13-1169,5 8-856,8 10-448,16 32-1648,-7-14-2305,-1-18-3297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49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1247 4161,'0'0'11025,"15"2"-9401,-10-1-1517,-1 0 4,1 0 0,-1 0 1,1-1-1,0 1 0,0-1 1,-1 0-1,1 0 0,0-1 0,-1 1 1,1-1-1,0 0 0,-1 0 1,1-1-1,-1 1 0,0-1 1,1 0-1,-1 0 0,0-1 1,0 1-1,0-1 0,-1 0 1,1 0-1,-1 0 0,1 0 1,4-7-1,36-47 603,-2-2 0,-4-1 1,58-120-1,-52 78-648,55-193 0,-50 77-2340,-24 74-2981,-11 48-1614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0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567 1 8010,'0'0'6369,"-147"216"-3536,93-131-721,-1 7-1152,0 0-480,1 0-328,4-3-152,3-8 0,5-7-1016,9-6-1936,12-22-1121,12-25-1664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0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5353,'0'0'9714,"46"231"-7609,-21-182-1145,5-3-872,8-14-88,12-7-2345,-8-7-2616,-9-18-2248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6953,'0'0'5355,"39"-2"-4835,0 0-440,35-2 59,100-19 1,-115 13 79,1 2 1,65 1 0,-124 7-188,1 0 0,-1 0 1,1 0-1,-1 0 0,1 0 1,-1 1-1,1-1 0,-1 1 1,0-1-1,1 1 0,-1-1 1,1 1-1,-1 0 0,0 0 1,0 0-1,1 0 0,-1 0 1,0 0-1,0 0 0,0 0 1,0 0-1,0 0 0,0 0 1,-1 1-1,1-1 0,0 0 1,-1 1-1,1-1 0,0 1 1,-1-1-1,1 2 0,0 6 180,1 0-1,-2 0 0,1 0 1,-2 13-1,1-4-15,-1 6-127,-1-1 0,-1 0-1,-1 1 1,-1-2 0,-9 27 0,-49 108-2689,35-91-305,13-27-1347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0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8394,'0'0'11548,"47"0"-10260,151 2-541,-180-3-657,0 2 0,0 0 0,0 1 0,-1 1 1,31 9-1,-33-7-57,-10-4-29,1 0 0,-1 1 0,0 0 0,0 0-1,0 1 1,0-1 0,0 1 0,0 0 0,7 7-1,-10-7-11,0 0 0,0 0 0,0 0 0,0 0 0,0 0 0,-1 1 0,1-1 0,-1 0 0,0 1 0,0-1 0,-1 1 0,1-1 0,-1 1 0,1 0 0,-1-1 0,0 5 0,-1-3-5,1 0-1,-1-1 1,0 1 0,0 0-1,0 0 1,-1-1 0,1 1-1,-1-1 1,0 0 0,-1 1 0,1-1-1,-5 5 1,-4 6-104,-28 25 0,19-19 42,-25 23-107,17-19 112,-31 39-1,53-57 76,0 1 0,1 0 0,0 1-1,0-1 1,0 1 0,1 0 0,1 0 0,-1 1 0,-3 18 0,7-27 8,-1 0 1,1 0 0,0 0 0,0 1 0,0-1 0,0 0 0,0 0-1,0 0 1,0 0 0,0 0 0,0 0 0,0 0 0,1 0-1,-1 0 1,0 0 0,1 0 0,-1 0 0,1 0 0,-1 0 0,1 0-1,-1 0 1,1 0 0,0 0 0,0-1 0,-1 1 0,1 0-1,0 0 1,0-1 0,0 1 0,0-1 0,0 1 0,1 0 0,2 0 72,0 0 0,0 0 0,0-1 0,1 1 0,-1-1 0,8 0 0,-3-1 15,5 1-13,0-2 0,1 0 0,-2-1 0,1 0 1,0-1-1,-1-1 0,1 0 0,-1-1 0,-1 0 0,17-11 1,11-9-962,59-52 0,-24 11-4442,-20 8-4994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16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0 671 3569,'0'0'11657,"12"3"-8443,12-4-2277,0-1 1,0-1-1,46-12 1,74-32 1120,-75 23-1481,1103-340 796,-582 194-1417,-514 152-1181,-76 18 1112,1 0-1,0 0 0,-1 0 0,1 0 0,0-1 1,0 1-1,-1 0 0,1 0 0,-1 0 1,1-1-1,0 1 0,-1 0 0,1-1 0,0 1 1,-1-1-1,1 1 0,-1-1 0,1 1 1,-1-1-1,1 1 0,-1-1 0,0 1 0,1-1 1,-1 1-1,0-1 0,1 0 0,-1 1 1,0-1-1,0 0 0,1 0 0,-3-16-5485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17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10 345 3425,'0'0'8603,"-1"0"-8533,1 0 1,-1 0-1,1 0 0,0 0 0,-1 0 1,1 0-1,-1 0 0,1 0 1,0 1-1,-1-1 0,1 0 1,-1 0-1,1 0 0,0 1 1,-1-1-1,1 0 0,0 0 0,-1 1 1,1-1-1,0 0 0,0 1 1,-1-1-1,1 0 0,0 2 1,41-1 1850,-20-1-1212,5-1 236,1-1 1,-1-2-1,0 0 1,48-15-1,98-47 1617,-92 34-1952,-67 26-548,354-128 1549,-291 111-2163,1 3 1,154-19-1,-197 38-2750,-14 2-3194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18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0 1800,'0'0'10405,"-21"39"-9435,-68 130-42,76-141-630,1 0 0,1 1 0,2 0 0,-10 49 1,13-48-66,-10 53 529,3 1-1,4 1 0,4 0 0,8 136 1,0-198-634,0 0 1,1 0 0,2 0-1,0 0 1,1-1 0,2 0-1,0 0 1,1-1 0,1-1-1,15 22 1,-17-30-98,0 1-1,2-1 1,-1 0-1,1-1 1,1 0-1,0-1 1,1 0-1,0-1 1,0-1 0,1 0-1,0 0 1,0-2-1,1 0 1,0 0-1,28 6 1,-24-9-52,0 0 0,0-1 0,0-1 0,0-1 0,0-1 0,0 0-1,0-2 1,-1 0 0,1-1 0,-1-1 0,1 0 0,-1-2 0,-1 0 0,1-1 0,-2 0 0,1-2 0,-1 0 0,0-1 0,16-14 0,7-9-450,-3-1 0,0-2 0,-3-2 0,-1-1 0,53-87 0,-64 91 133,-2-1 1,-2-1-1,-1 0 0,-2-1 1,-2-1-1,-1 0 1,9-76-1,-16 78 274,-2-1-1,-3-41 1,0 69 87,-1-1 0,1 2 0,-2-1 0,1 0 0,-1 0 0,-1 1 0,0-1 0,-1 1 0,0 0 0,0 1 0,-12-17 0,8 16 81,-1 0-1,1 1 1,-2 0 0,1 0 0,-1 1 0,-1 0 0,1 1 0,-26-11 0,18 11 33,0 0 0,-1 1-1,0 1 1,0 1 0,-31-2 0,20 4-83,0 2 1,0 1-1,0 2 0,0 1 1,0 1-1,1 2 0,-55 19 1,51-12-238,1 2 0,0 1 0,1 2 1,2 1-1,-41 34 0,-124 131-4150,182-171 3776,-96 101-7223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4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1 252 5081,'0'0'14259,"201"-89"-13771,-96 43-488,4 4-208,-12 6-648,-26 12-832,-17 9-1097,-37 15-2192,-17 39-3353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4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0 784,'0'0'5005,"-16"36"-3994,-51 118 21,58-132-567,0 0 0,1 1 0,2 0 0,0 0-1,-4 39 1,8-42-200,-1 11 26,1 41 0,2-64-358,1-13-99,0 0 0,0 0 0,0 1 0,1-1 0,0 0-1,0 1 1,0-1 0,1 1 0,0 0 0,-1-1 0,1 1 0,4-3 0,6-10-294,4-11-87,-1 1 20,1 2 0,1 0-1,1 1 1,35-34 0,-52 56 562,0 0 0,0 1 0,0-1 0,1 1 0,-1-1 0,0 1 0,1 0 0,-1 0 0,1 0 0,-1 0 0,1 0 0,0 1 0,-1-1 0,1 1 0,0 0 0,-1 0 0,1 0 0,0 0 0,4 0 0,-7 1-13,0-1 0,0 0 0,1 0 0,-1 0 0,0 0 0,0 0 0,1 0 0,-1 1 0,0-1 0,0 0 0,1 0 0,-1 0 0,0 0 0,0 1 0,0-1 0,1 0 0,-1 0 0,0 1 1,0-1-1,0 0 0,0 0 0,0 1 0,0-1 0,0 0 0,1 0 0,-1 1 0,0-1 0,0 0 0,0 1 0,0-1 0,0 0 0,0 0 0,0 1 0,2 19 448,-1 0 0,-1-1 1,-1 1-1,-5 35 0,5-45-476,-2-1 1,1 1 0,-1-1-1,0 0 1,-1 0-1,0 0 1,0 0 0,-1-1-1,0 0 1,-1 0-1,-11 13 1,16-20-88,1-1-1,0 0 1,0 1 0,-1-1-1,1 0 1,0 1 0,-1-1-1,1 0 1,0 0-1,-1 1 1,1-1 0,-1 0-1,1 0 1,0 0 0,-1 0-1,1 0 1,-1 1 0,1-1-1,-1 0 1,1 0 0,0 0-1,-1 0 1,1 0 0,-1 0-1,1 0 1,-1-1-1,1 1 1,0 0 0,-1 0-1,1 0 1,-1 0 0,0-1-1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5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6593,'0'0'5009,"118"192"-3952,-85-107-513,-3 7-360,-9 3-80,-9 4-48,-12 1-56,0-12-648,-12-10-897,-18-25-455,-8-49-689,13-4 289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5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1 100 912,'0'0'16668,"222"-15"-15348,-155 15-840,5 0-480,-9 0-648,-5-3-2073,-3-22-1712,-17 0-103,-13-7-1466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6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138 553 5401,'0'0'3317,"-3"35"-1841,-1 2-1024,-2 37 615,3 76 1,34 140 780,-17-196-1816,3 130-1,-17-224-37,0 0 0,0 1 0,0-1 1,0 0-1,0 0 0,0 1 0,0-1 0,0 0 0,0 0 0,0 1 0,0-1 0,0 0 0,0 0 0,0 1 0,0-1 0,0 0 0,0 0 0,0 0 0,0 1 0,0-1 0,-1 0 0,1 0 0,0 0 0,0 1 0,0-1 0,0 0 0,-1 0 0,1 0 0,0 0 0,0 1 0,0-1 0,0 0 0,-1 0 0,1 0 0,0 0 0,0 0 0,-1 0 0,1 0 0,0 0 0,0 0 0,0 0 0,-1 0 0,1 0 0,0 0 0,0 0 0,-1 0 0,1 0 0,0 0 0,0 0 0,-1 0 0,1 0 0,0 0 0,0 0 0,0 0 0,-1 0 0,1 0 0,-5-1-90,-2-1 29,0 1-1,1-1 1,-1-1 0,1 1-1,0-1 1,-1-1 0,1 1-1,1-1 1,-1 0-1,0 0 1,1 0 0,0-1-1,0 0 1,1 0 0,-1 0-1,1-1 1,0 1 0,-6-13-1,1 4-123,2-1 1,-1 0-1,2-1 0,0 1 0,1-1 1,0 0-1,-2-20 0,4 13-93,1-1 1,1 1-1,0-1 0,2 1 1,1-1-1,1 1 0,1-1 1,1 1-1,1 1 0,11-28 0,26-34-501,2 1-1,88-117 1,-54 85-359,101-212-495,-137 241 2351,-41 81-462,0 1 1,1-1-1,0 0 0,-1 1 1,2 0-1,-1 0 0,0 0 1,6-5-1,-6 7-49,0 1 0,0-1 0,0 1 0,0-1 0,1 1 0,-1 0 0,0 1 0,1-1 0,-1 0 0,0 1 1,1 0-1,-1 0 0,4 0 0,7-1 282,14 2 927,-27 0-1374,0-1 0,0 0 0,-1 1 0,1-1 0,0 1 0,0-1 0,-1 1 0,1 0 0,-1-1 0,1 1 0,0-1 1,-1 1-1,1 0 0,-1 0 0,1-1 0,-1 1 0,0 0 0,1 0 0,-1 0 0,0-1 0,1 1 0,-1 0 0,0 0 0,0 0 1,0 0-1,0 0 0,0-1 0,0 1 0,0 1 0,0 4 24,0-1-1,-1 0 1,0 1 0,0-1 0,0 0 0,0 0-1,-1 0 1,0 0 0,0 0 0,0 0 0,-1 0 0,0-1-1,0 1 1,0-1 0,0 0 0,-1 0 0,1 0-1,-9 7 1,-62 49 146,73-59-185,3 10-84,19 9 75,-19-19-32,-1 0 1,1 0-1,0 1 0,0-1 1,0 1-1,-1-1 1,1 1-1,-1-1 1,1 1-1,-1 0 0,0 0 1,1 0-1,-1 0 1,0 0-1,0 0 0,-1 0 1,1 0-1,0 0 1,0 2-1,0 5-36,0-1-1,-1 1 1,0-1 0,0 1 0,-1-1-1,0 0 1,-1 1 0,0-1-1,0 0 1,0 0 0,-1 0-1,-1 0 1,1-1 0,-1 1-1,0-1 1,-1 0 0,-9 12 0,6-9 56,-33 48 0,39-53 0,-1 0 0,0 0 0,1 1 0,0-1 0,0 1 0,1-1 0,0 1 0,0 0 0,-1 10 0,2-15-6,1 0 1,-1-1 0,0 1-1,0 0 1,0 0 0,1 0-1,-1-1 1,1 1 0,-1 0-1,0-1 1,1 1 0,-1 0 0,1-1-1,0 1 1,-1 0 0,1-1-1,-1 1 1,1-1 0,0 1-1,-1-1 1,1 0 0,0 1-1,0-1 1,-1 0 0,1 1 0,0-1-1,0 0 1,0 0 0,-1 0-1,1 1 1,0-1 0,0 0-1,1 0 1,35-1-1,-27 0 2,-1 0 12,-1-1 1,0 0-1,1 0 1,-1 0 0,15-7-1,-15 5 24,1 0 0,-1 2 0,16-4 0,-24 6-21,1-1 0,-1 1 1,0 0-1,1 0 0,-1 1 1,0-1-1,1 0 0,-1 0 1,0 0-1,1 0 0,-1 0 1,0 0-1,1 0 0,-1 0 1,0 1-1,0-1 1,1 0-1,-1 0 0,0 0 1,1 1-1,-1-1 0,0 0 1,0 0-1,0 1 0,1-1 1,-1 0-1,0 0 0,0 1 1,0-1-1,0 0 0,0 1 1,1-1-1,-1 0 1,0 1-1,0-1 0,0 0 1,0 1-1,0-1 0,0 0 1,0 1-1,0-1 0,0 0 1,0 1-1,0-1 0,0 0 1,-1 1-1,1-1 0,0 0 1,0 0-1,0 1 0,0-1 1,0 0-1,-1 1 1,1-1-1,0 1 0,-1 3 160,-4 12 282,0-1 0,-1 1 0,-1-1-1,0-1 1,-1 1 0,-16 21 0,0 2 537,15-22-783,0 0-1,2 0 1,0 0-1,1 1 1,0 1 0,2-1-1,0 1 1,1-1-1,0 1 1,2 0 0,0 20-1,1 84-199,0-121-18,0 0 1,0 0-1,0 0 1,0 0-1,0 0 1,0 0-1,0 0 1,0 0-1,0-1 1,1 1-1,-1 0 0,0 0 1,1 0-1,-1 0 1,0 0-1,1 0 1,-1-1-1,1 1 1,0 0-1,-1 0 1,1-1-1,-1 1 1,1 0-1,0-1 1,0 1-1,-1 0 1,1-1-1,0 1 0,0-1 1,0 0-1,0 1 1,0-1-1,-1 0 1,1 1-1,0-1 1,0 0-1,0 0 1,0 0-1,0 0 1,0 0-1,0 0 1,0 0-1,0 0 1,0 0-1,0 0 0,0-1 1,0 1-1,0 0 1,-1-1-1,1 1 1,0 0-1,0-1 1,1 0-1,3-1-38,-1 0 0,1-1-1,-1 1 1,0-1 0,0 0-1,0 0 1,0 0 0,7-8 0,20-43-747,-26 43 478,1 0 1,0 0-1,1 1 1,14-19-1,-20 28 286,0 0 0,0 0 0,0 0-1,0 0 1,0 0 0,0 1 0,0-1 0,0 0-1,1 0 1,-1 1 0,0-1 0,0 1-1,1-1 1,-1 1 0,0 0 0,1-1-1,-1 1 1,0 0 0,1 0 0,-1 0-1,0 0 1,1 0 0,-1 0 0,0 0 0,3 1-1,-3 0 17,1 0-1,-1 0 1,0-1-1,0 1 1,0 0-1,1 1 1,-1-1-1,0 0 1,0 0-1,-1 0 1,1 1-1,0-1 1,0 0-1,-1 1 1,1-1-1,0 1 1,-1-1-1,1 1 1,-1-1-1,0 1 1,0-1-1,1 3 1,2 32 39,-1 0 0,-2-1 1,-1 1-1,-2-1 0,-2 1 1,-1-1-1,-21 68 1,25-96-7,-1 0 0,1-1 0,-1 1 0,-1-1 1,0 0-1,1 0 0,-2 0 0,-8 9 0,10-12 5,0 0-1,-1-1 1,0 1-1,1-1 0,-1 0 1,0 0-1,0-1 1,0 1-1,0-1 1,0 0-1,0 0 0,-1 0 1,1 0-1,0-1 1,-9 0-1,5 0-95,0-1 1,0 0-1,0-1 1,-1 0-1,1 0 0,1-1 1,-1 0-1,0 0 1,1-1-1,-1 0 0,1 0 1,0 0-1,1-1 1,-11-10-1,2 2-107,2-1-1,0-1 1,1-1-1,0 1 1,-10-21-1,17 29 248,2 0-1,-1 0 0,1 0 1,-4-16-1,6 21-27,1-1 1,-1 1-1,1-1 1,-1 1-1,1-1 0,0 1 1,0-1-1,1 1 0,-1-1 1,0 0-1,1 1 0,-1-1 1,1 1-1,0 0 1,0-1-1,0 1 0,0 0 1,0-1-1,1 1 0,1-3 1,7-4-18,1 1 0,0 0 0,0 0 0,22-11 0,-4 3-34,6-6-404,-2-1 1,0-2 0,37-36-1,31-42-4404,-27 20-1574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7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255 0 7498,'0'0'5393,"4"7"-5299,-1 0-75,-3-4-14,1-1-1,0 1 0,0-1 1,0 0-1,1 1 1,-1-1-1,0 0 1,1 0-1,0 0 1,-1 0-1,4 2 0,-4 29 279,-2-27-273,0 0 0,0 0-1,0 0 1,0-1 0,-1 1 0,0 0-1,-1-1 1,1 1 0,-1-1 0,0 0-1,-6 9 1,-7 7-17,-26 26 1,19-22 13,-19 23-54,10-10-604,-65 59 1,107-114-3473,-8 15 4073,1 0 0,0 0 0,-1 0 0,1 1 0,0-1 0,0 1 0,0 0 0,0-1 0,0 1 0,6-1 0,-8 2 74,0 0-1,0 0 1,0 0-1,0-1 1,0 1-1,0 0 1,0 1-1,1-1 1,-1 0-1,0 0 1,0 0-1,0 1 1,0-1-1,0 0 1,0 1-1,0-1 1,0 1-1,0-1 1,0 1-1,0 0 1,0-1-1,0 1 1,-1 0-1,1 0 1,0 0-1,0 0 1,-1-1-1,1 1 1,-1 0-1,1 0 1,0 0-1,-1 0 1,0 0-1,1 0 1,-1 2-1,4 21 555,-1 0-1,-1 0 0,-1 1 0,-4 33 1,1 3-251,4-51-1011,3-12 128,8-20-128,-10 16 597,43-94-1390,-33 68 1283,1 2-1,1 0 1,38-56-1,-50 83 192,-1 0 0,1 1 0,0-1 0,0 0 0,0 1 0,0 0 0,1 0 1,-1 0-1,0 0 0,1 0 0,0 1 0,-1-1 0,1 1 0,0 0 0,5-1 0,1 1 28,1 0 1,-1 1-1,1 0 1,14 2-1,-24-1 0,1 0-1,0-1 1,-1 1-1,1 0 1,-1 0-1,1 0 1,-1 0-1,1 0 1,-1 0-1,0 0 1,1 0-1,-1 1 1,0-1-1,0 1 1,0-1 0,0 1-1,0-1 1,0 1-1,0-1 1,-1 1-1,1 0 1,-1-1-1,1 1 1,-1 0-1,1 0 1,-1-1-1,0 1 1,0 0-1,0 0 1,0 2-1,0 4 103,0 0 0,0 1 0,-1-1 0,0 0 0,-3 13 0,0-11-141,-1 1-1,0-1 1,0 0 0,-1 0-1,-1-1 1,1 0 0,-12 11-1,16-17-206,0-1 0,-1 0 0,1 0 0,-1 0 0,0-1 0,1 1 0,-1-1 0,0 1 0,0-1 0,0 0 0,0 0 0,0 0 0,0 0 0,0-1 0,-1 0 0,1 1 0,0-1 0,-4 0 0,-27 0-4147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7042,'0'0'4060,"39"20"-3970,121 70-46,-154-87-43,-1 1 1,1 0-1,-1 0 1,0 0-1,0 1 1,0-1-1,-1 1 1,8 10-1,-11-12 0,0 0-1,0 0 1,0 0-1,0 0 1,0 0-1,-1 0 1,1 0 0,-1 0-1,0 0 1,0 6-1,0 3 2,1 0-12,0-1-1,-1 0 1,0 1-1,-1-1 1,0 0-1,-1 1 1,0-1 0,-1 0-1,0 0 1,-1-1-1,0 1 1,-1-1-1,0 0 1,0 0 0,-1 0-1,-9 11 1,-120 143-369,133-163 368,1 1-1,0-1 1,0 0 0,0 1-1,0-1 1,1 1 0,-1 0 0,0-1-1,1 1 1,-1-1 0,1 1-1,-1 0 1,1 0 0,-1 1 0,27-1-307,24-6-198,1-1-1,-1-3 1,96-27 0,-72 16-833,8-2-1170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7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0 216 1400,'0'0'7742,"1"19"-7651,0-1-88,1-1 0,6 25 0,-8-41-3,0-1 0,0 1 1,1 0-1,-1-1 0,0 1 0,0 0 0,1-1 0,-1 1 1,0 0-1,1-1 0,-1 1 0,1-1 0,-1 1 1,0-1-1,1 1 0,-1-1 0,1 1 0,0-1 0,-1 0 1,1 1-1,-1-1 0,1 0 0,0 1 0,-1-1 1,1 0-1,0 0 0,-1 1 0,1-1 0,0 0 0,-1 0 1,1 0-1,0 0 0,-1 0 0,1 0 0,0 0 1,-1 0-1,1 0 0,0-1 0,0 1 0,-1 0 0,1 0 1,-1-1-1,1 1 0,0 0 0,-1-1 0,1 1 1,-1 0-1,2-1 0,27-27-24,-24 23 2,32-34-185,12-12 68,55-45 0,-87 82 138,0 2 0,1 0 0,0 0 0,1 2-1,0 0 1,1 1 0,36-10 0,-55 18-4,0 0 1,1 1-1,-1-1 0,1 1 0,-1-1 1,0 1-1,1 0 0,-1 0 0,1 0 1,-1 0-1,0 0 0,1 0 0,-1 0 0,1 0 1,-1 0-1,0 0 0,1 1 0,-1-1 1,1 1-1,-1-1 0,0 1 0,0 0 1,1-1-1,-1 1 0,0 0 0,2 1 1,-3 0-4,1 1 0,0-1 0,-1 1 0,0-1 1,1 1-1,-1 0 0,0-1 0,0 1 0,0-1 1,-1 1-1,1-1 0,-1 1 0,1-1 0,-1 1 1,-1 2-1,-6 15 26,0 0 0,-2-1 0,0 0 0,-17 23 0,-6 13 61,13-20 124,-16 41-1,31-63-106,1 1 1,0-1-1,0 1 0,1 0 0,1 1 1,-1 22-1,4-36-87,1 0 0,-1 0-1,0 0 1,0-1 0,0 1 0,1-1-1,-1 1 1,0-1 0,1 1-1,-1-1 1,0 0 0,1 0 0,-1 0-1,1 1 1,-1-1 0,0-1 0,1 1-1,-1 0 1,1 0 0,1-1 0,2 1 7,13-1-5,0-1-1,0-1 0,27-7 1,-27 5-13,0 1 0,0 1 0,28-1-1,-45 4 8,-1 1-1,1-1 1,-1 1-1,1-1 1,-1 0-1,0 1 1,1-1-1,-1 1 0,1-1 1,-1 1-1,0 0 1,1-1-1,-1 1 1,0-1-1,0 1 0,0 0 1,1-1-1,-1 1 1,0 0-1,0-1 1,0 1-1,0 0 1,0-1-1,0 1 0,0-1 1,0 1-1,0 0 1,-1-1-1,1 1 1,0 0-1,0-1 1,0 1-1,-1 0 0,-8 27 330,-2-13-219,0 0 0,-2-1 0,0 0-1,0-1 1,-1 0 0,-23 15 0,11-7-66,25-21-54,-34 29-142,-55 34 1,80-57-280,-1 0 1,-1 0-1,1-1 0,-1 0 1,0-1-1,0 0 1,-1-1-1,1-1 1,0 0-1,-16 1 0,27-3 287,-1 0-1,1-1 1,-1 1-1,1 0 1,-1 0-1,1-1 0,0 1 1,-1-1-1,1 1 1,-1-1-1,1 0 1,0 1-1,0-1 1,-1 0-1,1 0 1,0 0-1,0 0 0,0 0 1,0 0-1,0 0 1,0-1-1,0 1 1,0 0-1,1 0 1,-1-1-1,0 1 1,1 0-1,-1-1 0,1 1 1,-1-3-1,-1-4 212,1 0 0,0 0 0,0-1 0,1-10-1,0 14 313,0 5-316,0-1 0,1 1 0,-1-1-1,0 1 1,0 0 0,0-1 0,1 1 0,-1-1 0,0 1 0,1 0 0,-1-1 0,0 1 0,0 0-1,1-1 1,-1 1 0,1 0 0,-1 0 0,0-1 0,1 1 0,-1 0 0,1 0 0,-1 0-1,1 0 1,-1-1 0,0 1 0,1 0 0,-1 0 0,1 0 0,-1 0 0,1 0 0,-1 0 0,1 0-1,-1 0 1,1 0 0,-1 0 0,0 1 0,1-1 0,-1 0 0,1 0 0,-1 0 0,1 0-1,0 1 1,2 0 430,6 1-73,0 1 0,0 0 1,-1 0-1,1 1 1,-1 0-1,0 0 1,0 1-1,-1 0 0,1 1 1,7 7-1,20 12 684,140 99-93,-138-100-4477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1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177 1 1624,'-7'5'14239,"-7"4"-9730,12-8-4456,1 1 0,0 0-1,0 0 1,0 0 0,0 0 0,0 0-1,0 0 1,0 0 0,1 0-1,-1 0 1,1 0 0,0 0-1,-1 4 1,0 1 12,-25 117 248,-23 96 94,29-151-498,6-22-698,1 1 1,-6 59 0,18-103-290,0 6-579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1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92 6113,'0'0'7715,"-5"-11"-7451,-12-33-92,16 42-138,0 0 0,0 0-1,0 0 1,0 0-1,0 0 1,-1 0-1,1 0 1,0 0 0,-1 1-1,0-1 1,1 0-1,-1 1 1,0 0-1,0-1 1,0 1 0,0 0-1,0 0 1,0 0-1,-5-1 1,2 1 17,0 0 1,0 0 0,-1 1 0,1 0-1,0 0 1,-7 1 0,-4 0-83,11 0 30,0-1 0,0 1 1,1 0-1,-1 1 0,0-1 0,1 1 0,-1 0 0,1 0 0,0 0 0,-1 1 1,1 0-1,0-1 0,0 2 0,1-1 0,-1 0 0,1 1 0,0-1 0,0 1 1,0 0-1,0 0 0,0 0 0,1 0 0,-3 7 0,-3 6-10,1 1 0,0-1-1,1 1 1,-5 33 0,8-35-20,2 1 0,0 23 0,1-38 27,0-1 0,0 0 0,1 0 0,-1 0 1,0 0-1,1 0 0,-1-1 0,1 1 1,0 0-1,-1 0 0,1 0 0,-1 0 1,1 0-1,0-1 0,0 1 0,0 0 0,-1-1 1,1 1-1,0 0 0,0-1 0,0 1 1,0-1-1,0 0 0,0 1 0,0-1 1,0 0-1,0 1 0,0-1 0,0 0 0,0 0 1,1 0-1,41 2-28,-34-2 21,20 1-32,-21 0-68,1 0 0,-1-1 0,0 0 0,1-1 0,-1 1-1,0-1 1,0-1 0,0 0 0,0 0 0,0 0 0,0-1 0,0-1 0,7-3 0,11-12-1922,0-2 1,43-44 0,-18 3-2878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2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3 4841,'0'0'7076,"8"0"-6985,1 0-68,-2-1-18,0 0 0,0 1 0,0 0 0,0 0 0,0 0 0,12 4 1,-18-3 2,0 0 1,0 0 0,-1 0 0,1 0 0,0 0 0,-1 0 0,1 0 0,-1 1 0,1-1 0,-1 0 0,0 0-1,0 1 1,1-1 0,-1 0 0,0 1 0,0-1 0,0 0 0,0 1 0,-1 1 0,-2 27 445,1-21-355,-2 0 0,1 0 0,-1 0 1,-1-1-1,1 1 0,-1-1 0,-1 0 0,0-1 1,-13 15-1,-17 25-508,23-28-1252,20-17-110,132-2 2115,-136 0-346,0 0 0,0 0 0,0 1-1,-1 0 1,1-1 0,0 1 0,0 0 0,-1 1-1,1-1 1,0 0 0,-1 1 0,1-1 0,-1 1-1,0 0 1,1 0 0,-1 0 0,2 3 0,-2-4 5,-1 1 1,0-1 0,-1 1 0,1-1 0,0 1 0,0-1 0,-1 1 0,1 0 0,-1-1 0,1 1 0,-1 0 0,0-1 0,1 1 0,-1 0 0,0-1 0,0 1 0,0 0 0,-1 0 0,1-1 0,0 1-1,-1 0 1,1-1 0,-1 1 0,1 0 0,-1-1 0,0 1 0,1-1 0,-1 1 0,0-1 0,0 0 0,0 1 0,-1-1 0,0 2 0,-10 8 174,0-1 1,-1 0-1,0-1 0,-20 11 0,-8 6 38,14-9-304,-22 17 444,45-31-672,1 0 0,-1 0 0,1 0 0,0 0 0,0 1 0,0 0 0,0-1 0,1 1 0,-4 6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3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0 257 2264,'0'0'11926,"11"-11"-11494,53-47-95,75-53 1,-139 111-346,1-1 1,0 1-1,0-1 1,0 1-1,0-1 0,0 1 1,-1-1-1,1 1 1,0 0-1,0-1 1,0 1-1,0 0 1,0 0-1,0 0 1,0 0-1,0 0 1,0 0-1,0 0 1,0 0-1,0 0 1,0 0-1,0 1 1,0-1-1,0 0 0,0 1 1,0-1-1,0 1 1,0-1-1,0 1 1,0-1-1,-1 1 1,2 0-1,18 29-34,-12-16 34,5 5 7,0 0 1,1-1-1,1-1 0,1-1 1,35 29-1,-47-43 2,0 0 1,0-1 0,1 1-1,-1-1 1,0 0-1,1-1 1,-1 1-1,1-1 1,-1 0-1,1 0 1,0 0 0,-1 0-1,1-1 1,-1 0-1,0 0 1,1 0-1,5-3 1,-2-1 4,0-1 1,0 0-1,0 0 0,-1-1 1,0 0-1,8-10 0,37-51-269,-46 59 180,13-17-533,-10 16 349,-1-1-1,-1 0 1,8-14-1,-13 21-324,0-1-1,-1 1 0,1 0 1,-1 0-1,0-1 0,-1 1 1,1-1-1,-1-4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3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0 273 6409,'0'0'7921,"20"-26"-7845,68-86-63,-77 96-9,2 0-1,0 1 1,1 1-1,0 0 1,17-12-1,-29 25-6,0 0-1,0 0 0,-1-1 0,1 1 0,0 0 0,0 1 1,1-1-1,-1 0 0,0 1 0,0-1 0,0 1 0,0-1 1,0 1-1,1 0 0,-1 0 0,0 0 0,0 0 0,0 1 0,0-1 1,1 1-1,-1-1 0,0 1 0,0 0 0,0-1 0,0 1 1,0 0-1,0 0 0,3 3 0,3 2-10,0 1 0,0 0 0,0 1 0,10 15-1,4 2 31,-9-12-25,1-1 1,0 0 0,0-1-1,18 10 1,-29-18 18,1-1 0,0 0 0,0-1 0,-1 1 0,1 0 0,0-1 0,0 0 0,1 0 0,-1 0 0,0-1 0,0 1 0,0-1 0,0 0 0,1 0 0,-1-1 0,0 1 0,0-1 0,0 0 0,0 0 0,0 0 0,0 0 0,0-1 0,0 0 0,4-2 0,24-19-757,52-48 1,-43 33-1181,15-11-2126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3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0 5577,'0'0'6478,"26"20"-6329,74 67-126,-97-85-35,-1 0 1,1 0-1,-1 0 1,0 1-1,0-1 1,0 1-1,0-1 0,-1 1 1,1 0-1,-1 0 1,0 0-1,1 0 1,-1 0-1,-1 0 1,1 0-1,0 0 1,-1 0-1,1 0 1,-1 1-1,0-1 1,0 0-1,0 0 1,-2 6-1,1 8-205,0-8 93,0 1 1,0-1-1,-1 0 0,0 1 1,-1-1-1,0 0 0,0 0 1,-1-1-1,0 1 0,-8 10 0,-7 10-289,-34 40 0,31-43 220,-85 105-469,105-129 693,1-1-5,0 0-1,1 0 0,-1 0 1,0 1-1,0-1 0,1 0 1,-1 0-1,0 0 0,1 1 0,-1-1 1,1 0-1,0 1 0,-1-1 1,1 0-1,0 1 0,0-1 1,0 2-1,4-3 547,2 0-234,0-1 1,1 0-1,-1 0 0,0-1 0,-1 0 1,1 0-1,0 0 0,7-5 1,50-30 1594,-26 14-1246,199-121-683,-85 42-6560,-116 76 2774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4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6441,'0'0'9258,"-37"167"-9186,28-107-72,5-3-160,0-8-552,4-10-1168,0-21-985,25-15-4872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4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57 6585,'0'0'11021,"-2"-5"-10737,0 1-340,0 0 0,-1 0-1,1 1 1,-1-1-1,0 1 1,0 0 0,0-1-1,0 1 1,0 0-1,-5-2 1,6 3-19,0 1 0,0 0-1,-1 0 1,1 0 0,0 0 0,0 0 0,-1 0 0,1 0-1,-1 1 1,1-1 0,-1 1 0,1 0 0,-1 0 0,1 0-1,-1 0 1,1 0 0,-1 0 0,1 1 0,0-1 0,-1 1-1,1 0 1,-1 0 0,-2 1 0,2 1 37,-1-1 1,1 1 0,-1 1-1,1-1 1,0 0-1,0 1 1,1-1-1,-1 1 1,1 0-1,0 0 1,0 0-1,0 0 1,0 0-1,1 0 1,-2 6-1,-1 6 57,0 0 0,-3 31 0,5 68 348,3-114-370,-1 1 1,0-1-1,0 0 1,0 1-1,1-1 1,-1 0-1,0 1 1,1-1-1,-1 0 0,1 0 1,0 1-1,-1-1 1,1 0-1,0 0 1,0 0-1,0 0 1,0 0-1,0 0 1,0 0-1,0 0 0,0 0 1,0 0-1,0-1 1,0 1-1,1 0 1,-1-1-1,0 1 1,1-1-1,-1 1 0,0-1 1,3 1-1,0-1-28,-1 0-1,1 1 1,-1-1-1,1 0 1,0-1-1,-1 1 1,1-1-1,-1 0 1,1 1-1,-1-1 1,1-1-1,-1 1 1,6-3-1,6-8-846,-1 1 0,1-2 0,-2 0-1,0-1 1,16-21 0,11-22-3291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5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89 4529,'0'0'9298,"8"0"-9162,22 0 16,3-7-136,1-7-16,-1 0-576,1-4-960,-5 4-833,-12 0-968,-4 7-407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6913,'0'0'7658,"184"223"-6898,-121-152-392,-4 3 32,-4 4-160,-5 0-167,-8-3-73,-9-8-161,-12-7-503,-8-7-544,-13-10-888,0-19-1417,0-16-1296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5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93 5105,'0'3'3753,"4"-3"-2841,26 0-328,7 0-296,10-7-288,20-25-88,-9 4-1288,-7 0-1881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5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1 4169,'0'0'8306,"-76"184"-7706,55-113-392,0 3-112,4 1-96,1-5-584,11-2-1153,5-19-631,0-20-1673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6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211 147 5753,'0'0'4784,"-17"-25"-4940,-55-74-508,70 97 611,0 0 1,1 0-1,-1 0 0,0 0 1,0 0-1,0 1 1,-1-1-1,1 1 1,0 0-1,-1-1 1,1 1-1,-5-1 0,5 1 25,1 1-1,0 0 1,0 0-1,-1 0 0,1 0 1,0 0-1,-1 0 0,1 1 1,0-1-1,0 0 0,0 1 1,-1-1-1,1 1 0,0-1 1,0 1-1,0-1 1,0 1-1,-2 1 0,0 2-39,-1-1-1,1 1 0,0 0 1,0 1-1,1-1 0,-1 0 1,1 1-1,-3 5 0,3-5 34,-5 12 69,1 0-1,1 1 0,0-1 1,1 1-1,1 0 0,1 0 1,0 0-1,2 23 0,0-39-24,0 0-1,0 0 1,1-1-1,-1 1 0,1 0 1,-1 0-1,1-1 1,0 1-1,-1 0 0,1-1 1,0 1-1,0-1 1,0 1-1,0-1 1,0 1-1,1-1 0,-1 0 1,0 0-1,1 1 1,-1-1-1,1 0 0,-1 0 1,1-1-1,-1 1 1,1 0-1,0 0 0,0-1 1,-1 1-1,1-1 1,0 1-1,0-1 0,-1 0 1,1 0-1,0 0 1,3 0-1,3 1-116,0-2 0,0 1-1,0-1 1,0 0 0,0 0 0,15-5 0,-19 4-257,1 0 1,0-1 0,-1 1-1,1-1 1,5-5 0,20-19-4500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6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0 149 5593,'0'0'3381,"18"8"-3362,55 29-18,-69-35-12,-1-1 0,1 1 0,-1 1 0,0-1 1,1 0-1,-1 1 0,-1 0 0,1-1 0,0 1 0,-1 0 0,1 0 0,-1 1 1,0-1-1,0 0 0,0 1 0,0 0 0,-1-1 0,0 1 0,1 0 0,-1 0 0,-1-1 1,1 1-1,0 0 0,-1 0 0,0 0 0,0 0 0,0 0 0,-2 7 0,2 3 20,0-8 71,-1 0-1,0 0 1,0 0 0,-1 0-1,0 0 1,0 0-1,0-1 1,0 1 0,-1-1-1,-6 10 1,5-9 62,0 0 0,1 0 0,0 0 0,0 1 0,0-1 0,1 1 0,0 0 0,0 0 1,1 0-1,0 0 0,0 8 0,12-19-1237,0-4 732,-1 0 0,0-1 0,0-1 0,-1 0 0,16-21 0,40-66-1570,-49 72 1740,3-7-7,-1-2-1,-1 0 1,-2 0-1,12-40 0,-26 67 439,1 0-1,-1 1 0,0-1 1,-1 0-1,0-10 0,0 10 2013,0 10-1704,0 27 572,-1-9-502,1 1 1,2-1-1,4 27 0,-5-40-560,2 0-1,-1-1 0,1 1 1,0-1-1,0 0 1,1 0-1,0 0 0,1 0 1,-1 0-1,1-1 1,0 0-1,10 9 1,-8-10-182,0 1 1,0-1 0,0-1 0,1 0 0,0 0 0,0 0 0,0-1 0,0 0 0,1 0 0,-1-1 0,1 0 0,0-1 0,-1 0-1,1 0 1,0-1 0,0 0 0,0 0 0,-1-1 0,1 0 0,0-1 0,-1 0 0,1 0 0,-1-1 0,0 0 0,0-1 0,0 0 0,11-6-1,23-27-2697,-7 1-464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6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382 1 4817,'0'0'2545,"-113"226"-1913,16-38-632,9-18-32,4-7-3369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7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 7866,'0'0'3688,"252"-50"-4720,-189 39-2168</inkml:trace>
  <inkml:trace contextRef="#ctx0" brushRef="#br0" timeOffset="1">1088 57 8090,'0'0'13291,"-286"163"-29423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07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0 760,'0'0'7571,"-9"1"-5699,8-2-1810,1 1 1,0 0 0,0 0 0,0 0 0,-1 0 0,1 0-1,0 0 1,0 0 0,0 0 0,-1 0 0,1 0 0,0 1-1,0-1 1,0 0 0,-1 0 0,1 0 0,0 0 0,0 0-1,0 0 1,0 0 0,-1 0 0,1 1 0,0-1 0,0 0-1,0 0 1,0 0 0,-1 0 0,1 0 0,0 1 0,0-1-1,0 0 1,0 0 0,0 0 0,0 1 0,0-1 0,0 0-1,0 0 1,0 0 0,0 1 0,0-1 0,0 0 0,0 0-1,0 0 1,0 1 0,0-1 0,0 0 0,0 0 0,0 0-1,0 1 1,35 61 544,-19-36-356,-2 0 0,15 38 0,-18-32-206,-2 2 0,-2-1 0,-1 1 0,-1 0 0,-2 1 0,-2 44 0,-1-69 21,0-11-148,0-24-356,2-42-311,0 53 675,0 1 0,2 0-1,-1 0 1,2 0 0,0 0 0,12-23-1,-13 29 71,0-1-1,1 0 1,0 1-1,1 0 1,0 0-1,0 1 0,0-1 1,1 1-1,0 1 1,0-1-1,11-6 0,-17 11 3,0 1 0,1-1 0,-1 0 0,0 1 0,0-1 0,0 1-1,0 0 1,1-1 0,-1 1 0,0 0 0,0 0 0,1-1-1,-1 1 1,0 0 0,1 0 0,-1 1 0,0-1 0,0 0-1,1 0 1,-1 1 0,0-1 0,0 0 0,0 1 0,1-1 0,-1 1-1,0 0 1,1 0 0,1 2-6,-1 0 0,1 1 0,-1-1 0,0 1 0,0-1 0,-1 1 0,3 6 0,0-1-10,45 105-2648,-25-63-1326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4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79 1256,'0'0'12720,"-6"-13"-10943,-19-39-473,18 39-553,8 16-702,-1-1-1,0 1 1,1 0 0,0-1-1,-1 1 1,1 0 0,0-1-1,0 1 1,3 3 0,3 8-11,113 335 1467,-27 6-152,29 97-722,-60-266-576,-6-22-3487,-56-163 3305,0 0 0,0 0-1,0 0 1,0 0 0,0-1 0,1 1-1,-1 0 1,0 0 0,0 0 0,1-1-1,-1 1 1,1 0 0,-1 0 0,1-1-1,-1 1 1,1 0 0,-1-1 0,1 1-1,0-1 1,-1 1 0,1-1 0,1 2-1,-1-4-71,-1 1 0,1 0 0,0-1-1,-1 1 1,1 0 0,-1-1 0,1 1 0,-1-1-1,0 1 1,1-1 0,-1 1 0,0-1 0,0-2-1,2-54-3032,1-20-1512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5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 5185,'0'0'4717,"39"-3"-3715,-4 1-793,219-25 581,75-10-1148,-184 32 5966,-144 12-4670,12 29-93,28 55 1,-2-6 191,213 605 901,-236-627-2208,-2 1 1,8 112-1,-17-46-7618,-5-109 1382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5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85 4305,'0'0'12018,"226"-25"-10817,-142 1-617,0 2-584,17 12-1817,-17 6-2968,-30 4-1616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6217,'0'0'4692,"1"34"-3094,1 0-1212,12 201 1371,15 410 1605,-28-620-3246,0-18-60,-1 1 1,0-1-1,0 1 1,-3 12 0,3-18-26,0 0 0,-1-1 0,0 1 1,1-1-1,-1 1 0,0-1 0,0 1 1,0-1-1,0 1 0,0-1 0,0 0 1,0 0-1,0 1 0,0-1 1,-1 0-1,1 0 0,0 0 0,-1 0 1,1 0-1,-1-1 0,1 1 0,-1 0 1,0-1-1,-2 1 0,-19 3 245,0-1-1,0-2 1,0 0 0,1-1-1,-36-6 1,31 2-431,-1-1 0,1-1 1,0-2-1,1-1 0,0 0 0,-42-24 1,42 19-1006,0-2 1,2 0-1,-31-27 1,21 8-3264,14 6-1558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6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1453 2625,'0'0'9036,"9"-2"-7387,0-1-1346,1-1 0,-1 0 0,0-1 0,-1 1 1,1-2-1,-1 1 0,0-1 0,0-1 1,-1 1-1,0-1 0,0 0 0,7-11 1,30-34 758,-3-2 0,66-114 0,43-130-625,-2-51-318,-117 262-261,-4-1 0,16-99 0,-40 166-1024,3-36 0,-6 57 1023,0 0 1,-1-1 0,1 1-1,0-1 1,0 1-1,0 0 1,0-1-1,0 1 1,-1 0-1,1-1 1,-6-3-2422,6 4 2421,-1 0 1,1 0-1,0 0 1,-1 0 0,-16 0-1989,13 1 787,-32-1-5133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6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340 0 3761,'0'0'15339,"-159"170"-14955,113-88-216,4-1-168,8 0-944,5 4-1769,12-21-2576,4-28-1168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6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6217,'0'0'11403,"172"188"-18813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7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3 3241,'0'0'8548,"0"0"-8534,0 0-1,0-1 0,0 1 1,-1 0-1,1 0 0,0 0 1,0 0-1,0-1 0,-1 1 1,1 0-1,0 0 1,0 0-1,-1 0 0,1 0 1,0 0-1,0 0 0,-1 0 1,1 0-1,0 0 0,0 0 1,-1 0-1,1 0 1,0 0-1,0 0 0,-1 0 1,1 0-1,0 0 0,0 0 1,-1 0-1,1 0 0,0 0 1,0 0-1,0 0 0,-1 0 1,1 1-1,0-1 1,0 0-1,0 0 0,-1 0 1,1 0-1,0 1 0,0-1 1,0 0-1,0 0 0,-1 1 1,1-1-1,0 0 1,0 0-1,0 0 0,0 1 1,0-1-1,-2 7 128,1-1 0,0 0 0,0 1 1,1 11-1,-2 12 396,-14 85 669,2-16-1625,-2 116-1,16-213 160,0 0 1,0 1 0,0-1 0,0 0 0,1 0 0,-1 0-1,1 0 1,-1 0 0,1 0 0,1 2 0,-2-3 31,1 0 1,0 0-1,0 0 1,-1-1-1,1 1 1,0 0 0,0-1-1,0 1 1,0-1-1,0 1 1,0-1-1,0 1 1,0-1 0,0 0-1,0 1 1,2-1-1,21 2-4643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58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257 233 7410,'0'0'9759,"-20"-33"-9384,-64-105-465,50 89-132,33 48 194,0 0 1,0 0 0,-1 0-1,1 0 1,0 0-1,-1 0 1,1 0 0,-1 1-1,1-1 1,-1 0 0,1 1-1,-3-1 1,3 0 13,0 1-17,-1 0 0,1 0 0,-1 0 0,1 0 0,0 0 0,-1 0 0,1 0 0,-1 0 0,1 0 0,0 1 0,-1-1 0,1 1 0,0-1 0,-1 1-1,1-1 1,0 1 0,0 0 0,-1 0 0,1-1 0,0 1 0,0 0 0,0 0 0,0 0 0,0 0 0,0 0 0,0 1 0,1-1 0,-1 0 0,0 0 0,1 0 0,-2 3 0,-16 46-164,15-42 171,-8 35-8,2 1-1,2 0 1,1 0 0,1 78 0,5-120 23,0 0 0,0 1 0,0-1 0,0 0 0,0 0 0,0 1 0,1-1 0,-1 0 0,1 0 0,-1 0 0,1 1 0,0-1 0,0 0 0,0 0 0,0 0 0,0-1 0,2 4 0,-1-4 4,0 0-1,0-1 1,1 1-1,-1 0 1,0 0-1,0-1 1,1 1-1,-1-1 1,0 0-1,0 0 1,1 0-1,-1 0 1,0 0-1,1 0 1,-1-1-1,3 0 1,0 0-30,1 0-1,-1-1 1,0 0 0,0 0-1,0 0 1,0 0-1,-1-1 1,1 1 0,-1-1-1,1 0 1,7-8 0,1-2-330,-1-1 1,12-16 0,-7 8-297,23-29-2049,-12 8-1483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00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588 1 1224,'0'0'12210,"-5"1"-11717,-3 4-218,1 0 1,0 0-1,1 0 1,-1 1-1,1 0 1,0 0-1,0 0 0,1 1 1,-8 12-1,-20 22 1012,-108 103 969,65-69-1984,-67 86-1,128-141-709,0 1 0,2 0 0,0 1 1,2 1-1,-10 26 0,13-27-1477,2 0 1,0 0 0,-2 27-1,5 6-4958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01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5601,'0'0'10867,"46"113"-10563,-21-63-304,21 49-72,-8-14-1777,-8-7-4200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19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31 6577,'0'0'9193,"-23"8"-7837,-70 25-454,87-31-833,0 0 1,0 1-1,1 0 1,0 0-1,-1 0 1,1 1-1,0-1 1,0 1-1,1 1 1,-1-1-1,1 1 1,0-1-1,0 1 1,1 0-1,-1 1 1,-3 6-1,2 1-59,1 0 1,0 0-1,0 0 1,2 1-1,-2 16 0,0-6 46,-7 67 40,0 93 0,12 96 186,0-217-209,1-19-26,1-1 0,2 1 0,2-1 0,2-1 0,2 1 0,2-2 0,2 0 0,33 68 0,-33-81-21,1-1 0,2-1 0,0 0 0,1-1 1,2-1-1,1-1 0,0-1 0,2-1 0,0-1 0,2-1 0,0-1 0,50 25 0,-52-33-23,0-2-1,0 0 1,1-2-1,0 0 0,0-2 1,1-1-1,-1-1 0,50-2 1,-59-1 10,-1-2 0,1 0 0,0 0 0,-1-2 0,0 0 0,0 0 0,0-2 0,0 1 0,-1-2 1,-1 0-1,16-12 0,16-14-92,71-70-1,173-199-2595,-281 295 2667,-1 0 0,0 0 0,-1 0 0,0-1-1,-1 0 1,0 0 0,0 0 0,0-1 0,-2 0 0,1 0-1,-1 0 1,0 0 0,-1 0 0,-1 0 0,2-12-1,-3-28 254,-2-1-1,-2 1 1,-3 0-1,-1 0 1,-17-54-1,0 25 100,-3 1 0,-50-99-1,62 145-196,-1 2-1,-2-1 0,-1 2 0,-1 1 0,-34-36 0,43 52-54,0 0 0,-1 1-1,-1 1 1,1 0-1,-1 1 1,-1 1-1,0 0 1,0 1 0,-1 0-1,1 1 1,-1 1-1,-1 1 1,-23-4-1,11 4-33,-1 2-1,0 1 0,0 1 0,0 2 0,0 1 0,0 1 0,1 2 0,-1 0 1,1 2-1,1 2 0,-36 16 0,15-3-208,0 2 0,2 2 0,2 2 1,0 3-1,2 1 0,2 2 0,1 1 0,-62 74 0,42-26-2530,4 2 0,-75 155 0,47-55-4182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20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0 748 3521,'0'0'7971,"10"-6"-6372,-9 5-1516,9-6 397,1 1 0,-1 0 0,1 1 0,0 0 0,19-5 0,20-4 1354,-1-3 1,55-26-1,87-54 295,-160 81-1873,296-165 829,166-86 70,-474 258-1168,69-31-680,-77 36 330,0 1 0,0 0 0,1 0 0,-1 1 0,1 1 0,12 0 1,-22 0-338,1 1 1,-1 0 0,1 0 0,0 1 0,-1-1 0,1 0 0,-1 1 0,6 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22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655 470 1664,'0'0'7723,"-20"-19"-7093,-98-89 191,114 103-583,0 1 0,-1 1-1,1-1 1,-1 1 0,0-1-1,0 1 1,-1 1 0,1-1-1,-10-2 1,4 2 34,1 1 0,-1 1-1,0 0 1,-15 1 0,22 1-260,-1-1 0,0 1 0,1 1 0,0-1-1,-1 0 1,1 1 0,0 0 0,0 0 0,0 0 0,0 1 0,0-1 0,0 1 0,1 0 0,-1 0 0,-4 5 0,-7 9 22,-25 34 1,36-46-19,-27 42 108,1 1 0,3 2 1,2 0-1,2 2 0,2 0 0,2 2 1,-13 67-1,13-23 209,4 1-1,4 1 1,4 120-1,7-191-203,1-1-1,10 54 0,-8-67-66,2 0 0,-1 0 0,2 0-1,0 0 1,1-1 0,15 23 0,-4-12-24,0-1-1,2-1 1,1-1 0,1-1-1,1-1 1,1 0 0,0-2-1,33 18 1,-16-13 4,1-2 0,1-2-1,1-2 1,74 19 0,-78-26-45,1-3 0,-1-2-1,1-1 1,46-2 0,-57-3 1,0-1-1,0-2 1,0-1 0,-1-1 0,0-2-1,39-14 1,-21 0 16,0-3 0,-1-1 1,-1-2-1,-2-3 0,-1-1 0,-1-2 0,46-50 1,-40 33 11,-3-1 1,-2-3 0,-2-1-1,-3-2 1,34-73-1,-48 80 0,-2-1 0,-2 0 0,-3-2 0,15-86 0,-20 54 52,-3 0 0,-4-104 0,-4 163-76,-2 1 1,-1 0-1,-1-1 0,-1 1 0,-1 0 0,-2 1 0,0 0 0,-2 0 0,-1 1 0,0 0 0,-2 1 0,-25-36 0,26 42-24,0 1 0,-1 1 0,-1-1 0,0 2 0,-1 0 0,-1 1 0,0 1 0,-1 0 0,0 1 0,0 1 0,-1 0 0,-1 2 0,1 0-1,-2 1 1,1 1 0,-36-7 0,32 9-179,-1 2 0,1 0 0,-1 1 0,1 2 0,-1 0-1,0 2 1,1 0 0,0 2 0,0 0 0,0 2 0,-40 17 0,12 3-495,1 2 0,-62 49 0,-106 101-2676,65-32-67,125-119 2763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9618,'0'0'6480,"46"1"-6393,145 12-185,-180-12 59,0 0-1,-1 1 0,0 1 1,1 0-1,-1 0 0,17 9 1,-22-9-21,0 0 0,-1 0 0,0 1 0,1-1 0,-1 1 0,0 0 0,-1 1 0,6 6 0,-6-6 10,0 1 1,0-1-1,-1 1 1,1 0-1,-1 0 1,-1 0-1,1-1 1,-1 2-1,0-1 1,0 0-1,-1 0 1,1 0-1,-2 0 1,1 0-1,0 1 1,-1-1-1,-1 0 1,1 0-1,-1 0 1,0 0-1,0-1 1,0 1-1,-1 0 1,0-1-1,0 0 1,0 1-1,-1-1 0,0 0 1,0-1-1,-6 7 1,-12 8-3,0-1 0,-1-1 0,-1-1 0,-47 23-1,53-30 181,0-2 0,-1 0 0,0-1 0,0-1 0,0-1 0,-1-1 0,1 0 0,-21-1 0,23-2 1231,37 0-1122,8 1-254,0 1 0,0 1 0,50 12 0,-64-11-25,0 0-1,0 1 1,-1 0-1,1 1 1,-1 1 0,0 0-1,-1 0 1,0 2-1,15 12 1,-25-19 24,1 0 1,-1 1-1,0-1 0,0 1 1,0 0-1,-1-1 0,1 1 0,-1 0 1,1 0-1,-1 0 0,0 0 1,0 0-1,0 0 0,-1 0 1,1 0-1,-1 0 0,1 1 1,-1-1-1,0 0 0,0 0 0,-1 4 1,0-3 19,0 0 1,-1 0-1,1 0 1,-1-1 0,1 1-1,-1 0 1,0-1-1,-1 0 1,1 1 0,-1-1-1,1 0 1,-1 0-1,0 0 1,0-1 0,0 1-1,0-1 1,-4 3-1,-29 14-56,0-1-1,-1-1 1,-65 19-1,-119 22-1710,210-55 1620,-142 31-3025,12-7-1638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08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89 128 744,'0'0'6710,"6"-21"-5069,16-64-27,-16 64 890,-6 25-1618,-3 49 699,-2 0 0,-17 71 1,5-33-446,-15 112 662,-11 363-1,42-552-1917,2 21 66,-1-34-20,0 0 1,0 0-1,0-1 1,1 1-1,-1 0 1,0-1-1,0 1 1,1 0-1,-1-1 1,1 1-1,-1 0 1,0-1-1,1 1 0,-1-1 1,1 1-1,0-1 1,-1 1-1,1-1 1,-1 1-1,1-1 1,0 1-1,-1-1 1,1 0-1,0 0 1,-1 1-1,1-1 1,0 0-1,-1 0 1,1 0-1,0 0 1,0 1-1,-1-1 1,1 0-1,0 0 1,0-1-1,-1 1 1,1 0-1,0 0 1,1 0-1,5-3-617,1 0 0,0 0 0,-1 0 0,0-1 0,0 0 0,0 0 0,0-1 0,-1 0 0,1 0 0,-1-1 0,-1 0 0,7-7 0,35-51-5616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09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462 284 952,'0'0'14209,"-31"-26"-13825,-98-82-216,116 96-157,-2 0 1,0 1 0,-19-10 0,30 19-4,-1 0 1,0 1 0,0 0 0,0 0-1,0 0 1,0 1 0,0-1-1,0 1 1,-6 1 0,9-1-5,-3 0-2,1 0 0,-1 1-1,0 0 1,0 0-1,1 0 1,-1 0 0,1 1-1,-1 0 1,1 0-1,-1 0 1,1 0-1,0 1 1,0 0 0,0-1-1,1 1 1,-1 1-1,1-1 1,-1 1 0,1-1-1,0 1 1,-4 7-1,-3 6 14,1 0 0,1 1-1,-12 37 1,20-54-14,-7 24 127,1 0 1,1 1-1,1 0 0,1-1 0,1 47 1,2-68-102,0 0 1,0 0 0,1 0-1,-1 0 1,1 0 0,0 0-1,0 0 1,0 0 0,0 0-1,1 0 1,3 7 0,-3-9-8,0 0 1,0 0-1,0 0 0,0-1 1,0 1-1,0 0 1,0-1-1,1 1 1,-1-1-1,1 0 1,-1 0-1,1 0 0,0 0 1,-1 0-1,1-1 1,0 1-1,4 0 1,3 0 35,1 0 0,-1-1 0,0 0 1,0 0-1,0-1 0,0-1 0,0 0 1,0 0-1,-1-1 0,1 0 1,-1 0-1,1-1 0,-1 0 0,0-1 1,-1 0-1,1-1 0,-1 0 0,0 0 1,0 0-1,-1-1 0,10-11 0,0-1-322,0-1 0,-2 0 0,0-1 0,-1-1 0,-1 0-1,-2 0 1,18-45 0,-19 36-1565,-2 0 0,-1 0 1,5-39-1,-7 1-3473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09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0 872,'0'0'16653,"26"0"-16035,79 2-258,-100-2-353,-1 0 1,0 0-1,1 1 1,-1-1-1,0 1 1,0 1 0,0-1-1,0 0 1,0 1-1,0 0 1,0 0-1,7 4 1,-9-4-33,0 0-1,-1 0 1,1 0 0,0 0 0,-1 0-1,1 0 1,-1 0 0,1 1-1,-1-1 1,0 1 0,0-1 0,0 0-1,-1 1 1,1 0 0,0 4-1,-1 0-67,0 0-1,0 1 1,-1-1-1,0 0 1,-1 0-1,1 0 1,-1 0-1,-1 0 1,1 0-1,-1 0 1,-5 8-1,-5 5-223,0-1 1,-23 25-1,22-28 103,1 1 0,0 0 0,-19 35 1,32-51 182,0-1 28,0 0-1,0-1 1,0 1 0,0 0-1,1 0 1,-1 0-1,0 0 1,0 0 0,0 0-1,0 0 1,0 0 0,0 0-1,1 0 1,-1 0 0,0 0-1,0 0 1,0 0 0,0 0-1,0 0 1,0 0 0,1 0-1,-1 0 1,0 0-1,0 0 1,0 0 0,0 0-1,0 0 1,0 1 0,0-1-1,1 0 1,-1 0 0,0 0-1,0 0 1,0 0 0,0 0-1,0 0 1,0 0-1,0 0 1,0 1 0,0-1-1,0 0 1,0 0 0,1 0-1,-1 0 1,0 0 0,0 0-1,0 1 1,0-1 0,0 0-1,0 0 1,0 0 0,0 0-1,0 0 1,0 1-1,0-1 1,0 0 0,0 0-1,0 0 1,-1 0 0,1 0-1,0 0 1,0 0 0,0 1-1,0-1 1,0 0 0,11-1 8,-1-1 0,1-1 0,-1 0 1,0 0-1,0-1 0,0 0 1,0-1-1,0 0 0,11-8 1,9-4-21,147-78-2352,-103 55-2383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32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168 1 2833,'2'0'5474,"-1"0"-5450,-1 0-1,1-1 1,-1 1 0,0 0 0,1 1-1,-1-1 1,1 0 0,-1 0 0,1 0-1,-1 0 1,1 0 0,-1 0-1,0 0 1,1 1 0,-1-1 0,1 0-1,-1 0 1,0 1 0,1-1 0,-1 0-1,0 1 1,1-1 0,0 1 0,2 8 219,-1 0 1,0 0 0,0 1 0,-1-1 0,0 1-1,0-1 1,-2 17 0,1 8 291,0 401 2239,-53 20-2125,36-342-595,7-44-38,-6 47-11,-33 119 0,48-230-29,-6 17 24,7-22-7,0 1 0,0-1 0,0 1-1,0-1 1,0 1 0,-1-1-1,1 1 1,0-1 0,0 1 0,-1-1-1,1 0 1,0 1 0,0-1 0,-1 1-1,1-1 1,0 0 0,-1 1-1,1-1 1,-1 0 0,1 1 0,-1-1-1,1 0 1,0 0 0,-1 1 0,1-1-1,-1 0 1,1 0 0,-1 0-1,0 0 1,0 0-26,1 0 0,-1-1 1,1 1-1,-1 0 0,1-1 0,-1 1 0,1-1 1,-1 1-1,1-1 0,0 1 0,-1-1 0,1 1 0,0-1 1,-1 1-1,1-1 0,0 0 0,0 1 0,0-1 0,-1 1 1,1-1-1,0 0 0,0 1 0,0-1 0,0 0 0,0 0 1,-13-126-5858,5 56 2467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32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0 3625,'0'0'6833,"-84"213"-6233,51-139-112,-5 4-23,-4-3-281,9-5-80,3-2-104,5 2-625,8-16-1431,9-19-1601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33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6361,'0'0'3313,"176"184"-4793,-142-127-3281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38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54 5385,'0'0'22546,"5"-2"-22475,18-8-88,1 1 0,0 1 1,1 1-1,0 1 0,0 1 0,0 2 0,0 0 1,0 2-1,37 2 0,-60-1 7,-1 1-1,0-1 1,1 0 0,-1 1-1,1-1 1,-1 1 0,0-1-1,0 1 1,1-1 0,-1 1-1,0 0 1,0 0-1,0 0 1,0-1 0,0 1-1,0 0 1,0 0 0,0 1-1,0-1 1,0 0 0,0 0-1,-1 0 1,1 1 0,-1-1-1,1 0 1,-1 0 0,1 1-1,-1-1 1,1 3 0,0 4-16,0 0 1,-1 1 0,1-1-1,-2 10 1,0-1-45,0-4 25,0-1-1,-1 1 1,0-1 0,-1 0-1,-1 0 1,0 0 0,0 0-1,-1 0 1,-1-1 0,-9 14-1,-11 15-364,-44 51-1,37-51 27,8-9 53,-89 120-1420,93-121 1238,2 1-1,2 0 1,-17 40-1,34-71 476,0 1 0,-1-1 0,1 1 0,0 0-1,-1-1 1,1 1 0,0 0 0,0-1 0,-1 1-1,1-1 1,0 1 0,0 0 0,0 0 0,0-1 0,0 1-1,0 0 1,0-1 0,0 1 0,0 0 0,0-1-1,0 1 1,1 0 0,-1-1 0,0 1 0,0 0 0,1 0-1,0-1 23,1 0 0,-1 0 0,0 0 0,0 0 0,1-1 0,-1 1 0,0 0 0,0 0 0,0-1 0,1 1 0,-1-1 0,0 1 0,0-1 0,0 0 0,2-1 0,28-19 145,-1-1 1,31-30-1,-12 11-18,23-20 10,-19 15-288,78-51 1,-102 82-2287,-25 13 1112,1 0 0,0 0-1,0-1 1,-1 0 0,1 0 0,6-6 0,2-7-3528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38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1720,'0'0'9722,"-4"4"-9467,2-1-204,0 0 1,0 0-1,0 1 0,0-1 0,0 1 1,1-1-1,0 1 0,-1 0 0,1 0 1,1-1-1,-1 1 0,1 0 0,-1 5 1,1 63 537,2-36-436,-3 6-109,-1-1 0,-16 81 1,7-51-1898,9-25-2374,2-32 122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39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194 190 6409,'0'0'6680,"-11"-25"-6588,-6-11-79,-35-83-8,52 119-11,0-1 0,0 1 0,0-1 0,0 1 1,0-1-1,-1 1 0,1 0 0,0-1 0,0 1 0,0-1 0,-1 1 1,1 0-1,0-1 0,0 1 0,-1 0 0,1-1 0,0 1 0,-1 0 1,1 0-1,-1-1 0,1 1 0,0 0 0,-1 0 0,1 0 0,-1-1 1,1 1-1,0 0 0,-1 0 0,1 0 0,-1 0 0,1 0 0,-1 0 1,-11 10-157,-4 23 2,1 4 143,1 0-1,2 1 0,2 1 1,2 0-1,1 0 1,-2 56-1,10-94 15,1-1 0,-1 0 0,1 1 0,-1-1 0,1 0 0,-1 0 1,1 0-1,-1 0 0,1 0 0,-1-1 0,1 1 0,1-1 0,0 0-28,1-1 1,-1 0 0,1 0 0,-1 0 0,0 0-1,0 0 1,0-1 0,0 1 0,-1-1 0,1 0-1,-1 0 1,1 0 0,-1 0 0,0 0 0,0-1-1,2-4 1,-1 3-48,18-33-1736,22-55 0,-21 35-2384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42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194 128 3425,'0'0'4157,"4"-25"-2656,-4 17-1391,1 0 0,-2 1 0,1-1 0,-1 0 0,-1 1 0,1-1 0,-4-8 0,4 14-104,0 0 1,-1 0-1,1 0 1,0 0-1,-1 0 1,0 0-1,1 0 0,-1 0 1,0 1-1,0-1 1,0 1-1,0-1 1,0 1-1,-1 0 1,1-1-1,0 1 0,0 1 1,-1-1-1,1 0 1,-1 0-1,1 1 1,-1 0-1,1-1 1,-1 1-1,1 0 0,-5 1 1,2-2-10,0 1-1,1 0 1,-1 1 0,1-1-1,-1 1 1,1 0 0,-1 0-1,1 0 1,0 1 0,-8 3 0,7-2 0,1 1 1,0-1-1,1 1 1,-1 0-1,0 0 1,1 0-1,0 1 1,0-1-1,-3 6 0,1 0-17,0-1-1,1 1 0,0 0 0,1 0 0,0 0 0,0 0 0,1 1 0,0-1 0,1 1 0,0 19 0,2-30 10,-1 1-1,1 0 1,0 0 0,-1-1 0,1 1-1,0-1 1,0 1 0,-1-1 0,1 1 0,0-1-1,0 1 1,0-1 0,0 0 0,0 1-1,0-1 1,0 0 0,0 0 0,0 0 0,0 1-1,0-1 1,0 0 0,0-1 0,0 1-1,1 0 1,36 0-65,-28-1 41,-5 1 9,0 0 1,1-1-1,-1 0 0,1 0 1,-1 0-1,0-1 1,0 0-1,8-4 1,11-3-65,-23 8 82,0 1 0,0 0 0,-1 0 1,1 0-1,0-1 0,0 1 1,0 0-1,-1 0 0,1 0 0,0 0 1,0 0-1,0 1 0,0-1 1,-1 0-1,1 0 0,0 0 1,0 1-1,-1-1 0,1 0 0,0 1 1,0-1-1,-1 1 0,1-1 1,0 1-1,-1-1 0,1 1 0,-1-1 1,1 1-1,-1 0 0,1-1 1,-1 1-1,1 0 0,-1-1 0,0 1 1,1 0-1,-1 1 0,9 33-9,-8-24 13,16 98-1467,3 195 0,-16-185-2637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4681,'0'0'12811,"197"60"-12027,-71-46-432,4-7-256,0-3-96,-17-4-16,-16 0-1008,-26 0-1393,-33 0-655,-26 0-1849,-12-11-1329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68 3073,'0'0'6590,"-12"-6"-5345,-44-27 1147,76 33 270,304 2 3629,620-14-2302,-285-6-3788,-599 19-393,0 3 0,-1 2 1,1 3-1,67 19 0,-112-24-299,35 8-1820,-15-9-2259,-21-5 244,-11-10-1138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45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24 1688,'0'0'10452,"-26"-14"-9495,22 12-965,1 1-1,0 0 0,-1-1 1,0 1-1,1 0 0,-1 1 1,1-1-1,-1 1 0,0-1 1,1 1-1,-1 0 0,0 1 1,0-1-1,1 1 0,-1-1 0,1 1 1,-1 0-1,1 0 0,-1 1 1,1-1-1,-1 1 0,1 0 1,0 0-1,0 0 0,0 0 1,0 0-1,0 1 0,1-1 0,-1 1 1,1 0-1,-1-1 0,-3 8 1,-1-1-3,1 1 1,1 0 0,-1 0 0,1 0 0,1 1-1,0 0 1,1 0 0,-5 20 0,5 0-72,0 62 1,3-91 78,1-2-2,0 1 0,1 0 0,-1 0 0,1-1 0,-1 1 0,1-1 0,0 1 0,-1-1-1,1 0 1,-1 1 0,1-1 0,0 0 0,-1 0 0,1 0 0,0-1 0,-1 1 0,3-1 0,0 1-2,20 1-39,-20 0 26,1 0 0,0-1 0,-1 0 0,1 0 0,-1 0-1,1 0 1,-1-1 0,1 0 0,-1 0 0,0 0 0,1 0 0,-1-1-1,0 1 1,0-1 0,0 0 0,0-1 0,0 1 0,7-6 0,5-9-76,-1-1 0,-1 0 1,0-1-1,-2 0 0,0-1 0,-1-1 1,11-30-1,-20 41 1923,-3 23-1348,-20 246 1217,0 13-1189,21-248-535,-1 7-542,2 0 1,5 33 0,9-11-3439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47.2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1 165 1792,'0'0'3912,"25"-7"-1125,57-73-2382,-15 16-398,-66 63-13,0 0-1,0 0 1,0 0-1,0 0 1,-1 0-1,1 0 1,0 0-1,1 1 1,-1-1 0,0 0-1,0 1 1,0-1-1,0 1 1,0-1-1,1 1 1,-1 0-1,0-1 1,0 1-1,1 0 1,-1 0-1,0 0 1,0 0-1,1 0 1,-1 0-1,0 0 1,0 1-1,1-1 1,-1 0 0,0 1-1,0-1 1,1 1-1,-1-1 1,0 1-1,0-1 1,1 2-1,4 3-16,0 0 1,-1 1-1,0-1 0,-1 1 0,6 9 0,-7-10 25,1 0 0,-1-1 0,1 1-1,-1-1 1,1 0 0,8 6 0,-3-6-3,0-2 0,0 1 0,0-1 0,1 0 1,-1-1-1,0 0 0,1-1 0,-1 0 0,17-2 0,3 1-82,-25 1-30,0 0-1,0 0 1,0 0 0,0-1 0,0 0-1,0 0 1,0 0 0,0 0 0,-1 0-1,1-1 1,-1 0 0,1 0 0,-1 0-1,1 0 1,-1 0 0,0-1 0,0 1-1,0-1 1,0 0 0,-1 0 0,1 0-1,-1 0 1,3-5 0,16-20-2222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47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1 269 2665,'0'0'4379,"6"-14"-4027,-1-3-230,-3 10-71,0 0 0,1 1 0,0-1 0,0 1 0,0 0 0,0 0 0,1 0 0,0 0 0,9-9 0,61-79 543,-31 37-470,-42 56-125,0 0 0,0 0 0,0 0 0,0 0 0,0 0-1,0 0 1,0 0 0,1 0 0,-1 0 0,0 0 0,1 1 0,-1-1 0,0 1 0,1-1 0,-1 1 0,1-1 0,-1 1 0,1 0-1,-1 0 1,1-1 0,-1 1 0,1 0 0,-1 1 0,1-1 0,-1 0 0,1 0 0,-1 1 0,1-1 0,-1 0 0,2 2 0,2 0 7,-1 0 1,0 1-1,0-1 1,0 1-1,-1 0 1,1 0-1,5 6 1,-5-5 16,1 1 0,-1-2 0,1 1 1,0 0-1,0-1 0,0 0 1,0 0-1,1-1 0,-1 1 1,1-1-1,-1 0 0,1-1 1,6 2-1,-1-2-19,0 0 0,0 0 1,0-1-1,0 0 0,-1-1 0,13-3 1,-15 3-264,0-1 0,-1-1 0,1 0 1,9-4-1,33-20-2991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8:59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 6177,'0'0'6155,"0"3"-5596,-4 23 64,2 0 1,2 42 0,-3 32 1024,-44 139 2100,24-143-3154,20-82-671,-3 11-238,1 0-1,-2 46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0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287 170 2144,'0'0'8878,"-8"-23"-8300,-28-75-203,35 95-302,0 0 0,0 0 0,-1 0 0,1 0 1,-1 0-1,1 0 0,-1 1 0,0-1 0,0 0 1,0 1-1,-1-1 0,1 1 0,-1 0 0,1 0 1,-1 0-1,-5-3 0,6 5-33,0-1 1,0 1-1,0-1 1,0 1-1,0 0 1,0 0-1,0 0 1,0 0-1,0 0 1,0 1-1,0-1 1,0 1-1,0-1 0,0 1 1,0-1-1,0 1 1,0 0-1,1 0 1,-3 2-1,-4 2-2,1 1 0,0 0 0,0 0 0,0 1 0,1 0 0,0 1 0,-8 12 0,-4 10 36,0 1 0,-15 40-1,26-54-12,2-1 0,0 1-1,0 0 1,2 0 0,0 0-1,0 29 1,2-26-8,1-14-19,-1 0-1,1 0 1,1 0-1,-1 0 1,1 0-1,3 11 1,-4-15-27,1-1 0,0 1 1,0-1-1,0 1 0,0-1 1,0 1-1,0-1 1,1 0-1,-1 0 0,0 1 1,1-1-1,-1 0 0,1 0 1,-1 0-1,1-1 0,-1 1 1,1 0-1,0-1 1,-1 1-1,1-1 0,0 1 1,0-1-1,-1 0 0,1 1 1,0-1-1,0 0 1,0 0-1,1-1 0,2 2 8,-1-1 0,0 0 0,0 0-1,1-1 1,-1 1 0,0-1 0,0 0 0,0 0-1,0 0 1,0-1 0,0 1 0,0-1 0,0 0-1,0 0 1,-1-1 0,1 1 0,-1-1-1,1 1 1,-1-1 0,0 0 0,0-1 0,3-3-1,15-19-389,34-58 0,-47 68-476,0 1-1,-2-1 1,7-22 0,2-36-3349,-2 4-687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0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2961,'0'0'11825,"9"7"-11081,7 5-295,0-1 0,0 0-1,36 16 1,-44-25-388,-1 2-1,0-1 1,0 1 0,0 0-1,0 1 1,-1 0-1,8 6 1,-11-8-45,-1 0 1,1 0-1,-1 1 1,0-1-1,0 1 1,0-1-1,0 1 0,-1 0 1,1 0-1,-1 0 1,0 0-1,0 0 0,-1 0 1,1 0-1,-1 0 1,0 5-1,0 5-8,0-1 0,-2 1 0,1-1 0,-2 0 0,1 0 0,-2 0 0,0 0 0,-1-1 0,0 1 0,0-1 0,-15 22 0,-13 18-183,14-25 40,2 1 0,1 0 0,-23 58 0,38-85 123,1-1 0,-1 1 0,1 0 0,-1 0 0,1 0 0,0 0-1,0 1 1,-1-1 0,1 0 0,0 0 0,0 0 0,0 0-1,0 0 1,0 0 0,0 0 0,0 0 0,1 0 0,-1 0 0,0 0-1,1 2 1,1-2-5,-1-1 0,0 1 0,1-1 0,-1 1 0,0-1-1,1 0 1,-1 0 0,0 1 0,1-1 0,-1 0 0,1 0 0,-1 0-1,2-1 1,3 1 78,7-1 14,-1-1 0,1 0 0,-1 0 0,1-2 0,-1 0 0,0 0 0,0-1 0,0 0 0,-1-1 0,0 0 0,0-1 0,-1 0 0,18-16 0,-12 9-374,-1-1-1,-1 0 1,14-19 0,-18 20-995,0-1 1,-1 0 0,11-26 0,-6-1-3614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1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6177,'0'0'6266,"38"1"-5796,121 1-200,-43-2-420,-85 0 1235,7 5 6042,-39 14-6519,-6 32 890,-24 88-1,10-56-1084,-2 16-261,-42 174-3250,32-166-3950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1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1 514 5137,'0'0'8032,"12"4"-7227,-11-4-792,11 4 281,0-1 0,0-1-1,0 0 1,1 0 0,-1-2-1,0 1 1,22-3 0,27-11 990,-1-3 1,0-2 0,75-36-1,-95 38-928,345-149 1131,-165 68-1840,-211 93 211,121-58-3156,-113 52 664,0-1 1,25-23-1,-16 5-3885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2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4881,'0'0'3323,"0"38"-1820,0 253 1834,28 173 829,32-2-3063,-10-191-2903,-48-261 1453,8 19-527,-10-29 745,1 1 0,-1 0 0,1 0 0,0 0 0,-1-1 0,1 1 0,0 0 0,0-1-1,-1 1 1,1 0 0,0-1 0,0 1 0,0-1 0,0 1 0,0-1 0,0 0 0,0 1 0,0-1 0,0 0 0,0 0 0,0 0 0,0 0 0,2 0 0,-3 0-16,1 0 1,0 1 0,-1-1 0,1 0-1,0 0 1,-1-1 0,1 1 0,0 0-1,-1 0 1,1 0 0,-1 0 0,1-1 0,0 1-1,-1 0 1,1 0 0,0-1 0,-1 1-1,1 0 1,-1-1 0,1 1 0,-1-1-1,1 1 1,-1-1 0,1 1 0,0-2-1,8-33-3746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2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0 100 6361,'0'0'1185,"37"-4"-45,264-35 1532,-114 13-2013,259-4-1,-415 30-582,-30 28 2199,-47 870 4288,18-509-6113,22-83-5581,7-227 2214,-1 13-3752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723 0 6577,'0'0'10144,"-5"2"-9173,-168 48 816,53-13-1555,42-16 211,1 2 0,2 5 0,-116 58 0,190-86-449,1 0 0,0 1 0,0-1 0,0 0 0,-1 0 0,1 0 0,0 0 0,0 1 0,0-1 0,0 0-1,0 0 1,0 0 0,-1 1 0,1-1 0,0 0 0,0 0 0,0 0 0,0 1 0,0-1 0,0 0 0,0 0 0,0 1 0,0-1 0,0 0 0,0 0-1,0 1 1,0-1 0,0 0 0,0 0 0,0 0 0,0 1 0,0-1 0,1 0 0,-1 0 0,0 0 0,0 1 0,0-1 0,0 0 0,0 0-1,0 0 1,1 1 0,-1-1 0,0 0 0,0 0 0,0 0 0,1 0 0,-1 0 0,0 1 0,20 13 321,0-1-1,38 19 1,-10-7 137,57 36 747,223 121 93,-285-162-1566,73 41-88,-66-23-2707,-42-30 1270,0 0 0,-1 0 0,11 15 0,-6 3-5948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1 960,'0'0'12307,"-54"223"-10035,37-145 9,5 7-737,-1 0-504,0 7-383,1-7-281,3-7-360,1-11-16,4-17-489,4-22-1279,0-21-1081,8-24-511,26-37-1017,-5-6-1096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4.0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0 408 1992,'0'0'12818,"8"-2"-12367,11-7-979,0 0 1,-1-1 0,0-1 0,24-18-1,15-10-3749,-32 23 1661,1 2-1,50-21 1,-60 30 2562,-1 1 0,22-4 1,-23 6 1366,1 1 0,29 1 1,-40 0-798,1 1 0,-1 0 0,0 1 0,1-1 0,-1 1-1,0-1 1,0 1 0,0 0 0,0 1 0,6 4 0,-6-4-70,-1-1 1,1 1-1,0-1 0,0 0 1,0 0-1,0 0 0,0-1 1,0 1-1,0-1 0,1 0 0,-1 0 1,8 0-1,0-1-521,0-1 0,-1-1 0,1 0 0,0 0 1,0-1-1,-1-1 0,1 0 0,-1-1 0,0 0 0,-1 0 0,1-1 0,10-9 0,-9 8-388,113-63-4916,-109 63 4903,0 0 1,0 2-1,1 0 1,-1 0-1,1 2 1,24-3-1,9 5 2004,79 8 0,-40 0 1743,-63-6-2840,-1-1 1,35-5-1,-44 2-886,0 0 0,0-1 0,-1-1 1,25-10-1,-2-3-1207,47-13 0,-67 26 1754,1 0-1,0 2 1,0 0-1,35 0 1,-13 3 1423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5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63 1352,'0'0'12660,"-10"-2"-12085,-32-13-347,40 14-217,-1 0-1,0-1 0,1 0 1,-1 0-1,1 1 0,-1-1 1,1-1-1,0 1 0,0 0 1,-3-5-1,4 6-12,0-1-1,-1 1 0,1-1 0,0 1 1,0-1-1,-1 1 0,1 0 1,-1 0-1,1 0 0,-1 0 0,1 0 1,-1 0-1,0 0 0,1 0 1,-1 1-1,0-1 0,-2 0 1,-1 0-38,1 1 0,0 0 0,0 0 1,-1 0-1,1 1 0,0 0 0,0-1 1,0 1-1,0 1 0,0-1 0,0 0 1,0 1-1,0 0 0,0 0 0,1 0 1,-1 1-1,1-1 0,-1 1 1,1 0-1,0-1 0,0 2 0,0-1 1,1 0-1,-1 0 0,-4 8 0,-2 5 17,1-1 0,0 1 0,1 0 0,-10 35 0,14-41 23,1 0 0,0 1 0,0 0 0,1-1 0,0 1 0,1 0 0,0 0 0,2 16 0,-1-25 4,0 0 0,0 0-1,1-1 1,-1 1 0,0-1-1,1 1 1,-1-1 0,1 0-1,-1 1 1,1-1 0,-1 0-1,1 0 1,0 0 0,0 0-1,0 0 1,0 0 0,-1-1-1,1 1 1,0-1 0,0 1-1,0-1 1,0 0 0,0 0-1,0 0 1,0 0 0,4 0-1,5 0 2,0 0-1,0-1 1,19-3 0,-23 1-27,0 1 1,0-1-1,0 0 1,0-1-1,0 0 0,-1 0 1,1 0-1,-1-1 1,0 0-1,0 0 1,5-7-1,8-10-961,25-35-1,-41 52 774,30-45-2461,-10 0-1631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5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5289,'0'0'7858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5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0 145 1920,'0'0'8282,"59"-49"-13667</inkml:trace>
  <inkml:trace contextRef="#ctx0" brushRef="#br0" timeOffset="1">0 145 1360,'248'-127'336,"-244"145"3745,-4-4-2488,4-4-129,1-6-232,-1-4-576,25 0-656,-4-28-1944,-4-8-3377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5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231 177 3169,'0'0'10299,"-12"-26"-9953,-39-81-489,50 103 118,-2 1 1,1-1-1,0 1 1,0 0-1,-1-1 1,0 1-1,0 0 0,0 1 1,-5-5-1,7 6 13,-1 0 0,0 0 0,0 0 0,1 0 0,-1 1 0,0-1 0,0 1 0,0-1 1,0 1-1,0 0 0,0-1 0,0 1 0,0 0 0,-2 1 0,0-1 9,1 1 0,0 0 1,0 0-1,0 1 0,0-1 1,0 1-1,0-1 0,0 1 1,0 0-1,1 0 0,-1 0 1,1 1-1,0-1 0,-1 0 1,-2 5-1,-2 5 92,0-1 1,0 1 0,2 1-1,-1-1 1,1 1 0,1 0-1,1 0 1,0 0-1,-2 16 1,0 18 397,2 60 1,3-107-487,1 6 18,-1 0-1,1 0 1,-1 0-1,2 0 1,-1-1-1,1 1 0,-1 0 1,2-1-1,-1 0 1,1 1-1,-1-1 1,1 0-1,5 5 1,-6-7-69,0-1 0,0 1 1,1-1-1,-1 0 0,1 0 1,-1 0-1,1 0 1,0 0-1,0-1 0,0 1 1,0-1-1,0 0 0,0 0 1,0 0-1,0 0 0,1 0 1,-1-1-1,0 1 0,0-1 1,1 0-1,-1 0 1,0 0-1,1-1 0,-1 1 1,5-2-1,-5 1-173,0-1 0,0 1-1,0 0 1,-1-1 0,1 0 0,0 0-1,-1 1 1,0-2 0,1 1 0,-1 0-1,0 0 1,0-1 0,0 1 0,0-1-1,-1 1 1,1-1 0,-1 0 0,1 0-1,1-5 1,14-31-3850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6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1728,'0'0'12342,"40"-5"-11226,125-16-487,-90 15-189,-62 6-370,-12 0-68,0 1 0,0-1 1,0 0-1,0 0 0,0 1 0,0-1 0,0 0 1,0 1-1,0-1 0,0 1 0,-1-1 1,1 1-1,0 0 0,0-1 0,0 1 1,-1 0-1,1-1 0,0 1 0,-1 0 0,1 0 1,-1 0-1,1 0 0,-1 0 0,1 0 1,-1 0-1,1 0 0,-1 0 0,0 0 1,0 0-1,0 0 0,1 0 0,-1 0 0,0 1 1,0 45 128,-1-29-87,0-2-42,-1 1-1,0-1 1,-2 0 0,0 0 0,-1 0 0,-12 28 0,9-26-1,1 0 1,1 1-1,1 0 0,-4 25 1,10-28-2,4-16 7,-3-1-1,4 0-18,1-1 1,-1 0-1,0 0 1,0-1-1,-1 0 1,1 0-1,0 0 1,-1-1-1,0 0 1,0 0-1,0 0 0,0 0 1,4-7-1,15-16-699,22-32 0,-28 35-39,36-48-2645,-10 4-1460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6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 3593,'0'0'13691,"26"-1"-13569,6 0-156,7 0-322,69-12 0,-93 11 18,1 0 1,-1 1-1,1 0 1,17 3 0,-32-2 334,0 0 0,0 1 1,0-1-1,-1 0 0,1 1 1,0-1-1,-1 0 0,1 1 1,0-1-1,-1 1 0,1-1 1,0 1-1,-1 0 0,1-1 1,-1 1-1,1 0 0,-1-1 1,1 1-1,-1 0 0,0 0 1,1-1-1,-1 1 1,0 0-1,1 0 0,-1-1 1,0 1-1,0 0 0,0 0 1,0 1-1,0 33 316,-1-20-40,1 38 678,-2 0-1,-17 91 1,-16 40-2167,20-62-6734,11-78 1154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7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0 113 1256,'0'0'18756,"286"-70"-21996,-223 27-4682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07.3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0 245 4873,'0'0'15523,"219"-216"-34295</inkml:trace>
  <inkml:trace contextRef="#ctx0" brushRef="#br0" timeOffset="1">504 0 2369,'0'0'22276,"88"78"-24796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2433,'0'0'4484,"7"-4"-4170,25-12 59,-31 14-302,1 0-1,-1 0 1,1 0-1,-1 0 1,0 0-1,0-1 1,0 1 0,0 0-1,0-1 1,0 1-1,-1-1 1,1 1-1,-1-1 1,0 1-1,0-1 1,0 1-1,0-1 1,0 1-1,0-1 1,-1 1-1,0-4 1,0-4 466,1-121 7188,7 131-7262,5-1 237,0 2-1,0-1 1,18 5 0,-25-4-518,0 1 1,0-1 0,-1 1 0,1 0 0,-1 1-1,1-1 1,-1 1 0,0 0 0,0 0-1,0 1 1,5 4 0,3 7 577,0 1 0,-1 0 0,0 1 0,-1 0 1,9 23-1,-6-13-25,20 30 1,264 425 1758,-261-415-2046,50 134 0,-71-166-370,1 0 0,3-2 0,42 61-1,-46-71-65,-11-18-15,5 11-2,-9-15 18,0-5-1627,0-19-1504,-1-11-2789,3 10-1498,1-5-2141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0.3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4145,'0'0'5077,"0"10"-4244,-1 10-561,0 2 206,1 0 0,1 1 1,6 31-1,54 162 1039,-1-8-148,205 1007 955,-263-1442-13042,-2 102 6170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0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0 267 4881,'0'0'6412,"41"-8"-5322,-13 2-908,280-63 939,-101 12-689,121-29-197,-259 72-299,0 3 0,128-4-1,-166 15 19,4 0-304,54 5 0,-80-4 280,0 1-1,0 0 0,0 0 0,0 1 0,0 0 0,-1 1 0,1 0 0,-1 0 0,0 1 1,15 17 3635,-23-6-3673,-1-8 260,-11 141-78,11 169 1461,4-240-1129,3 0-1,21 100 1,51 148-187,3-59-1395,-79-251-833,-3-16 1862,1 1 1,0-1-1,-1 0 1,1 0-1,-1 0 0,1 0 1,0 1-1,-1-1 1,1 0-1,-1 0 1,1 0-1,-1 0 0,1 0 1,-1 0-1,1 0 1,0 0-1,-1 0 0,1 0 1,-1 0-1,1-1 1,-1 1-1,1 0 1,0 0-1,-1 0 0,1 0 1,-1-1-1,1 1 1,0 0-1,-1 0 0,1-1 1,-2 0-587,2 0 586,0 1 1,-1-1-1,-29-26-6534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1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0 581 8626,'0'0'6681,"223"-117"-4368,-72 40-761,21-12-784,4 8-368,-8 6-248,-21 19-152,-21 17-16,-21 10-264,-9 19-2008,-29 6-1225,-25 1-3136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1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126 206 9642,'0'0'18580,"-125"-124"-18956,125 99-2089,25 0-5480,4-7-2105</inkml:trace>
  <inkml:trace contextRef="#ctx0" brushRef="#br0" timeOffset="1">340 92 10370,'0'0'6714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6.1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639 1 7466,'0'0'13585,"0"0"-13485,0 1 1,0-1-1,0 1 0,0-1 1,0 1-1,0-1 0,0 1 1,0 0-1,0-1 0,0 1 0,0-1 1,0 1-1,0-1 0,0 1 1,-1-1-1,1 1 0,0-1 1,0 1-1,-1-1 0,1 1 0,0-1 1,-1 1-1,1 0 0,-25 16 1011,8-7-851,-83 65-91,3 4 0,4 4-1,-156 181 1,245-260-169,-3 4-3,-1 0 0,2 1-1,-1 0 1,1 0 0,1 1 0,-6 10-1,11-19-106,5-1-66,70-1 360,-1-3 0,107-20 0,-109 10 106,123-20 100,-180 30-1190,-3-42-18834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6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3345,'0'0'1072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6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3057,'95'-53'2922,"-76"42"1467,-13 177 3571,0-4-4962,-5-8 604,2-177-3922,1 0 1,2 1-1,0 0 0,1 0 1,1 0-1,1 1 0,1 1 1,1-1-1,1 2 0,0-1 1,2 2-1,29-33 0,-39 47 314,0 1 0,0-1-1,0 1 1,1 0 0,0 0-1,-1 0 1,1 1 0,0-1-1,0 1 1,1 0 0,-1 1-1,9-3 1,-11 4 7,0 0-1,-1 0 1,1 0 0,0 0-1,0 0 1,0 1 0,-1-1-1,1 1 1,0 0 0,-1-1-1,1 1 1,-1 0 0,1 1 0,-1-1-1,1 0 1,-1 1 0,0 0-1,0-1 1,1 1 0,-1 0-1,0 0 1,-1 0 0,1 0-1,0 0 1,-1 1 0,2 2-1,12 22-70,-2 1-1,-1 0 0,-1 1 0,-1 0 0,-2 1 0,-1 0 0,6 57 1,-13-86-36,0 0 1,0-1-1,0 1 1,0 0-1,0-1 1,0 1 0,0 0-1,0-1 1,0 1-1,1 0 1,-1-1-1,0 1 1,0-1-1,1 1 1,-1 0 0,0-1-1,1 1 1,-1-1-1,1 1 1,-1-1-1,0 1 1,1-1-1,-1 1 1,1-1 0,-1 1-1,1-1 1,0 0-1,-1 1 1,1-1-1,-1 0 1,1 0-1,0 1 1,-1-1 0,1 0-1,1 0 1,0 0-143,-1-1 1,1 1 0,-1-1-1,1 1 1,-1-1-1,1 0 1,-1 0 0,1 0-1,-1 0 1,1 0-1,-1 0 1,0 0 0,0 0-1,2-3 1,22-36-4305,1-18-1211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7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7194,'0'0'10130,"0"184"-9730,0-131-320,0 4-80,0-4-896,0 3-1385,0-17-2944,0-14-3473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7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3177,'0'0'21804,"25"11"-27365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19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1 266 8338,'0'0'16019,"138"7"-13994,-16-35-153,12-18-712,9-11-392,-9 1-311,-12 6-297,-13 15-160,-13 35-2065,-24 14-3208,-43 28-8378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0 3641,'0'0'6268,"-9"0"-5716,-15 0-162,6 0 5369,18 10-3668,13 233 2833,-1 8-2962,-12 267 442,5-474 706,-12-44-1833,-2-1-1217,0 1 1,1-2 0,-1 1 0,0-2-1,1 1 1,-15-7 0,-51-28-126,60 30 94,-29-18-347,1-1-1,2-2 1,0-2 0,-44-44-1,38 28-4675,-46-61-1,53 59-5149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49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2929,'0'0'5689,"0"-11"-4473,0-31-230,0 31-278,0 20 237,9 945 5771,-10-837-6186,23 642 2395,-13-691-2758,3-1 1,3 0 0,32 87-1,-44-145-189,-3-7 2,0-1 0,0 1 0,1 0 0,-1-1 0,1 1 0,0-1-1,-1 1 1,1-1 0,0 1 0,0-1 0,0 1 0,0-1 0,0 0 0,0 1-1,0-1 1,2 2 0,-3-3 6,1 0 0,-1 0 1,0-1-1,0 1 0,0 0 0,1 0 0,-1 0 0,0 0 0,0 0 0,0 0 0,1 0 0,-1 0 1,0 0-1,0 0 0,0-1 0,0 1 0,0 0 0,1 0 0,-1 0 0,0 0 0,0-1 1,0 1-1,0 0 0,0 0 0,0 0 0,0 0 0,1-1 0,-1 1 0,0 0 0,0 0 0,0 0 1,0-1-1,0 1 0,0 0 0,0 0 0,0 0 0,0-1 0,0 1 0,0 0 0,0 0 1,0 0-1,0-1 0,-1 1 0,1 0 0,0 0 0,0 0 0,0-1 0,0 1 0,0 0 0,10-152-6098,22-219-3088,-19 183 3601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49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0 103 6153,'0'0'7371,"42"-7"-6005,7-3-942,27-4 609,106-8 0,1283-27 5144,-1094 48-6038,436 2 322,-4 41-448,-572-17-86,153 7-3452,-230-32-631,-164 21 4822,5-16-425,0 0-1,0 0 0,-1-1 0,-8 6 0,9-7-56,0 0-1,1 0 1,0 0-1,-1 1 1,1-1-1,0 1 1,1 0-1,-1 0 1,1 1-1,-6 8 1,7-7-166,1-1 1,0 1 0,0 0 0,0 0-1,1 0 1,0 0 0,1 10 0,-1 13-5,-24 1059 3425,24-168-3943,0-915 216,0 0 1,0 0-1,-1 0 1,1 0-1,-1-1 1,0 1-1,-1 0 1,1 0-1,-1-1 1,0 1-1,0-1 1,0 1-1,-4 4 1,3-6-270,0 1 0,0-1 0,-1-1 0,1 1 1,-1 0-1,1-1 0,-1 0 0,0 0 0,0 0 0,0 0 0,0 0 1,0-1-1,-1 0 0,1 0 0,-6 1 0,-47 1-7556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0.2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1 213 2353,'0'0'9482,"361"-35"-8282,-72-1 696,97-10 385,34 4-633,-9 6-584,-37 19-608,-60 17-120,-20 0 721,-71 0-401,-60 24-384,-62 1-272,-42-4-752,-17 18-2297,-13-3-2232,-25-15-952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0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9434,'0'0'2897,"-4"212"-1545,4-116 952,4 0-407,17 3-1009,0-4-584,-5-3-184,-3-7-120,-13-14-800,0-11-1745,-21-21-1992,-17-28-672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0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6209,'0'0'3697,"101"188"-1552,-46-96 127,12 3-151,0-10-745,0-10-552,0-26 72,0-24 256,5-25 105,-1-14-145,5-53-544,3-25-568,18-78-448,-17 21-3585,-22 7-5121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3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1068 174 5337,'0'0'6840,"-41"-27"-5765,-132-81-179,161 101-689,0 0-1,-1 1 0,-25-9 0,34 14-98,-1 0-1,1 1 1,0-1 0,-1 1-1,1 0 1,-1 0-1,-5 1 1,-14 1 372,9-2-233,0 2-1,-1 0 1,1 1-1,0 0 1,0 1-1,0 1 1,1 0 0,-1 1-1,1 1 1,1 0-1,-16 10 1,-8 10 330,1 1 1,-51 50 0,46-38-34,2 3 0,2 1 0,1 1 0,-45 80 0,61-90-312,3 0 1,0 2-1,3 0 0,1 0 0,2 1 1,1 1-1,-7 63 0,12-46 24,2 1 0,2-1 1,3 1-1,2-1 0,20 95 0,-18-126-143,1-1 0,1 1 0,1-1 0,1-1 0,1 0 0,1 0 0,1-1 0,1-1 0,1 0 1,1-1-1,1 0 0,0-2 0,2 0 0,38 29 0,-32-31-8,0-2 1,1 0-1,0-2 1,1-1-1,1-1 0,0-2 1,0 0-1,45 5 1,11-4 204,140-3 0,-167-7-268,0-3-1,-1-3 1,0-2-1,0-2 0,-1-3 1,-1-2-1,0-3 0,55-27 1,-66 25-39,0-3 1,-1-1 0,-1-2 0,-2-2 0,-1-1 0,-1-2-1,49-55 1,-65 61-42,0 0 1,-2-2-1,0 0 0,-2-1 0,-2-1 1,0 0-1,-2-1 0,-1-1 0,-2 0 0,-1 0 1,8-59-1,-12 44-8,-2 0 1,-2-1 0,-7-64-1,2 86 29,0 0-1,-2 1 0,-1-1 0,0 1 0,-2 1 0,-1-1 1,-20-34-1,14 34 4,0 0 0,-2 1 0,0 1 0,-2 1 0,0 1 0,-32-26 0,35 34-36,-1 1 0,0 0 0,-1 1-1,0 1 1,-1 1 0,0 0-1,0 2 1,-1 0 0,-27-4 0,14 5-142,-1 2 1,0 1-1,-35 2 1,54 1 15,0 1 1,1 1 0,-1 1-1,1 0 1,0 1 0,-1 1-1,2 0 1,-1 1 0,-16 9-1,14-4-494,1 1 0,0 0 0,-25 26 0,-40 54-6344,20-16-2038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7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290 0 6793,'0'0'5642,"-151"184"-3834,100-95-64,10 14-719,11 10-353,13 4 40,17 0-168,0-4-240,26 0-64,32-7-224,14-10-16,16-11-464,71-7-1416,-25-21-1281,-8-29-3696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7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8674,'0'0'17356,"193"192"-16044,-135-129-200,-7 5-216,-22 10-472,-20 10-224,-9 15-200,-38 7-448,-76 49-1808,10-28-2785,-6-25-6474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15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0 470 7394,'0'0'8211,"48"-16"-6136,-12 5-1695,358-98 2458,442-40 92,-506 95-2567,-293 48-345,434-70 136,-7 31-700,-105 41-5224,-324 6 2996,48 8 0,-64-6 643,-1 1-1,20 8 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8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7954,'0'0'5299,"40"21"-5073,129 70-145,-148-81-81,-1 1-1,0 1 1,-1 0-1,0 1 1,19 19 0,-31-25-13,-1 0 0,0 1 1,-1-1-1,1 1 1,-1 0-1,-1 0 1,0 1-1,0-1 0,-1 1 1,0 0-1,0 0 1,-1 0-1,0 0 1,-1 1-1,0-1 0,0 0 1,-1 1-1,0-1 1,-3 18-1,0-5-16,-2-1 0,0 1 0,-1-1 0,-1-1 0,-1 1 0,-1-1 0,-15 26-1,-68 99-321,75-120 561,-2-1 1,-1-1 0,-41 37 811,69-65-635,70-42-63,2 4-1,2 3 0,2 4 1,1 4-1,114-28 1,-191 59-724,0-1 1,1-1 0,-1 0 0,0 0 0,-1-1 0,1 1-1,-1-2 1,1 1 0,-1-1 0,0 0 0,-1-1 0,11-10-1,2-12-4297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1081 1728,'0'0'5181,"-4"-8"-4104,-13-23-98,16 28-605,0 1 1,0-1-1,0 0 1,0 1-1,1-1 1,-1 0 0,1 0-1,-1 0 1,1-2-1,0 1-269,1 0 0,-1 0 1,1 0-1,0 0 0,0 0 0,1 1 0,-1-1 0,1 0 0,-1 1 0,1-1 0,0 1 0,1 0 1,2-4-1,4-3 135,0 0 0,1 1 0,0 0 0,0 1 0,20-12 0,64-29 1476,-10 6 1,-21 3-321,94-76 0,48-64-648,-38 32-613,-103 95-198,119-75 1,-64 64-3316,-15 16-4687,-60 27 2728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9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9522,'0'0'4662,"1"35"-3413,8 114-497,-7-133-700,1 0 0,0 0 0,0 0 0,2 0 0,6 15 0,1 2-20,21 79-558,-32-103 339,-1-4 16,2-11-529,8-31-634,0 1 0,26-57 0,-11 40 819,3 2 0,53-78 0,-77 124 610,0 0 1,1 0-1,-1 0 1,1 0-1,0 1 0,8-6 1,-12 9 18,1 0 1,-1 0 0,1 0 0,0 0-1,-1 0 1,1 1 0,0-1-1,0 1 1,0-1 0,0 1 0,-1-1-1,1 1 1,0 0 0,0 0-1,0 0 1,0 0 0,0 1-1,0-1 1,0 0 0,-1 1 0,1-1-1,0 1 1,0 0 0,0-1-1,-1 1 1,3 1 0,2 4 174,-1 0 0,0 0 0,0 1 0,0-1 0,-1 1 0,0 0 0,0 0 0,-1 1 1,0-1-1,0 1 0,1 8 0,9 16 316,38 74 91,-25-66-4439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0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0 769 4801,'0'0'8108,"40"14"-6571,131 40-70,-156-49-1173,0-2 1,0 0-1,0 0 1,0-2-1,0 0 0,31-2 1,-9 0 271,8 1 15,356-5 2506,-1-30-1775,337-89-475,429-101 321,-523 91-1082,4 25-184,-419 81-42,112-17-1441,-323 43 1488,-1-2 0,0 1 0,23-10 0,-36 12-73,0-1 0,1 1 0,-1-1 0,0 0 0,0 0-1,0 0 1,0 0 0,-1 0 0,1 0 0,-1-1 0,1 0-1,-1 1 1,0-1 0,0 0 0,0 0 0,0 0 0,0 0-1,-1 0 1,0-1 0,1 1 0,0-5 0,2-24-6958,-3 0-2754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2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3257,'0'0'11434,"92"53"-11170,-71-35-200,-4 0-64,-9 6-488,-8 15-944,-12-3-2265,-22-4-1728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2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0 6609,'0'0'9562,"-21"199"-8353,25-157-209,9 8-384,-1 7-368,-8 3-224,-4 3-24,0 5-1504,0 10-1449,0-22-1992,-8-17-192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2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1 227 5905,'0'0'6159,"39"-14"-3660,8-5-1666,9-2 311,0 2 0,75-14 0,548-80 2455,-676 113-3599,41-5 0,0 2 0,63 4 0,-104 0-9,0-1 0,-1 1 0,1 0 0,0 0 0,-1 0 0,1 0-1,-1 0 1,0 0 0,1 1 0,-1-1 0,0 1 0,0 0 0,0 0-1,0-1 1,0 1 0,0 0 0,0 1 0,-1-1 0,1 0 0,-1 0-1,0 1 1,1-1 0,-1 1 0,0-1 0,-1 1 0,1 0 0,0-1-1,-1 1 1,1 0 0,-1-1 0,0 1 0,0 3 0,1 1 41,-1 1 0,-1 0 0,1 0 0,-1-1 1,0 1-1,-1 0 0,0-1 0,0 0 0,0 1 0,-7 13 0,0-8-16,0 0-1,-1-1 0,-1 1 0,1-2 0,-18 14 0,-68 49-1657,59-52-166,0-2 0,-2-1-1,-49 17 1,85-35 1705,-100 36-4946,9-19-93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3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411 7 7114,'0'0'8249,"-46"216"-6464,17-134-673,-9 6-544,-4 5-456,-8 9-112,-1 4-608,-12 33-1577,13-26-711,8-28-2265</inkml:trace>
  <inkml:trace contextRef="#ctx0" brushRef="#br0" timeOffset="1">705 0 6721,'0'0'6906,"214"82"-6322,-176-57-408,-5-4-176,-3-3-312,-18 13-1792,-7-6-2369,-5 0-1809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3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702 0 5049,'0'0'9098,"-147"202"-5897,84-110-1185,0 7-1160,-8 15-584,4-1-272,-1 8-256,5-5-1208,-4 26-1417,17-32-599,8-29-1705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3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7866,'0'0'7753,"223"92"-7753,-185-74-104,-22 3-1552,-7-3-2729,-9-4-992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4.0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58 114 4937,'0'0'4238,"-3"36"-2869,-9 121-29,7-61-586,4-69-507,-1 0 0,-9 48 0,2-58-464,9-17 206,0 0 0,0-1 0,0 1 0,0 0-1,0 0 1,0-1 0,0 1 0,0 0 0,0 0-1,0 0 1,0-1 0,0 1 0,0 0 0,0 0-1,0-1 1,0 1 0,0 0 0,-1 0 0,1 0-1,0-1 1,0 1 0,0 0 0,0 0 0,-1 0-1,1 0 1,0-1 0,0 1 0,0 0 0,-1 0-1,1 0 1,0 0 0,0 0 0,0 0 0,-1 0-1,1 0 1,0-1 0,0 1 0,-1 0 0,1 0-1,0 0 1,0 0 0,-1 0 0,1 0 0,0 0-1,0 0 1,-1 1 0,1-1 0,0 0 0,0 0-1,0 0 1,-1 0 0,1 0 0,0 0 0,0 0-1,0 0 1,-1 1 0,1-1 0,0 0 0,0 0-1,0 0 1,0 0 0,-1 1 0,1-1 0,0 0-1,0 0 1,0 1 0,-3-23-566,2 1-1,0-1 1,2 0-1,0 0 1,1 1-1,1-1 1,7-21-1,-3 18 249,2 1 0,0 0 0,2 1 0,0 0 0,30-43 0,-30 51 425,0 0-1,1 0 1,1 1 0,0 1 0,1 0 0,1 1-1,0 0 1,30-17 0,-34 24 199,-1 1 0,1 0 0,0 0-1,0 1 1,0 1 0,0 0 0,1 0 0,-1 1 0,1 0 0,15 2-1,-26-1-226,1 0 0,0 0 0,0 1-1,-1-1 1,1 1 0,0-1-1,-1 1 1,1-1 0,0 1 0,-1 0-1,1 0 1,-1 0 0,1 0 0,-1 0-1,0 0 1,1 0 0,-1 1-1,0-1 1,0 0 0,0 1 0,1-1-1,-2 1 1,1-1 0,0 1-1,0-1 1,0 1 0,-1 0 0,2 2-1,-1 5 142,1 0-1,-1 0 1,0 0-1,-1 15 1,0-14-22,0 11-66,0 1-1,-1 0 0,-2-1 0,0 1 0,-1-1 0,-1 0 0,-1 0 0,-14 34 0,7-27-192,2-4-500,0 0 0,-2-1 0,0 0 0,-30 36 0,22-40-2700,7-16-1129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4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835 1 10186,'0'0'5609,"-319"195"-3832,206-114-1201,0 8-576,8-4-816,17-11-1009,29-32-607,30-20-1297,20-22 168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85 4329,'0'0'8042,"-11"1"-6910,-3 1-1917,-11 2 4069,20-3 353,35-3-2274,145-34-27,-43 7-1196,-36 15-101,1 6 0,169 5 0,-249 3-4,1 1-1,-1 1 0,0 1 0,0 0 0,0 1 0,16 7 0,-32-11-31,0 1 0,0-1 0,-1 1 0,1-1 1,0 1-1,-1-1 0,1 1 0,0 0 0,-1-1 0,1 1 0,-1 0 0,1-1 0,-1 1 0,1 0 0,-1 0 0,0-1 0,1 1 0,-1 0 0,0 0 0,1 0 1,-1 0-1,0-1 0,0 1 0,0 0 0,0 0 0,0 0 0,0 0 0,0 0 0,0-1 0,0 1 0,-1 0 0,1 0 0,0 0 0,0 0 0,-1-1 1,1 1-1,-1 0 0,1 0 0,-1-1 0,0 2 0,-24 33-201,22-30 114,-16 20-1455,1 2-1,2 0 1,-21 46-1,11-19-2732,-9 9-2967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4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185 93 4801,'0'0'2499,"1"35"120,1 3-1957,0 10 149,-2 0 0,-1-1 0,-10 56 1,-16 11-75,-63 175 0,60-204-1837,25-70 583,3-7-90,0-1 0,-1 0 0,0 0 0,0 0 0,-7 10 0,8-55-2388,2 17 2903,2-1 1,1 1 0,0-1-1,2 1 1,0 0 0,1 0-1,11-21 1,-2 9 222,1 0 0,2 2 0,37-49 0,-1 14 368,3 2 0,118-101 0,-82 89-287,73-69-49,-158 137-154,-6 6-2,0 1 1,0-1-1,0 1 1,-1-1-1,1 0 1,-1 0-1,1 0 1,-1 0-1,1 0 1,-1 0-1,0 0 1,0 0-1,0 0 1,-1 0-1,1-1 1,0-2-1,-11 4 203,8 1-162,-1 0 0,1 0 0,-1 0 0,1 0 0,0 0 0,-1 1 0,1-1 0,0 1 1,0 0-1,-1 0 0,1 0 0,0 0 0,0 0 0,0 0 0,0 0 0,0 1 0,0-1 0,1 1 1,-1-1-1,0 1 0,-2 3 0,1 1 134,0 0-1,0 0 1,1 0 0,0 0 0,0 1 0,0-1-1,-1 9 1,-10 76 3693,-1 181 1,11-168-2103,-12 270 1697,-24 183-3322,37-535-339,1-5-349,-1 0 1,-1 0-1,-6 24 0,9-40 454,-7 12-1363,1-13 237,-1-11-786,-36-124-7251,39 119 8273,-21-72-4038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4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1056,'0'0'22661,"239"177"-22141,-168-145-496,-8 6-24,-4 9-1216,0 30-1777,-21-9-3632,-9-15-1689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5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84 7226,'0'0'10202,"43"0"-7532,6 1-2105,23 0 301,132-15-1,77-44-817,-225 44-1624,-105 17-2341,32 2 3882,0 1 0,1 1 0,0 0-1,1 1 1,0 1 0,0 0 0,0 1 0,2 1 0,-24 23 0,16-14 253,2 2 0,0 1 0,2 0 0,0 1 0,-17 33 0,12-9 244,2 0-1,2 1 0,3 1 1,1 1-1,-8 60 0,-16 268 799,31-270-1211,-36 361-301,11-168-6448,35-376 491,14-16 716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5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315 0 1456,'0'0'10755,"-88"199"-9483,46-132-864,4-3-408,-4-8-408,9-6-1160,-1-29-961,13-17-848,4-4 145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6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 4873,'0'0'2595,"2"34"-1270,0 3-922,0 8 173,2-1 0,16 75 0,19 23-141,-11-44-766,-28-97 327,0-1 1,0 1-1,0 0 1,0-1-1,1 1 1,-1-1-1,0 1 1,0 0 0,0-1-1,1 1 1,-1-1-1,0 1 1,1-1-1,-1 1 1,1-1-1,-1 1 1,0-1-1,1 0 1,-1 1 0,1-1-1,-1 0 1,1 1-1,-1-1 1,1 0-1,0 1 1,-1-1-1,1 0 1,-1 0-1,1 0 1,-1 0 0,1 1-1,0-1 1,-1 0-1,1 0 1,0 0-1,-1 0 1,1 0-1,-1-1 1,1 1-1,0 0 1,-1 0 0,1 0-1,-1 0 1,1-1-1,-1 1 1,1 0-1,-1-1 1,1 1-1,-1 0 1,1-1-1,-1 1 1,1 0 0,-1-1-1,1 0 1,27-29-398,126-211-2253,-14 18 1901,-135 216 930,0 0 0,0 1 1,0-1-1,1 1 1,0 1-1,9-7 1,-14 10-91,1 1 1,-1 0-1,1 1 1,0-1 0,-1 0-1,1 0 1,-1 1 0,1-1-1,0 1 1,0-1-1,-1 1 1,1 0 0,0 0-1,0-1 1,-1 1 0,1 1-1,0-1 1,0 0-1,0 0 1,-1 1 0,1-1-1,0 1 1,-1-1 0,1 1-1,0 0 1,-1-1-1,1 1 1,-1 0 0,1 0-1,-1 0 1,1 0 0,-1 1-1,0-1 1,2 3-1,2 2 66,-1 0 0,-1 0-1,1 0 1,-1 0-1,0 1 1,-1 0-1,1-1 1,-1 1 0,-1 0-1,1 0 1,0 14-1,0 11 9,-4 43 0,2-65-176,-1-2-25,0-1 0,0 1 0,-1-1 0,0 1-1,-1-1 1,1 0 0,-1 0 0,-1 0 0,1 0 0,-1-1-1,-1 1 1,-4 5 0,-10 10-269,-40 37 0,39-41 141,-23 24-47,-77 69 74,120-111-129,26 0 408,-5-2-88,-7 0-34,-1 1 0,1 1-1,0 0 1,14 2 0,-24-1 1,1 0 0,-1 0-1,1 0 1,-1 1 0,1 0 0,-1 0-1,0 0 1,0 0 0,0 1 0,0 0-1,0-1 1,0 2 0,-1-1 0,0 0-1,6 7 1,0 4 146,0 0 0,0 1 0,-2 1 0,0-1 0,0 1 0,-1 0 0,-2 1 0,1 0 0,3 33 0,-2 15 584,-2 81 0,-4-122-625,1 63 172,1-36-227,-2 0 0,-12 97 0,11-145-65,1 1 0,-1 0 1,0 0-1,0-1 0,-1 1 0,1-1 0,-1 1 0,1-1 0,-1 1 1,0-1-1,0 0 0,-1 0 0,1 0 0,-1 0 0,-3 3 1,3-4 76,-1 0 1,1-1 0,0 0 0,0 0 0,0 0 0,-1 0 0,1 0 0,0-1-1,-1 1 1,1-1 0,-1 0 0,1 0 0,0 0 0,-1-1 0,1 1-1,-7-2 1,3-1 177,-1 1-1,1-1 0,0 0 0,0-1 0,0 1 0,1-2 1,-1 1-1,1-1 0,0 1 0,0-2 0,-9-9 1,6 4 97,0 0 0,1 0 0,0-1 1,0 0-1,-9-21 0,12 18-270,0 0 0,2 0 0,-1-1 0,2 1 0,0-1 0,1 1 0,1-1 0,0 1 0,1-1 0,0 0-1,2 1 1,-1 0 0,2-1 0,0 1 0,1 1 0,14-29 0,-1 12-296,1 1 1,2 1-1,1 1 0,28-27 0,104-89-3103,-27 40-2381,-12 16-1670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6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 3809,'0'0'12935,"25"3"-12229,2 0-582,11 1-77,1 1 0,41 12 1,-68-14-359,0 1 1,0 0-1,0 0 1,-1 2-1,18 9 1,-25-12 91,-1-1 1,1 1-1,-1 0 1,0 0-1,0 1 1,0-1 0,0 0-1,-1 1 1,1 0-1,-1 0 1,0 0-1,0 0 1,0 0-1,-1 0 1,1 0 0,-1 0-1,0 1 1,0-1-1,0 7 1,-1 2-65,0-1 0,-1 1 0,0-1 0,-1 1 0,0-1 0,-1 1 0,0-1 0,-1 0 0,-1 0 0,0-1 0,-7 13 0,-10 14-348,-51 65 1,47-69 428,-84 108 21,-34 47 2060,128-163-805,14-22-262,9-11-344,174-198-37,-157 173-716,-1-2 0,-2 0 0,-1-1-1,29-73 1,-34 50 291,-12 46 676,-2 51 8,-5 708 4714,4-753-5518,0 0 1,1 0-1,0 0 1,0-1 0,1 1-1,-1 1 1,1-1 0,1 0-1,2-5 1,8-24-501,53-200-3354,-12-131-1415,-39 204 2531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7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2881,'0'0'4582,"20"32"-2498,-10-17-1762,2 2-15,-1 0 1,-1 0 0,-1 1 0,0 0-1,-1 0 1,-1 1 0,-1 0 0,-1 1 0,0-1-1,-1 1 1,-2 0 0,1 20 0,-2 33 1469,-4-1 1,-23 131 0,13-150-1324,7-27-350,0-1-1,-4 43 0,38-312-6357,-13 163 4947,3 1 0,40-107 1,-53 171 1401,2 1 1,0 0 0,0 0-1,2 0 1,14-19 0,-18 27 39,0 1 0,1 1 0,0-1 0,0 1 0,1 0 0,-1 0 0,1 1 0,0 0 0,1 0 0,-1 0 0,0 1 0,1 0 0,9-2 0,23-2 219,0 1-1,0 1 1,0 3-1,74 5 0,-110-3-351,1 0 1,-1 0-1,1 1 0,-1-1 0,1 1 0,-1 0 0,0 1 0,1-1 0,-1 1 1,0 0-1,0 0 0,0 0 0,0 0 0,-1 1 0,1 0 0,4 3 0,-5-1 5,0-1-1,0 1 1,-1 0-1,1 0 0,-1 0 1,0 0-1,0 0 0,-1 0 1,1 1-1,-1-1 1,0 0-1,-1 1 0,1 8 1,-1-1 49,0 0 0,-1 0 0,-1 0 0,0 1 0,0-1 0,-1-1 0,-1 1-1,0 0 1,-9 16 0,-6 8 90,-39 57-1,43-72-122,15-21-23,-83 125-204,-134 158-1,209-276 120,-17 16-166,24-23 238,0 0 1,0 0 0,-1 0-1,1 0 1,0-1-1,-1 1 1,1-1 0,-1 1-1,1-1 1,-1 1 0,1-1-1,-1 0 1,1 0-1,-1 0 1,1 0 0,-1 0-1,-2 0 1,3 0-6,0-1-1,1 1 1,-1 0-1,0 0 1,1-1-1,-1 1 1,0 0 0,1-1-1,-1 1 1,0-1-1,1 1 1,-1-1-1,1 1 1,-1-1 0,1 1-1,-1-1 1,1 0-1,0 1 1,-1-1-1,1 0 1,0 1-1,-1-1 1,1 0 0,0 1-1,0-1 1,0 0-1,-1-1 1,-3-23-472,0-1 1,2 0-1,0 0 1,4-43-1,-1 9 33,-1-15 177,2-105 271,-2 170 109,1 0 1,1 1-1,0-1 1,0 0-1,1 1 1,0 0 0,0-1-1,1 1 1,1 1-1,6-12 1,-7 15-60,0 0 0,0 0 0,1 0 1,-1 0-1,1 1 0,0-1 0,1 1 1,-1 1-1,1-1 0,-1 1 0,1 0 1,0 0-1,0 1 0,0-1 0,1 1 1,6-1-1,0 1-40,-1 0 0,0 1 0,1 1 0,18 1 0,-29-1-7,0 1-1,0-1 1,0 1-1,0 0 0,-1-1 1,1 1-1,0 0 1,-1 0-1,1 0 0,-1 0 1,1 0-1,-1 0 1,1 1-1,-1-1 1,0 0-1,1 1 0,-1-1 1,0 1-1,0-1 1,0 1-1,0 0 1,0 0-1,-1-1 0,1 1 1,-1 0-1,1 0 1,-1 0-1,1 2 0,1 8-12,-1 0-1,0 0 0,-1 19 1,-1-14 31,0 6 57,-1 0 0,-1 0 0,-1 0 1,-1 0-1,-12 34 0,-54 109 717,41-98-444,18-42-185,-13 29 368,2 0 0,2 2 0,-14 69-1,33-104-282,2-18-114,0-10 110,1-9-144,1 1 0,1 0 0,1 0 0,0 0-1,1 0 1,12-25 0,-2 6-20,92-203 847,-106 235-888,-1 0 1,1 0 0,-1 0 0,1 0-1,-1-1 1,1 1 0,0 0 0,-1 0-1,1 1 1,0-1 0,0 0 0,0 0-1,0 0 1,0 0 0,0 1 0,0-1-1,0 0 1,0 1 0,0-1 0,0 1-1,0-1 1,1 1 0,-1 0 0,0 0-1,0-1 1,0 1 0,1 0 0,-1 0-1,0 0 1,0 0 0,1 0 0,-1 0-1,2 1 1,-1 0-53,0 0 0,0 1 1,1-1-1,-1 1 0,0-1 0,0 1 0,-1 0 0,1 0 0,0 0 0,0 0 0,-1 0 1,0 0-1,1 0 0,-1 1 0,2 2 0,5 15-66,-1 0 1,-1 1-1,-1 0 0,0 0 0,2 41 1,-3 115-297,-5-115 223,-1 5 129,0-38 245,2-1 1,5 50-1,-5-78-171,0 1 0,0-1 0,1 1 1,-1-1-1,0 1 0,1-1 0,-1 1 0,1-1 0,-1 1 0,1-1 0,-1 0 0,1 1 0,-1-1 0,1 0 0,-1 0 0,1 1 0,-1-1 0,1 0 1,-1 0-1,1 0 0,0 1 0,-1-1 0,1 0 0,-1 0 0,1 0 0,-1 0 0,1 0 0,0 0 0,-1 0 0,1 0 0,-1-1 0,1 1 0,0 0 1,-1 0-1,1 0 0,0-1 0,22-9 608,-4-7-400,0-2 1,-2 0 0,20-27 0,5-6-262,67-81-2000,-41 41-3101,-28 31-941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8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0 536 1792,'0'0'19910,"55"9"-18122,-5 0-1388,38 7 506,1-4 1,115 1 0,452-9 3104,333-7-2130,-873 2-1705,98-2-132,316-47 1,237-99-45,-237 42 0,1 27 0,117 36 0,-305 25 0,-313 17 0,75-8 0,-103 10 0,0 0 0,0 0 0,-1-1 0,1 1 0,0-1-1,0 1 1,0-1 0,0 0 0,-1 0 0,1 1 0,0-1 0,-1-1 0,1 1 0,-1 0 0,1 0 0,-1 0-1,1-1 1,1-2 0,-2 2-44,-1 1-1,0 0 1,0 0-1,1 0 1,-1-1-1,0 1 1,0 0-1,0 0 1,0-1-1,-1 1 1,1 0-1,0 0 1,0 0-1,-1-1 1,1 1 0,-1 0-1,1 0 1,-1 0-1,1 0 1,-1 0-1,-1-2 1,-3-3-811,-1-1 0,0 1 1,0 0-1,-1 1 0,1-1 1,-14-7-1,-44-22-9666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9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9418,'0'0'12847,"-3"31"-11822,1-18-909,-18 223 1070,12 246-495,7-463-621,2 0 1,0 0 0,1 0-1,6 25 1,-6-37-35,0-1 1,1 1-1,0-1 0,0 0 0,0 0 1,0 0-1,1 0 0,0-1 0,1 0 1,-1 1-1,1-2 0,0 1 0,0 0 1,0-1-1,10 6 0,-2-3 16,0-1 0,0 0 0,0-1 0,1-1 0,0 0 0,-1-1 0,2 0 0,16 1 0,123-1 369,-94-4-288,640-22 162,479-137 1651,-962 126-1573,67-2-107,-37 5-2069,-360 28-13361,38 3 7302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9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1880,'0'0'22661,"268"134"-22021,-201-112-352,-12 2-192,-22-2-96,-20 10 0,-13 14-320,-25 17-480,-109 79-1472,8-15-3778,-9-3-327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2545,'0'0'12097,"4"-26"-10540,14-73-732,-11 81-595,-2 24 85,4 20 381,-2 0 0,0 1-1,-2 0 1,3 43 0,-3 113 823,-5-182-1509,2 118 614,-5 143 228,-8-212-481,4-22-1452,5-13-2407,3-23 2609,0 0 1,1 0-1,0 0 1,0 0-1,1 0 0,0 0 1,0 0-1,1 1 1,5-9-1,24-45-4581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59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11034,'0'0'10059,"126"184"-10059,-122-131-32,-4 29-2817,-34-15-2448,-12-10-1097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0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1 9298,'0'0'6592,"-3"32"-4169,-11 109-754,7 35-832,9-113-3153,-1-18-2300,-1 4-3462,5-81 4581,12-16 3116,-9 26 496,-1 4 330,0 1 1,0 0-1,2 1 0,0 0 1,1 0-1,1 1 1,0 1-1,1-1 1,0 2-1,2 0 0,-1 0 1,1 1-1,1 1 1,0 0-1,1 2 1,30-16-1,-7 9 132,0 1-1,1 1 1,0 3-1,73-11 1,-30 12 342,116 1 0,-184 9-863,-10 0-35,1 0 0,0 0 0,-1 0 0,1 1 0,-1-1 0,7 3 0,-11-3-20,1 1 0,-1 0 1,0-1-1,1 1 0,-1 0 0,0 0 1,0 0-1,0 0 0,0 0 0,0 0 0,0 0 1,0 0-1,0 0 0,0 0 0,0 1 1,-1-1-1,1 0 0,0 1 0,-1-1 1,1 0-1,-1 1 0,0-1 0,1 1 0,-1-1 1,0 1-1,0-1 0,0 3 0,0 2-26,-1 1-1,1 0 0,-1 0 0,-1-1 0,0 1 0,0-1 0,0 1 0,0-1 1,-1 0-1,0 1 0,-1-2 0,1 1 0,-1 0 0,0-1 0,0 1 0,-6 4 1,-13 13-318,-1-1 0,-30 22 0,21-18-101,-10 10-77,-44 37-838,-4-3 1,-99 57-1,166-114 2456,30-19 611,38-25 215,-36 25-2434,-1 1 527,-5 3-13,1 1 1,-1-1 0,0 0 0,1 1 0,0-1-1,-1 1 1,1 0 0,0 0 0,-1 0 0,1 0-1,3 0 1,-4 1-42,-3 3 36,0 0 0,1 0 0,0 0 0,-1 0 0,1 1 0,0-1 0,1 0 0,0 5 0,0 5-8,-1 89-348,0-99 352,1 1-1,0-1 0,0 1 1,0-1-1,0 1 0,1-1 1,0 0-1,-1 0 0,1 1 1,0-1-1,0 0 1,1-1-1,-1 1 0,1 0 1,-1-1-1,5 3 0,-3 0 14,1-1 0,-1 1 0,0 0 0,0 0 0,5 9 1,-7-8-26,1 0 1,-1 0-1,0 0 1,-1 0 0,1 0-1,-1 0 1,0 0 0,-1 0-1,1 0 1,-1 1 0,-1-1-1,1 0 1,-1 0 0,-2 8-1,1-5-147,-2 0 0,1 0 0,-1-1 0,0 1 0,-1-1 0,0 0 0,-1 0 0,-8 10 0,-8 4-162,0-1-1,-1-1 1,-1-1 0,-46 28-1,-89 41 784,47-38 5374,144-53-4151,14-11-1498,0-1 1,-1-3 0,-1-1-1,42-27 1,-30 18-130,836-456-2067,-878 476 1601,-2 1 7,0 0 1,18-13 0,-28 18 27,0 0 1,0 1 0,0-1 0,0 0-1,0-1 1,0 1 0,0 0 0,-1 0-1,0-1 1,1 1 0,-1-1-1,0 1 1,0-1 0,0 1 0,0-1-1,-1 0 1,1 0 0,0-3-1,-1-9-5898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0.8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320 0 8946,'0'0'5945,"-21"270"-3528,4-171-977,-4 7-808,-4 0-360,-9-3-272,-4-4-736,1-14-1304,-5-14-489,4-39-1424,9-18 1033,12-14-281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1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6705,'0'0'9162,"117"194"-7017,-96-140-1337,0-8-808,0-15-672,0-20-1713,13-25-879,-5-39-561,-4-14-328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1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 0 4793,'0'0'11421,"26"9"-11131,-3-1-330,0 0 1,35 20 0,-56-27-3,0 1 1,0-1-1,0 1 0,0 0 0,0 0 1,0 0-1,-1 0 0,1 0 0,-1 0 1,1 1-1,-1-1 0,0 0 0,0 1 1,0-1-1,0 1 0,0-1 0,0 5 1,0 0-226,-1 0 0,1 1 0,-2-1 1,-1 11-1,1 1-531,-1 1-260,-1 0 0,0 0 0,-1 0 0,-2-1 0,0 0 0,-16 36 0,-67 106-2063,71-129 3292,-34 60 1808,27-26 5579,25-65-7504,12-9 371,4-8-272,0 0 1,-2-1 0,0-1-1,0 0 1,-2 0-1,11-23 1,-3 3-870,-2-2-1,18-54 1,-30 70 357,0 0 0,-2-1 0,-1 1-1,0-1 1,-2-28 0,-7 61 1413,1 11-774,1 0 0,0 0 0,1 1 0,0 19 1,2 91 731,2-78-674,20 381 1854,-15-387-2070,3 28 213,1 85-1,-8-238-3492,27-156 0,37-72-2399,-59 276 5010,31-132-2499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1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1320,'0'0'8535,"8"20"-6950,0 2-1373,-1-1-1,0 1 1,-2 0 0,-1 1 0,0-1 0,-1 27 0,-3 289-1750,0-338 1501,1 0 0,-1 0 0,0 0 0,0 0 0,0 0-1,0 0 1,0 0 0,0 0 0,0 0 0,1 0 0,-1 0 0,0 0 0,0 0 0,0 0 0,0 0-1,0 0 1,0 0 0,1 0 0,-1 0 0,0 0 0,0 0 0,0 0 0,0 0 0,0 0 0,0 0-1,0 0 1,1 0 0,-1 0 0,0 0 0,0 0 0,0 0 0,0 1 0,0-1 0,0 0 0,0 0-1,0 0 1,6-17-92,5-21 155,2 1 0,1 0 0,2 1-1,1 0 1,37-56 0,-38 70-44,0 1 1,1 0 0,1 1 0,1 1-1,0 0 1,2 2 0,0 0-1,1 2 1,34-20 0,-50 32 53,0 0 1,0 1-1,1-1 1,-1 1-1,1 0 0,-1 1 1,1 0-1,0 0 1,0 0-1,-1 1 1,12 0-1,-17 0 25,0 1 1,1-1-1,-1 1 0,0-1 0,0 1 1,0-1-1,1 1 0,-1 0 0,0 0 1,0 0-1,0-1 0,0 1 0,0 0 0,0 0 1,-1 0-1,1 0 0,0 1 0,0-1 1,-1 0-1,1 0 0,-1 0 0,1 1 1,-1-1-1,1 0 0,-1 1 0,0-1 1,0 0-1,1 3 0,1 47 1289,-2-39-939,0 9 70,0 6-121,0 0-1,-1 0 0,-2 0 0,-1-1 0,-7 28 1,-6-5-986,-1-1 1,-2-1-1,-3 0 1,-32 48-1,52-88 215,-2-1 0,1 0 0,-1 0 0,0 0 0,-10 8 0,12-11 67,0-1 1,0 0-1,0-1 0,0 1 0,0-1 0,-1 1 1,1-1-1,-1 0 0,1 0 0,-1 0 1,1-1-1,-1 1 0,-6-1 0,-9 0-2212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2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164 213 1176,'0'0'9037,"-6"34"-7391,-20 115-384,18-113-780,-2-1 0,-1 0-1,-21 45 1,12-33-161,0-5-108,0 2-399,9-11-2706,15-72-1933,-1 3 3790,0 23 895,0 1 0,1-1 0,1 0 0,0 1 0,1 0 0,12-18 0,-16 26 294,1 0 1,0 0-1,0 0 1,0 1-1,1-1 0,0 1 1,-1 0-1,1 0 0,0 0 1,0 0-1,1 1 1,-1 0-1,0 0 0,1 0 1,0 0-1,-1 1 0,1-1 1,0 1-1,0 0 1,8 0-1,-3 1 405,0 0 0,0 0 0,-1 1 0,1 0 0,0 0 0,0 2 0,-1-1 1,19 8-1,-11-3 138,0 0 1,1-2 0,-1 0 0,1 0 0,21 1-1,-29-5-534,0 0-1,0-1 0,1 0 0,-1-1 0,0 0 1,0-1-1,0 0 0,0 0 0,0-1 1,0 0-1,9-5 0,-5 0-144,0 0 0,-1-1 0,-1 0 0,15-14 0,53-57-608,-77 77 550,243-272-8087,-136 144 1940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3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 0 7490,'0'0'2916,"-28"42"-2452,-90 135-157,105-159-302,1 2 0,1 0-1,1 0 1,0 1 0,-10 35 0,17-46-23,-1 1-121,1 1 1,1 0 0,0-1 0,0 1-1,0 15 1,2-26 126,0 0 1,0 0-1,0-1 0,1 1 0,-1 0 0,0 0 0,0 0 1,0 0-1,1 0 0,-1-1 0,0 1 0,1 0 1,-1 0-1,1-1 0,-1 1 0,1 0 0,-1 0 0,1-1 1,-1 1-1,1-1 0,0 1 0,-1 0 0,1-1 1,0 1-1,0-1 0,-1 0 0,1 1 0,0-1 0,0 0 1,0 1-1,-1-1 0,1 0 0,0 0 0,0 0 1,0 1-1,0-1 0,1 0 0,4-1-20,-1 1-1,1-1 1,-1 1-1,1-1 1,6-3-1,5-2 42,0-1 0,-1 0 0,1-2 0,-2 0-1,1 0 1,21-19 0,84-79 70,-112 99-77,22-20 14,-2-1 1,-1-2-1,-1 0 1,38-60-1,-64 89-2,1-1 21,-1 0 0,1 1 0,-1-1 0,0 0 0,0 0-1,0 0 1,0 0 0,0 0 0,0 0 0,-1 0 0,1-4 0,-8 13 367,-10 34-275,2 0 0,1 0-1,-13 69 1,5-21 280,-118 442 1069,149-556-2962,1 2-1,15-25 1,-4 5 740,14-31 87,-9 17 1383,2 1-1,58-88 1,-84 143-473,-1 0 1,1 0-1,0 0 0,-1 0 0,1 1 0,0-1 0,0 1 0,0-1 0,0 1 0,0 0 0,3-2 0,-4 3-207,0 0 0,-1 0-1,1 0 1,-1 0-1,1 0 1,0 0-1,-1 0 1,1 0 0,0 0-1,-1 0 1,1 0-1,-1 0 1,1 1 0,0-1-1,-1 0 1,1 0-1,-1 1 1,1-1-1,-1 0 1,1 1 0,-1-1-1,1 0 1,-1 1-1,1-1 1,-1 1 0,1-1-1,-1 1 1,0-1-1,1 1 1,-1-1-1,0 1 1,0-1 0,1 1-1,-1 0 1,0-1-1,0 1 1,0-1 0,0 1-1,1 0 1,-1-1-1,0 1 1,0-1 0,0 1-1,-1 0 1,1-1-1,0 1 1,0 0-1,1 17 76,0 0 0,-1 0 0,-1 0-1,0-1 1,-2 1 0,0 0-1,-1-1 1,0 0 0,-2 0-1,0 0 1,-11 22 0,-102 160-180,-26 53-1323,143-248 541,4-4 282,9-9 73,21-27 578,-23 26-220,45-51 96,-1 0 233,3 1 0,89-73 0,-131 126 5,-9 12-69,-8 23-83,-4-10-57,0 0-1,-1 0 1,0-1 0,-2 0 0,0-1 0,-13 17 0,-2 4-115,-187 258-407,212-295 532,-1 1-1,1-1 1,-1 0 0,1 1-1,-1-1 1,1 1 0,0-1 0,-1 1-1,1-1 1,0 1 0,-1-1 0,1 1-1,0 0 1,0-1 0,-1 1 0,1-1-1,0 1 1,0 0 0,0-1 0,0 1-1,0-1 1,0 1 0,0 1 0,1-2-6,0 0 0,0 0 1,0 0-1,0 0 1,0-1-1,1 1 0,-1 0 1,0 0-1,0-1 0,0 1 1,0-1-1,0 1 1,0-1-1,0 1 0,1-2 1,162-100 91,-111 65-38,116-58-1,-131 81-55,-37 14 3,0-1 1,0 1-1,0 0 0,0 0 0,0 0 0,0-1 1,0 1-1,0 0 0,0 0 0,-1 0 0,1 0 1,0 1-1,0-1 0,0 0 0,0 0 0,0 0 1,0 1-1,0-1 0,1 1 0,-1 1 8,0-1-1,-1 0 1,1 0 0,-1 1-1,0-1 1,1 0 0,-1 1-1,0-1 1,0 0 0,0 1-1,0-1 1,0 1 0,0-1-1,0 0 1,0 1 0,-1-1-1,1 0 1,-1 1-1,1-1 1,-1 0 0,1 0-1,-1 2 1,-18 31 195,2-10-126,-2 0 0,-1-1 1,-35 31-1,-79 59-67,115-98-5,-184 135-314,179-135 103,1-2 0,-2 0 0,0-1 1,0-2-1,-1 0 0,0-2 1,-29 5-1,46-11-22,0-1 1,0 0-1,1 0 1,-1-1-1,0-1 1,-9 0-1,16 0 157,-1 1-1,1-1 1,0 1 0,0-1 0,0 0-1,0 0 1,0 0 0,0 0-1,0 0 1,1 0 0,-1-1 0,0 1-1,1-1 1,-1 1 0,1-1 0,-1 0-1,1 1 1,0-1 0,-1 0-1,1 0 1,0 0 0,0 0 0,1 0-1,-1 0 1,0 0 0,1 0-1,-1-3 1,-1-2 36,1 1-1,0-1 1,0 0 0,1 0-1,0 0 1,0 0 0,1 0-1,0 0 1,0 0 0,3-8-1,-3 11 133,1 1-1,0-1 0,0 1 1,0 0-1,0 0 0,0-1 1,1 1-1,-1 0 0,1 1 1,0-1-1,0 0 0,0 1 1,0 0-1,0 0 0,1 0 1,-1 0-1,0 0 0,1 1 0,7-3 1,15-2 664,1 1 1,-1 1-1,1 1 1,1 1-1,33 3 1,-31-1-205,1 1 3,0 2-1,0 1 1,0 1 0,-1 1-1,39 14 1,142 66 515,-86-32-1864,-118-51 260,1 1 0,1-2 1,-1 1-1,0-1 0,1 0 1,13 0-1,-21-2 353,0 0 0,1 0 0,-1 0 0,0-1 0,0 1 0,0-1 1,0 1-1,0-1 0,1 1 0,-1-1 0,0 1 0,0-1 0,0 0 0,0 0 0,-1 1 0,1-1 1,0 0-1,0 0 0,0 0 0,-1 0 0,1 0 0,0 0 0,-1 0 0,1 0 0,-1 0 1,1-1-1,-1 1 0,0 0 0,1 0 0,-1 0 0,0 0 0,0-1 0,0 1 0,0 0 0,0 0 1,0-2-1,0-1-370,5-37-4681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4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0 362 8130,'0'0'8167,"38"-15"-5816,235-87 195,-240 89-2552,0 2-1,1 1 1,0 2 0,0 1-1,1 2 1,35-1 0,-69 6-26,1 0 1,-1 0-1,1 0 1,-1 0-1,0 0 1,1 1-1,-1-1 1,0 1-1,1-1 1,-1 1-1,0 0 1,0-1-1,1 1 1,-1 0-1,0 0 1,0 0-1,0-1 1,0 1-1,0 1 1,0-1-1,0 0 1,-1 0-1,2 2 1,0 0-24,0 1 0,-1 0 0,0 0 1,1 0-1,-1 0 0,-1 0 0,1 0 1,0 5-1,-1 6-47,0 0 0,-1-1 0,0 1 0,-5 16 0,-4 0-86,-1-1-1,-1 0 1,-2-1 0,-34 55 0,11-20-91,4-4 243,31-63-121,3-11-39,2-14-523,2 0-1,14-46 1,-10 44-320,-2 0 1,6-43-1,-12-149-5861,-1 213 6709,-1-1 0,0 1 1,-1 0-1,0 0 0,0 0 0,-1 0 1,0 0-1,0 0 0,-10-15 0,11 20 285,-1 0-1,1 1 0,-1-1 0,0 1 0,0-1 0,-1 1 0,1 0 0,-1 1 0,1-1 0,-1 0 0,0 1 0,0 0 0,0 0 1,0 0-1,0 0 0,-1 1 0,1 0 0,0 0 0,-1 0 0,1 0 0,-1 1 0,-4-1 0,6 2 14,0-1-1,0 0 1,0 1-1,0-1 1,0 1 0,0 0-1,0 0 1,1 0-1,-1 1 1,0-1-1,1 1 1,-1-1-1,1 1 1,-1 0 0,1 0-1,0 0 1,0 0-1,0 0 1,0 0-1,-2 4 1,-3 5 193,0 1 0,1 0 0,-7 17 1,9-19-88,-43 116 1149,-39 176 0,56-188-1187,4-25-112,10-36 199,1 1 0,-12 102 0,26-149-125,1-6-112,-1-1 1,1 1-1,0 0 0,0-1 1,0 1-1,0-1 0,-1 1 1,1 0-1,0-1 1,0 1-1,0-1 0,0 1 1,0 0-1,0-1 0,0 1 1,1-1-1,-1 1 1,0 0-1,0-1 0,0 1 1,1-1-1,-1 1 1,0-1-1,1 1 0,-1-1 1,0 1-1,1-1 0,-1 1 1,1-1-1,-1 1 1,0-1-1,1 1 0,-1-1 1,1 0-1,-1 1 1,1-1-1,0 0 0,-1 0 1,1 1-1,-1-1 0,1 0 1,0 0-1,-1 0 1,1 0-1,-1 0 0,1 0 1,0 0-1,-1 0 1,1 0-1,-1 0 0,1 0 1,0 0-1,-1 0 0,2-1 1,9 1 129,0-2 0,0 1-1,-1-2 1,1 1 0,0-1 0,-1-1 0,1 0 0,-1 0 0,0-1 0,9-7 0,17-11 252,41-35 1,104-105-219,-149 129-1315,-2 0-1,-2-2 1,31-51-1,-57 84 944,1-1-122,-1 0-1,1 0 0,-1 0 1,0 0-1,0-1 0,-1 1 1,1 0-1,-1-1 1,0 1-1,1-9 0,-19 23 289,11-2 191,0 0 1,1 1-1,0 0 1,1 0-1,0 0 1,0 0-1,1 1 1,0 0-1,-1 12 1,-2 11 730,-2 53 0,7 316 3362,2-339-3602,31 326 2223,-6-82-4646,-29-365-1396,-17-104 0,5 60 508,-2-28-1454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4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0 2088,'0'0'6722,"-122"273"-5482,80-171-104,0 1-648,4-7-488,9-15-320,4-38-1512,8-26-1497</inkml:trace>
  <inkml:trace contextRef="#ctx0" brushRef="#br0" timeOffset="1">467 138 7850,'0'0'6241,"243"68"-6473,-197-61-3697,-8-7-1848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1169 6897,'0'0'7073,"44"-30"-6145,-3 3-717,279-198 866,-126 82-780,270-195-36,13 23 507,-363 249-243,-121 51-5658,-7 5-705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4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5353,'0'0'12283,"55"39"-13035,-55 0-849,0 14-903,-46 57-1513,-26 3 592,-3-14 72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5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1 285 3225,'0'0'6658,"41"-6"-4980,134-22-402,-159 24-1145,0 0 0,-1-1 0,1-1 0,-1 0 0,-1-1 0,1-1 0,-1 0 0,25-19-1,-17 11-39,112-94 194,-81 64-262,-53 46-28,1 0 0,-1 0 0,0-1 0,0 1-1,0 0 1,0 0 0,0 0 0,1-1 0,-1 1 0,0 0 0,0 0 0,0 0 0,0 0 0,1-1 0,-1 1 0,0 0 0,0 0 0,1 0 0,-1 0 0,0 0 0,0 0-1,0 0 1,1 0 0,-1 0 0,0 0 0,0 0 0,1 0 0,-1 0 0,0 0 0,0 0 0,1 0 0,-1 0 0,0 0 0,0 0 0,1 0 0,-1 0 0,0 0-1,0 0 1,0 1 0,1-1 0,-1 0 0,0 0 0,0 0 0,0 0 0,1 1 0,-1-1 0,0 0 0,0 0 0,0 0 0,0 0 0,0 1 0,1-1 0,-1 0 0,0 0-1,0 1 1,0-1 0,0 0 0,0 0 0,0 1 0,0-1 0,0 0 0,0 0 0,0 1 0,0-1 0,0 0 0,0 0 0,0 1 0,-2 23-108,2-20 78,-7 33 42,-2 0 0,-13 37 0,14-46 24,-323 1319 1546,320-1294-1701,4-19-873,1 0 0,-2 60 0,9-133-394,2 0 0,2 1 1,10-43-1,39-112 880,-35 131 361,125-340 3449,-107 320-1813,4 1 0,88-128-1,-5 28-6084,-96 134 1047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5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1 4985,'0'0'4001,"-19"30"-2387,-57 105-182,61-105-1125,1 0 0,2 1 0,1 0 0,-7 36-1,-6 106-214,20-139-120,-1 85-1357,5-117 1258,1 3-848,7-10-65,3-5 560,-1-2 0,1 1-1,-2-1 1,0-1-1,0 0 1,-1 0-1,11-28 1,-4 13-107,49-97-1119,42-78 3811,-104 199-1885,19-23 4140,-22 56-3753,0 1 1,-2 0 0,-1 0-1,-1-1 1,-12 36 0,10-42-567,-42 157 137,43-153-168,2 0 1,1 0 0,2 0-1,2 53 1,0-75-25,0 0 0,0 0-1,0 0 1,1 0 0,0 0 0,0 0 0,0-1 0,1 1 0,-1-1-1,1 1 1,0-1 0,0 0 0,7 7 0,4 1-176,0 0 0,25 16 0,7 5-324,-45-32 490,0-1 0,0 1-1,0 0 1,0 0 0,0 0-1,0 0 1,0 0 0,0 0 0,0 0-1,-1 0 1,1 0 0,0 1 0,-1-1-1,1 0 1,0 0 0,-1 1-1,0-1 1,1 0 0,-1 1 0,0-1-1,0 0 1,0 1 0,0-1-1,0 1 1,0-1 0,0 0 0,0 1-1,0-1 1,-1 0 0,1 1-1,0-1 1,-1 0 0,1 1 0,-1-1-1,0 0 1,1 0 0,-1 0-1,0 0 1,0 0 0,0 1 0,0-1-1,0-1 1,0 1 0,-1 2-1,-7 3-124,1 0 0,-1 0 0,0-1 0,-17 8 0,21-11 79,-76 34-2367,-145 43 1,149-59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5.9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3241,'0'0'8209,"231"18"-6720,-177 10-569,-8 11-576,5 32-344,-18-11-1032,-12-3-4385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06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759 410 3273,'0'0'17141,"-5"-38"-16757,-22-125-251,25 153-118,0 0 0,0 0 0,-1 0 0,-1 0 0,0 1 0,0-1 0,-1 1 0,0 0 0,0 1 0,-1-1 0,0 1 0,-1 0 0,1 1 0,-2-1 0,1 1 0,-1 1 0,0-1 0,0 2 0,-1-1 0,0 1 0,0 0 0,-10-4 0,0 3 23,1 1 0,0 1-1,-1 1 1,0 0-1,0 2 1,0 0 0,0 1-1,0 0 1,-28 6 0,34-4-28,-1 2-1,1-1 1,-1 2 0,1 0 0,0 0 0,1 1 0,-1 1 0,1 0 0,1 0-1,-1 2 1,1-1 0,1 1 0,-1 1 0,2 0 0,-11 13 0,3-1 3,1 0 1,2 2 0,0 0 0,1 0 0,1 1 0,-15 51-1,12-21 29,3 1 0,2 1 0,-4 95 0,16 170 366,-1-318-398,0 41 126,2-1 0,12 53-1,-12-83-73,1 0-1,1 1 0,0-2 0,0 1 0,2-1 0,0 0 0,0 0 1,1 0-1,1-1 0,17 19 0,-14-19 58,1-1-1,0 0 1,1-1-1,0-1 1,1 0-1,0 0 1,0-2-1,30 11 1,-32-13-65,0-2 0,0 0 1,0 0-1,1-1 0,-1-1 0,1 0 1,-1-1-1,1 0 0,-1-1 0,1-1 0,24-6 1,-23 3-38,0-1 1,-1-1 0,0 0-1,0 0 1,-1-2-1,21-16 1,-4-1 5,42-47 0,-28 24-114,-3-3 0,-2-1 0,-2-2-1,-3-2 1,37-82 0,-51 93 43,-2-2 0,-2-1 0,-2 0-1,-2-1 1,-3 0 0,-2 0 0,1-79 0,-8 119 30,1-12-84,-2 0 1,-4-24 0,4 38-1,-1 0-1,0 0 1,-1 0 0,0 1-1,0-1 1,-1 1-1,0 0 1,0 0 0,-7-9-1,-7-4-1355,-2 0 0,0 2 0,-1 0 0,-45-28-1,2 5-6102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19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17 2369,'10'2'16271,"-26"-7"-16158,1 1 0,-1 1 0,1 0 0,-1 2-1,0-1 1,0 2 0,-19 1 0,2 0-85,24 35-19,3-17-7,-17 52 54,-15 79 1,26-57 36,3 1 1,5 112-1,5-190-91,0-1 1,1 1-1,1-1 0,0 1 0,1-1 1,1 0-1,12 28 0,5 0 106,34 49 0,-51-85-67,-3-3-6,0 0 0,1 0 0,0 0 0,0 0 0,0-1 0,0 1 0,0-1 0,1 0 1,0 0-1,-1 0 0,1-1 0,0 1 0,1-1 0,-1 0 0,0 0 0,0 0 0,1-1 0,-1 0 1,1 0-1,0 0 0,-1 0 0,1 0 0,0-1 0,8 0 0,0 0 94,-6 0-91,-1 1-1,1-1 0,-1 0 0,1-1 1,-1 1-1,0-1 0,1-1 0,-1 1 1,0-1-1,0 0 0,0 0 1,0-1-1,0 0 0,0 0 0,5-4 1,3-5-8,-1-1 1,0 0-1,-1 0 1,-1-2-1,0 1 1,-1-1-1,0-1 1,-2 0-1,0 0 1,0 0 0,-1-1-1,4-19 1,-1-1-62,-2 0-1,-1-1 1,-2 1 0,0-68 0,-4 70-32,0 20 12,0-1 0,-2 1 0,1 0 1,-2 0-1,0 0 0,-1 0 0,0 0 1,-8-20-1,-11-5-3,-2 1-1,-1 1 1,-47-52-1,37 46 18,29 36-42,2 2-177,0 0 0,-1 0 0,1 1-1,-1-1 1,0 1 0,-1 0 0,1 1 0,-1-1 0,0 1 0,0 0 0,0 1 0,-9-5-1,14 8 116,0 1 0,1-1-1,-1 0 1,0 0 0,0 0-1,1 0 1,-1 0-1,0 1 1,0-1 0,1 0-1,-1 1 1,0-1 0,1 1-1,-1-1 1,1 0-1,-1 1 1,0-1 0,1 1-1,-1 0 1,1-1 0,-1 1-1,1-1 1,0 1-1,-1 0 1,1-1 0,0 1-1,-1 0 1,1 0 0,0-1-1,0 1 1,-1 0-1,1-1 1,0 1 0,0 0-1,0 0 1,0 1-1,-3 34-3583,3-30 2771,-1 34-3589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0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377 45 3705,'0'0'7960,"-32"-7"-7006,-98-21-114,120 25-596,1 1 1,-1 0 0,0 1-1,0 0 1,0 1 0,-12 0-1,0 2 462,18-3-613,0 1 1,1 0-1,-1 0 1,0 1-1,0-1 1,0 1-1,1 0 1,-1 0-1,0 0 1,1 1-1,-1-1 1,0 1 0,-3 2-1,4 0-58,-1-1 0,1 0 0,0 1 0,1 0 0,-1 0 0,1 0 0,0 0 0,-1 0 0,2 0 0,-1 0 0,-1 7 0,-5 19 140,2 1 0,1 0 0,2 0 0,1 0 0,3 61 0,0-30 200,0-18-257,2 0 1,2 0-1,2 0 1,19 65 0,-16-76-77,2 0 1,1 0 0,2-1 0,1-1 0,2 0 0,25 34 0,-32-50-40,1-1-1,0 0 0,2-1 1,-1-1-1,2 0 0,26 18 1,-30-24 1,0 0 0,1-1 0,0 0 0,0 0 1,0-2-1,0 1 0,1-2 0,-1 1 1,1-2-1,20 1 0,-29-2 4,0 0 0,0-1 0,0 1 0,0-1 1,0 0-1,0 0 0,0-1 0,0 1 0,0-1 0,0 0 0,-1 1 0,1-2 0,-1 1 1,1 0-1,4-6 0,-2 2 5,-1 0 0,1 0 1,-1-1-1,-1 0 0,0 0 0,0 0 0,5-12 1,0-5-9,-2 0 1,0-1-1,-2 0 0,3-29 1,-1-22-390,-4-1 0,-8-91 1,4 154 165,-2 0 1,0 0-1,-1 0 1,0 0-1,-1 1 1,0 0 0,-1 0-1,-12-19 1,9 14-678,6-1-4508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0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4905,'0'0'9618,"168"22"-9210,-113-8-264,-9 3-40,-4 8-40,-9 14-40,-12 11-24,-12 13-112,-9 51-408,0-15-1152,-13-11-3521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1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2961,'0'0'6250,"9"-4"-5586,-5 2-569,-1 0-43,0 0 0,0 1 1,0 0-1,0 0 0,0 0 0,0 0 0,0 0 0,0 0 0,0 1 0,1 0 1,-1-1-1,0 1 0,0 1 0,0-1 0,1 0 0,-1 1 0,0-1 1,0 1-1,0 0 0,6 3 0,7 4 269,0 0 0,0 1 0,-1 1 0,-1 1 1,26 23-1,-35-28-332,1 1 0,-1-1 0,0 1 0,0 1 1,-1-1-1,0 1 0,-1-1 0,1 1 0,-1 0 0,-1 0 1,0 1-1,0-1 0,0 0 0,0 17 0,-2 63-4049,0-54-540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2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400 141 3041,'0'0'11078,"-4"-5"-10635,-25-31-165,24 28-265,0 1 0,0-1 1,-1 1-1,0 0 0,0 1 0,-1 0 0,0 0 1,0 0-1,0 1 0,-1 0 0,1 0 0,-1 1 1,-1 0-1,-8-4 0,9 6 35,0 0 0,0 1-1,0 0 1,0 0 0,0 0 0,0 1 0,0 1 0,0-1 0,-12 3-1,15-2-43,1 1 0,-1-1 0,1 1 0,-1 0 0,1 0 0,-1 1 0,1-1 0,0 1 0,0 0 0,0 0 0,1 0 0,-1 0 0,1 1 0,0 0-1,-1-1 1,-2 7 0,-9 16-6,3 1 0,0 0 0,1 0 0,2 1 0,1 1 0,1-1-1,1 1 1,-2 34 0,3 23 44,7 128-1,-1-198-2,0-1 0,1 0-1,1 0 1,1 0 0,0 0-1,1 0 1,0-1 0,1 1-1,1-1 1,15 22 0,-17-28-13,0-2 1,0 1-1,1-1 1,0 1-1,0-2 1,1 1-1,0-1 1,0 0-1,0 0 1,1-1-1,-1 0 1,1 0-1,0-1 1,0 0-1,0 0 0,1-1 1,-1 0-1,0 0 1,1-1-1,14 0 1,-18-1-23,1 0 0,0-1 0,-1 1 1,1-1-1,-1-1 0,1 1 0,-1-1 0,0 0 0,0 0 1,0 0-1,0-1 0,0 0 0,0 0 0,4-4 0,-2 2-2,-1-1-1,-1 0 1,1-1-1,-1 1 1,0-1-1,-1 0 1,1 0-1,4-13 1,0-3-27,-1-1 1,-2 0 0,0 0-1,-1-1 1,1-34-1,0-173-2125,-7 153-4704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5305,'0'0'7403,"45"-16"-6320,153-52-540,23 2 41,-184 59-160,1 1-1,-1 2 1,44 1 0,-79 3-370,0 0 0,0 0 0,0 1 1,0-1-1,0 0 0,0 1 0,0-1 0,0 1 1,0 0-1,0 0 0,-1 0 0,1 0 0,0 0 1,0 0-1,-1 0 0,1 0 0,-1 1 0,1-1 1,-1 0-1,1 1 0,-1 0 0,0-1 0,0 1 1,0 0-1,0-1 0,0 1 0,0 0 0,0 0 1,0 0-1,-1 0 0,1 2 0,1 7 57,0 0-1,-1 1 1,-1-1-1,0 18 1,-1-9-62,1-10-37,-1 1 0,-1-1 0,1 0 0,-2 0 0,1 0 1,-1 0-1,-1 0 0,-6 13 0,-7 7-383,-24 35 1,5-10-743,-31 65-4339,49-81 213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3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253 355 5249,'0'0'4951,"0"-34"-4151,-2-111-300,2 132-374,-1-1 0,-1 1 1,0 0-1,-7-23 0,6 29-21,0 0-1,-1 0 1,1 0 0,-2 1-1,-8-12 1,11 15-67,-1 0 1,1 0-1,-1 1 1,1-1-1,-1 1 1,0 0-1,0 0 1,0 0-1,0 0 1,0 0-1,0 1 0,-1-1 1,1 1-1,0 0 1,-1 0-1,1 0 1,-1 0-1,0 1 1,1 0-1,-1-1 1,1 1-1,-1 0 1,0 1-1,1-1 1,-1 1-1,1-1 1,-1 1-1,1 0 1,-1 1-1,1-1 1,0 0-1,0 1 1,0 0-1,-1 0 1,1 0-1,1 0 0,-1 0 1,0 1-1,1-1 1,-5 6-1,-3 9-35,1 1-1,1 0 1,0 0-1,2 1 1,0 0-1,1 0 1,-5 39-1,4 7 4,3 71 0,2-99-10,1 7 16,6 61 0,-4-91-7,1 0-1,0 0 0,1 0 1,0 0-1,1-1 0,1 1 1,0-1-1,11 17 0,-10-20 5,-1-1 0,1 0 1,1 0-1,0-1 0,0 0 0,0 0 0,19 12 1,-21-16-2,1-1 1,-1 0 0,1 0 0,0-1 0,0 1 0,0-1 0,0-1-1,0 0 1,1 0 0,-1 0 0,0-1 0,1 0 0,10-1-1,-13-1-6,0 1 0,0-1 0,0 0-1,-1 0 1,1-1 0,-1 1 0,1-1 0,-1 0-1,0 0 1,0 0 0,0-1 0,-1 0-1,1 1 1,-1-1 0,0-1 0,0 1-1,0 0 1,0-1 0,2-7 0,8-12-143,-2-2-1,10-33 1,-10 22-1727,-2 0 0,8-65-1,-12 52-2641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3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390 238 6993,'0'0'6726,"-19"-31"-6458,-61-101-129,76 125-131,0 0 1,-1 0-1,0 0 0,0 1 1,-1 0-1,1 0 1,-1 1-1,-8-7 0,10 11-8,1-1 0,-1 1 0,1-1 0,-1 1 0,0 0 0,1 1 0,-1-1 0,0 0 0,0 1 0,-6 0 0,0 0 1,5-1-4,1 1 0,-1 0 0,0 0 0,0 0 0,0 1 0,1-1 0,-1 1 0,0 0 0,1 1 0,-1-1 0,1 1 0,-1 0 0,1 0 0,0 0 0,-1 0 0,1 1 0,1 0 0,-1 0 0,0 0 0,1 0 0,-1 1 0,1-1 0,0 1 0,0 0 0,0 0 0,1 0 0,0 0 0,-3 5 0,-4 9 0,0 1 1,1 0-1,1 0 0,1 0 1,1 1-1,-5 34 0,5-7 41,1 84-1,5-119 12,-1 0 0,1-1 1,1 1-1,0-1 0,0 0 0,2 0 0,-1 1 1,1-2-1,1 1 0,0 0 0,0-1 0,1 0 1,0 0-1,1-1 0,0 0 0,0 0 0,1 0 1,1-1-1,-1-1 0,1 1 0,0-1 0,1-1 1,0 1-1,0-2 0,0 1 0,12 3 0,-9-5 6,0 0 0,0 0 0,0-1 0,1-1 0,-1-1 0,1 0 0,-1 0 0,21-3 0,-25 1-56,0 0 0,-1-1-1,1 0 1,-1 0-1,1-1 1,-1 0-1,0-1 1,0 1-1,0-2 1,-1 1-1,0-1 1,0 0 0,11-10-1,-6 2-165,-1-1-1,0 0 1,-1 0 0,0-1-1,-1 0 1,-1-1 0,0 0 0,-2 0-1,1 0 1,-2-1 0,6-29-1,-9 33-202,0 0-1,-1 0 1,0 0-1,-1 0 1,-1 0-1,0 0 1,0 0 0,-1 0-1,-1 0 1,0 1-1,-1-1 1,-1 1-1,1 0 1,-2 0-1,0 0 1,-9-12-1,-30-35-3144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4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3937,'0'0'6993,"92"152"-6993,-63-46-8,-4-14-1672,-16 0-3153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7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1140 4009,'1'-1'7879,"91"-36"-7058,102-28 0,285-85 879,-11 3-1324,-14 44-237,6 29-137,144-35-209,-161 26 270,96-15 304,-8-29-84,-373 78-272,179-44-222,-310 89-623,-27 4 770,0 0-1,1 0 1,-1 0-1,0 1 0,0-1 1,0 0-1,0 0 1,1 0-1,-1 0 1,0 0-1,0 0 1,0 0-1,2 2-903,-2-1 903,0-1 1,0 0-1,0 0 0,0 0 1,0 0-1,0 1 1,0-1-1,0 0 1,0 0-1,0 0 1,0 1-1,0-1 0,0 0 1,0 0-1,0 0 1,0 0-1,0 1 1,-1-1-1,1 0 1,0 0-1,-1 1-451,-6 10-1227,-25 16-2109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29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0 150 5313,'0'0'7466,"80"-43"-7026,-34 26-272,9-5-80,8 5-88,0 2 0,37-2-488,-20 6-1993,-13 4-3336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0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256 227 7114,'0'0'8547,"0"-21"-8149,0-69-96,0 86-284,0 0 0,0-1-1,-1 1 1,1-1 0,-1 1 0,0 0 0,0-1 0,-1 1 0,1 0-1,-1 0 1,0 0 0,0 0 0,0 0 0,0 0 0,-1 0 0,0 1-1,1-1 1,-1 1 0,-1 0 0,1 0 0,0 0 0,-1 0 0,0 1-1,1 0 1,-1-1 0,-5-1 0,5 3-34,0 0 0,0 0 1,0 0-1,0 0 0,0 1 0,-1 0 1,1 0-1,0 0 0,0 0 0,0 1 1,-1 0-1,1-1 0,0 1 0,0 1 0,0-1 1,0 1-1,0-1 0,1 1 0,-1 0 1,0 1-1,1-1 0,0 1 0,-1-1 1,-4 6-1,1 1-38,0-1 0,1 1 0,0 1 1,1-1-1,-1 1 0,2 0 0,-1 0 0,2 1 1,-4 12-1,-2 16-151,-6 50 1,7-1-196,5 102 1,3-130 207,0-44 153,1 0 0,0 0 0,1 0 0,1 0 0,7 24 0,-9-36 46,0 1-1,1-1 1,0 0 0,0 0-1,0 0 1,1 0 0,-1 0-1,1 0 1,0-1 0,0 1-1,0-1 1,0 0-1,1 0 1,-1 0 0,1 0-1,0 0 1,0-1 0,0 0-1,0 0 1,0 0 0,1 0-1,-1-1 1,6 2-1,-4-2 41,1 0-1,-1-1 1,0 0-1,1 0 1,-1 0-1,1-1 0,-1 0 1,0 0-1,0 0 1,1-1-1,-1 0 1,0 0-1,0-1 1,-1 0-1,1 0 0,0 0 1,-1 0-1,0-1 1,0 0-1,0 0 1,0-1-1,-1 1 0,0-1 1,7-9-1,3-6 24,-2 0 0,-1-1-1,0 0 1,-2-1 0,11-33-1,6-40-925,-5-1-1,13-128 1,-18 103-4904,-8 67 378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1.0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18 894 4081,'0'0'8112,"0"-20"-7660,-7-143 98,-3-341-247,10 394-355,0 110 52,0-9-6,0 0 1,0 0-1,1 0 0,0 0 1,1 0-1,3-11 1,-5 18 5,1 1 0,0 0 0,-1-1 0,1 1 0,0 0 0,0-1 0,0 1 0,0 0 0,0 0 0,0 0 0,0 0 0,0 0 1,1 0-1,-1 0 0,0 0 0,1 0 0,1 0 0,0 0 4,-1 1 1,0-1-1,1 1 0,-1 0 1,1 0-1,-1 0 1,1 0-1,-1 1 0,0-1 1,1 1-1,-1-1 0,0 1 1,1 0-1,3 2 1,12 7 69,0 1 1,0 0 0,-2 2-1,24 21 1,-18-15-50,1 1-24,-1 0 0,-1 1 0,28 38 0,-39-44-41,0-1 0,-1 2 0,-1-1 0,-1 1-1,0 1 1,-1-1 0,6 25 0,-3 9-469,-1 0 0,-1 56 0,-4 28-4503,-3-118 1709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1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245 312 392,'0'0'11635,"-13"-32"-10846,-44-102-339,47 111-288,-21-36 1,25 51-132,0 0 1,0 1 0,-1 0 0,-8-7 0,13 12-22,0 0 0,-1 0 0,1 0 0,0 1 0,-1-1-1,1 1 1,-1 0 0,1-1 0,-1 1 0,1 0 0,-1 1 0,0-1 0,0 0 0,1 1 0,-7-1 0,8 1-5,-1 1 0,0-1-1,1 1 1,-1-1 0,0 1 0,1-1-1,-1 1 1,1 0 0,-1 0 0,1 0-1,-1 0 1,1 0 0,0 0-1,-1 0 1,1 0 0,0 1 0,0-1-1,0 0 1,0 1 0,0-1 0,0 1-1,0-1 1,1 1 0,-1 0-1,0-1 1,1 1 0,-1 2 0,-4 21-5,1-1 0,1 1 1,2 0-1,1 40 1,0-29 1,1-16 8,0-1 0,0 0 0,2 0 1,1 0-1,0 0 0,13 34 0,-14-45-7,1 0 0,0 0-1,0 0 1,0-1 0,1 0-1,0 0 1,1 0 0,0 0-1,0-1 1,0 0 0,1 0 0,0-1-1,0 1 1,0-2 0,1 1-1,-1-1 1,12 5 0,-15-8-10,-1 1 1,1-1-1,0 0 1,0 0-1,0-1 1,0 1-1,0-1 1,0 1-1,0-1 1,-1-1 0,1 1-1,0 0 1,0-1-1,7-2 1,-8 2-21,0-1 0,0 0 0,0 0 0,0 0 0,0 0 0,-1-1 0,1 1 0,-1-1 0,1 1 0,-1-1 0,0 0 0,0 0 0,-1 0 0,1 0 0,0 0 0,-1 0 0,2-5 0,45-123-3681,-26 70-182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2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1880,'0'0'721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4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 5329,'0'0'10866,"71"-17"-10089,-37-1-377,8 4-248,0-4-152,8 7-32,17 1-1145,-8 3-1215,-9 3-2897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6697,'0'0'5979,"39"20"-4725,128 68-381,-128-68-610,-17-10-20,-1 2 0,1 0 1,-2 1-1,0 1 0,22 19 0,-38-29-239,1 1 0,-1 0 0,0 0 0,0 0 0,0 1 0,-1-1 0,0 1 0,0-1 0,0 1 1,0 0-1,-1 1 0,0-1 0,-1 0 0,1 0 0,-1 1 0,-1-1 0,1 1 0,-1-1 0,-1 10 0,1-11-9,-1 0-1,0 0 0,0 0 1,0 0-1,-1-1 0,0 1 1,0 0-1,0-1 0,0 1 1,-1-1-1,0 0 0,0 1 1,0-1-1,0-1 0,0 1 1,-8 6-1,-8 6-138,-1-1 0,-27 16 0,15-10-145,-24 15 111,55-36 22,22 0-1176,216-14-305,-65 0-1730,-98 11-391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170 198 3609,'0'0'7544,"-7"-32"-5969,-21-96 55,28 125-1495,-1 0 0,0 0 0,0 1-1,0-1 1,0 0 0,0 0 0,-1 1 0,1-1 0,-1 1 0,-3-5 0,4 6-62,1 1 0,-1 0-1,1 0 1,-1-1 0,0 1 0,1 0 0,-1 0 0,1-1-1,-1 1 1,0 0 0,1 0 0,-1 0 0,0 0 0,1 0-1,-1 0 1,0 0 0,1 0 0,-1 0 0,0 0 0,1 1-1,-2-1 1,-4 1 622,3 0-612,0 0 0,0-1 1,0 1-1,0 0 0,0 1 1,1-1-1,-1 0 1,1 1-1,-1 0 0,1-1 1,-1 1-1,1 0 1,0 0-1,0 0 0,0 1 1,0-1-1,0 0 1,1 1-1,-1-1 0,1 1 1,-1 0-1,1 0 0,-1 3 1,-6 12-96,1 1-1,-5 24 1,11-38 60,-5 24-47,2 0 0,1 0-1,1 1 1,3 32 0,-1-27-2,0-22-4,0 0 0,1 1 0,1-1-1,0 0 1,1 0 0,8 25 0,-7-28-19,1-1-1,0-1 0,0 1 0,1-1 0,0 0 0,0 0 0,1-1 0,0 1 0,15 11 1,-15-14-2,1 0 1,0 0 0,0 0-1,0-2 1,0 1 0,1-1 0,16 5-1,-22-7 26,0-1-1,1 1 1,-1 0 0,0-1-1,1 0 1,-1 1 0,0-1-1,0-1 1,1 1 0,-1 0-1,0-1 1,1 0-1,-1 0 1,0 0 0,0 0-1,0 0 1,0 0 0,0-1-1,0 0 1,0 1-1,-1-1 1,1 0 0,0-1-1,-1 1 1,3-3 0,1-5 3,0-1 0,-1 0 0,0 0 0,-1 0 1,0 0-1,-1-1 0,0 0 0,-1 1 1,1-15-1,3-111-1036,-6 137 1028,0-84-2119,0-12-5856,0 76 2937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6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56 812 4313,'0'0'5366,"-9"-39"-4128,-27-132-240,31 142-800,2 0 1,1 0-1,2-41 0,1 26-78,-1-265 281,0 305-396,-1-5 3,2-1 1,-1 1-1,1 0 1,3-14-1,-3 22-10,-1 0-1,0-1 1,1 1-1,-1 0 1,1-1-1,-1 1 1,1 0-1,0 0 1,-1-1-1,1 1 1,0 0-1,0 0 1,0 0-1,0 0 1,0 0-1,0 0 1,0 0-1,0 1 1,0-1-1,0 0 1,1 0-1,-1 1 1,0-1-1,1 1 1,-1-1-1,0 1 1,1 0-1,-1-1 1,0 1-1,1 0 1,-1 0-1,1 0 1,-1 0-1,0 0 1,1 0-1,-1 0 1,0 1-1,2 0 1,0 0 5,0 0 0,0 0 0,-1 0 0,1 1 0,0-1 0,-1 1 0,1 0 1,-1 0-1,0 0 0,0 0 0,0 0 0,0 0 0,0 1 0,0-1 0,1 3 0,23 47 186,-16-30-60,187 351 1291,-143-271-1380,-49-91-70,-1 0-1,0 1 1,-1 0 0,0 0 0,-1 0 0,0 0 0,0 15-1,-2-26-102,-1-1-1,1 0 1,0 1-1,-1-1 0,1 0 1,-1 0-1,1 0 0,-1 1 1,0-1-1,1 0 0,-1 0 1,1 0-1,-1 0 0,1 0 1,-1 0-1,1 0 1,-1 0-1,1 0 0,-1 0 1,1 0-1,-1-1 0,1 1 1,-2 0-1,-14-6-4870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6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176 294 5897,'0'0'12291,"-5"-31"-11538,-18-102-458,21 120-274,-1 0-1,0 1 1,-1-1-1,-1 1 1,-6-14-1,9 23-29,0 0-1,0 1 0,0-1 0,0 0 1,0 1-1,0-1 0,-1 1 0,1-1 1,-1 1-1,0 0 0,1 0 0,-1 0 1,0 1-1,0-1 0,-1 1 0,-5-2 0,8 2-8,0 1-1,-1 0 0,1-1 1,0 1-1,-1 0 0,1 0 0,-1 0 1,1 0-1,0 0 0,-1 1 0,1-1 1,-1 0-1,1 1 0,0-1 1,0 0-1,-1 1 0,1 0 0,0-1 1,0 1-1,-1 0 0,1 0 1,0-1-1,0 1 0,0 0 0,0 0 1,0 0-1,0 0 0,0 1 0,1-1 1,-1 0-1,-1 2 0,0 3-33,-1 0 0,1 0 0,-1 0 0,2 1-1,-2 7 1,-6 46 6,4 0-1,2 0 0,7 94 1,-3-138 46,1-1 1,0 1 0,1 0-1,1-1 1,0 0 0,10 22-1,-12-33 1,0 1-1,0-1 0,0 0 1,0 1-1,1-1 0,0 0 1,0-1-1,0 1 0,0 0 1,0-1-1,1 0 0,-1 0 1,1 0-1,0 0 0,0-1 1,0 1-1,1-1 0,-1 0 1,0 0-1,1-1 0,0 1 1,-1-1-1,1 0 0,0 0 1,4 0-1,-7-1 1,0 0-1,0-1 1,-1 1 0,1 0 0,0-1 0,-1 1-1,1-1 1,0 0 0,-1 1 0,1-1-1,-1 0 1,1 0 0,-1 0 0,1 0 0,-1 0-1,0-1 1,1 1 0,-1 0 0,0-1-1,0 1 1,0-1 0,0 1 0,0-1 0,0-1-1,3-5-36,0-1 0,-1 0-1,3-14 1,-3 10-92,5-22-948,-2 0 0,-1-1 0,-2 1 0,-1-41-1,-1 38-798,-1-41-3002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7.4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0 320 5673,'0'0'10723,"55"-29"-10275,-5 8 40,13 0-224,-4-4-32,4 4-112,0-4-120,-4-3-120,-9-4-1112,-4-14-1473,-12 7-2656,-22 7-1465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7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1 816,'0'0'8066,"4"212"-6770,17-137 40,4-1-479,4 4-529,1 0-328,12 35-624,-9-17-1345,-8-18-1840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8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310 210 7826,'0'0'4042,"-20"-31"-3798,-65-100-183,81 125-49,-1-1-1,1 1 1,-1 0 0,0 0-1,-8-6 1,12 11-10,0 1 0,0-1 0,0 1 0,0-1-1,0 1 1,0-1 0,0 1 0,0 0 0,0 0 0,0-1 0,0 1 0,0 0 0,0 0 0,-1 0 0,1 0 0,0 0 0,0 0 0,-1 1 0,-8 0 1,7-1-1,0 0 0,-1 0 1,1 1-1,0-1 0,0 1 1,0 0-1,0 0 0,0 0 1,1 1-1,-1-1 0,0 1 1,0-1-1,1 1 0,-1 0 1,-2 2-1,0 1-1,1 0 0,-1 1 0,1-1-1,0 1 1,0-1 0,-4 11 0,-1 5-2,1 0 1,1 0-1,-6 32 1,6-10 23,1 0 1,2 1-1,4 82 0,0-121-27,0 1-1,0-1 0,1 0 1,0 0-1,0 0 1,0 0-1,1 0 0,0 0 1,0-1-1,0 1 0,0 0 1,1-1-1,0 0 1,0 1-1,0-1 0,6 6 1,-4-7 1,-1 0 0,1 0 1,0 0-1,1 0 1,-1-1-1,0 0 1,1 0-1,-1-1 0,1 0 1,0 1-1,-1-2 1,1 1-1,0-1 1,8 0-1,-7 0 8,0 0-1,0-1 1,0 0 0,0 0-1,-1 0 1,1-1 0,0 0-1,-1-1 1,0 1 0,1-1-1,-1 0 1,0-1 0,0 1-1,-1-1 1,8-7 0,-3 1-88,-2 1 0,1-2 0,-1 1 0,-1-1 0,0-1 0,0 1 0,8-22 0,35-116-3685,-29 78 10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8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 2665,'0'0'5058,"-4"30"-4190,-13 102 463,16-119-1128,0 0 0,1 0 0,0 0-1,1 0 1,0 1 0,1-1 0,1 0 0,0-1 0,1 1-1,6 16 1,1-8-35,1 0-1,1-1 1,28 34-1,-35-47-139,4 6 14,1 0-1,1-1 1,0 0 0,0-1 0,28 18-1,-32-24-61,1 0-1,0 0 1,1-1-1,-1-1 0,1 1 1,0-2-1,0 1 1,0-1-1,0-1 0,20 1 1,-26-2-3,0-1 1,0 0-1,0 0 1,0 0-1,-1 0 1,1-1-1,0 1 1,-1-1-1,1 0 1,-1 0-1,1 0 1,-1 0 0,0-1-1,0 0 1,0 1-1,0-1 1,-1 0-1,1 0 1,-1-1-1,3-3 1,6-10-157,-2 0 1,15-33 0,-23 47 161,21-54-1916,31-117 1,-43 134 691,15-55-2103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39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182 744 384,'0'0'17789,"-7"-3"-16312,1 0-1325,0 1 0,1-1 1,-1 0-1,1-1 1,0 1-1,0-1 1,0 0-1,1-1 1,0 1-1,-1-1 1,1 0-1,1 0 1,-1 0-1,-2-6 1,-9-14-58,1 0 1,2-2-1,0 1 1,2-2-1,1 1 1,1-1-1,2-1 1,1 1 0,0-1-1,1-45 1,4 48-93,-1 15-1,0 0 0,1-1-1,1 1 1,0 0 0,0-1 0,1 1-1,0 0 1,1 0 0,1 0 0,7-16-1,-4 15-23,0 0-1,1 1 1,0 0-1,1 1 1,0 0 0,0 0-1,1 1 1,1 0-1,0 0 1,0 2-1,0-1 1,1 1-1,0 1 1,0 0-1,1 1 1,0 0-1,0 1 1,0 0 0,0 1-1,0 1 1,1 0-1,0 1 1,-1 0-1,17 2 1,-24 0 14,1 0 1,-1 1 0,0-1-1,1 1 1,-1 1 0,0-1-1,0 1 1,0 0-1,-1 1 1,1 0 0,-1-1-1,0 2 1,0-1-1,0 0 1,0 1 0,-1 0-1,0 0 1,0 1 0,3 5-1,11 17 114,-1 1-1,19 47 1,-29-60-51,29 76 126,25 98 0,-58-180-183,-3-44-12973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0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196 159 4265,'0'0'6423,"-9"-24"-6127,-32-72-22,40 94-248,0-1 0,0 1-1,0 0 1,-1-1 0,1 1-1,-1 0 1,1 0 0,-1 0-1,0 0 1,0 1 0,0-1-1,0 0 1,0 1 0,0-1-1,0 1 1,-1 0 0,1 0-1,-1 0 1,1 0-1,-1 0 1,1 0 0,-1 1-1,1-1 1,-1 1 0,1 0-1,-1-1 1,0 1 0,1 1-1,-1-1 1,1 0 0,-1 0-1,-4 2 1,1-1 100,4 0-94,0-1 1,0 1-1,0-1 1,0 1-1,0 0 1,0 0-1,0 0 1,0 0-1,0 0 1,1 0-1,-1 1 1,0-1-1,1 0 1,-1 1-1,1 0 1,-1-1-1,-1 4 1,0 0-3,0 0 1,1 0 0,-1 1 0,1-1 0,0 1 0,-1 7 0,-1 8 37,1 1 0,0 32 0,3-53-59,-1 25 53,-1-2 23,1 0 0,2 0 0,5 39 0,-5-58-54,0 0 0,0 0 1,0 0-1,1-1 0,-1 1 1,1-1-1,0 1 0,0-1 1,1 1-1,-1-1 0,1 0 1,0 0-1,0-1 1,1 1-1,-1 0 0,1-1 1,0 0-1,-1 0 0,2 0 1,-1-1-1,0 1 0,0-1 1,9 4-1,-11-5-26,1-1 0,-1 1 1,1 0-1,0-1 0,-1 1 0,1-1 0,-1 0 0,1 0 0,0 0 1,-1 0-1,1 0 0,-1 0 0,1-1 0,-1 0 0,1 1 0,-1-1 1,1 0-1,-1 0 0,1 0 0,-1 0 0,0-1 0,0 1 1,0-1-1,1 1 0,-1-1 0,-1 0 0,1 0 0,0 0 0,0 0 1,-1 0-1,3-4 0,2-5-82,-1-2 0,0 1-1,-1 0 1,0-1 0,3-17 0,2-8-741,23-61-4293,-16 59 1276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0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89 601 4185,'0'0'8527,"-2"-10"-8295,-33-186-77,17 112-269,4-1 0,-5-129 0,19 213 116,0 1 0,1-1 0,-1 0-1,1 1 1,-1-1 0,0 0 0,1 1-1,-1-1 1,1 1 0,0-1 0,-1 1-1,1-1 1,-1 1 0,1-1-1,0 1 1,-1-1 0,1 1 0,0 0-1,0 0 1,-1-1 0,1 1 0,0 0-1,0 0 1,-1 0 0,1 0 0,0 0-1,0 0 1,0 0 0,-1 0 0,1 0-1,0 0 1,0 0 0,0 0 0,-1 0-1,1 1 1,0-1 0,6 1 19,4-2 8,1 1 1,0 0 0,-1 1 0,1 0-1,-1 1 1,1 1 0,-1 0 0,1 0-1,13 7 1,-6-1-8,-1 1-1,0 1 1,-1 0-1,0 2 1,0 0-1,-2 1 1,0 0-1,0 1 1,-1 1-1,-1 0 1,-1 1-1,0 1 1,-1 0-1,-1 0 1,12 30-1,-10-15-541,-1 1-1,10 58 1,-21-122-3720,0-10-1779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3409,'0'0'9706,"222"17"-8074,-109-9-512,17-5-567,0-3-433,1 0-120,15 0-817,-32 0-1751,-43 0-2817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4681,'0'0'11354,"4"1"-10743,6 2-221,1 2-1,-1-1 0,0 1 1,0 1-1,-1-1 0,1 2 1,-1-1-1,14 15 1,-2-4 103,271 232 3201,51 41-3116,-328-280-613,41 36-716,-49-30-1968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1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226 248 7658,'0'0'5510,"-20"-35"-5207,-62-106-164,76 131-124,0-1 0,-1 1 0,0 0 0,-10-9 0,16 17-7,-1 1-1,0 0 1,0 0 0,0 0-1,0 0 1,0 0 0,0 0-1,0 1 1,0-1 0,0 0-1,0 1 1,0 0 0,0 0-1,-4-1 1,4 1 4,1 0-8,-1 0 1,1 0-1,0 0 0,0 1 0,0-1 0,-1 0 0,1 0 0,0 1 0,0-1 1,0 1-1,0-1 0,0 1 0,-1-1 0,1 1 0,0 0 0,0 0 1,1-1-1,-1 1 0,0 0 0,0 0 0,0 0 0,0 0 0,1 0 0,-1 0 1,0 0-1,1 0 0,-1 0 0,1 0 0,0 1 0,-1 1 0,-7 42-15,7-37 20,-3 31 26,1-1 1,2 1 0,5 46 0,-3-74 0,1 0 1,-1-1-1,2 1 1,0-1-1,0 0 1,0 0-1,2 0 0,-1 0 1,1-1-1,0 1 1,1-1-1,0 0 1,1-1-1,0 0 1,0 0-1,13 11 0,-14-15-11,0 0 0,1 0 0,-1-1 0,1 0 0,0 0 0,0 0 0,0-1 0,0 0 0,0 0 0,0-1 0,1 0 0,8 0 0,-11-1-15,0 0 0,0 0-1,-1-1 1,1 0 0,0 1 0,-1-1-1,1-1 1,-1 1 0,1-1 0,-1 0 0,0 0-1,1 0 1,-1 0 0,0-1 0,-1 0-1,1 0 1,0 0 0,-1 0 0,4-5 0,3-5-144,0-1 0,-2-1 0,0 0 0,0 0 0,-1 0 0,-1-1 0,6-26 0,-6 19-1362,-2-1 1,1-37 0,-4 18-1967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1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8010,'0'0'7097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1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 1408,'0'0'13667,"84"-22"-21084,-51 5 391</inkml:trace>
  <inkml:trace contextRef="#ctx0" brushRef="#br0" timeOffset="1">374 43 7066,'0'0'6201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3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1 252 7930,'0'0'7105,"243"-82"-6921,-163 44-176,4-1-8,4 0-736,17 10-1224,-21 12-2401,-17 9-1537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3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290 208 5977,'0'0'9497,"0"-16"-9169,-2-49-159,1 59-188,0 0-1,0 0 1,-1 0-1,0 0 1,0 0-1,0 0 1,-1 0-1,0 1 1,0 0-1,0-1 1,-1 1 0,1 0-1,-1 1 1,0-1-1,-1 1 1,1-1-1,-1 1 1,0 1-1,0-1 1,0 1-1,-1 0 1,1 0-1,-1 0 1,1 1-1,-1 0 1,0 0-1,0 0 1,0 1-1,0 0 1,0 0-1,-1 0 1,1 1-1,0 0 1,0 0-1,0 1 1,0 0-1,-1 0 1,-7 2-1,10-1 7,0 0-1,0 1 1,0-1 0,0 1-1,1-1 1,-1 1 0,1 0-1,0 1 1,0-1-1,0 0 1,0 1 0,1 0-1,-1-1 1,1 1 0,0 0-1,-2 7 1,-4 8-5,2 1 1,-6 25-1,3 2 12,2 0 0,2 1 0,3 0-1,1 0 1,8 59 0,-7-100 8,1-1 1,0 1-1,1-1 1,-1 1 0,1-1-1,0 0 1,1 0-1,-1 0 1,8 11-1,-8-14 4,1 0 0,0 1 1,0-1-1,0 0 0,0-1 0,0 1 0,0-1 0,1 1 0,0-1 0,-1 0 1,1 0-1,0-1 0,0 1 0,0-1 0,0 0 0,5 1 0,4 0 5,-1 0-1,1-2 1,0 1 0,0-2-1,-1 0 1,1 0 0,0-1-1,-1-1 1,0 0-1,1 0 1,-1-1 0,-1-1-1,1 0 1,17-11 0,-10 4-73,1-2 1,-2 0-1,0-1 1,0 0-1,-2-2 1,0 0 0,14-20-1,-21 25-630,-2-1-1,1 0 0,-2 0 1,1 0-1,-2-1 1,0 0-1,-1 0 1,0 0-1,-1-1 1,0 1-1,-2-1 0,1-24 1,-1-10-3764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4.4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9 793 6009,'0'0'9725,"1"-10"-9332,-5-229 183,-1 66-454,5-78-295,-1 241 139,1 1 1,1-1-1,0 0 1,0 1 0,1 0-1,4-13 1,-5 20 23,0-1 1,0 1-1,0 0 1,1-1-1,-1 1 1,1 0-1,-1 0 0,1 0 1,0 0-1,0 0 1,0 0-1,0 1 0,0-1 1,0 0-1,0 1 1,0 0-1,1 0 1,-1-1-1,1 1 0,-1 1 1,1-1-1,-1 0 1,1 1-1,-1-1 1,1 1-1,3-1 0,2 1 11,-1 0-1,0 0 1,0 1-1,0 0 0,0 0 1,0 0-1,0 1 1,-1 0-1,1 0 0,0 1 1,-1 0-1,8 5 1,2 3 52,0 1 0,0 1 0,16 17 0,4 7 44,-2 2 0,47 69 0,45 94 141,-116-185-236,-3-4-540,-3-7-1135,-7-18-772,-8-14-1909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4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73 713 7546,'0'0'6512,"-12"-39"-5661,-35-128-461,43 151-359,0-1-1,2 1 1,0-1-1,0 1 1,3-34-1,0 16-3,-1 5-20,0 0 0,2 0 0,2 0-1,9-39 1,-11 60-36,1-1 0,0 0 0,0 1 0,1 0 0,0 0 0,1 0 0,-1 0 0,2 1 0,-1 0 0,1 0 0,0 0 0,0 0 0,1 1 0,0 0-1,0 1 1,1 0 0,-1 0 0,12-6 0,-10 8 19,-1 0-1,0 0 1,1 1-1,-1 0 1,1 0 0,0 1-1,0 0 1,-1 1-1,1 0 1,0 0-1,0 1 1,0 0 0,11 3-1,-8-1 69,-1 0 0,0 1 0,0 1 0,-1 0 0,1 0 0,-1 1 0,0 0 0,-1 1 0,14 11 0,11 18 579,-2 1 0,-2 2-1,-1 0 1,37 70 0,-56-93-704,-1 0-1,-1 0 1,7 20-1,-9 1-6959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5.5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183 187 3897,'0'0'5158,"-15"-30"-4742,-50-89 130,63 116-488,0-1 0,-1 0 0,1 1 0,-1 0 0,1 0 0,-1 0 0,0 0 1,0 0-1,-4-3 0,6 6-30,0-1 1,0 1 0,0 0-1,0-1 1,0 1 0,0 0-1,0 0 1,0 0 0,0 0-1,-1-1 1,1 1-1,0 1 1,0-1 0,0 0-1,0 0 1,-2 1 0,-4 0 138,5-1-139,1 0 0,-1 0 0,1 0 0,-1 0 0,0 1 0,1-1 0,-1 1 0,1-1 0,-1 1 0,1-1 0,-1 1-1,1 0 1,-1 0 0,1 0 0,0 0 0,-1 0 0,1 0 0,0 0 0,0 0 0,0 0 0,-1 2 0,0 0-13,0 0 0,0 1-1,1-1 1,0 0-1,0 1 1,0-1 0,0 1-1,0-1 1,0 5 0,0 7-25,1 1 0,1-1 0,3 22 1,-2-28 8,0 0 1,1 0-1,1 0 1,-1 0 0,1 0-1,1-1 1,-1 1 0,2-1-1,-1-1 1,1 1-1,12 11 1,-4-4 32,1-1 0,1-1 0,1 0 0,23 14 1,-37-25-34,0 0 13,-1-1 1,1 1 0,-1-1 0,1 0 0,-1 0 0,1 0 0,0 0 0,-1 0-1,1 0 1,0-1 0,4 1 0,-6-4 9,0 0 0,1 0 0,-1 0 0,0 0 0,-1 0 0,1 0 0,0 0 0,-1 0 0,0 0 0,0-1 0,0-3 0,1-1-41,1-12-649,2 0-1,0-1 0,1 1 0,1 1 1,1-1-1,0 1 0,2 0 0,15-24 1,4-1-2218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6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221 142 4545,'0'0'5833,"0"-3"-4658,0 0-915,-1 0-1,0 0 1,0 0-1,0 1 1,0-1-1,0 0 1,-1 0 0,1 1-1,-1-1 1,0 1-1,0-1 1,0 1-1,0 0 1,0 0-1,-2-2 1,-47-37 1373,26 22-1500,22 15-239,-1 1 1,0 0 0,0 0 0,0 0-1,0 0 1,0 1 0,-1-1-1,1 1 1,-1 0 0,0 1 0,1-1-1,-1 1 1,0 0 0,0 0-1,0 0 1,0 1 0,0 0 0,0 0-1,-5 1 1,8-1 70,1 1-1,0 0 1,-1-1 0,1 1 0,0 0-1,0 0 1,0 0 0,0 0-1,0 0 1,0 0 0,0 1 0,0-1-1,0 0 1,1 0 0,-1 1-1,0-1 1,1 0 0,-1 1 0,1-1-1,-1 1 1,1-1 0,0 1-1,0-1 1,-1 3 0,0 43-94,1-38 58,-1 28 5,0-20 23,1 0 0,0-1 1,1 1-1,6 27 0,-6-40 40,0 1 0,1-1 0,-1 0-1,1 0 1,0 0 0,0 0 0,1 0 0,-1 0 0,1-1 0,0 1 0,0-1 0,0 1-1,0-1 1,0 0 0,1 0 0,0-1 0,-1 1 0,1-1 0,0 0 0,0 0 0,0 0-1,5 1 1,-3-1-59,-1 0-1,0-1 0,1 1 1,0-1-1,-1-1 1,1 1-1,0-1 0,-1 0 1,1 0-1,0-1 0,-1 1 1,1-1-1,-1-1 1,1 1-1,-1-1 0,1 0 1,-1 0-1,0 0 0,0-1 1,0 0-1,0 0 1,5-5-1,8-13-1500,-1 0 1,17-30-1,-11 8-2064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6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93 588 6289,'0'0'6646,"-14"-33"-6541,-42-108 20,51 129-97,1 0-1,1 0 1,0 0-1,1 0 0,0 0 1,1 0-1,0-18 0,1 7 37,-1-132 28,1 150-111,0 0 1,0-1-1,1 1 0,0 0 0,0 1 0,0-1 1,0 0-1,1 0 0,0 0 0,0 1 1,0-1-1,1 1 0,-1 0 0,1-1 0,0 1 1,0 0-1,1 1 0,-1-1 0,1 1 0,0-1 1,0 1-1,0 0 0,0 0 0,0 1 1,1-1-1,-1 1 0,1 0 0,0 0 0,-1 1 1,1-1-1,0 1 0,0 0 0,8 0 0,-6 0 60,0 0-1,0 1 0,0 0 0,0 1 1,0-1-1,1 1 0,-2 0 0,1 1 1,0 0-1,0 0 0,0 1 0,-1-1 1,8 5-1,-4 0 266,-1 0 1,0 0-1,0 1 1,-1 0-1,0 1 1,-1 0-1,9 12 1,70 116 4086,-58-88-4387,46 61 1,-69-101-1934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5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5673,'0'0'11829,"9"3"-11300,-2-2-394,0 1 0,-1 1 1,1-1-1,-1 1 1,0 0-1,0 0 1,0 1-1,0 0 1,-1 0-1,1 0 1,-1 1-1,0-1 0,5 8 1,11 15 386,-2 2 1,0 1 0,-2 0-1,-1 1 1,-2 1-1,-1 1 1,13 49-1,40 248 761,-52-245-1248,-3-27 29,-4-27 73,-2 0 0,2 50 564,-13-81 131,-5-2-688,1-1 0,0 1-1,0-2 1,0 1-1,0-1 1,1-1-1,-12-7 1,-72-48-514,57 34-44,-115-72-3498,48 39-5651,63 40 2098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7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0 220 5273,'0'0'8858,"222"57"-8194,-154-82-296,3-10-136,-8-4-32,-9 0-200,-7 3-328,-18 8-720,-8-4-1032,-8 11-1289,-13 0-480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8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7874,'0'0'3985,"5"188"-2225,24-103-344,13 3-440,8 1-976,26 49-648,-13-25-2112,-13-7-3658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9.1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203 447 2216,'0'0'6051,"-4"-19"-5113,-17-58 47,20 75-925,-1 0 1,1 0-1,-1 0 0,1 0 0,-1 0 0,0 0 1,1 0-1,-1 0 0,0 1 0,0-1 0,0 1 1,-1 0-1,1-1 0,0 1 0,0 0 0,-1 0 1,1 0-1,-1 1 0,1-1 0,0 1 0,-1-1 1,1 1-1,-1 0 0,0 0 0,1 0 0,-1 0 1,1 0-1,-1 0 0,-3 2 0,-7-1 92,-3-2-50,11 1-65,-1 0 0,0 0 0,1 0 0,-1 1 0,0-1 0,1 1 0,-7 2 0,10-2-32,0 0 1,1 0-1,-1 1 0,0-1 1,1 0-1,-1 0 0,1 1 0,-1-1 1,1 1-1,0 0 0,-1-1 1,1 1-1,0 0 0,0-1 1,0 1-1,0 0 0,1 0 1,-1 0-1,0 0 0,1 0 0,0 0 1,-1 0-1,1 0 0,0 3 1,-3 41 75,5 54-1,-2-93-59,0 1 8,1-1-1,0 1 1,0-1-1,0 1 1,1-1-1,5 14 0,-5-18-12,-1 0-1,1-1 0,-1 1 0,1-1 1,0 1-1,0-1 0,0 1 0,0-1 0,0 0 1,1 0-1,-1 0 0,1 0 0,-1-1 1,1 1-1,0-1 0,0 1 0,-1-1 1,1 0-1,0 0 0,4 0 0,-2 1 10,1-2 0,-1 1 0,1-1-1,0 1 1,0-2 0,-1 1 0,1 0 0,0-1 0,-1 0-1,1-1 1,-1 1 0,11-5 0,-7 1-15,-1 0 0,1 0 0,-1 0-1,0-1 1,-1-1 0,14-12 0,-1-5-46,-1-1 0,-1-1-1,24-45 1,-19 26-555,-2 0 0,21-71 0,0-24-4216,-40 131 4328,16-61-4769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49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1 163 8162,'0'0'3819,"3"37"-2861,13 125-395,-14-151-522,1 1 1,-1-1 0,2 1 0,0-1 0,0 0-1,1 0 1,0 0 0,1-1 0,11 16 0,-4-6 21,10 15 98,29 35 0,-43-59-75,1 0-1,0 0 1,1-1 0,0-1 0,0 0 0,23 13 0,-31-20-54,1 0-1,-1-1 1,0 1 0,1-1 0,-1 0-1,1 0 1,0 0 0,-1 0-1,1-1 1,0 0 0,-1 1 0,1-1-1,7-1 1,-9 0-29,1 0 0,0 0 0,-1 0 0,1 0 0,-1 0 0,1-1 0,-1 1 0,1-1 0,-1 1 0,0-1 0,0 0 0,0 0 0,0 0 0,2-4 0,3-5-45,-1 0-1,0 0 1,-1-1 0,-1 1 0,0-1-1,4-20 1,4-19-447,-3-1-1,4-74 1,-8-107-2244,-5 211 2407,0 18 179,3-53-884,7 21-3002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0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8522,'0'0'3531,"9"31"-2509,33 103-458,-37-119-522,2 1 0,-1-1 0,2 0 0,0-1 0,0 0 0,2 0 0,0-1-1,0 0 1,1-1 0,14 13 0,-17-18 27,-1 1 0,1-1 0,0-1 0,1 1 0,0-1 0,0-1 0,0 0 0,1 0 0,-1-1 0,1 0 0,0 0 0,0-1 0,1-1 0,-1 0 0,1 0 0,-1-1 0,16 0 0,-22-1-106,0-1 1,0 1-1,0-1 1,0-1-1,-1 1 1,1 0-1,0-1 0,-1 0 1,1 1-1,-1-1 1,0-1-1,0 1 0,0 0 1,0-1-1,0 0 1,0 0-1,0 0 1,2-4-1,7-9-974,-2 0-1,13-25 1,-17 29 255,3-4 50,-1-1-1,-1 0 1,0 0-1,-1 0 1,-2-1 0,1 0-1,-2 0 1,2-37 0,-4 8-1650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0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2897,'0'0'12458,"76"57"-10905,-42-25-305,-1 0-576,-4 0-448,1-4-224,-9-3-976,-9-8-1625,1-6-2536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1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180 119 4625,'0'0'9183,"-10"-16"-8917,-33-52-136,41 65-118,1 1-1,-1-1 1,0 1-1,0-1 1,-1 1-1,1 0 1,0 0-1,-1 0 1,1 0 0,-1 1-1,0-1 1,0 1-1,1-1 1,-1 1-1,0 0 1,0 0-1,0 0 1,0 1-1,-1-1 1,1 1-1,-5-1 1,6 2 8,0-1 1,-1 0 0,1 1-1,0-1 1,0 1 0,0 0-1,0-1 1,-1 1 0,1 0-1,0 0 1,0 1-1,1-1 1,-1 0 0,0 1-1,0-1 1,1 1 0,-1-1-1,1 1 1,-1 0 0,1 0-1,0 0 1,-2 3 0,-2 10 62,1 1 1,0 0 0,1 0 0,1 0 0,0 1 0,2-1 0,-1 0 0,4 18 0,-3 7 183,1-30-167,0 0 0,0 0-1,1 0 1,0 0 0,1-1-1,1 1 1,-1-1-1,2 1 1,-1-1 0,1 0-1,9 12 1,-6-10 2,2 0 0,-1 0 0,2-1 0,-1 0 1,1-1-1,1 0 0,23 15 0,-28-21-68,0-1 0,1 1 1,-1-1-1,1 0 0,0-1 1,12 3-1,-17-5-37,0 1-1,0-1 1,0 1 0,0-1-1,0 0 1,-1 0 0,1 0-1,0 0 1,0-1 0,0 1-1,0-1 1,0 0 0,0 0-1,-1 0 1,1 0 0,0 0-1,-1-1 1,1 1 0,-1-1-1,1 0 1,2-2 0,-2-1-10,0 0-1,0 1 1,0-1 0,-1 0 0,0-1 0,0 1 0,0 0 0,-1-1 0,1 1 0,-1-1 0,0-5 0,1-68-412,-2 55 238,0 15 83,-1 1 0,1 0 0,-2-1 0,1 1 0,-1 0-1,0 0 1,0 0 0,-1 0 0,-1 0 0,1 1 0,-1-1-1,0 1 1,-1 0 0,-5-8 0,4 9-678,1 0-1,-1 1 1,0-1-1,-1 1 1,-7-5-1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2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7 283 3617,'0'0'11908,"-1"20"-10935,-1-3-767,1-5-77,0-1 0,0 1 1,1 0-1,0-1 0,1 1 0,1 0 0,0-1 1,0 0-1,6 18 0,1-6 245,0 0-1,1-1 1,1-1 0,22 32-1,-30-48-332,0-1-1,1 0 0,-1 0 1,1 0-1,0 0 0,0 0 1,0-1-1,0 0 0,0 0 1,1 0-1,0 0 0,0-1 1,-1 0-1,1 0 0,0 0 1,1-1-1,-1 1 0,0-1 1,0 0-1,1-1 0,-1 1 1,0-1-1,1 0 0,-1-1 1,0 1-1,1-1 0,6-2 1,-8 2-25,0-1 0,0 0 0,0 0 0,-1-1 0,1 1 0,0-1 0,-1 0 0,0 0 0,0 0 0,0 0 0,0-1 0,0 1 0,-1-1 0,1 0 0,-1 1 0,0-1 0,0 0 0,-1 0 0,2-5 0,4-11-18,-1-1-1,5-33 1,-4-17-1509,-2 1 1,-6-92-1,-1 55-492,3 30 2897,2 97-348,2 0 0,0-1 0,1 0-1,15 31 1,0 2-97,-20-51-475,8 26-120,22 39 0,-27-57-1117,2-1-1,-1 0 1,1 0 0,13 12-1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2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0 171 8146,'0'0'4090,"5"34"-3198,17 109-406,-21-132-451,1-1 1,0 0-1,1 1 0,0-1 1,1 0-1,5 11 1,2 4 2,-14-106 641,-3 20-1212,4-67 1,2 96 424,0 24 60,0 0 0,1 1 0,0-1 0,0 0 0,1 1 0,0-1 0,0 1 1,1-1-1,0 1 0,0 0 0,1 0 0,0 0 0,6-8 0,-7 11 37,0 1 1,1-1-1,-1 1 0,1 0 0,0 0 0,0 0 0,0 1 0,0-1 0,0 1 1,1 0-1,-1 0 0,1 0 0,-1 1 0,1 0 0,0 0 0,-1 0 1,1 0-1,0 1 0,0 0 0,0 0 0,0 0 0,8 1 0,-10 1 38,1-1 1,-1 1-1,1-1 0,-1 1 0,0 0 0,1 0 0,-1 1 0,0-1 1,0 0-1,-1 1 0,1 0 0,0 0 0,-1 0 0,0 0 0,1 0 1,-1 0-1,-1 1 0,1-1 0,0 1 0,0 3 0,7 14 17,-1 1 0,4 22 0,-10-39-46,1 9-201,4 14-342,-5-10-3346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3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3985,'0'0'8202,"25"57"-7786,-13-11-416,-12 32-760,0-15-1969,-8-2-2920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6241,'0'0'6883,"29"11"-6389,92 37-110,-112-45-348,-1 1 0,1 1 1,-1-1-1,0 1 0,0 1 0,-1 0 1,1 0-1,-1 0 0,0 1 1,-1 0-1,0 0 0,0 0 0,9 17 1,-12-19-26,-1 0 1,0 0 0,0 0-1,0 1 1,0-1-1,1 8 1,-3-11 5,1 1 1,-1 0-1,0-1 0,1 1 0,-1-1 1,0 1-1,-1 0 0,1-1 0,0 1 1,-1-1-1,1 1 0,-1 0 0,0-1 1,0 0-1,-2 4 0,-6 3 3,0-1 0,-1-1 0,0 1 0,-1-2 0,1 1 0,-21 7 0,21-9-30,-34 20-144,21-11 17,-34 14 1,59-29 62,1 1 1,0-1 0,0 1-1,-1 0 1,1 0 0,0 0-1,0 0 1,-1 0-1,4 1 1,11 1 64,21-2 8,0 1 0,45 9 0,-68-7 5,-1 0 0,1 1 0,-1 1 0,0 0-1,0 1 1,-1 0 0,1 1 0,19 15 0,-28-19 50,-1 1 0,0 0-1,0 0 1,0 0 0,-1 0 0,1 1 0,-1-1 0,0 1-1,-1 0 1,1 0 0,-1 0 0,0 1 0,0-1 0,2 8-1,-4-9 16,1 0 0,-1 0 0,1 0-1,-1 0 1,0 0 0,-1 0-1,1 0 1,-1 0 0,1 0 0,-1-1-1,0 1 1,-1 0 0,1 0-1,-1-1 1,1 1 0,-1 0 0,0-1-1,-1 0 1,1 1 0,0-1-1,-5 3 1,-4 4-14,0 0-1,-1-1 1,0-1-1,-1 0 1,-16 7-1,-71 27-772,65-28 201,-63 24-2448,5-11-3123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9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 4969,'0'0'4769,"272"-92"-10946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0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328 1 6025,'0'0'7563,"-26"34"-6218,-85 115-17,90-120-925,1 2 1,1 0-1,1 1 1,2 1-1,1 0 1,-11 40-1,14-32-44,1 0-1,1 0 1,-6 79-1,9 127 631,7-219-899,0 4 50,2 0 0,0 0 0,2-1 0,2 1 0,0-1 0,2-1 0,21 52 0,-12-44 3,1 0 0,2-2 0,1 0-1,2-1 1,2-2 0,1 0 0,51 49 0,-60-67-119,1 0 1,0-1 0,1 0 0,1-2 0,0 0-1,1-2 1,0 0 0,0-1 0,1-1-1,0-1 1,0-2 0,1 0 0,0-1 0,0-1-1,28 0 1,-43-3-17,1 0 1,-1 0-1,0-1 0,1-1 0,-1 1 0,0-1 1,0-1-1,0 1 0,0-1 0,13-7 0,-13 4 2,1 0 0,-1-1 0,-1 0 0,1 0 0,-1-1-1,-1 1 1,1-2 0,7-12 0,1-4 13,-2 0 0,0-1 0,-2 0 0,-1-1 0,-1 0 1,-1 0-1,5-37 0,-4-3-280,0-132 1,-9 184 166,1 2-107,0-1 0,-2 0 0,1 1 0,-2-1 0,0 0 0,0 1 0,-1-1 0,-1 1 0,0 0 0,-1 0 0,-9-16 0,0 9-850,0 2 1,-2 0-1,0 0 0,-1 2 0,-1 0 1,-38-27-1,-26-3-5190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1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3649,'0'0'1635,"7"0"-1088,21 0-174,-27 0-352,-1 1-1,1-1 1,-1 0-1,0 0 1,1 0-1,-1 0 1,0 0-1,1 1 1,-1-1 0,0 0-1,1 0 1,-1 0-1,0 1 1,1-1-1,-1 0 1,0 1-1,0-1 1,1 0 0,-1 1-1,0-1 1,0 0-1,0 1 1,1-1-1,-1 0 1,0 1-1,0-1 1,0 0 0,0 1-1,0-1 1,0 1-1,0-1 1,0 0-1,0 1 1,0 14 284,-1-14-182,1 23 417,2 4-381,-2 0 1,-1 0-1,-2-1 1,0 1-1,-2 0 1,-15 46-1,0-25-1888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5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0 111 8786,'0'0'6752,"40"-17"-6628,124-50-88,-99 43-20,-40 21-41,-9 4-29,-15-1 59,0 0 0,0 1 0,0-1 0,0 0 0,0 1-1,0-1 1,0 1 0,0-1 0,0 1 0,0 0 0,-1-1 0,1 1-1,0 0 1,0-1 0,0 1 0,-1 0 0,1 0 0,-1 0-1,1 0 1,0 0 0,-1 0 0,0 0 0,1 0 0,-1 0 0,1 0-1,-1 0 1,0 0 0,0 0 0,0 1 0,5 42 334,-4-33-224,4 295 1028,-6-196-1199,1-90-86,1 5-359,-2 0 0,0 0 0,-9 43 0,9-63 165,0 0 0,0 0-1,-1-1 1,1 1 0,-1 0-1,0 0 1,-1-1 0,1 0-1,-1 1 1,0-1 0,0 0-1,0 0 1,0 0 0,-1-1-1,0 1 1,0-1 0,0 0-1,0 0 1,0 0 0,0-1-1,-1 0 1,1 1 0,-1-1-1,-8 2 1,-17-2-2895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5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1 206 1680,'0'0'11838,"37"-16"-10297,130-51-519,-137 57-854,0 0 1,1 3 0,0 0 0,0 2-1,0 1 1,57 0 0,-69 4-146,1-1-18,-10 0-16,1 1 0,-1 0 0,0 1 0,14 2-1,-21-3-15,-1 1-1,0 0 0,0-1 0,1 1 0,-1 0 0,0 0 0,0 0 0,0 1 0,0-1 0,0 0 1,-1 1-1,1-1 0,0 1 0,-1 0 0,1 0 0,-1-1 0,1 1 0,-1 0 0,0 0 0,0 0 1,0 1-1,0-1 0,1 3 0,1 6-61,-1-1-1,0 1 1,-1 0 0,0-1-1,0 1 1,-1 0 0,-1 0-1,0 0 1,0 0-1,-1-1 1,0 1 0,-1-1-1,0 1 1,-1-1 0,0 0-1,-10 17 1,-7 7 57,-1-1 0,-2-1 0,-35 36 0,2 0 279,49-57 375,11-11 321,20-18-333,30-33-508,-2-2-1,48-65 1,77-130-6189,-131 178 66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6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601 1 8970,'0'0'9018,"-269"191"-8626,198-88-312,-1 14-80,5-1-856,8-6-1337,17-21-847,26-50-1145,11-29 1128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6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1 131 5353,'0'0'4689,"218"-81"-2944,-147 60-425,-12 3-384,-13 7-184,-21 11-408,-12 0-344,-13 32-680,-21 18-888,-13-4-3153</inkml:trace>
  <inkml:trace contextRef="#ctx0" brushRef="#br0" timeOffset="1">198 273 8858,'0'0'6905,"-4"195"-4640,12-128-1329,21 4-768,1-7-168,16-8-2184,-4-17-3154,-13-24-1223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6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5673,'0'0'10480,"38"-6"-9573,123-17-275,-152 22-576,-1 0 0,1 1 0,0 0 0,13 2 0,-20-2-48,0 1 1,1-1 0,-1 1 0,0 0 0,0-1 0,0 1-1,0 0 1,0 0 0,0 0 0,-1 0 0,1 1 0,0-1-1,2 2 1,-3 0-10,1 0 0,0 1 0,-1-1 0,1 0 0,-1 1 0,0-1-1,0 1 1,-1-1 0,1 1 0,-1-1 0,0 1 0,1 0 0,-1-1 0,-1 6 0,1-2-7,0 4-138,-1 1 1,0 0-1,-1 0 1,0-1 0,0 1-1,-2-1 1,1 1 0,-1-1-1,-1 0 1,0-1 0,0 1-1,-1-1 1,-14 18-1,-17 17-456,-1-2 0,-3-1 0,-56 44 379,128-86 624,-14-1-317,1 1 0,-1 1 0,26 4 0,-37-3-83,-1-1 0,0 1 0,1 0 1,-1 0-1,0 0 0,0 1 1,-1-1-1,1 1 0,-1 1 0,1-1 1,-1 1-1,0-1 0,0 1 1,0 0-1,3 6 0,3 5-12,-1 0-1,-1 0 1,-1 1 0,0 0-1,-1 1 1,0 0 0,3 21-1,1 12-4,3 61-1,-9-94 90,-4-17-64,1 0 1,-1 0-1,0 0 1,0 0 0,1 0-1,-1 0 1,0 0-1,0 0 1,1 0 0,-1 0-1,0 0 1,0 0-1,1 0 1,-1 0-1,0 0 1,0 0 0,0 0-1,1 0 1,-1 0-1,0-1 1,0 1-1,1 0 1,-1 0 0,0 0-1,0 0 1,0 0-1,0-1 1,1 1-1,-1 0 1,0 0 0,0 0-1,0-1 1,0 1-1,0 0 1,0 0-1,1-1 1,14-32 491,10-51-1547,-4-1 0,12-108 0,-6-176-5198,-25 234 3428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7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0 206 2457,'0'0'6417,"32"-31"-5697,100-93-272,-124 116-404,1 1 1,1 0-1,13-8 0,5 7 66,-15 7-77,33-4-1604,-41 27 574,1 2 978,-1 0 1,-1 0-1,-1 1 1,-1-1-1,-1 1 1,-2-1-1,0 1 1,-2-1-1,0 0 1,-2 1 0,0-2-1,-16 40 1,17-53 18,-23 55-22,-53 91 1,60-135-46,19-20 67,1-1-1,0 0 1,-1 1-1,1-1 1,0 0-1,-1 0 1,1 1 0,-1-1-1,1 0 1,-1 0-1,1 0 1,-1 0-1,1 0 1,0 0-1,-1 0 1,1 1-1,-1-1 1,1 0 0,-1-1-1,1 1 1,-1 0-1,1 0 1,-1 0-1,1 0 1,0 0-1,-1 0 1,1 0-1,-1-1 1,1 1-1,-1 0 1,1 0 0,0-1-1,-1 1 1,1 0-1,0-1 1,-1 1-1,1 0 1,0-1-1,-1 1 1,1 0-1,0-1 1,0 1 0,0-1-1,-1 1 1,1-1-1,0 1 1,0 0-1,0-1 1,0 1-1,0-1 1,0 1-1,0-1 1,0 1-1,0-1 1,0 1 0,0-1-1,0 1 1,0 0-1,0-1 1,0 0-1,-1-5 68,0-1-1,0 1 1,1-1 0,0 0-1,0 1 1,0-1-1,1 1 1,0-1-1,0 1 1,1-1-1,0 1 1,0-1 0,1 1-1,-1 0 1,1 0-1,0 1 1,1-1-1,0 0 1,-1 1 0,2 0-1,-1 0 1,6-5-1,7-5 150,0 2-1,32-20 1,-42 29-290,1-1 0,0 1 0,0 1-1,0 0 1,1 0 0,-1 0 0,1 1 0,0 0 0,11-1 0,-19 5-32,-1-1 0,0 0 1,1 0-1,-1 1 1,0-1-1,0 0 1,0 0-1,0 1 1,0-1-1,0 0 1,0 1-1,0-1 1,0 0-1,-1 2 0,1-2 15,-3 10 33,-1 0 0,1 0 0,-2-1 1,1 1-1,-2-1 0,1-1 1,-1 1-1,-1-1 0,0 0 1,-8 9-1,-11 16 16,0 2 55,-15 19 516,-40 74 0,77-123-346,3-5-103,0 1 0,0 0 1,0-1-1,1 1 0,-1 0 0,0 0 1,1 0-1,-1 0 0,1 0 0,0 0 1,-1 2-1,15-13 608,67-70-64,-49 45-606,41-33 0,-69 64-13,-1 0-1,1 1 1,-1 0-1,1 0 1,0 0 0,0 0-1,4-1 1,-7 2 2,0 1-1,-1 0 1,1 0 0,0 0 0,0 0 0,0 0 0,-1 0 0,1 0-1,0 1 1,0-1 0,-1 0 0,1 0 0,0 1 0,0-1 0,-1 0-1,1 1 1,0-1 0,0 0 0,-1 1 0,1-1 0,-1 1 0,1-1-1,0 1 1,-1 0 0,1-1 0,-1 1 0,1 0 0,-1-1 0,0 1-1,1 0 1,-1-1 0,0 1 0,1 0 0,-1 0 0,0-1 0,0 1-1,0 0 1,0 0 0,0 0 0,0-1 0,0 1 0,0 0 0,0 0-1,0 0 1,0 1 0,3 52 50,-2-1-1,-3 1 0,-1-1 0,-22 102 1,-43 68 177,38-130 354,28-86-535,-1 4 100,3-24-102,4-16-340,2-1 0,0 1 0,22-55 0,-9 26-376,10-37-453,50-141 252,-76 229 1011,-1 1 0,1 0 0,1 1 0,-1-1 0,1 0 0,0 1 0,0 0 0,0 0 0,9-8 0,-11 12-61,0 0 0,0 0 0,0 0 0,0 0 0,0 0 0,0 1 0,0-1 0,0 0 0,0 1 0,0 0 0,0-1 0,1 1 0,-1 0 0,0 0 1,0 0-1,0 0 0,0 1 0,1-1 0,-1 1 0,0-1 0,0 1 0,0 0 0,0 0 0,0 0 0,0 0 0,-1 0 0,1 0 0,0 0 0,0 0 0,-1 1 0,1-1 0,-1 1 0,1-1 0,1 4 0,7 6 138,-1 1 1,-1 0-1,0 0 0,-1 0 0,0 1 0,-1 1 0,0-1 1,3 15-1,29 119 360,-27-79-709,-3 0 0,-1 117 0,-7-181 100,0-1 0,0 1 0,0-1 0,0 1 0,0-1 0,-1 0 1,0 1-1,0-1 0,0 1 0,0-1 0,0 0 0,-3 4 0,3-5-10,-1-1 1,1 0-1,-1 0 0,0 1 1,0-1-1,0 0 0,1 0 0,-1-1 1,0 1-1,0 0 0,0-1 0,0 1 1,0-1-1,0 0 0,-1 1 0,1-1 1,0 0-1,0 0 0,-2-1 1,0 1-139,0 0 0,0-1 0,0 0 0,0 0 0,0 0 0,0 0 0,1-1 0,-1 1 0,1-1 0,-1 0 0,1 0 0,-1 0 0,1 0 0,0-1 0,0 0 0,0 1 0,1-1 0,-4-4 0,-4-6-657,1-1 0,0 0 0,-7-16 0,12 24 443,-26-58-2818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8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10 416,'0'0'9629,"30"-3"-9213,8-1-416,43 2 0,-80 1-12,1 1 0,0 1 0,-1-1 0,1 0 0,-1 0 0,1 0 0,-1 1 0,1-1-1,-1 1 1,1-1 0,-1 1 0,1 0 0,-1 0 0,1-1 0,-1 1 0,0 0 0,0 0 0,1 0 0,-1 0 0,0 1 0,0-1 0,0 0 0,0 0 0,0 1 0,0 1 0,0-1-26,0 1 0,-1 0 0,1 0 1,-1 0-1,0 0 0,0 0 0,0 0 1,0 0-1,-1 3 0,0 5-94,1-3 78,-1-1 1,0 1-1,0 0 1,-1-1-1,0 1 1,-1-1-1,1 1 0,-1-1 1,-1 0-1,1 0 1,-1-1-1,0 1 1,-1-1-1,0 1 0,-5 5 1,0-2 245,0-1 1,-1 0-1,0 0 1,0-1-1,-1 0 1,0-1-1,-25 10 614,38-19-541,5-16-144,67-76-2043,-35 42-1227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4729,'0'0'8026,"21"202"-7618,-21-141-256,0-1-152,0-11-432,0-10-857,0-14-1055,0-14-1209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8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9154,'0'0'7794,"130"103"-10899,-109-50-1680,-8 7 368</inkml:trace>
  <inkml:trace contextRef="#ctx0" brushRef="#br0" timeOffset="1">164 879 5809,'0'0'14427,"63"7"-13787,-50-60-640,-5-7-128,0-4-1720,-4-17-1521,-4 13-1656,0 12 296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9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7890,'0'0'9888,"5"35"-9753,16 112-135,4-5-1475,-25-141 1355,0 1 0,0-1 0,0 0 0,1 1 0,-1-1 0,1 0 0,-1 1 0,1-1 0,-1 0 0,1 0 0,0 1 0,0-1 0,-1 0 0,1 0 0,2 2 0,-2-3 69,-1 0-1,1 1 1,-1-1 0,1 0-1,-1 0 1,1 0 0,0 0-1,-1 1 1,1-1 0,0 0-1,-1 0 1,1 0 0,-1 0 0,1-1-1,0 1 1,-1 0 0,1 0-1,0 0 1,-1 0 0,1-1-1,-1 1 1,1 0 0,0-1-1,3-2-49,-1 1-1,0-1 0,1 0 0,-1 0 0,-1 0 0,1 0 0,0-1 0,2-4 0,11-20-13,2 1 0,1 1-1,1 0 1,1 2 0,39-35-1,-57 56 282,0 0 0,1 0 0,-1 1 0,1 0 0,0 0 0,0 0 0,0 0 0,0 0 0,0 1 0,0 0 0,1 0 0,-1 0 0,0 0 0,1 1 0,-1-1 0,0 1 0,1 0 0,-1 1 0,0-1 0,1 1 0,-1 0 0,7 2 0,-8-1-103,1 0 0,-1 0-1,0 0 1,0 0 0,0 1-1,0-1 1,0 1 0,0 0 0,-1 0-1,1 0 1,-1 0 0,0 0-1,0 1 1,0-1 0,0 1-1,-1-1 1,1 1 0,-1 0-1,0 0 1,0-1 0,0 1-1,-1 0 1,0 0 0,1 5-1,0-1-52,-1-1 0,1 1 0,-1-1 0,-1 0 0,1 1 0,-1-1 0,0 1 0,-1-1 0,0 0 0,0 0 0,-1 0 0,1 0 0,-2 0 0,1 0 0,-1-1 0,0 1 0,-8 9 0,-23 22 75,-76 66-1,10-11-53,97-90-140,0 1 0,1 1 0,-1-1 0,1 0-1,0 1 1,-2 6 0,4-10 38,1 0 0,-1-1 0,1 1 0,0 0 0,-1 0 0,1 0-1,0 0 1,0 0 0,0 0 0,0 0 0,-1 0 0,1 0 0,1 0 0,-1 0 0,0 0 0,0 0-1,0 0 1,0 0 0,1 0 0,-1 0 0,1 0 0,-1 0 0,0 0 0,1 0 0,0-1 0,-1 1-1,1 0 1,-1 0 0,1-1 0,0 1 0,0 0 0,-1-1 0,1 1 0,0 0 0,0-1 0,0 1-1,1 0 1,1 0 74,-1 1 0,1-1-1,-1 1 1,0 0 0,1 0-1,-1 0 1,0 0 0,0 0-1,0 0 1,0 1 0,-1-1-1,1 0 1,-1 1 0,1 0-1,-1-1 1,0 1 0,0 0-1,0 0 1,0 0 0,0 4-1,1 6 212,-1-1 0,-1 1-1,-2 21 1,1-1-171,-2 34-550,-2 0 0,-20 91 1,24-154-463,1-9 158,1-31 615,0 0-1,2 1 1,2-1-1,1 1 1,2 0-1,2 0 1,24-60-1,-31 88 296,0 0 1,1 1-1,0 0 0,0 0 0,0 0 0,1 0 1,7-7-1,-10 11-12,1 0 0,0 0-1,0 0 1,0 0 0,0 1 0,0-1 0,1 1 0,-1 0-1,0-1 1,1 2 0,-1-1 0,1 0 0,-1 1-1,1-1 1,-1 1 0,7 1 0,-7-1-33,0 1 0,-1-1 0,1 1 0,-1 0-1,1 0 1,-1 0 0,1 1 0,-1-1 0,0 0 0,1 1 0,-1 0 0,0-1 0,0 1 0,0 0-1,-1 0 1,1 0 0,0 0 0,-1 1 0,1-1 0,-1 0 0,2 4 0,4 8 135,-1 0 0,7 25-1,-7-19 11,5 13 625,2 0 1,0-1-1,25 41 1,-33-65-553,-1-1 1,1 1 0,1-1-1,-1 0 1,1 0 0,1-1-1,-1 0 1,1 0-1,0 0 1,0-1 0,1 0-1,0 0 1,-1-1 0,1 0-1,1-1 1,-1 1 0,1-1-1,12 2 1,-16-4-185,-1-1 1,1 0-1,-1 0 1,1 0-1,-1 0 0,1-1 1,-1 0-1,0 1 1,1-2-1,-1 1 1,0 0-1,0-1 1,1 0-1,-1 0 0,-1 0 1,1-1-1,0 1 1,3-4-1,-1 1-73,-1-1-1,0 0 1,0-1 0,0 1-1,-1-1 1,0 0 0,0 0-1,-1 0 1,4-11-1,1-9-715,-1 0 0,-1-1-1,-2 0 1,2-41 0,-2-33-4935,-3 14-1555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9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1 840,'0'0'19931,"0"1"-19719,0 1-1,0-1 0,0 1 1,0-1-1,1 1 1,-1-1-1,0 1 1,1-1-1,-1 1 1,1-1-1,-1 0 1,1 1-1,0-1 1,-1 0-1,2 2 0,7 3-81,0-1-1,0 0 0,0-1 0,0 0 0,1 0 0,-1-1 0,1-1 0,0 1 0,0-2 0,0 1 0,0-1 0,0-1 0,15-1 1,-25 1-201,0 0 0,1 0 0,-1 0 0,0 0 0,1 0 0,-1 0 0,0 0 0,1 0 0,-1 0 0,0 0 0,1 0 0,-1-1 0,0 1 0,1 0 0,-1 0 0,0 0 0,0-1 1,1 1-1,-1 0 0,0 0 0,0-1 0,1 1 0,-1 0 0,0 0 0,0-1 0,0 1 0,0 0 0,1-1 0,-1 1 0,0 0 0,0-1 0,0 0 0,0-13-6054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3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428 211 3265,'0'2'7844,"0"-6"-7647,1-10-96,-1 0-1,-1-1 0,-1 1 0,0 0 0,-1 0 1,-7-23-1,8 32-67,-1 0 0,1 0 1,-1 0-1,0 0 0,0 1 0,0-1 1,-1 1-1,1 0 0,-1 0 1,0 0-1,-1 1 0,1 0 0,0-1 1,-1 1-1,0 1 0,0-1 1,0 1-1,0 0 0,0 0 0,0 0 1,-10-1-1,6 1-9,1 0 0,-1 0 0,1 1 0,-1 1-1,1 0 1,-1 0 0,0 0 0,1 1 0,-1 1 0,1-1 0,0 1 0,-1 1 0,1-1-1,0 1 1,0 1 0,0 0 0,1 0 0,-1 0 0,1 1 0,0 0 0,-11 11 0,4-1-23,2 0 0,0 1 1,0 0-1,2 1 1,0 1-1,1-1 1,1 1-1,1 1 1,0 0-1,1-1 1,1 2-1,1-1 1,1 1-1,0-1 1,2 1-1,0 24 1,2-39 1,-1-1 0,0 1 1,1-1-1,0 1 0,0-1 0,0 1 0,1-1 1,0 1-1,-1-1 0,2 0 0,-1 0 1,0 0-1,1 0 0,-1-1 0,1 1 1,0-1-1,1 1 0,-1-1 0,0 0 1,1 0-1,0 0 0,0-1 0,0 1 0,0-1 1,0 0-1,0 0 0,0-1 0,8 3 1,-2-1 0,0-1 1,0 0-1,0-1 1,0 0-1,0 0 1,0-1-1,1-1 0,-1 1 1,0-2-1,0 1 1,0-1-1,15-6 1,-7-1 6,0-1-1,-1 0 1,0-2-1,0 0 1,-2-1 0,1 0-1,25-31 1,0 3 0,-38 39-127,-1 0 1,1 0 0,0 1-1,0-1 1,1 1-1,-1 0 1,0-1 0,0 1-1,1 1 1,-1-1-1,0 0 1,1 1-1,-1 0 1,1 0 0,-1 0-1,6 0 1,16 0-1493,8-6-2192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3.4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335 206 5049,'0'0'7464,"0"-29"-7109,-5-93 253,5 120-568,0-1-1,0 0 1,-1 1-1,1-1 1,-1 1-1,1-1 1,-1 1-1,0 0 0,0-1 1,0 1-1,-1 0 1,1-1-1,0 1 1,-1 0-1,0 0 1,1 0-1,-1 0 1,-2-2-1,1 3 19,1 0-1,-1 0 1,1 0-1,-1 0 1,1 1-1,-1-1 1,1 1-1,-1 0 1,1-1 0,-1 1-1,-3 0 1,-3 0 108,-3-1-112,1 0 1,-1 1-1,1 1 0,-1 0 0,1 0 0,-1 1 0,1 1 0,0 0 1,-16 6-1,18-5-56,1 1 1,-1 0-1,1 1 1,0 0-1,0 0 1,0 1 0,1 0-1,0 0 1,1 1-1,-1-1 1,-6 13-1,7-10-11,1 0-1,0 1 1,1 0 0,0 0-1,1 0 1,0 0-1,0 1 1,1-1-1,1 1 1,0-1 0,1 1-1,0-1 1,3 20-1,-3-30 13,0 1-1,0-1 0,1 0 1,-1 1-1,1-1 0,-1 0 1,1 0-1,-1 1 0,1-1 0,0 0 1,0 0-1,-1 0 0,1 0 1,0 0-1,0 0 0,0 0 1,0 0-1,0 0 0,1 0 1,-1-1-1,1 2 0,2 0-21,0-1-1,0 1 1,0-1-1,0 0 1,0 0-1,1 0 0,3 0 1,4-1-59,0 0-1,-1 0 1,1-1-1,18-3 1,-8-4-365,0 0 1,-1-2 0,0 0-1,0-1 1,29-21-1,-14 9-850,40-23-3004,-7 6-2172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3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383 215 7306,'0'0'6702,"-21"-30"-6512,-63-97-106,80 121-73,0 0 1,-1 0 0,1 0-1,-1 1 1,0 0 0,-1-1-1,-9-6 1,13 11-6,0 0 0,0 1 0,0-1 1,0 0-1,0 1 0,-1 0 0,1-1 0,0 1 1,0 0-1,0 0 0,-1 0 0,1 0 0,0 1 0,-3 0 1,-5 0 5,4 0-11,1 1-1,0-1 1,0 1-1,0 0 1,1 0-1,-1 1 1,0-1-1,1 1 1,-1 0-1,1 1 1,0-1-1,0 1 1,0-1-1,1 1 1,-1 0-1,1 1 1,-3 5-1,-8 11-6,2 1 0,-14 30 0,21-40 3,-3 6-4,0 0 0,1 1 0,1-1 0,1 1 0,1 1 0,1-1 0,-2 39 0,5-57 4,0 0 0,0 0-1,0 0 1,0-1-1,0 1 1,1 0 0,-1 0-1,0 0 1,0-1 0,1 1-1,-1 0 1,1 0-1,-1-1 1,1 1 0,-1 0-1,1-1 1,-1 1-1,1 0 1,-1-1 0,1 1-1,0-1 1,-1 1-1,1-1 1,0 0 0,0 1-1,-1-1 1,1 1 0,0-1-1,0 0 1,0 0-1,0 0 1,1 1 0,32 0-54,-22-2 17,2 2-116,0-1 0,0-1 0,0 0 0,-1-1 0,1 0 0,0-1 0,-1-1 0,0 0 0,18-8 0,9-8-2449,57-39 0,-41 18-1284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4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280 238 6537,'0'0'11212,"3"-13"-9874,-1 7-1158,0 1-90,-1-1 0,0 1-1,0 0 1,0 0 0,-1 0 0,0-1 0,0 1 0,0 0 0,0 0 0,-1-1 0,0 1 0,0 0 0,0 0 0,-1 0 0,-3-8 0,-1 2-4,-1 0 0,0 0-1,-1 1 1,0 0 0,0 0 0,-18-15 0,21 21-101,-1 0-1,0 0 1,1 0 0,-1 0-1,-1 1 1,1 0 0,0 1-1,-1-1 1,0 1 0,1 0-1,-1 1 1,0-1 0,-14 1 0,19 1-34,-1 0 1,0 0-1,0 1 1,0-1-1,0 1 1,1 0-1,-1 0 1,0 0-1,1 0 1,-1 0-1,1 1 1,-1-1-1,1 1 1,0 0-1,0-1 1,-1 1-1,-1 3 1,0 0-26,-1 0 0,1 1 0,1 0 1,-1 0-1,1 0 0,-5 13 0,2-1-10,1 1 0,0 1-1,2-1 1,-2 23-1,4-26 51,-1-3 16,1 1 0,1-1 0,0 0 0,3 20 0,-3-30 1,1 0 0,0 0 0,0 0-1,0 0 1,0-1 0,0 1 0,0 0 0,1-1 0,-1 1 0,1-1 0,0 1 0,0-1 0,0 0 0,0 0 0,0 1 0,0-2 0,0 1 0,1 0 0,-1 0 0,1-1 0,0 1 0,-1-1 0,1 0-1,0 0 1,3 1 0,15 1-1173,0 0 0,0-1 0,0-2-1,0 0 1,27-4 0,-11-4-3377,-6-8-1590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14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383 391 7826,'0'0'5544,"1"-36"-4999,5-117-328,-5 119-176,0 18-20,0 0 1,-2 0 0,1 0 0,-4-17-1,3 29 8,0 1-1,0 0 0,-1 0 0,1 0 1,-1 0-1,1 0 0,-1 0 1,0 0-1,0 0 0,0 0 0,0 1 1,-1-1-1,1 1 0,-1 0 1,0 0-1,1 0 0,-1 0 0,0 0 1,0 0-1,-6-1 0,4 0 5,-1 1 0,0 0 1,-1 0-1,1 0 0,0 1 0,0 0 0,-1 0 0,1 0 0,-1 1 0,1 0 1,-1 1-1,1-1 0,0 1 0,-13 4 0,11-2-24,-1 0-1,1 1 0,0 0 1,1 1-1,-1 0 0,1 0 1,0 0-1,0 1 0,-10 11 1,1 2-18,1 1 1,1 1-1,0 0 1,2 1 0,1 0-1,-16 42 1,18-35 6,1 1 1,2-1 0,0 1-1,2 0 1,2 1 0,1 36-1,0-61 2,1 1 0,1-1 0,-1 0 0,1 1 0,0-1 0,1 0 0,-1 0 0,1 0 0,1 0-1,2 6 1,-3-9 1,0 0 0,0 0-1,1 0 1,-1-1-1,1 1 1,-1-1 0,1 0-1,0 1 1,0-1-1,0 0 1,0-1 0,1 1-1,-1-1 1,0 1 0,1-1-1,-1 0 1,1 0-1,6 1 1,-1 0-7,0-1-1,1 1 1,-1-1-1,0-1 1,0 0-1,0 0 1,1-1 0,-1 0-1,0 0 1,0-1-1,0-1 1,0 1-1,0-1 1,-1-1 0,1 0-1,-1 0 1,0 0-1,0-1 1,-1 0-1,1-1 1,6-6 0,23-27-1268,-3-1 0,52-76 1,-32 17-4738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4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15 3361,'0'0'3703,"-17"-14"27,-3 14-2143,12-1-1309,-1 1 1,0 1-1,0-1 1,1 1-1,-14 3 1,19-2-286,-1-1 1,1 1-1,0 0 1,0 0-1,-1 0 1,1 0-1,0 0 1,1 1 0,-1-1-1,0 1 1,1 0-1,-1 0 1,1 0-1,0 0 1,0 0-1,-2 4 1,-4 12 183,1-1 0,0 1 1,1 1-1,1-1 1,1 1-1,1 0 0,1-1 1,0 1-1,2 1 0,3 38 1,-3-56-156,0-1 0,1 1 0,-1-1 1,1 0-1,0 1 0,-1-1 1,1 0-1,0 1 0,1-1 0,-1 0 1,0 0-1,0 0 0,1 0 0,0 0 1,-1 0-1,1 0 0,4 3 0,-3-3 20,1 1-1,0-1 0,1 0 0,-1 0 1,0 0-1,1-1 0,-1 1 0,1-1 0,5 1 1,-1-1-14,0 0 1,0-1 0,0 0-1,0 0 1,0-1 0,0 0-1,0-1 1,-1 0 0,1 0-1,11-5 1,-6-1-118,0 0 1,0-1-1,-1 0 1,0-1-1,17-17 1,-7 3-676,34-45 0,-51 60 522,1 0 0,-2 0 0,8-17 1,-12 23 126,0 1 1,0-1 0,0 1 0,-1-1-1,1 0 1,-1 1 0,0-1 0,1 0 0,-2-3-1,1 5-7,0 0 1,0 0-1,-1 0 0,1 0 0,0 0 0,-1 0 0,1 0 0,-1 0 1,1 0-1,-1 0 0,1 0 0,-1 0 0,0 0 0,0 1 0,1-1 0,-1 0 1,0 1-1,0-1 0,0 0 0,0 1 0,0-1 0,1 1 0,-3-1 0,-27-7-4132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5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61 5713,'0'0'4957,"-12"-11"-4599,-41-32-121,52 42-234,1 0 0,-1 1 0,0-1 0,1 1 0,-1 0 0,0-1 0,1 1 0,-1-1 0,0 1 0,1 0 0,-1 0 0,0-1 0,0 1 0,1 0 0,-1 0 0,0 0 0,0 0 0,1 0 0,-1 0 0,0 0 0,0 0 0,1 0 0,-1 0 0,0 0 0,0 0 0,0 1 0,1-1 0,-1 0 0,0 1 0,1-1 0,-1 0 0,0 1 0,1-1 0,-1 1 0,1-1 0,-1 1 0,0-1 0,1 1 0,-1 0 0,-11 14 144,0 1 0,1-1 1,1 2-1,-11 24 0,-28 78 728,44-103-760,1 0-1,1 1 1,0-1-1,1 1 1,1 0-1,1 17 1,0-32-94,0-1 0,1 0 0,-1 0 0,0 1 1,1-1-1,-1 0 0,1 0 0,0 1 0,-1-1 0,1 0 1,0 0-1,0 0 0,-1 0 0,1 0 0,0 0 0,0 0 1,0 0-1,0-1 0,1 1 0,-1 0 0,0-1 1,0 1-1,0 0 0,0-1 0,1 1 0,-1-1 0,0 0 1,1 1-1,-1-1 0,0 0 0,2 0 0,50 3 365,-43-3-372,-1 0-24,1 0-1,-1 0 1,0-1-1,1 0 1,-1 0-1,0-1 1,0 0 0,0-1-1,0 0 1,0-1-1,-1 0 1,1 0-1,-1 0 1,0-1-1,-1-1 1,1 1-1,-1-1 1,7-8-1,-7 8-67,0-1 0,-1 1-1,0-2 1,-1 1 0,0-1-1,0 0 1,-1 0 0,1 0-1,-2 0 1,1-1-1,3-13 1,-4 7-1179,-1 0 0,0 1 0,0-26 1,-2 25-2676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7050,'0'0'6797,"37"-3"-5880,122-12-583,51 8-687,-152 8-1070,-9 6-673,158 0-732,-172-7-465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5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20 3097,'0'0'10631,"-8"-4"-10152,-24-9-260,32 13-218,-1-1 1,1 1-1,-1 0 1,1 0 0,-1 0-1,1-1 1,-1 1-1,1 0 1,-1 0-1,1 0 1,-1 0 0,1 0-1,-1 0 1,1 0-1,-1 0 1,1 0-1,-1 0 1,1 0-1,-1 0 1,1 1 0,0-1-1,-1 0 1,1 0-1,-1 0 1,1 1-1,-1-1 1,1 0 0,0 1-1,-1-1 1,1 0-1,-1 1 1,1-1-1,0 0 1,-1 1-1,-8 12 84,1 1-1,0-1 1,1 1-1,1 1 1,-8 23-1,3-1 486,-8 45-1,14-45 100,2-1-1,2 42 1,1-71-602,1-2-46,-1 0 0,1 0 0,0 0 0,0 0 0,1-1 0,0 1 0,0 0 0,0-1 0,0 1 0,1-1 0,-1 0 0,1 0 0,0 0 0,0 0 0,1 0 0,-1-1 0,1 1 0,0-1 0,0 0 0,0 0 0,0 0 0,1-1 0,-1 0 0,1 0 1,-1 0-1,1 0 0,0 0 0,0-1 0,-1 0 0,1 0 0,0-1 0,0 1 0,0-1 0,0 0 0,0 0 0,0-1 0,0 1 0,0-1 0,0 0 0,0-1 0,0 1 0,-1-1 0,1 0 0,0 0 0,-1 0 0,0-1 0,0 1 0,7-6 0,-5 1-196,0 0-1,0 0 0,-1 0 0,0 0 1,0-1-1,-1 0 0,0 0 0,-1 0 1,5-14-1,-1-5-2078,7-48 0,-7 7-3717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1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0 133 1056,'0'0'4157,"12"-13"-3770,-3 4-221,-1 2 14,0-1 1,-1 0 0,0 0-1,-1 0 1,1 0 0,-2-1-1,11-46 21085,-17 55-21219,1 0 1,-1 0 0,1 0 0,-1 1-1,1-1 1,-1 0 0,1 0 0,0 0-1,-1 1 1,1-1 0,-1 0-1,1 0 1,0 1 0,-1-1 0,1 0-1,0 1 1,0-1 0,-1 0 0,1 1-1,0-1 1,-1 1 0,1-1-1,0 0 1,0 1 0,0-1 0,0 1-1,0-1 1,-1 1 0,1-1 0,0 0-1,0 1 1,0-1 0,0 1 0,0-1-1,0 1 1,0-1 0,1 2-1,-3 261-123,-1-145-2768,-6 25-7334,2-88 2532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1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99 7210,'0'0'14507,"135"103"-13747,-89-75-264,-4-10-200,0-15-112,0-3-40,4-7-144,0-35-400,17-36-2417,-13 14-3800,-12 4-2097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3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43 2168,'0'0'5548,"2"-4"-4501,7-15-193,-7 14-275,-27 5 1170,5-7-650,17 6-879,0 0 0,0 0 0,0 0 0,0 0 0,0 0-1,0 1 1,0-1 0,-4 1 0,3 0-199,1 0 0,0 0 0,0 0 0,-1 1-1,1-1 1,0 1 0,0 0 0,0 0 0,0 0 0,0 0 0,0 1-1,0-1 1,-3 3 0,1 0-18,-1 2 0,1-1-1,0 1 1,-7 10 0,-7 8 18,2 1 0,-25 50 0,36-62 6,0 0 0,1 1 0,1 0 0,0-1 0,1 2-1,0-1 1,1 0 0,0 17 0,2-24 17,0 3 6,0-1 0,0 1 1,1-1-1,0 1 0,1-1 0,3 11 0,-4-17-47,0 0-1,1 0 0,0 0 0,-1-1 0,1 1 0,0 0 1,0-1-1,1 0 0,-1 1 0,0-1 0,1 0 0,0 0 1,-1 0-1,1-1 0,0 1 0,0-1 0,0 1 1,0-1-1,0 0 0,0 0 0,0 0 0,4 0 0,10 2 5,1-1 1,-1 0-1,1-1 0,-1-1 0,1-1 0,-1 0 0,1-2 0,-1 0 0,0-1 0,0 0 0,0-1 0,0-1 0,25-13 0,-35 15-18,78-42-265,-75 39 182,-1 1-1,0-1 1,0 0 0,-1-1 0,0 0-1,10-13 1,-15 16-43,0-1-1,-1 0 1,0 1-1,0-1 1,0 0-1,-1 0 0,0 0 1,0-1-1,-1 1 1,1 0-1,-1 0 1,-1 0-1,1 0 1,-1-1-1,0 1 1,0 0-1,-1 0 0,0 0 1,0 1-1,0-1 1,-5-7-1,-5 1-895,-1 0 0,0 2 0,-1-1 0,-24-13 0,-12-2-3246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7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 1728,'0'0'5643,"0"-8"-2782,0 24-2044,2 31-122,55 377 2608,-55-410-3540,-1-2 363,1 1 0,0-1 1,4 12-1,-5-22-294,-1 0 1,1 0-1,0 0 0,0 0 1,0 0-1,0 0 1,0 0-1,0-1 1,0 1-1,1 0 0,-1-1 1,1 1-1,-1-1 1,1 1-1,0-1 1,-1 0-1,1 1 0,0-1 1,0 0-1,0 0 1,0-1-1,0 1 1,3 1-1,4-2-3715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8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1 291 4481,'0'0'7310,"7"-3"-6514,0 0-648,0 0 0,0 1 0,-1 0 0,1 1 0,0 0 0,1 0 0,-1 0 0,0 1 0,0 0 0,0 0 0,0 1 0,0-1 0,0 2 0,0-1 0,0 1 0,9 3 0,2 3 199,-1 0-1,0 0 0,0 2 1,-1 0-1,20 16 1,67 68 1274,-43-37-972,-58-54-641,1-1-1,0 1 1,0-1-1,1 0 1,-1 0-1,0 0 1,1-1 0,-1 1-1,1-1 1,-1 1-1,1-1 1,0-1-1,5 2 1,-6-2-14,-1 0 0,1 0 0,0-1 0,-1 1 1,1-1-1,0 1 0,-1-1 0,1 0 0,-1 0 0,1 0 0,-1 0 1,1-1-1,-1 1 0,0-1 0,0 1 0,0-1 0,1 0 0,-2 0 1,1 0-1,3-4 0,8-12-162,-1-1 1,-1 0 0,17-39-1,18-65-1584,-31 81 837,25-77-3390,-12 14-2919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9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2393,'0'0'8721,"-8"0"-8096,16 0-625,9 0 0,8 0-665,0 0-1687,-8 0-1873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29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5465,'244'-10'1761,"-240"10"-1521,17-11-240,0-6-1465,-5-5-3240</inkml:trace>
  <inkml:trace contextRef="#ctx0" brushRef="#br0" timeOffset="1">533 1 4497,'0'0'3193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36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0 4545,'0'0'10334,"-2"8"-9780,-4 0-551,-22 31 396,-37 68 0,58-93-335,1 1-1,0 0 1,0 1-1,2-1 0,0 1 1,1 0-1,0 0 1,0 28-1,3-27-74,-1-4 85,1 1-1,0 0 0,1 0 1,0 0-1,2 0 0,-1-1 1,1 1-1,1-1 0,8 20 1,-5-21-7,0 0 1,0 0-1,1-1 0,10 11 1,-14-18-57,-1-1-1,0 1 1,1-1 0,0 0-1,-1-1 1,1 1 0,0-1-1,0 0 1,1 1 0,-1-2-1,0 1 1,1 0 0,-1-1-1,1 0 1,6 1 0,2-1-47,0-1 0,0 0 0,0 0 1,1-1-1,14-4 0,-22 4-24,0-1 1,0 0-1,0-1 1,0 0-1,-1 0 0,1 0 1,-1 0-1,0-1 1,0 0-1,0 0 1,0 0-1,6-9 0,-3 3-34,0 0 0,-1-1 0,0 0 0,-1 0 0,0 0 0,-1-1 1,0 0-1,-1 0 0,6-22 0,-6 2 73,0 0 0,-1-55 1,-4 85 48,1-1 1,-1 0-1,1 0 1,-1 0-1,0 0 0,0 1 1,0-1-1,0 0 1,-1 1-1,1-1 1,-1 1-1,1-1 1,-5-3-1,-31-29 111,18 18-133,10 7-22,-1 2 1,0-1 0,0 1-1,0 1 1,-1 0 0,-14-7-1,16 10-110,1 1-1,-1 0 1,1 1-1,-1 0 1,0 0-1,0 1 1,0 0-1,0 1 1,0 0-1,-12 1 1,9 1-407,-1 0 0,1 1 1,0 0-1,1 1 1,-1 0-1,0 1 1,1 0-1,-15 9 1,-29 24-4283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37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75 4569,'0'0'9674,"0"-10"-9346,4-5-136,17 1-192,17-4-624,-9 8-2713,-4 3-2176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1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8074,'0'0'2627,"22"28"-2620,65 91-335,-83-113 256,-1 0 1,1 0 0,-1 0 0,0 0-1,3 11 1,-6 8-427,-2-11 203,2-10 207,0 0 0,0 0-1,-1 0 1,1 0-1,-1 0 1,0 0 0,-1 0-1,1 0 1,-1-1-1,1 1 1,-1 0 0,0-1-1,-4 5 1,-1 0 19,-1 1 1,0-2 0,-13 11-1,10-8 169,10-10-106,1 0-1,0 0 0,0 0 1,-1 0-1,1 0 0,0 0 1,0 1-1,0-1 0,-1 0 1,1 0-1,0 0 0,0 0 1,0 1-1,-1-1 0,1 0 1,0 0-1,0 0 0,0 0 1,0 1-1,0-1 0,-1 0 1,1 0-1,0 1 0,0-1 1,0 0-1,0 0 0,0 1 1,0-1-1,0 0 0,0 0 1,0 1-1,0-1 0,0 0 1,0 0-1,0 1 0,0-1 1,0 0-1,0 0 0,0 1 1,0-1-1,0 0 0,1 0 1,-1 0-1,0 1 0,0-1 1,0 0-1,0 0 1,0 0-1,1 1 0,-1-1 1,0 0-1,0 0 0,0 0 1,1 0-1,-1 1 0,0-1 1,1 0-1,16 4-83,-12-4 57,106 25-522,-110-25 594,0 0 0,0 1 0,0-1 0,0 0 0,0 0 0,0 1 0,-1-1-1,1 1 1,0-1 0,0 1 0,0-1 0,0 1 0,-1-1 0,1 1 0,0 0 0,0 0 0,-1-1 0,1 1 0,-1 0 0,1 0 0,-1 0-1,1-1 1,-1 1 0,1 0 0,0 2 0,-2-2-1,1 0-1,0 1 1,0-1 0,-1 0-1,1 0 1,-1 1-1,1-1 1,-1 0 0,1 0-1,-1 0 1,0 0-1,1 0 1,-1 0 0,0 0-1,0 0 1,-1 2-1,-5 3-26,0-1 0,0 1 0,-1-1 0,-13 6 0,-96 41-2793,62-30-658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38.1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8506,'0'0'2368</inkml:trace>
  <inkml:trace contextRef="#ctx0" brushRef="#br0" timeOffset="1">0 14 11034,'193'-14'4641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0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5009,'0'0'4937,"67"88"-5393,-62-42-920,-5-10-1425,0-4-1952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0.7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1 122 5841,'0'0'1935,"32"-20"-2096,99-58-46,-91 57 69,-28 19 10,-6 2 73,-5 1 52,-1-1 0,1 1-1,0 0 1,-1-1 0,1 1 0,0 0 0,-1-1 0,1 1 0,-1 0 0,1 0-1,-1-1 1,1 1 0,-1 0 0,0 0 0,1 0 0,-1 0 0,0 0-1,0 0 1,0 0 0,1-1 0,-1 1 0,0 0 0,0 0 0,0 0 0,-1 0-1,1 1 1,1 3 0,5 85 157,-5-59 237,2 0 0,1 0 0,10 43 0,-13-72-319,0 0 0,-1 0 0,1-1 0,0 1 0,0 0 1,0 0-1,0-1 0,0 1 0,1 0 0,-1-1 0,2 2 1,-2-3-63,-1 1 0,1-1 0,-1 0 0,1 0 0,-1 1 1,1-1-1,0 0 0,-1 0 0,1 0 0,-1 0 1,1 0-1,0 0 0,-1 0 0,1 0 0,-1 0 0,1 0 1,0 0-1,-1 0 0,1 0 0,-1 0 0,1-1 0,-1 1 1,1 0-1,-1 0 0,1-1 0,-1 1 0,1 0 0,-1-1 1,1 1-1,-1-1 0,1 1 0,-1 0 0,0-1 1,1 1-1,-1-1 0,0 1 0,1-1 0,-1 1 0,0-1 1,0 0-1,1 1 0,-1-1 0,0 1 0,0-1 0,0 1 1,0-2-1,9-21-318,-1-1 0,-1 0 0,-2 0 0,4-27 0,-3 12-1017,4-29-2286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1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5969,'0'0'4657,"33"170"-4657,-33-128-344,0 11-864,-12-10-1353,-9-11-7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1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0 144,'0'0'6801,"142"11"-6584,-142 14-217,0 3-473,0 18-647,-4-10-632,-13-1-1257</inkml:trace>
  <inkml:trace contextRef="#ctx0" brushRef="#br0" timeOffset="1">39 287 1128,'0'0'4449,"83"-92"-6185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1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 2232,'49'163'682,"-43"-140"-528,-3-13-62,-1-10 387,6-21-674,10-38-1,-14 44 454,0 0 1,1 0-1,0 0 0,1 1 0,1-1 1,14-21-1,-20 35-238,0-1 0,0 1 0,1 0 0,-1 0 1,0 0-1,1 0 0,-1 1 0,0-1 0,1 0 0,-1 0 0,1 1 1,-1-1-1,1 1 0,0 0 0,-1-1 0,1 1 0,-1 0 1,1 0-1,0 0 0,-1 0 0,1 0 0,-1 0 0,1 0 0,0 1 1,-1-1-1,1 1 0,-1-1 0,1 1 0,-1-1 0,1 1 1,-1 0-1,1 0 0,-1 0 0,0 0 0,0 0 0,1 0 1,-1 0-1,0 0 0,0 0 0,0 1 0,0-1 0,0 0 0,1 2 1,1 14 179,0 0 0,-2 0 0,0 0 1,0 0-1,-2 0 0,-3 24 0,5-39-241,-1-1 0,0 1 1,0-1-1,0 1 0,-1 0 0,1-1 0,0 1 0,-1-1 0,1 1 0,0-1 1,-1 1-1,0-1 0,1 0 0,-1 1 0,0-1 0,0 0 0,0 1 0,0-1 1,0 0-1,0 0 0,0 0 0,0 0 0,0 0 0,-1 0 0,1 0 0,0 0 1,-1 0-1,1-1 0,-1 1 0,1-1 0,-1 1 0,1-1 0,-1 1 0,1-1 1,-1 0-1,1 0 0,-1 0 0,1 0 0,-1 0 0,1 0 0,-1 0 0,-2-1 1,-5-2-2418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1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5113,'0'0'6364,"4"22"-6189,-1-1-205,16 120-530,-18-136 555,-1 0 0,2-1 0,-1 1 0,0 0 0,1 0-1,0-1 1,0 1 0,0-1 0,1 0 0,4 7 0,38 37 46,-37-40-38,0-1 1,-1 1-1,1 0 1,-2 0-1,1 1 1,-1 0-1,5 10 0,-9-12-41,0 0-1,0 1 1,0-1-1,-1 0 1,1 14-1,-1-18-14,-1 1 0,0-1 0,0 1-1,-1 0 1,1-1 0,-1 1 0,0-1 0,1 0 0,-1 1 0,-1-1-1,1 0 1,-1 1 0,1-1 0,-1 0 0,-2 3 0,-6 4-232,-1-1 1,-1 0 0,1 0-1,-1-1 1,-25 12-1,-70 26-3045,68-34 1271</inkml:trace>
  <inkml:trace contextRef="#ctx0" brushRef="#br0" timeOffset="1">139 422 4049,'0'0'4745,"72"184"-6722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2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1696,'0'0'11469,"8"1"-11242,9 2-178,-1 0-1,1 1 1,-1 1-1,0 1 0,0 0 1,-1 1-1,0 1 1,15 10-1,-29-17-51,1 0 0,0 0 0,-1 0 0,0 1 0,1-1 0,-1 1 0,0-1 0,1 1 0,-1-1 0,0 1 0,0 0 0,-1-1 0,1 1 0,0 0 0,0 0 0,-1 0 0,1 0-1,-1 0 1,0 0 0,1-1 0,-1 1 0,0 0 0,0 0 0,0 0 0,-1 0 0,1 0 0,0 0 0,-1 2 0,-1 0-74,1 0-1,-1-1 1,0 0-1,0 1 1,0-1-1,0 0 1,-1 0 0,1 0-1,-1 0 1,0-1-1,0 1 1,0-1-1,-4 3 1,-72 43-4200,48-30 915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3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0 4017,'0'0'5254,"-12"32"-4774,-40 103-266,46-117-186,0-1 0,2 2 1,0-1-1,1 0 0,1 1 0,0 30 1,2-14 2,-1-21-22,0 7 242,3 40 0,-2-60-262,0 1-1,1-1 1,0 0 0,-1 0 0,1 0-1,0 0 1,-1 0 0,1 0 0,0 0-1,0 0 1,0 0 0,0 0 0,0 0 0,0 0-1,0-1 1,0 1 0,1 0 0,-1-1-1,0 1 1,0-1 0,0 1 0,1-1-1,-1 0 1,0 0 0,1 1 0,-1-1-1,0 0 1,1 0 0,1 0 0,44-3-1795,-46 3 1771,0-1 1,0 1 0,0-1-1,1 0 1,-1 0-1,0 1 1,0-1-1,0 0 1,0 0-1,0 0 1,-1 0 0,1 0-1,0 0 1,0-1-1,-1 1 1,1 0-1,-1 0 1,1 0 0,-1-1-1,1 1 1,-1 0-1,0-1 1,1 1-1,-1 0 1,0-1-1,0 1 1,0 0 0,0-3-1,0 2 28,0 1 0,0-1 0,0 1 1,0-1-1,0 0 0,0 1 0,-1-1 0,1 1 0,0-1 0,-1 0 0,1 1 0,-1-1 0,0 1 1,1-1-1,-1 1 0,0 0 0,0-1 0,0 1 0,0 0 0,0 0 0,0-1 0,-1 1 0,-1-1 1,-2 0-302,1 1 0,-1 1 0,0-1 0,0 1 1,1-1-1,-7 2 0,5-1-567,-3 0-1293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3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55 5689,'0'0'3962,"-19"-11"-4102,-1-2-104,-37-15-1,56 28 235,0-1 0,0 1 1,0 0-1,0-1 0,1 1 1,-1 0-1,0 0 0,0 0 0,0 0 1,0 0-1,0 0 0,0 0 0,0 0 1,0 0-1,0 0 0,0 0 0,0 1 1,1-1-1,-1 0 0,0 1 1,0-1-1,0 0 0,0 1 0,1-1 1,-1 1-1,0 0 0,0-1 0,1 1 1,-1-1-1,0 1 0,1 0 0,-1 0 1,1-1-1,-1 1 0,0 1 1,-6 30-86,7-25 84,-3 11 39,1 1 0,1 0 0,1-1 0,2 23 0,-1-39-22,-1 0 1,1 0-1,0 0 0,0 1 1,0-1-1,0 0 1,0 0-1,0 0 1,0-1-1,1 1 0,-1 0 1,1 0-1,0-1 1,-1 1-1,1-1 0,0 1 1,0-1-1,0 0 1,0 1-1,0-1 0,0 0 1,0-1-1,0 1 1,0 0-1,1 0 0,-1-1 1,0 0-1,3 1 1,4 0-130,-1 0 0,1-1 0,-1 1 1,1-2-1,0 1 0,9-3 0,-13 2-168,0 0 0,0-1 0,-1 0 0,1 0 0,0 0 0,-1 0 0,6-4 0,28-26-5317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1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6177,'0'0'5169,"214"96"-3512,-113-22-305,8 22-232,0 10 41,-4 15-529,-8 6-376,-18-3-256,-16-3-144,-16-15-1297,-18-21-655,-4-36-1025,-12-27-447,-5-22-33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3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 6721,'0'0'3433,"164"-18"-5497,-143 11-1233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4.7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8 1104,'0'0'11591,"-6"-7"-8941,11 8-2453,0 1 1,-1-1-1,1 1 0,0 1 1,-1-1-1,1 1 1,-1 0-1,0 0 1,0 0-1,5 5 1,19 13 37,9-3-137,-27-14-58,0 0 0,-1 1 0,1 1-1,10 7 1,-19-12 30,-1-1 0,1 1-1,-1-1 1,1 1 0,-1 0-1,1-1 1,-1 1 0,0 0-1,1-1 1,-1 1 0,0 0 0,0-1-1,1 1 1,-1 0 0,0-1-1,0 1 1,0 0 0,0 0-1,0-1 1,0 1 0,0 0 0,0 0-1,0-1 1,0 1 0,-1 0-1,1 0 1,0-1 0,0 1-1,-1 0 1,1-1 0,0 1 0,-1 0-1,-17 21 505,15-19-525,-9 10-18,-72 80-1255,73-78-515,1-1 0,-13 24 0,15-20-2518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5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4313,'0'0'6071,"-7"34"-5053,-21 111-468,23-124-478,2 0 0,1 1 0,0-1 0,2 23 0,1-10-55,-1-31-29,0 0-1,0 0 1,0 0 0,1 0-1,-1 0 1,1 0-1,-1 0 1,1 0-1,0-1 1,0 1 0,3 5-1,-3-7-2,0 0 0,0 0-1,0 0 1,1 0 0,-1 0 0,0 0-1,0 0 1,1-1 0,-1 1-1,0-1 1,1 1 0,-1-1 0,1 1-1,-1-1 1,0 1 0,1-1 0,-1 0-1,1 0 1,-1 0 0,1 0 0,-1 0-1,1 0 1,-1-1 0,4 0 0,-4 1 8,0-1 0,0 0 0,0 1 0,0-1 1,1 0-1,-1 0 0,0 0 0,0 0 0,-1 0 1,1 0-1,0 0 0,0 0 0,0-1 1,-1 1-1,1 0 0,-1 0 0,1-1 0,-1 1 1,1 0-1,-1-3 0,7-29-126,-7 31 118,2-64-245,-3 40 246,2 26 11,-1-1-1,-1 0 1,1 0-1,0 1 1,0-1-1,0 0 1,0 1-1,0-1 1,-1 0-1,1 1 1,0-1-1,-1 0 1,1 1-1,0-1 1,-1 0-1,1 1 1,-1-1-1,1 1 1,-1-1-1,1 1 1,-1-1-1,1 1 1,-1-1-1,0 1 1,1 0-1,-1-1 1,0 1-1,1 0 1,-1 0-1,0-1 1,-1 1-1,-24-1-820,18 1 169,7 0 587,1 0 0,-1 0 0,1 0-1,0 0 1,-1 0 0,1 0-1,0 0 1,-1 0 0,1 1-1,0-1 1,-1 0 0,1 0 0,0 0-1,-1 0 1,1 1 0,0-1-1,0 0 1,-1 0 0,1 1 0,0-1-1,0 0 1,-1 0 0,1 1-1,0-1 1,0 0 0,0 1 0,-1-1-1,1 0 1,0 1 0,0-1-1,0 0 1,0 1 0,0-1 0,0 0-1,0 1 1,0 0 0,-1 0-390,1 7-2560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5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0 1 5553</inkml:trace>
  <inkml:trace contextRef="#ctx0" brushRef="#br0" timeOffset="1">0 1 5553,'214'177'2219,"-173"-142"-1301,-45-37-795,1 0 0,-1 0 1,1 0-1,0-1 0,0 1 0,0-1 1,0 0-1,-3-4 0,4 4-151,0 1 0,0 0 0,0-1 0,0 1-1,0 0 1,0 0 0,-1 1 0,1-1 0,-1 0-1,1 1 1,-1 0 0,0-1 0,0 1 0,1 0-1,-1 0 1,0 1 0,0-1 0,0 0 0,-6 1-1,8 0 39,0 0 0,0 1 0,0-1 0,0 0 0,0 1 0,0-1 0,0 1 0,0 0 0,0-1 0,0 1 0,0 0-1,0 0 1,0-1 0,0 1 0,0 0 0,1 0 0,-1 0 0,0 0 0,1 0 0,-1 0 0,1 0 0,-1 0 0,1 0 0,-1 1 0,1-1 0,0 0-1,0 0 1,-1 0 0,1 0 0,0 3 0,-2 44 545,2-39-407,0 8 22,2 29 88,-2-44-264,1-1 0,-1 1 0,1 0 1,0 0-1,0 0 0,-1 0 0,1-1 1,1 1-1,-1 0 0,0-1 0,0 1 1,1-1-1,-1 1 0,0-1 0,1 1 1,0-1-1,-1 0 0,1 0 0,0 0 1,2 1-1,5 1-386,1-1 1,-1 0-1,1 0 0,0-1 1,-1-1-1,18 0 1,-27 0 366,42 0-3105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8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2529,'0'7'10195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9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4481,'0'0'7482,"0"0"-7336,-7 4 2634,7-3-2634,0-1 0,0 1 0,-1-1 1,1 0-1,0 1 0,0-1 1,0 0-1,0 1 0,0 0 0,0 1-24,0 1-1,1-1 0,-1 0 0,1 1 0,0-1 0,-1 0 1,1 1-1,0-1 0,0 0 0,1 0 0,-1 0 0,0 0 0,1 0 1,-1 0-1,1 0 0,0 0 0,0-1 0,0 1 0,-1-1 1,1 1-1,1-1 0,-1 0 0,0 0 0,4 2 0,6 2-83,0-1 0,1 0 0,17 3 0,-25-6 0,-5-1-38,1 0 0,-1 0 0,1 0 1,-1 1-1,1-1 0,-1 0 0,1 0 1,-1 1-1,1-1 0,-1 0 0,0 0 1,1 1-1,-1-1 0,1 0 0,-1 1 1,0-1-1,1 1 0,-1-1 0,0 1 1,0-1-1,1 0 0,-1 1 0,0-1 1,0 1-1,0-1 0,1 1 0,-1-1 1,0 1-1,0-1 0,0 1 0,0 0 1,0-1-1,0 1 0,0-1 0,0 1 1,0-1-1,0 1 0,-1-1 0,1 1 1,0-1-1,-1 1 0,1 0 0,0 4-46,-1 1 0,0-1 0,0 0 0,0 0 1,-1 0-1,0 0 0,0 0 0,0 0 0,-1 0 0,1-1 0,-5 7 0,-42 47-1617,27-33 327,-21 25-3460,5-9-2069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49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0 6977,'0'0'5822,"-10"31"-5685,-33 104-112,37-111-27,1-1 0,1 0-1,1 1 1,1 0 0,3 46-1,0-23-36,-1 21-64,0-67 77,0-1 0,0 0 0,0 0-1,0 1 1,0-1 0,0 0 0,0 1-1,0-1 1,0 0 0,0 0 0,1 1-1,-1-1 1,0 0 0,0 0 0,0 1-1,0-1 1,1 0 0,-1 0 0,0 0-1,0 1 1,1-1 0,-1 0 0,0 0-1,0 0 1,1 0 0,-1 1 0,0-1-1,0 0 1,1 0 0,-1 0 0,0 0-1,1 0 1,-1 0 0,0 0 0,1 0-1,-1 0 1,0 0 0,0 0 0,1 0-1,-1 0 1,0 0 0,1 0 0,-1 0-1,0-1 1,0 1 0,1 0 0,-1 0-1,0 0 1,0 0 0,1 0 0,-1-1-1,0 1 1,0 0 0,0 0 0,1 0-1,-1-1 1,0 1 0,0 0 0,0 0-1,0-1 1,1 1 0,-1 0 0,0-1-1,15-15-565,-11 4 361,0 1-1,-1-1 1,-1 0 0,0 0-1,0-1 1,-1-22 0,-1 34 228,0 1-1,0-1 1,0 1 0,0-1 0,0 1-1,-1-1 1,1 1 0,0-1-1,0 1 1,0-1 0,0 1 0,-1-1-1,1 1 1,0 0 0,0-1 0,-1 1-1,1-1 1,0 1 0,-1 0-1,1-1 1,-1 1 0,1 0 0,0-1-1,-1 1 1,1 0 0,-1 0 0,1-1-1,-1 1 1,1 0 0,-1 0-1,1 0 1,-1 0 0,1 0 0,-2 0-1,2 0-80,0 0 0,-1 0 0,1-1-1,-1 1 1,1 0 0,0 0 0,-1 0-1,1 0 1,0 0 0,-1 0 0,1-1-1,-1 1 1,1 0 0,0 0-1,-1 0 1,1-1 0,0 1 0,-1 0-1,1-1 1,0 1 0,0 0 0,-1-1-1,1 1 1,0 0 0,0-1 0,0 1-1,0 0 1,-1-1 0,1 1 0,0-1-1,0 1 1,0 0 0,0-2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0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112 137 8218,'0'0'5509,"-2"-19"-7073,-8-59 318,10 76 1198,0 0-1,0 1 1,-1-1 0,1 0-1,0 1 1,-1-1 0,1 0 0,-1 1-1,1-1 1,-1 1 0,0-1-1,0 1 1,0-1 0,1 1-1,-2 0 1,1-1 0,0 1-1,0 0 1,0 0 0,0 0-1,-1 0 1,1 0 0,-1 0 0,1 0-1,0 0 1,-1 1 0,0-1-1,1 0 1,-1 1 0,1-1-1,-1 1 1,0 0 0,1-1-1,-1 1 1,-2 0 0,2 1 58,0-1 1,0 1-1,-1-1 1,1 1-1,0 0 1,0 0-1,0 0 1,0 0-1,0 0 1,0 0-1,0 0 1,1 1-1,-1-1 0,0 1 1,1-1-1,-1 1 1,1 0-1,-1 0 1,-1 3-1,-2 7 34,2 0 0,-1 0 0,2 0 0,-1 1-1,2-1 1,-1 17 0,1-6-381,2 0 0,5 36 0,-5-51-108,1 0-1,1 0 0,-1 0 1,1 0-1,5 8 0,20 26-4267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1.5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0 128 920,'0'0'10370,"13"-4"-9913,12-6 199,9-11 72,8-1-256,8-3-232,0 4-240,13 7-304,-12 3-3433,-18 11-4521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2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8762,'0'0'6713,"13"74"-15803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1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1 6641,'0'0'3001,"-181"198"-2633,-12 29-368,21-18-320,0-7-2521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3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1 6401,'0'0'6306,"0"35"-6298,0-7 80,0 8-32,-17 3 48,-12 3-48,-1 1-56,-3-1-280,-1-6-1201,1-11-727,8-11-1025,8-14-1704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4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8458,'0'0'2992,"92"188"-5424,-71-171-361,5-10-2240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4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82 7698,'0'0'5177,"0"15"-7146,-21 9 1105,4 1 32,1-7-384,3-11-465,13-21-1695,0-15 1063</inkml:trace>
  <inkml:trace contextRef="#ctx0" brushRef="#br0" timeOffset="1">67 82 1904,'-17'-81'3953,"22"84"-2720,-1 19 23,0-1-528,4 0-464,5-3-264,0-11-552,12-7-832,-4 0-945,-4 0-263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4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1776,'0'0'6210,"38"60"-6210,-34-39-672,5-14-2481</inkml:trace>
  <inkml:trace contextRef="#ctx0" brushRef="#br0" timeOffset="1">0 1 2296,'176'78'1009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55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1760,'0'0'641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1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90 2457,'0'0'8391,"-11"-6"-7512,7 3-807,-7-3 54,0-1 0,0-1 0,1 0 1,0-1-1,-10-10 0,19 17-118,0 0 0,0 1 0,-1-1 0,1 0 0,-1 1 0,1-1 0,-1 1 0,0 0 0,0 0 1,1-1-1,-1 1 0,0 0 0,0 0 0,0 1 0,0-1 0,0 0 0,0 1 0,-1-1 0,1 1 0,0 0 0,0 0 0,0 0 0,0 0 0,0 0 0,-1 0 0,1 0 0,0 1 0,0-1 1,0 1-1,0-1 0,0 1 0,0 0 0,0 0 0,0 0 0,0 0 0,0 0 0,1 1 0,-3 0 0,-4 6 0,0-1-1,1 1 1,0 0-1,0 1 1,1 0-1,-6 11 1,-4 5 45,2 2 0,0 0 1,-15 47-1,24-56-6,0 0-1,2 0 1,0 1 0,1-1-1,0 1 1,2-1 0,2 25 0,-1-37-43,0 1 1,1-1 0,0 0 0,0 1 0,0-1 0,1 0 0,0 0 0,0-1 0,1 1 0,0-1 0,0 1 0,0-1 0,0 0 0,1-1 0,0 1 0,0-1 0,7 5 0,-3-3 0,-1 0 0,1-1 0,0-1 0,0 0 0,0 0 0,1-1 0,-1 0 0,1 0 0,0-1 0,19 2 0,-14-3-1,0-1 0,26-3 1,-36 2-16,1 0 0,-1 0 0,0-1 1,0 0-1,0 0 0,0 0 0,0-1 1,0 0-1,0 0 0,7-6 0,-3 1 3,0-1-1,0 0 1,-1-1-1,0 0 1,-1 0-1,0 0 1,0-1-1,-1 0 1,-1 0-1,0-1 1,0 0-1,-2 0 1,1 0-1,-1 0 1,-1 0-1,0-1 1,-1 1-1,0-21 1,-1 30-9,-1 0-1,1 0 1,-1 0 0,0 0-1,1 0 1,-1 0 0,-1 1 0,1-1-1,0 0 1,-1 1 0,1-1 0,-1 1-1,0 0 1,0-1 0,0 1-1,0 0 1,0 0 0,0 0 0,-1 0-1,1 1 1,-1-1 0,1 1 0,-1-1-1,1 1 1,-1 0 0,0 0-1,0 0 1,-4-1 0,-8-1-492,0 0 0,1 0 0,-1 1 0,-18 1 0,-20 0-2740,7 1-930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1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6945,'0'0'4177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2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13 3961,'0'0'5342,"-12"-2"-5219,5 0-105,0 0-7,0 0 0,-1 1 1,1-1-1,0 2 0,-1-1 0,1 1 1,-1 0-1,1 0 0,-1 1 0,-9 2 0,14-1-1,-1 0 0,1 0 0,0 1 0,0 0 0,0-1-1,1 1 1,-1 0 0,1 0 0,-1 0 0,1 1 0,0-1-1,-2 5 1,-19 48 165,17-42-118,-4 17 141,0 0-1,3 0 0,-8 57 1,6 96 567,9-178-742,0 0-1,-1-1 0,2 1 1,-1 0-1,1-1 0,0 1 0,0 0 1,1-1-1,-1 1 0,1-1 0,0 0 1,1 1-1,0-1 0,-1 0 1,1-1-1,1 1 0,-1 0 0,1-1 1,0 0-1,0 0 0,0 0 1,0 0-1,1 0 0,0-1 0,-1 0 1,11 5-1,0-2 23,1-1 0,0-1 1,0 0-1,0-1 0,0-1 0,0 0 0,0-1 1,1-1-1,-1 0 0,0-1 0,0-1 0,0-1 1,0 0-1,0-1 0,0-1 0,-1 0 0,1-1 1,22-13-1,-22 9-33,0-1 1,-1-1-1,-1 0 1,0-1-1,-1 0 1,0-1 0,12-18-1,-17 21-14,-1-1 0,0 0 0,-1-1 0,0 1 0,-1-1 0,0 0 0,-1-1 0,-1 1 0,0-1 0,1-21 0,-2 18-17,-1-2 0,-1 1 0,-1 0 0,-1 0 0,0 1 0,-6-21 0,6 30-57,-1 0 1,-1-1-1,0 1 1,0 0-1,0 1 1,-1-1-1,0 1 0,0 0 1,-1 0-1,0 1 1,0-1-1,-1 1 1,0 1-1,-12-9 1,11 10-88,0-1 1,0 1 0,0 1 0,-1-1 0,1 2 0,-1-1 0,0 1 0,0 0 0,-14 0 0,2 1-352,0 1 0,0 1 0,-25 4 0,-25 13-2051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5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2433,'0'0'8633,"18"66"-7447,127 574 1341,-24 167 1103,22 123-801,-131-865-2818,23 70 1,-22-99-318,-13-36 290,0 0-1,0 1 0,0-1 1,0 0-1,0 0 1,0 1-1,1-1 0,-1 0 1,0 0-1,0 1 1,0-1-1,0 0 0,0 0 1,1 0-1,-1 1 1,0-1-1,0 0 1,0 0-1,1 0 0,-1 0 1,0 1-1,0-1 1,1 0-1,-1 0 0,0 0 1,0 0-1,1 0 1,-1 0-1,0 0 0,0 0 1,1 0-1,-1 0 1,0 0-1,1 0 0,-1 0 1,0 0-1,0 0 1,1 0-1,-1 0 0,0 0 1,0 0-1,1 0 1,-1 0-1,0 0 1,0 0-1,1-1 0,-1 1 1,0 0-1,0 0 1,1 0-1,-1 0 0,0-1 1,0 1-1,0 0 1,0 0-1,1-1 0,-1 1 1,0 0-1,0 0 1,0-1-1,0 1 0,0 0 1,0 0-1,0-1 1,0 1-1,0 0 1,1-1-1,5-20-1316,-1 0 0,-1 0 0,0-1 1,0-32-1,2-55-6109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5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85 3705,'0'0'7039,"41"-5"-4570,-1 0-2227,284-30 1128,-107 27 106,78 1 79,6 0-632,917-11 1004,-998 22-1882,343 48 0,-116 8-2104,-12-31-230,-334-27 1972,21 0-23,162-16 0,-270 13 366,-12 1-1,0 0 0,0 0 1,0 0-1,1 0 0,-1 0 1,0-1-1,0 1 0,0-1 0,0 1 1,0-1-1,0 0 0,0 0 0,0 0 1,0 0-1,-1 0 0,1 0 0,0 0 1,-1-1-1,1 1 0,-1-1 1,1 1-1,1-3 0,0 0-16,-1 1 0,1 0 0,0 0 0,0 0 0,0 1 0,0-1 0,0 1 0,1-1-1,-1 1 1,1 0 0,-1 0 0,1 1 0,0-1 0,0 1 0,0 0 0,0 0 0,0 0 0,7 0 0,-8 0-11,0 1 0,1 0 1,-1 0-1,0 0 0,1 0 0,-1 0 1,0 1-1,1 0 0,-1-1 0,0 1 1,0 0-1,0 1 0,0-1 0,0 1 0,0-1 1,0 1-1,0 0 0,0 0 0,-1 0 1,1 0-1,-1 1 0,5 4 0,1 7 51,-1 0 0,0 0 0,-1 1-1,0-1 1,3 20 0,15 84 561,-14-62-316,130 494 2194,-80-334-1705,-24-87-332,100 438 2427,-124-472-1870,-4 1 1,-6 133 0,-3-124-847,-1 232-1858,1-173-2960,0-5-5114,1-107 3617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 4105,'0'0'6959,"-3"-7"-6272,-5-10-323,4 16 991,2 34 1800,3-10-2616,-1 96 2024,-1 162 910,-3-89-11870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5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0 199 6185,'0'0'8489,"60"-2"-7872,522-27 3087,-206 18-1441,123 0-247,822-32 873,-825 10-2565,580-19-2929,-1051 52 2088,100-1-3385,-48-6-1435,-35-2-1731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6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1104,'0'0'20389</inkml:trace>
  <inkml:trace contextRef="#ctx0" brushRef="#br0" timeOffset="1">597 400 17828,'0'0'4385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34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0 217 6417,'0'0'4977,"328"7"-3408,-152-10-1,59-43-152,-9-4-551,-20 7-545,-34 4-168,-46 22-136,0 3-16,8 3-456,-25 11-737,-21 7-1263,-29 21-1817,-34-3 168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34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1 128 8418,'0'0'2784,"302"-67"-1879,-164 39-265,5 7-288,-1 10-240,-3 11-112,16 18-1104,-37 21-1521,-34 0-1832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34.6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85 9882,'0'0'2025,"122"36"-8443</inkml:trace>
  <inkml:trace contextRef="#ctx0" brushRef="#br0" timeOffset="1">365 0 3089,'0'0'7977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10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5289,'0'0'7544,"11"33"-6222,36 106-520,-9-10 17,-34-109-1206,-2-1 0,0 1-1,-1 22 1,-1-71-785,-1-13-465,2 1-1,10-59 1,-10 89 1517,2 0 1,0 0 0,0 0 0,1 1 0,0-1 0,1 1 0,0 0 0,0 0-1,1 1 1,0 0 0,1 0 0,0 0 0,16-14 0,-18 19 259,0 1 0,0 0-1,0 0 1,0 1 0,0 0 0,1 0 0,-1 0 0,1 0 0,-1 1 0,1 0 0,0 0 0,0 1 0,0-1 0,-1 1-1,1 0 1,0 1 0,0 0 0,-1 0 0,1 0 0,0 0 0,-1 1 0,1 0 0,-1 0 0,0 0 0,1 1 0,-1 0-1,0 0 1,-1 0 0,1 1 0,-1-1 0,1 1 0,-1 0 0,0 1 0,5 6 0,14 23 528,-2 1 1,20 42 0,-38-70-836,1 0 0,0 0 1,1 0-1,0-1 0,0 1 1,0-1-1,1 0 1,0-1-1,0 0 0,0 0 1,1 0-1,-1 0 1,1-1-1,9 4 0,10-5-3870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11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420 0 4417,'0'0'5817,"-117"220"-4248,66-135-465,1 7-624,0 4-384,-5-1-96,13-6-880,9-29-1121,12-25-1023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12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0 351 5673,'0'0'5220,"7"35"-3693,23 112-533,-18-70-544,-11-66-512,1-1 0,0 1-1,7 18 1,-3-19-2232,-3-18 994,-3-27 241,0 28 804,-1-80-1322,3-120-1387,1 156 2548,2 0-1,12-50 1,-15 90 718,1 0 0,0 0 1,1 1-1,0-1 0,0 1 1,11-18-1,-12 25-130,-1 0 1,1 0-1,0 0 0,-1 0 1,1 0-1,1 0 0,-1 1 1,0-1-1,1 1 0,-1 0 1,1 0-1,0 0 0,-1 1 1,1-1-1,0 1 1,0 0-1,0 0 0,0 0 1,0 1-1,0 0 0,5-1 1,-4 1 1,-1 0 0,1 0 0,-1 1 0,1-1 0,-1 1 0,0 0 0,1 0 0,-1 0 0,0 1 0,0-1 0,0 1 0,5 3 0,-4-1-81,-1 0 0,1 0 0,-1 1 0,0-1 0,0 1 0,-1 0 0,0 1 0,5 7 0,-3-4-73,0 0 1,-1 0-1,0 0 1,0 1-1,-1 0 1,0 0-1,-1 0 0,2 12 1,-4-22-26,0-31 11,0 19 22,-1 6-18,1-1 0,0 1 0,1-1 0,0 1 0,0-1 0,2-6 0,-3 11-14,1 1 0,0-1 0,-1 1 0,1-1-1,0 1 1,0-1 0,0 1 0,0 0 0,1 0 0,-1 0 0,0-1 0,0 1 0,1 0 0,-1 1-1,1-1 1,-1 0 0,0 0 0,1 0 0,0 1 0,-1-1 0,1 1 0,-1-1 0,1 1-1,0 0 1,-1 0 0,1 0 0,0 0 0,2 0 0,-3 1-5,-1-1 0,1 1-1,0 0 1,-1-1 0,1 1 0,-1 0 0,0 0 0,1 0 0,-1 0-1,1 0 1,-1-1 0,0 1 0,0 0 0,0 0 0,0 0 0,0 0-1,1 0 1,-2 0 0,1 0 0,0 0 0,0 0 0,0 0 0,-1 1-1,1 3-11,0 16-65,-2 1 1,0-1-1,-1 0 1,-2 0 0,0-1-1,-1 1 1,-1-1 0,0 0-1,-15 24 1,10-20 14,6-14 50,1-1 0,0 1 0,0 0-1,1 0 1,1 0 0,-1 1 0,-2 18 0,6-28-203,0-3-376,0-1 555,1 1 0,0-1 0,-1 1 0,1-1 0,0 1 0,0 0 0,0-1 0,0 1 0,1 0 0,-1 0 0,1 0 0,-1 0 0,1 0 0,0 0 0,0 0 0,0 0 0,0 1 0,0-1 0,0 1 0,0-1-1,4-1 1,-1 0 37,0 1-1,0-1 0,1 1 0,-1 0 0,1 1 0,0-1 0,-1 1 1,1 0-1,7 0 0,-8 1 9,-1-1 18,0 1 0,0 0 1,0 0-1,-1 0 0,1 0 1,0 1-1,0 0 0,0-1 1,0 1-1,-1 1 0,1-1 1,0 0-1,-1 1 0,1 0 1,-1 0-1,0 0 0,0 0 1,5 4-1,2 4 169,25 27-368,-33-34 320,0-1 1,0 1 0,0 0 0,-1 0 0,1 0 0,-1 0 0,0 0 0,1 0 0,-1 0 0,-1 0 0,1 0-1,0 6 588,-8-9-796,3 0-164,0 1-486,-1-1 1,1-1-1,-1 1 1,1-1-1,0 0 1,-9-2-1,-8-9-4014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12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1 334 2905,'0'0'6188,"18"15"-5124,61 49 113,-62-51-586,0-2-1,0 0 1,2-1-1,22 9 1,-15-8-255,-23-9-320,0-1-1,0 0 1,0 0-1,0 0 1,0 0 0,0 0-1,1-1 1,-1 1-1,0-1 1,4 0 0,-5 0-18,-1 0 1,1-1 0,-1 1 0,1-1 0,-1 1 0,0-1 0,1 1-1,-1-1 1,1 0 0,-1 0 0,0 1 0,0-1 0,1 0 0,-1 0-1,0 0 1,1-2 0,2-3-48,-1 0 0,0 0 0,0 0 0,-1 0 0,1-1 0,-1 1 0,2-13 0,-1 4-62,16-68-916,-15 57 717,1-1 0,2 1 0,0 0 0,2 1 1,1 0-1,13-25 0,-18 44 350,0 0 1,0 0 0,1 1 0,-1-1-1,1 1 1,0 0 0,1 1-1,-1-1 1,1 1 0,0 0-1,0 1 1,0 0 0,14-4 0,10-2 165,1 2 0,32-4 0,-35 7-193,47-5 58,122 0 0,-195 9-74,1-1 0,0 2 1,-1-1-1,1 0 0,-1 1 1,1-1-1,-1 1 1,1 0-1,-1 0 0,0 1 1,1-1-1,3 3 0,-5-3 0,-1 1 0,1 0 1,0 0-1,-1 0 0,1 0 0,-1 0 0,0 0 0,0 0 0,1 1 0,-2-1 0,1 0 0,0 1 1,0-1-1,-1 1 0,1-1 0,-1 1 0,0 3 0,1 4-20,-1 0 0,0 0 0,-1 0 1,0-1-1,0 1 0,-1 0 0,-1-1 0,1 1 0,-2-1 0,1 0 0,-1 0 1,-1 0-1,-6 11 0,3-9-463,0 0-1,0 0 1,-1 0 0,-1-1-1,0-1 1,0 0 0,-1 0-1,-22 13 1,10-12-3692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13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0 422 8034,'0'0'6673,"290"-155"-6249,-202 101-240,-4-2-184,12-8-1144,-28 11-1569,-18 14-1896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1 847 3777,'0'0'10635,"17"-16"-10323,271-206 593,-270 208-899,153-113-956,290-282 0,-432 377-2365,-10 6-1680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6.4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 2064,'0'0'6979,"-1"-3"-6308,-2 3 269,1 9-204,0 28 285,3 50 340,19 287 1236,-19-347-2521,7 39-19,-8-65-57,0-1 0,0 0 0,0 0 0,0 0 0,0 0 0,0 1 0,0-1 1,0 0-1,0 0 0,0 0 0,0 0 0,0 0 0,0 1 1,1-1-1,-1 0 0,0 0 0,0 0 0,0 0 0,0 0 0,0 0 1,0 1-1,0-1 0,0 0 0,0 0 0,1 0 0,-1 0 0,0 0 1,0 0-1,0 0 0,0 0 0,0 0 0,0 0 0,1 1 0,-1-1 1,0 0-1,0 0 0,0 0 0,0 0 0,0 0 0,1 0 1,-1 0-1,0 0 0,0 0 0,0 0 0,0 0 0,0 0 0,1 0 1,-1-1-1,0 1 0,0 0 0,0 0 0,0 0 0,0 0 0,0 0 1,1 0-1,-1 0 0,0 0 0,0 0 0,0 0 0,0 0 0,0-1 1,0 1-1,0 0 0,0 0 0,1 0 0,-1 0 0,0-1 1,4-25-52,0 0 1,-1-29-1,4-26-288,0 38-283,22-76 0,-22 98 366,1 0-1,1 1 1,0 0 0,2 1-1,17-27 1,-25 43 214,-1 0 0,1 0 1,0 0-1,0 0 0,0 1 1,0-1-1,1 1 0,-1 0 1,1 0-1,-1 0 0,1 0 1,0 0-1,0 1 0,0 0 1,0 0-1,0 0 0,6-1 0,-8 2 37,1 0 0,0 0 0,-1 0 0,1 0-1,0 1 1,-1-1 0,1 1 0,0 0 0,-1 0-1,1 0 1,-1 0 0,1 0 0,-1 0 0,0 0-1,1 1 1,-1 0 0,0-1 0,0 1 0,0 0 0,0 0-1,0 0 1,-1 0 0,1 0 0,-1 0 0,3 5-1,8 23 107,-1 0 1,-1 1-1,-1 0 0,5 44 0,2 3 47,-7-48 42,-2-7-700,-6-13-2590,-1-43-1174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6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463 1 384,'0'0'15003,"-139"220"-14115,101-171-487,-4 4-353,-12 7-48,3 1-1209,-7-1-1223,12-18-2073,12-20-136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7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5457,'0'0'6354,"118"53"-8443</inkml:trace>
  <inkml:trace contextRef="#ctx0" brushRef="#br0" timeOffset="1">38 344 5201,'0'0'5905,"13"212"-5905,-13-176-352,0-19-1168,0-10-1497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7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5049,'0'0'7090,"151"0"-7090,-130 0-625,-8 0-903,-5 0-1825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3:58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2152,'0'0'9426,"105"0"-9001,-63 7-33,-4 11-128,-5 3 24,-4 4-152,-8 7-64,0-4-72,-4 4-1024,-4-11-2601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2.0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1 328,'0'0'88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2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2 114 3769,'0'0'10174,"0"0"-10134,0 0 0,-1 0 0,1 0 0,0 1 0,0-1 0,0 0 0,0 0 1,0 1-1,0-1 0,0 0 0,0 1 0,0-1 0,0 0 0,0 0 0,0 1 0,0-1 0,0 0 0,0 0 0,0 1 0,0-1 1,0 0-1,1 0 0,-1 1 0,0-1 0,0 0 0,0 0 0,0 0 0,0 1 0,1-1 0,-1 0 0,0 0 0,0 0 0,0 0 0,1 1 1,-1-1-1,0 0 0,0 0 0,1 0 0,-1 0 0,0 0 0,3 1 57,1 0-1,-1 0 1,0-1 0,0 1-1,0-1 1,0 0 0,1 0-1,-1 0 1,0-1 0,0 1-1,0-1 1,1 1 0,2-3-1,49-16 670,-39 13-606,84-39 234,-42 18-2319,1 3-6037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3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204 797 4329,'0'0'7329,"-16"38"-5951,-51 122-462,46-104-381,-15 65 0,30-95-595,-2-1-1,0 0 1,-1 0 0,-24 42-1,35-84-2498,-2 10 2276,0 1 1,1-1-1,0 1 0,0-1 1,4-12-1,-1 11 126,0 0 0,1-1 1,0 2-1,0-1 0,1 1 1,0 0-1,11-11 0,-13 14 167,1 1-1,-1 0 1,1 0-1,-1 0 0,1 0 1,0 1-1,0-1 1,0 1-1,1 0 1,-1 1-1,0 0 0,1-1 1,-1 2-1,9-2 1,-9 2 136,0 0 0,-1-1 0,1 2 1,0-1-1,-1 0 0,1 1 0,-1 0 1,1 0-1,0 0 0,-1 1 0,0-1 0,1 1 1,-1 0-1,0 1 0,0-1 0,0 1 1,0-1-1,-1 1 0,1 0 0,-1 1 1,1-1-1,3 6 0,-3-4-35,1 2 47,1-1 0,1 1 0,-1-1 0,11 8 0,-15-12-147,1-1-1,-1 1 1,1-1 0,-1 0-1,1 0 1,0 0 0,0 0-1,-1 0 1,1-1-1,0 1 1,0-1 0,0 0-1,0 0 1,0 0-1,0 0 1,-1 0 0,1-1-1,4 0 1,-5 0-41,0 0-1,1-1 1,-1 1-1,0-1 1,0 1 0,0-1-1,0 0 1,0 1 0,-1-1-1,1 0 1,0 0-1,-1 0 1,0-1 0,1 1-1,-1 0 1,0-1 0,0 1-1,0 0 1,0-1-1,-1 1 1,1-1 0,0-2-1,1-4-190,9-26-1560,-3-1 1,-1-1-1,5-70 0,-11-114-1415,-3 173 3223,-22-199 181,12 165 946,-1-99 1,11 132-429,1 29-285,1 0 1,0 0-1,5-27 0,-4 44-328,-1 0 0,1 0 0,0 1 1,1-1-1,-1 1 0,0-1 0,1 1 0,0-1 0,-1 1 1,1 0-1,0-1 0,0 1 0,0 0 0,0 0 0,1 1 1,-1-1-1,0 0 0,1 1 0,0-1 0,-1 1 0,1 0 1,0 0-1,-1 0 0,1 0 0,0 1 0,0-1 0,3 0 1,10-1 482,0 1 1,1 0 0,28 3-1,-12 0-1178,-30-2 537,0-1 1,1 1-1,-1 0 1,0 0-1,1 1 1,-1-1-1,0 1 1,1 0-1,-1 0 1,0 0-1,0 0 1,0 0-1,0 1 1,0-1-1,0 1 1,0 0-1,0 0 1,-1 0-1,1 0 0,-1 0 1,1 1-1,-1-1 1,0 1-1,0 0 1,0-1-1,0 1 1,-1 0-1,1 0 1,-1 0-1,0 0 1,0 0-1,0 1 1,0-1-1,0 0 1,0 7-1,2 7 89,-1 1-1,-1 0 1,0 0-1,-1-1 0,-1 1 1,-1 0-1,-1-1 1,0 1-1,-1-1 1,-1 0-1,-1 0 1,-10 22-1,15-37-29,-51 93 500,44-82-258,0-1 0,-1 0 1,-1-1-1,0 1 1,-11 9-1,29-19 1197,8-3-1569,4-6 86,0-2 0,19-10 0,-18 8-111,34-12 0,-48 20 83,1 1-1,-1 1 1,1-1-1,-1 1 1,1 0-1,0 1 1,-1 0-1,14 1 1,-20-1 40,0 1 0,0 0 0,0-1 0,0 1 0,-1 0 0,1 0 0,0-1 0,-1 1 0,1 0 0,-1 0 1,1 0-1,-1 0 0,1 0 0,-1 0 0,1 0 0,-1 0 0,0 0 0,0 0 0,1 0 0,-1 0 0,0 0 0,0 0 0,0 0 0,0 0 0,-1 2 0,0 36-41,1-32 20,-2 5 22,0-1 0,0 0 1,-1 0-1,0 0 1,-1 0-1,0 0 0,-1-1 1,0 0-1,-7 10 1,-65 88 29,58-85-3,13-15 6,-4 6 104,-1-1-1,-23 23 1,32-35 82,2-5-211,1-1-1,0 1 1,0-1-1,0 1 0,0-1 1,1 1-1,0 0 1,0-1-1,0 1 1,5-7-1,32-38-289,-27 34 206,-5 7 4,30-34-190,-35 40 258,1 0 0,-1 0 0,0 0 0,1 0 0,-1 1 0,1-1 0,0 1 1,-1-1-1,1 1 0,0 0 0,0 0 0,0 0 0,0 0 0,4 0 0,-7 1 5,1 0 0,-1 1 0,1-1 0,-1 0 0,1 0 0,-1 1 0,1-1 0,-1 0-1,1 1 1,-1-1 0,1 0 0,-1 1 0,0-1 0,1 1 0,-1-1 0,0 1 0,1-1 0,-1 1-1,0-1 1,0 1 0,1-1 0,-1 1 0,0-1 0,0 1 0,0-1 0,0 1 0,0-1 0,0 1-1,1 0 1,-1-1 0,-1 1 0,1 0 0,0 26 62,0-18-69,-2 12 35,0 0 0,-1 1 0,-1-2 0,-1 1 1,-1 0-1,-15 35 0,20-53-11,-2 4-13,1 0 0,0 1 0,1-1 0,0 0 0,0 1 0,0 12 0,3-20-10,0 1 0,0-1 1,0 0-1,0 0 1,0 0-1,0 0 1,0-1-1,0 1 0,0-1 1,2 0-1,3-2-26,-1 0 0,1 0 0,-1-1-1,0 1 1,1-2 0,-2 1 0,1-1 0,-1 0-1,8-7 1,46-61-641,-34 40 325,4-5-17,-20 24 335,1 0 0,1 1 0,0 1 0,1-1-1,0 2 1,19-15 0,-28 24 302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3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342 1 4081,'0'0'2872,"2"40"-1533,7 131-158,-7-156-1026,0 0 0,1 0 0,1 0 0,0 0 0,1-1 0,1 1 0,12 21 0,-14-28-143,0 0 0,0 0 0,-1 0-1,0 0 1,0 1 0,-1-1 0,0 1 0,0 0 0,-1 0 0,0 9 0,-1-18-60,-1 1-1,0 0 1,1 0 0,-1-1 0,0 1 0,0-1 0,1 1 0,-1 0-1,0-1 1,0 1 0,0-1 0,0 0 0,0 1 0,0-1 0,0 0 0,1 1-1,-1-1 1,0 0 0,0 0 0,0 0 0,0 0 0,0 0 0,0 0 0,0 0-1,0 0 1,-2-1 0,-31-2-981,20 0 601,1-1-1,0-1 1,0 0 0,0 0-1,-14-10 1,15 8 272,-1 1 0,0 0 1,0 1-1,-1 0 0,-16-4 0,20 8 217,1-1-1,-1 1 1,1 0-1,-1 1 1,0 0-1,1 1 1,-12 2-1,16-2 54,1 1-1,-1-1 0,1 1 0,0 0 0,0 0 1,-1 1-1,1-1 0,1 1 0,-1 0 0,0 0 1,1 0-1,-1 1 0,1-1 0,0 1 0,-4 7 1,-4 4 456,-3 6 844,14-21-1382,10-13-104,5-7-101,2 1-1,0 0 1,0 1 0,39-29-1,-46 40 220,1 0 0,1 0 0,-1 1 0,1 0 0,0 1 0,0 1 0,1 0 0,0 1 0,-1 0 0,1 0 0,20 0 0,168 2 1708,-196 1-1853,-1 0 0,1 0 0,0-1 1,-1 0-1,1 0 0,-1 0 0,1-1 0,-1 0 1,1 1-1,-1-1 0,0-1 0,7-4 0,-4 2-482,0-2 0,-1 1 0,1 0 0,-1-1-1,8-13 1,9-21-3056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4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 0 4553,'0'0'6919,"0"16"-6630,0 49-270,0-61-87,0 0 1,-1 0 0,1 0-1,-1 0 1,0 0-1,1 0 1,-2 0-1,1 0 1,0 0-1,-1 0 1,0-1-1,0 1 1,0-1 0,0 1-1,-1-1 1,-2 4-1,-1-2-344,-1 1 0,0-1 0,0 0 0,0 0 0,-11 4 0,7-3-231,11-5 552,-1 0 0,0 0 0,1-1 0,-1 1 0,1 0 0,-1 0 0,1 0 0,-1 0 0,1 0 1,-1 0-1,1 0 0,0 0 0,0 0 0,0 0 0,-1 0 0,1 0 0,0 0 0,0 0 0,0 0 0,0 0 1,1 0-1,-1 0 0,0 0 0,0 0 0,1-1 0,-1 1 0,0 0 0,2 2 0,13 31 949,-11-28-853,6 19 1013,-1 0 0,9 37 1,8 23 1067,-26-85-2104,0 0 1,0-1-1,1 1 0,-1 0 1,0 0-1,0-1 0,0 1 1,0 0-1,0 0 0,1-1 1,-1 1-1,0 0 0,0 0 1,0 0-1,1 0 1,-1-1-1,0 1 0,0 0 1,1 0-1,-1 0 0,0 0 1,0 0-1,1 0 0,-1 0 1,0-1-1,0 1 0,1 0 1,-1 0-1,0 0 0,0 0 1,1 0-1,-1 0 0,0 0 1,0 0-1,1 1 0,-1-1 1,0 0-1,0 0 0,1 0 1,-1 0-1,0 0 0,0 0 1,1 0-1,-1 1 0,0-1 1,0 0-1,0 0 1,1 0-1,-1 0 0,0 1 1,0-1-1,0 0 0,0 0 1,1 1-1,-1-1 0,0 0 1,5-24-580,3-31 67,15-58 0,-17 93 528,0 0 0,1 1 0,1 0 0,1 0 0,0 1 0,16-22 0,-24 38 13,1 0 0,-1-1 0,1 1 0,0 0 0,0 0-1,0 0 1,0 0 0,0 0 0,0 0 0,0 1 0,1-1 0,-1 1-1,1-1 1,-1 1 0,1 0 0,0 0 0,-1 0 0,1 1-1,0-1 1,-1 0 0,1 1 0,0 0 0,0 0 0,0 0-1,0 0 1,-1 0 0,1 0 0,0 1 0,0-1 0,-1 1-1,5 1 1,-1 1 99,-1 1-1,1-1 0,-1 1 1,0 0-1,0 0 0,0 0 1,0 1-1,-1-1 0,0 1 1,0 0-1,0 1 0,4 8 1,7 12 90,-1 2 0,-2 0 0,0 0-1,-2 1 1,-2 0 0,0 0 0,-2 1 0,-1 0 0,1 46 0,-6-75-277,0 0 0,-1 0 0,1 0-1,-1 0 1,1 0 0,-1 0 0,1 0 0,-1 0 0,0-1 0,1 1 0,-1 0 0,0 0-1,1-1 1,-1 1 0,0 0 0,0-1 0,0 1 0,0-1 0,0 1 0,0-1 0,1 0-1,-1 1 1,0-1 0,0 0 0,0 1 0,0-1 0,0 0 0,-2 0 0,-35 4-2244,32-4 1673,-28 1-2114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8762,'0'0'9018,"155"195"-8354,-146-160-424,-9 1-216,0 3-24,-21 7-312,-76 21-2297,5-10-2264,8-11-2336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8458,'0'0'4605,"43"-7"-3952,1 1-533,228-45 254,-209 35-308,-21 4 115,1 2 0,0 1 0,85-4 1,-127 13-119,0 1 0,-1 0 1,1 0-1,0 0 1,-1 0-1,1-1 0,-1 1 1,1 0-1,-1 0 1,0 0-1,1 0 1,-1 0-1,0 0 0,0 0 1,0 0-1,0 0 1,0 0-1,0 0 0,0 1 1,0-1-1,0 0 1,0 0-1,-1 1 1,-1 29 642,-1-20-622,-1 0-1,0 0 1,-1 0-1,0 0 1,0-1-1,-1 1 1,-1-1-1,1-1 1,-2 1-1,1-1 1,-10 8-1,-9 13-91,-102 134-2530,53-52-5348,64-91 2816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4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0 238 3233,'0'0'11050,"63"-67"-10402,-29 39-312,12-1-240,0-3-96,-4 4-736,4 3-1928,-16 8-1905,-9 6-921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5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0 478 2513,'0'0'10394,"139"-219"-10394,-89 123-552,-12 11-1857,-9 7-1648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5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1 3601,'0'0'9567,"-4"29"-9141,-6 93-168,9-119-249,1 1-1,1 0 0,-1-1 0,0 1 1,1-1-1,0 1 0,0-1 1,0 1-1,0-1 0,2 4 0,-2-5-3,0-1 0,0 1 0,1-1 0,-1 1 0,1-1 0,-1 1 0,1-1 0,0 0-1,3 2 1,4 4 13,23 17-107,48 29 1,-46-32-218,41 33-1,-70-49 284,0 1-1,1 0 1,-2 0 0,1 0-1,-1 0 1,0 1-1,0 0 1,-1 0 0,1 0-1,-2 0 1,1 0-1,-1 1 1,0-1 0,-1 1-1,0 0 1,0-1-1,0 1 1,-1 0 0,0 0-1,-1-1 1,0 1 0,0 0-1,0-1 1,-1 1-1,0-1 1,-1 0 0,0 1-1,0-1 1,0 0-1,-1-1 1,0 1 0,0 0-1,-1-1 1,0 0-1,0 0 1,-6 5 0,-8 6-119,0 0 1,0-1 0,-2-1 0,0-1-1,-1-1 1,0-1 0,-1-1 0,0-1-1,-1-1 1,-29 7 0,48-14-65,-1-1 0,1-1 0,-1 1 0,1-1 1,-1 0-1,1 0 0,-1-1 0,1 1 0,-1-1 0,-5-2 0,9 2 8,-1-1 0,0 1 0,0-1 0,0 1 1,1-1-1,-1 0 0,1 0 0,-1 0 0,1-1 0,0 1 0,0-1 0,0 1 0,0-1 0,0 0 0,1 1 0,-1-1 0,-1-4 0,-11-35-2479</inkml:trace>
  <inkml:trace contextRef="#ctx0" brushRef="#br0" timeOffset="1">68 539 3113,'0'0'4369,"222"0"-4273,-163 0-96,-9-4-1921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6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0 3473,'0'0'10903,"2"2"-10744,19 23-387,-18-23 29,-1 1-1,1-1 1,0 1 0,-1 0-1,0 0 1,1 0 0,-1 0 0,0 1-1,-1-1 1,1 0 0,-1 1 0,1-1-1,0 6 1,0-2-202,-1 0-1,0 0 1,-1 0-1,1 0 1,-2-1-1,1 1 1,-1 0-1,0 0 1,0 0-1,0 0 1,-1 0-1,0-1 1,-1 1-1,0-1 1,0 0-1,0 1 1,0-1-1,-6 6 1,-22 19 231,-10 12 556,38-40-91,1 0 0,0 0 0,0 0 0,0 0 0,1 0 0,-1 1 0,1-1-1,0 0 1,0 1 0,0-1 0,0 1 0,1-1 0,-1 5 0,1-8-258,0 0 0,0 0 0,0 1 0,0-1-1,0 0 1,0 0 0,0 0 0,0 0 0,0 1 0,0-1 0,1 0 0,-1 0 0,0 0 0,0 0 0,0 1 0,0-1 0,0 0 0,0 0 0,0 0-1,1 0 1,-1 0 0,0 1 0,0-1 0,0 0 0,0 0 0,1 0 0,-1 0 0,0 0 0,0 0 0,0 0 0,0 0 0,1 0 0,-1 0 0,0 0-1,0 0 1,0 0 0,1 0 0,-1 0 0,0 0 0,0 0 0,0 0 0,1 0 0,-1 0 0,0 0 0,0 0 0,9 1 314,0-1 0,0 0 0,0-1 0,0 0 0,0 0 0,0-1 1,0 0-1,-1 0 0,11-5 0,-3 0 167,-1-1 1,0-1-1,-1 0 0,17-13 0,77-64 8000,-108 87-8457,2 12 666,-2 20-713,-3-4 155,0-1-1,-2 1 1,-9 31 0,-33 88-200,23-76-158,10-29-90,-55 175-3133,11 1-6012,53-184 5455,4-53-2619,2-7 6632,1 0 1,1 1-1,2-1 1,11-40 0,-6 36 891,0 1 1,2 0 0,1 0 0,1 2-1,2 0 1,29-39 0,-34 52-470,0 1-1,1 0 1,0 1 0,1 0 0,27-16-1,-30 21-742,1 1-1,-1 0 1,1 0-1,0 1 1,16-3-1,-27 7 262,1 0-1,0-1 0,-1 1 0,1 0 0,0 0 0,-1 0 1,1 0-1,-1 0 0,1 0 0,0 0 0,-1 0 0,1 0 1,-1 1-1,1-1 0,0 0 0,-1 0 0,1 0 0,-1 1 1,1-1-1,-1 0 0,1 1 0,-1-1 0,1 1 0,-1-1 1,1 0-1,-1 1 0,1-1 0,-1 1 0,0-1 0,1 1 1,-1-1-1,1 2 0,3 20 1271,-3-13-1033,10 74 2131,-4 1 0,-5 91 0,-2-164-2307,0 3-117,-1 0 1,0-1 0,-1 1-1,-1-1 1,0 0 0,-1 1-1,0-1 1,-1-1 0,0 1 0,-1-1-1,-1 0 1,0 0 0,0-1-1,-1 0 1,-1 0 0,0-1-1,0 0 1,-1 0 0,0-1 0,-22 15-1,23-18-416,0 0-1,-1 0 1,1-1-1,-1 0 1,0-1 0,0 0-1,-1-1 1,1 0-1,-1 0 1,0-1-1,1 0 1,-1-1 0,0-1-1,0 0 1,-16-1-1,23 0 274,0 0 1,1 0-1,-1 0 0,0-1 0,1 0 1,-1 1-1,1-1 0,0 0 1,-1-1-1,1 1 0,0 0 0,1-1 1,-1 0-1,0 0 0,1 0 0,-1 0 1,1 0-1,0 0 0,0-1 0,-2-4 1,0 0-30,1 0 0,0 0 0,1-1 1,-1 1-1,2 0 0,-1-1 0,1 1 1,0-11-1,1 18 325,0 0 1,0 0 0,0 0-1,0 0 1,1 0 0,-1 0-1,0 1 1,0-1-1,1 0 1,-1 0 0,0 0-1,1 0 1,-1 1 0,1-1-1,-1 0 1,1 0 0,-1 1-1,1-1 1,0 0-1,-1 1 1,1-1 0,0 1-1,-1-1 1,1 1 0,0-1-1,0 1 1,0-1 0,-1 1-1,1 0 1,0 0-1,1-1 1,31-1 1823,-22 3-1520,18 0 612,-1 1 0,0 2 0,1 1 0,41 13 0,108 47 174,-161-58-1381,-1 0 0,26 17-1,-34-19-699,-1 0-1,0 1 1,12 13-1,-4 0-3923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7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76 766 6393,'0'0'18560,"-12"0"-16618,-39 0-587,39 0-489,17-2-349,134-41 349,-37 9-466,625-127 780,-466 112-1137,972-241-11,-1020 233-469,266-36 0,-385 80-301,49-6 191,-95 16-3638,2 2-3748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7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12579,'0'0'12570,"8"7"-15458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8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10282,'0'0'512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8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1576,'0'0'13295,"4"16"-12355,10 42 34,10 86-1,-20 36-964,-4-163-291,0-17 259,0 0 0,0 0 0,0 0-1,0 0 1,0 0 0,0 0 0,0 0 0,0-1 0,0 1-1,0 0 1,0 0 0,0 0 0,0 0 0,0 0 0,1 0-1,-1 0 1,0 0 0,0-1 0,0 1 0,0 0-1,0 0 1,0 0 0,0 0 0,0 0 0,0 0 0,0 0-1,0 0 1,1 0 0,-1 0 0,0 0 0,0-1 0,0 1-1,0 0 1,0 0 0,0 0 0,0 0 0,1 0 0,-1 0-1,0 0 1,0 0 0,0 0 0,0 0 0,0 0 0,0 0-1,0 0 1,1 0 0,-1 0 0,0 0 0,0 0 0,0 1-1,0-1 1,0 0 0,0 0 0,0 0 0,0 0-1,1 0 1,-1 0 0,0 0 0,0 0 0,0 0 0,0 0-1,0 0 1,0 1 0,7-17-616,-1-1-1,-1 1 0,5-21 1,3-15-525,-5 27 730,2-8-121,15-32-1,-21 57 525,0 0 0,0 0 0,1 0 0,0 0 0,0 1 0,1 0 0,0 0 0,13-11 0,-17 16 113,1 0 0,-1 0 1,0 1-1,1-1 0,-1 1 1,1 0-1,-1 0 1,1 0-1,-1 0 0,1 0 1,0 0-1,0 1 1,0-1-1,-1 1 0,1 0 1,0 0-1,0 0 0,0 0 1,-1 1-1,1-1 1,0 1-1,0-1 0,-1 1 1,1 0-1,0 0 1,-1 0-1,1 0 0,-1 1 1,5 2-1,3 4 301,-1 0 1,0 1-1,-1 0 1,1 1-1,8 14 0,-6-10-257,6 10 99,23 28 245,-37-49-593,1 0-1,-1 1 1,1-1 0,-1 0-1,1-1 1,0 1-1,0-1 1,0 1-1,0-1 1,1 0 0,4 1-1,-8-3 35,-1 0-1,1 0 1,0 0-1,-1 0 0,1 0 1,0 0-1,0 0 1,-1 0-1,1 0 1,0 0-1,-1 0 1,1-1-1,0 1 1,-1 0-1,1 0 1,0-1-1,-1 1 1,1 0-1,0-1 0,-1 1 1,1-1-1,-1 1 1,1-1-1,-1 1 1,1-1-1,-1 1 1,1-1-1,0-1 1,8-20-1513,-8 19 1240,8-45-3242,-5-11-1023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8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0 301 6817,'0'0'4978,"282"-138"-4978,-203 74-937,-16 15-1967,-21-1-745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9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1 3521,'0'0'5857,"-75"219"-4497,54-151-223,0-1-593,4-10-464,4-8-80,5-13-1393,8-65-6704</inkml:trace>
  <inkml:trace contextRef="#ctx0" brushRef="#br0" timeOffset="1">202 231 3361,'0'0'8289,"197"21"-8289,-197 11-856,-16 28-1112,-30-7-681,-5 1-335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6385,'0'0'7707,"19"16"-7064,60 55-96,-72-65-484,-1 1 0,-1 0 0,1 0 0,-1 1 1,-1-1-1,1 1 0,-1 0 0,-1 1 0,0-1 0,0 1 0,2 11 0,-2-1-1,0 0-1,-2 1 1,-2 26-1,1-15-56,-1-23-17,0 0 1,0 0-1,-1 0 0,0 0 1,-1 0-1,1 0 0,-2-1 0,1 1 1,-1-1-1,0 0 0,0 0 1,-1 0-1,0 0 0,-1-1 0,1 0 1,-1 0-1,0 0 0,-8 5 1,-9 6-151,-1 0 0,0-2 0,-52 24 1,71-36 158,-12 2-58,16-5-273,7 0-190,342 0-1986,-237-2 119,-5-7-998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9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1 359 1976,'0'0'11304,"23"-12"-10054,38-20-519,84-59 1,136-132-2150,-282 223 1367,1 0 0,0 0 0,0 0 0,0 1 0,0-1 0,0 0 0,0 0 0,0 0 0,0 0 0,0 0 0,0 1 1,0-1-1,-1 0 0,1 0 0,0 0 0,0 0 0,0 1 0,0-1 0,0 0 0,0 0 0,1 0 0,-1 0 0,0 1 0,0-1 0,0 0 0,0 0 0,0 0 0,0 0 0,0 0 0,0 1 0,0-1 0,0 0 0,0 0 0,0 0 0,1 0 0,-1 0 0,0 0 0,0 1 0,0-1 0,0 0 0,0 0 0,1 0 1,-1 0-1,0 0 0,0 0 0,0 0 0,0 0 0,0 0 0,1 0 0,-1 0 0,0 0 0,0 0 0,0 0 0,0 0 0,1 0 0,-1 0 0,0 0 0,0 0 0,0 0 0,0 0 0,1 0 0,-1 0 0,0 0 0,0 0 0,0 0 0,0 0 0,0 0 0,1-1 0,-5 18-306,-87 153-115,68-118 625,2 0 1,3 1-1,-21 95 0,41-186 45,-2 28-287,0 0-1,0 0 1,1 0-1,0 0 1,1 0 0,5-16-1,15-18 8,-20 42 83,-1 1 0,0-1 0,0 0 0,1 1 0,-1-1 1,1 1-1,-1-1 0,1 1 0,0 0 0,0-1 0,0 1 0,-1 0 1,1 0-1,0 1 0,0-1 0,0 0 0,0 0 0,0 1 0,1 0 0,1-1 1,-3 2 8,0-1 0,-1 1 1,1 0-1,-1-1 1,0 1-1,1 0 1,-1-1-1,1 1 0,-1 0 1,0 0-1,0 0 1,1-1-1,-1 1 1,0 0-1,0 0 0,0 0 1,0 0-1,0-1 1,0 1-1,0 2 1,0 26 61,-1-22-31,1 53 362,0-37-971,0-61-5618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9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4409,'0'0'8394,"93"198"-7562,-81-141-440,-7-8-240,3-3-88,-8-3-40,0-15-24,0-3-464,0-11-512,-13-14-825,1 0-1351,3-32-4514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09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1 603 1248,'0'0'12403,"251"-227"-11363,-162 160-312,-1 10-520,-21 11-136,-8 18-72,-22 10-808,-11 18-1120,-18 0-1617</inkml:trace>
  <inkml:trace contextRef="#ctx0" brushRef="#br0" timeOffset="1">244 1 3633,'0'0'14547,"-13"255"-13291,47-160-1256,8 82-184,-8-24-3153,-9-8-4184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8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1728,'0'0'0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9.2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269 224 2136,'-172'-186'1828,"132"149"2547,39 37-4150,0 0 0,-1 0 0,1 0 1,-1 0-1,1 0 0,-1 0 0,1 0 0,-1 0 0,1 1 0,0-1 0,-1 1 0,1-1 0,-1 1 1,1-1-1,0 1 0,0 0 0,-1 0 0,1 0 0,0-1 0,0 1 0,-1 2 0,0 0-99,0 1 0,1 0 0,0 0 0,0 0 0,0 0 0,0 0 0,0 6 0,-11 169 1540,11-158-1502,-3 513 2938,4-423-2514,6 93 436,-1-157-730,1-2 0,21 70 0,70 217-52,-96-330-291,2 6-374,0 1 0,-1 0 0,0-1 0,-1 1 0,1 10 0,-4-93-7209,-12 6 1709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29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0 396 6465,'0'0'1337,"38"-18"42,-9 4-1042,58-27 1227,133-43 1,295-36 829,1 45-1745,-329 52-553,361 2 0,-522 22-143,-1 0-1,0 2 1,0 1-1,0 1 1,0 0-1,-1 3 0,42 16 1,-66-24 68,0 0 0,0 0 0,1 0 0,-1 0 0,0 0 0,0 0 0,0 0 0,0 0 0,1 0 0,-1 0 0,0 0 0,0 1 0,0-1-1,0 0 1,1 0 0,-1 0 0,0 0 0,0 0 0,0 0 0,0 0 0,0 0 0,1 0 0,-1 0 0,0 1 0,0-1 0,0 0 0,0 0 0,0 0 0,0 0 0,0 0 0,1 1 0,-1-1 0,0 0 0,0 0 0,0 0 0,0 0 0,0 1 0,0-1 0,0 0 0,0 0-1,0 0 1,0 0 0,0 1 0,0-1 0,0 0 0,0 0 0,0 0 0,0 1 0,0-1 0,0 0 0,-1 0 0,1 0 0,0 0 0,0 0 0,0 1 0,0-1 0,0 0 0,0 0 0,0 0 0,-1 0 0,-15 4 583,-33-3 1141,42-1-844,7 0-874,-1 0 0,0 1 0,1-1 1,-1 0-1,0 1 0,1-1 0,-1 1 0,0-1 0,1 1 1,-1-1-1,1 1 0,-1-1 0,1 1 0,-1 0 0,1-1 0,-1 1 1,1 0-1,0-1 0,-1 1 0,1 0 0,0 0 0,0-1 1,-1 1-1,1 0 0,0 1 0,-1 1 28,-8 28 125,2 0 0,-6 39-1,-18 311 1219,28 9-552,4-243-563,11 270 264,-1-292-519,36 167 0,-32-234-1498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31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22 8794,'0'0'15059,"-9"-22"-14723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31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1 111 11362,'63'74'6106,"-38"-85"-4554,25-13 705,17-1-433,17-7-1104,8 0-520,13 0-200,38 15-1336,-25 6-2193,-26 11-4209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5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4 4513,'-3'-2'6156,"-7"0"-3451,23 10 476,5 2-3335,150 76 611,-112-61-324,65 41 0,-115-62-134,-1 0-1,0 0 1,0 0 0,0 1 0,0 0 0,-1 0 0,0 0 0,0 0-1,0 1 1,-1-1 0,0 1 0,0 0 0,0 0 0,-1 1-1,0-1 1,0 0 0,0 1 0,-1-1 0,0 1 0,0 0 0,-1-1-1,0 11 1,-1-5-10,0 0 0,-1 0 0,0 0 0,-1 0 0,-1-1 0,0 1 0,0-1 0,-1 1 0,-1-2 0,0 1 0,-10 14 0,-17 18-284,-2 0 0,-2-3-1,-2-1 1,-2-2 0,-66 48 0,96-75 190,16-6-209,23-6-88,-21 1 521,24-5-102,0-1 0,-1-2 1,1-2-1,-2 0 0,35-19 0,-6 4 2,45-19-453,9-3-3446,-62 24-475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6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0 246 4097,'0'0'7360,"15"8"-6321,-9-5-938,1 2 4,1 0 0,0-1 0,0 0 0,1-1-1,-1 1 1,1-2 0,0 1 0,0-1-1,0-1 1,0 1 0,0-2 0,0 1 0,11-2-1,9-5 64,-1-1 0,0-2 0,-1-1-1,0-1 1,44-25 0,-7 4-94,-16 10-49,184-80-50,-198 89-52,2 2 1,0 2-1,0 1 0,67-5 1,-84 11 55,1 2 0,-1 0 0,33 5 0,-45-3 22,0 0 0,0 0 0,0 0 0,-1 1 0,1 0 0,-1 0 0,0 0 0,0 1 0,0 0-1,0 1 1,-1-1 0,0 1 0,6 6 0,36 51 3,-41-52-4,1 1 1,0-1-1,1 0 1,0-1-1,0 0 1,1 0-1,0-1 1,1 0-1,0 0 1,13 6-1,-20-12 2,1 0-1,0-1 0,0 0 0,0 0 0,1 0 0,-1 0 0,0-1 0,0 1 0,0-1 0,0 0 0,1-1 0,-1 1 0,0-1 0,0 0 0,0 0 0,0 0 0,0 0 0,0 0 0,0-1 0,0 0 0,5-3 0,5-5 15,0 0 0,-1-1 0,0-1 0,11-13 0,14-12-24,-23 25 9,1 0 0,0 2-1,1 0 1,-1 0 0,2 2 0,0 0-1,0 1 1,0 1 0,0 1 0,1 0-1,0 1 1,0 1 0,1 1 0,-1 1-1,0 1 1,1 0 0,35 6-1,-44-3 3,0 1 0,0 0 0,0 0 0,0 1 0,-1 1 0,1 0-1,-1 0 1,16 14 0,21 12 4,-46-31-101,1 0 0,-1 0 1,1 0-1,-1 0 1,1 0-1,-1-1 0,1 1 1,-1-1-1,1 1 1,-1-1-1,1 0 1,0 1-1,-1-1 0,1 0 1,0 0-1,-1 0 1,1 0-1,-1-1 0,1 1 1,0 0-1,-1-1 1,1 1-1,-1-1 1,1 1-1,-1-1 0,1 0 1,-1 0-1,1 1 1,-1-1-1,0 0 0,1 0 1,-1-1-1,0 1 1,0 0-1,0 0 1,0 0-1,0-1 0,0 1 1,0-1-1,1-2 1,12-32-4798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7538,'0'0'5395,"29"36"-3868,3 3-1119,154 198 2113,216 339 3018,-398-569-5505,25 36 132,-3 0 0,-1 2 0,21 53 0,-44-92-346,-1-3 28,1 0-1,-1 0 1,0 0 0,0 0 0,0 1 0,-1-1-1,1 0 1,-1 1 0,1-1 0,-1 0 0,0 1 0,-1-1-1,0 5 1,-3-12-2243,-1-1 1360,0 0-1,1 0 1,-1-1 0,1 0-1,0 0 1,1 0 0,0 0-1,-5-11 1,-9-34-5478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7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3449,'0'0'6566,"-3"2"-5103,3-2-1439,11 1 687,51 2 714,-57-3-1360,-1 1-1,0-1 1,1 1 0,-1 1 0,0-1 0,0 0 0,1 1-1,-1 0 1,0 0 0,-1 0 0,1 1 0,5 3-1,-4 0-52,0-1-1,-1 1 1,0-1-1,-1 1 0,1 0 1,-1 1-1,0-1 0,-1 1 1,1-1-1,-1 1 0,-1 0 1,1-1-1,-1 1 1,0 0-1,-1 0 0,0 0 1,0 0-1,0 0 0,-1 0 1,0 0-1,0 0 0,-4 9 1,1-2-109,-2 0 0,1 0 0,-2 0 0,0-1 0,-1 0 0,0-1 0,-1 0 0,0 0 0,-14 14 0,22-26 94,1 0-1,0 0 0,0 0 1,-1 0-1,1 0 1,0 1-1,0-1 0,0 0 1,-1 0-1,1 0 0,0 1 1,0-1-1,0 0 1,-1 0-1,1 0 0,0 1 1,0-1-1,0 0 0,0 0 1,0 1-1,0-1 1,-1 0-1,1 1 0,0-1 1,0 0-1,0 0 1,0 1-1,0-1 0,0 0 1,0 0-1,0 1 0,0-1 1,0 0-1,1 1 1,-1-1-1,0 0 0,0 0 1,0 1-1,0-1 0,0 0 1,0 0-1,1 1 1,-1-1-1,0 0 0,0 0 1,0 0-1,0 1 1,1-1-1,-1 0 0,0 0 1,0 0-1,1 0 0,-1 1 1,0-1-1,0 0 1,1 0-1,-1 0 0,0 0 1,0 0-1,1 0 0,-1 0 1,0 0-1,1 0 1,-1 0-1,0 0 0,0 0 1,1 0-1,-1 0 0,27 0-63,-21-1 74,18 0-23,1-2 1,-1-1-1,0 0 0,0-2 1,-1-1-1,35-15 1,-14 6-246,-37 14 169,16-3-460,-23 15-1542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7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4177,'0'0'8602,"0"121"-8026,0-61-304,0 4-136,0-1-136,4-9-288,4-12-1288,5-14-1793,-9-17-856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8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183 116 4273,'0'0'2929,"-22"-22"-3057,-4-4 93,-42-33 0,68 58 35,-1 0 0,0 1-1,0-1 1,0 0 0,0 0-1,0 1 1,0-1 0,0 1 0,0-1-1,0 1 1,0-1 0,-1 1 0,1 0-1,0-1 1,0 1 0,0 0-1,-1 0 1,1 0 0,0 0 0,0 0-1,0 0 1,0 0 0,-1 1-1,1-1 1,0 0 0,0 1 0,0-1-1,0 0 1,0 1 0,0 0-1,0-1 1,0 1 0,0 0 0,0-1-1,0 1 1,0 0 0,0 0-1,0 0 1,0 0 0,0 1 0,-2 3 0,1-1 1,0 1 0,1 0-1,-1 0 1,1 0 0,-2 9 0,2-9 0,-2 13 36,0 1 0,2 0 0,0-1 0,1 1 0,0 0 0,5 21 0,-4-37-18,0 1 0,0-1 0,1 0 0,-1 0 1,1 0-1,-1-1 0,1 1 0,0 0 1,0-1-1,1 1 0,-1-1 0,0 1 1,1-1-1,0 0 0,-1 0 0,1-1 1,0 1-1,0 0 0,0-1 0,0 0 0,0 1 1,5 0-1,-5-1 15,1 0 0,0 0 1,-1-1-1,1 1 0,0-1 0,0 0 1,-1 0-1,1 0 0,0 0 0,0-1 1,-1 0-1,1 1 0,0-1 0,-1 0 1,1-1-1,-1 1 0,1-1 0,-1 0 1,0 0-1,5-3 0,1-5-126,0 0 0,-1-1-1,0-1 1,0 1 0,-1-1-1,-1 0 1,0-1 0,8-25-1,-2 10-1232,10-26-3626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8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0 248 5921,'0'0'8483,"21"26"-7781,70 81-219,-89-104-466,1 0 0,0 0 1,-1-1-1,1 1 0,0-1 1,0 0-1,0 0 0,1 0 1,-1 0-1,0-1 0,1 1 1,-1-1-1,1 0 0,0 0 0,-1 0 1,1 0-1,0-1 0,-1 1 1,1-1-1,0 0 0,0 0 1,-1-1-1,1 1 0,0-1 1,-1 0-1,5-1 0,0 0 21,1 0-22,-1 0 0,0-1 1,0 0-1,-1-1 0,1 0 0,-1 0 0,0-1 1,10-7-1,49-50 78,-36 32-81,-7 8-229,1 0-1,53-35 0,-68 51 161,0 1 1,1 0-1,0 1 0,0 0 0,0 0 1,0 1-1,1 0 0,-1 1 0,1 1 1,0-1-1,-1 1 0,21 2 1,-26-1 43,-1 1 1,1 0 0,-1 0-1,1 0 1,-1 1 0,1-1 0,-1 1-1,0 0 1,0 1 0,0-1-1,0 1 1,0 0 0,0-1 0,-1 2-1,1-1 1,2 4 0,5 6 7,-2 1 1,1 0 0,8 20-1,-9-17 20,1-1-1,15 22 0,-21-34-14,-1 0 0,1 0 0,0 0-1,0-1 1,0 0 0,0 1 0,1-1-1,-1-1 1,1 1 0,0-1 0,0 1-1,9 2 1,17 0-44,1-1-1,-1-1 1,62-3-1,-46-1 29,-34 1 7,1-2 1,0 1-1,0-2 1,-1 0-1,0-1 0,1 0 1,-1-1-1,-1 0 1,21-12-1,-9 3-11,0-2-1,-2-1 1,36-33-1,-47 40-308,-1 0 0,-1-1 1,1 1-1,-2-2 0,0 1 0,0-1 0,-1-1 0,-1 1 0,0-1 0,0-1 0,-1 1 0,-1-1 0,3-18 0,-4-15-3272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9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281 437 6713,'0'0'4060,"-5"-32"-3225,-18-110-447,16 51-256,7 79-156,0 0 0,-1 1 0,0-1 0,-1 0 0,0 0 0,-1 1 0,0 0 0,-1-1 0,0 1 0,-9-16 0,12 25 9,0 0-1,-1 0 1,1 0 0,-1 0-1,1 1 1,-1-1 0,0 0-1,0 1 1,0-1 0,0 1-1,0 0 1,0 0 0,0-1-1,0 1 1,0 1 0,-1-1-1,1 0 1,0 0 0,-1 1-1,1 0 1,0-1 0,-1 1 0,1 0-1,-1 0 1,1 0 0,-4 1-1,2 0 7,0 0 0,0 0 0,0 1-1,0-1 1,0 1 0,1 0 0,-1 0-1,0 0 1,1 1 0,0-1 0,0 1-1,-1 0 1,2 0 0,-6 5 0,-3 8 10,1 0 0,0 1-1,1 1 1,1-1 0,0 1 0,1 0 0,2 1 0,-7 29 0,5-3 13,2 1-1,0 70 1,7-115-7,0 0 1,0 0-1,0 0 0,0 0 1,1-1-1,-1 1 0,0-1 1,0 0-1,0 0 0,1 1 0,-1-1 1,0-1-1,0 1 0,4-1 1,0 1 14,0 0 4,1 0 0,-1 0 0,1 1 0,-1-1 0,0 2 1,9 1-1,-12-1-3,1 0 1,-1 0-1,0 0 1,0 0 0,0 0-1,0 1 1,0-1-1,0 1 1,-1 0 0,1-1-1,-1 1 1,2 4 0,10 16 279,-1-1 0,-1 2 0,-2-1 1,0 2-1,-2-1 0,8 32 0,-6-5-93,-1 1-1,2 59 1,-10-47-390,15-102-9837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29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123 332 3817,'0'0'4333,"7"-36"-3742,24-115-327,-29 141-246,0 1 0,0-1 1,-1 1-1,-1-1 0,1 1 1,-2-1-1,1 1 1,-1-1-1,-3-11 0,3 19-10,0-1 0,-1 1 1,1 0-1,0 0 0,-1 0 0,0 0 0,1 0 0,-1 0 0,0 0 0,0 0 0,0 0 0,0 1 0,0-1 0,-1 1 0,1 0 0,0 0 0,-1-1 1,1 1-1,-1 1 0,1-1 0,-1 0 0,1 1 0,-1-1 0,0 1 0,-3 0 0,3 0-3,0-1 0,0 1 0,0 1 1,0-1-1,0 0 0,0 1 0,0-1 0,0 1 0,0 0 0,0 0 1,0 0-1,0 1 0,1-1 0,-1 1 0,0-1 0,1 1 0,0 0 1,-1 0-1,1 0 0,0 0 0,0 0 0,0 1 0,0-1 0,0 1 1,1-1-1,-1 1 0,-1 3 0,-2 5 0,0 1 0,1-1 0,0 1 0,1 0-1,-3 18 1,3 2 9,0 0 1,3 38-1,0-33 45,0-34-44,0 0 1,0 0 0,0 0-1,0-1 1,0 1 0,1 0-1,-1 0 1,1-1 0,0 1-1,0 0 1,0-1 0,0 1-1,0-1 1,1 1 0,-1-1-1,1 0 1,-1 0 0,1 1-1,0-1 1,2 2 0,0-2 8,0 0-1,0 0 1,0-1 0,0 1 0,0-1 0,0 0 0,0 0-1,0 0 1,1-1 0,-1 1 0,0-1 0,7-1 0,-1 2-230,1-1 0,-1-1 0,0 0 1,1-1-1,-1 1 0,0-2 1,1 0-1,-1 0 0,-1-1 1,1 0-1,-1 0 0,18-12 1,17-13-3936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0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246 542 4385,'0'0'5700,"2"-30"-4335,2-18-915,6-119 681,-10-21-575,0 183-569,-1 0 0,1 1 0,-1-1 0,0 0 1,0 1-1,0-1 0,0 1 0,-1 0 0,0-1 0,0 1 0,0 0 0,0 0 1,-1 0-1,1 0 0,-1 1 0,0-1 0,-1 1 0,1-1 0,0 1 0,-1 0 1,0 0-1,1 1 0,-1-1 0,0 1 0,-1 0 0,1 0 0,0 0 1,-1 1-1,1-1 0,0 1 0,-1 0 0,0 0 0,1 1 0,-1-1 0,0 1 1,1 0-1,-1 1 0,1-1 0,-1 1 0,0 0 0,1 0 0,-9 3 0,8-2 6,-1 1 0,1 0 0,0 0 0,0 0 0,0 0 0,0 1 0,1 0 0,-1 0 0,1 1 0,0-1 0,0 1 0,1 0-1,-1 0 1,1 0 0,0 0 0,-3 8 0,0 2 3,-1 1-1,2 0 1,0 0-1,-4 27 1,8-36 2,-2 3-4,2 1 1,-1-1-1,1 1 0,1 0 0,0-1 0,1 1 1,2 17-1,-2-26-1,0-1 1,0 0 0,0 1-1,0-1 1,0 0 0,0 0-1,0 1 1,1-1 0,-1 0-1,0 0 1,1-1 0,-1 1-1,1 0 1,-1 0 0,1-1-1,-1 1 1,1 0 0,-1-1-1,1 0 1,0 1 0,-1-1-1,1 0 1,2 0 0,47 0-477,-35 0 218,5-1 0,-15 0 210,0 1 1,1 0-1,-1 0 0,0 1 1,8 1-1,-12-1 53,0-1-1,-1 1 1,1 0-1,0 0 1,0 0-1,-1 0 1,1 0-1,0 0 1,-1 0 0,1 1-1,-1-1 1,0 1-1,1-1 1,-1 1-1,0-1 1,0 1-1,0 0 1,0-1-1,0 1 1,1 3-1,4 12 53,-2-1 0,1 1 0,-2 1-1,3 30 1,-4 74 576,-2-87-428,0 317-558,0-344-2096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1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243 333 7074,'0'0'7729,"-22"-30"-7518,-69-94-415,53 80-78,36 43 253,0 0 0,1 0 0,-1 0 0,0 0 0,1 0 0,-1 1 0,0-1 0,0 0 0,0 1 0,1 0 0,-1-1 0,-2 1 0,0 0-28,2-1 35,0 1 1,0 0-1,0 0 1,-1 0-1,1 0 1,0 1-1,0-1 1,0 1-1,0-1 1,1 1-1,-1 0 1,0-1-1,0 1 1,0 0-1,0 0 1,1 0-1,-1 1 1,0-1-1,1 0 1,-1 1-1,1-1 1,0 1-1,-1-1 1,1 1-1,0 0 1,0-1-1,0 1 1,0 0-1,0 0 1,0 0-1,1 0 1,-1 0-1,0 3 1,-2 8 16,1 0 1,0 1 0,0-1 0,2 14 0,-1-17-15,2 104-20,-1-111 50,0 0 0,1 0 0,-1-1-1,1 1 1,-1 0 0,1 0 0,0-1-1,0 1 1,0-1 0,0 1 0,1-1 0,-1 1-1,0-1 1,1 0 0,0 1 0,0-1 0,0 0-1,0 0 1,0 0 0,0-1 0,0 1-1,0 0 1,1-1 0,-1 0 0,1 1 0,-1-1-1,1 0 1,0 0 0,-1 0 0,1-1 0,0 1-1,0-1 1,-1 1 0,1-1 0,0 0-1,0 0 1,-1 0 0,1-1 0,0 1 0,0-1-1,-1 1 1,1-1 0,0 0 0,-1 0-1,4-1 1,-3-1 4,0 0-1,1 1 0,-1-1 0,-1 0 0,1 0 1,0-1-1,-1 1 0,1-1 0,-1 1 1,0-1-1,1-4 0,18-52-191,-7-4-1866,7-92-1,-12 52-2066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1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 5665,'0'0'6500,"39"-1"-6105,128 0-151,-156 1-223,0 1 0,-1 0 0,1 1 0,-1 0 0,1 0 0,-1 1 0,0 1 0,0 0 0,12 6 0,-17-6-13,1-1 1,-1 1-1,0 0 1,-1 0-1,1 1 0,-1-1 1,0 1-1,0 0 0,0 0 1,-1 1-1,1-1 0,2 7 1,-1 5-14,0 0 1,-1 1-1,0-1 0,-2 1 1,0 0-1,-1 0 1,-1 0-1,-2 21 0,1-23-68,-1-1-1,-1 1 0,0-1 0,-1 0 1,-1 0-1,0 0 0,-1-1 0,0 0 1,-15 24-1,7-16-43,-1-2 0,-1 0 0,-1 0 0,0-1 0,-26 20 0,41-37 101,4-2-46,0-1 53,1 1-1,0 0 1,-1-1 0,1 0 0,-1 0 0,1 0-1,-1 0 1,1 0 0,-1 0 0,0 0 0,1-1 0,3-3-1,9-5 24,55-30-46,88-65-1,-113 69-1693,47-48-1,-40 28-2052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1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85 121 1792,'0'0'7186,"-46"-78"-7106,33 67-64,0 4 40,5 3-48,4 1 0,4-1-192,8 1-768,17-1-601,1-3-2928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142 8570,'0'0'12321,"-47"-1"-11787,-153-4-148,101 2-78,-223-15 1239,278 11-1332,0-1 0,1-3-1,0-1 1,-74-32 0,108 40-217,1 0 1,1 0-1,-1-1 1,-11-9-1,17 13-126,6 5-819,163 246 1216,-137-197-266,-2 2 1,-3 0-1,19 62 1,-3-9-3479,-8-40-3156,-10-24-434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3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0 181 4161,'0'0'6739,"9"15"-5979,29 44-137,-37-57-588,1-1 1,-1 1 0,1-1 0,0 1-1,0-1 1,0 0 0,0 0 0,0 0-1,0 0 1,0 0 0,0 0 0,0-1 0,0 1-1,1-1 1,-1 1 0,0-1 0,0 0-1,1 0 1,-1 0 0,0 0 0,1 0-1,-1 0 1,0-1 0,0 1 0,5-2-1,-1 0 55,7-1-15,-1-2 0,1 0 0,-1 0 1,0-2-1,0 1 0,-1-1 0,0-1 1,17-14-1,6-3-26,12-8-55,77-40 0,-106 64-23,0 2 1,0 0-1,1 1 0,0 0 1,0 2-1,0 0 1,1 1-1,30-1 1,-31 4 5,-5 0 16,0-1 1,0 2-1,-1 0 0,1 0 0,0 1 0,0 1 1,-1 0-1,16 6 0,4 5-2,-13-4 5,0-1 1,1-1-1,1 0 0,-1-2 0,1-1 1,0 0-1,0-1 0,28 0 0,-9-3-85,-21 0 77,0 0-1,0-2 0,0 0 0,0-1 1,-1-1-1,1 0 0,33-12 1,2-9-4,-33 13-49,-1 2-1,1 0 1,1 1 0,-1 1-1,1 2 1,0 0-1,1 1 1,24-1-1,-35 4-51,9 3-774,-21-2 829,1 1 0,-1-1-1,1 1 1,0-1 0,-1 1-1,1-1 1,-1 1 0,0 0-1,1-1 1,-1 1 0,1 0-1,-1-1 1,0 1 0,1 0-1,-1 0 1,0-1 0,0 1-1,0 0 1,0 0 0,0-1-1,1 1 1,-1 0 0,0 0-1,-1-1 1,1 2 0,0 24-1895,-4-1-1438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3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2777,'0'0'6146,"-1"1"-5679,1 1-389,0 0 0,-1 0 0,1-1-1,0 1 1,0 0 0,0 0 0,0 0 0,0-1 0,0 1-1,0 0 1,1 0 0,-1-1 0,1 1 0,-1 0 0,1 0 0,1 1-1,3 13 307,5 40 752,5 85 0,7 42-1003,-21-179-239,0 0 1,0-1-1,0 1 1,0-1-1,0 1 1,1-1-1,-1 0 1,1 0-1,0 0 1,0 1-1,4 3 1,-4-5-191,0-1-1,0 1 1,1-1 0,-1 1 0,0-1 0,1 0-1,-1 0 1,1 0 0,0 0 0,-1-1-1,1 1 1,0-1 0,-1 0 0,1 1 0,0-1-1,2-1 1,17 1-3615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4.2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2617,'0'0'7216,"-7"11"-7060,0 3-130,1-1 0,0 1 0,0 0 1,1 0-1,-5 26 0,2 8 3,4-28-15,0 0 1,-1 34-1,6-52-25,-1-1 0,0 1-1,1 0 1,-1-1 0,1 1 0,0-1 0,0 1-1,-1-1 1,1 1 0,0-1 0,0 0-1,0 1 1,0-1 0,0 0 0,1 0-1,-1 0 1,0 0 0,1 0 0,-1 0 0,0 0-1,1 0 1,-1 0 0,1-1 0,-1 1-1,1 0 1,0-1 0,-1 0 0,1 1-1,-1-1 1,1 0 0,3 0 0,0 1-27,1 0 0,0-1 0,-1 0 0,1 0 0,0-1 0,-1 0 0,1 0 0,0 0 0,5-2 0,-5-1 40,0 1-1,0-1 0,0-1 1,-1 1-1,0-1 0,0 0 1,0 0-1,0 0 0,-1-1 1,0 0-1,0 0 0,0 0 1,-1 0-1,4-11 0,0 2 6,-1-1 0,-1 1-1,0-1 1,-2 0 0,4-22-1,-7 8-1713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4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5137,'0'0'5601,"122"49"-11970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4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0 103 5201,'0'0'4742,"24"-15"-5724,77-46-531,-94 57 1258,1 0-1,0 0 0,-1 0 0,1 1 1,16-4-1,-20 7 211,0 0 0,0-1 0,0 1 0,0 1 0,0-1 0,-1 1 0,1-1 0,0 1 0,4 2 0,-4-2 131,-1 1-1,0 0 1,0 0 0,0 0 0,0 0 0,0 1-1,0-1 1,-1 1 0,1 0 0,-1 0-1,0 0 1,0 0 0,0 0 0,0 0 0,1 5-1,1-1 303,0 2-1,-1-1 0,0 0 0,-1 0 0,2 14 0,-3-21-448,-1 0 0,0 0 0,0 0 0,0 0 0,0 0 0,0 0 0,0 0-1,0 0 1,0 0 0,0 0 0,0 0 0,-1 0 0,1 0 0,0 0 0,-1 0 0,1-1-1,0 1 1,-1 0 0,1 0 0,-1 0 0,0 0 0,1-1 0,-1 1 0,0 0 0,1-1-1,-1 1 1,0 0 0,0-1 0,1 1 0,-1-1 0,0 1 0,0-1 0,-1 1 0,-25 7-6901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5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6929,'0'0'6098,"-17"206"-5978,17-157-64,0-3-56,4-7-504,13-7-1169,-4-14-1343,-1-18-1009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5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4201,'0'0'5457,"0"220"-4825,0-128-632,0-18-416,0-14-1880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6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4041,'0'0'3969,"0"194"-2713,0-130-208,0-7-488,-4 0-376,4-11-184,0-7-24,0-4-848,0-10-720,8-15-1753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6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126 121 4161,'0'0'3815,"-20"-24"-3617,20 24-198,-79-91 120,79 91-119,0-1 0,-1 1 0,1-1 0,0 1 1,-1 0-1,1-1 0,0 1 0,-1 0 0,1-1 0,-1 1 1,1 0-1,-1-1 0,1 1 0,-1 0 0,1 0 0,-1 0 0,0-1 1,1 1-1,-1 0 0,1 0 0,-1 0 0,1 0 0,-1 0 1,1 0-1,-1 0 0,0 0 0,1 0 0,-1 0 0,1 1 1,-1-1-1,1 0 0,-1 0 0,1 0 0,-1 1 0,1-1 1,-1 0-1,1 0 0,-1 1 0,1-1 0,-1 1 0,1-1 0,0 0 1,-1 1-1,1-1 0,0 1 0,-1-1 0,1 1 0,0-1 1,0 1-1,-1-1 0,1 1 0,0-1 0,0 1 0,0-1 1,0 1-1,-1-1 0,1 1 0,0 0 0,0-1 0,0 1 1,0-1-1,1 1 0,-4 47 9,3-37-9,1 192-201,-1-200 175,0-1 0,0 1 0,0 0 0,1 0 0,-1 0 0,1 0 0,0 0 1,0-1-1,0 1 0,0 0 0,1-1 0,-1 1 0,1-1 0,-1 1 0,1-1 0,0 0 0,0 0 1,0 1-1,0-1 0,0-1 0,4 4 0,-3-4-23,0 0 0,-1-1 0,1 1 0,0 0 0,0-1 0,0 0 0,-1 0 0,1 0 0,0 0 0,0 0 0,0 0 0,0-1 0,-1 1 0,1-1 0,0 0 0,-1 0 0,1 0 0,0 0-1,-1-1 1,1 1 0,3-3 0,1-1-258,0-1-1,-1 1 0,12-14 0,16-20-1758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6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261 124 3305,'0'0'4870,"-17"-13"-4781,-58-39-59,71 49-31,0 1 0,0 0 0,0 0 0,0 0 0,-1 0 0,1 1 0,-1-1 0,1 1 0,-1 0 0,1 1 1,-1-1-1,1 1 0,-1 0 0,1 0 0,-1 0 0,-7 2 0,-3-1-14,12 0 16,0-1 1,0 1-1,0 0 1,1 0-1,-1 0 0,0 0 1,0 1-1,1-1 1,-1 1-1,1 0 0,-1-1 1,1 1-1,-1 0 1,1 1-1,0-1 0,0 0 1,0 0-1,1 1 1,-1-1-1,0 1 0,1 0 1,0 0-1,-1-1 1,1 1-1,-1 4 0,-1 3 219,0 1-1,1 0 0,0-1 1,0 1-1,1 20 0,1-30-181,1 0 0,-1 0 0,0 0 0,1-1 0,-1 1 0,1 0 0,-1 0 0,1 0 0,0 0 0,-1-1 0,1 1 0,0 0 0,0 0 0,-1-1 0,1 1 0,0-1 0,0 1 0,0-1 0,0 1 0,0-1 0,0 1 0,0-1 0,0 0 0,0 0 0,0 1 0,0-1 0,0 0 0,0 0 0,0 0 0,0 0 0,0 0 0,1-1 0,2 2 53,0-1 0,1-1 1,-1 1-1,0-1 1,0 1-1,0-1 0,7-3 1,0-3-106,-1 0 0,0-2 0,0 1 0,-1-1 0,0 0 0,-1-1 0,8-11 0,9-9-700,17-13-1189,-7 6-1191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0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3169,'0'0'10665,"21"6"-9282,129 50 855,-126-45-1976,0 0 0,0 2 1,-1 1-1,-1 1 0,21 17 0,-41-30-280,0 0 1,0 0-1,0 0 0,0 0 0,0 0 1,0 1-1,-1-1 0,1 0 0,-1 1 0,1-1 1,-1 1-1,0 0 0,0-1 0,0 1 1,0 0-1,-1 0 0,1-1 0,-1 1 1,0 0-1,0 0 0,0 0 0,0 0 1,0 0-1,0 0 0,-1-1 0,0 1 1,1 0-1,-1 0 0,0-1 0,0 1 0,-1 0 1,1-1-1,0 1 0,-1-1 0,1 0 1,-1 1-1,0-1 0,0 0 0,0 0 1,0 0-1,0 0 0,-1 0 0,-2 1 1,-17 9-525,-1 0 0,-1-2 0,-49 15 1,-78 8-883,145-32 1368,6-1-250,23 1-666,10 3 1029,-2 1 1,1 1-1,-1 2 1,0 2-1,0 0 1,-1 2-1,49 27 1,-77-37-27,1 0 0,-1-1 0,1 1 1,-1 0-1,0 0 0,0 1 1,1-1-1,-2 0 0,1 1 1,0-1-1,2 6 0,-3-6-15,0-1 0,-1 1 0,0 0 0,1-1 0,-1 1 0,0 0 0,0 0 0,0-1 0,0 1 0,0 0 1,0-1-1,0 1 0,-1 0 0,1-1 0,-1 1 0,0 2 0,-2 1-8,0 0 0,-1 0 0,1-1 0,-1 0 0,0 1 0,0-1 0,0-1 1,-1 1-1,1-1 0,-1 0 0,0 0 0,-7 4 0,-169 80-2114,89-53-1921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7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0 698 4081,'0'0'7840,"20"-31"-7614,72-104-132,-81 121-92,0 0 0,0 1 0,1 1 0,1-1 0,0 2 0,1 0 0,0 0 0,18-8 0,-20 12 1,0 1 0,0 1 0,1 0 0,-1 1 1,1 0-1,0 1 0,0 1 0,1 0 0,-1 1 0,0 0 1,1 1-1,-1 0 0,0 1 0,1 0 0,-1 2 1,0-1-1,24 9 0,-4-2 51,-1-2 1,2-1 0,-1-2-1,0-1 1,1-1-1,-1-2 1,40-5-1,-67 4 14,0 0 0,0-1 0,0 1-1,0-1 1,-1-1 0,1 1 0,-1-1 0,1 0 0,5-4-1,47-38 556,-33 25-456,288-249-2418,-251 210-2212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7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5537,'0'0'2617,"13"205"-1793,-9-113 24,0 22-144,-4 42-304,0-4-400,0 50-8,0-36-1928,-4-63-3721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37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8714,'0'0'5497,"68"206"-4833,-5-192-360,4-14-120,0-14-88,-4-43-96,-4-21-152,3-49-1216,-15 20-1913,-18 8-3112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0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0 1128,'0'0'912,"3"37"1840,0 9-2072,11 189 1603,-13 114 988,-1-1-4699,14-174-1294,0-2 886,-12 102 2300,-6-191 1429,-17 105 0,6-106-542,-51 401 3641,61-412-6859,-2-24-2857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9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5121,'0'0'2815,"9"41"-1417,28 133-266,0-17-313,10 64-1158,-20 37-752,-19-150 924,30 149 1,68 315 3869,-79-146 248,-9-97-84,-11-267-3013,30 117-1,-36-174-850,2 12-13,-2-13-19,-1 0 1,1 1-1,0-1 0,0 0 1,0 0-1,0 0 1,1 0-1,-1 0 0,1 0 1,0-1-1,0 1 0,1-1 1,-1 1-1,1-1 0,4 5 1,2-7-476,1-15-261,6-32-1434,-2-1-1,11-66 1,-2-22-5057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0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0 560 9954,'0'0'8906,"219"28"-6746,-35-28 377,110-32-529,113-46-959,46-7-441,-8-3-264,-42 14 0,-67 17-344,-30 4-248,-42 3-1616,-79 15-2817,-68-1-6346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8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3425,'0'0'9106,"4"199"-9106,21-118-280,-4-6-2225,-4 3-1528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8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2401,'0'0'9089,"0"234"-7712,12-153-345,1 8-232,4 3 200,-9 3-103,1 8-449,-9 3-256,0 11-192,0 7-1065,0 57-1207,0-29-2449,0-24-360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9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0 185 2561,'0'0'14651,"168"0"-13275,-59-18-544,21-7-584,13-7-248,8 4-1104,67-7-1841,-37 10-2000,-22 4 168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9:59.7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1 128 3561,'0'0'4113,"285"7"-3089,-184-7-536,8-10-488,71-15-680,-24 4-1913,-10-4-1016</inkml:trace>
  <inkml:trace contextRef="#ctx0" brushRef="#br0" timeOffset="1">2065 1 200,'0'0'6625,"260"3"-6545,-163-3-72,-1 0-8,43 0-72,-22 0-1064,-20 0-4049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1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19 3721,'0'0'5657,"-14"-1"-4878,-56-7 383,7 0 3196,24 7-765,29 1 203,1 0 3572,23 18-7170,11 5 211,48 35-1,-50-42-244,-1 1 0,-1 1 0,32 34 1,31 59 363,-53-66-484,2-2 1,42 41-1,90 56-44,-100-89 0,59 62 0,-118-108 0,-1 1 0,1 1 0,-1-1 0,0 1 0,0 0 0,5 11 0,-8-11-203,-5-5-1991,1-2 1234,-1 0 0,0-1 1,1 1-1,-1 0 0,1-1 0,-1 0 1,1 1-1,0-1 0,-1 0 1,1 0-1,0-1 0,0 1 0,-1 0 1,-2-4-1,-21-23-8189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0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0 7738,'0'0'2008</inkml:trace>
  <inkml:trace contextRef="#ctx0" brushRef="#br0" timeOffset="1">34 765 3225,'0'0'6929,"-25"255"-5537,21-124-447,0 7-289,4 4-424,0-1-232,0 44-1729,8-37-1575,17-27-161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7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90 1632,'0'0'15520,"40"-12"-13439,130-37-723,-148 42-1171,1 1-1,-1 1 1,1 1-1,1 1 1,45 0 0,-57 3-167,-9 0-24,-1 0 0,1 0 0,-1 0-1,1 0 1,0 0 0,-1 0 0,1 1 0,0-1-1,-1 1 1,1 0 0,-1 0 0,1 0 0,-1 0-1,1 0 1,2 2 0,-4-1-25,0 1 0,0-1 0,1 0 0,-2 1 1,1-1-1,0 1 0,0 0 0,-1-1 0,1 1 0,-1 0 1,0-1-1,0 1 0,0 0 0,-1 3 0,1 11-210,-1 0-1,-1 0 1,-1 0-1,0 0 1,-1-1 0,-9 24-1,-1-7-455,-37 61 0,31-62 342,14-24 221,1-1 0,0 2-1,0-1 1,0 0 0,1 1-1,0 0 1,1 0 0,0 0 0,0 1-1,1-1 1,-1 11 0,3-18 96,0-1 0,1 0-1,-1 0 1,0 1 0,1-1 0,-1 0 0,1 0 0,-1 0 0,1 1 0,0-1 0,-1 0-1,1 0 1,0 0 0,0 0 0,0 0 0,0 0 0,0-1 0,0 1 0,0 0 0,0 0-1,0-1 1,0 1 0,1 0 0,1 0 0,36 10-108,-28-8 72,4 1 71,0 0 1,0 1-1,0 1 1,-1 1 0,17 9-1,-26-13 22,-1 0-1,0 0 1,0 0-1,0 1 1,0-1-1,-1 1 1,1 0-1,-1 0 1,0 0 0,0 1-1,-1-1 1,1 1-1,-1 0 1,0-1-1,0 1 1,-1 0-1,1 0 1,-1 0-1,1 10 1,1 44-408,-6-35-2223,3-23 2453,-1 0 0,1-1 0,-1 1 0,0 0-1,1-1 1,-1 1 0,0 0 0,0-1-1,1 1 1,-1-1 0,0 1 0,0-1 0,0 0-1,1 1 1,-1-1 0,0 0 0,0 1 0,0-1-1,0 0 1,0 0 0,0 0 0,0 0 0,0 0-1,1 0 1,-3 0 0,-27-2-859,28 1 836,-3 0 144,0-1-1,0 1 1,0-2 0,0 1 0,1 0 0,-1-1 0,1 0 0,-1 0 0,1 0 0,0 0 0,0-1 0,0 0 0,1 0 0,-1 0 0,1 0 0,0 0 0,0-1 0,1 1 0,-1-1 0,-3-9 0,-1-3 20,0-1 1,2 1-1,0-1 0,-5-31 1,6 2-22,2-71 1,2 70 270,0 45 123,0 8 116,-2 28 347,-2 1 1,-1-1 0,-11 36 0,-3 17 366,9-6-770,3 1 1,3 87-1,4-167-399,0 4-245,0 0 1,0 0-1,0 1 1,1-1 0,0-1-1,2 11 1,-2-14 25,0 0 0,0 1-1,-1-1 1,1 0 0,0 0 0,0 0 0,0 0-1,0 0 1,0 0 0,0-1 0,0 1 0,1 0 0,-1 0-1,0-1 1,0 1 0,1-1 0,-1 1 0,0-1-1,1 0 1,-1 1 0,0-1 0,1 0 0,-1 0-1,0 0 1,1 0 0,-1 0 0,1 0 0,2-1 0,17-2-3966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8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252 0 1288,'0'0'6298,"-96"191"-5922,58-120-232,0 4-144,1-5-1040,11-17-801,10-24-1368</inkml:trace>
  <inkml:trace contextRef="#ctx0" brushRef="#br0" timeOffset="1">152 283 2232,'0'0'7954,"226"-14"-7050,-188 7-520,-4-3-384,-18-5-1136,-7 5-2225,-9-4-1856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8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96 6473,'0'0'3305,"-25"230"-2745,25-180-560,0-11-72,0-18-1288,0-10-1593</inkml:trace>
  <inkml:trace contextRef="#ctx0" brushRef="#br0" timeOffset="1">299 1 1072,'0'0'12915,"0"219"-10827,-9-141-951,5-4-753,4 1-384,0 13-1401,30-20-1983,-1-22-3170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9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7130,'0'0'9104,"43"5"-8458,139 18-464,-102-11-196,-40 1-486,-38-12 352,0 0 1,0 1 0,0-1-1,0 0 1,-1 1 0,1-1-1,0 1 1,-1-1 0,1 1-1,-1 0 1,0-1 0,1 1-1,-1 0 1,0 0 0,0 0-1,0 0 1,0 0 0,-1 0-1,1 0 1,-1 0 0,1 1-1,-1-1 1,0 0 0,1 0-1,-1 0 1,-1 5 0,1 0-215,-1-1 0,0 0 0,0 1 0,-1-1 0,0 1-1,0-1 1,0 0 0,-5 8 0,-12 16-394,-2-1 0,-39 44 0,36-45 945,0 1 0,-26 45 0,48-71-46,0 0 1,0 0 0,0 1 0,1-1 0,-1 1-1,1-1 1,0 1 0,0 0 0,1-1 0,-2 9-1,3-12-124,-1 0 0,0 1 0,0-1 0,1 1 0,-1-1 0,0 0 0,1 1 0,-1-1 0,0 0 0,1 1 0,-1-1 0,0 0 0,1 1 0,-1-1 0,1 0 0,-1 0 0,1 0 0,-1 1 0,1-1 0,-1 0 0,1 0 0,-1 0 0,0 0 0,1 0 0,-1 0 0,1 0 0,-1 0 0,1 0 0,-1 0 0,1 0 0,-1 0 0,1 0 0,-1 0 0,1-1 0,-1 1 0,1 0 0,4-1 70,2 0-85,1-1 0,-1 0 0,1-1 0,-1 0 0,0 0 0,0 0 0,0-1 0,-1 0 0,1 0 0,-1-1 0,0 0 0,0 0 0,-1 0 0,8-10 0,7-7-465,-1-2 1,23-38 0,0-30 52,-41 91 884,0 5 148,70 481 7755,-22-94-6263,-40-130-3686,-9-260 1460,1 1 0,-1-1 0,0 0 1,0 0-1,0 1 0,-1-1 0,1 0 1,0 0-1,0 0 0,-1 1 0,1-1 1,0 0-1,-1 0 0,1 0 0,-1 0 1,0 0-1,1 0 0,-1 0 0,0 0 1,0 0-1,0 0 0,1 0 0,-1 0 1,0 0-1,0-1 0,0 1 0,0 0 1,-1-1-1,1 1 0,0-1 0,0 1 0,0-1 1,0 1-1,-1-1 0,1 0 0,0 0 1,0 1-1,0-1 0,-1 0 0,1 0 1,0 0-1,0-1 0,-1 1 0,1 0 1,0 0-1,0-1 0,0 1 0,-2-1 1,-3-1-435,0 0 0,0-1 0,1 1 0,-1-1-1,1 0 1,0 0 0,0-1 0,0 0 0,-7-6 0,-15-21-947,2-2 0,-32-53 0,11 14 792,-166-217 3948,207 282-2886,1 0-1,0-1 0,0 1 1,0-1-1,1 0 0,-3-9 1,5 14-268,0-1 0,1 1 0,-1 0 0,1 0-1,-1-1 1,1 1 0,0 0 0,0 0 0,1-1 0,-1 1 0,1 0 0,0 0 0,-1 0 0,1-1 0,1 1 0,-1 0 0,0 0 0,1 1 0,1-4 0,2 0-2,0 1 0,0 1 0,1-1 1,0 1-1,-1 0 0,1 0 0,1 0 0,-1 1 0,0 0 1,9-3-1,-4 3 59,0-1 1,0 1 0,0 1-1,0 0 1,22-1-1,-32 3-134,0 0-1,0 0 0,0 1 1,0-1-1,1 0 1,-1 0-1,0 0 1,0 1-1,0-1 0,0 1 1,0-1-1,0 1 1,0-1-1,0 1 0,0 0 1,-1-1-1,1 1 1,0 0-1,0 0 1,0-1-1,-1 1 0,1 0 1,0 0-1,-1 0 1,1 0-1,-1 0 0,1 0 1,-1 0-1,0 0 1,1 0-1,-1 0 1,0 2-1,2 41 671,-3-27-496,0 3-83,-1 0-1,-1 1 0,0-1 1,-2 0-1,0-1 1,-15 35-1,-62 111-426,42-89-639,37-72 284,6-13-506,7-14 862,1 1 1,1-1 0,0 2-1,2 0 1,26-31 0,-11 13 157,151-182-119,-151 191 312,1 1 0,1 2 0,1 1 0,67-41 0,-92 63-4,-1 0 0,1 0-1,0 1 1,1 0 0,-1 0-1,0 1 1,1-1 0,0 2-1,-1-1 1,1 1 0,0 1 0,0-1-1,0 1 1,10 1 0,-16 0-36,-1 0 0,1 0 1,-1-1-1,1 1 0,-1 0 1,0 0-1,0 0 0,1 1 1,-1-1-1,0 0 0,0 0 1,0 1-1,0-1 0,0 0 1,-1 1-1,1-1 0,0 1 1,-1-1-1,1 1 0,0 1 1,9 39-140,-8-27 157,13 25 205,-1-23-108,-14-17-119,0 0-1,1 0 0,-1 1 0,1-1 0,-1 0 0,1 0 0,0 1 0,-1-1 0,1 0 1,-1 0-1,1 0 0,-1 0 0,1 0 0,-1 0 0,1 0 0,0 0 0,-1 0 0,1 0 1,-1 0-1,1-1 0,-1 1 0,1 0 0,-1 0 0,1 0 0,-1-1 0,1 1 0,-1 0 1,1-1-1,-1 1 0,1-1 0,4-11-1800,-1-13-1875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9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336 1 1296,'0'0'7146,"-130"188"-5442,80-96 33,8-7-641,4-7-600,13-11-496,4-18-24,8-13-1248,9-18-1145,-4-43-3672,4-25 2984</inkml:trace>
  <inkml:trace contextRef="#ctx0" brushRef="#br0" timeOffset="1">378 174 1016,'0'0'7858,"273"-42"-3913,-197 42-1433,-5 0-95,-8 0-1305,8 14-1112,-12 11-1000,-17-11-5730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1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0 291 12419,'0'0'8946,"298"-7"-8362,-113-46 464,50-18-280,-17 3-544,-17 15-224,-29 14-512,-12 39-2457,-22 0-3808,-16 7-1897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1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1400,'0'0'12203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3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34 365 1488,'0'0'15677,"-8"12"-12903,3-5-2425,2-4-167,0 1 0,1 0 0,-1 0 1,1 0-1,0 0 0,0 0 0,-1 6 1,3-9-156,0-1 0,0 1-1,-1-1 1,1 1 0,0-1 0,0 1 0,1-1 0,-1 1 0,0 0 0,0-1 0,0 1 0,0-1 0,0 1 0,0-1 0,1 0 0,-1 1 0,0-1 0,1 1 0,-1-1 0,0 1 0,0-1 0,1 0 0,-1 1 0,1-1 0,-1 0-1,0 1 1,1-1 0,0 1 0,1 0 49,1-1 0,-1 1 0,0-1 0,0 0-1,1 1 1,-1-1 0,0 0 0,1 0 0,-1 0-1,0-1 1,3 0 0,27-6 185,0-2 0,-1-1 0,0-1 0,-1-2 0,32-19-1,-32 18-193,313-183-1766,-338 194 1054,0 0-1,-1 0 1,0 0-1,0-1 1,0 0 0,0 0-1,-1 0 1,1 0-1,-1 0 1,5-9-1,-7 10 212,0 1 0,-1-1 0,1 1 0,0-1 0,-1 0 0,0 1 0,0-1 0,0 0 0,0 1 0,0-1-1,0 0 1,-1 1 0,1-1 0,-1 1 0,1-1 0,-1 1 0,0-1 0,0 1 0,-1-1 0,1 1 0,0 0 0,-1 0 0,1-1 0,-3-1-1,-26-25-4927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4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1 8482,'0'0'2800,"0"34"-1037,-1 39-786,3 274 5880,28 9-4469,2 59-2259,-32-393-164,1 2-34,-2-1 0,0 1 0,-1 0 0,-7 28 0,7-47 30,1 0-1,0 0 1,-1 0 0,0 0 0,0-1 0,-1 1 0,1 0 0,-1-1 0,0 0 0,0 0 0,-1 0-1,1 0 1,-1 0 0,0 0 0,0-1 0,0 0 0,0 0 0,-1 0 0,1 0 0,-1-1-1,1 0 1,-1 0 0,0 0 0,-9 2 0,6-3-20,1 0 0,-1 0-1,1-1 1,-1 0 0,1 0 0,-1-1-1,1 0 1,-1 0 0,1 0 0,0-1-1,0-1 1,-1 1 0,1-1 0,1 0-1,-1-1 1,0 1 0,1-1 0,0-1-1,-11-9 1,6 4 44,0-2 1,1 1-1,0-2 1,1 1-1,0-1 1,1 0-1,1-1 0,-11-25 1,14 27 37,1 0 0,0 0 0,1-1 0,1 1-1,-1-1 1,2 1 0,1-16 0,-1 14 15,0 8-36,1 0 1,0 0-1,0 0 0,0 0 0,1 0 0,0 0 1,1 0-1,-1 1 0,1-1 0,0 1 1,0 0-1,1-1 0,7-8 0,7-5-311,42-36 0,-26 25-537,25-26-2399,-4-2 0,-2-2 0,56-83 1,-31 26-2471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2585,'0'0'9300,"-4"15"-7710,-3 11-305,2 1 1,1 0 0,-1 41-1,3 83 3891,-9 72-1520,11-220-3637,-8 182 920,6-226-8665,1-32-175,8 14 2243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4.4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0 10010,'0'0'6562,"-122"195"-5330,88-156-1232,-3 0-1168,-5-7-1689,-38-18-2520,8-11 152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4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3721,'0'0'9877,"0"43"-8496,0 268 29,-1-272-1327,3 65 36,-1-91-110,1 1 1,0-1-1,1 0 0,0 0 0,8 18 0,-10-27-7,1-1 0,0 1-1,0 0 1,1-1 0,-1 1-1,0-1 1,1 0 0,0 0 0,0 0-1,0 0 1,0-1 0,1 1-1,-1-1 1,0 1 0,1-1-1,0 0 1,0-1 0,-1 1 0,1-1-1,0 1 1,0-1 0,0-1-1,0 1 1,1 0 0,-1-1 0,0 0-1,0 0 1,0 0 0,0 0-1,0-1 1,1 0 0,6-2-1,2 0-19,-1-1 0,1-1-1,-1 0 1,-1-1-1,1 0 1,-1-1 0,0 0-1,20-16 1,-2-5-467,47-55 1,-63 66-135,0-1 1,-1 0 0,-1 0-1,17-40 1,-25 52 198,-1-1 1,0 0-1,-1 1 1,0-1-1,0 0 1,0-9-1,-1 12-37,-3 10 380,-11 22 449,0 0 0,3 0 0,0 1 0,-13 58 0,-11 128 2366,9 237 677,27-480-4032,2 1 0,1-1 0,1 0 0,1 1 0,13-36 0,4 3-724,37-71-1,-54 119 1298,1-1 0,1 1 1,0 0-1,0 1 0,14-14 0,-20 22 91,1 0 0,0 0 0,0 1 1,0-1-1,0 1 0,1 0 0,-1 0 0,1 0 0,-1 0 0,1 1 0,0-1 0,-1 1 0,1 0 0,0 0 0,0 0 0,0 1 0,0 0 0,0-1 0,0 1 1,0 0-1,-1 1 0,1-1 0,7 2 0,-9-1 11,0 1-1,1-1 1,-1 0 0,0 0 0,0 1 0,0-1-1,0 1 1,0 0 0,-1 0 0,1 0 0,0 0 0,-1 0-1,0 0 1,1 0 0,-1 0 0,0 0 0,0 0-1,0 1 1,0-1 0,0 1 0,-1-1 0,1 3-1,2 8 102,-2 0-1,2 25 0,-3-31-100,1 30 93,2 4-57,-3 0 1,-1 1-1,-11 72 1,-1-70-114,12-42-13,1-1 1,-1 1-1,1-1 0,-1 1 0,0 0 0,0-1 0,0 1 0,0-1 0,0 0 0,0 1 1,0-1-1,0 0 0,0 1 0,0-1 0,-1 0 0,1 0 0,-1 0 0,1 0 0,-1 0 0,1-1 1,-1 1-1,-2 1 0,4-2 19,0 0-1,-1 0 1,1 0 0,0-1-1,-1 1 1,1 0 0,0 0-1,-1 0 1,1 0 0,0 0-1,-1 0 1,1 0 0,0-1 0,0 1-1,-1 0 1,1 0 0,0 0-1,0-1 1,-1 1 0,1 0-1,0 0 1,0-1 0,0 1 0,-1 0-1,1 0 1,0-1 0,0 1-1,0 0 1,0-1 0,0 1-1,0 0 1,0-1 0,0 1 0,0 0-1,-1-1 1,1 1 0,1-1-1,-5-22-433,2 0-1,1-1 0,2-35 1,0 14 357,-1 32 120,1-1-1,0 1 1,1 0-1,0 0 1,8-22 0,-9 30 60,1 1 0,0-1 0,0 1 0,0 0-1,0 0 1,0 0 0,1 0 0,0 0 0,0 1 0,0-1 0,0 1 0,0 0 0,1 0 0,-1 0 0,1 0 0,0 1 0,0-1 0,0 1 0,0 0 0,5-1 0,-8 2-75,0 1 1,0-1-1,0 1 1,0-1-1,0 1 1,0 0-1,0 0 0,1-1 1,-1 1-1,0 0 1,0 0-1,0 0 0,0 0 1,0 0-1,0 1 1,1-1-1,-1 0 0,0 0 1,0 1-1,0-1 1,0 1-1,0-1 0,0 1 1,0-1-1,0 1 1,0 0-1,0-1 0,0 1 1,-1 0-1,1 0 1,0 0-1,0 0 1,-1-1-1,1 1 0,0 0 1,-1 0-1,1 0 1,0 2-1,0 4-42,0-1 0,-1 0 0,1 1 0,-1-1 0,0 0 0,-2 7 0,1 9-42,0 1-8,-1 0 1,-2 0-1,0 0 1,-1-1-1,-1 0 1,-11 25-1,4-9 154,9-28 162,2 0 1,-1 0-1,1 0 1,0 0-1,0 15 0,7-26 143,2-3-371,-1 0 0,0 0 0,0-1 0,0 0 0,-1 0 0,1 0 1,-1 0-1,-1-1 0,8-9 0,38-71-915,-48 81 818,107-228-6925,-69 128 1379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5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4169,'0'0'6681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5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1 617 1872,'0'0'17972,"176"-152"-17724,-79 67-160,-9 7-88,-21 7-56,-25 14-728,-17 11-1480,-21-7-529,-4 11-2944,0 10-1761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6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206 1 1088,'0'0'12211,"-33"223"-10619,24-124 673,1-3-17,4-8-888,4-10-1232,-4-10-128,-5-19-2088,-3-21-1161,-9-28 193,-17-17-913,4-36 24,1-8 1552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07.0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0 104 1056,'0'0'13283,"10"23"-12459,33 72-522,-41-90-338,1 0 0,-1 0 0,1-1 0,0 1 0,0-1 0,1 1 1,-1-1-1,1 0 0,0-1 0,0 1 0,0-1 0,7 5 0,-9-7-80,1 0-1,-1 0 1,0-1-1,0 1 0,0-1 1,1 0-1,-1 0 1,0 0-1,0 0 0,1 0 1,-1 0-1,0 0 0,0-1 1,0 1-1,1-1 1,-1 0-1,0 0 0,0 0 1,0 0-1,0 0 1,0 0-1,0 0 0,-1 0 1,1-1-1,3-2 1,8-10-644,0-1-1,-1 1 1,0-2 0,18-33 0,2-2-196,-16 27 720,-11 14 310,2 0 0,0 0-1,0 0 1,0 1-1,1 1 1,17-16 0,-24 24 12,-1-1 1,1 1 0,-1 0-1,1-1 1,-1 1-1,1-1 1,-1 1 0,1 0-1,-1 0 1,1-1 0,-1 1-1,1 0 1,0 0 0,-1 0-1,1-1 1,-1 1 0,1 0-1,0 0 1,-1 0 0,1 0-1,-1 0 1,1 0-1,0 0 1,-1 1 0,1-1-1,-1 0 1,1 0 0,0 0-1,-1 0 1,1 1 0,-1-1-1,1 0 1,-1 1 0,1-1-1,-1 0 1,1 1 0,-1-1-1,1 1 1,-1-1 0,0 1-1,1-1 1,-1 1-1,0-1 1,1 1 0,-1-1-1,0 1 1,1-1 0,-1 1-1,0 0 1,0-1 0,0 1-1,0 0 1,2 36 2545,-2-30-2399,-2 140 4593,0-90-3819,-18 105 0,10-115-876,-29 164 247,34-173-495,2 1 0,2-1 0,4 57 1,-3-94 67,1 0 0,-1 0-1,1 0 1,-1 0 0,1 0 0,-1 0 0,1-1 0,-1 1 0,1 0 0,0 0 0,-1-1 0,1 1 0,0 0 0,0-1 0,0 1-1,-1-1 1,1 1 0,0-1 0,0 1 0,0-1 0,0 0 0,0 0 0,0 1 0,0-1 0,0 0 0,0 0 0,0 0 0,0 0-1,0 0 1,0 0 0,0 0 0,0 0 0,0 0 0,1-1 0,2 1-48,-1-1 0,1 1 0,0-1 0,-1 0 0,1 0 1,0 0-1,-1-1 0,5-2 0,6-9-185,-10 9 330,0 0 0,0 0 1,0 0-1,1 0 0,6-4 0,-10 7-25,0 1-1,0-1 0,0 1 0,0 0 1,0-1-1,0 1 0,0 0 1,0 0-1,0-1 0,0 1 0,0 0 1,0 0-1,0 0 0,0 0 1,1 0-1,-1 1 0,0-1 0,0 0 1,0 0-1,0 1 0,0-1 1,0 1-1,0-1 0,0 1 0,-1-1 1,1 1-1,0-1 0,0 1 1,0 0-1,0-1 0,-1 1 0,1 0 1,0 0-1,-1 0 0,1 0 1,0 1-1,4 6-8,0 1 1,-1 0 0,0 1-1,-1-1 1,0 1-1,0 0 1,1 12-1,8 77-78,-10-78 47,1 42-22,6 46-27,-8-99 67,1-1 0,0 1 0,1 0 0,0-1 0,1 0 0,0 0 0,0 0 0,8 12 0,-10-19-7,1 1 0,-1 0 0,1-1 0,0 0 0,0 1 0,0-1 0,0 0 0,0 0 0,0-1 0,0 1 0,0-1 0,1 0 0,-1 0 0,1 0 0,-1 0 0,1 0 0,-1-1 0,1 1 0,0-1 1,-1 0-1,1 0 0,-1 0 0,1-1 0,-1 0 0,1 1 0,-1-1 0,1 0 0,-1 0 0,1-1 0,-1 1 0,0-1 0,0 0 0,0 0 0,0 0 0,0 0 0,0 0 0,0-1 0,-1 1 0,1-1 0,3-5 1,3-7-394,-2 1 1,1-1 0,-2-1 0,0 0 0,-1 0 0,0 0-1,-2 0 1,4-32 0,-3-13-996,-3-67-1,-2 59 1297,-1 106 1464,-6 40 1,0-24-1235,-2-1 1,-3-1 0,-35 92-1,39-124-121,0 0 1,-1-1-1,-12 18 0,19-32-7,0 0 1,1 0-1,-1-1 0,-1 1 0,1-1 0,0 0 0,-1 0 0,0 0 1,0 0-1,0-1 0,0 1 0,0-1 0,0 0 0,0 0 0,-1-1 1,1 1-1,-1-1 0,0 0 0,-5 1 0,9-2-3,0 0-1,0 0 1,0-1-1,1 1 1,-1 0-1,0 0 0,0 0 1,1-1-1,-1 1 1,0 0-1,0-1 1,1 1-1,-1-1 1,1 1-1,-1-1 1,0 1-1,1-1 1,-1 1-1,1-1 1,-1 0-1,1 1 0,-1-1 1,1 0-1,0 1 1,-1-1-1,1 0 1,0 0-1,-1 1 1,1-1-1,0 0 1,0 0-1,0-1 1,-1-31-18,1 21 14,0-16-112,1 1 0,1-1 0,1 0 0,1 1 0,16-51-1,39-129-559,7-22 458,-47 171 232,51-101 1,-68 154 19,1 0 0,0 0 0,1 1 0,-1-1-1,1 1 1,0 0 0,0 0 0,0 0 0,1 1 0,-1-1 0,1 1 0,0 0 0,6-3 0,-8 5-12,0 0 0,0 0 0,0 0 0,0 0 0,0 1 0,0-1 0,0 1 0,1 0 0,-1 0 0,0 0 0,0 0 0,0 0 0,0 1 0,0 0 0,0-1 1,1 1-1,-2 0 0,1 1 0,0-1 0,0 0 0,0 1 0,0 0 0,-1-1 0,1 1 0,3 4 0,1 1 3,0 1-1,-1 1 1,0-1-1,0 1 1,0 0 0,-2 0-1,1 1 1,-1-1-1,0 1 1,-1 0 0,3 15-1,3 18 25,4 61 1,-11-79-53,-1 6-54,-1-20 57,1 1-1,0-1 1,0 0-1,6 21 1,-6-30-15,0 0 0,-1 0 0,1 0 0,0 0 0,1 0 0,-1 0 1,0 0-1,0 0 0,1 0 0,-1 0 0,1-1 0,0 1 0,-1-1 0,1 1 0,0-1 1,0 0-1,0 0 0,0 1 0,0-1 0,0-1 0,0 1 0,1 0 0,-1 0 0,0-1 1,0 0-1,1 1 0,-1-1 0,0 0 0,3 0 0,7 0-67,-1 0 0,1-1 0,0 0 0,-1-1 0,1 0 0,12-5 0,-22 6 88,0 1-1,0-1 0,-1 0 0,1 1 0,0 0 0,0-1 1,0 1-1,0 0 0,0 0 0,-1 0 0,1 0 1,3 1-1,-4-1 7,0 0 1,0 1-1,0-1 0,-1 1 1,1-1-1,0 1 0,-1-1 1,1 1-1,0-1 0,0 1 1,-1-1-1,1 1 0,-1 0 1,1 0-1,-1-1 0,1 1 1,-1 0-1,1 0 0,-1 1 1,2 3 62,-1 0 0,0 1 0,-1-1 0,1 1-1,-1 0 1,-1 10 0,0 2-57,0-8-75,1 0 1,-2 0 0,1 0-1,-2 0 1,1-1-1,-1 1 1,-1-1 0,1 0-1,-2 0 1,1 0-1,-1-1 1,-1 1 0,1-1-1,-1 0 1,-1-1-1,0 1 1,0-1 0,0-1-1,-9 7 1,5-4-399,-1-1 0,0-1 0,0 0 0,-1-1 1,0 0-1,0-1 0,0 0 0,-1-1 0,0-1 0,1 0 0,-1 0 1,-27 0-1,38-3 404,1 0 1,-1 0-1,0 0 1,1-1-1,-1 1 1,0-1-1,1 0 1,-1 1-1,1-1 1,-1 0-1,1 0 1,-1-1-1,1 1 1,0 0-1,-1-1 1,1 0-1,0 1 0,0-1 1,0 0-1,0 0 1,1 0-1,-4-4 1,3 3 260,1-1-1,-1 1 1,1-1-1,0 0 1,0 1-1,0-1 1,0 0 0,1 0-1,-1 0 1,1-5-1,0 8-199,0 0 0,1-1-1,-1 1 1,0-1 0,0 1-1,1 0 1,-1 0 0,1-1-1,-1 1 1,1 0 0,0 0-1,-1-1 1,1 1 0,0 0-1,0 0 1,0 0 0,0 0 0,1-1-1,11-13-79,13-24-2249,22-43 0,-21 19-3522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1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1120,'0'0'13371,"273"0"-16660,-198-11-1104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5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3868 1768,'0'0'10957,"25"-15"-8535,-22 13-2343,18-10 384,-1-1 0,0-1 0,-1-1 0,0-1 0,-1 0 0,-1-1 0,0-1 0,22-34 0,231-409 2333,-38-27-1892,-147 283-842,-8-3-1,-10-3 1,-9-3-1,-10-3 1,32-330-1,-59 74-1142,-19 160-3279,-1 289 2967,-2 1 1,-1-1-1,-1 1 0,-1-1 1,-1 1-1,-1 0 0,-1 1 1,-1-1-1,-20-38 0,-14-9-2037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5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491 0 1664,'0'0'16340,"-180"245"-15116,142-157-760,-8 15-344,4 10-120,-4 11-776,-13 11-2121,13-25-3664,12-47-2761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6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2681,'0'0'10826,"164"266"-10810,-97-96-16,-9-22-2449,-20-2-3520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1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5385,'0'0'12867,"248"64"-11091,-165-50-655,1-3-481,-4-1-640,12 12-296,-20-1-2905,-26-7-4129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6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2335 3817,'0'0'13379,"227"-103"-11675,-102-39-792,31-81-440,12-85-280,-13-32-104,-46 21-88,-46 43-312,-38 88-672,-21 47-1472,-4 6-801,0 47-1856,-4 17 256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6.6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596 0 8666,'0'0'4777,"-96"237"-2809,41-134 697,-8 3-673,-8 4-871,-5-4-521,5-3-424,8-7-176,13-11-904,16-29-2801,17-24-2585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16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0 800,'0'0'17044,"189"227"-17044,-151-163-472,-21-18-7194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4961,'0'0'11859,"42"-13"-9403,308-102 968,-327 107-3399,264-86 797,-226 77-1522,1 3 0,112-11 0,-157 26-4984,-17 0 5602,0-1 1,0 0-1,0 0 1,1 1-1,-1-1 1,0 0-1,0 1 1,0-1-1,0 0 0,0 0 1,-1 1-1,1-1 1,0 0-1,0 0 1,0 1-1,0-1 1,0 0-1,0 0 0,0 1 1,0-1-1,0 0 1,-1 0-1,1 0 1,0 1-1,0-1 0,0 0 1,-1 0-1,1 0 1,0 0-1,0 1 1,0-1-1,-1 0 1,1 0-1,0 0 0,-31 19-1604,24-15 1173,-48 30-113,2 2 1,-76 67-1,82-59 1595,2 2 1,2 2-1,2 2 1,-63 101-1,8 22 1632,82-145-2232,2 1 0,1 0 0,2 1 0,-9 40 0,18-70-368,0-1 0,0 1 1,1 0-1,-1 0 0,0 0 0,0 0 0,0 0 0,0 0 0,0 0 1,0 0-1,0 0 0,0 0 0,1 0 0,-1 0 0,0 0 0,0 0 1,0 0-1,0 0 0,0 0 0,0 0 0,0 0 0,0 0 0,0 0 1,1 0-1,-1 0 0,0 1 0,0-1 0,0 0 0,0 0 0,0 0 1,0 0-1,0 0 0,0 0 0,0 0 0,0 0 0,0 0 0,0 0 0,1 0 1,-1 0-1,0 1 0,92-101-1359,21-20-708,-110 117 2008,21-20-431,43-31 1,-60 49 476,0 0 0,0 1 1,0 0-1,1 1 0,-1-1 1,1 1-1,0 1 0,0-1 0,0 1 1,0 1-1,15-1 0,-23 1 34,1 1 0,0 0 0,0 0-1,-1 0 1,1 1 0,0-1 0,-1 0-1,1 0 1,0 0 0,0 0 0,-1 1-1,1-1 1,0 0 0,-1 1 0,1-1-1,-1 0 1,1 1 0,0-1 0,-1 1 0,1-1-1,-1 1 1,1-1 0,-1 1 0,0-1-1,1 1 1,-1 0 0,1-1 0,-1 1-1,0 0 1,1 0 0,0 25 282,-1-15-121,-1 5-4,1 0 0,-2 0 1,0 0-1,-1-1 0,-1 1 1,0-1-1,-1 1 0,-1-1 1,0-1-1,-1 1 0,0-1 1,-14 19-1,-148 215 21,166-243-313,-7 5-774,8-27-1050,10-33-1647,17-18-1887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7050,'0'0'10322,"101"237"-7386,-101-117-1015,0 15-353,-17 3-520,-21-7-648,-12-11-160,-5-10-160,-8-18-80,0-14-784,-25-14-1448,17-22-4986,8-27-2848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8010,'0'0'12400,"28"28"-11584,-28-28-816,115 125 319,-109-118-316,-1-1 0,0 1 0,0 0 1,-1 1-1,0-1 0,0 1 1,-1 0-1,0 0 0,0 0 0,-1 0 1,0 1-1,-1-1 0,1 1 0,-2-1 1,1 1-1,-2 13 0,1 1-100,1-4-344,-1-1 0,-1 1 0,0-1 0,-2 0 0,0 1-1,-1-1 1,0 0 0,-2-1 0,0 1 0,-1-1 0,-1 0 0,-1-1-1,-17 26 1,4-12-335,-2 0-1,-2-2 1,0 0-1,-2-2 1,0-1-1,-2-2 1,-1-1-1,-43 24 1,45-30 1290,-2-2-1,0-1 1,0-1 0,-1-2-1,-56 11 1,84-20 1012,11-2-1220,-1 0 1,1 0 0,-1-1-1,1 0 1,-1 0 0,0 0-1,1-1 1,-1 0 0,5-3-1,11-5 20,29-13 85,78-32 457,-116 52-812,1 0-1,-1 0 0,1 1 1,0 1-1,0 0 0,0 1 1,24 1-1,-36 0-62,0 1-1,0-1 0,0 1 1,-1-1-1,1 1 0,0 0 1,0 0-1,-1-1 1,1 1-1,-1 0 0,1 1 1,-1-1-1,1 0 0,-1 0 1,1 1-1,-1-1 0,0 0 1,0 1-1,0 0 1,0-1-1,0 1 0,0-1 1,0 1-1,-1 0 0,1 0 1,0-1-1,-1 1 0,0 0 1,1 2-1,1 8-4,-1 0 0,0-1 0,-2 22-1,0-12 11,1 22 29,-3 1-1,-1-2 1,-13 61 0,13-88 4,1 0 1,0 0 0,-1 31 0,9-48-8,9-7-59,0-1 1,-1-1 0,-1 0-1,19-22 1,45-62-1134,-53 65 570,23-31-871,-3-1 0,54-107 0,-92 161 1617,0-1 0,1 1 0,-1 0 0,2 1-1,-1-1 1,1 1 0,1 0 0,-1 1 0,1 0-1,12-8 1,10-3 463,52-21 0,-35 17-566,3-2-101,70-36-1118,-45 14-2960,-39 19-184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5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8690,'0'0'5873,"-42"213"-2656,37-100-49,5 11-1055,0 3-665,0 8-712,17 3-199,-4-3-521,-5-8-16,-4-17 0,-4-18-1153,0-32-599,0-31-649,0-44-759,0-41-217,0-26-4177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8818,'0'0'5396,"0"35"-3415,0 119-830,-1-91-828,3 26-28,-2-86-311,0 0 0,1 0 0,-1 0 1,0 0-1,1 0 0,0-1 0,-1 1 1,1 0-1,0 0 0,1 0 0,-1-1 0,0 1 1,1-1-1,-1 1 0,1-1 0,0 0 1,0 1-1,0-1 0,0 0 0,4 2 0,-1-1-132,0-1-1,0 0 0,0-1 0,1 1 0,-1-1 1,0 0-1,1-1 0,-1 1 0,1-1 0,7 0 0,-1-1-125,-1 0 0,0-1 0,1 0 0,-1-1 0,0 0 0,0-1 0,-1 0 0,1-1 0,-1 0 0,0 0 0,14-11 0,11-10-586,54-51-1,-76 65 731,41-37 756,-2-3-1,86-112 1,-123 147 360,-15 17-961,0 0 0,0 0 0,0 0 0,0 0 0,1 0 0,-1 0 0,0 0 0,0-1 0,0 1 0,0 0 0,1 0 0,-1 0 0,0 0 0,0 0 0,0 0 0,0 0 0,1 0 0,-1 0 0,0 0 0,0 0 0,0 0 0,0 0 0,1 0 0,-1 0 0,0 0 0,0 0 0,0 0 0,0 1 0,1-1 0,-1 0 0,0 0 0,0 0 0,0 0 0,0 0 0,0 0 0,1 0 0,-1 1 0,0-1 0,0 0 0,0 0 0,0 0 0,0 0 0,0 0 0,0 1 0,1-1 0,0 34 1489,-2-15-1747,0-8 323,0 1 0,0-1 0,-2 0 0,-4 17 0,-5 24 360,12-46-399,-1-5-49,1-1-1,0 1 1,0-1-1,-1 1 1,1-1-1,0 1 1,0-1-1,0 1 1,0-1 0,0 1-1,0-1 1,0 1-1,0-1 1,0 1-1,0-1 1,0 1-1,0-1 1,0 1-1,1-1 1,-1 1-1,0-1 1,0 1-1,0-1 1,1 0-1,-1 1 1,0-1-1,1 1 1,-1-1-1,0 1 1,1-1-1,-1 0 1,0 1 0,1-1-1,-1 0 1,1 0-1,-1 1 1,1-1-1,-1 0 1,0 0-1,1 0 1,-1 1-1,1-1 1,-1 0-1,1 0 1,-1 0-1,1 0 1,-1 0-1,1 0 1,-1 0-1,1 0 1,0 0-1,-1 0 1,1 0 0,0-1-1,6 1-52,-1-2 0,1 1-1,0-1 1,-1 0 0,1 0 0,-1-1 0,1 1-1,-1-2 1,0 1 0,0-1 0,-1 0-1,1 0 1,6-6 0,16-15-779,30-36 1,-30 30 116,25-25-472,-10 9 503,70-59 1,-108 102 804,-1 1 1,1 0 0,0 0-1,0 0 1,0 0 0,0 1-1,0 0 1,1 0 0,-1 0-1,1 1 1,-1 0 0,1 0-1,-1 0 1,1 1 0,0 0-1,0 0 1,5 1 0,-9 0-70,-1-1 0,1 1 1,0 0-1,-1 1 1,1-1-1,-1 0 1,1 0-1,-1 1 0,0-1 1,1 0-1,-1 1 1,0 0-1,0-1 1,0 1-1,0 0 1,0-1-1,-1 1 0,1 0 1,0 0-1,-1 0 1,1-1-1,-1 1 1,0 0-1,0 0 0,0 0 1,0 0-1,0 2 1,1 5-5,-1 1 1,0-1 0,0 0 0,-3 14-1,1-17-119,-1 0-1,1-1 0,-1 1 1,0-1-1,0 0 0,0 0 1,-1 0-1,0 0 0,0-1 0,0 1 1,-1-1-1,1 0 0,-6 3 1,-12 9-1696,-39 21 0,-73 26-4109,71-38 3319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1 2441,'0'0'5463,"-14"31"-3518,-43 103 93,53-121-1639,-1 1 0,2-1 0,0 1 0,1 0 0,0 0 0,1 1 0,0 15 0,1 4 443,-24 192 2961,18-191-3839,-2 1-1,-1-1 0,-2-1 0,-18 39 0,25-68-3166,3-12 1960,2-18-543,2 10 759,0 0-1,1 0 1,10-26 0,5 1 92,25-42 1,-27 52 444,15-27-35,50-66 0,-71 107 905,2 0-1,0 1 0,1 1 0,1 0 0,0 1 1,1 0-1,0 2 0,28-16 0,-37 24 28,1 0 0,-1 0 0,0 1 0,1 1 0,0-1-1,-1 1 1,1 0 0,0 1 0,-1 0 0,1 0 0,0 1 0,10 1-1,-17-1-311,1-1 0,0 1-1,-1-1 1,1 1-1,-1 0 1,1-1-1,-1 1 1,0 0-1,1 0 1,-1 0-1,0 0 1,0 1 0,1-1-1,-1 0 1,0 0-1,0 1 1,0-1-1,1 3 1,0 0 8,-1 1 0,1-1 0,-1 1 0,0-1 0,0 1 0,1 7 0,-1 2 3,-1-1-1,-1 1 0,-4 26 1,2-30-100,0 1 1,-1 0 0,0-1-1,-1 0 1,0 0-1,-1 0 1,0-1 0,0 0-1,-1 0 1,-12 12-1,1-3-374,0-1 0,-1 0 0,-33 20-1,45-32 33,1-1-1,-1 0 1,0 0-1,0 0 0,0-1 1,0 0-1,0-1 1,-1 0-1,0 0 0,1 0 1,-1-1-1,0 0 1,1-1-1,-9 0 0,15 0 236,0 0 1,0 0-1,0-1 0,0 1 0,0 0 0,0-1 0,1 1 0,-1-1 0,0 1 1,0-1-1,0 0 0,1 1 0,-1-1 0,0 0 0,1 0 0,-1 1 0,1-1 1,-1 0-1,1 0 0,-1 0 0,1 1 0,-1-1 0,1 0 0,0 0 0,-1 0 1,1 0-1,0 0 0,0 0 0,0-1 0,-1-33-383,1 26 311,0-45 2632,0 53-2347,1 1 0,-1-1 0,1 1 0,0-1 0,-1 0 0,1 1 0,-1-1 0,1 1 0,0-1 0,-1 1 0,1 0 1,0-1-1,0 1 0,-1 0 0,1-1 0,0 1 0,0 0 0,0 0 0,-1 0 0,1-1 0,0 1 0,0 0 0,0 0 0,0 0 0,-1 0 0,2 1 0,32-1 142,-26 0-52,-8 0-208,1 1-1,0-1 1,-1 0 0,1 0 0,0 0 0,-1 0-1,1 0 1,0 1 0,-1-1 0,1 0 0,0 1-1,-1-1 1,1 0 0,-1 1 0,1-1 0,0 1-1,-1-1 1,1 1 0,-1-1 0,0 1 0,1-1-1,-1 1 1,1-1 0,-1 1 0,0 0-1,1-1 1,-1 1 0,0 0 0,0-1 0,0 1-1,1 0 1,-1-1 0,0 1 0,0 0 0,0 0-1,0-1 1,0 1 0,0 0 0,0-1 0,0 1-1,-1 0 1,1-1 0,-1 2 0,1 1-23,-1 0 0,0 0 1,0 0-1,0 0 1,0 0-1,0 0 0,-1-1 1,1 1-1,-1-1 0,-2 4 1,-21 11 144,21-14-67,0-1 0,-1 1 0,1 0 0,1 0 0,-1 0 0,0 1 0,-3 4 0,9-7 245,-1 0 0,1-1 0,0 1 0,0-1 0,0 1 0,0-1 0,0 0 1,0 0-1,0 0 0,0 0 0,3 0 0,-4 0-105,0 0 15,1-1-1,-1 1 1,1 0-1,-1 1 1,1-1 0,-1 0-1,1 0 1,-1 1-1,0-1 1,1 0 0,-1 1-1,1 0 1,0 0 0,-1 0-169,-1-1 0,0 1 1,1 0-1,-1 0 0,0 0 1,0-1-1,0 1 0,0 0 1,1 0-1,-1 0 0,0-1 1,0 1-1,-1 0 0,1 0 1,0 0-1,0-1 0,0 1 1,0 0-1,-1 0 0,1 0 1,0-1-1,-1 1 0,1 0 1,-1-1-1,1 1 0,-1 0 1,1-1-1,-2 2 0,-4 6-140,-1 1 0,0-1 0,-1-1 0,-14 13 0,0-1-447,-229 187-9285,115-118 7179,-10-14 3470,88-53 607,39-14 680,0 0 0,-20 12 1634,39-19-3655,0 1-1,0-1 1,-1 2 2101,1-2-2101,19 1 1064,27-3-114,0-2 1,0-2-1,63-17 1,142-51 64,-236 69-1067,491-171 88,-320 109-1054,-176 64 558,-9 3 233,1 0 0,-1-1-1,1 1 1,-1-1-1,1 1 1,-1-1 0,1 0-1,-1 0 1,0 1-1,1-1 1,-1 0-1,0 0 1,0 0 0,0 0-1,0 0 1,2-2-1,-12-3-4813,8 6 4891,-178-42-11032,112 21 7961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3305,'0'0'6593,"-25"240"-5217,25-165-567,0-1-393,0-7-288,0-10-128,-8-11-712,-5-14-1233,5-32-95,-1-7-361,9-32-2336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32 752,'0'0'12003,"130"7"-11091,-38-7-88,18 0-336,3-10-248,-12-5-104,-18 5-128,-15 6-8,-22 4-528,-13 0-816,-7 0-1305,-14 0-1424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6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4881,'0'0'9962,"13"283"-5609,-13-159-760,0 14-1369,-13 7-1007,-16 4-705,0-11-512,-1-14-528,-3-11-2025,7-35-3976,10-32-1401</inkml:trace>
  <inkml:trace contextRef="#ctx0" brushRef="#br0" timeOffset="1">962 914 17556,'0'0'7577,"-101"213"-21940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7386,'0'0'9371,"72"20"-6274,277 60-649,-246-68-1495,169-3 0,-272-9-953,2338-4 4525,-1493 35-4324,-730-20-416,64 3-1179,-62-10-4749,-76-6-2079,-20-10-2874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15923,'0'0'5410</inkml:trace>
  <inkml:trace contextRef="#ctx0" brushRef="#br0" timeOffset="1">551 274 8546,'0'0'0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 7162,'0'0'8528,"15"0"-8331,13-1-155,1-1-101,0 2 0,0 0 0,36 7 0,-64-7 58,1 1 1,-1-1 0,1 1-1,-1-1 1,0 1 0,1-1-1,-1 1 1,0 0 0,0 0-1,0 0 1,1 0 0,-1 0-1,0 0 1,0 0 0,0 0-1,0 0 1,-1 0 0,1 0-1,0 1 1,0-1 0,-1 0-1,1 1 1,-1-1 0,1 0-1,0 3 1,0 3 50,-1 0 1,1-1-1,-1 1 0,-1 11 1,0 1 179,-3 87 2029,-31 172-1,8-82-876,-19 490-255,45-662-1142,2-14-113,-2 1 0,1-1 0,-1 0 0,-1 1 0,-4 18 0,5-28-10,1 1 1,-1-1-1,0 0 1,0 1-1,0-1 1,0 0-1,1 0 1,-2 1-1,1-1 1,0 0-1,0 0 1,0 0-1,0 0 1,-1-1-1,1 1 1,0 0-1,-1 0 1,1-1-1,-1 1 1,1-1-1,0 1 1,-1-1-1,1 0 1,-1 0-1,0 1 1,1-1-1,-1 0 1,1 0-1,-1-1 1,1 1-1,-1 0 1,1 0-1,-1-1 1,1 1 0,-1-1-1,1 1 1,0-1-1,-1 0 1,1 1-1,0-1 1,-1 0-1,1 0 1,0 0-1,0 0 1,0 0-1,0 0 1,0 0-1,0 0 1,0-1-1,-2-2 1,-14-25-2668,1 0 1,-21-59 0,30 70 2079,-31-76-3085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1 595 2200,'0'0'9777,"6"35"-9233,22 104-718,-27-136 83,0 0 0,0-1 0,0 1 0,0 0 0,0-1 0,0 1 0,1 0 0,0-1 1,-1 0-1,1 1 0,0-1 0,0 0 0,0 0 0,0 0 0,1 0 0,-1 0 0,0-1 0,1 1 1,-1-1-1,1 1 0,0-1 0,-1 0 0,1 0 0,0 0 0,0-1 0,0 1 0,0 0 0,0-1 1,-1 0-1,1 0 0,0 0 0,0 0 0,0 0 0,0-1 0,5-1 0,7 2-1047,-12-1 959,0 1 0,-1 0-1,1 0 1,-1-1-1,1 1 1,0-1 0,-1 0-1,1 0 1,-1 0 0,0 0-1,1 0 1,-1-1-1,0 1 1,0-1 0,0 1-1,0-1 1,3-2-1,1-4-89,0 1 0,-1-1 0,8-13-1,-10 14 507,1 0 0,0 1-1,1-1 1,-1 1 0,1 0-1,0 1 1,12-11 0,-12 13 8,1-1 1,1 1 0,-1 1-1,0-1 1,1 1-1,-1 0 1,1 0-1,0 1 1,-1 0 0,1 0-1,0 1 1,0 0-1,12 1 1,-1 1 322,-1 1 0,1 1 0,-1 0 0,19 9 1,-27-10-502,1 0 0,0-1 0,0 0 1,1 0-1,-1-1 0,0 0 0,0-1 1,1 0-1,-1-1 0,17-2 0,-12-1-19,0 0 0,0-1 0,-1 0 0,1-2 0,-1 1 0,17-12 0,6-8-48,-1-2-1,-1-1 1,53-58-1,-45 42-351,-2-1-1,56-84 1,-85 112 339,-1-1 0,-1 0 1,-1-1-1,0 0 0,-2 0 0,0-1 1,-2 0-1,0 0 0,-1-1 0,2-42 0,-6 61 914,0 20 676,-28 370 4519,-32 2-4307,44-289-1892,13-79 14,2-12-84,-1 0-1,0 0 0,0 0 0,-6 15 0,8-23 132,0-1 0,0 1 0,0-1-1,-1 1 1,1-1 0,0 1-1,0-1 1,-1 1 0,1-1-1,0 1 1,-1-1 0,1 0-1,0 1 1,-1-1 0,1 0-1,-1 1 1,1-1 0,0 0-1,-1 1 1,1-1 0,-1 0-1,1 0 1,-1 1 0,1-1-1,-1 0 1,1 0 0,-1 0-1,1 0 1,-1 0 0,0 0-1,1 0 1,-1 0 0,1 0-1,-1 0 1,1 0 0,-1 0-1,1 0 1,-1-1 0,1 1-1,-1 0 1,-16-17-1379,-9-29 848,-33-78 0,54 112 584,0-1 118,0 0-1,1 0 1,0 0 0,2-1 0,-1 1-1,0-15 1,3 22-81,0 0-1,0-1 1,0 1-1,0-1 1,1 1-1,0 0 1,1 0-1,-1 0 1,1 0-1,0 0 1,1 0-1,0 0 1,0 0 0,0 1-1,5-7 1,0 3-32,2 0 0,0 0 0,0 1 0,0 0 1,1 1-1,0 1 0,0-1 0,1 2 1,14-6-1,-9 5 14,0 1-1,0 0 1,1 1 0,-1 1 0,1 1 0,21 0-1,-37 2-16,1 0 1,0 0-1,-1 0 0,1 1 0,-1-1 0,1 1 0,-1-1 0,1 1 0,-1 0 0,1 0 0,-1 0 1,0 1-1,0-1 0,1 0 0,-1 1 0,0-1 0,0 1 0,0 0 0,0 0 0,-1 0 1,1 0-1,-1 0 0,1 0 0,-1 0 0,1 0 0,-1 1 0,0-1 0,0 1 0,0-1 0,0 3 1,2 8 18,-1 0 0,0 0 1,-1 1-1,-1 23 0,0-23-40,0-11 13,1 42 34,-2 0 0,-2-1-1,-1 0 1,-13 52 0,-7-7 2103,38-119-2686,0 1 1,21-31-1,14-28-3118,-30 47-385,22-62 0,-26 44-171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4201,'0'0'8888,"1"-3"-8087,-1 3-760,0-1 0,1 1 0,-1 0 0,0-1 0,0 1 0,0 0 0,0-1 0,1 1 0,-1 0 0,0 0 0,0-1 1,1 1-1,-1 0 0,0 0 0,0-1 0,1 1 0,-1 0 0,0 0 0,1 0 0,-1-1 0,0 1 0,1 0 0,-1 0 0,0 0 1,1 0-1,-1 0 0,0 0 0,1 0 0,-1 0 0,0 0 0,1 0 0,18 4 1042,31 21 691,-13-7-233,-36-18-1601,-1 1-1,1-1 1,0 0 0,0 1 0,-1-1 0,1 1 0,0-1 0,-1 1 0,1 0 0,-1-1 0,1 1 0,-1 0 0,1-1 0,-1 1 0,1 0 0,-1-1 0,0 1 0,1 0 0,-1 0 0,0 0 0,0-1 0,0 1 0,1 0 0,-1 0 0,0 0 0,0 0 0,0-1 0,0 1 0,0 0 0,-1 0 0,1 0 0,0 0 0,0-1 0,0 1 0,-1 0 0,1 0 0,0-1 0,-1 1 0,1 0 0,-1 0 0,1-1 0,-1 1 0,1 0-1,-2 0 1,-24 33-3666,25-32 3045,-17 20-4955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4601,'0'0'11413,"-8"31"-9719,-1-1-1169,2 0 1,-3 37-1,10-65-489,0-1 0,0 1-1,0 0 1,0-1 0,0 1-1,0-1 1,0 1 0,1-1 0,-1 1-1,1-1 1,-1 1 0,1-1-1,0 0 1,-1 1 0,1-1 0,0 0-1,0 1 1,0-1 0,0 0-1,0 0 1,0 0 0,0 0-1,1 0 1,-1 0 0,0 0 0,0 0-1,1 0 1,-1-1 0,1 1-1,-1-1 1,3 2 0,3-1 85,-1 0-1,1-1 1,0 1-1,-1-1 1,13-2 0,-2 1 119,34 2 214,0-2 0,0-3 0,70-14-1,256-82-308,-221 50-9417,-131 42 2507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7546,'0'0'9914,"260"-71"-9914,-143 50-528,-24 6-4898,-14 1-5280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6649,'0'0'7338,"223"4"-3913,-102 20-121,56 5-919,66-4-841,72-18-768,29-7-367,-21-4-305,-67-24-104,-88 6-601,16-2-2215,-53 10-4906,-27-8-2136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17620,'0'0'5097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6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4665,'0'0'8290,"-8"21"-7706,8-10-152,0-4 328,0-3-600,0-1-160,0 11-920,0 0-3369,-8-3-1712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11378,'0'0'11011,"307"11"-9875,-156-18-408,8-15-472,1-2-104,-13-1-152,8 7-1152,-33 4-4161,-47 0-4281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7202,'0'0'8409,"122"7"-7833,-97 14-39,-4 7-105,-5 8-240,-11 10-192,-5 3-736,0 1-1697,0-18-2960,8-21-2889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897 0 6777,'0'0'14025,"-19"30"-13717,-68 93-293,80-114-70,0 0 1,0-1 0,-1 0 0,0 0-1,0-1 1,-1 0 0,0-1 0,0 0 0,0 0-1,-13 5 1,-5 3-272,16-8 198,-225 134-2906,230-136 2982,4-3-15,0 0 0,0 0 0,0 0 0,1 0 0,-1 0 0,0 0 0,0 1 0,1-1 0,-1 1 0,1-1 0,-1 1 0,1 0 0,-1 0 0,1-1 0,0 1 0,0 0 0,0 0 0,0 0 0,0 0 0,0 4 0,2-5 33,-1 0 1,1 0 0,0-1-1,0 1 1,0 0 0,0 0-1,0-1 1,0 1 0,0 0-1,0-1 1,0 1 0,0-1-1,0 0 1,0 1-1,0-1 1,0 0 0,0 0-1,0 1 1,1-1 0,-1 0-1,0 0 1,0 0 0,2-1-1,-1 2-20,72 2 456,141-12 1,-111 2-300,-96 6-125,13 1 43,-20 0-40,-1 0 1,1 0 0,-1 0 0,1 0 0,-1 0 0,1 0-1,-1 1 1,1-1 0,-1 0 0,1 0 0,-1 1 0,0-1-1,1 0 1,-1 0 0,1 1 0,-1-1 0,0 0-1,1 1 1,-1-1 0,0 1 0,1-1 0,-1 0 0,0 1-1,0-1 1,0 1 0,1-1 0,-1 1 0,0-1 0,0 1-1,0-1 1,0 1 0,0-1 0,0 1 0,0 0 0,0 3-93,-1 1 1,1-1 0,-1 0-1,-1 1 1,1-1 0,-1 0-1,1 0 1,-1 0 0,0 0-1,0 0 1,-1 0 0,1-1-1,-1 1 1,-4 4 0,-8 7-700,-29 24 0,29-27 385,-409 298-2622,176-138 5013,236-163-1630,7-6-118,1 0 0,0 0 0,-1 0 0,1 0 0,1 1 0,-1-1-1,0 1 1,1 0 0,0 1 0,0-1 0,-5 9 0,8-13-202,0 0 0,0 1 0,0-1 1,0 0-1,-1 1 0,1-1 0,0 0 1,0 0-1,0 1 0,0-1 0,0 0 0,0 1 1,0-1-1,0 0 0,0 1 0,0-1 1,0 0-1,0 1 0,0-1 0,1 0 0,-1 0 1,0 1-1,0-1 0,0 0 0,0 1 1,0-1-1,1 0 0,-1 0 0,0 1 0,0-1 1,1 0-1,-1 0 0,0 0 0,0 1 1,1-1-1,-1 0 0,0 0 0,0 0 0,1 0 1,-1 0-1,0 1 0,1-1 0,-1 0 1,0 0-1,0 0 0,1 0 0,-1 0 0,0 0 1,1 0-1,-1 0 0,0 0 0,1 0 1,-1 0-1,1-1 0,28 4 541,53-3 0,-44-1-261,14-3 44,0-1 0,-1-3 1,1-2-1,-2-2 1,66-26-1,237-117 636,-343 151-975,8-5-202,-1 0 0,0 0 0,0-2 0,18-15-1,-33 24-2,1-1-1,-1 0 0,1 0 0,-1 1 1,0-2-1,0 1 0,0 0 1,0 0-1,-1-1 0,1 1 0,-1-1 1,0 1-1,1-6 0,-1-2-800,0 1-1,0 0 1,-2-14-1,0 0-1405,1-26-2339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7090,'0'0'5625,"-34"216"-3649,26-124-352,-1 11-503,1 3-481,-5 0-640,1 1-104,-1-12-880,0-13-617,5-29-639,25-99-8899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0 390 6641,'0'0'6418,"17"220"-4602,-9-146-624,1-3-791,-1-7-401,5-15-969,8-38-1415,-4-11-1785,4 0 1176</inkml:trace>
  <inkml:trace contextRef="#ctx0" brushRef="#br0" timeOffset="1">407 1 3345,'0'0'11290,"51"195"-8345,-35-86-489,1 26-247,-8 14-145,-9 10-623,0 7-617,0-10-536,0-11-288,-17-24-56,-4-25-1329,-4-22-1703,4-25-3594,4-31-2264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5425,'0'0'10074,"189"92"-10074,-189-56-656,0 13-1784,-34-13-1593,-8-8-872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6185,'0'0'5289,"-4"220"-3776,4-149-473,0 0-448,-9-1-592,-8 1 0,1-11-1328,-5-31-1545,4-15-744,13-14 625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41 2168,'0'0'6331,"43"-7"-5001,143-19-85,-146 22-750,-1 1-1,45 3 1,-34 1-274,-48-2-218,-1 1-1,1 0 1,-1 0 0,1 0 0,0 0 0,-1 1 0,1-1 0,-1 0 0,1 1-1,-1-1 1,1 1 0,-1-1 0,1 1 0,-1 0 0,1 0 0,-1-1 0,0 1 0,0 0-1,1 0 1,-1 0 0,0 0 0,0 1 0,0-1 0,2 3 0,-2-1-16,0 0-1,-1 0 1,1 0 0,-1 0 0,1 0 0,-1 0 0,0 0 0,0 0 0,0 0-1,-1 1 1,1-1 0,-2 5 0,0-2-45,0 1 0,0 0 0,-1-1 1,0 0-1,0 1 0,0-1 0,-1-1 0,0 1 0,-8 9 0,-4 2-294,-28 23 0,14-14-63,-23 25-317,-80 68-736,119-111 701,18-18 364,16-16 235,-16 23 215,1-1-1,-1 2 0,1-1 1,0 0-1,0 1 0,0 0 1,0 0-1,0 0 0,0 1 1,0 0-1,1 0 0,5-1 1,-1 1 234,-1 1-1,1 0 1,-1 0 0,1 1 0,18 3-1,-26-3-243,-1 0-1,1 0 0,0 0 0,0 0 0,0 0 0,-1 0 0,1 0 0,-1 1 1,1-1-1,-1 0 0,1 1 0,-1-1 0,0 1 0,0 0 0,0-1 0,0 1 1,0 0-1,0 0 0,0 0 0,-1 0 0,1 0 0,-1 0 0,1 0 0,-1-1 1,0 2-1,1 2 0,-1 6 221,1-1 1,-2 1 0,-2 19-1,1-20-178,0 0 0,-1 0 0,0-1 0,-1 1 1,0-1-1,-1 0 0,0 0 0,0 0 0,-7 8 0,-66 73-127,50-59-35,8-10-63,12-13 4,0 0 0,0 1 0,0 0 0,1 1 1,1 0-1,0 0 0,-7 14 0,13-24 93,0 0 0,0 1 1,0-1-1,0 0 1,-1 1-1,1-1 0,0 0 1,0 1-1,0-1 0,0 0 1,0 1-1,0-1 0,0 0 1,0 1-1,0-1 1,0 0-1,0 1 0,0-1 1,0 0-1,0 1 0,0-1 1,1 0-1,-1 1 0,0-1 1,0 0-1,0 1 1,0-1-1,1 0 0,-1 0 1,0 1-1,0-1 0,1 0 1,-1 0-1,0 1 0,0-1 1,1 0-1,-1 0 1,17 0-222,17-11 694,-14 1-28,-1-1 1,0-1-1,23-18 1,-32 22-293,-1 0 1,0-1-1,0 0 0,-1 0 1,0-1-1,0 0 0,8-16 1,-15 23-477,1 0 0,-1 0 1,-1-1-1,1 1 1,0 0-1,-1 0 1,1 0-1,-1 0 1,0-6-1,-1 3-1110,1 5 1314,-1 1 0,0-1-1,0 1 1,0-1-1,1 1 1,-1-1 0,0 1-1,0-1 1,0 1-1,0 0 1,0 0 0,0-1-1,0 1 1,0 0 0,0 0-1,0 0 1,0 0-1,0 0 1,0 0 0,0 0-1,0 0 1,-2 1-1,-2-1-373,-5 0 146,-92 4-44,90-2 711,0 0 0,0 1 0,0 0 0,0 0 0,1 2 0,-16 6 0,5 2 235,1 1-1,0 0 1,1 1-1,1 2 1,0 0-1,-32 38 1,7 2-400,-42 72 0,76-112-623,-1 0 0,-1-1 1,-1 0-1,-15 14 1,23-25 342,0-1 1,0 0-1,0 0 1,0-1-1,0 0 1,-1 0-1,0 0 1,1 0-1,-1-1 1,0 0-1,0 0 1,0-1 0,-1 1-1,1-1 1,0-1-1,0 1 1,-7-1-1,11-1 181,-1 1 0,1-1 0,0 0 0,-1 0-1,1 0 1,0 0 0,0 0 0,0 0 0,0 0 0,0-1-1,0 1 1,0-1 0,0 1 0,1-1 0,-1 0 0,1 0 0,-1 0-1,1 0 1,0 0 0,-1 0 0,1 0 0,0 0 0,0 0-1,1-1 1,-1 1 0,0 0 0,1-1 0,0 1 0,-1-3-1,-2-11 155,2 0 0,-1-1 0,2-17-1,0 24-132,0 2 98,1 0 0,0 0-1,0 0 1,1 1 0,0-1-1,0 0 1,0 1-1,1-1 1,1 1 0,-1 0-1,1 0 1,0 0-1,0 1 1,1-1 0,0 1-1,0 0 1,1 0 0,0 1-1,0 0 1,0 0-1,0 0 1,1 0 0,11-4-1,0 0 291,0 1-1,1 1 1,0 0-1,0 2 1,0 0 0,1 1-1,0 1 1,29-1-1,-11 2 336,-1 2 1,0 1-1,0 1 0,0 3 0,0 1 0,36 11 1,20 13 849,119 33 1557,-180-57-3021,0-1-1,0-1 1,0-2-1,0-2 1,42-4-1,-31-1-806,-2-3-1,1-1 1,-1-2 0,-1-2-1,71-33 1,23-30-5782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8770,'0'0'9650,"17"174"-11282,-17-139-1233,0-7-1760,0-3 232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5401,'0'0'6233,"-25"187"-4600,20-158-785,5-12-656,0-13-192,0-32-4217,21-22 352,4-7-752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1000,'0'0'8670,"-1"43"-7302,-2 273 346,3-16-832,-1-284-823,1 0 1,1 0-1,1-1 1,0 1-1,1 0 1,6 15-1,-8-27-13,1 0-1,-1-1 0,1 1 1,0 0-1,0-1 0,0 1 0,1-1 1,-1 0-1,1 0 0,0 0 0,0 0 1,0-1-1,0 1 0,0-1 1,1 1-1,-1-1 0,1 0 0,-1-1 1,1 1-1,0-1 0,0 1 0,0-1 1,0 0-1,0 0 0,0-1 0,0 1 1,0-1-1,5 0 0,0-1 16,0 0 0,0-1 0,0 0 0,0-1 0,0 1 0,-1-2 0,1 1 0,-1-1-1,0 0 1,0-1 0,-1 0 0,1 0 0,-1-1 0,8-8 0,15-14-210,48-61 1,-63 70 49,113-155-1756,-108 142 1328,-1-2-1,-1 0 0,20-59 1,-34 75 113,0 0 1,0 0-1,-2 0 1,0-1-1,-2-29 1,0 47 377,0 0-1,0 1 0,0-1 0,0 1-1,0-1 1,0 1 0,0-1 0,0 1-1,0-1 1,-1 1 0,1-1 0,0 1-1,0-1 1,0 1 0,-1 0 0,1-1-1,0 1 1,0-1 0,-1 1 0,1 0-1,0-1 1,-1 1 0,1-1 0,0 1-1,-1 0 1,1 0 0,-1-1 0,1 1-1,-1 0 1,1 0 0,0-1 0,-1 1-1,1 0 1,-1 0 0,1 0 0,-1 0-1,1 0 1,-1 0 0,1 0 0,-1 0-1,1 0 1,-1 0 0,1 0 0,-1 0-1,1 0 1,-1 0 0,1 0 0,-2 1-1,-2-1-477,-17 0-2036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54 2032,'0'0'8225,"0"-9"-7228,0-26-396,0 26-419,-4 9-2686,-7 0 3586,10 0-841,0 0-1,0 0 0,0 0 0,1 0 0,-1 0 0,0 0 0,0 0 0,0 0 0,1 1 1,-1-1-1,0 0 0,0 0 0,0 1 0,1-1 0,-1 1 0,0-1 0,1 1 1,-1-1-1,0 1 0,1-1 0,-1 1 0,0 1 0,-22 107 1861,6 1 0,-4 116 0,15-163-1472,-3 217-179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113 206 2200,'0'0'3177,"42"-24"-2234,137-77 299,-73 49 332,-89 46-1028,1 1 0,23-4 0,-29 6-76,1 1-1,-1 0 1,1 1-1,0 1 0,24 1 1,-34 0-402,-1 0 0,0 0 0,0 0 1,0 0-1,0 1 0,0-1 0,0 0 0,-1 1 0,1 0 0,0-1 1,-1 1-1,1 0 0,-1 0 0,0 0 0,1 0 0,-1 0 1,0 0-1,0 0 0,0 0 0,0 4 0,14 50 880,-14-52-844,9 69 1447,-4 0 1,-3 119-1,-4-113-866,3 106 346,-16 369-89,12-529-944,1-6-62,-1 0 1,-1-1 0,-10 36-1,12-53 28,1 0 1,0 0-1,-1 1 0,1-1 0,-1 0 0,1 0 0,-1 0 0,0 0 1,1 0-1,-1 0 0,0 0 0,0 0 0,0 0 0,0 0 0,0-1 1,0 1-1,0 0 0,0 0 0,0-1 0,0 1 0,0-1 0,0 1 1,0-1-1,0 1 0,-1-1 0,1 0 0,0 0 0,0 0 0,-1 1 1,1-1-1,0 0 0,0 0 0,-3-1 0,1 0-179,-1 0-1,0-1 0,1 1 1,0-1-1,-1 0 0,1 0 1,0 0-1,0 0 0,0 0 1,-4-4-1,-12-15-1288,0-1 0,1 0-1,-25-43 1,20 30 163,-46-71-3417,2 1 336</inkml:trace>
  <inkml:trace contextRef="#ctx0" brushRef="#br0" timeOffset="1">0 500 3433,'0'0'6028,"2"32"-4837,8 161 73,-7-177 6,-2-44-1246,1-15-246,0 30 40,0 1-1,1-1 1,1 1-1,0-1 1,1 1-1,0 0 1,1 1-1,0-1 0,1 1 1,13-17-1,-14 21 143,0 0 1,1 1-1,-1 0 0,1 0 0,0 1 0,0-1 0,1 2 0,0-1 0,0 1 0,0 0 0,0 1 0,0 0 0,1 0 0,0 1 0,-1 0 0,11-1 0,40 2 233,-58 1-147,0 0-1,-1 1 1,1-1 0,0 0-1,0 0 1,-1 1-1,1-1 1,0 1-1,0-1 1,-1 0 0,1 1-1,0-1 1,-1 1-1,1 0 1,-1-1-1,1 1 1,-1-1 0,1 1-1,-1 0 1,1-1-1,-1 1 1,0 0-1,1 1 1,5 26 912,-6-18-736,-1-1 0,1 1-1,-2-1 1,-1 11 0,-3-8-421,1 1-1,-2-1 1,1 0 0,-2 0-1,0-1 1,0 0 0,-1-1 0,-18 18-1,1-4-4251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2817,'0'0'11698,"-5"37"-9656,0 11-1319,-23 164 1649,20-155-2221,0 68-1,7-48-5980,2-89 5493,0 0 1,1 1-1,0-1 0,1 1 0,7-21 0,30-58-1355,-35 78 1466,8-13-155,0 0 1,2 1-1,0 0 1,21-22 0,-26 34 336,0 1 0,1 0 0,1 1 0,0 0 0,0 1 1,1 0-1,0 1 0,0 1 0,17-7 0,-25 12 139,0 0 0,0 1 0,0 0 0,0 0 0,1 0 0,8 0 0,-13 2-25,0-1-1,-1 1 0,1 0 0,0-1 0,-1 1 0,1 0 0,-1 0 1,1 0-1,-1 0 0,1 0 0,-1 0 0,1-1 0,-1 1 0,0 0 0,0 0 1,1 0-1,-1 0 0,0 0 0,0 0 0,0 0 0,0 0 0,0 0 0,0 0 1,0 0-1,-1 0 0,1 2 0,-4 29 758,-1-17-766,-1 0-1,-1 0 1,-1-1-1,0 1 0,-1-2 1,0 1-1,-1-1 0,0-1 1,-1 0-1,-20 17 1,-1-5-784,25-19 899,0 0 0,1 0 0,0 0 0,-11 12 0,15-14-96,-1 0 1,1 1-1,1-1 0,-1 1 1,0-1-1,1 1 1,0 0-1,0 0 0,0 0 1,0-1-1,1 1 1,-1 0-1,1 7 0,0 15 31,-1-15-105,1 1 0,0 0 1,1 0-1,0 0 0,1-1 1,4 17-1,-2-16-352,0 1 0,-1-1-1,0 1 1,1 24 0,-4-31 298,0 0 1,0 1-1,-1-1 0,0 0 0,0 0 1,0 0-1,-1 0 0,0 0 1,0 0-1,0 0 0,-1-1 1,-5 9-1,-4 2 106,0-1 0,-2 0-1,0-1 1,-27 21 0,-72 43 537,80-57-401,-68 32 0,86-46-77,-1-2-1,0 0 1,0 0 0,-1-2 0,1 0-1,-1-1 1,-20 1 0,36-4 974,7 0-787,21 4 69,-4 7 199,-1 0-1,24 15 0,2 1 184,34 14-232,2-3 0,1-4 0,2-4 0,1-4-1,1-3 1,1-4 0,149 9 0,102-19-961,-297-8 20,-1-2 0,74-13 0,-94 10-239,-1-1 1,1-1-1,-1-1 0,-1-1 0,1-1 1,28-18-1,-30 14-2519,33-30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0 7162,'0'0'10050,"101"114"-9418,-101-72 0,-38 11-304,-20 4-328,-18 7-328,-12-1-1016,4-2-537,8-15-719,14-21-881,24-11 520,17-14-207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3601,'0'0'7208,"17"30"-6603,52 92-397,-45-86-258,-24-36 27,0 1 0,1-1 0,-1 0 0,0 1 1,1-1-1,-1 0 0,0 1 0,1-1 0,-1 0 0,1 0 1,-1 0-1,1 1 0,-1-1 0,0 0 0,1 0 0,-1 0 1,1 0-1,-1 0 0,1 0 0,-1 0 0,1 0 0,-1 0 1,1 0-1,-1 0 0,1 0 0,5-1-411,-4 1 329,0 0 0,0 0 0,0-1 0,0 0 0,0 1 1,0-1-1,0 0 0,0 0 0,0 0 0,0 0 0,0 0 0,-1 0 1,1-1-1,0 1 0,-1 0 0,1-1 0,1-1 0,22-34-708,-19 27 492,19-29-661,64-93-1001,-76 115 2034,1 1 0,0 1-1,1 0 1,1 1-1,24-18 1,-34 28 133,1 0 1,-1 0-1,1 1 0,-1 0 0,1 0 1,0 1-1,0 0 0,1 0 0,-1 0 1,0 1-1,1 0 0,-1 1 0,0 0 1,1 0-1,-1 0 0,1 1 0,9 2 1,-15-2-68,0 0 0,-1 0 0,1 0 0,-1 0 0,1 0 0,-1 1-1,1-1 1,-1 0 0,0 1 0,0-1 0,1 1 0,-1 0 0,0-1 0,-1 1 0,1 0 0,0-1 0,0 1 0,-1 0 0,1 0 0,-1 0 0,1 3 0,2 45 1786,-4-39-1384,1 3-229,-1 0 0,-1 0 0,-1 0 0,0-1 0,0 1 0,-2-1 0,1 0 0,-2 0 0,0-1 0,-7 13 0,-10 10-337,-1 0-1,-29 31 1,49-61-221,1 0 1,-2-1-1,1 1 0,-1-1 1,1 0-1,-1 0 1,0-1-1,-10 6 0,11-7-407,-1-1-1,1 1 0,-1-1 1,0 0-1,1-1 0,-1 1 1,-8-1-1,-2 0-3346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1352,'0'0'8938,"-55"194"-8938,30-148-1440,-4-14-1825</inkml:trace>
  <inkml:trace contextRef="#ctx0" brushRef="#br0" timeOffset="1">1 298 3033,'0'0'8257,"289"4"-6872,-201 6-769,26 8-616,-26-7-2569,-13-1-4408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5617,'0'0'9194,"277"-10"-7193,-122 20-433,17-2-352,13-5-632,0-3-528,-5 0-56,30-18-1880,-51-10-1433,-37 0-2904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1120,'0'0'17780,"231"92"-16916,-164-60-120,-17 0-216,-16 7-199,-30 3-241,-4 11-88,-38 8-264,-75 34-1257,8-13-2104,9-19-3712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0 8730,'0'0'14539,"-210"177"-14539,139-109 0,-5 2-760,1 1-656,4-7-1321,12-11-368,25-14-151,34-32-473,34-7-2249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3 312 1160,'0'0'8042,"7"32"-7361,17 101-416,-23-129-292,0 0 0,-1 0 0,0 0 0,0 0 0,0 0 0,0 0 0,0 0 0,-1 0 0,0 0 0,0 0 0,0-1 0,0 1 0,-1 0 0,1-1 0,-1 1 0,0 0 0,0-1 0,0 0 0,-1 0 0,1 1 0,-4 2 0,-3 4-1017,10-28-2542,7-3 3191,0 0 1,1 0-1,1 1 1,16-23 0,2-5 500,-27 46-114,15-27 1253,1-1-1,24-30 0,-33 51-767,0 0-1,0 1 1,0 0 0,1 0-1,0 1 1,1 0-1,0 1 1,0 0-1,0 0 1,13-5-1,46-12 622,100-20 0,-53 15-1089,98-30-3717,-138 36-861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7538,'0'0'8313,"-155"237"-7849,113-166-287,-9 7-177,-3 4-425,4-8-1119,8-17-1040,33-47 55,9-20-2888</inkml:trace>
  <inkml:trace contextRef="#ctx0" brushRef="#br0" timeOffset="1">311 259 3713,'0'0'5025,"50"194"-3649,-42-116 208,5-7-559,8-18-689,13-24-160,8-22-72,12-7-104,1-32-336,8-46-1249,-9 7-783,-16 4-1401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3873,'0'0'6292,"-1"31"-4537,-5 99-331,4 35 146,3-108-4265,-1-66 2214,1 0 0,0 0 0,0 0 0,1 0 0,1 0 0,-1 0 0,1 0 0,1 1 0,7-14-1,-4 9 262,1 1 0,1 0 0,0 0 0,1 1 0,17-16 0,-10 13 305,-1 1-1,2 0 0,-1 2 0,2 0 1,-1 1-1,2 1 0,-1 0 1,32-8-1,-15 10 513,0 2 1,1 1 0,-1 2 0,1 1-1,40 5 1,-75-4-498,1 0-1,-1 0 1,0 0 0,0 1 0,0-1-1,1 1 1,-1-1 0,0 1 0,0 0-1,0 0 1,0 0 0,0 0 0,0 0-1,-1 1 1,1-1 0,0 0 0,0 1-1,-1 0 1,3 2 0,-4-3-56,1 1 1,-1-1-1,0 0 1,1 1-1,-1-1 1,0 1-1,0-1 1,0 0-1,0 1 1,0-1 0,-1 1-1,1-1 1,0 0-1,0 1 1,-1-1-1,1 0 1,-1 1-1,0-1 1,1 0-1,-1 0 1,0 0-1,0 1 1,1-1-1,-1 0 1,0 0-1,0 0 1,0 0-1,0 0 1,-1-1 0,1 1-1,0 0 1,0 0-1,-3 0 1,-214 126-342,118-73 114,71-39 176,57-15-100,-15 1 106,72-1-63,-31 0-3901,-43 0 264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5433,'0'0'6986,"235"53"-6986,-160-32-1169,1-7-3224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7426,'0'0'9394,"-264"131"-8594,155-67-800,-5 3-352,1 4-1089,12-14-1895,26-18-1929,33-25-1009</inkml:trace>
  <inkml:trace contextRef="#ctx0" brushRef="#br0" timeOffset="1">463 259 7994,'0'0'2488,"-38"180"-2752,38-172-1488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5369,'83'-36'6650,"-83"68"-5410,0 14 64,-8 15-352,-5 9-144,-3 5-231,-5-1-241,0-3-288,0-7-48,8-8-1433,9-17-1871,4-21-1889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3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1 7017,'0'0'14260,"-294"163"-14436,197-117-841,1 0-1199,4-7-153,12-25-1271,21-11-481,26-3-712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5785,'0'0'9882,"-10"40"-8353,-3 5-1159,-3 10 132,3 1 0,-10 88 0,14-28 915,6 129 0,3-241-1356,0 1 0,1-1 1,-1 0-1,1 0 0,0 0 0,0 1 1,1-1-1,-1 0 0,1 0 0,0-1 0,0 1 1,0 0-1,0 0 0,1-1 0,-1 0 1,1 1-1,0-1 0,4 3 0,-2-2 24,1-1 0,0 1 0,0-1 0,0 0 0,0 0 0,0-1-1,1 1 1,-1-2 0,1 1 0,11 1 0,-2-2-33,1 0 0,0-1 0,-1-1 0,1 0 0,-1-1 0,1-1 0,-1-1 0,0 0 0,17-7 0,-7-3-347,-1 0 0,-1-2-1,0 0 1,-1-2 0,0 0 0,28-32 0,-34 34-180,87-89-4683,-16 6-3184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7186,'0'0'8209,"146"57"-8209,-116-40-1432,-9-2-2985,-9-5-1488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1952,'0'0'7258,"-63"188"-5642,50-100-71,5-3-409,8-7-600,0-11-336,0-13-200,0-19-288,21-28-1136,21-35-849,-5-32 1,1-15-2513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1760,'0'0'14563,"29"19"-13436,-29-19-1127,119 88 1158,-111-81-989,0 0 0,-1 1 1,0-1-1,-1 2 0,0-1 0,0 0 1,0 1-1,-1 0 0,-1 1 0,0-1 1,5 16-1,1 2 187,8 19 253,-3 2-1,-1-1 1,-3 2-1,8 71 1,-12-37-51,-8 153-1,0-217-619,0-1 0,-1 1 0,-1-1 0,0 0 0,-2 0 0,0-1 0,-1 1 0,-1-1 0,0 0 0,-1-1 0,-1 1 0,-17 22 0,23-35-125,0-1 1,-1 1 0,0 0 0,0-1 0,0 0-1,0 0 1,0 0 0,-1-1 0,1 1 0,-1-1 0,0 0-1,0 0 1,0-1 0,-5 2 0,1-2-560,1 0 0,0 0 0,0-1 0,0 0-1,0-1 1,-1 0 0,1 0 0,-10-3 0,-29-17-5867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6953,'0'0'5607,"10"15"-5467,33 47-108,-27-48 43,-16-14-78,0 0 0,1 0 0,-1 0 0,0 0 0,0 0 0,1 0 0,-1 0 0,0 0 0,0-1 0,0 1-1,1 0 1,-1 0 0,0 0 0,0 0 0,1 0 0,-1 0 0,0 0 0,0-1 0,0 1 0,1 0 0,-1 0 0,0 0 0,0 0 0,0-1 0,0 1 0,0 0-1,1 0 1,-1 0 0,0-1 0,0 1 0,0 0 0,0 0 0,0 0 0,0-1 0,0 1 0,0-1 0,1-20-387,-1 20 362,1-5-1,0 0 1,0 0-1,0 0 1,1 0-1,0 0 1,0 0-1,1 0 1,0 0-1,0 1 0,0 0 1,1-1-1,-1 1 1,1 0-1,0 1 1,1-1-1,-1 1 1,1 0-1,0 0 0,0 0 1,0 1-1,1-1 1,-1 1-1,1 1 1,-1-1-1,1 1 1,0 0-1,0 0 0,0 1 1,0 0-1,1 0 1,-1 0-1,0 1 1,10 0-1,-13-1 109,1 1 1,-1 0-1,0 0 0,0 1 0,1-1 1,-1 0-1,0 1 0,0 0 1,1 0-1,4 2 0,-7-2-27,0 1 0,0-1 0,0 1 0,0-1 0,0 1 0,0-1 0,0 1 0,-1 0 0,1-1 0,0 1 0,-1 0 0,1-1 0,-1 1-1,0 0 1,0 0 0,0 0 0,1-1 0,-2 1 0,1 0 0,0 2 0,0 2-4,-1 0 0,1 1 0,-1-1 0,-1 0 0,1 0 0,-1 0 0,0 0 0,0 0 0,-1 0 0,1 0 0,-1-1 0,-1 1 0,1-1 0,-5 6 0,-25 21-5389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10522,'0'0'6656,"0"30"-4331,0 211 6,0-156-4137,0-85 1723,0 0-1,0 1 0,1-1 0,-1 0 1,0 0-1,0 0 0,1 0 1,-1 0-1,0 0 0,0 0 1,1 0-1,-1 0 0,0 0 0,1 0 1,-1 0-1,0 0 0,0 0 1,1 0-1,-1 0 0,0-1 0,0 1 1,1 0-1,-1 0 0,0 0 1,0 0-1,0 0 0,1-1 1,-1 1-1,0 0 0,0 0 0,0 0 1,1-1-1,-1 1 0,5-8-541,0 0 0,-1 0 0,0-1 0,5-16-1,6-13-122,-8 23 554,4-8 51,1 0 1,25-35 0,-37 57 158,1 1 0,-1-1 0,1 0 1,-1 1-1,1-1 0,-1 0 0,1 1 1,-1-1-1,1 1 0,-1-1 0,1 1 1,0-1-1,-1 1 0,1-1 0,0 1 0,0 0 1,-1-1-1,1 1 0,0 0 0,0 0 1,-1 0-1,1-1 0,0 1 0,0 0 1,1 0-1,-1 1-12,0-1 1,-1 1-1,1-1 1,0 1-1,-1 0 0,1-1 1,0 1-1,-1 0 1,1 0-1,-1-1 1,1 1-1,-1 0 0,1 0 1,-1 0-1,0 0 1,1 0-1,-1-1 1,0 2-1,6 44-53,-6-37 27,0 1-1,-1-1 1,0 0-1,-1 1 1,1-1-1,-2 0 1,1 0-1,-1 0 1,-1 0-1,0 0 1,0-1-1,0 0 1,-8 10-1,9-12 26,-1 0 0,1 0 0,1 0 0,-1 0 0,1 0-1,0 1 1,0-1 0,1 1 0,0-1 0,0 1 0,1 0-1,0-1 1,0 1 0,0 0 0,2 9 0,-1-14-2,-1 0-1,1 1 1,0-1 0,0 0 0,0 0 0,0 0 0,0 0 0,0 0-1,1 0 1,-1 0 0,1 0 0,-1 0 0,1-1 0,0 1 0,-1-1-1,1 1 1,0-1 0,0 0 0,3 2 0,48 21-2,-23-12 7,-26-11 33,0 1-1,0 0 1,0 0 0,0 1-1,0-1 1,0 1-1,-1 0 1,0 0-1,1 0 1,-1 0-1,0 1 1,0-1-1,-1 1 1,1-1-1,-1 1 1,0 0 0,0 0-1,0 0 1,0 1-1,-1-1 1,0 0-1,1 1 1,-2-1-1,1 1 1,0-1-1,-1 1 1,0-1-1,-1 9 1,1-5-43,0 0 0,-1 0 1,0 0-1,0 0 0,-1-1 0,0 1 0,0 0 1,0-1-1,-1 1 0,-1-1 0,1 0 0,-1 0 0,0 0 1,-1-1-1,0 0 0,0 1 0,0-1 0,-1-1 1,1 1-1,-8 4 0,-11 10-635,-1 0 1,-1-2-1,-1-1 1,0-1-1,-1-1 1,-58 21-1,33-18 1097,-2-3 0,-109 18-1,83-29 2432,79-4-2162,24 1-123,58 13 884,0 2 1,107 38 0,53 13 814,-149-52-2001,0-4-1,1-3 1,109-7-1,-179-1-563,0-2 0,0 0 0,0-1 0,-1-2 0,0 0 0,0-1 0,31-14 0,-27 8-1592,1-2-1,41-30 1,1-12-4830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1320,'0'0'9668,"-9"31"-7805,-27 100-63,35-127-1674,-1 2-1,1-1 0,1 0 1,-1 0-1,1 0 0,0 0 1,0 0-1,0 1 0,1-1 1,0 0-1,0 0 1,0 0-1,0 0 0,1 0 1,4 8-1,-2-7-13,0-1-1,1 0 0,0 0 1,-1 0-1,2 0 1,-1-1-1,12 8 1,-9-6-41,0-1-83,0 0 1,0-1-1,0 0 1,0 0-1,1-1 1,-1 0-1,1-1 1,0 1-1,0-2 1,0 1-1,0-1 0,0-1 1,0 1-1,0-1 1,0-1-1,0 0 1,0 0-1,0-1 1,0 0-1,-1-1 1,1 0-1,-1 0 1,1-1-1,14-8 1,71-58-1617,20-14-49,-96 73 1507,0 1 0,1 1 0,0 0-1,40-11 1,1 6 84,0 3 1,77-4-1,122 8 98,-253 7 12,1 0-34,-1 0 0,1 0 0,0 0 0,-1 1 0,10 3 1,-14-4 39,0 1 0,-1 0 0,1 0 1,0 0-1,-1 0 0,1 0 1,-1 0-1,1 0 0,-1 0 0,0 1 1,0-1-1,1 0 0,-1 1 1,0-1-1,0 1 0,0 0 0,-1-1 1,1 1-1,0 0 0,0-1 1,-1 1-1,1 3 0,0-4-5,-1 0 0,0 0 0,1-1 0,-1 1 0,1 0 0,-1-1 0,1 1 0,-1 0 0,1-1-1,0 1 1,-1-1 0,1 1 0,0-1 0,-1 1 0,1-1 0,0 1 0,0-1 0,0 0 0,-1 0 0,1 1 0,0-1 0,0 0-1,0 0 1,0 0 0,-1 0 0,3 0 0,26 0-40,-22-1 40,12-1-64,0-1 0,0-1 0,27-9 1,-27 7-38,1 0 1,0 2 0,20-2 0,-33 5 63,1 0-1,-1 1 1,1 0-1,-1 1 1,1 0-1,7 1 1,-12-1 20,-1 0 1,1 0-1,-1 0 1,1 1-1,-1-1 1,0 1-1,0-1 0,1 1 1,-1 0-1,0-1 1,0 1-1,-1 0 1,1 0-1,0 1 1,-1-1-1,1 0 0,-1 1 1,2 3-1,2 6 242,-2 1 0,0-1 0,0 1-1,-1 0 1,0 0 0,-1 20-1,0-15-82,-1-16-169,0 0 0,1 0-1,-1 0 1,0 0-1,1 0 1,0 0 0,0 0-1,-1 0 1,1 0-1,0 0 1,0-1 0,1 1-1,1 2 1,-3-3-156,1-1-1,0 1 1,0-1-1,-1 1 1,1-1 0,0 1-1,0-1 1,-1 0 0,1 0-1,0 1 1,0-1 0,0 0-1,-1 0 1,1 0-1,0 0 1,0 0 0,0 0-1,0 0 1,0 0 0,-1 0-1,1 0 1,0 0 0,0-1-1,0 1 1,-1 0-1,1-1 1,0 1 0,0 0-1,-1-1 1,1 1 0,0-1-1,0 1 1,-1-1 0,1 0-1,-1 1 1,1-1-1,-1 0 1,1 1 0,0-2-1,19-30-9048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5785,'0'0'6762,"197"127"-6426,-197-95 128,-12 7 48,-34 3-136,-17 4-256,-13 8-120,-4 2-640,5 1-528,3 7-865,18-15-183,20-17-1337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4065,'0'0'6497,"38"192"-6497,-26-182-408,9-10-1288,0-17-953,-4-19-295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17 144 3897,'211'-87'1583,"-157"64"-558,-19 10 259,-24 10-1062,8-2 72,0 1 0,0 0 0,0 2 0,0 0 0,1 2 0,-1 0 0,22 3 1,-38-3-225,-1 1 0,1-1 0,-1 1 0,1-1 1,-1 1-1,0 0 0,1 0 0,-1 0 0,0 0 1,1 1-1,-1-1 0,0 1 0,0-1 1,0 1-1,-1 0 0,1-1 0,0 1 0,2 4 1,-1-2 143,-1 1 0,0-1 1,0 1-1,0-1 1,0 1-1,-1 0 1,0 0-1,0 0 1,0 6-1,0-1 162,-1 0 1,0-1-1,-1 1 0,0-1 0,0 1 1,-1-1-1,0 1 0,-1-1 1,0 0-1,-5 11 0,-5 2 200,-27 37 1,36-53-825,0-1-1,0 0 1,-1 0 0,0 0 0,0 0 0,0-1-1,0 0 1,-1 0 0,0-1 0,0 1 0,0-1 0,-7 2-1,12-4 56,0-1 0,0 0 0,-1 1-1,1-1 1,0 0 0,0 0 0,-1 0-1,1 0 1,0 0 0,0 0 0,-1-1-1,1 1 1,0 0 0,0-1 0,0 1-1,-1-1 1,1 1 0,0-1 0,0 1-1,0-1 1,0 0 0,0 0 0,0 1-1,0-1 1,0 0 0,1 0-1,-1 0 1,0 0 0,0 0 0,1 0-1,-2-1 1,0-3-454,0 0 0,0 0 0,1 0 0,-1 0 0,0-8 0,-4-35-3842</inkml:trace>
  <inkml:trace contextRef="#ctx0" brushRef="#br0" timeOffset="1">407 24 3673,'0'0'7697,"-58"191"-6440,7-127-489,-7 3-352,-1-3-184,-4-4-232,8-14-1168,13-17-2345,21-22-480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0:5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7442,'0'0'7713,"214"57"-4688,-146-26-729,-10-2-1175,-3-4-593,-17-4-496,-9-11-32,-8 1-1337,4-11-2463,-4 0-3058,-8 0 89</inkml:trace>
  <inkml:trace contextRef="#ctx0" brushRef="#br0" timeOffset="1">903 196 12395,'0'0'12450,"-42"17"-35031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1:2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1664,'-2'2'17815,"0"4"-17570,0-1 0,1 0 0,0 1 0,0 0 1,0-1-1,0 1 0,1 0 0,0-1 0,0 1 0,1 7 1,0 14-31,-27 622 2253,-33-2-1322,-14 225-612,68-687-728,5-104-2350,3-84 1855,0 1 0,0-1 0,0 0 0,-1 0 0,1 0 0,-1-1 0,1 1 0,1-5 0,4-7-713,-1-1 0,8-24 0,8-55-4830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1:2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1040,'0'0'10134,"36"3"-8711,-10-2-1069,240 9 3127,155-40-225,-184 7-2108,796 4 954,-827 21-2014,266 12 522,510 81 1,-935-88-505,876 98 1375,-389-80-1370,458 37 19,-338 18-160,-213-23-171,420-21-1370,-847-36 1326,-7 1 37,0-1 1,0 0-1,0-1 0,10-1 1,-16 1 111,0 1-1,1 0 1,-1-1 0,0 1 0,0-1 0,1 0-1,-1 1 1,0-1 0,0 0 0,0 0 0,0 0-1,0 0 1,0 0 0,0 0 0,0 0 0,0 0-1,0 0 1,-1 0 0,1 0 0,0-1 0,-1 1-1,1 0 1,-1 0 0,1-1 0,-1 1 0,1-2-1,0-7-1393,0 0 0,0 0 0,-1 1-1,0-1 1,-1 0 0,0 0 0,-1 1-1,-4-17 1,2 19 641,1 0-1,-1 0 0,-1 1 1,-4-7-1,8 13 847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1:2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2361,'0'0'8449,"0"223"-5928,0-113 1192,-16 53-433,-10 46-1095,1-11-721,0-17-544,4-36-416,13-39-304,-5 4-200,0 3-632,-12 8-1800,8-33-4010,-16-31-879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1:2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82 328,'0'0'10156,"61"6"-8077,501 24 1744,798 18 1738,76 2-1586,-1413-50-3927,1441-26 1291,-329-65-1099,-336 23-2729,-605 54-1510,-61-3-4147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1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8690,'0'0'9530,"-38"92"-9450,42-10 40,9 17-16,-5 4-88,-8 7 136,0-1-136,0 5 0,-16-1-16,-14-7-632,-7 4-1793,7-32-1896,9-25-96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6537,'0'0'5818,"16"238"-3426,18-153-79,12-11-489,5-14-72,7-14-247,5-17-329,4-22-552,-4-7-304,0-14-320,0-33-40,17-55-1912,-13 10-4242,-12 0-2335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7698,'0'0'9602,"172"78"-9570,-134-60-32,-13 3-1281,-8 18-1343,-9-7-1801,-8-1-16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1160,'0'0'12227,"222"11"-10987,-129-11-584,-1-11-216,-4-10-192,-12 0-144,-18 3-104,-20 4-600,-30 14-1576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5401,'0'0'3147,"-20"37"-1434,-63 122-7,59-114-1142,-44 90 907,65-128-1451,2-5-23,-1 0 0,2 0 1,-1 0-1,0 0 0,0 1 0,1-1 0,-1 0 0,1 0 1,0 0-1,-1 3 0,1-3-448,5-8-617,38-45-277,2 1-1,2 2 1,56-42 0,-93 82 1350,1 0 1,0 1-1,0 1 1,1 0-1,19-7 1,-25 11 119,1 0 0,0 0 0,0 0 0,0 1 0,0 0 0,0 1 0,0 0 0,0 0 0,0 0 0,0 1 0,10 2 1,-15-2-51,0-1 1,-1 1 0,1 0 0,0 0 0,-1 0-1,1 0 1,-1 0 0,1 0 0,-1 0 0,0 1-1,0-1 1,1 0 0,-1 1 0,0-1 0,0 1 0,0-1-1,0 1 1,0 0 0,-1-1 0,1 1 0,0 0-1,-1 0 1,0-1 0,1 4 0,1 5 256,-1 1 1,-1-1-1,0 14 1,0-9 36,-1 1-282,-1 1 0,0 0 1,-1-1-1,-1 1 1,0-1-1,-2 0 0,0 0 1,0-1-1,-1 0 1,-1 0-1,-1 0 0,0-1 1,-1 0-1,0-1 0,-1 0 1,-12 11-1,20-21-238,1-1-1,-1 1 1,1 0 0,-1-1-1,0 0 1,0 1-1,0-1 1,0 0 0,0-1-1,0 1 1,0 0-1,-1-1 1,1 0 0,-1 0-1,1 0 1,-1 0-1,1 0 1,-8-1 0,10 1-18,0-1 0,0 0 0,0 0 0,-1 0-1,1 0 1,0 0 0,0 0 0,0-1 0,0 1 0,0 0 0,0-1 0,0 1 0,0 0 0,0-1 0,0 1 0,0-1 0,0 0 0,0 1 0,-1-2 0,-12-30-4301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6521,'0'0'5906,"26"273"-4042,-26-171-240,0 8-743,0 3-305,-5-3-392,-20-4-160,-13-6-24,-4-22-1032,0-22-329,0-52-519,5-4-1913,16-25-1272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6705,'0'0'5978,"17"248"-4394,-13-174-464,4-7-736,1-10-384,-1-14-616,13-43-2096,-4 0-1641,0-22-208</inkml:trace>
  <inkml:trace contextRef="#ctx0" brushRef="#br0" timeOffset="1">327 4 5945,'0'0'6354,"135"135"-12324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6401,'0'0'9613,"-4"33"-8929,-12 106-412,12-116-220,0-1 0,-2 1 0,-15 42 0,15-50-110,0 0 0,2 0 0,-4 23 0,8-38-34,0 1-1,0-1 0,0 1 1,0 0-1,0-1 0,0 1 1,0-1-1,1 1 0,-1 0 1,0-1-1,1 1 0,-1-1 1,0 1-1,1-1 0,-1 1 1,0-1-1,1 1 0,-1-1 1,1 0-1,-1 1 0,1-1 1,-1 1-1,1-1 0,-1 0 1,1 0-1,-1 1 0,1-1 1,0 0-1,-1 0 0,1 0 1,-1 1-1,1-1 0,0 0 1,-1 0-1,1 0 0,0 0 1,0 0-1,31-1 344,-23 1-528,69-2 148,36 1 291,-110 1-121,0 0 0,-1 0 0,1 1 0,0 0 1,-1 0-1,1 0 0,-1 0 0,1 0 0,-1 1 0,0-1 0,1 1 0,-1 0 0,0 0 0,0 0 0,0 0 0,-1 1 0,1-1 0,0 1 0,-1 0 0,0 0 1,1 0-1,-1 0 0,-1 0 0,1 0 0,0 1 0,-1-1 0,1 0 0,-1 1 0,0-1 0,0 1 0,0 7 0,0-4 71,0 0 1,-1 0-1,0 1 0,-1-1 0,0 0 0,0 0 0,0 0 1,-1 0-1,0 0 0,0 0 0,-1 0 0,0-1 0,0 1 1,0-1-1,-9 12 0,-13 9 13,-2 0 0,-1-1 0,0-2 1,-2-1-1,-1-1 0,-1-2 0,-40 20 0,56-32-264,0 0 0,-1-1 0,0-1 0,0-1 0,-20 4 0,32-8-143,1 0 0,0 0 1,0-1-1,-1 1 0,1-1 1,0 0-1,-1-1 0,1 1 1,0-1-1,0 0 1,-1 0-1,1 0 0,0 0 1,0-1-1,0 0 0,0 0 1,1 0-1,-1 0 0,0 0 1,1-1-1,-1 0 0,1 1 1,0-1-1,0-1 1,0 1-1,-2-4 0,-15-38-6725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8066,'0'0'12978,"7"29"-11707,26 94-398,-26-98-689,4 22 112,36 88 0,-46-132-304,0-1 1,0 0-1,0 1 0,0-1 1,1 0-1,-1 0 0,1 0 1,0 0-1,-1 0 0,1 0 1,0 0-1,0 0 1,0-1-1,0 1 0,1-1 1,-1 0-1,0 1 0,4 0 1,0 0 4,0-1 0,1 0 0,-1-1 0,1 1 0,11-2 1,1 1 70,-14 0-74,1 0-1,0 0 1,-1-1-1,1 0 1,0 0-1,-1 0 0,1 0 1,-1-1-1,0 0 1,1 0-1,-1-1 1,8-4 690,-34 31-14214,0-2 6577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7466,'0'0'7353,"272"-99"-5376,-129 63-409,16 1 320,9 0-383,-8 3-489,-13 3-472,-22 8-352,-28 7-72,-26 7-120,-29 3-616,-21 4-1296,-21-14-1889,0 4 88,-29-12-3377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8546,'0'0'7793,"-97"223"-4416,68-120-936,-9 0-817,-4 0-320,-4-4-639,-13 3-481,-4 1-88,-8 3-96,8-7-953,12-17-1199,26-43-1985,17-25-1600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7770,'0'0'4721,"-55"231"-2201,13-129-63,9 1-1201,3-7-888,9-15-368,9-17-2304,12-43-1697,25-21-4033</inkml:trace>
  <inkml:trace contextRef="#ctx0" brushRef="#br0" timeOffset="1">253 330 5489,'0'0'9962,"214"-145"-8353,-164 120-865,-4 4-744,-8 6-24,-13 1-1993,-8-4-1279,-5 1-905,-12-1 240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0 880,'0'0'11899,"-54"241"-9611,54-163-95,0-4-433,4-3-512,25-14-736,9-11-320,4-25-192,8-21-944,9-11-640,4-49-897,29-78-1952,-12 14 369,-17 0 79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4801,'0'0'4089,"-42"194"-2001,25-105-191,4 0-505,1-4-840,8-11-352,-1-10-200,5-22-592,0-24-600,17-46-2137,55-104 1193,-1 9-785,-4-8-208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5281,'0'0'7511,"11"30"-5549,33 106-196,-39-116-1251,-1 0 0,-1 1 0,-1 0 1,-1 0-1,-3 40 0,1-12 204,1 30 62,0-76-780,0 0-1,1-1 1,-1 1 0,1 0-1,0-1 1,0 1-1,0-1 1,0 1-1,0-1 1,1 0 0,-1 1-1,1-1 1,-1 0-1,1 0 1,0 0 0,0 0-1,0 0 1,0 0-1,0-1 1,0 1 0,0-1-1,1 1 1,-1-1-1,1 0 1,3 1 0,8 4-73,1-1 1,0-1 0,20 3 0,-19-3-8,4-1 54,-9-1 24,-1 0 0,1 0 0,19 8 0,-28-9-2,0 0 1,0 0-1,0 0 1,0 0 0,0 0-1,0 1 1,0-1-1,0 1 1,-1-1-1,1 1 1,0 0-1,-1 0 1,0 0 0,1-1-1,-1 1 1,0 1-1,0-1 1,0 0-1,0 0 1,0 0-1,-1 0 1,1 1 0,0 3-1,-1-1-5,0 0 1,0 0-1,0 0 0,-1-1 1,0 1-1,0 0 0,0 0 1,-1 0-1,1-1 0,-1 1 1,0-1-1,0 1 0,-1-1 1,0 0-1,1 0 0,-5 4 1,-5 6-30,-1-1 1,-1-1-1,-16 12 1,8-6-93,-32 26-1379,-2-2 1,-2-2 0,-106 53-1,150-87 979,0 0-1,0-1 1,0-1 0,0 0-1,-1-1 1,0 0-1,-17 0 1,31-3 387,-1 1 0,0-1 1,0 0-1,0 0 0,0 0 0,0 0 1,0 0-1,1 0 0,-1-1 0,0 1 1,0-1-1,0 1 0,1-1 0,-1 0 1,0 1-1,1-1 0,-1 0 0,0 0 1,1 0-1,-1 0 0,1-1 0,0 1 1,-1 0-1,-1-3 0,2 0-13,-1-1 1,1 1-1,0-1 0,1 1 0,-1-1 0,1 1 1,-1-1-1,2-7 0,-1 11 155,1-8 5,0 0 0,1 0-1,0 0 1,1 1 0,-1-1 0,2 1 0,-1-1 0,1 1 0,0 0 0,1 0 0,0 1-1,0-1 1,1 1 0,0 0 0,0 1 0,1 0 0,-1 0 0,14-10 0,-4 5 308,-1 1 0,2 0 0,-1 1 0,1 0 0,1 2 1,-1 0-1,1 1 0,24-5 0,-25 7 171,1 1-1,0 1 1,-1 0-1,1 1 1,0 1 0,0 1-1,28 5 1,-43-5-407,0 1 0,0-1 0,0 0 0,0 1-1,0 0 1,0 0 0,0 0 0,-1 0 0,1 0 0,-1 1 0,0-1 0,1 1 0,-1 0 0,0-1 0,-1 1 0,1 0 0,0 0-1,-1 0 1,0 0 0,1 0 0,-1 1 0,0-1 0,0 6 0,2 6 173,-2 0 1,0 1-1,-1 27 1,-1-41-233,0 9 37,0 0 0,-2-1 0,1 1 0,-1-1 0,-1 0 0,0 0 0,0 0 0,-1 0 1,0-1-1,-7 10 0,-12 24-13,18-28-59,6-13-198,4-2-420,9-1 508,0-1 1,0 0-1,-1-1 0,1-1 0,-1 0 0,14-6 1,-13 5 145,0 0 1,0 1 0,1 0-1,-1 1 1,1 0 0,17 0 0,-9 2 110,-14 1-62,-1-1-1,1 1 1,-1 1 0,1 0 0,9 1-1,-15-1-62,0 0 0,0 0 0,0 0 0,0 0 0,0 0 0,0 0 0,0 0 0,0 0 0,-1 1 0,1-1 0,0 1 0,-1 0 0,1-1 0,-1 1 0,0 0 0,0 0 0,1-1 0,-1 1 0,0 0 0,-1 0-1,1 1 1,1 2 0,1 14-16,0-1 0,-1 1 0,-1 0 0,-1 0 0,-1 0 0,-4 29 0,3-36-84,-1 0-1,-1-1 1,0 1 0,-6 11-1,6-13 37,0-1-1,0 0 1,1 1 0,0 0-1,1 0 1,0 0-1,-1 16 1,3-17 105,-1-1-1,1 1 1,-2 0 0,1-1-1,-1 0 1,0 1 0,-1-1-1,0 0 1,0 0 0,-1 0-1,0-1 1,-1 1 0,-5 7-1,2-5-28,-1-1-1,0 0 0,0 0 1,-1-1-1,0 0 0,0-1 1,0 0-1,-15 6 0,-3 0-16,0-2-1,0-2 1,-1 0-1,0-2 1,0-1-1,-54 4 1,80-10-17,-16 2 25,-1-1 0,0-1-1,1-1 1,-22-3 0,37 4-135,-1-1 1,1 0-1,-1-1 1,1 1-1,0-1 1,0 0-1,0 0 1,0 0 0,0 0-1,0-1 1,0 1-1,1-1 1,0 0-1,-1 0 1,1 0 0,0-1-1,0 1 1,1-1-1,-1 0 1,1 0-1,0 0 1,0 0-1,-2-5 1,2 3-337,0-1 0,0 0 0,0 0 0,1 0 0,0-1-1,1 1 1,0 0 0,0 0 0,0 0 0,1 0 0,3-12 0,-3 15 369,0-1 1,1 0-1,0 1 1,0 0-1,0-1 1,1 1-1,0 0 1,-1 0-1,1 0 1,1 0-1,-1 1 1,0-1-1,1 1 1,0 0-1,0 0 1,0 0-1,6-3 1,4 0 413,1 0 1,-1 1-1,1 1 0,0 0 1,0 1-1,0 0 1,20 0-1,111 5 3797,-109 2-3793,-1 1-1,36 10 1,-1 1-1845,-6-7-3041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9090,'0'0'7603,"30"-3"-6247,90-11-126,-88 10-600,-30 3-506,1 1 1,-1-1 0,0 1-1,0-1 1,0 1 0,0 0-1,1 0 1,-1 0-1,0 0 1,0 0 0,0 0-1,1 1 1,-1-1 0,0 1-1,0-1 1,0 1-1,0 0 1,3 2 0,5 0 592,0-1 0,1 1 0,-1-2 0,1 0 0,-1 0 1,1 0-1,-1-2 0,20-1 0,10 0 542,-32 2-1259,-2 1-13,1-1-1,-1 0 0,1 0 1,-1 0-1,0-1 0,1 0 1,-1 0-1,0-1 0,1 1 1,-1-2-1,0 1 0,0 0 1,-1-1-1,1 0 0,9-7 1,-15 10-343,0 6-290,-1 0 618,-1 1 0,1-1 0,-1 0 0,0 0-1,-1 0 1,0 0 0,1 0 0,-2 0 0,-5 7 0,-8 17 84,-5 21 35,1 1 0,3 2 1,2-1-1,3 2 0,1 0 0,4 0 1,1 1-1,3 90 0,2-95-89,0-31 5,2-1 0,0 1 0,4 25 0,-3-44-6,-1 0 0,0-1 0,1 1 0,-1-1 0,0 0 0,1 1 0,-1-1 0,1 1 0,-1-1 0,1 1 0,-1-1 0,1 0 0,-1 0 0,1 1 0,0-1 0,-1 0 0,1 0 0,-1 1 0,1-1 0,0 0 0,-1 0 0,1 0 0,-1 0 0,1 0 0,0 0 0,-1 0 0,1 0 0,0 0 0,-1 0 0,1 0 0,-1-1 0,1 1 0,0 0 0,24-11 77,-3-9-337,-2-2 0,0 0 0,-2-2 0,30-48 0,-39 59-45,47-78-5066,-4-1 1,-4-3-1,63-178 1,-75 153 2519,-21 64 3001,3 2 0,31-69 0,-44 114 457,0 0-1,1 0 1,0 1-1,0 0 1,10-10 0,-14 16-311,-1 0 0,1 0 0,0 1 0,0-1 0,0 0 1,0 1-1,0-1 0,1 1 0,-1 0 0,0 0 0,1 0 1,-1 0-1,1 0 0,-1 0 0,1 1 0,-1-1 0,1 1 1,-1 0-1,1 0 0,-1 0 0,1 0 0,0 0 0,-1 0 1,1 1-1,3 0 0,-6 1-86,1 0 1,-1 0-1,1 0 0,-1-1 1,0 1-1,0 0 1,0 0-1,0 0 0,0 0 1,0 0-1,-1 3 1,0-1 184,1 1-236,-1 0 0,0 0 0,0 0 0,-1 0 0,0 0 0,0 0 0,0 0 1,0 0-1,-1-1 0,0 0 0,-3 6 0,-44 43 321,32-36-306,-144 137-255,99-95-1464,50-48 745,10-10 443,1 1-1,0 0 0,0 0 0,0 0 1,0 0-1,0 0 0,0 1 0,1-1 1,-1 0-1,1 1 0,-2 3 0,33-10-7771,7-12 4797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2497,'0'0'5069,"2"34"-2984,3 112 269,-4-134-2091,1 15 328,-1 0 0,-2 0 0,0 0 0,-2 0 0,-7 34 0,6-47-808,1-1 0,1 1 0,-2 27 0,18-59-3087,34-48 1235,61-75 430,-96 126 1958,1 1-1,0 0 1,1 1-1,1 0 1,0 2-1,31-18 1,-37 25 104,1 0 1,0 1 0,0 0 0,0 0 0,0 1 0,0 1 0,0 0 0,0 0-1,1 1 1,-1 0 0,0 1 0,13 3 0,-22-4-377,-1 1 1,1 0-1,0 0 0,-1 0 1,1 0-1,0 0 0,-1 0 1,1 0-1,-1 0 0,0 1 1,1-1-1,-1 1 0,0-1 1,0 1-1,0-1 0,0 1 1,0-1-1,0 1 0,-1 0 1,1 0-1,-1-1 0,1 1 1,-1 0-1,1 0 0,-1 3 1,1 7 80,0 0 1,-1 0 0,-1 13 0,0-9-43,-1-6-94,1 0-1,-1 0 1,-1 0-1,1 0 1,-2-1 0,0 1-1,0-1 1,0 0-1,-1 0 1,-12 16-1,-6 5-808,-41 42 0,50-58 363,5-4-58,0-1 1,-1 0-1,-10 7 1,16-13 43,0-1 0,0 0 0,0 0 0,-1 0 1,1 0-1,0-1 0,-1 0 0,1 1 1,-1-2-1,1 1 0,-1 0 0,-4-1 1,-10 0-3530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3537,'0'0'8962,"-58"220"-8586,11-156-368,1-1-8,0-10-1321,0-17-959,17-18-1049,12-18-1176</inkml:trace>
  <inkml:trace contextRef="#ctx0" brushRef="#br0" timeOffset="1">102 315 896,'0'0'15419,"230"89"-14242,-146-71-1177,-12-4-1729,-5-7-5944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5 163 9474,'0'0'6676,"37"-7"-4081,-6 0-2116,31-5 105,-1-3 0,67-26-1,-85 25-562,-6 0-326,1 3 0,0 1 0,52-9 0,-83 20 71,22 0-1022,-28 1 1169,-1 0 0,1 1-1,0-1 1,0 0 0,0 1-1,0-1 1,0 1 0,0-1 0,0 1-1,-1 0 1,1-1 0,0 1-1,0 0 1,-1-1 0,1 1 0,-1 0-1,1 0 1,-1 0 0,1 0-1,-1-1 1,1 1 0,-1 0-1,0 0 1,1 0 0,-1 0 0,0 0-1,1 2 1,-1 4-53,1 1 0,-1 0-1,-1 0 1,1-1 0,-1 1-1,0 0 1,-1-1 0,0 1 0,0-1-1,-1 0 1,0 1 0,0-1 0,-8 12-1,-7 9-26,-42 50-1,56-73 139,-132 145 186,-212 184 0,339-327-105,7-6-45,1 0 1,-1 0-1,0 0 0,1 1 1,0-1-1,-1 0 1,1 1-1,0-1 0,-1 1 1,1-1-1,0 1 1,0 0-1,0-1 1,-1 4-1,7-5-59,11-1 8,1-1 1,-1-1-1,0-1 1,21-7-1,-14 5 69,40-8 0,-54 13 7,10-2 137,0 1-1,0 1 1,37 3 0,-51-2-89,-1 1 0,1 0 1,-1 0-1,1 0 0,-1 1 0,1-1 1,-1 1-1,0 0 0,0 0 0,0 1 1,0-1-1,0 1 0,0 0 0,-1 0 1,0 0-1,1 0 0,-1 1 0,0-1 1,0 1-1,-1 0 0,4 6 0,-3-3 77,0 1-1,-1-1 0,1 1 0,0 8 1,5 17 148,-8-33-309,0 0 0,0 1 0,0-1 0,0 0 0,0 1 0,0-1-1,0 0 1,0 0 0,0 1 0,1-1 0,-1 0 0,0 1 0,0-1 0,0 0-1,0 0 1,0 1 0,1-1 0,-1 0 0,0 0 0,0 1 0,0-1 0,1 0-1,-1 0 1,0 1 0,0-1 0,1 0 0,-1 0 0,0 0 0,0 0 0,1 0-1,-1 1 1,0-1 0,1 0 0,-1 0 0,0 0 0,1 0 0,-1 0 0,0 0-1,0 0 1,1 0 0,-1 0 0,0 0 0,1 0 0,-1 0 0,0 0 0,1-1-1,-1 1 1,0 0 0,0 0 0,1 0 0,11-19-953,-6 0-37,0 0 0,-1-1-1,-1 0 1,2-21 0,6-174-5530,-11 113 4136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1112,'0'0'10288,"20"34"-7490,263 429 5282,-157-268-5724,73 121-617,-151-230-1709,66 161 1,-105-224-288,-4-11-222,0-1 0,-1 1 0,0 0 0,-1 0 1,-1 1-1,3 20 0,-11-50-1852,-56-180-6883,25 79 4407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8106,'0'0'5465,"168"205"-4473,-88-71-984,-13-17-8,-17-18-5065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7930,'0'0'11566,"-14"41"-11160,-44 133-288,47-140-129,-10 51 0,18-63-241,1 41 1,2-61 211,0 0 0,0-1-1,0 1 1,0 0 0,0 0 0,0 0 0,0 0 0,1-1-1,-1 1 1,1 0 0,-1 0 0,1-1 0,0 1 0,-1 0 0,1-1-1,0 1 1,0 0 0,0-1 0,0 0 0,1 1 0,-1-1 0,0 0-1,1 1 1,-1-1 0,2 1 0,2 0-32,0-1 0,-1 0 0,1 0 0,0-1 0,0 1 0,-1-1 0,1 0 0,8-1-1,-3 0 8,1 0-1,0-2 0,-1 1 0,1-1 1,-1-1-1,0 1 0,0-2 0,0 0 0,0 0 1,-1 0-1,16-13 0,7-8-81,48-52-1,-78 76 144,-1 1-1,14-13-42,-1-1 0,0 0 0,-1-1 0,-1-1 1,-1 0-1,15-28 0,-128 257 1431,-16 38 24,118-249-1447,-8 25 198,7-18-625,8-11-1499,1-4 1865,0 0 1,0 0-1,1 1 0,-1 0 0,1 0 0,1 1 0,-1 0 1,1 1-1,0 0 0,0 0 0,0 1 0,0 0 0,21-2 1,-30 5 79,0 0 1,0 0-1,0 0 1,-1 0-1,1 0 1,0 1-1,0-1 1,0 0-1,0 0 1,0 1-1,0-1 1,-1 0 0,1 1-1,0-1 1,0 1-1,-1-1 1,1 1-1,0-1 1,0 1-1,-1 0 1,1-1-1,-1 1 1,1 0-1,-1 0 1,1-1-1,-1 1 1,1 0 0,-1 0-1,1 0 1,-1-1-1,0 1 1,1 1-1,-1 32-103,-1-22 112,0 2 13,-1-1-1,0-1 0,-1 1 0,-1 0 0,0-1 0,0 1 1,-2-1-1,-11 21 0,-9 8 99,-32 40-1,36-51 4,-97 120 305,108-132-422,11-18 13,0 0-1,1 0 1,-1 0-1,0 0 1,0 0-1,0 0 0,0 0 1,0 0-1,0 0 1,0 0-1,0 0 1,0 0-1,0 0 1,1 0-1,-1 0 1,0 0-1,0 0 0,0 0 1,0 0-1,0 0 1,0 0-1,0 0 1,0 0-1,0 0 1,0 0-1,1 0 1,-1 0-1,0 0 0,0 0 1,0 0-1,0 0 1,0 0-1,0 0 1,0 0-1,0 0 1,0 1-1,0-1 1,0 0-1,0 0 0,0 0 1,0 0-1,0 0 1,0 0-1,0 0 1,0 0-1,0 0 1,0 0-1,0 1 1,0-1-1,0 0 1,0 0-1,0 0 0,0 0 1,0 0-1,0 0 1,0 0-1,0 0 1,0 0-1,0 0 1,0 1-1,0-1 1,0 0-1,6-1-2,1 1 0,-1-1 0,0-1 0,0 1 0,0-1 0,0 0 0,11-6 0,46-27 8,2-1 11,-58 33 55,0 0 0,0 0 0,1 1 0,0 0 0,-1 0 0,1 1 0,15-1 0,-22 25 190,-2-16-236,-1 1-1,0-1 1,0 0 0,0 0 0,-1 0-1,0-1 1,0 1 0,-1-1 0,-6 10-1,-49 57-15,33-42-43,-4 6-92,-17 19-500,-59 93 0,106-148 610,-1-1 0,0 1 0,1-1 0,-1 1 0,1 0 1,-1 0-1,1-1 0,-1 1 0,1 0 0,0 0 0,-1 0 0,1-1 0,0 1 1,-1 0-1,1 0 0,0 0 0,0 0 0,0 0 0,0 0 0,0-1 0,0 1 1,0 0-1,0 0 0,0 0 0,0 0 0,1 0 0,-1 0 0,0-1 0,1 1 1,-1 0-1,1 1 0,1-1-17,0 0 0,0-1-1,0 1 1,0-1 0,1 1 0,-1-1 0,0 0 0,0 0 0,0 0-1,3 0 1,2 0 107,55-1-89,73 2 846,-134-1-820,0 0 0,-1 0 1,1 0-1,0 0 0,-1 1 1,1-1-1,0 0 0,0 0 1,-1 0-1,1 1 0,-1-1 1,1 0-1,0 1 0,-1-1 1,1 1-1,-1-1 1,1 0-1,-1 1 0,1-1 1,-1 1-1,1-1 0,-1 1 1,1 0-1,-1-1 0,0 1 1,1-1-1,-1 1 0,0 0 1,0-1-1,1 1 1,-1 0-1,0-1 0,0 1 1,0 0-1,0 0 0,0-1 1,0 1-1,0 0 0,0-1 1,0 1-1,0 0 0,0-1 1,-1 2-1,0 1 15,0 0 0,0-1 1,0 1-1,0-1 0,0 1 0,-1-1 0,1 1 0,-1-1 1,0 0-1,1 0 0,-3 2 0,-24 18-10,-1-2 0,0-1 0,-36 17 0,48-27-54,-28 15-552,-91 34-1,111-49-18,0-2 0,0-1-1,-1-1 1,1-2 0,-42 2-1,61-5 328,-1 0 0,0 0 1,1-1-1,-1 0 0,1 0 0,-1-1 0,1 0 0,0 0 0,-10-4 0,13 4 108,-1-1 0,1 1 1,0 0-1,0-1 0,0 0 0,0 0 0,1 0 0,-1 0 1,1 0-1,-1-1 0,1 1 0,0-1 0,1 1 0,-1-1 1,-2-6-1,2 0-26,-1 0 0,1 0 0,1 0 0,-1-13 0,7-10 811,-5 32-526,1 0 0,-1 0 1,0 0-1,1 0 0,0 1 1,-1-1-1,1 0 0,-1 0 1,1 0-1,0 0 0,0 1 1,-1-1-1,1 0 0,0 1 1,0-1-1,0 0 0,0 1 0,0-1 1,0 1-1,0-1 0,0 1 1,1 0-1,12-2 495,0 0 0,0 1 0,1 1-1,-1 1 1,0 0 0,0 0 0,0 2 0,0 0-1,0 0 1,0 1 0,17 8 0,14 9 1687,82 52 1,-60-33-530,-2-2-727,2-3 0,102 39 0,-147-66-1280,1-2 0,0 0 1,0-1-1,1-1 0,-1-1 1,1-1-1,0-1 0,0-2 1,-1 0-1,1-1 0,43-11 1,-48 8-872,0-2 0,-1 0 1,31-17-1,35-34-5492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10034,'0'0'5032,"52"-16"-3493,171-48-356,-199 57-1047,-1 2 1,1 1 0,-1 0-1,1 2 1,0 1 0,35 2-1,-47 0-103,-8-1-28,0 0-1,1 0 0,-1 0 0,0 1 0,0 0 1,0 0-1,0 0 0,0 0 0,0 1 0,0-1 1,0 1-1,-1 0 0,1 0 0,0 1 1,-1-1-1,0 1 0,0-1 0,1 1 0,2 4 1,-3-1 4,1 0 0,-1 1 0,-1-1 0,1 1 1,-1 0-1,0-1 0,-1 1 0,0 0 0,0 0 1,0 14-1,0-2 9,-1 1 0,-1-1 0,-1 0 0,-1 0 0,0 0 0,-11 32 0,0-12 25,-39 73 0,40-89-31,8-17-14,1 0 1,1 1-1,0-1 1,0 1 0,0 0-1,0 0 1,1 0-1,0 0 1,-1 10-1,8-14-165,-1-4 106,0 0 0,0 1 0,-1-1 0,1 0 0,0-1 0,0 1 0,-1-1-1,1 1 1,-1-1 0,0 0 0,1-1 0,-1 1 0,0 0 0,4-5 0,42-49-913,-38 43 669,1-1-186,0 0 0,-1 0 1,-1-1-1,0-1 0,-1 0 0,-1 0 0,0-1 0,-1 1 0,8-32 0,-11 14-2182,-1-62 0,-3 92 2449,0-50-2810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2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0 1616,'0'0'3457,"-31"44"-2235,-96 146-70,108-160-836,2 0 0,1 2 0,-18 48 0,17-37-152,14-34-60,-117 260-2019,99-229 1251,-2-1-1,-2-1 1,-1-1 0,-44 47-1,60-74 953,8-8-63,-1-1 0,1 1 0,0 0 1,0 1-1,0-1 0,0 0 0,0 0 0,0 1 0,1 0 0,-1-1 0,-1 5 0,30-7 3018,-7-2-2588,0-1-1,-1-1 1,0-1-1,0 0 1,30-14-1,98-51 752,-102 47-1106,51-25-404,-3-3 0,92-68 0,-173 110-134,-4 4-259,0 0 0,0-1 1,-1 0-1,0-1 1,0 0-1,0 0 0,-1 0 1,0-1-1,0 0 1,6-13-1,-9 3-1157,-3 18 1628,-1-1-1,1 1 1,0 0-1,0-1 0,0 1 1,0 0-1,0 0 0,-1-1 1,1 1-1,0 0 1,0 0-1,0 0 0,-1-1 1,1 1-1,0 0 1,0 0-1,-1 0 0,1 0 1,0-1-1,0 1 1,-1 0-1,1 0 0,0 0 1,-1 0-1,1 0 1,0 0-1,0 0 0,-1 0 1,1 0-1,0 0 1,-1 0-1,-1 0 33,0 1 0,1-1 0,-1 1 1,0 0-1,1 0 0,-1 0 0,0 0 0,1 0 0,-1 0 0,1 0 1,0 0-1,-1 1 0,1-1 0,0 0 0,0 1 0,-1 1 1,-5 8 327,1 1 0,0-1 0,1 1 0,0 1 0,1-1 0,-5 25 1,-8 87 2467,13-93-2049,-18 279 5519,11-132-3741,8-130-2181,4-29-386,-2-1 0,-1 1-1,0 0 1,-1 0 0,-1-1 0,-11 33-1,14-51-64,-1 4-243,0-10-2651,3-142-5923,-4-194 2344,2 319 7114,0 0 1,-2 0-1,-8-30 0,11 52-467,0 0 1,0 0 0,-1 0-1,1 0 1,0 0-1,-1 0 1,1 0-1,0 0 1,-1 0 0,1 0-1,-1 0 1,0 0-1,1 0 1,-1 0 0,0 1-1,0-1 1,1 0-1,-1 0 1,0 1 0,0-1-1,0 0 1,0 1-1,0-1 1,0 1-1,0 0 1,0-1 0,0 1-1,0 0 1,0-1-1,0 1 1,0 0 0,0 0-1,0 0 1,0 0-1,0 0 1,-1 0 0,1 0-1,0 0 1,0 1-1,0-1 1,0 0-1,0 1 1,0-1 0,0 0-1,0 1 1,0-1-1,0 1 1,0 0 0,0-1-1,1 1 1,-1 0-1,0 0 1,0-1-1,1 1 1,-2 1 0,-7 11 119,0 0 0,2 1 0,-8 16 0,-4 8-56,-82 133-470,83-145-12,0-1 1,-1-1-1,-2 0 0,-30 26 1,48-47 285,1-1 0,-1 0 0,1 0 1,-1 0-1,0 0 0,1 0 0,-1 0 1,0-1-1,0 0 0,0 1 0,-1-1 1,1 0-1,0 0 0,0-1 0,-4 1 1,6-1 29,1 0 1,0 0 0,-1 0 0,1-1 0,0 1-1,-1 0 1,1 0 0,0-1 0,-1 1 0,1 0-1,0 0 1,-1-1 0,1 1 0,0 0 0,0-1-1,-1 1 1,1 0 0,0-1 0,0 1 0,0-1-1,0 1 1,-1 0 0,1-1 0,0 1-1,0-1 1,0 1 0,0 0 0,0-1 0,0 1-1,0-1 1,0 0 0,1-18-118,-1 14 32,2-2 103,-1-1 1,1 1 0,0 0 0,1-1 0,0 1 0,0 0-1,0 0 1,1 1 0,0-1 0,0 1 0,1 0-1,0 0 1,0 0 0,0 1 0,11-9 0,3-2 216,0 1 1,2 1 0,39-20 0,-30 19 489,0 2 1,1 2-1,1 1 1,0 1 0,57-8-1,173 1 2204,-238 15-2886,132-7-3963,-76-7-2777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4265,'0'0'5394,"44"0"-3332,141 6-179,-176-5-1713,1 0 0,-1 1-1,1 0 1,-1 0 0,0 1-1,0 0 1,0 1 0,0 0-1,0 0 1,-1 1 0,0 0-1,0 0 1,0 1 0,-1 0 0,0 1-1,0-1 1,7 10 0,-4-5 103,9 11 200,0 2 1,-2 0-1,-1 0 1,-1 2-1,-1 0 1,-1 1-1,-1 0 1,-2 1-1,0 0 0,-2 0 1,4 34-1,2 30 589,-4 1-1,-2 111 1,-6-129-668,-5 209 156,2-271-543,0 0 1,-1 0 0,-1 0 0,0 0-1,-1-1 1,0 1 0,-9 17 0,9-23-57,1-1 1,-1 0 0,-1 0-1,1-1 1,-1 1 0,0-1 0,0 0-1,-1 0 1,1 0 0,-1-1-1,0 0 1,0 0 0,-1-1-1,1 0 1,-8 3 0,4-2-578,-1 0 1,0-1 0,-1-1-1,1 0 1,0 0-1,-1-1 1,1-1 0,0 0-1,-1 0 1,1-1-1,-1-1 1,1 0 0,0 0-1,0-1 1,0 0-1,0-1 1,1-1-1,-1 1 1,1-2 0,0 1-1,1-1 1,-1-1-1,-15-14 1,3-1-1906,-26-33 0,-16-29-2348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4145,'0'0'15011,"180"67"-15011,-151-45-1272,-16 2-1137,-17 26-575,-42-8-1361,-13-3-120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50 181 5705,'0'0'7012,"40"-7"-5394,0 2-1322,-5 1-146,0-2 0,-1-1-1,0-2 1,0-1 0,45-21 0,-14-1-62,-45 20-76,1 2-1,0 0 1,1 1 0,0 1 0,0 1 0,35-6 0,-57 13-14,1 0 0,-1 0 0,1 0 0,-1 0 0,1 0 0,-1 0 0,1 0 0,-1 0 1,1 0-1,-1 0 0,1 0 0,0 0 0,-1 0 0,1 1 0,-1-1 0,1 0 0,-1 0 0,0 1 1,1-1-1,-1 0 0,1 1 0,-1-1 0,1 0 0,-1 1 0,0-1 0,1 1 0,-1-1 0,0 1 0,0-1 1,1 1-1,-1-1 0,0 1 0,0-1 0,0 1 0,1-1 0,-1 2 0,-1 24 27,0-18-9,-2 11 52,0-1 0,-2 0-1,0-1 1,0 1 0,-11 19-1,-47 85 338,29-60-211,-132 238 545,-141 283-2580,302-571 1679,-1 0-118,1 1-1,0-1 1,0 1-1,1 0 1,-3 20 0,32-61-1926,66-108 884,247-339 906,-268 389 407,82-104 526,-112 135-27,50-90 0,-81 124-471,0 0 0,-2-1 0,0 1 0,7-43 0,-15 81 5,-1 0-1,-1 0 1,0 0-1,-10 29 1,-32 74 976,20-57-187,6-16-170,9-24-258,1 2 0,-8 32 0,17-57-383,0 0 0,0 0 1,0 1-1,0-1 0,0 0 1,0 0-1,0 1 0,0-1 0,0 0 1,0 0-1,1 1 0,-1-1 0,0 0 1,0 0-1,0 0 0,0 1 0,0-1 1,0 0-1,0 0 0,1 0 1,-1 1-1,0-1 0,0 0 0,0 0 1,0 0-1,1 0 0,-1 0 0,0 1 1,0-1-1,1 0 0,-1 0 1,0 0-1,0 0 0,0 0 0,1 0 1,-1 0-1,0 0 0,0 0 0,1 0 1,-1 0-1,0 0 0,0 0 1,1 0-1,-1 0 0,0 0 0,0 0 1,1 0-1,-1 0 0,0 0 0,1-1 1,13-3-47,7-10-68,-1 0-1,-1-1 1,35-35 0,-17 15 95,-27 26 14,-6 4 51,0 1-1,1 0 0,-1 0 1,1 0-1,0 0 0,0 1 1,0 0-1,0 0 0,1 0 1,-1 1-1,1 0 0,10-3 1,-15 5-45,-1 0 0,1 0 1,0 0-1,0 0 1,-1 0-1,1 0 1,-1 1-1,1-1 0,0 0 1,-1 0-1,1 1 1,0-1-1,-1 0 1,1 1-1,-1-1 0,1 1 1,-1-1-1,1 0 1,-1 1-1,1-1 1,-1 1-1,1 0 0,-1-1 1,0 1-1,1-1 1,-1 1-1,0 0 1,0-1-1,1 1 0,-1-1 1,0 2-1,2 22-10,-2-17 17,0 53 57,-12 100 0,9-148-76,1-1-1,1 1 1,0 0 0,1-1-1,0 1 1,0 0-1,2 0 1,-1-1-1,1 1 1,1-1 0,0 0-1,1 1 1,7 15-1,-7-19-39,0 0 0,0 0 0,-1 0 0,-1 1 0,1-1 0,1 14 0,-3-19-17,-1 0 0,0-1-1,0 1 1,1-1 0,-2 1-1,1-1 1,0 1 0,0-1 0,-1 1-1,1-1 1,-1 1 0,0-1 0,0 1-1,0-1 1,0 0 0,0 1 0,0-1-1,-1 0 1,1 0 0,-1 0-1,0 0 1,1 0 0,-1 0 0,0 0-1,0-1 1,-3 3 0,-15 5-351,0 0 0,-1-2 0,0 0 0,-1-1 0,1-1 0,-26 2 0,-12-1-493,-62-2-1,111-4 734,1 0 0,0-1 1,0 0-1,0-1 0,0 0 0,0 0 0,0-1 1,0 0-1,1 0 0,-14-9 0,18 10 119,0-1 0,0 0 0,0 0 0,1 0 0,-1 0 0,1-1 0,0 0 0,0 1 0,0-1 0,1 0 0,-1-1 0,1 1 0,0 0 0,0-1 0,1 1 0,-1-1 0,1 1 0,0-1 0,0 0 0,0 1 0,1-1 0,0-5 0,0 8 199,0 1 1,1 0-1,-1 0 0,0 0 1,1 0-1,-1 0 1,1 0-1,0 0 1,-1 0-1,1 0 0,0 0 1,-1 0-1,1 0 1,0 0-1,0 0 1,0 1-1,0-1 0,0 0 1,0 1-1,0-1 1,0 1-1,0-1 0,0 1 1,0-1-1,1 1 1,-1 0-1,0-1 1,0 1-1,0 0 0,0 0 1,1 0-1,-1 0 1,0 0-1,2 1 0,4-2 556,1 2 0,-1-1 0,1 1-1,-1 0 1,9 3 0,1 3 579,0 0 1,-1 1 0,0 1 0,28 20-1,10 6 425,-24-18-1404,1-2 0,0-1-1,1-1 1,1-2 0,43 9 0,-38-12-2232,1-3 0,49 1 1,-30-5-6511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6465,'0'0'8368,"2"31"-6603,1 9-1363,4 143 547,-7-74-773,0-39-3663,0-70 3366,0 0 1,0 1-1,0-1 1,0 1-1,0-1 1,0 0-1,0 1 1,0-1-1,0 1 1,1-1-1,-1 0 1,0 1-1,0-1 1,0 0-1,0 1 1,1-1-1,-1 0 1,0 1-1,0-1 1,1 0-1,-1 1 1,0-1-1,0 0 1,1 0-1,-1 1 1,0-1-1,1 0 1,-1 0 0,0 0-1,1 1 1,-1-1-1,1 0 1,-1 0-1,0 0 1,1 0-1,-1 0 1,0 0-1,1 0 1,0 0-1,16-4-1810,-17 4 1868,11-5-404,-2 0 0,1-1-1,-1 0 1,0-1-1,0 0 1,0 0 0,-1-1-1,0 0 1,10-14 0,-8 10 931,0 1 1,1 0-1,1 0 1,19-13-1,-26 22 148,-1 0-1,1 0 0,0 0 1,0 1-1,0 0 0,0 0 1,1 0-1,-1 0 0,0 1 1,0 0-1,8 0 0,-6 0 946,-6 23-198,-2-17-1292,1 1 0,-2-1 0,1 0 0,-1 1 0,0-1 0,0 0 1,-1 0-1,0 0 0,0-1 0,0 1 0,-1-1 0,-6 8 0,-9 11 3,-32 29 0,29-32-14,-220 189-89,233-203 18,6-5 8,-1 1 0,1-1 0,0 1 1,0-1-1,1 1 0,-1 0 0,1 0 0,-1 1 1,-2 3-1,5-6-1,0-1-1,0 0 1,0 0-1,0 0 1,0 0 0,0 1-1,0-1 1,0 0-1,0 0 1,0 0 0,0 1-1,0-1 1,1 0 0,-1 0-1,0 0 1,0 0-1,0 1 1,0-1 0,0 0-1,0 0 1,0 0-1,0 0 1,1 0 0,-1 1-1,0-1 1,0 0 0,0 0-1,0 0 1,1 0-1,-1 0 1,0 0 0,0 0-1,0 0 1,0 0-1,1 0 1,-1 0 0,0 1-1,0-1 1,0 0 0,1 0-1,-1 0 1,0 0-1,0 0 1,0-1 0,0 1-1,1 0 1,14 1-110,-11-1 62,316-4 448,-335 25-702,-41 28-1941,-78 53-1,76-60 1470,-80 75 0,136-115 808,-1-1 59,1 1 1,0 0-1,0 0 1,0 0 0,0 0-1,1 0 1,-1 0-1,1 0 1,-1 1 0,1-1-1,0 1 1,-1-1-1,1 1 1,1-1 0,-1 1-1,0 0 1,0 3 0,1-5-50,0-1 0,0 1 0,0-1 0,1 1 0,-1-1 0,0 0 0,0 1 0,0-1 0,1 1 0,-1-1 0,0 0 0,0 1 0,1-1 0,-1 0 0,0 1 0,1-1 0,-1 0 0,1 1 0,-1-1 0,0 0 0,1 0 0,-1 0 1,1 1-1,-1-1 0,0 0 0,1 0 0,-1 0 0,1 0 0,-1 0 0,1 0 0,-1 0 0,1 0 0,22 0 361,-14 0-99,22-1 25,0-2 0,-1-1 0,0-2-1,0-1 1,57-21 0,140-75-122,-201 91-528,-1-1 0,-1-1 0,0-1 1,-1-1-1,0-1 0,29-30 1,-47 41-115,-1 0 1,0 0 0,0-1 0,-1 1 0,0-1 0,0 0 0,0 0-1,-1 0 1,0 0 0,-1 0 0,1 0 0,-1-1 0,-1 1-1,1-1 1,-1 1 0,-1 0 0,-1-14 0,-4-11-786,-1 1 0,-19-54 1,16 55 830,-2-11 314,-7-19 2005,-28-61-1,47 119-1776,-1 1-1,1 0 1,-1 0-1,1 0 1,-1 0 0,1 0-1,-1 0 1,0 0-1,1 0 1,-1 1 0,0-1-1,0 0 1,1 0-1,-1 1 1,0-1 0,0 0-1,0 1 1,0-1-1,-2 0 1,2 1-37,0 1-1,0-1 1,0 1 0,0-1-1,0 1 1,0-1 0,1 1 0,-1 0-1,0 0 1,0-1 0,1 1-1,-1 0 1,0 0 0,1 0-1,-1 0 1,1 0 0,-1 0-1,1 0 1,-1 0 0,1 0 0,0 0-1,-1 0 1,1 0 0,0 0-1,0 1 1,-61 258 6868,17 12-3828,33-195-2712,-4 17-537,-10 70 89,19-56-8201,8-135 4506,8-19-536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6481,'0'0'4081,"42"195"-3017,-38-138-615,-4-11-449,0-11-280,0-17-1137,0-11-935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6185,'0'0'3154,"0"35"-292,22 393 6795,11-171-6065,17 253-1627,-50-244-2605,0-247 463,1-9-7,0 1 0,-1-1 1,-1 1-1,0-1 0,0 0 0,-1 0 0,0 1 1,-1-1-1,-5 15 0,-5-12-485,6-14-90,3-17-1178,4-201-9392,11 97 5256</inkml:trace>
  <inkml:trace contextRef="#ctx0" brushRef="#br0" timeOffset="1">491 1 8962,'0'0'13547,"122"187"-13547,-105-155-264,-9-3-2137,-8-5-1031,0-10-73,-33-14-616,-9 0 840,0 0 321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3641,'0'0'5568,"-10"40"-3771,-30 130-363,35-144-1115,1 0 1,0 1-1,2-1 1,3 46-1,0-21-90,-1 33-241,0-50-3668,1-40 3485,-1 0 0,1 0-1,1-1 1,-1 2 0,1-1-1,0 0 1,1 0 0,-1 0-1,4-4 1,35-53-208,-28 44 283,8-13 157,3 1 1,0 2-1,2 0 1,1 1 0,49-38-1,-60 54 212,0 1 0,1 1-1,0 0 1,1 1 0,0 1-1,0 1 1,1 1 0,0 0-1,0 1 1,0 1-1,1 1 1,36-1 0,-46 3 128,20 1 539,-30 0-856,1 0-1,-1 0 0,1 0 1,0 0-1,-1 0 1,1 0-1,0 0 1,-1 0-1,1 0 1,0 0-1,-1 0 1,1 1-1,-1-1 1,1 0-1,0 1 1,-1-1-1,1 0 0,-1 1 1,1-1-1,-1 0 1,1 1-1,-1-1 1,0 1-1,1-1 1,-1 1-1,1-1 1,-1 1-1,0-1 1,1 1-1,-1 0 0,0 8 166,0 0 1,-1 0-1,0 0 0,-1 0 0,0 0 0,-1 0 0,1-1 0,-2 1 0,1-1 0,-7 11 0,8-15-300,1 0 1,-1 0 0,1 1 0,0-1 0,0 0-1,0 1 1,1-1 0,0 1 0,0-1-1,0 6 1,-3 25 1910,-6-1 195,-26 56 0,-2 8-1485,32-83-1783,2 0-1,-1 0 1,2 1-1,-1 28 1,2-44 1098,1 1 0,-1-1 0,1 1 0,-1-1 0,0 1 0,1-1 1,-1 1-1,1-1 0,-1 1 0,0-1 0,0 0 0,1 0 1,-1 1-1,0-1 0,1 0 0,-1 0 0,0 0 0,0 0 0,0 0 1,1 0-1,-1 0 0,0 0 0,0 0 0,1 0 0,-1 0 1,0 0-1,0 0 0,1-1 0,-1 1 0,-1-1 0,-25-7 235,26 7-40,-1 1 1,1-1 0,-1 0 0,1 0-1,-1 0 1,1 0 0,0 0 0,0-1-1,0 1 1,-1 0 0,1 0 0,0-1-1,1 1 1,-1-1 0,0 1 0,0-1-1,1 1 1,-1-1 0,0 1 0,1-1-1,0 0 1,-1 1 0,1-1 0,0 0-1,0 1 1,0-1 0,0 0 0,0 1-1,0-1 1,1 0 0,-1 1 0,0-1-1,1 0 1,-1 1 0,1-1 0,0 1-1,0-1 1,-1 1 0,3-3 0,1-1-11,1 0 0,0 1 0,0-1 1,0 1-1,0 1 0,0-1 0,1 1 1,0-1-1,6-1 0,39-15 344,1 4-1,96-20 0,-133 33-266,-4 0-149,-8 3-444,-5-1 133,0 1-1,0-1 1,0 1-1,0 0 1,0 0-1,0 0 1,1 0-1,-1 0 1,0 0-1,-3 1 0,-2 0-721,-26-1-3124,-4 0 333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0 4497,'0'0'8720,"-12"34"-6231,-38 109-886,26-62-751,19-59-995,-1-1 0,-2 0 0,-13 27 0,18-41-223,-1-1-1,-1 0 0,1 0 1,-1 0-1,0-1 0,0 0 1,-1 0-1,0 0 0,0 0 1,0-1-1,0 0 0,-1 0 1,-6 2-1,5-3-179,0 0 0,0-1-1,0 0 1,-1 0 0,1-1 0,0 0 0,-1-1 0,1 0-1,0 0 1,-11-2 0,17 2 508,1 0-1,0-1 1,0 1-1,0 0 1,0-1-1,0 1 1,0 0-1,0-1 1,0 1-1,1-1 1,-1 0-1,0 1 1,0-1-1,0 0 1,0 1-1,1-1 1,-1 0-1,0 0 1,1 0-1,-1 0 1,1 0-1,-1 0 1,1 0-1,-1 0 1,1 0 0,-1-1-1,-1-29-117,2 23 204,1 7-7,-1-1-1,0 1 1,0-1-1,0 1 1,1-1-1,-1 1 1,1-1-1,-1 1 1,1 0-1,0-1 1,0 1-1,-1 0 1,1-1-1,0 1 1,0 0-1,0 0 1,0 0-1,0 0 1,0 0-1,1 0 1,-1 0-1,0 0 1,1 0-1,-1 1 1,0-1-1,1 1 1,-1-1-1,1 1 1,-1-1-1,2 1 1,7-2 261,0 0 1,-1 1 0,18 0-1,-17 1-57,443 13 8083,-397-10-7915,222 1-437,-217-4-588,64-3-2158,-10-15-927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1 5129,'0'0'21791,"-43"11"-21677,-141 47-241,163-50-88,-1 2 0,1 1 0,1 0 0,0 2 0,-29 23 0,1 0-521,-1-3-238,-133 81-7108,193-112 4404,24-4 3502,-1-2 0,61-16 1,3 1 823,17 2 292,185-2 0,-321 38-4370,-5-2 2053,0-1 0,-1-2-1,-46 19 1,33-17-107,-23 10-1497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1544,'0'0'6363,"-8"39"-4172,-55 241 2588,9-84 166,24-95-4646,-20 122 0,46-207-2611,4-26-430,2-28 448,2 13 1490,1-1 0,1 1-1,1 0 1,2 1 0,13-29 0,67-114-3101,37-32 2093,-103 167 2277,3 1-1,0 1 0,56-49 1,-75 74-200,-1-1 1,1 1-1,0 1 1,1-1-1,-1 1 1,1 0 0,-1 1-1,1 0 1,0 0-1,0 0 1,1 1-1,-1 1 1,0-1-1,1 1 1,14 1 0,-21 0-145,0 0 1,1 1 0,-1-1 0,0 1 0,1 0 0,-1 0 0,0 0 0,0 0 0,0 0 0,0 0 0,0 1 0,0-1 0,0 1 0,0-1 0,0 1 0,-1 0 0,1 0 0,-1 0 0,1 0 0,-1 0 0,0 0 0,0 0 0,0 0 0,0 0-1,0 1 1,1 2 0,1 8 399,1 0 0,-2 0 0,3 21 0,-5-24-216,7 249 5805,-8-167-4901,2-65-1355,-2 0 1,-1 1-1,-1-1 1,-1 0-1,-2-1 1,0 1-1,-2-1 1,-17 40-1,23-62-219,0-1-1,0 1 1,0-1-1,0 0 1,-1 0-1,1 0 1,-1 0 0,0 0-1,0 0 1,-5 3-1,7-5 184,-1-1-1,1 1 0,0-1 1,-1 1-1,1-1 1,-1 0-1,1 1 0,0-1 1,-1 0-1,1 0 1,-1 0-1,1 0 0,-1 0 1,1 0-1,-1 0 0,1-1 1,0 1-1,-1-1 1,1 1-1,-1-1 0,1 1 1,0-1-1,-1 0 1,1 1-1,0-1 0,0 0 1,0 0-1,0 0 1,0 0-1,-2-2 0,-2-3-673,1 0-1,-1 0 0,1-1 0,-5-8 1,9 14 808,-29-51-4491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3225,'0'0'6786,"19"32"-6488,-3-8-264,-1 2 0,-1 0 0,12 33 0,-25-56-34,0 1 1,0 0-1,-1 0 0,0-1 1,1 1-1,-1 0 0,-1 0 1,1 0-1,0 0 0,-1-1 1,0 1-1,0 0 0,0-1 1,0 1-1,-1-1 0,1 1 1,-4 4-1,-1 1-18,0 0 0,-1-1-1,0 0 1,-11 9 0,-1 2-56,-25 28-160,15-16 207,1 0 0,-28 43-1,55-72 77,0-1 30,-1 1-1,1-1 1,0 1-1,0 0 0,1-1 1,-1 1-1,0 0 1,1 0-1,-1 0 0,1-1 1,-1 1-1,1 0 1,0 3-1,9-5 1905,-2-3-1824,1 1-1,0-1 0,-1-1 1,0 1-1,0-1 0,0-1 1,0 1-1,-1-1 1,0 0-1,11-11 0,6-8-283,26-36-1,-34 40-545,0-1 0,-1-1 0,-1 0 0,-2-1-1,0-1 1,-1 1 0,-1-2 0,6-29 0,-10 31 637,-2 0 0,1-46-1,-17 89 2445,2 12-1613,1 0 1,1 0-1,2 1 0,1 0 0,-1 38 0,3 179-815,4-163-2638,5-103 409,54-160-3897,-22 78 2472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1976,'0'0'7946,"10"20"-7424,33 62-173,-42-80-335,-1-1 1,1 1-1,1 0 1,-1 0-1,0-1 0,0 1 1,1-1-1,-1 1 1,0-1-1,1 1 0,0-1 1,-1 0-1,1 0 0,0 0 1,0 0-1,-1 0 1,1 0-1,0 0 0,0-1 1,0 1-1,0-1 1,0 1-1,0-1 0,0 0 1,0 0-1,0 0 1,0 0-1,4-1 0,-2 0 14,-1 0 0,0 0 0,1-1 0,-1 0 0,0 1 0,0-1 0,0-1 0,0 1 0,0 0 0,-1-1 0,4-2 0,41-58-153,-35 45-9,1 0 0,1 1-1,18-18 1,-28 31 122,1 0 1,0 0-1,0 0 0,0 1 1,1-1-1,-1 1 1,1 1-1,0-1 0,0 1 1,0 0-1,0 0 1,0 1-1,0 0 0,0 0 1,10 0-1,-12 0 20,-1 1 0,0 0 0,1 0 0,-1 1 0,1-1 0,-1 1 0,0 0 0,1-1 0,-1 2 0,0-1 0,0 0 0,1 1 0,-1-1 0,0 1 0,-1 0 0,1 0 0,0 0 0,0 0 0,-1 0 0,1 1 0,-1-1-1,0 1 1,0 0 0,0 0 0,0-1 0,0 1 0,-1 0 0,1 1 0,-1-1 0,0 0 0,0 0 0,0 1 0,0-1 0,0 5 0,2 9-55,0 1 0,-1 0 0,-1-1 1,-1 1-1,0 0 0,-6 34 0,4-48-124,1 0 0,0 0 0,-1 0 0,0 0-1,0 0 1,0 0 0,-1 0 0,1-1 0,-1 1 0,0-1 0,-6 6 0,6-7-151,0 1 0,1-2 0,-1 1 0,0 0 0,0 0 0,0-1 0,0 0 1,0 1-1,0-1 0,0 0 0,0 0 0,-1-1 0,1 1 0,0-1 0,-1 0 0,-5 0 0,7-1 231,0 1 0,0-1 0,-1 0 1,1 0-1,0 0 0,0 0 0,1-1 0,-1 1 0,0-1 0,0 1 0,0-1 0,1 1 0,-1-1 0,1 0 0,0 0 0,-1 0 0,1 0 0,0 0 0,0 0 0,0 0 0,0 0 0,1 0 0,-2-4 1,-1-4 180,1 0 0,-1 0 1,2 0-1,-2-11 0,3 12 11,-1 4 84,1 0 0,0 0 0,0 0 1,0 0-1,2-8 0,-1 11-113,-1 1 1,1-1 0,0 1 0,-1-1-1,1 1 1,0-1 0,0 1-1,0-1 1,0 1 0,0 0-1,1 0 1,-1-1 0,0 1-1,0 0 1,1 0 0,-1 0-1,1 0 1,-1 1 0,1-1 0,2-1-1,12-2 330,0 1 0,1 0 0,-1 1-1,1 1 1,-1 0 0,1 2 0,17 1 0,-28-1-279,-3-1-86,-1 0-1,1 1 1,-1-1-1,0 1 0,1 0 1,-1 0-1,0 0 1,0 0-1,0 0 1,0 0-1,0 1 0,0-1 1,0 1-1,0-1 1,0 1-1,-1 0 1,1 0-1,-1 0 0,1 0 1,-1 0-1,0 0 1,1 0-1,-1 0 1,0 0-1,-1 1 0,1-1 1,0 0-1,-1 1 1,1-1-1,-1 4 1,1 0-28,0 0 1,0 0-1,-1 0 1,0 0-1,-1 0 1,1 0 0,-1 1-1,0-1 1,-1-1-1,0 1 1,-3 9 0,-1-5-6,0-1 1,-1 0-1,1 0 1,-2-1-1,1 0 1,-1 0 0,-1-1-1,-17 13 1,22-20-20,6-5-31,7-10-256,28-22-1680,5-11-1722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3561,'0'0'10046,"14"19"-9447,-2-5-496,-7-8-78,1 0-1,-1 0 1,0 1 0,0-1-1,-1 1 1,0 0 0,0 0-1,-1 1 1,0-1 0,0 1-1,-1 0 1,0 0 0,0-1-1,-1 1 1,0 0 0,0 15-1,-2-10-40,-2 0 0,0 0 0,0 0 0,-1-1 0,-1 1 0,0-1 0,-1 0 0,0 0 0,-1-1 0,0 0 0,-1 0-1,0-1 1,0 0 0,-1 0 0,-19 15 0,28-25 23,0 0 0,-1 1 0,1-1 0,0 0 0,0 0 0,-1 0 0,1 1 0,0-1 0,0 0 0,0 0 0,0 1 0,-1-1 0,1 0 0,0 1 0,0-1 0,0 0-1,0 0 1,0 1 0,0-1 0,0 0 0,0 1 0,0-1 0,0 0 0,0 1 0,0-1 0,0 0 0,0 0 0,0 1 0,0-1 0,0 0 0,0 1 0,0-1 0,0 0 0,0 0 0,1 1 0,-1-1 0,0 0 0,0 1 0,0-1 0,1 0 0,-1 0 0,0 0 0,0 1-1,0-1 1,1 0 0,-1 0 0,0 0 0,0 0 0,1 1 0,-1-1 0,0 0 0,1 0 0,-1 0 0,0 0 0,1 0 0,-1 0 0,0 0 0,1 0 0,18 5 190,133-4 248,-82-2-427,-69 1-17,-1 0-1,1 0 1,-1 0-1,1 0 1,0 0-1,-1 0 1,1 0-1,0 0 1,-1 0-1,1 0 1,-1 1-1,1-1 1,0 0 0,-1 0-1,1 0 1,-1 1-1,1-1 1,-1 0-1,1 1 1,-1-1-1,1 1 1,-1-1-1,1 0 1,-1 1-1,1 0 1,-2 9-2,0-8 3,-1 4-1,0-1 0,0 1 0,0 0 1,-1-1-1,0 1 0,0-1 1,-1 0-1,1 0 0,-1 0 0,-8 7 1,-55 49-35,33-32-34,7-5 4,13-13 53,1 0 0,1 0 0,0 2 0,0-1 1,1 2-1,1-1 0,-12 21 0,21-33 5,1 0 0,-1-1 0,1 1 0,-1 0 0,1 0 0,0 0 0,-1-1 0,1 1 0,0 0 0,-1 0 0,1 0 0,0 0 0,0 0 0,0-1 0,0 1 0,0 0 1,0 0-1,0 0 0,0 0 0,0 0 0,0 0 0,1 0 0,-1-1 0,0 1 0,0 0 0,1 0 0,-1 0 0,1 0 0,-1-1 0,1 1 0,-1 0 0,1-1 0,-1 1 0,1 0 1,0-1-1,-1 1 0,1 0 0,0-1 0,-1 1 0,1-1 0,0 0 0,0 1 0,1 0 0,3 0-1,0-1 0,1 1-1,-1-1 1,1 0 0,-1 0 0,7-1 0,5 0-5,96-6-64,-133 21-1169,-3 2 912,0 2 0,2 1 0,0 0 1,1 2-1,1 0 0,1 1 0,-16 26 1,31-44 423,1 1 1,-1 0 0,1 0 0,1 1-1,-4 9 1,5-14-55,0 0 0,0 0 0,0 0 0,0-1 0,0 1 0,0 0-1,0 0 1,0 0 0,0 0 0,0 0 0,0 0 0,0 0 0,1 0 0,-1-1 0,0 1 0,1 0 0,-1 0 0,0 0 0,1-1 0,-1 1-1,1 0 1,0 0 0,-1-1 0,1 1 0,-1 0 0,1-1 0,0 1 0,0-1 0,-1 1 0,1-1 0,0 1 0,0-1 0,0 0 0,-1 1-1,1-1 1,0 0 0,0 1 0,0-1 0,0 0 0,0 0 0,0 0 0,1 0 0,7 1 43,0-1 0,-1 1 0,1-1 1,0-1-1,-1 0 0,1 0 0,0-1 0,-1 0 0,0 0 1,1-1-1,-1 0 0,0-1 0,0 0 0,7-5 0,0-1-209,-1-1 0,-1-1 0,1 0 0,-2-1 0,16-20 0,-22 24-294,0 0-1,0 0 0,-1 0 1,0-1-1,-1 0 0,0 0 1,0 0-1,-1 0 1,-1-1-1,3-17 0,-4-72-3963,-1 57 2622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2248,'0'0'6338,"-21"213"-3762,13-100 617,0 18 928,-1 43-248,1-11-1241,-1 6-1335,1-6-745,0-32-552,-1 4-1849,-16-4-2664,0-39-4152,0-32-313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0 10386,'0'0'16168,"-35"40"-15008,-123 132-633,107-117-696,-3-3-1,-1-2 1,-3-3 0,-104 65 0,147-102-669,-2 0-1,1-1 0,-1-1 1,-27 9-1,43-17 734,1 1-1,0-1 0,-1 0 0,1 0 1,0 1-1,-1-1 0,1 0 0,0 0 1,-1 0-1,1 0 0,0 0 0,-1 0 1,1 0-1,0 1 0,-1-1 0,1 0 0,-1 0 1,1 0-1,0-1 0,-1 1 0,1 0 1,-1 0-1,1 0 0,0 0 0,-1 0 1,1 0-1,0 0 0,-1-1 0,1 1 1,0 0-1,-1 0 0,1 0 0,0-1 1,0 1-1,-1 0 0,1-1 0,0 1 1,0 0-1,-1 0 0,1-1 0,0 1 1,0-1-1,6-16-3974,2 4 2860,0 1-1,1 0 1,1 1-1,0 0 1,17-14 0,-11 11 1031,0 1 1,2 1-1,-1 1 1,1 0-1,1 1 1,27-10-1,-38 17 362,-1 1 1,1 0-1,-1 0 0,1 1 0,0 0 1,11 0-1,-16 1-39,0 1 1,-1-1-1,1 0 1,-1 1-1,1-1 1,-1 1-1,1 0 0,-1 0 1,1 0-1,-1 0 1,0 0-1,1 1 1,-1-1-1,0 1 1,0-1-1,0 1 0,0 0 1,0 0-1,-1 0 1,1 0-1,0 0 1,1 3-1,2 5 365,-1 1 1,0-1-1,0 1 0,-1 0 1,-1 0-1,1 0 0,0 21 0,-3 89 2146,-1-65-1628,-7 174-939,10-220-6368,3-13 4222,10-18 802,-14 19 892,31-59-2471,5-20 221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4 507 2401,'0'0'8512,"30"-22"-8065,100-65-185,-123 83-259,0 1-1,0-1 1,0 2-1,0-1 1,0 1-1,1 0 1,-1 0-1,1 1 1,-1 0-1,1 0 0,-1 1 1,1 0-1,12 2 1,5-1-63,-22-1 22,1 0-1,-1 0 0,1 0 1,0 0-1,-1 1 1,1-1-1,-1 1 1,1 0-1,-1 0 1,1 0-1,-1 1 0,1-1 1,-1 1-1,0 0 1,0 0-1,3 2 1,-3-1 11,-1 0 1,0 1 0,0-1-1,0 0 1,-1 1 0,1 0 0,-1-1-1,0 1 1,0 0 0,0-1-1,0 1 1,-1 0 0,1 0 0,-1 0-1,0 4 1,-1 6 24,0 0 0,0-1 0,-2 1 1,0 0-1,0-1 0,-1 1 0,-1-1 0,0 0 0,-1-1 1,0 1-1,-1-1 0,0 0 0,-1-1 0,0 0 0,-11 11 0,-6 5 15,-1-1 0,-2-1-1,0-2 1,-48 31-1,70-50-11,0 0 0,0-1-1,0 1 1,-1-1 0,0 0 0,0-1-1,0 0 1,0 0 0,0 0 0,-10 0-1,15-2-5,1 0 0,0 0-1,-1 0 1,1-1 0,0 1-1,0 0 1,-1-1 0,1 1-1,0-1 1,0 1 0,0-1-1,0 0 1,0 1 0,-1-1-1,1 0 1,1 0 0,-1 0-1,0 0 1,0 0 0,0 0-1,0 0 1,1 0 0,-1 0-1,0 0 1,1 0 0,-1-1-1,1 1 1,-1 0 0,1 0-1,0-1 1,0 1 0,-1 0-1,1 0 1,0-1 0,0-1-1,-1-9-66,1 0 1,0-1-1,1-12 0,1 3 26,-2 6 138,1 0 0,1 0 0,0 0 0,6-21-1,-5 29 268,-1 0 0,2-1-1,-1 1 1,1 0 0,0 0-1,0 1 1,1 0 0,0-1-1,11-10 1,-13 15-286,0 1-1,0 0 1,0 0 0,0 0 0,0 0-1,1 1 1,-1-1 0,1 1 0,-1 0-1,1 0 1,-1 0 0,1 1 0,0-1-1,-1 1 1,1 0 0,4 0-1,-6 0-76,1 0-1,-1 0 0,0 0 1,0 1-1,0-1 1,0 1-1,1-1 0,-1 1 1,0 0-1,0 0 0,0 0 1,0 0-1,-1 0 0,1 0 1,0 1-1,0-1 0,-1 1 1,1-1-1,-1 1 0,1-1 1,-1 1-1,0 0 1,1 0-1,-1 0 0,0 0 1,1 2-1,1 10 8,-1 1-1,0-1 1,-1 1-1,0 0 1,-1-1 0,-3 23-1,1-21 311,1 1 0,1 0 0,0 0 0,4 17 0,-4-34-307,0 0 0,0 1 1,0-1-1,0 0 0,0 0 0,0 0 0,1 1 1,-1-1-1,0 0 0,0 0 0,0 0 0,0 1 1,1-1-1,-1 0 0,0 0 0,0 0 0,0 0 1,1 0-1,-1 1 0,0-1 0,0 0 0,1 0 1,-1 0-1,0 0 0,0 0 0,1 0 0,-1 0 1,0 0-1,0 0 0,1 0 0,-1 0 0,0 0 1,0 0-1,1 0 0,-1 0 0,0 0 0,0 0 1,1 0-1,-1-1 0,6 1-3,0-1 0,-1 0 0,1 0 0,0 0 0,-1-1 0,1 0 1,-1 0-1,0 0 0,0-1 0,0 0 0,0 0 0,8-6 0,6-7-324,30-32 0,-38 36 127,89-97-2899,95-136-1,-26-12 2674,-159 240 2568,16-35 0,-25 49 552,-1 35-252,-1 9-1000,3 1 0,6 43 1,-6-71-1459,2 0 1,-1 0-1,2 0 0,0-1 1,0 0-1,1 0 0,1-1 1,0 1-1,16 20 0,-7-16-4,1-1 0,0 0 0,1-1-1,1-1 1,30 17 0,-28-18 1,0 1-1,0 1 1,-2 1 0,21 20-1,-37-31 14,1-1-1,-1 1 1,0-1-1,0 1 1,0 0-1,-1 0 1,0 0-1,0 1 1,0-1-1,0 0 1,-1 1-1,0 0 0,0-1 1,-1 1-1,1-1 1,-1 1-1,-1 0 1,1-1-1,-1 1 1,0-1-1,0 1 1,0-1-1,-1 1 1,0-1-1,0 0 1,0 0-1,-4 6 1,-3-1-262,-1 0 1,0 0 0,0-1-1,-1 0 1,0-1 0,-1 0-1,0-1 1,0 0 0,-16 5-1,-1 0-951,0-1-1,-1-1 1,-33 5 0,36-10 480,1-1 0,-1-2 1,1-1-1,-1-1 1,-48-6-1,65 4 658,1 0 1,0-1-1,0-1 0,0 1 1,0-1-1,1-1 0,0 0 1,0 0-1,0 0 0,-7-7 1,10 8 122,1 0 1,0 0 0,0 0-1,0-1 1,0 1-1,1-1 1,0 0-1,0 0 1,0 0 0,0 0-1,1 0 1,0-1-1,0 1 1,1-1 0,-1 0-1,1 1 1,0-9-1,1 12 11,0 1 0,0 0 0,1-1 0,-1 1 0,0 0 0,1-1 0,-1 1 0,1 0 0,0 0-1,-1 0 1,1-1 0,0 1 0,0 0 0,0 0 0,0 0 0,0 0 0,0 0 0,0 1 0,0-1-1,0 0 1,0 0 0,0 1 0,0-1 0,1 0 0,-1 1 0,0 0 0,1-1 0,-1 1 0,0 0-1,1-1 1,-1 1 0,2 0 0,8-1 145,1 0 0,-1 1 0,12 1 0,-6-1 96,20 0-397,1-3-1,0 0 1,-1-3 0,1-1 0,41-14 0,-11-3-4252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10026,'0'0'8681,"47"-21"-7618,153-66-1085,-58 35-2159,-70 36-2748,-70 16 4724,41-5-6375,-43 6 6538,0-1-1,1 1 1,-1-1-1,0 1 1,0-1 0,0 1-1,1-1 1,-1 1-1,0 0 1,0-1-1,0 1 1,0-1-1,0 1 1,0-1 0,0 1-1,0 0 1,0-1-1,0 1 1,-1-1-1,1 1 1,0-1-1,0 1 1,0-1 0,-1 2-1,1-2 13,-6 18 755,-1 0 0,-14 25-1,-10 28 1946,20-37-1490,2 0 1,2 1-1,1 0 1,-2 36-1,5 142 3084,-4 41-2960,7-250-1355,-6 25-379,6-28 353,0-1-1,0 1 0,-1 0 1,1 0-1,-1 0 0,1-1 1,0 1-1,-1 0 0,0 0 1,1-1-1,-1 1 0,1 0 0,-1-1 1,0 1-1,1-1 0,-1 1 1,0-1-1,0 1 0,1-1 1,-1 0-1,0 1 0,0-1 0,0 0 1,0 1-1,0-1 0,1 0 1,-3 0-1,3 0 36,-1 0 0,1 0 0,-1 0 0,1 0 0,0-1 0,-1 1 0,1 0 0,0 0 0,-1 0 0,1-1-1,-1 1 1,1 0 0,0 0 0,0-1 0,-1 1 0,1 0 0,0-1 0,-1 1 0,1 0 0,0-1 0,0 1 0,0 0 0,-1-1 0,1 1 0,0-1 0,0 1 0,0 0 0,0-1 0,0 1 0,0-1 0,0 1 0,0-1 0,-1-19-353,2 12 131,-2-16 13,2-1 0,7-43-1,-5 58 254,-1 0-1,2-1 1,0 2-1,0-1 1,0 0-1,1 1 1,1 0-1,0 0 1,8-10-1,2 1 10,1 1 0,1 0 0,1 2 0,0 0-1,1 1 1,1 1 0,0 1 0,22-9 0,-34 17-358,-6 3-132,-1 0 1,0 0-1,1 0 1,-1 0-1,0-1 0,1 1 1,-1-1-1,3-3 0,-3-5-3918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4177,'0'0'9170,"59"209"-6642,8-181-87,13-24-1121,16-4-800,13-43-520,5-24-344,-5-18-2544,33-50-1033,-32 25-320,-22 8 416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7698,'0'0'10124,"14"8"-9841,80 45-999,-92-52 617,-1 1 0,1-1 0,0 0 0,-1 1 0,0 0 0,1-1 0,-1 1 0,0 0 0,0 0 0,0-1 0,0 1 0,0 0-1,0 0 1,0 0 0,-1 0 0,1 1 0,-1-1 0,1 0 0,-1 0 0,0 0 0,0 0 0,0 0 0,0 0 0,0 1 0,-1-1 0,1 0 0,-1 2 0,-1 4 11,0-1 1,0 1 0,-1-1-1,0 0 1,-1 1 0,-7 12-1,-20 20 52,-1-2 0,-56 53-1,31-34 28,50-49 5,-188 208-88,190-212-219,1 2 0,0-1 0,0 0 1,1 1-1,-1 0 0,1-1 0,1 1 1,-1 1-1,-2 9 0,10-12-4075,-2-5 3818,6-3 178,0 0 0,0 0 0,-1 0-1,0-1 1,11-8 0,-13 8 604,0 0 0,1 1 0,-1 0 0,1 0 0,0 0 0,0 1 0,1 0 0,-1 1 0,0-1 0,1 1 0,0 1 0,8-2 0,-13 4-44,-1-1-1,0 1 1,0-1 0,0 1-1,1 0 1,-1-1-1,0 1 1,0 0 0,0 1-1,0-1 1,-1 0-1,1 0 1,0 1-1,0-1 1,-1 1 0,1 0-1,-1-1 1,1 1-1,-1 0 1,0 0 0,0 0-1,1 0 1,-1 0-1,-1 0 1,1 0 0,1 4-1,2 8 482,0 0-1,-1 1 1,2 14-1,-3-15-150,4 34 493,-3-27-908,0 0 1,0-1 0,11 31 0,-13-50-220,-1 0 1,0 0-1,0 0 1,1 0-1,-1 0 1,1 0-1,-1 0 1,0 0-1,1 0 1,0-1-1,-1 1 1,1 0-1,0 0 0,-1-1 1,1 1-1,0 0 1,0-1-1,-1 1 1,1-1-1,0 1 1,0-1-1,0 1 1,0-1-1,1 1 1,-1-2 5,0 1 0,0 0 0,0 0 0,0-1 0,0 1 0,0 0 0,0-1 0,0 1 0,0-1 1,0 0-1,0 1 0,0-1 0,-1 0 0,1 1 0,0-1 0,0 0 0,-1 0 0,2-1 0,2-4-214,0 0 0,0 0-1,-1-1 1,5-12 0,5-17-101,-6 12 751,2 0 0,0 1-1,26-44 1,-32 62-183,1 0-1,-1 0 1,1 0 0,0 0-1,0 1 1,1 0-1,-1 0 1,1 0 0,0 0-1,0 1 1,0 0 0,1 0-1,-1 0 1,1 1-1,-1 0 1,1 0 0,0 0-1,0 1 1,0 0-1,0 0 1,11 0 0,-17 1-70,1 1 0,-1-1 0,1 1 0,0 0 0,-1-1 0,0 1 0,1 0 0,-1-1 0,1 1 0,-1 0 0,0 0 0,0-1 1,1 1-1,-1 0 0,0 0 0,0 0 0,0 0 0,0-1 0,0 1 0,0 0 0,0 0 0,0 1 0,-1 26 518,1-23-360,2 20 377,-2-25-595,0 1-1,0-1 1,0 0 0,0 0-1,0 0 1,0 0 0,0 1-1,0-1 1,0 0 0,1 0-1,-1 0 1,0 0-1,0 1 1,0-1 0,0 0-1,0 0 1,0 0 0,0 0-1,0 1 1,1-1 0,-1 0-1,0 0 1,0 0 0,0 0-1,0 0 1,0 0-1,1 0 1,-1 1 0,0-1-1,0 0 1,0 0 0,0 0-1,1 0 1,-1 0 0,0 0-1,0 0 1,0 0-1,0 0 1,1 0 0,-1 0-1,0 0 1,0 0 0,0 0-1,1 0 1,-1 0 0,18-27-1687,-5 4 804,34-42-2850,6-4-311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22 6153,'0'0'8790,"25"-4"-8550,76-13-113,-79 16-55,-22 1-71,0 0-1,0 0 1,0 0 0,0 0 0,0 0-1,0 0 1,1 0 0,-1 0-1,0 0 1,0 0 0,0 0 0,0 0-1,0 0 1,0 0 0,1 0 0,-1 1-1,0-1 1,0 0 0,0 0-1,0 0 1,0 0 0,0 0 0,0 0-1,0 0 1,0 0 0,0 0 0,1 1-1,-1-1 1,0 0 0,0 0-1,0 0 1,0 0 0,0 0 0,0 0-1,0 0 1,0 1 0,0-1 0,0 0-1,0 0 1,0 0 0,0 0-1,0 0 1,0 0 0,0 1 0,0-1-1,0 0 1,0 0 0,0 0 0,0 0-1,0 0 1,-1 1 0,-8 7 70,-13 8-22,1-2 0,-2 0 1,-28 12-1,-3 2-116,-28 15-473,-55 33-3887,151-73-2400,24-12 7886,-9 2 649,1 2-1,53-5 0,10-1-703,-64 6-927,43-8-194,-49 10-74,-23 3 183,0 1 0,0-1-1,0 0 1,0 0 0,0 0 0,0 0-1,0 0 1,0 0 0,0 0-1,0 0 1,0 0 0,0 1-1,0-1 1,0 0 0,0 0 0,0 0-1,0 0 1,0 0 0,0 0-1,0 0 1,0 0 0,0 0 0,0 0-1,0 1 1,0-1 0,0 0-1,1 0 1,-1 0 0,0 0-1,0 0 1,0 0 0,0 0 0,-29 13-553,1 2 0,1 0 1,0 2-1,1 1 1,-45 40-1,65-51 356,0 0-1,1 1 1,0-1 0,0 1-1,1 0 1,0 0-1,0 1 1,-5 15 0,2 6 597,-6 38 0,4-17 740,-86 352 8757,45-197-6826,30-105-2586,17-58-3362,4-59 1937,1 1 0,0-1-1,1 1 1,1 0 0,0 0 0,12-27 0,48-87-1907,-38 80 1978,27-50 418,3 2-1,74-94 1,-120 177 772,1 1 0,1 0-1,0 1 1,28-21-1,-34 28-114,1 1 0,0 0 0,-1 1-1,1 0 1,0 0 0,1 0 0,-1 1-1,0 0 1,1 0 0,-1 1 0,1 0-1,0 1 1,11-1 0,-16 2-91,-1-1-1,1 1 1,0-1 0,-1 1-1,1 0 1,-1 0 0,1 0 0,-1 1-1,1-1 1,-1 0 0,0 1-1,0-1 1,0 1 0,0 0 0,0 0-1,0 0 1,0 0 0,0 0 0,-1 0-1,3 5 1,2 4 259,0 0 1,-1 1-1,4 15 1,-4-14-45,9 36 630,-2 0 1,-2 1-1,-2 1 1,-3-1-1,-1 1 1,-3 0-1,-6 55 1,5-97-1044,-1 0 1,0 0-1,-1 0 0,0 0 1,-1 0-1,0-1 0,0 1 1,0-1-1,-1 0 0,-1 0 0,1 0 1,-1 0-1,-1-1 0,1 0 1,-1 0-1,0 0 0,-1-1 1,0 0-1,0 0 0,0-1 1,-1 0-1,1 0 0,-1 0 1,0-1-1,-12 4 0,-2-4-2034,0-1-1,-1 0 1,-45-2 0,67-1 2059,-55 0-4822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7962,'0'0'6821,"11"8"-9240,34 27-1063,-44-33 3214,1 0 1,-1 1-1,1-1 1,-1 0-1,0 1 1,0-1-1,0 0 1,0 1-1,0-1 0,-1 1 1,1 0-1,-1-1 1,0 1-1,1-1 1,-1 1-1,-1 4 1,1-2 139,-1 0-1,0-1 1,0 1 0,0-1 0,-1 1 0,1-1 0,-4 6 0,-31 35 9144,39-55-7947,10-11-2179,22-28 0,-24 36 174,-1-1 0,0 0 0,-1-1 0,-1 0 0,0 0 0,9-26 0,-13 24 592,0 1-1,-2-1 0,2-23 1,-4-19 2283,0 47-947,0 9 660,0 10-340,-9 83 1395,-16 156 2623,-7 0-3298,28-223-2266,-3 30-113,5-18-4498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3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9386,'0'0'4865,"-21"258"-2128,21-138 623,0 12-839,0-5-1153,0 1-688,0-5-328,0-16-240,-13-15-112,-3-21-64,-5-25-1016,0-29-520,0-17-953,0-24-2168,-9-86-776,9 4 1744,5-1-2360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2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9298,'0'0'8026,"302"-36"-7610,-206 18-408,-7 4-8,-18 4-1160,-21 6-801,-20 4-183,-14 0-1249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36 344 5993,'0'0'3122,"-7"38"-2239,-18 120-327,23-144-463,1 0 1,0 0-1,1 0 0,3 22 0,-2-30-40,0-1-1,0 1 1,1-1-1,0 0 1,0 1-1,0-1 1,0 0 0,1 0-1,6 8 1,-7-10-9,1 0 1,0 0 0,0 0-1,0 0 1,0-1 0,1 0-1,-1 1 1,1-1-1,-1 0 1,1-1 0,0 1-1,5 1 1,-2-1 34,1-1-1,-1 0 1,1 0-1,-1-1 1,1 1 0,0-2-1,8 0 1,-6-1-136,0-1 0,-1 0 0,1 0 0,-1-1 0,0 0 0,0-1 0,0 0 0,-1 0 0,0 0 0,0-2 0,13-11 0,9-11-906,37-48 1,-54 62 711,30-38-909,-3-2-1,42-74 1,-63 93 1320,-1 0-1,-1-1 1,-3-1 0,-1 0 0,9-45-1,-12 45 4757,-10 57-3561,-2 81-246,5 133-367,-3-228-732,1 0 0,0 0 0,1 0 0,-1 0 0,1-1 0,-1 1 0,1 0 0,1-1 0,-1 0 0,1 1 0,6 7 0,-8-11-7,0 1 0,1-1 0,0 0 0,-1 1-1,1-1 1,0 0 0,-1 0 0,1 0 0,0 0 0,0 0 0,0 0 0,0-1 0,0 1 0,0-1 0,0 1 0,0-1 0,0 0 0,1 0 0,-1 0 0,0 0 0,0 0 0,0 0 0,0-1 0,0 1-1,0 0 1,0-1 0,0 0 0,0 0 0,0 1 0,0-1 0,0 0 0,-1-1 0,3 0 0,4-4-36,-1 0 1,0 0-1,0 0 0,0-1 0,-1 0 1,9-13-1,34-56-569,-35 53 411,107-190-775,-121 212 1003,1-1 1,0 1 0,1-1-1,-1 1 1,0 0-1,0-1 1,1 1 0,-1 0-1,0 0 1,4-2 0,3 5 347,-2 13 115,0 31 683,-3 1 0,-3 74 0,-1-47-408,1-42-560,1 10-52,-1 0 0,-3 0 0,-1 0 0,-12 50 0,3-48-150,-1 0 0,-21 43 0,29-74-135,0 1 0,-2-2 0,1 1 0,-2-1-1,1 0 1,-2-1 0,1 0 0,-2 0 0,1-1 0,-20 13 0,23-19-40,-1 0-1,1 0 1,-1-1 0,0 0 0,1-1 0,-1 0 0,-1 0 0,1 0 0,0-1-1,0-1 1,-1 1 0,1-1 0,-9-1 0,14 0 123,1 1 0,-1-1 1,0 0-1,1 0 0,-1 0 0,1 0 1,0 0-1,-1 0 0,1-1 0,0 1 0,0-1 1,0 1-1,0-1 0,0 0 0,0 0 1,0 0-1,1 0 0,-1 0 0,1-1 1,-1 1-1,1 0 0,0-1 0,0 1 0,0-1 1,0 1-1,0-1 0,1 1 0,-1-1 1,1 0-1,-1-2 0,-1-9 3,1 0 0,0 0 0,1 0 0,3-22 0,-2 30 62,1 0 0,0 1-1,0-1 1,0 1 0,1-1-1,0 1 1,0 0 0,0 0-1,1 0 1,-1 1-1,1-1 1,0 1 0,0 0-1,1 0 1,9-6 0,0 0 20,0 1 0,1 0 0,0 1 1,22-8-1,-22 10-27,1 2 0,27-6 1,-36 9-19,1 0 0,-1 0 1,0 1-1,0 0 1,0 1-1,0-1 1,0 1-1,11 3 0,-15-3-4,-1 1 0,1-1 0,-1 1-1,0-1 1,1 1 0,-1 0 0,0 0-1,0 0 1,-1 0 0,1 0-1,0 0 1,-1 0 0,1 1 0,-1-1-1,1 1 1,-1-1 0,0 1-1,1 4 1,1 3 2,-1 1 0,1 0 0,0 15 0,-2 49 3,-2-49 248,5 40 0,-3-58-85,0 0 0,1 0-1,0 0 1,1 0-1,-1 0 1,2-1-1,-1 1 1,1-1 0,5 8-1,-6-11-102,1-1 0,-1 0 1,0 0-1,1 0 0,0 0 0,0-1 0,0 1 0,0-1 0,0 0 1,0 0-1,0-1 0,1 1 0,-1-1 0,1 0 0,-1 0 0,1 0 0,-1-1 1,1 0-1,6 0 0,-4 0-102,1 0 0,-1-1 0,0 0 1,1 0-1,-1-1 0,0 0 0,0 0 1,0-1-1,0 1 0,-1-2 0,1 1 0,7-6 1,13-14-1759,-2-2-1,41-50 1,-19 12-4180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7442,'0'0'11953,"39"23"-9802,128 76-385,23 3 780,-95-53-1580,-49-24-504,1-2 0,1-1 0,1-3 0,76 19-1,-105-34-364,-1-1-1,1 0 0,-1-1 0,1-2 1,0 0-1,-1-1 0,1 0 0,0-2 0,-1 0 1,0-2-1,0 0 0,0-1 0,0-1 1,-1 0-1,21-13 0,157-107 330,-22 13-341,-132 90-67,1 1 0,57-21 1,-78 36-20,0 2 0,1 0 1,0 2-1,0 0 1,27 0-1,-35 3 0,-1 1 0,0 1 0,0 0 0,1 1 0,-1 1 0,0 0 0,0 1 0,-1 0 0,21 10 0,61 45 112,-76-45-26,1-1-1,0-1 1,1 0-1,0-2 1,1 0 0,36 10-1,-19-12 51,-1-3-1,1-1 0,1-1 1,-1-3-1,65-7 1,-27-4-119,144-40 0,-50 0-16,297-74 0,-398 111 0,1 3 0,1 4 0,0 2 0,121 9 0,-164-1 0,-1 2 0,0 1 0,0 2 0,-1 0 0,0 2 0,42 21 0,141 97 0,-158-91 0,2-3 0,2-2 0,73 31 0,-79-47 0,1-1 0,0-3 0,1-1 0,87 4 0,217-10 0,-211-6 0,-16 2-58,163-3 162,-204-3-608,121-23 0,-13-21-2739,-67 2-2663,-13-11-6716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53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995 177 4313,'0'0'6625,"-239"149"-9937,189-146-2610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41.0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2793,'0'0'2352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41.4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232 283 2945,'-193'-171'2807,"154"136"-1005,72 36 9278,4-1-3838,56 0-1196,74-3-8331,-97-1 4268,205-25-1320,207-12-211,939 82-420,-1069-16-32,228 20 0,-41 45 0,-394-61 0,-135-28-40,-11-6-240,-37-28-1989,-14-2-3609,-7-1-5475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4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6441,'0'0'5628,"0"52"-3651,-5 671 3523,5-679-5218,20 565 2452,2-171-2780,-22-258-7352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4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7402,'0'0'7177,"38"9"-5947,8 2-862,14 5 466,114 12-1,368 9 3179,4-25-3243,-281-8-168,899-2 1822,-584-4-2308,-445 4-47,226 31-1,-124 5 218,291 8-1,301-64-5,-809 17-282,806-8 14,-560 10-24,-191-4-218,-1-2 0,0-4 0,0-4 0,-1-2 0,-1-4 0,111-43 0,-181 61 101,57-20-1516,-20 14-4310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14875,'0'0'6298,"17"258"-3266,16-137-295,9 21-913,0 17-656,-8 7-255,-5 1-65,-16-1-424,-13-10-248,0-11-176,0-3-696,-38-8-1145,-25 36-1255,4-35-3722,1-32-2152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5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14875,'0'0'3529,"264"82"-3529,-71-29 280,68 7 1144,74 4 273,22-11-649,-13-14-648,-71-25-128,-93-10-272,-54-4-312,8-4-1376,-29-17-2937,-21-11-3921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5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9282,'0'0'5238,"0"30"-3120,0 215 1683,-4 164-2571,4-406-1402,1-10-190,6-19-233,2 1 1,0 1-1,1 0 0,1 0 0,17-25 0,-6 7-35,7-13-238,53-96-1411,-66 127 2016,0 0 1,1 1-1,36-37 1,-48 55 270,0 1 0,1-1-1,-1 1 1,1 0 0,0 1 0,10-5 0,-13 7 32,-1 0 1,0 0-1,1 1 0,-1-1 0,0 0 0,1 1 1,-1 0-1,1-1 0,-1 1 0,1 0 1,-1 0-1,1 1 0,-1-1 0,1 0 0,-1 1 1,0-1-1,1 1 0,-1 0 0,1 0 0,-1 0 1,3 2-1,-2 0 65,0-1 0,0 2 1,0-1-1,-1 0 0,1 0 0,-1 1 0,0 0 1,0-1-1,0 1 0,1 4 0,14 46 1025,-8-8 515,6 85-1,-12-87-969,2 0 0,15 62-1,-20-104-761,0-1-1,1 1 0,-1 0 0,1-1 1,-1 1-1,1 0 0,0-1 1,-1 1-1,1-1 0,0 1 1,0-1-1,0 0 0,0 1 0,0-1 1,0 0-1,1 0 0,-1 0 1,0 1-1,1-1 0,-1-1 1,0 1-1,1 0 0,-1 0 1,1 0-1,0-1 0,-1 1 0,1-1 1,0 1-1,-1-1 0,4 0 1,-2 0-355,0-1 0,0 1 0,0-1 0,-1 0 0,1-1 0,0 1 0,0 0 0,0-1 0,-1 1 0,1-1 0,-1 0 0,1 0 0,-1 0 1,0 0-1,0-1 0,4-4 0,27-39-5437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0 264,'0'0'14508,"-28"18"-13241,-85 62-373,106-73-845,0-1 1,0 1-1,1 0 1,0 1 0,0 0-1,0 0 1,1 0-1,1 0 1,-1 1-1,-4 13 1,-5 10 2,0-6-36,-15 25-2,3 2 0,2 0 0,-27 91 0,49-137-19,0 0 0,1 0-1,0 1 1,0-1 0,1 0-1,0 1 1,0-1 0,2 9-1,-2-13 4,1-1-1,0 0 1,0 0 0,0 0-1,0 1 1,0-1 0,0 0-1,0 0 1,1-1-1,-1 1 1,1 0 0,-1 0-1,1-1 1,0 1-1,-1-1 1,1 1 0,0-1-1,0 0 1,0 0 0,0 1-1,1-2 1,-1 1-1,0 0 1,0 0 0,1-1-1,-1 1 1,0-1-1,3 1 1,10 1-171,-1-1 0,1 0 1,0-1-1,-1 0 0,1-1 0,23-5 0,-29 4-87,-1-1-1,0 0 1,1 0-1,-1-1 1,0 0-1,-1 0 0,1-1 1,-1 0-1,0 0 1,0-1-1,-1 0 1,8-8-1,-8 7-29,-1 0 0,1 0 0,-2 0 0,1-1 0,-1 0 0,0 0 0,0 0 0,-1 0 0,3-12 1,-3 2 230,0 0 0,-1 0 1,-1-28-1,-1 45 129,0 0 0,0 1 0,0-1 0,0 0 0,0 1 0,0-1 0,0 0 0,0 1 0,0-1 0,-1 0 0,1 1 0,0-1 0,0 0 0,-1 1 0,1-1 0,0 1 0,-1-1 0,1 1 0,-1-1 0,1 1 0,-1-1 0,1 1 0,-1-1 0,1 1 0,-1-1 0,1 1 0,-1 0 0,0-1 0,1 1 0,-1 0 0,1 0-1,-1-1 1,0 1 0,1 0 0,-1 0 0,0 0 0,1 0 0,-1 0 0,0 0 0,1 0 0,-1 0 0,0 0 0,1 0 0,-1 0 0,0 1 0,1-1 0,-1 0 0,0 0 0,1 1 0,-1-1 0,1 0 0,-1 1 0,0-1 0,1 0 0,-1 1 0,1-1 0,-1 1 0,0 0 0,-2 4 170,1 1 0,0-1 0,0 0-1,0 1 1,1-1 0,-1 1 0,1-1 0,1 1 0,-1 0 0,1 7 0,-1 2 215,-6 351 3919,9-216-4312,-2-144-67,0-1 1,-1 1 0,1 0 0,-1-1 0,0 1-1,-1 0 1,1-1 0,-1 0 0,0 1-1,0-1 1,-4 6 0,4-8-6,0 0 0,-1-1 0,1 1 1,0-1-1,-1 1 0,0-1 0,1 0 0,-1 0 0,0 0 0,0 0 0,0-1 1,-1 1-1,1-1 0,0 0 0,0 0 0,-1 0 0,1 0 0,-1 0 0,-4-1 1,-3 2-33,-1-1 0,0-1 0,1 0 0,-1-1 0,0 0 0,-15-4 1,24 4 26,0 1 0,1-1 1,-1 0-1,0 0 1,0-1-1,1 1 1,-1-1-1,1 1 1,0-1-1,-1 0 0,1 1 1,0-1-1,0-1 1,0 1-1,0 0 1,0 0-1,1-1 1,-1 1-1,1-1 0,-1 1 1,1-1-1,0 0 1,0 1-1,0-1 1,1 0-1,-1 0 1,1 0-1,-1 1 0,1-1 1,0-5-1,0 2-143,0 1 0,0-1 1,0 0-1,1 1 0,2-9 0,-2 11 77,1 0 0,-1 0 1,1 1-1,-1-1 0,1 1 1,0-1-1,0 1 0,0 0 1,0 0-1,1 0 0,-1 0 1,3-2-1,11-7-440,3-2-1092,0-2 0,-1 0 0,-1 0 0,0-2 0,24-30-1,-22 14-2601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6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0 3169,'0'0'13839,"-29"42"-11435,-92 140-960,101-151-1174,2 2 0,1 1 0,-23 66 0,31-75-168,-2 9-7,1 1-1,1 1 1,3 0-1,0 0 1,3 0-1,1 66 1,2-99-94,0-1 0,0 1 0,0-1 0,1 0 0,0 1 0,-1-1 0,1 0 1,0 0-1,0 0 0,0 1 0,0-1 0,0 0 0,1 0 0,-1 0 0,0-1 1,1 1-1,0 0 0,-1-1 0,3 3 0,0-2-25,-1 0 1,1 0-1,-1-1 0,1 1 0,0-1 1,-1 1-1,1-1 0,0-1 0,0 1 1,7 0-1,-1 0-157,-1-2 0,1 1 0,-1-1 0,1 0 0,-1-1 0,1 0 0,-1-1 0,0 0 0,13-6 0,-10 3-313,-1-1 0,1-1 0,-1 0 0,-1 0 0,0-1 0,0-1 0,13-15 0,-18 18 144,0 1 0,0-1 1,0-1-1,-1 1 1,0 0-1,-1-1 0,1 0 1,-2 0-1,1 0 0,-1 0 1,0-1-1,-1 1 0,1-11 1,-2 17 275,0 1 18,1-1 0,-1 0 0,0 1 1,0-1-1,0 0 0,0 1 0,0-1 1,0 0-1,0 1 0,-1-1 0,1 0 0,-1 1 1,1-1-1,-1 1 0,0-1 0,1 1 1,-1-1-1,0 1 0,0-1 0,0 1 1,0 0-1,0-1 0,0 1 0,0 0 1,-1 0-1,1 0 0,0 0 0,-1 0 0,1 0 1,-1 0-1,1 1 0,-1-1 0,1 0 1,-1 1-1,-3-1 0,-22-4-548,0 2-1,0 1 1,-29 2-1,-11 0-3442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7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80 7866,'0'0'8352,"40"0"-5422,263-3 855,271 0-467,-44 1-1468,-156-32-1253,-53 3-159,242 25 136,-346 7-539,939 13-22,-551-4 190,-5 51 32,-518-47-185,545 81 479,806 5-175,-1259-96-743,-101-4-6478,-63 0 5148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2:47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18540,'0'0'9714,"92"-3"-29998</inkml:trace>
  <inkml:trace contextRef="#ctx0" brushRef="#br0" timeOffset="1">1 4 12131,'193'160'9746,"-202"-160"-11155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6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0 846 2985,'0'0'5960,"4"13"-4319,14 41 258,-17-50-1211,27 28 12514,-27-32-12940,14-20 6773,-6 1-8627,180-337 2339,-2 2-807,-98 163 60,-89 191-3,0-1 0,0 1 1,0-1-1,0 1 0,0 0 0,0-1 1,0 1-1,1-1 0,-1 1 0,0 0 0,0-1 1,0 1-1,1 0 0,-1-1 0,0 1 1,0 0-1,1 0 0,-1-1 0,0 1 0,1 0 1,-1 0-1,0-1 0,1 1 0,-1 0 1,0 0-1,1 0 0,-1 0 0,1 0 1,-1 0-1,0-1 0,1 1 0,-1 0 0,0 0 1,1 0-1,-1 0 0,1 0 0,-1 0 1,0 0-1,1 1 0,-1-1 0,1 0 0,-1 0 1,0 0-1,1 0 0,0 1 0,10 14-116,4 20 135,-2 1-1,-2 0 0,-2 1 0,7 50 1,1-3 18,0-9-27,3-1 1,3-1-1,42 88 0,-61-152 6,1-1 1,0 0-1,0 0 0,0 0 0,1-1 0,0 1 0,9 6 0,-13-12-13,0 0 0,0-1 0,0 1 0,0-1 1,1 1-1,-1-1 0,0 0 0,1 0 0,-1 0 0,1 0 0,0 0 0,-1-1 0,1 1 0,0-1 0,-1 0 0,1 1 0,0-1 0,-1 0 0,1-1 0,0 1 0,-1 0 0,1-1 1,0 0-1,-1 1 0,1-1 0,-1 0 0,1-1 0,-1 1 0,1 0 0,3-3 0,2-3 0,1-1 0,-1 1 0,0-1 0,-1-1 0,1 0 0,6-11 0,37-65 0,-41 66 0,30-58-390,-3-2 1,-4-2-1,34-125 0,-66 204 139,-1 0-1,1 0 1,-1 0 0,1 0-1,0 0 1,-1 0-1,1 0 1,0 0 0,0 1-1,0-1 1,1 0 0,-1 1-1,0-1 1,1 1-1,-1-1 1,1 1 0,1-2-1,34-1-13746,-34 4 13002,21 0-7308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6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31 5625,'0'0'16813,"38"-6"-16322,126-17-176,-153 22-284,0 0-1,1 1 1,-1 1 0,0 0 0,1 0 0,-1 1 0,0 0 0,0 1 0,0 1 0,0-1 0,-1 2 0,14 6-1,-11-4 6,3 0 14,-1 1 1,0 0-1,0 2 1,-1 0-1,25 22 0,-33-26-30,-1-1 0,0 2 0,0-1-1,-1 0 1,0 1 0,0 0-1,0 0 1,-1 0 0,0 1-1,0-1 1,-1 1 0,0-1-1,0 1 1,-1 0 0,1 10 0,-2-9 10,1 0 0,-1 0 0,-1 0 0,0 0 1,0 0-1,-1 0 0,-2 9 0,1-12-16,0 0-1,0 0 0,0 0 1,-1-1-1,0 0 0,0 1 0,0-1 1,0-1-1,-1 1 0,-7 5 1,-35 27-248,-1-3 1,-2-2-1,-1-2 1,-85 37 0,116-59-701,1-1 1,-1-1-1,-1 0 1,-31 4-1,27-8-3275,-42-1 0,26-4-2408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6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0 8138,'0'0'5019,"0"32"-1857,0 349 5454,-16 262-3721,11-371-4902,5-228-234,-9-80-7631,1-14-3484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7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4769,'0'0'15707,"138"-7"-15275,-104 36-432,-1 3-120,-12 28-1712,-4-11-2313,-17-10-2376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7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7658,'0'0'7913,"-37"226"-7016,37-180-529,0 4-368,0 3-72,0-3-1473,0-11-1487,0-15-1881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8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73 6033,'0'0'4947,"40"-12"-3422,128-35-524,-156 43-882,0 1 0,1 1 0,-1 0 0,1 0 0,-1 1 1,21 2-1,-10 0 89,-18-1-129,0 1-1,1-1 0,-1 1 1,0 0-1,0 1 0,-1-1 1,1 1-1,0 0 0,0 0 1,-1 1-1,1-1 0,-1 1 1,0 0-1,0 0 0,0 0 1,0 1-1,-1 0 0,1-1 1,-1 1-1,0 0 0,0 1 1,0-1-1,-1 0 0,1 1 1,2 8-1,3 8 435,-1 0 0,-1 1 0,0 0 1,3 35-1,1 61 1577,-6 145 0,-4-170-1645,0-74-388,-7 153 282,5-152-351,-1-1 1,-1 1-1,0-1 0,-2 0 1,0 0-1,-14 27 0,17-41-211,0-1 0,-1 1-1,1 0 1,-1-1-1,0 0 1,0 0 0,0 0-1,-1 0 1,1-1-1,-1 1 1,0-1 0,0 0-1,0-1 1,0 1-1,-1-1 1,1 0 0,-1-1-1,1 1 1,-1-1-1,0 0 1,1 0 0,-8-1-1,0 1-810,0-1-1,0-1 1,0 0-1,0-1 1,1-1-1,-1 0 1,0 0 0,-19-9-1,-31-21-3918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8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5505,'0'0'4721,"17"14"-4459,-12-15-272,0-1 0,0 0 0,0 0 1,0 0-1,0 0 0,0-1 1,-1 0-1,1 1 0,-1-2 0,0 1 1,0 0-1,4-5 0,11-8-14,-13 11 37,1 0-1,-1 1 1,1 0 0,0 0-1,0 0 1,0 1 0,1 0 0,-1 1-1,1-1 1,-1 2 0,1-1-1,0 1 1,0 0 0,0 0-1,0 1 1,12 1 0,-18 0 15,-1-1 0,0 1 0,0-1-1,0 1 1,0 0 0,0-1 0,0 1 0,0 0 0,0 0 0,0 0-1,0 0 1,0 0 0,0 0 0,0 0 0,-1 0 0,1 0 0,0 0-1,-1 0 1,1 0 0,-1 1 0,0-1 0,1 0 0,-1 0 0,0 0-1,1 3 1,1 36 609,-2-32-447,0 2-83,0 0 0,0-1 0,-1 1 1,0 0-1,-1 0 0,0 0 0,0-1 0,-1 1 0,0-1 1,-8 15-1,5-14-544,0 0 1,1 0-1,1 1 1,-1 0-1,-2 13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1 880,'0'0'15309,"36"25"-14476,117 86-137,-123-90-327,50 50 0,-71-62-324,-1 1 0,0 0 1,-1 1-1,0 0 1,-1 0-1,8 18 0,-9-14-34,-1 0 0,0 1 0,-1-1 0,-1 1-1,0 0 1,-1 0 0,-1 0 0,-2 21 0,1-31-71,0 0 0,0 0 0,-1 0 0,0-1 0,0 1 0,0 0 0,-1-1 0,0 1 0,0-1 0,0 0 0,-1 0 0,0 0 0,0-1 0,0 1 0,0-1 0,-1 0 0,1 0 0,-1 0 0,0-1 0,-10 5 0,-4 3-386,-2-1 1,1-1-1,-1-1 1,-31 8-1,8-6-137,0-3 0,-77 4 0,9-2 611,84-2 617,28-7-601,-1 0 0,1 1 0,0-1-1,-1 0 1,1 0 0,-1 0 0,1 0-1,-1 1 1,1-1 0,0 0 0,-1 0-1,1 1 1,-1-1 0,1 0-1,0 1 1,-1-1 0,1 0 0,0 1-1,0-1 1,-1 1 0,1-1 0,0 0-1,0 1 1,0-1 0,-1 1 0,1-1-1,0 1 1,0-1 0,0 1 0,0-1-1,0 1 1,0-1 0,0 1 0,0-1-1,0 1 1,0-1 0,0 0 0,0 1-1,0-1 1,0 1 0,1-1 0,-1 1-1,0-1 1,0 1 0,0-1-1,1 0 1,-1 1 0,0-1 0,1 1-1,-1-1 1,0 0 0,1 1 0,-1-1-1,0 0 1,1 0 0,-1 1 0,1-1-1,-1 0 1,0 0 0,2 1 0,5 3 234,1-1 1,0 1-1,0-1 1,0-1 0,1 1-1,-1-1 1,1-1-1,16 2 1,-7-1 56,72 6 761,128-4 1,-130-5-890,317-15-506,-125-22-4358,89-44-6066,-225 37 6833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9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390 1 9538,'0'0'9966,"-5"17"-9814,-36 138-357,8-66-3532,33-88 3688,-1 1 0,1 0 0,0 0-1,0 0 1,0 0 0,0-1 0,0 1 0,0 0 0,0 0 0,1 0 0,-1 0-1,1-1 1,-1 1 0,1 0 0,0-1 0,-1 1 0,1 0 0,0-1-1,0 1 1,0-1 0,0 1 0,1-1 0,-1 1 0,0-1 0,1 0 0,1 2-1,5 3 89,1 0-1,0 0 0,17 6 0,4 5-138,-25-14 61,-1 0-1,0 1 0,-1-1 1,1 1-1,0 0 0,-1 0 1,0 0-1,0 0 0,0 0 1,-1 1-1,1-1 0,-1 1 1,0 0-1,1 5 0,0 3 2,-1 0-1,0 0 0,-1 1 0,-1 16 0,-1-24 61,0 0 0,0 0 1,0-1-1,-1 1 0,0 0 0,0 0 1,0-1-1,-1 1 0,0-1 0,0 0 1,0 0-1,-1 0 0,0 0 0,0 0 1,0-1-1,0 0 0,-1 0 0,1 0 1,-1 0-1,0-1 0,0 0 0,-1 0 0,1 0 1,-1-1-1,1 1 0,-1-1 0,0-1 1,0 1-1,0-1 0,-8 1 0,39-2-40,-9-1 44,0 0 1,0 2-1,0 0 1,24 5 0,-37-5-23,0 0 0,0 0 0,0 0 0,0 0 0,0 0 0,0 1 0,0-1 0,0 1 0,-1 0 0,1-1 0,0 1 0,-1 1 0,0-1 0,1 0 0,-1 1 0,0-1 0,0 1 0,-1-1 0,1 1 0,0 0 0,-1 0 0,0 0 0,1 0 0,-1 0 0,0 0 0,-1 0 0,1 0 0,0 5 0,-1-3-8,1 0 1,-1 0-1,0 0 0,-1 0 0,1 0 0,-1 0 1,0 0-1,0 0 0,0 0 0,-1 0 0,0-1 1,0 1-1,-3 6 0,0-5-37,0 1 0,-1-1 0,1-1 0,-1 1 0,0-1 0,-1 0 0,-10 7 0,-13 8-77,0-2 1,-1-2 0,-1 0 0,-1-2-1,0-2 1,0-1 0,-1-1 0,-1-2-1,1-1 1,-1-2 0,-60 1 0,97 5 1410,2-7-1144,0-1-1,0 1 0,0-1 1,0 0-1,1-1 0,-1 1 0,1-1 1,-1 1-1,1-2 0,0 1 1,6 1-1,6 3 282,69 24 1124,2-4 1,126 20-1,186 7-1384,-272-39-905,-38-7-3003,-88-7 3557,0 0-1,1 0 0,-1 0 0,0-1 1,1 1-1,-1-1 0,0 0 1,0 1-1,1-1 0,-1 0 0,0 0 1,0-1-1,0 1 0,0 0 1,0-1-1,-1 1 0,1-1 1,0 1-1,-1-1 0,1 0 0,-1 0 1,2-2-1,1-2-637,-1-1 0,0 0 0,0 0 0,-1 0 1,3-12-1,5-36-5143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9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75 10882,'0'0'15622,"12"-12"-15476,-6 5-147,-2 2-27,0 1-1,0-1 1,0 1 0,0 0 0,1 0-1,0 1 1,0-1 0,0 1 0,0 0-1,1 0 1,-1 1 0,1 0 0,-1 0-1,1 0 1,0 0 0,0 1 0,10-1-1,-13 2 8,1-1-99,1 1 0,-1 0 0,0 0 1,0 1-1,1-1 0,-1 1 0,0 0 1,7 3-1,-9-3 71,-1 0-1,0 0 1,1 1 0,-1-1 0,0 1-1,0-1 1,0 1 0,0-1 0,0 1-1,0 0 1,0-1 0,-1 1-1,1 0 1,0 0 0,-1-1 0,0 1-1,1 0 1,-1 0 0,0 0 0,0 0-1,0 0 1,0 2 0,0 7-6,-1 0 1,0 0-1,0 0 1,-2 0-1,1 0 1,-1 0-1,0-1 1,-1 0-1,-1 1 1,1-1-1,-13 18 1,-6 5 20,-53 59 1,59-73-18,-88 93 23,9-10-2003,35-31-5518,97-83-3026,-36 17 11413,-1 0 1,0-1 0,1 1 0,0 0 0,0 0-1,1 0 1,1 8 0,-1-5-553,1 0 0,1 0 0,0 0 0,0 0 0,0 0 0,7 8 0,-9-14-344,1 0-1,-1 0 1,1 0 0,0 0-1,0-1 1,0 1 0,0-1 0,0 1-1,0-1 1,0 0 0,0 0-1,1 0 1,-1 0 0,0 0-1,1-1 1,-1 1 0,1 0-1,-1-1 1,0 0 0,1 0-1,-1 0 1,1 0 0,-1 0-1,1 0 1,2-1 0,3-1-311,0 0 1,0 0 0,0 0 0,0-1-1,14-7 1,32-29-2159,-3-3-220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09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1 2737,'0'0'9074,"109"57"-8818,-109-33-128,-17 8-128,-29 7-424,-21 7-857,8-7-607,13-11-1185</inkml:trace>
  <inkml:trace contextRef="#ctx0" brushRef="#br0" timeOffset="1">0 171 4713,'0'0'992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0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4937,'72'188'1632,"-39"-157"1193,1 8-929,4 4-87,-5 3-1009,-8 11-800,-4-11-688,-12-11-4233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4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68 2673,'0'0'15055,"21"-6"-13770,62-14-865,102-10 1,36 19-477,-221 11 4,1 0 0,-1 0 0,1 0 0,0 0 0,-1 0 1,1 0-1,0 0 0,-1 0 0,1 0 0,-1 0 0,1 0 1,0 1-1,-1-1 0,1 0 0,-1 0 0,1 1 0,-1-1 1,1 0-1,-1 1 0,1-1 0,-1 1 0,1-1 0,-1 1 1,1-1-1,-1 1 0,0-1 0,1 1 0,-1-1 0,1 2 1,-1-1-20,0 0 1,0 1 0,0-1-1,0 1 1,0-1 0,0 0-1,0 1 1,-1-1 0,1 0 0,0 1-1,-1-1 1,0 3 0,-2 2-125,0 0-1,-1-1 1,1 1 0,-1-1 0,-6 7 0,-45 39-1299,-2-2 1,-82 53-1,-4 3-229,32-10-893,83-67 87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5.0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1 5449,'0'0'4017,"-80"198"-2937,55-145-504,8-11-576,17-13-712,0-19-1656</inkml:trace>
  <inkml:trace contextRef="#ctx0" brushRef="#br0" timeOffset="1">160 50 5577,'0'0'4257,"226"4"-8314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5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11 6481,'0'0'7613,"29"-2"-7361,11-1-227,99-3-569,-139 6 364,1 1 1,-1-1 0,1 0-1,4 10-4127,-5-10 4127,0 1 1,0-1-1,-1 1 1,1 0-1,-2 18-1168,0-13 1114,0 0 1,-1 0-1,1 0 1,-1-1-1,-1 1 1,1 0-1,-1-1 0,0 0 1,0 0-1,-6 6 1,-55 47 1364,55-49-845,9-8-254,-35 28 919,2 2 0,-45 51 1,94-96-4003,58-57 1208,-60 59 2908,1 0 1,0 2-1,27-16 1,-41 26-950,1-1 0,-1 1 1,1 0-1,-1-1 0,1 1 0,-1-1 1,1 1-1,0 0 0,-1-1 1,1 1-1,-1 0 0,1 0 1,0-1-1,-1 1 0,1 0 0,0 0 1,-1 0-1,1 0 0,0 0 1,0 0-1,-1 0 0,1 0 0,0 0 1,-1 0-1,1 1 0,0-1 1,-1 0-1,1 0 0,0 1 1,-1-1-1,1 0 0,-1 1 0,1-1 1,0 0-1,-1 1 0,1-1 1,-1 1-1,1-1 0,-1 1 1,0-1-1,1 1 0,-1-1 0,1 1 1,-1 1-1,1 2 293,0 0-1,-1 0 1,0 0-1,0 1 1,0-1-1,-1 6 1,0 5-507,1 10 318,1-5-457,-1-1-1,0 0 1,-2 0 0,-1 1 0,-9 36 0,6-45-2043,4-19 150,2-19 10,0 27 2122,6-45-2357,12-4-3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5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0 136,'0'0'3881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6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214 18 2737,'0'0'9534,"17"-4"-9190,48-9-227,-64 13-112,0 0 0,0 0 0,0 0-1,0 0 1,0 0 0,0 0 0,0 0 0,0 1 0,0-1 0,-1 0-1,1 1 1,0-1 0,0 0 0,0 1 0,0-1 0,-1 1 0,1 0-1,0-1 1,0 1 0,-1-1 0,1 1 0,-1 0 0,1 0-1,0-1 1,-1 1 0,1 0 0,-1 0 0,0 0 0,1-1 0,-1 1-1,0 0 1,1 0 0,-1 0 0,0 1 0,-1 32 144,1-27-144,-1-5 2,1 1 0,-1-1 1,1 0-1,-1 1 0,0-1 0,0 1 0,0-1 0,0 0 1,0 0-1,-1 0 0,1 1 0,-1-1 0,1 0 0,-1-1 1,0 1-1,0 0 0,1 0 0,-1-1 0,-1 1 0,1-1 1,0 0-1,0 0 0,0 0 0,-1 0 0,-2 1 0,-3 1-496,-1-1 0,1 0 0,-1 0 0,0-1 0,0-1 0,-9 1 0,18-1 370,0 0-1,-1 0 0,1 0 0,-1-1 0,1 1 0,-1 0 1,1 0-1,0 0 0,-1 0 0,1-1 0,-1 1 1,1 0-1,0 0 0,-1-1 0,1 1 0,0 0 0,-1-1 1,1 1-1,0 0 0,-1-1 0,1 1 0,0 0 0,0-1 1,0 1-1,-1-1 0,1 1 0,0 0 0,0-1 0,0 1 1,0-1-1,0 1 0,0-2 0,-1-17-397,2 13 1000,-1 7-427,1-1 0,0 0 0,-1 0 0,1 1 0,0-1 0,-1 0 0,1 1 0,0-1 0,-1 1 0,1-1 0,-1 1 0,1-1 1,-1 1-1,1-1 0,-1 1 0,1 0 0,-1-1 0,0 1 0,1-1 0,-1 1 0,1 1 0,0 5-247,0 0-1,-1 0 1,0 0 0,0 0-1,0 0 1,-1 0 0,-3 13-1,-10 6-2532</inkml:trace>
  <inkml:trace contextRef="#ctx0" brushRef="#br0" timeOffset="1">63 383 1728,'0'0'8138,"-54"223"-7570,50-177-336,4-7-120,-5-4-72,5-13-40,0-12 0,0-45-1592,9-18 312,37-39-217,-4 14-831,0 7-545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6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0 149 2425,'298'-149'1296,"-281"149"208,0 0 136,4 25 49,-4 7-257,-5 10-320,-3 4-311,-5 0-265,-4 4-320,0-8-160,0-3-8,-4-7-48,-26-7-480,-24 3-665,3-6-1183,5-12-1249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9002,'0'0'7089,"265"-39"-6256,-148 10-609,-4 8-160,-12 7-64,-17 3-416,-25 8-1025,-17 3-567,-17-7-505,-12-4-935,-13-3-345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2601,'0'0'16259,"181"11"-16259,-181-4-1640,0 7-745,-21 7 377,-51 15-1721,10-1 424,3-6 209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6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73 5001,'0'0'5487,"9"6"-5654,-6-4 52,-1-1 1,1 1-1,-1-1 1,1 1-1,-1 0 1,1 0-1,-1 0 1,0 1-1,0-1 1,0 0-1,0 1 0,-1-1 1,1 1-1,-1 0 1,1 0-1,-1-1 1,0 1-1,0 0 1,0 0-1,0 0 1,-1 0-1,1 0 1,-1 0-1,0 0 1,0 0-1,0 1 0,0-1 1,0 0-1,-1 0 1,1 0-1,-1 0 1,0 0-1,-2 4 1,0-2-141,-1 1 0,1-1 1,-1 0-1,0-1 0,-1 1 1,1-1-1,-1 1 0,0-1 1,-7 4-1,-32 16 3909,49-26-2716,14-9-842,0-1-1,0 0 0,-1-2 0,-1 0 0,26-27 0,-15 10-2804,-1 0 0,28-44 0,-55 75 2749,0 0-1,0 0 1,0 0-1,0 0 0,0-1 1,0 1-1,0 0 1,0 0-1,0 0 1,0 0-1,0 0 1,0-1-1,0 1 1,0 0-1,0 0 0,0 0 1,0 0-1,0 0 1,1 0-1,-1-1 1,0 1-1,0 0 1,0 0-1,0 0 0,0 0 1,0 0-1,0 0 1,1 0-1,-1 0 1,0 0-1,0 0 1,0 0-1,0 0 1,0 0-1,1 0 0,-1-1 1,0 1-1,0 0 1,0 0-1,0 0 1,0 0-1,1 1 1,-1-1-1,0 0 0,0 0 1,0 0-1,0 0 1,0 0-1,0 0 1,1 0-1,-1 0 1,0 0-1,0 0 1,0 0-1,0 0 0,0 0 1,0 0-1,1 1 1,-1-1-1,0 0 1,1 14 1274,-4 23 149,-5 13-71,2-21-830,2 0-1,-1 35 1,4-45-553,0-14-130,1 0-1,-1-1 0,1 1 1,0 0-1,1-1 1,-1 1-1,1 0 0,0-1 1,0 1-1,0-1 1,2 6-1,9-1-2580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7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152 0 8050,'0'0'5281,"59"241"-4641,-43-152-376,-7 6-208,-9 8 32,0 3-24,-4 0-64,-26-10-232,1-22-864,4-24-112,4-32-41,4-29-247,0-31-1449,9-15-79</inkml:trace>
  <inkml:trace contextRef="#ctx0" brushRef="#br0" timeOffset="1">39 422 3185,'0'0'4601,"-38"202"-4481,42-188-120,21-14-24,9 0-288,-1-14 80,1-18-8,0-7 176,-1 0 15,-4 0-375,9-7 48,-8 10-520,-5 8-2024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7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1216,'0'0'0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8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1472,'0'0'10267,"21"25"-10356,-21 7-1063,0-7-1112,0-8-1449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19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366 0 3849,'-208'164'1719,"167"-128"-965,30-18-44,5 2-49,1-1 0,1 2 0,1-1 1,1 0-1,0 1 0,3 40 0,-1-30-576,0-30-131,0 1 0,0-1 1,0 0-1,0 0 0,0 1 0,0-1 0,1 0 0,-1 0 0,0 1 0,1-1 0,-1 0 1,1 0-1,-1 1 0,1-1 0,0 0 0,-1 0 0,1 0 0,0 0 0,0 0 0,0 0 1,1 1-1,0-1-73,-1-1 1,1 1 0,-1-1 0,1 1-1,0-1 1,-1 0 0,1 0 0,-1 1-1,1-1 1,0 0 0,-1-1 0,1 1-1,-1 0 1,1 0 0,0-1 0,-1 1-1,3-2 1,1-1 43,1 0 0,-2-1 0,1 0 0,0 1-1,-1-2 1,0 1 0,1 0 0,-2-1 0,1 0 0,-1 0-1,1 0 1,3-8 0,10-14-13,-3 9 141,1 1 0,1 0 0,1 1 0,0 1 0,1 0 0,1 1 1,0 2-1,1-1 0,0 2 0,1 1 0,0 1 0,0 0 0,1 2 1,0 0-1,1 1 0,-1 2 0,1 0 0,0 2 0,27-1 1,-49 8 90,-2-2-116,1 0 1,-1 0-1,1-1 1,-1 1-1,0 0 1,0-1-1,0 1 1,-1-1-1,1 1 1,0-1-1,-1 1 1,0-1-1,1 0 1,-1 0-1,-2 2 1,-40 33 148,21-18-88,-13 12 31,11-10-42,0 1 1,-31 37-1,56-59-97,-1 0 1,1 1-1,-1-1 0,1 1 0,-1-1 1,1 0-1,0 1 0,-1-1 0,1 1 1,0-1-1,-1 0 0,1 1 0,0-1 1,0 1-1,-1-1 0,1 1 0,0 0 1,0-1-1,0 1 0,0-1 0,-1 1 1,1-1-1,0 1 0,0-1 0,0 1 1,0 0-1,1-1 0,-1 1 0,0-1 1,0 1-1,0-1 0,0 1 0,0-1 1,1 2-1,19 1-24,-19-3 64,1 0 0,0 0 0,0 0 0,0 0 0,0 0 0,-1 0 0,1 0 0,0 1 0,0-1 0,-1 1 0,1 0 0,0-1 0,-1 1 0,1 0 0,0 0 0,-1 0 0,3 2 0,-1 2 90,-1 1 1,0 0-1,0 0 1,0-1-1,0 1 1,-1 1-1,0-1 1,-1 0-1,1 0 1,-1 0-1,0 0 1,-2 10-1,2 5-117,0-19-35,0-1 1,-1 1 0,1-1 0,0 1-1,0-1 1,-1 1 0,1-1 0,-1 1-1,1-1 1,-1 0 0,0 1-1,0-1 1,0 0 0,1 0 0,-1 1-1,0-1 1,0 0 0,0 0 0,-1 0-1,0 1 1,-2 0-124,1 0 1,-1 0-1,1 0 0,-1 0 1,0-1-1,0 0 0,-5 2 1,-6-1-375,0 0 0,0 0 0,-16-2 0,-60-1-169,-98 3 1490,186-2-768,0 0 0,0 0 0,0 1-1,0-1 1,0 1 0,1 0 0,-1 0 0,0 0-1,0 0 1,0 0 0,1 0 0,-1 1-1,-2 1 1,4-1 111,0-1 0,0 1-1,0-1 1,0 1 0,0-1-1,0 1 1,0-1 0,1 1 0,-1 0-1,1 0 1,-1-1 0,1 1 0,0 0-1,-1 0 1,1-1 0,0 1-1,0 0 1,0 0 0,1 0 0,-1-1-1,1 4 1,0-3-21,-1 0 1,1 0-1,0-1 0,0 1 1,0 0-1,0 0 0,0-1 0,1 1 1,-1-1-1,0 1 0,1-1 1,-1 0-1,1 1 0,-1-1 1,1 0-1,0 0 0,-1 0 0,3 1 1,39 15 1082,-34-14-900,38 11 451,2-1 1,-1-3 0,93 7-1,-67-13-1482,134-10 0,-171 2-1296,63-17 0,24-17-4129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1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6289,'0'0'9482,"189"15"-7537,-17-1-137,59-11-296,0-3-455,-22 0-481,-24-3-216,-51-8-360,13 4-224,29 3-2657,-45 4-4144,-43 0-1705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2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1648,'0'0'0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4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2107 47 8298,'0'0'8247,"-3"-3"-7242,0 0-893,1 1-1,-1-1 0,0 1 0,0 0 0,0-1 0,0 2 0,0-1 0,-1 0 0,1 0 0,-1 1 0,1 0 0,-1 0 0,1 0 1,-1 0-1,0 0 0,-6 1 0,-453-15 1118,341 15-937,-48 4-241,1 7-1,1 7 0,0 8 0,-185 53 0,305-65-622,0 2-1,-78 40 1,-7 17-4479,59-30-2046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5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0 1968,'0'0'14864,"-42"44"-13101,-135 143-524,158-166-1025,1 1 1,0 0-1,2 2 1,1 0-1,-18 37 1,16-28-54,-4 8 34,-24 67 0,38-88-170,1 1 0,2 0 0,0 0 0,1 0 0,-1 34 0,4-53-22,0-1 1,0 1-1,0 0 0,0-1 1,1 1-1,-1 0 1,0-1-1,1 1 0,-1 0 1,1-1-1,0 1 0,-1-1 1,1 1-1,0-1 1,0 1-1,0-1 0,0 0 1,0 1-1,0-1 0,0 0 1,1 0-1,-1 0 1,0 0-1,1 0 0,-1 0 1,1 0-1,-1 0 0,1-1 1,-1 1-1,3 0 1,5 1 39,-1-1 0,0 0 0,1 0 0,-1-1 0,11-1 0,3 0 43,-10 1-44,15 0 41,1 0-1,-1-3 1,37-6 0,182-58-2855,-145 29-3689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6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282 1 8762,'0'0'9098,"0"198"-8562,-5-152-288,-11-7-24,-14 0-224,-7-4-240,-10-3-1992,-11-7-1161,7-14-2088,13-11 568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1584,'0'0'3250,"-13"30"-664,4-10-2131,-14 30 958,3 1-1,-19 74 1,23-49 1754,-11 141 0,19 77-4612,8-290-578,0-9 279,2-10 930,0-1 0,1 1 0,1 0 0,0 0 0,2 1 0,-1-1 0,11-18 0,-3 5 374,6-16 215,2 2 1,2 0 0,2 1 0,1 2-1,51-58 1,-61 79 406,1 1 0,1 1 0,0 1 0,1 0 0,1 1 0,0 1 0,1 2 0,0-1 0,1 2 0,0 1-1,1 1 1,0 1 0,24-4 0,-20 6 516,-1 1-1,55 0 1,-72 4-517,-1 1 1,1-1 0,-1 2-1,1-1 1,-1 1-1,1 1 1,-1-1-1,0 1 1,0 1-1,0-1 1,-1 1-1,1 1 1,7 5 0,-2 3 66,0 0 0,-1 0 0,0 2 0,-1-1 0,-1 1 0,0 1 0,-1 0 0,-1 0 0,0 1 0,-1 0 1,-1 0-1,5 23 0,-3-4-232,-2 0 0,-2 0 0,-1 0 0,-1 1 0,-5 41 1,3-73-185,-1 0 0,1 0 0,-1 0 0,0 0 0,-1 0 1,1 0-1,-1 0 0,0-1 0,0 1 0,-1-1 0,1 1 0,-1-1 1,0 0-1,-6 7 0,3-7-306,1 1 0,0-1 0,-1 0 0,0 0 0,0-1 0,0 0-1,-1 0 1,1 0 0,-1-1 0,-10 3 0,-36 1-3513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7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0 340 24,'0'0'6809,"235"-85"-5488,-151 46 503,0 0-152,-8 7-503,-9 4-657,-17 7-512,-12 6-160,-13 1-1673,-16 0-1239,-9-14-1209,-21 3 296</inkml:trace>
  <inkml:trace contextRef="#ctx0" brushRef="#br0" timeOffset="1">584 14 1400,'0'0'10082,"-97"198"-7625,80-151-705,9-1-903,8-11-577,0-7-272,0-14-1281,42-24-1503,12-68-1273,-3-4 320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7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1 976,'0'0'9212,"30"3"-8672,87 11-320,-115-14-216,-1 1 1,1-1-1,-1 0 1,1 0 0,-1 1-1,1-1 1,-1 0-1,1 1 1,-1 0-1,0-1 1,1 1-1,-1 0 1,0 0 0,1 0-1,-1 0 1,0 0-1,0 0 1,0 0-1,0 0 1,0 0 0,0 0-1,0 1 1,0-1-1,0 2 1,-1-2 0,0 1 1,0-1-1,0 1 1,0-1-1,0 1 0,0-1 1,0 1-1,-1-1 1,1 1-1,0-1 1,-1 0-1,0 1 0,0 1 1,-1 1 14,-2 3-3,0 0-1,0-1 0,-1 1 0,0-1 0,0 0 1,0 0-1,-1-1 0,0 1 0,0-1 0,0-1 1,-1 1-1,1-1 0,-9 4 0,5-3 131,1 1-1,0 1 1,0 0-1,0 0 0,-10 12 1,19-19-135,0 0-1,0 0 1,-1 0 0,1 0 0,0 0 0,0 0-1,0 1 1,0-1 0,0 0 0,-1 0-1,1 0 1,0 0 0,0 0 0,0 1-1,0-1 1,0 0 0,0 0 0,0 0-1,0 0 1,-1 1 0,1-1 0,0 0 0,0 0-1,0 0 1,0 1 0,0-1 0,0 0-1,0 0 1,0 0 0,0 1 0,0-1-1,0 0 1,0 0 0,1 0 0,-1 0-1,0 1 1,0-1 0,0 0 0,0 0-1,0 0 1,0 0 0,0 1 0,0-1 0,1 0-1,-1 0 1,0 0 0,12 1 402,-8-1-345,252 0 1278,-255 0-1409,-1 0 1,1 0-1,-1-1 0,1 1 0,-1 0 0,1 0 1,-1 0-1,1 0 0,-1 0 0,1 0 1,-1 0-1,1 0 0,-1 0 0,0 0 1,1 0-1,-1 0 0,1 1 0,-1-1 0,1 0 1,-1 0-1,1 0 0,-1 1 0,0-1 1,1 0-1,-1 0 0,1 1 0,-1-1 0,0 0 1,1 1-1,-1-1 0,0 1 0,0-1 1,1 0-1,-1 1 0,0-1 0,0 1 1,1-1-1,-1 0 0,0 1 0,0-1 0,0 1 1,0-1-1,0 1 0,0-1 0,0 1 1,0-1-1,0 1 0,0-1 0,0 1 1,0-1-1,0 1 0,0 0-9,0 10-4396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7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3569,'0'0'10154,"-84"206"-7465,71-129-369,9 5-1248,-4 6-680,3 1-280,-3-8-112,4-13-280,0-22-920,4-29-608,21-73-1801,21-22-1056,0-14-208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7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1424,'0'0'10485,"39"-2"-8936,123-4-404,-155 6-1062,-1 0 0,0 0 0,0 1 0,1 0 0,-1 0 0,0 1 0,0-1 0,9 5 0,-13-4-12,1-1 0,-1 1 1,0 0-1,1 0 0,-1 0 0,0 0 1,0 0-1,0 1 0,3 4 0,0 1 150,1 1 124,0 0-1,-1 1 1,0-1-1,-1 1 0,0 0 1,0 0-1,2 13 1,10 78 2324,-12-69-1994,12 122 1821,-7 248 0,-9-386-2542,-1 1 1,-1-1-1,-1 0 0,-8 31 0,10-44-143,0 1-1,-1 0 1,1 0-1,-1 0 1,0-1-1,0 1 1,0-1-1,0 1 0,0-1 1,-1 0-1,0 0 1,1 0-1,-1 0 1,0-1-1,-1 1 1,1-1-1,0 0 0,-1 0 1,1 0-1,-1 0 1,0 0-1,1-1 1,-1 0-1,0 1 1,-6 0-1,4-3-498,1 1-1,-1-1 1,1 0 0,-1 0-1,1 0 1,0-1 0,-1 0-1,1 0 1,0 0-1,0-1 1,0 1 0,1-1-1,-1-1 1,1 1 0,-1 0-1,1-1 1,-5-6-1,-40-37-6201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8.2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6425,'0'0'12846,"37"11"-13478,112 32-1766,-124-36 1390,-8-2-351,-15 10-4307,-3-12 5375,0-1 0,1 1 0,-1 0 0,0-1 1,0 1-1,-1-1 0,1 1 0,0-1 0,-1 1 0,0-1 0,1 0 0,-4 3 1,-36 29 823,18-17-437,18-12 87,-63 57 2745,62-56-2416,0 1 0,1 0 0,-1 0 0,1 0 0,1 1 1,0 0-1,0 0 0,-4 11 0,8-19-473,0 0 0,0 0-1,-1 1 1,1-1 0,0 0-1,0 1 1,0-1 0,0 0 0,0 0-1,0 1 1,0-1 0,0 0-1,0 1 1,0-1 0,0 0 0,0 1-1,0-1 1,0 0 0,0 1 0,0-1-1,0 0 1,0 1 0,0-1-1,0 0 1,0 1 0,1-1 0,-1 0-1,0 0 1,0 1 0,0-1-1,0 0 1,1 0 0,-1 1 0,0-1-1,0 0 1,1 1 0,12-5 421,13-15-302,-6-7-295,-2 0-1,19-34 1,-18 28-1691,42-55-1,-55 79 1635,1 1-1,0 0 1,0 0-1,1 0 0,0 1 1,0 0-1,1 0 1,0 1-1,0 0 0,0 1 1,13-5-1,-17 8 235,1-1 0,-1 1 1,0 0-1,1 0 0,-1 1 0,1 0 0,8 0 0,-13 0 34,1 0 1,-1 1-1,1-1 0,-1 0 0,0 1 1,1-1-1,-1 1 0,0-1 0,1 1 0,-1 0 1,0 0-1,0 0 0,0-1 0,1 1 0,-1 0 1,0 0-1,0 0 0,0 1 0,-1-1 1,1 0-1,0 0 0,0 0 0,-1 1 0,1-1 1,0 0-1,-1 1 0,0-1 0,1 1 1,-1-1-1,1 3 0,1 20 844,0 0 1,-1 1-1,-2-1 1,-4 32-1,3-45-819,0 0 1,0 0-1,-1-1 1,-1 1-1,1-1 1,-2 0-1,0 0 0,0 0 1,-1 0-1,0-1 1,-12 15-1,17-23-201,-1 1-1,1-1 1,-1 0 0,0 0-1,1 1 1,-1-1-1,0 0 1,0-1 0,1 1-1,-4 1 1,4-2 12,1 0 1,-1 0-1,1 0 1,-1 0 0,1 0-1,-1 0 1,0 0-1,1 0 1,-1 0-1,1 0 1,-1 0-1,1 0 1,-1 0-1,1-1 1,-1 1 0,1 0-1,-1 0 1,1-1-1,-1 1 1,1 0-1,0 0 1,-1-1-1,1 1 1,-1-1-1,1 1 1,0 0 0,-1-1-1,1 1 1,0-1-1,-1 1 1,1-1-1,0 1 1,0-1-1,0 1 1,-1-1-1,1 1 1,0-1 0,0 1-1,0-1 1,0 1-1,0-1 1,0 1-1,0-2 1,-1-7-227,0-1 0,1 0 0,0 1 0,0-1 0,1 0 1,0 1-1,1-1 0,0 1 0,1-1 0,-1 1 0,2 0 0,-1 0 0,2 0 0,8-13 1,24-26-1819,0 2-2642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8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11650,'0'0'8986,"172"109"-13523,-96-109-248,-13-14 601,-13-3 671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9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591 1 968,'0'0'4783,"4"15"-4526,-3-10-242,1 0 3,-1 0-1,0 0 1,0 0-1,0 0 0,0 0 1,-1 0-1,0 0 0,-1 8 1,1-10-7,-2 0-1,1 0 1,0 0 0,0 0 0,-1 0-1,0 0 1,1 0 0,-1 0 0,0 0-1,-1-1 1,1 1 0,0-1 0,-1 0-1,1 0 1,-1 0 0,0 0 0,0 0-1,-6 3 1,-58 32 174,-113 44-1,148-69-161,0-2 0,-1-1 0,0-1 1,-1-2-1,0-2 0,-37 1 0,70-5 116,1 162 9520,0 77-6777,0-239-2951,0 1 1,0-1 0,-1 1-1,1-1 1,0 1-1,0-1 1,0 1-1,1-1 1,-1 1-1,0-1 1,0 1 0,0-1-1,0 0 1,0 1-1,0-1 1,1 1-1,-1-1 1,0 1-1,0-1 1,1 0 0,-1 1-1,0-1 1,1 0-1,-1 1 1,0-1-1,1 0 1,-1 1-1,0-1 1,1 0-1,-1 0 1,1 1 0,-1-1-1,1 0 1,-1 0-1,0 0 1,1 0-1,-1 1 1,1-1-1,-1 0 1,1 0 0,1-1-76,0 1 0,-1 0 0,1-1 1,-1 1-1,1-1 0,-1 0 1,1 1-1,-1-1 0,1 0 1,-1 0-1,1 0 0,0-2 1,13-11-562,-1-2 1,0 0 0,20-33-1,10-11-9,-20 32 662,0 2-1,2 1 1,1 1-1,1 1 1,0 1 0,46-25-1,-52 35 64,1 0 1,1 1-1,0 2 0,0 0 0,0 2 0,1 0 1,1 2-1,-1 1 0,43-2 0,-35 7 73,-33-1-78,1 0-1,-1 0 1,1 0 0,-1 0-1,1 0 1,-1 1-1,0-1 1,1 0-1,-1 0 1,1 0-1,-1 1 1,1-1-1,-1 0 1,0 1-1,1-1 1,-1 0-1,1 1 1,-1-1-1,0 0 1,1 1 0,-1-1-1,0 0 1,0 1-1,1-1 1,-1 1-1,0-1 1,0 1-1,0-1 1,0 1-1,1-1 1,-1 1-1,0-1 1,0 1-1,0 5 57,1 1-1,-1-1 0,-1 0 0,1 0 0,-1 0 0,0 1 0,-1-1 0,1 0 0,-1 0 0,0-1 0,-1 1 0,1 0 0,-1-1 0,0 1 1,-1-1-1,-5 8 0,-11 10 96,0 0 0,-28 24 0,22-22-2,-18 19 49,-167 152 252,185-178-404,26-18-52,-1 1-1,1-1 1,0 0 0,0 0-1,0 0 1,0 0 0,-1 1-1,1-1 1,0 0 0,0 0-1,-1 0 1,1 0 0,0 0-1,0 0 1,-1 0 0,1 1-1,0-1 1,0 0 0,-1 0-1,1 0 1,0 0 0,0 0-1,-1 0 1,1 0 0,0 0-1,0-1 1,-1 1 0,1 0-1,0 0 1,0 0 0,0 0 0,-1 0-1,1 0 1,0 0 0,0 0-1,-1-1 1,1 1 0,0 0-1,0 0 1,0 0 0,0 0-1,-1-1 1,1 1 0,0 0-1,-1-5-62,0 1 0,0 0-1,0-1 1,1 1 0,0-1 0,0 1-1,0-1 1,0 1 0,1 0 0,0-1-1,0 1 1,0 0 0,0-1 0,0 1-1,4-5 1,4-12-55,23-35 0,-14 28 114,-9 10-6,-3 6 171,1 0 0,15-21-1,-20 31-54,0 0 0,0-1 0,0 1 0,0 0 0,0 0 0,1 0 0,-1 0 0,1 1 0,0-1-1,-1 1 1,1 0 0,0-1 0,0 1 0,-1 0 0,1 0 0,0 1 0,0-1 0,5 0 0,-7 2-78,1-1 1,0 1 0,-1-1-1,1 1 1,-1 0 0,0 0 0,1 0-1,-1 0 1,0 0 0,1 0 0,-1 0-1,0 0 1,0 0 0,0 0 0,0 1-1,0-1 1,0 0 0,0 1-1,-1-1 1,1 1 0,0-1 0,-1 1-1,1-1 1,-1 1 0,0-1 0,1 1-1,-1 2 1,7 54 561,-6-56-557,2 59 404,-7 100 1,1-128-470,-2 0-1,-2-1 1,0 1-1,-21 53 1,15-53-346,-2-2 0,-1 0 0,-1-1 0,-1-1 0,-41 49 0,50-68 239,0-1 0,-1 0 0,0 0 0,-1-1 1,0 0-1,0-1 0,-23 10 0,25-13 120,1-1-1,-1-1 1,0 1-1,0-2 1,0 1 0,-1-1-1,1 0 1,0-1-1,0 0 1,-1-1-1,1 0 1,-14-3 0,19 2 19,-1 1 1,1-1-1,-1 0 1,1-1-1,0 1 1,-1-1-1,1 0 1,1 0-1,-1 0 1,0 0 0,1-1-1,-1 1 1,1-1-1,0 0 1,1 0-1,-1 0 1,1 0-1,-1-1 1,1 1 0,0-1-1,1 1 1,-1-1-1,1 0 1,-1-5-1,-1-4 59,1 0 0,0 0 0,1-1 0,1 1 0,0 0 0,1-1 0,3-15 0,-3 25-1,1-1 1,0 0-1,1 0 0,-1 1 0,1-1 1,0 1-1,0 0 0,1 0 1,0 0-1,-1 0 0,2 0 1,-1 1-1,0 0 0,1 0 0,0 0 1,0 1-1,8-5 0,10-5 47,1 1 0,49-17 0,146-37-2074,-120 35-2851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9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8714,'0'0'7385,"223"106"-9273,-194-92-3817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29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0 2361,'0'0'5953,"-55"191"-3785,38-113-7,9-3-537,8-12-848,0-13-536,0-15-240,0-20-968,21-54-4129,8-29 1208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0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6553,'0'0'7091,"36"1"-6025,115 6-203,-146-6-797,-1-1 1,1 1-1,-1 0 1,1 0 0,-1 1-1,0-1 1,0 1-1,1 0 1,-1 0-1,0 0 1,-1 1 0,1-1-1,3 4 1,-4-3 35,0 1 1,-1-1-1,1 1 1,-1-1-1,0 1 1,0 0 0,-1 0-1,3 6 1,1 4 198,1 3 101,0 1-1,-1-1 1,-1 1 0,-1 0-1,2 25 1,-3 94 1516,-3-76-1275,1-39-440,1 37 48,-3-1 0,-2 0 0,-13 65-1,11-97-277,-32 125 167,32-132-313,-1 1-1,-1-1 1,-1-1-1,0 0 1,-17 23-1,24-37-88,-1-1 1,0 0-1,0 0 0,0-1 1,0 1-1,0 0 0,0-1 0,-1 0 1,1 0-1,-1 0 0,0 0 0,0-1 1,-4 2-1,4-2-189,1 0-1,0-1 1,0 1 0,-1-1 0,1 0-1,0 0 1,-1 0 0,1-1 0,0 1 0,0-1-1,0 1 1,-1-1 0,1 0 0,0-1-1,0 1 1,0 0 0,-4-3 0,2-1-645,-1 0 0,1 0 1,0 0-1,-8-11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5049,'0'0'4773,"42"-15"-4610,134-47-119,-108 46-46,-34 17-312,-31-1 236,-3 0 62,0 0-1,1 1 0,-1-1 0,0 0 0,0 0 0,0 0 0,1 0 0,-1 0 1,0 0-1,0 0 0,0 0 0,1 0 0,-1 0 0,0 1 0,0-1 1,0 0-1,0 0 0,0 0 0,1 0 0,-1 0 0,0 1 0,0-1 1,0 0-1,0 0 0,0 0 0,0 1 0,0-1 0,1 0 0,-1 0 1,0 0-1,0 1 0,0-1 0,0 0 0,0 0 0,0 0 0,0 1 0,0-1 1,0 0-1,0 0 0,0 0 0,0 1 0,-1-1 0,1 0 0,0 1 1,-1 3-67,1 0 1,-2 0 0,1 0-1,0 0 1,-1 0 0,0 0-1,0 0 1,0 0 0,0-1-1,0 1 1,-1-1 0,0 0-1,0 1 1,0-1 0,0 0 0,0-1-1,0 1 1,-5 2 0,-13 9-563,-39 21 0,54-32 529,-28 12-384,26-12 430,0 0 1,0 1-1,1 0 1,0 0 0,-9 6-1,15-9 157,6-1 1,36 1 322,65-3 941,-94 1-1228,0 0 0,0-2 1,0 1-1,-1-1 0,1-1 0,19-9 0,-29 12-199,1-1 1,0 0-1,-1 0 0,1 1 0,-1-1 0,0-1 0,1 1 1,-1 0-1,0-1 0,-1 1 0,1-1 0,0 1 0,-1-1 0,1 0 1,-1 0-1,0 0 0,0 0 0,0 0 0,0 0 0,0 0 0,-1 0 1,0 0-1,1-4 0,-1-17-2715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0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1960,'0'0'11052,"-3"30"-9757,-11 96-681,10-53-313,4-56-373,-2-41-1511,0 15 1419,1 1 0,0 0 1,1-1-1,1-14 0,-1 21 188,1 1 1,-1-1-1,0 1 0,1-1 1,-1 1-1,1-1 1,-1 1-1,1 0 0,-1-1 1,1 1-1,0 0 1,0-1-1,0 1 0,0 0 1,0 0-1,0 0 0,0 0 1,0 0-1,1 0 1,-1 0-1,0 0 0,1 0 1,-1 0-1,0 1 1,1-1-1,-1 1 0,1-1 1,-1 1-1,1-1 0,-1 1 1,3 0-1,0-1 42,0 1-1,0 0 1,0 0-1,0 0 1,-1 0-1,1 0 1,0 1-1,0 0 1,-1 0-1,1 0 1,0 0-1,-1 0 1,1 1-1,-1 0 1,1 0-1,-1 0 1,3 2-1,-3-1-27,-1 0 0,1 0 0,-1 0 0,0 0 0,0 0-1,-1 1 1,1-1 0,-1 1 0,1-1 0,-1 1 0,0-1 0,0 1-1,-1 0 1,1-1 0,-1 1 0,0 0 0,0 5 0,-4 38 141,3-44-216,0 0-1,0 0 1,0-1 0,0 1 0,0-1 0,-1 1 0,1-1-1,-1 1 1,0-1 0,0 0 0,0 0 0,-4 4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0.8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172 1 7226,'0'0'12292,"-11"28"-12111,-34 90-366,43-113-50,0 0 0,1 0 1,-1 1-1,1-1 0,0 0 1,0 1-1,1-1 0,-1 0 1,1 1-1,1-1 1,-1 1-1,1-1 0,0 1 1,3 9-1,-2-10 64,1 0 0,1 0 0,-1 0 0,1 0 0,0-1 0,0 1 0,0-1 0,0 0 0,6 3 1,-4-2 313,1 1 1,-1-1 0,-1 1-1,10 13 1,-10-11-135,-1 0-1,0 1 0,0 0 0,-1-1 1,0 1-1,0 0 0,-1 1 1,0-1-1,-1 0 0,0 1 1,-1-1-1,0 1 0,0-1 1,-1 0-1,0 1 0,-1-1 0,0 0 1,0 0-1,-1 0 0,0 0 1,0 0-1,-1 0 0,-1-1 1,1 0-1,-7 8 0,-5 1 38,0-1-1,-1 0 1,-1-1-1,0-2 1,-1 1-1,-39 19 1,57-33-31,1 1 0,0-1 1,-1 1-1,1-1 0,0 0 0,-1 1 0,1-1 1,-1 0-1,1 0 0,-1 1 0,1-1 0,-1 0 1,1 0-1,-1 0 0,1 0 0,-1 0 0,1 1 1,-1-1-1,1 0 0,-1 0 0,1 0 0,-1 0 1,1-1-1,-1 1 0,1 0 0,-1 0 0,1 0 1,-1 0-1,1 0 0,-1-1 0,1 1 0,-1 0 1,1 0-1,-1-1 0,1 1 0,0 0 0,-1-1 1,1 1-1,-1 0 0,1-1 0,-1 0 0,-1-23 2409,2 18-1769,18 5 156,89 1-855,-37 0-3026,-69 0 3017,-1 1 0,1-1 0,-1 0 1,1 0-1,-1 0 0,1 0 0,-1 0 1,1 0-1,-1 0 0,1 0 0,-1 0 1,1 0-1,-1 0 0,1 0 0,-1 0 1,1-1-1,-1 1 0,0 0 0,1 0 1,-1 0-1,1-1 0,-1 1 0,1 0 0,-1-1 1,0 1-1,1 0 0,-1-1 0,0 1 1,1 0-1,-1-1 0,0 1 0,0-1 1,1 1-1,-1-1 0,0 1 0,0 0 1,0-1-1,1 1 0,-1-1 0,0 1 1,0-1-1,0 1 0,0-1 0,0 1 1,0-1-1,0 1 0,0-1 0,0 1 1,0-1-1,0 1 0,-1-1 0,1 1 1,0-1-1,0 0 0,-1-1-451,0 0 1,0 1-1,0-1 0,-1 0 0,1 0 0,0 1 1,0-1-1,-1 1 0,1-1 0,-3-1 0,-9-7-3731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1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1 1784,'0'0'15877,"3"0"-14753,53 5 399,-40-5-2518,0 1 0,0 1 1,18 4-1,-33-6 732,-1 0 1,1 0-1,0 1 1,-1-1 0,1 0-1,4 35-7798,-7-29 8015,-1 0 0,0 0 1,0 1-1,-7 7 0,1 0 630,0-1 0,1 1 0,0 1 1,2-1-1,-10 28 0,-14 82 2384,23-91-2691,0 0 0,-3 0 0,-17 44-1,26-76-273,1 0-6,-1 1 0,1-1 0,-1 1 0,1-1 0,-1 1 0,0-1 0,0 1 0,0-1 0,1 0 0,-1 0 0,-1 1 0,1-1 0,0 0 0,0 0 0,0 0 0,0 0 0,-1 0 0,1 0 0,-1 0 0,1-1 0,0 1 0,-1 0 0,1-1 0,-1 1 0,0-1 0,1 0 0,-3 1 0,3-5 0,0 1 1,0 0-1,0-1 0,0 1 1,1-1-1,0 0 1,-1 1-1,1-1 0,1 1 1,0-6-1,-1 3 1,0 0-7,1 0 0,0 0 0,0 1 0,1-1 0,-1 0-1,1 1 1,1-1 0,-1 1 0,1 0 0,0 0 0,5-7 0,-6 9 11,0 0 1,0 0 0,0 0 0,1 1 0,0-1-1,-1 0 1,1 1 0,0 0 0,0 0 0,0 0 0,1 0-1,-1 0 1,0 1 0,1-1 0,-1 1 0,1 0-1,-1 0 1,1 0 0,4 0 0,-7 1 2,0 0 0,-1 0 0,1 0 0,-1 1-1,1-1 1,0 0 0,-1 0 0,1 1 0,-1-1 0,1 0 0,-1 0 0,1 1 0,-1-1-1,1 1 1,-1-1 0,0 1 0,1-1 0,-1 0 0,1 1 0,-1-1 0,0 1 0,1 0-1,-1-1 1,0 1 0,0-1 0,0 1 0,1-1 0,-1 1 0,0 0 0,0-1 0,0 1 0,0 0-1,1 25 108,-1-19-64,0-2-22,0 3-8,1 1-1,-1-1 0,-1 0 0,1 1 1,-1-1-1,-1 0 0,0 0 1,0 0-1,0 0 0,-1 0 1,0 0-1,-1-1 0,-5 9 0,-10 11-441,-2-1-1,-1-2 1,-43 39-1,-85 55-1415,104-83 1923,45-35-75,-1 2 160,-1 0 1,1 0-1,-1 0 0,1 0 1,-1-1-1,0 1 1,1-1-1,-1 0 0,0 0 1,0 0-1,-7 1 1049,11-4-1217,0 1 0,-1-1 0,1 1 0,0-1 0,0 1 0,0-1 0,0 1 0,0-1-1,0 1 1,0 0 0,0-1 0,1 1 0,-1 0 0,0 0 0,1 0 0,-1 0 0,3-1 0,0-1-6,46-33 2241,-40 33-1020,11 1-569,0 1 0,0 0 0,0 2 0,0 0 0,29 6 0,102 33 2120,-102-25-2383,1-2 1,1-3-1,0-1 1,76 1-1,-99-9-371,105-3-468,-113 0 12,-1-1 0,0-1 0,0 0 0,34-13 0,-4-5-2322,-1-2 0,82-54 0,-50 14-5587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2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1 12115,'0'0'8169,"19"17"-8051,3 3-109,32 37 0,-52-55-9,-1 1 0,1-1 0,0 1 0,-1-1-1,1 1 1,-1 0 0,0 0 0,0 0 0,0 0-1,0-1 1,-1 1 0,1 0 0,-1 1 0,0-1-1,0 0 1,0 0 0,0 0 0,0 0 0,-1 0-1,0 3 1,-1 0-1,-1 0 0,0 0 0,0 0 0,0 0 0,-1 0-1,-6 7 1,5-7 0,-22 29-196,-2-1-1,-2-1 1,-36 29-1,-49 26-3354,112-85 3183,2-2 64,1 0 0,-1 0 0,1 1-1,-1-1 1,0-1 0,1 1-1,-1 0 1,0 0 0,0-1 0,0 1-1,0-1 1,1 1 0,-4-1-1,19-24-6265,-4 12 5808,2 0 0,16-13 0,-24 21 984,1 0 0,0 1 0,1-1 0,-1 1-1,0 0 1,1 0 0,0 0 0,-1 1 0,1 0 0,0 0-1,0 1 1,10-2 0,-13 3 83,0 0 0,0 0 0,0 0 0,0 0 1,0 1-1,-1-1 0,1 1 0,0 0 0,0 0 0,0 0 0,0 0 0,-1 0 0,1 0 0,-1 1 0,4 1 0,-3 1-61,0 0-1,0-1 1,-1 1-1,1 0 0,-1 0 1,0 0-1,0 1 1,2 6-1,-4-9-324,1 0 0,0 0-1,0 0 1,0 0 0,0 0 0,0 0 0,1 0 0,-1 0-1,0 0 1,1-1 0,-1 1 0,1-1 0,0 1 0,0-1-1,-1 1 1,1-1 0,0 0 0,0 0 0,0 0-1,0 0 1,1 0 0,-1 0 0,0-1 0,0 1 0,0-1-1,1 0 1,-1 1 0,0-1 0,0 0 0,1 0 0,-1 0-1,0-1 1,0 1 0,1-1 0,-1 1 0,0-1-1,0 1 1,0-1 0,0 0 0,0 0 0,4-2 0,2-3-353,1-1 1,-1 0 0,0 0 0,-1 0 0,11-14-1,15-15 41,-26 30 495,0 0 0,0 0 0,1 1 0,0-1 0,0 2 0,0-1-1,0 1 1,1 0 0,0 1 0,0 0 0,0 1 0,0 0 0,0 0 0,0 0 0,0 2-1,13-1 1,-10 1 38,-6-1-41,1 1 1,-1 0-1,0 1 0,0-1 1,0 1-1,12 4 0,-16-4-58,-1 0-1,1 0 1,0 0-1,-1 0 1,1 0-1,-1 0 0,1 1 1,-1-1-1,0 1 1,1-1-1,-1 1 1,0 0-1,0-1 1,0 1-1,0 0 0,0 0 1,-1-1-1,1 1 1,-1 0-1,1 0 1,-1 0-1,0 0 0,1 0 1,-1 0-1,0 3 1,0 2 47,-1 0 0,1 0 1,-1 0-1,0-1 0,-1 1 1,0 0-1,0-1 0,0 1 0,-1-1 1,0 1-1,0-1 0,-1 0 1,1 0-1,-1-1 0,-1 1 1,1-1-1,-10 9 0,-4 2-9,0-2 1,-1 0-1,-39 23 0,43-29-208,1-1 0,-1 0-1,0-2 1,-27 8 0,-27-3-3564,29-9-721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2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210 0 2200,'0'0'10589,"-14"34"-8899,-46 109-763,-4-7-754,22-69-3176,14-34-650,26-31 3303,4-4 643,0 1-214,0-1 1,0 1-1,1-1 0,-1 1 0,1 0 1,-1 0-1,1 0 0,0 0 1,-1 0-1,1 0 0,4 0 1,10-2 72,118-29-491,-71 15-2315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5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0 875 4465,'0'0'14431,"42"-11"-12929,-10 3-1309,0 1-86,0-1 0,-1-2 0,0-2 1,-1 0-1,0-2 0,-1-2 0,41-27 1,196-179 97,-212 169-403,-2-2 0,69-98 0,-110 139 193,-1-1 0,0 0 0,-2-1 0,1 0-1,-2 0 1,0 0 0,-1-1 0,-1 0-1,-1 0 1,0-1 0,-1 0 0,-1 1-1,0-20 1,-2 36 248,-1 7-46,-72 466 1784,13-53-897,40-326-1044,-3-2 0,-42 103 0,60-183-85,4-7-41,0 0 0,-1 1 0,0-1-1,0 0 1,0 0 0,0-1 0,0 1-1,-1 0 1,0-1 0,0 1 0,0-1 0,-4 4-1,0-6-779,2-13-464,1-24-3575,2-66 1,2 71 2386,0-80-5573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5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26 4361,'0'0'5220,"37"-4"-2870,7-2-1521,15-1 929,98-1 1,-146 8-1495,11 0-19,1 0 1,-1 1 0,1 2-1,-1 0 1,23 7 0,-40-9-198,-1 0 1,0 0 0,1 1 0,-1 0-1,0 0 1,0 0 0,-1 0 0,1 1 0,0-1-1,-1 1 1,1 0 0,-1 0 0,0 1-1,0-1 1,0 0 0,-1 1 0,1 0 0,-1 0-1,0 0 1,0 0 0,0 0 0,0 0-1,-1 0 1,0 0 0,0 1 0,0-1 0,0 1-1,-1-1 1,1 1 0,-1-1 0,0 1-1,-2 6 1,1-5 58,0 0-1,0 0 1,-1 0-1,0 0 1,0-1 0,-1 1-1,0-1 1,0 1-1,0-1 1,0 0-1,-1 0 1,0 0-1,0-1 1,-5 5-1,-10 8 81,-1-1-1,-25 16 1,18-13-34,-56 38-426,-3-3-1,-110 50 0,149-85-2042,21-14-2292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5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10170,'0'0'13867,"252"64"-13323,-210-47-544,0 5-760,-17-1-3425</inkml:trace>
  <inkml:trace contextRef="#ctx0" brushRef="#br0" timeOffset="1">89 574 10066,'0'0'10978,"-42"244"-10057,33-170-673,1 1-248,-5-4-1249,5-18-2519,4-25 527,4-74-1928,0-18 280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6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1528,'0'0'13118,"39"-9"-10159,129-29-792,-150 35-1756,0 0 0,28 0-1,-41 3-324,1 0-1,0 1 0,-1-1 1,1 1-1,-1 1 0,1-1 0,9 4 1,-10-2-40,0 1 0,-1-1 0,1 1 0,-1 0 0,1 0 0,-1 0 0,0 1 0,0-1 0,-1 1 0,0 0 0,0 0 0,0 0 0,0 0 0,-1 1 0,3 6 0,1 4 102,-1 0-1,0 0 0,-1 1 0,0 0 0,1 17 1,0 90 439,-4-95-468,-1 13 35,-9 629 946,7-641-1122,1 3-80,-2 0 0,-1 0 0,-2-1-1,0 0 1,-22 59 0,27-88-33,-1 0 0,1 0 0,0 0 0,-1-1-1,0 1 1,1 0 0,-1-1 0,0 0 0,0 1 0,-1-1 0,1 0 0,0 0 0,-1 0 0,1 0 0,-1 0-1,0-1 1,1 1 0,-1-1 0,0 0 0,0 0 0,0 0 0,0 0 0,0 0 0,0-1 0,0 1 0,-1-1 0,1 0-1,0 0 1,0 0 0,0 0 0,0-1 0,-5-1 0,-1 0-541,1-1-1,-1 0 1,1-1 0,0 0 0,0 0-1,1-1 1,-1 0 0,1 0-1,0-1 1,-7-6 0,-41-46-4729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6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 7202,'0'0'3812,"0"32"-2307,0 166-82,0-189-1259,1 6-330,8-30-563,9-32-214,-8 20 664,1 0 0,1 1 0,1 0 0,1 0 0,2 2 0,18-24 1,-30 44 399,0 0 0,1 1 1,0-1-1,0 1 1,0 0-1,0 0 0,0 0 1,0 1-1,10-3 1,-13 4-41,0 0 0,0 1 1,0-1-1,0 1 1,0-1-1,0 1 1,0 0-1,0 0 0,0 0 1,0 0-1,0 0 1,0 0-1,0 0 1,0 1-1,0-1 0,0 1 1,0 0-1,0-1 1,0 1-1,0 0 0,-1 0 1,1 0-1,0 0 1,-1 1-1,1-1 1,-1 0-1,1 1 0,-1-1 1,1 1-1,0 2 1,2 7 76,0 1 1,-1-1 0,-1 1 0,0 0 0,-1 0 0,0 0-1,0 0 1,-2 0 0,1 0 0,-2 0 0,-2 13-1,1-15-213,0-1 0,-1 0 0,0 0 0,0 0 0,-1 0 0,0-1 0,-12 14 0,-19 13-1806,32-31 1098,0-1 1,-1 0-1,0-1 1,0 1-1,0-1 1,-7 3-1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0 344,'0'0'7466,"-17"223"-6986,17-169-288,0-8-192,0-4-680,-4-10-1017,-17-11-1295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7.1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249 0 8402,'0'0'11110,"-12"33"-10879,-36 103-126,18-41-131,29-88-2,1-6-73,1-1 1,-1 0 0,0 1 0,1-1 0,-1 0 0,1 0 0,-1 0 0,1 1-1,-1-1 1,1 0 0,-1 0 0,1 0 0,-1 0 0,1 0 0,-1 0 0,1 0 0,-1 0-1,1 0 1,-1 0 0,1 0 0,-1 0 0,1 0 0,-1 0 0,1-1 0,-1 1-1,0 0 1,1 0 0,-1 0 0,1-1 0,-1 1 0,1 0 0,-1-1 0,1 1 0,21-10 202,109-52-105,-109 53-150,1 1 0,0 1-1,0 1 1,24-3-1,-46 9 92,-1 0 0,1 0-1,-1 0 1,1 0 0,0 0 0,-1 0-1,1 0 1,-1 0 0,1 0 0,-1 0-1,1 0 1,-1 0 0,1 0 0,-1 0-1,1 0 1,-1 1 0,1-1 0,-1 0-1,1 0 1,-1 1 0,0-1 0,1 0-1,-1 0 1,1 1 0,-1-1 0,0 1-1,1-1 1,-1 0 0,0 1 0,1-1-1,-1 1 1,-2 18-259,-17 15 547,14-27-204,-5 6 95,-1 1-1,-17 14 1,26 7 842,-2-20-180,-1 0 1,0 0-1,-1 0 0,-15 26 1,-41 54-467,36-57-752,-5 9-229,-3-2-1,-1-1 0,-60 58 0,91-98 925,1-1 1,-1 1-1,0-1 0,0 0 1,0 0-1,0-1 0,0 1 1,-1-1-1,1 0 0,-1 0 0,1-1 1,-1 1-1,0-1 0,0 0 1,-8 1 487,13-3-646,-1 0-1,1 0 1,0 1 0,0-1-1,0 0 1,0 0 0,0 1-1,0-1 1,0 0 0,0 0-1,0 1 1,0-1-1,0 0 1,1 1 0,-1-1-1,0 0 1,1 0 0,-1 1-1,0-1 1,1 1 0,-1-1-1,1-1 1,6 1 95,-1-1 0,0 1 0,1 0-1,-1 0 1,1 1 0,-1 0 0,1 0 0,7 1 0,10 0 177,12 0 207,0 2 0,68 14 1,67 29 355,-82-21-726,-25-7-202,217 53 370,-220-60-1005,0-1 0,102 1 1,-155-11 315,0 0 0,1-1 1,-1 0-1,-1-1 1,1 1-1,0-1 0,0-1 1,0 1-1,-1-1 0,0-1 1,0 0-1,8-4 1,-7 1-745,0 1-1,0-2 1,0 1 0,-1-1 0,0 0 0,0-1 0,-1 1 0,7-14-1,16-41-8497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7.5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 0 2473,'0'0'16627,"-88"213"-17347,50-174-1441,-8-14-575,8-8-1297,9-17 88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7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4281,'0'0'9019,"5"34"-7202,18 112-779,-21-130-941,0 1 0,-1-1 0,-1 1 0,0-1 0,-5 31 0,3-39-307,0-1-1,0 0 1,-1-1 0,0 1 0,0 0-1,-1-1 1,0 0 0,0 0 0,0 0-1,-1 0 1,-8 7 0,13-13 151,0 0 0,0 1 0,0-1 1,0 0-1,0 0 0,0 0 0,0 1 1,0-1-1,0 0 0,0 0 0,0 0 0,-1 0 1,1 1-1,0-1 0,0 0 0,0 0 1,0 0-1,0 0 0,-1 0 0,1 1 1,0-1-1,0 0 0,0 0 0,0 0 1,-1 0-1,1 0 0,0 0 0,0 0 0,0 0 1,-1 0-1,1 0 0,0 0 0,0 0 1,0 0-1,-1 0 0,1 0 0,0 0 1,0 0-1,0 0 0,-1 0 0,1 0 0,0 0 1,0 0-1,0 0 0,0 0 0,-1 0 1,1 0-1,0 0 0,0-1 0,0 1 1,0 0-1,-1 0 0,1 0 0,0 0 0,0 0 1,0-1-1,0 1 0,0 0 0,0 0 1,-1-1-1,2-14-2450,-1 10 2483,2-5-67,0 1 1,0-1-1,1 1 1,0 0-1,1 0 1,0 0-1,0 1 1,1-1 0,0 1-1,0 0 1,1 1-1,0-1 1,1 1-1,-1 0 1,1 1-1,9-7 1,4-3 612,1 1-1,0 1 1,2 0 0,-1 2 0,27-11 0,-27 15-3,1 1 0,0 1 0,0 1 0,40-4 0,93 4 554,-154 5-1068,3 0 27,0 0-1,0 0 1,-1 1-1,1-1 1,0 1-1,-1 0 1,1 0-1,8 4 1,-11-4 13,0 1 0,0-1 0,-1 0 0,1 1 0,0-1 0,-1 1 0,1-1 0,-1 1 0,0 0 1,0 0-1,1 0 0,-1 0 0,0 0 0,0 0 0,-1 0 0,1 0 0,0 0 0,-1 0 0,1 0 1,-1 0-1,0 3 0,1 2 123,-1 0-1,1-1 1,-2 1 0,1 0 0,-1 0 0,0 0-1,0-1 1,-1 1 0,0-1 0,0 1 0,-1-1-1,0 0 1,0 0 0,0 0 0,-1 0 0,0 0 0,-5 5-1,-7 8 86,-2-2 0,0 0 0,-29 20 0,24-19-108,5-4-175,-87 65 282,93-72-681,-1 1 1,1-1-1,-1-1 1,-1-1-1,1 0 0,-28 7 1,39-11 61,-1-1 0,0 1 1,1-1-1,-1 1 0,0-1 1,0 0-1,1 0 0,-1 0 1,0 0-1,0-1 0,1 1 1,-1-1-1,0 0 0,1 1 0,-1-1 1,1 0-1,-1-1 0,1 1 1,-1 0-1,1-1 0,-4-2 1,-5-28-5970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8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2513,'0'0'5057,"-42"206"-6850</inkml:trace>
  <inkml:trace contextRef="#ctx0" brushRef="#br0" timeOffset="1">1 323 5049,'0'0'9418,"214"124"-5545,-160-89-1136,-7-7-1425,-6-3-1088,-11-7-224,-9-11-2705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9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0 188 2881,'0'0'13932,"9"-1"-11408,184-33 1735,77-8-2346,-142 34-1648,38-3-4184,-162 11 3341,-1-1 0,1 1 0,-1-1 0,1 0 0,-1 0 0,0 0 0,1 0 0,-1-1 0,0 1 0,0-1 0,0 0 0,0 0 0,0 0 0,0 0 0,0 0 0,-1-1 0,1 1 0,-1-1 0,0 0 0,1 0 0,-1 0 0,-1 0 0,1 0 0,0 0 0,-1 0 0,0-1 0,2-5 0,3-20-4709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49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823 0 3817,'0'0'9866,"-223"270"-7706,139-139-71,-12 14-769,-5 7-704,-4 0-600,13-10-16,17-25-1816,28-39-1233,81-149-7545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0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29 266 3961,'0'0'8671,"2"42"-7208,3 135-824,-5-151-596,-2-1 0,-1 0 0,-11 45 0,10-53-507,1 0 1,-3 31 0,4-32-474,2-14 527,0 1 0,-1-1 1,1 1-1,0-1 0,0 1 1,0 0-1,0-1 0,1 1 1,-1-1-1,2 5 0,6-9-1106,1-6 1587,0 1-1,-1-1 1,0-1 0,0 1-1,-1-1 1,0-1-1,6-10 1,15-19 1039,-3 8 513,1 2 1,2 0-1,0 2 0,2 1 0,65-44 1,-36 34-1021,-6 3-2165,89-70-1,-129 92 836,-1 0-1,0-1 1,-1 0-1,0-1 1,-1 0-1,0-1 0,-1 0 1,0 0-1,-2-1 1,0 0-1,9-28 1,-13 32 616,-1 0 0,-1 0 0,0-21 0,-1 32 134,0 0 0,0 0 1,0 0-1,1-1 1,-1 1-1,0 0 0,0 0 1,0 0-1,0 0 1,0 0-1,0-1 0,0 1 1,0 0-1,0 0 1,0 0-1,0 0 0,0 0 1,-1 0-1,1-1 1,0 1-1,0 0 0,0 0 1,0 0-1,0 0 1,0 0-1,0 0 0,0 0 1,0-1-1,0 1 1,0 0-1,-1 0 0,1 0 1,0 0-1,0 0 1,0 0-1,0 0 0,0 0 1,0 0-1,0 0 1,-1 0-1,1 0 0,0 0 1,0 0-1,0 0 1,0-1-1,0 1 0,-1 0 1,1 1-1,0-1 1,0 0-1,0 0 0,0 0 1,0 0-1,0 0 0,-1 0 1,1 0-1,-2 0 107,0 0-1,1 0 0,-1 1 1,0-1-1,0 1 0,1-1 1,-1 1-1,0 0 1,1-1-1,-1 1 0,0 0 1,1 0-1,-1 0 0,1 0 1,-1 1-1,1-1 0,0 0 1,0 1-1,-2 1 0,-19 35 1143,19-33-1016,-13 30 1033,1 1 0,2 0 1,1 1-1,-10 62 0,14-43 108,2 0 0,2 89-1,4-133-1250,1 0-1,0 0 1,1-1-1,0 1 0,1 0 1,1-1-1,-1 1 0,2-1 1,0 0-1,7 12 1,-8-17-73,0 0 1,1 0 0,-1 0-1,1-1 1,1 0 0,-1 0 0,1 0-1,-1 0 1,1-1 0,1 0-1,-1-1 1,1 1 0,-1-1 0,1 0-1,0-1 1,0 0 0,13 3-1,-8-3-66,0 0 0,0-1-1,0-1 1,0 0-1,0 0 1,0-1 0,0-1-1,0 0 1,-1-1-1,1 0 1,-1 0 0,1-1-1,12-7 1,8-8-656,-2 0-1,0-2 1,45-42 0,270-261-12075,-184 167 4275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0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647 0 8090,'0'0'7529,"-13"31"-4823,-41 102-821,52-125-1816,-1-1 0,1 1 1,1 0-1,-1 0 0,1 0 1,1 1-1,-1-1 0,1 0 1,1 0-1,0 0 0,0 0 1,0 0-1,1 0 1,0 0-1,1 0 0,0 0 1,4 8-1,3-1-55,0 0 0,1 0 0,1-1 0,0 0 0,21 17 0,7 10 97,-32-33-104,0 1 0,0 1 1,-1 0-1,0 0 1,-1 0-1,0 1 0,-1-1 1,0 1-1,-1 1 0,0-1 1,0 1-1,-2-1 1,1 1-1,-1 0 0,-1 0 1,0 23-1,-2-23 15,0-1 0,-1 0 0,0 0 0,-1 0 0,0 0 0,-1-1 0,0 1 0,0-1 0,-2 0 0,1 0 0,-1-1 0,0 1 0,-1-1 0,-10 10 0,-10 11 85,-2-2-1,-56 41 0,34-30-388,-1-3-1,-2-2 0,-87 39 1,124-66-497,0-1 0,-1 0 1,1-2-1,-1 0 0,0-1 1,-1 0-1,-31-1 0,50-2 779,-9 0-1033,-1 0 0,1 0-1,0-1 1,-18-4 0,20 2 211,0 0 0,1 0 0,-1-1 0,1 0 0,-10-8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1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7017,'0'0'3448,"38"2"-1141,127 9-88,-149-9-1880,1 1 1,0 0-1,-1 2 0,0 0 0,0 1 0,0 0 0,-1 1 1,22 14-1,-27-15-296,1 0 0,0 0 0,1-1 0,0 0 0,-1-1 1,1 0-1,1-1 0,14 2 0,-9-3-370,-1-2-1,1 0 1,0-1 0,0-1 0,-1 0-1,20-6 1,98-38-2196,-98 32 2193,-24 9 279,-1 1 0,1 0-1,0 1 1,0 1 0,0 0 0,23-1-1,-35 3 70,-1 0 0,1 1 0,-1-1 0,1 0 0,-1 0 0,1 0 0,-1 0 0,1 0 0,-1 1 0,1-1 0,-1 0-1,1 0 1,-1 1 0,1-1 0,-1 0 0,1 1 0,-1-1 0,0 1 0,1-1 0,-1 0 0,0 1 0,1-1 0,-1 1 0,0-1-1,0 1 1,1-1 0,-1 1 0,0-1 0,0 1 0,0-1 0,0 1 0,1 0 0,-1-1 0,0 1 0,0-1 0,0 1 0,0-1-1,-1 2 1,-4 23 609,-2-11-521,0-1 1,-1 0-1,-1 0 0,0-1 0,-15 17 1,-8 9-51,26-30-50,-7 9 6,1 1 0,-17 31 0,26-44-11,1 0 1,0 0 0,0-1-1,1 1 1,-1 0 0,1 1-1,0-1 1,0 0 0,1 0-1,0 0 1,-1 1 0,2-1-1,-1 0 1,1 0 0,0 0 0,2 10-1,1-9 8,1-1 1,-1 0-1,1 0 0,0 0 0,0-1 1,0 0-1,1 1 0,-1-2 0,1 1 1,0-1-1,10 4 0,6 5 83,-6-2 17,-1 0 0,27 24 0,-38-30-92,0 0 0,-1-1-1,1 1 1,-1 1-1,0-1 1,0 0-1,-1 1 1,1-1 0,-1 1-1,0 0 1,0 0-1,-1 0 1,1 0-1,0 10 1,-1-8-3,-1 0 0,0 0 0,0 0 1,0 0-1,-1 0 0,-2 8 0,2-11-11,-1 0 1,0-1-1,1 1 0,-2 0 1,1-1-1,0 1 0,-1-1 1,1 0-1,-1 0 0,0 0 0,-6 5 1,-19 14-5,-1-2-1,-1 0 1,-1-2 0,-42 18 0,20-14-130,-106 28 0,134-43-309,-1-1 0,0-1 0,0-2 1,0 0-1,0-2 0,0-1 0,-41-5 1,64 4 217,0 1 1,-1-1 0,1 0 0,0 0-1,0 0 1,1-1 0,-1 1 0,0-1 0,0 0-1,1 1 1,-1-1 0,1 0 0,-1-1-1,1 1 1,0 0 0,0-1 0,0 1 0,0-1-1,0 1 1,1-1 0,-1 0 0,-1-4 0,1-2-302,0 0 1,0 0 0,0 0 0,1 0 0,1 0 0,0-13-1,-1 18 516,1 0 0,1 0 0,-1 0 0,1-1 0,-1 1 0,1 0 0,0 0 0,1 0 0,-1 0 0,1 0 0,-1 1 0,1-1 0,0 0 0,1 1 0,3-6 0,-2 6 215,0-1 0,1 1 1,-1-1-1,1 2 0,0-1 1,-1 0-1,1 1 0,0 0 1,1 0-1,-1 0 0,10-1 1,7-1 830,0 1 1,0 0 0,0 2 0,27 2 0,91 14 2386,2-1-2988,-61-14-2041,-12 0-3498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1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7930,'0'0'5609,"160"35"-11850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4329,'0'0'7095,"21"32"-5920,69 100-579,-85-124-578,1 0 0,-2 0 1,1 1-1,-1 0 0,0-1 1,-1 1-1,0 1 0,0-1 0,-1 0 1,-1 1-1,1-1 0,-1 1 0,-1-1 1,0 1-1,-2 15 0,1 11-75,0-31 42,1-1 1,-1 0 0,1 0 0,-1 0 0,-1 0 0,1 0 0,0 0 0,-1 0 0,0 0 0,0 0 0,0 0 0,-1-1 0,1 1 0,-1-1-1,1 0 1,-1 0 0,0 0 0,-1 0 0,-4 4 0,-5 1 220,0 1 1,-1-1-1,-28 11 1,42-19-181,0 0 1,-1 0 0,1 0 0,0 0-1,0 0 1,0 0 0,-1 0 0,1 0-1,0 0 1,0 0 0,-1 0 0,1 0-1,0 1 1,0-1 0,0 0 0,-1 0 0,1 0-1,0 0 1,0 0 0,0 1 0,0-1-1,-1 0 1,1 0 0,0 0 0,0 0-1,0 1 1,0-1 0,0 0 0,0 0-1,0 1 1,-1-1 0,1 0 0,0 0-1,0 0 1,0 1 0,0-1 0,0 0-1,0 0 1,0 1 0,0-1 0,0 0-1,0 0 1,0 1 0,0-1 0,1 0-1,-1 0 1,0 0 0,0 1 0,0-1 0,0 0-1,0 0 1,0 0 0,0 1 0,1-1-1,-1 0 1,0 0 0,0 0 0,0 0-1,0 1 1,1-1 0,-1 0 0,0 0-1,0 0 1,1 0 0,19 8 187,351 45 3825,-198-35-2374,-110-10-1360,400 41 1288,-356-42-2456,0-5 0,136-16 0,-207 9-1099,-1-2-1,36-11 1,37-22-6746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2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0 128 3833,'0'0'10266,"222"-25"-17275,-167-28 1791,-13 4 4450</inkml:trace>
  <inkml:trace contextRef="#ctx0" brushRef="#br0" timeOffset="1">525 36 3489,'0'0'11138,"230"145"-11138,-188-145-184,-8-25-4073,-9-14-3937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2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1856,'0'0'10827,"-8"40"-8553,-24 135-471,24-131-1400,2 0 1,2 1-1,3 46 1,1-57-335,0-31-59,0 0-17,-1 0 1,1 0-1,1 1 0,-1-1 0,0 0 1,1 0-1,0 0 0,1 4 1,-2-6-10,1 0 0,0-1 1,0 1-1,0 0 0,0 0 1,0 0-1,0 0 1,0-1-1,0 1 0,0 0 1,0-1-1,0 1 0,0-1 1,0 1-1,1-1 1,-1 0-1,0 0 0,0 1 1,0-1-1,1 0 0,-1 0 1,3 0-1,5 0 17,0 0 0,0 0 0,0-1 0,0 0 0,0 0 0,0-1 0,0 0 0,-1-1 0,1 0 0,-1 0 0,1-1 0,-1 0 0,0 0 0,-1-1 0,1 0 0,-1-1 0,0 1 0,0-1 0,-1-1 0,7-7 1,-14 13-190,0 0 0,0 0 1,0 0-1,0-1 0,0 1 1,0 1-1,-1-1 0,1 0 1,0 0-1,-1 0 0,1 1 1,-1-1-1,1 1 0,0-1 1,-1 1-1,1-1 1,-4 1-1,-9-6-2476,-7-7-3940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3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619 1 8442,'0'0'9138,"-6"34"-6587,1-9-2056,-4 26 558,-2 0 1,-30 80-1,-84 164 954,48-153-2901,-12-9-3805,81-121 2247,22-33 2077,61-88 474,90-99-1,-142 182-92,2 0 0,0 1 0,2 2-1,40-28 1,-19 20 77,100-47 0,-119 64 298,46-33 0,-36 21-321,-58 59-2261,-91 88 1545,31-37 537,28-26 116,3 2 0,2 2-1,-60 106 1,56-72 842,49-92-351,1-7 159,0 1-606,0-1 0,1 0-1,0 0 1,0 1 0,0-1 0,0 0 0,0 1 0,0-1 0,1 1-1,-1 0 1,1-1 0,-1 1 0,1 0 0,0 0 0,4-4 0,6-7-20,92-108-695,-88 104 502,1 1 0,1 1 0,1 0 0,34-20 0,-47 31 147,0 1 1,0 1-1,0-1 1,0 1-1,0 0 0,8-1 1,-14 3 24,0 0 0,0-1 0,0 1 1,0 0-1,1 0 0,-1 0 0,0 0 0,0 0 0,0 0 1,1 0-1,-1 0 0,0 0 0,0 0 0,1 0 0,-1 0 1,0 0-1,0 0 0,0 0 0,1 0 0,-1 0 0,0 0 1,0 0-1,0 0 0,1 0 0,-1 0 0,0 0 0,0 1 1,0-1-1,0 0 0,1 0 0,-1 0 0,0 0 0,0 0 1,0 0-1,0 1 0,0-1 0,1 0 0,-1 0 0,0 0 1,0 1-1,0-1 0,0 0 0,0 0 0,0 0 1,0 1-1,0-1 0,0 0 0,0 0 0,0 0 0,0 1 1,0-1-1,0 0 0,0 0 0,0 0 0,0 1 0,0-1 1,0 0-1,0 0 0,0 0 0,0 1 0,0-1 0,0 5 21,-1 3 16,0 0 1,0 0 0,0 0-1,-1-1 1,0 1 0,-1 0 0,1-1-1,-1 0 1,-7 12 0,-6 6 39,-24 31-1,16-23-56,-106 159-479,104-149-311,2 2 0,-28 74 1,50-113 548,0-1 0,0 0 0,1 1 0,-1-1 0,2 1 0,-2 8 0,2-14 192,0 0 1,0 0-1,1 1 0,-1-1 1,0 0-1,0 0 0,0 0 1,0 0-1,0 0 1,0 1-1,0-1 0,1 0 1,-1 0-1,0 0 1,0 0-1,0 0 0,0 0 1,0 0-1,1 0 1,-1 0-1,0 0 0,0 0 1,0 0-1,0 1 1,0-1-1,1 0 0,-1 0 1,0 0-1,0 0 0,0 0 1,0-1-1,1 1 1,-1 0-1,0 0 0,0 0 1,0 0-1,0 0 1,1 0-1,-1 0 0,0 0 1,0 0-1,0 0 1,0 0-1,0 0 0,1-1 1,-1 1-1,0 0 0,0 0 1,0 0-1,0 0 1,0 0-1,0-1 0,0 1 1,0 0-1,0 0 1,0 0-1,1 0 0,0-1-82,18-14 90,1-1 0,-2 0 0,29-33 0,-27 26 30,2 1 0,33-27-1,-49 44 73,1 0 0,0 1 0,0-1 1,0 1-1,1 1 0,-1-1 0,1 1 0,0 1 0,0-1 0,0 1 0,0 1 0,14-2 0,-22 3-62,1 0 1,0 0 0,0 0-1,-1 0 1,1 0-1,0 0 1,0 0-1,-1 1 1,1-1-1,0 0 1,-1 0-1,1 0 1,0 1 0,-1-1-1,1 1 1,0-1-1,-1 0 1,1 1-1,-1-1 1,1 1-1,0-1 1,-1 1 0,0 0-1,1-1 1,-1 1-1,1-1 1,-1 1-1,0 0 1,1 0-1,1 23 372,-3-15-263,0 2-77,0-1 0,-1 0 0,0 0 0,0 0 1,-1 0-1,-1 0 0,0-1 0,0 0 0,0 1 0,-2-1 0,1-1 0,-1 1 0,0-1 0,-1 0 0,-12 12 0,-11 8-113,-1-1 1,-56 35 0,49-36-248,-2-2 0,0-2 1,-83 33-1,90-44 89,0-2 0,0-1 0,-1-1 1,0-2-1,-66 2 0,96-7 5,0 0-1,0 0 1,0 0 0,1-1 0,-1 0-1,0 1 1,0-1 0,1-1 0,-1 1-1,1 0 1,-1-1 0,1 0 0,-1 0 0,-4-3-1,7 3 116,-1 0 0,1 1 0,-1-1 0,1 0 0,0 0 0,0-1 0,0 1 0,0 0 0,0 0-1,0 0 1,0-1 0,1 1 0,-1-1 0,1 1 0,0 0 0,0-1 0,0 1 0,0 0 0,0-1 0,0 1 0,0-1-1,1 1 1,-1 0 0,3-4 0,-2 3 120,0 1-1,0 0 0,0 0 0,1 1 1,-1-1-1,1 0 0,-1 0 1,1 1-1,0-1 0,0 1 1,0-1-1,0 1 0,0 0 1,0 0-1,0 0 0,0 0 1,0 0-1,0 0 0,1 0 1,-1 1-1,0-1 0,0 1 1,1 0-1,3 0 0,2-2 116,46-6 1492,0 3 0,0 2 0,93 7 0,-112-1-739,-1 2 0,-1 1 0,61 19 0,95 47 1894,-76-26-1679,-90-38-1056,33 14 195,107 26 0,-147-45-763,1 0-1,0-1 1,1 0-1,-1-2 1,0 0-1,0-1 1,1 0 0,-1-1-1,0-2 1,-1 1-1,18-8 1,-20 5-1281,-1 0 0,-1-1 0,16-11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4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4145,'0'0'14646,"43"1"-12164,142 1-1069,217-1-2268,-402-1 811,0 0-1,1 0 0,-1 0 1,0-1-1,0 1 0,1 0 1,-1 0-1,0 1 1,0-1-1,1 0 0,-1 0 1,0 0-1,0 0 0,1 0 1,-1 0-1,0 0 0,0 0 1,1 0-1,-1 0 1,0 1-1,0-1 0,0 0 1,0 0-1,1 0 0,-1 0 1,0 1-1,0-1 0,0 0 1,0 0-1,1 0 1,-1 1-1,0-1 0,0 0 1,0 0-1,0 0 0,0 1 1,0-1-1,0 0 0,0 0 1,0 1-1,-5 11-824,-17 10 9,-8-3-87,-2-1 1,0-2-1,-1-1 0,0-2 1,-2-1-1,-38 9 0,65-20 538,-35 6-1419,41-7 1682,0 0-1,0 0 1,0 0 0,1 0-1,-1-1 1,0 1 0,0 0-1,0-1 1,1 1 0,-1-1-1,0 0 1,0 1-1,1-1 1,-1 0 0,1 0-1,-1 0 1,1 0 0,-1 0-1,1-1 1,-2-1 0,-2-5-490,1-1 0,1 0 1,0 0-1,-4-15 0,6 18 361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4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223 0 80,'0'0'8991,"-4"37"-6055,1-12-2423,-1 18 372,-2 0-1,-2-1 0,-1 0 1,-21 53-1,-20 26 1008,-24 69-555,65-162-1323,2-1-1,1 1 1,1 1-1,1-1 1,1 31-1,3-56-74,0 0-1,0 0 0,1 0 1,-1-1-1,1 1 1,0 0-1,0 0 0,0-1 1,0 1-1,0-1 1,0 1-1,1-1 0,-1 1 1,1-1-1,0 0 0,0 1 1,0-1-1,0 0 1,0-1-1,0 1 0,0 0 1,1 0-1,-1-1 1,1 0-1,-1 1 0,1-1 1,-1 0-1,1 0 0,0 0 1,0-1-1,5 2 1,10 0-74,-1 0 1,1 0 0,0-2-1,20-2 1,-17 1 211,-6 0-64,1-1-1,-1 0 0,-1-1 0,1-1 0,0 0 1,-1-1-1,0-1 0,19-10 0,-11 4-535,-1-1-1,0-1 1,-1-1 0,25-25-1,-37 31-349,0 1-1,-1-1 1,0-1 0,0 1-1,-1-1 1,0-1-1,-1 1 1,0-1-1,0 1 1,-2-2 0,1 1-1,-1 0 1,2-19-1,1-18-1669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4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487 1 1280,'0'0'8218,"-55"280"-4657,47-153-1025,8 1 561,0-5-1465,0-9-1040,0-19-287,0-17-217,0-21-88,0-25-192,0-22-945,-4-70-3600,-30-50-608,5 8 1304</inkml:trace>
  <inkml:trace contextRef="#ctx0" brushRef="#br0" timeOffset="1">193 443 7490,'0'0'3704,"-159"227"-2871,138-181-833,8-14-1697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5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1 213 1296,'0'0'7882,"247"-148"-7882,-200 84-4609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5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312 1 7017,'0'0'6661,"-15"33"-5980,-50 109-310,12-49-570,46-84-207,1 0 0,0 1 0,1 0 0,0 0-1,0 0 1,1 0 0,0 1 0,1-1 0,1 1 0,-2 11-1,4-21 368,-1 1 0,1-1 0,0 0 0,0 0 0,0 0 0,0 0-1,0 0 1,1 0 0,-1 1 0,0-1 0,0 0 0,1 0-1,-1 0 1,1 0 0,-1 0 0,1 0 0,-1 0 0,1 0-1,0 0 1,-1 0 0,1 0 0,0-1 0,0 1 0,0 0-1,-1 0 1,1-1 0,0 1 0,0-1 0,0 1 0,0-1-1,0 1 1,0-1 0,0 1 0,2-1 0,4 1 118,0 0 1,-1 0-1,1-1 1,-1 0-1,9-2 0,6 1 151,15 1 421,0-2-1,-1-1 1,48-11-1,-66 10-618,0-1 1,0-1-1,0 0 0,-1-1 1,0-1-1,0-1 0,-1 0 1,25-20-1,-37 27-96,-1 0-1,1 0 1,-1 0-1,0 0 1,0 0 0,0 0-1,0-1 1,0 1 0,0-1-1,-1 1 1,1-1-1,-1 0 1,0 1 0,0-1-1,0 0 1,0 0-1,1-4 1,-3 6 62,1 1 1,0 0-1,0 0 0,0 0 1,-1 0-1,1 0 0,0-1 1,0 1-1,0 0 0,-1 0 0,1 0 1,0 0-1,0 0 0,-1 0 1,1 0-1,0 0 0,0 0 1,-1 0-1,1 0 0,0 0 1,0 0-1,-1 0 0,1 0 1,0 0-1,0 0 0,0 0 0,-1 1 1,1-1-1,0 0 0,0 0 1,0 0-1,-1 0 0,1 0 1,0 1-1,0-1 0,0 0 1,-1 0-1,1 0 0,0 0 0,0 1 1,0-1-1,0 0 0,0 0 1,0 1-1,-8 5 98,1 1 0,0 1-1,0-1 1,0 1 0,1 0 0,1 0-1,-1 1 1,2 0 0,-7 14 0,-108 260 3263,22 13-769,55-164-1702,-25 82 368,-93 264-29,154-462-1322,3-7-105,0-1-1,-1 1 0,0-1 1,0 0-1,-9 12 0,13-20 170,0 0 0,0 1 1,-1-1-1,1 0 0,0 0 0,0 0 0,0 0 0,0 0 0,0 1 0,-1-1 0,1 0 0,0 0 1,0 0-1,0 0 0,-1 0 0,1 0 0,0 0 0,0 0 0,0 0 0,-1 0 0,1 0 1,0 0-1,0 0 0,-1 0 0,1 0 0,0 0 0,0 0 0,0 0 0,-1 0 0,1 0 0,0 0 1,0 0-1,0 0 0,-1 0 0,1 0 0,0 0 0,0 0 0,0-1 0,0 1 0,-1 0 0,1 0 1,0 0-1,0 0 0,0 0 0,0-1 0,0 1 0,-1 0 0,1 0 0,0 0 0,0-1 0,0 1 1,0 0-1,0 0 0,0 0 0,0-1 0,0 1 0,0 0 0,0 0 0,0 0 0,0-1 0,0 1 1,0 0-1,0 0 0,0-1 0,0 1 0,0 0 0,0 0 0,0 0 0,0-1 0,-1-24-1528,1 23 1319,0-51-2125,1-1-1,4 1 1,16-86-1,73-214-1309,-60 245 3281,58-126-1,-76 200 818,2 1-1,1 0 0,1 2 0,2 0 0,2 1 0,0 2 1,2 0-1,1 2 0,0 1 0,52-36 0,-46 38 330,110-71 4021,-143 94-4769,0 0 0,0-1 0,1 1 0,-1 0 0,0 0 1,1-1-1,-1 1 0,0 0 0,1 0 0,-1 0 0,0 0 0,1-1 0,-1 1 0,0 0 0,1 0 0,-1 0 0,0 0 0,1 0 0,-1 0 0,0 0 0,1 0 0,-1 0 0,1 0 0,-1 0 0,0 0 0,1 0 0,-1 0 0,0 0 0,1 0 0,-1 1 0,0-1 0,1 0 0,-1 0 1,0 0-1,1 0 0,-1 1 0,1-1 0,-4 18-184,-4 0 301,-2-1 0,0-1 0,-1 0 0,-1 0 0,-21 24 0,-7 12 737,16-20 112,3 1 0,-29 59 0,42-75-675,0 1 1,1 0 0,1 0 0,0 1-1,2 0 1,0 0 0,0 27 0,3-45-304,0 1 1,0-1-1,0 0 1,0 1-1,0-1 1,0 0-1,0 0 1,1 1-1,-1-1 1,0 0-1,1 0 1,-1 0-1,1 0 1,0 1-1,-1-1 1,1 0-1,0 0 1,-1 0 0,1 0-1,0 0 1,0-1-1,0 1 1,0 0-1,0 0 1,0 0-1,0-1 1,0 1-1,0-1 1,1 1-1,-1-1 1,0 1-1,1-1 1,2 1-100,-1-1 0,1 0 0,-1 0 1,1 0-1,-1 0 0,1-1 0,-1 1 1,0-1-1,1 0 0,-1 0 0,5-2 0,1-2-183,0 0 0,-1-1 0,0 1-1,0-2 1,0 1 0,-1-1-1,0 0 1,0 0 0,7-12 0,8-12-938,19-36 0,-14 20 930,-2-2-1,-2-1 1,20-65-1,-45 142 2952,1-14-2710,0 0 0,-5 21 0,-29 74 136,23-76-53,1-1-1,1 1 0,2 1 0,2-1 1,-5 65-1,11-81 87,-1 1 152,2 0 0,3 27 0,-2-38-161,-1 1 0,1-1 0,1 1-1,-1-1 1,1 0 0,0 0 0,1 0 0,-1 0 0,8 8-1,2 2 127,-9-13-187,0 1 0,0 0 0,-1 0 1,0 0-1,0 0 0,0 1 0,0-1 0,-1 1 1,1 0-1,-1 0 0,-1 0 0,1 0 0,-1 0 1,2 9-1,-3-11-53,1 0 0,-1 0 0,0 0 0,0 0 0,-1 0 0,1 0 0,0 0 1,-1 0-1,0-1 0,0 1 0,0 0 0,0 0 0,0-1 0,0 1 0,-1-1 0,1 1 0,-1-1 0,0 1 0,0-1 1,0 0-1,0 0 0,0 0 0,0 0 0,-1 0 0,1 0 0,-5 1 0,-17 13-455,-1-2-1,-1-2 0,-1 0 1,1-1-1,-2-2 0,1-1 1,-31 5-1,16-6-764,-1-2-1,-1-1 1,-85-6-1,120 1 930,0 0-1,0 0 1,-1-1 0,2 0 0,-1-1-1,0 0 1,0 0 0,-10-7-1,15 8 202,1 0 0,-1 0 0,1-1-1,0 1 1,0-1 0,0 0-1,0 0 1,1 0 0,-1 0 0,1 0-1,0-1 1,0 1 0,0-1-1,0 0 1,0 1 0,1-1-1,0 0 1,0 0 0,0 0 0,-1-6-1,2 9 153,0-1-1,0 1 0,0-1 1,0 1-1,0 0 0,1-1 1,-1 1-1,0 0 0,1 0 1,-1-1-1,1 1 0,0 0 1,-1 0-1,1-1 1,0 1-1,-1 0 0,1 0 1,0 0-1,0 0 0,0 0 1,0 0-1,0 0 0,0 1 1,0-1-1,1 0 0,-1 1 1,0-1-1,0 0 0,2 0 1,5-1 270,-1 0 0,0 0 0,0 1 0,10-2 0,-8 2 3,74-7 2866,0 3 0,115 8 0,-179-1-3341,0 1 1,-1 0 0,0 2-1,0 0 1,0 1 0,26 13-1,-34-15-473,22 8-4994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6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10778,'0'0'3009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7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41 414 240,'0'0'5871,"-6"6"-4123,-19 15 299,24-21-1814,1 1 0,-1-1 0,0 1 0,1-1 1,-1 1-1,1-1 0,-1 1 0,1-1 0,-1 1 0,1 0 0,-1-1 0,1 1 0,0 0 0,-1-1 0,1 1 0,0 0 0,-1 0 1,1-1-1,0 1 0,0 0 0,0 0 0,0-1 0,0 1 0,0 0 0,0 0 0,0-1 0,0 1 0,0 0 0,0 0 0,0-1 1,0 1-1,1 0 0,-1 0 0,0-1 0,1 1 0,-1 0 0,1 0 0,0 1 32,1-1 0,-1 1 0,1-1 0,-1 0 0,1 0 0,0 1 0,-1-1 0,1 0 0,0-1 0,0 1 0,2 1 0,19 3 539,0-2-1,0 0 0,0-1 0,0-1 1,41-4-1,-28 1-362,8-1-218,0-2-1,-1-2 0,0-2 0,67-23 0,158-79-440,-243 99-68,-9 5-405,0 0 0,-1-1 0,0-1 0,16-12 0,-63-2-10504,30 22 10467,-7-3 270,0 0 0,0-1 1,1 0-1,0-1 0,0 0 0,0 0 0,1-1 0,0 0 0,0 0 0,1 0 0,-8-12 0,-29-31 1028,42 50-580,-18-14 2112,19 14-2003,-1 0 0,1 0 0,-1-1 0,1 1 0,-1 0 0,1 0 0,-1 0 0,0 0 0,1 0 0,-1 0 0,1 0 0,-1 0 0,1 0 0,-1 0 0,0 0 0,1 0 0,-1 1 0,1-1 0,-1 0 0,1 0 0,-1 1 0,1-1-1,-1 0 1,1 0 0,-1 1 0,1-1 0,-1 1 0,1-1 0,0 0 0,-1 1 0,1-1 0,0 1 0,-1-1 0,1 1 0,0-1 0,-1 1 0,1-1 0,0 1 0,0-1 0,0 1 0,0 0 0,0-1 0,-1 1 0,1 0 0,-8 42 2067,1-1 1,-1 49-1,3-23-660,-6 58 675,-20 155-85,23-236-2029,-2-1 0,-2 0 1,-1 0-1,-23 47 0,33-83-79,-1-1-1,0 0 1,0 0-1,0 0 0,-1 0 1,0-1-1,-8 8 0,11-12 3,0 0-1,-1-1 1,1 1-1,-1 0 0,0-1 1,1 0-1,-1 0 0,0 0 1,0 0-1,0 0 1,0 0-1,0-1 0,0 0 1,0 1-1,0-1 0,0 0 1,0 0-1,0-1 0,0 1 1,0-1-1,1 1 1,-5-2-1,2-1-2,0 1 1,0 0-1,0-1 1,0 0-1,1 0 0,-1-1 1,1 1-1,0-1 0,0 0 1,0 0-1,1 0 1,-6-8-1,-6-11 139,-15-30 0,20 35 85,8 16-141,1-1 1,0 1 0,-1-1 0,1 0-1,0 1 1,0-1 0,0 0-1,0 0 1,1 1 0,-1-1-1,1 0 1,0 0 0,0 0 0,0 0-1,0 0 1,0 0 0,1 1-1,-1-1 1,1 0 0,-1 0 0,1 0-1,0 1 1,1-1 0,-1 0-1,0 1 1,1-1 0,1-2 0,5-3-43,-1 1 1,1 0-1,0 1 1,1-1-1,0 2 1,11-7-1,9-6-24,33-22-323,135-95-264,-103 60-2698,-10-8-4347,-93 92 7247,23-10 1037,0 0 0,0-1 0,1-1 0,-2 0 0,1-1 0,0 0 0,15-8 0,94-53 869,-83 43-1234,-15 8-437,-1 0 0,45-36 0,-63 45-200,0 0 1,-1-1 0,0 1 0,0-1-1,0 0 1,0 0 0,-1-1-1,0 0 1,0 1 0,-1-1 0,0 0-1,0-1 1,-1 1 0,0 0 0,0-1-1,1-8 1,-3 8 176,1 0 0,-1 0-1,-1 0 1,1 1 0,-1-1 0,-1 0-1,1 0 1,-1 1 0,-1-1 0,-5-12-1,5 15 250,0 0-1,-1 1 1,1-1-1,-1 1 1,0-1-1,0 1 1,-1 1-1,1-1 1,-1 0-1,0 1 1,0 0-1,0 0 1,0 1-1,-10-5 1,13 7 40,0-1 1,1 0-1,-1 1 1,0-1-1,0 1 1,0-1-1,1 1 1,-1 0-1,0 0 1,0 0-1,0 0 1,0 0-1,-2 0 1,3 1-71,0 0 0,0-1 0,0 1 0,0 0 0,0 0 0,1 0 0,-1 0 0,0-1 1,0 1-1,1 1 0,-1-1 0,0 0 0,1 0 0,-1 0 0,1 0 0,0 0 0,-1 0 0,1 1 0,0-1 0,-1 0 1,1 0-1,0 0 0,0 1 0,0 0 0,-3 79 2076,7 108-1,2-117-630,23 109-1,32 72 925,-5-22-858,7 160-867,-62-379-1058,0 9 282,-1-9-3838,6-67-803,15-121-6779,-1-1 4529,6-91 3176,-8 3 5488,-18 263-1372,1 1 0,-1-1 0,0 1 0,0-1 0,1 1 0,-1 0 0,0-1 1,0 1-1,-1-1 0,1 1 0,0-1 0,0 1 0,-1-1 0,1 1 0,-1 0 0,-1-3 0,-9 23 3872,3-3-4779,-18 28 777,-2-2 0,-2 0 0,-1-2 0,-2-1-1,-2-2 1,-69 57 0,87-79-584,-1-2-1,-1 0 1,0-1-1,0 0 1,-1-2-1,-1 0 1,1-2 0,-2 0-1,1-1 1,-1-1-1,-24 3 1,-27-6-2999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1584,'0'0'10789,"-7"34"-8674,1-7-1624,-10 44 1363,-12 125 0,20 329 1806,-3 40-3726,10-537-177,1-20-32,0 1-1,-1-1 1,1 0-1,-2 1 1,1-1-1,-1 0 1,0 0-1,-4 8 1,5-28-1995,3-24-584,1-1-1,10-46 1,11-20-1535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8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7138,'0'0'6889,"243"64"-6081,-146-43-808,7-14-104,-20-7-3129,-21 0-3216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8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432 1 4361,'0'0'16563,"-1"30"-16366,-1 11-171,-8 49 0,8-84-22,0 1 0,0-1 1,0 0-1,-1 0 0,0 0 1,0 0-1,0-1 1,-1 1-1,1-1 0,-1 0 1,-1 0-1,1 0 1,-1 0-1,0-1 0,0 0 1,0 0-1,-1 0 1,-5 3-1,-9 7 1,-142 95 223,26-18 14,130-87-216,5-4-26,0 1 1,0 0 0,-1-1-1,1 1 1,0 0 0,0 0-1,0-1 1,0 1 0,0 0-1,0 0 1,1 0 0,-1 0-1,0 0 1,0 1 0,1-1-1,-1 0 1,1 0 0,-1 0-1,0 2 1,5-1-304,196-12-714,-151 10 466,-48 0 541,-1 0-1,0 0 1,1 0 0,-1 0-1,0 0 1,0 0 0,1 0 0,-1 0-1,0 0 1,0 0 0,1 1-1,-1-1 1,0 0 0,0 0 0,1 0-1,-1 0 1,0 1 0,0-1-1,0 0 1,1 0 0,-1 0-1,0 1 1,0-1 0,0 0 0,0 0-1,0 1 1,0-1 0,1 0-1,-1 0 1,0 1 0,0-1 0,0 0-1,0 1 1,0-1 0,0 0-1,0 0 1,0 1 0,0-1 0,1 14-213,-1-1 1,0 1 0,0-1-1,-1 1 1,-1-1 0,0 0 0,-1 1-1,-1-1 1,0 0 0,-1-1 0,-8 18-1,-14 24-647,10-18-1193,-39 60 1,51-91 3212,1 25 2945,6 19-3196,0-14-207,-2 143 369,0-176-935,2-6 470,65-135 66,24-48-5665,17-5-3245,-29 70 5838,-73 113 2443,-4 7 81,-1-1 0,0 1 0,1 0 0,0 0-1,-1 0 1,1 1 0,0-1 0,0 0 0,0 0 0,0 1-1,0 0 1,6 2 2278,-12 232 8262,-1 7-10584,27-339-12585,-6 4 8765,10-50 753,-1 34 2289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59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0 872,'0'0'12243,"-4"241"-9963,-13-142 825,1 4-729,3 0-399,0-8-257,5-3-672,4-7-407,0-10-409,-1-11-232,5-8-216,0-17-2089,0-14-4592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00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 7017,'0'0'20151,"-12"34"-19262,3 0-726,3-12-104,0 0 0,-1-1 0,-1 0 0,-1-1 0,-1 0 0,-1 0 0,-1-1 0,-21 27 0,-148 147-2725,173-186 2321,-2 7-1576,41-12-5237,3-12 6474,51-24 0,-57 21 685,1 2 0,0 0 0,38-7 0,-32 13 715,0 2 0,44 2 1,-60 1-86,-18 0-624,-1 0-1,1 0 0,0 1 1,-1-1-1,1 0 0,-1 0 1,1 0-1,-1 1 1,1-1-1,-1 0 0,1 1 1,-1-1-1,1 0 1,-1 1-1,0-1 0,1 0 1,-1 1-1,1-1 0,-1 1 1,0-1-1,0 1 1,1-1-1,-1 1 0,0-1 1,0 1-1,1-1 0,-1 1 1,0-1-1,0 1 1,0 0-1,0-1 0,0 1 1,0-1-1,0 1 1,0-1-1,0 1 0,0 0 1,0-1-1,0 1 0,0-1 1,-1 1-1,1-1 1,0 1-1,0-1 0,-1 2 1,0 1-108,0-1 0,0 1 1,0 0-1,-1 0 0,1-1 1,0 1-1,-1-1 0,0 1 0,-3 2 1,-13 10-2000,-2 0 1,0-2-1,-22 12 1,17-11-1764,-41 31 1,56-37 3954,2 0 1,-1 0-1,1 1 1,-9 12-1,0 5 1551,2 0 0,0 1 0,2 1 0,1 0 0,1 0 0,-10 48 0,-23 186 2842,33-177-4208,-27 109 0,30-174-1033,8-20 730,0 0 0,0 0 0,0 0 0,0 0 0,0 0 1,0 0-1,0 0 0,0 0 0,0 0 0,0-1 0,0 1 0,0 0 0,0 0 0,0 0 0,0 0 0,0 0 1,-1 0-1,1 0 0,0 0 0,0 0 0,0 0 0,0 0 0,0-1 0,0 1 0,0 0 0,0 0 0,0 0 1,0 0-1,0 0 0,-1 0 0,1 0 0,0 0 0,0 0 0,0 0 0,0 0 0,0 0 0,0 0 0,0 0 1,0 0-1,0 0 0,-1 0 0,1 0 0,0 0 0,0 0 0,0 0 0,0 0 0,0 0 0,0 0 0,0 0 1,0 0-1,0 0 0,-1 0 0,1 1 0,0-1 0,0 0 0,0 0 0,0 0 0,0 0 0,0 0 0,0 0 1,0 0-1,0 0 0,0 0 0,0 0 0,0 0 0,0 1 0,0-1 0,0 0 0,-1-4-272,1-1 0,0 1 1,1 0-1,-1 0 0,1 0 0,-1-1 0,3-4 0,4-12-625,2 1 0,0 1 0,21-33 0,-9 16-234,48-98-3830,27-43 1662,-74 140 3360,2 1 0,45-52 0,-61 79 158,1-1 0,0 2 0,1 0 1,0 0-1,0 0 0,1 2 0,16-9 0,-18 11 446,1 0 0,0 1 0,0 0 0,0 1-1,0 0 1,0 1 0,0 0 0,0 1 0,16 0 0,-23 1-436,-1-1 1,1 1 0,-1-1-1,1 1 1,-1 0 0,0 0-1,1 0 1,-1 0-1,0 0 1,0 1 0,1-1-1,-1 1 1,0-1 0,0 1-1,-1 0 1,1 0-1,0 0 1,-1 0 0,1 0-1,-1 0 1,2 3 0,2 6 443,0-1 1,-1 1 0,5 16-1,-8-21-376,10 35 1187,-2 0 1,-3 1-1,3 45 0,-5 130 1196,-4-168-2351,0 0-110,1-7 7,-5 47 0,3-77-261,-1 0 0,0 0 0,-1 0 0,-1-1 0,0 1 0,0-1 0,-1 0 0,-9 16 0,12-24-199,-1 0-1,1 0 0,-1 0 1,0 0-1,0 0 0,0 0 1,0-1-1,0 1 0,-1-1 1,1 0-1,-1 0 0,-7 3 1,8-4-203,0 0 1,0 0-1,-1 0 1,1-1-1,-1 1 1,1-1-1,0 0 1,-1 0-1,1 0 1,-1-1-1,1 1 1,0-1-1,-1 0 1,1 0-1,0 0 1,0 0-1,-1 0 1,1-1-1,0 0 1,0 1-1,0-1 1,1 0-1,-1 0 1,-3-4-1,-5-6-724,1 0-1,1-1 1,0 0-1,1 0 1,-10-22-1,-29-77-446,38 88 1975,-46-132-1089,37 76 2141,14 59 1333,0-39 1,5 59-2666,-1 0 0,0 1 0,0-1 0,1 1 0,-1-1 0,0 1 1,1-1-1,-1 1 0,0-1 0,1 1 0,-1 0 0,1-1 1,-1 1-1,1-1 0,-1 1 0,1 0 0,-1 0 0,1-1 0,-1 1 1,1 0-1,-1 0 0,1-1 0,0 1 0,-1 0 0,1 0 1,-1 0-1,1 0 0,0 0 0,-1 0 0,2 0 0,25 0 426,-19 1-265,-4-2-186,-1 1 0,1 0 0,0 0 0,0 1 0,0-1 0,0 1 0,-1 0 0,1 0 0,0 0 0,6 3 0,-8-2-42,-1-1-1,1 1 1,0 0 0,-1 0 0,0 0 0,1 0 0,-1 0 0,0 0 0,0 0 0,0 0 0,0 1 0,-1-1 0,1 0 0,-1 1 0,1-1 0,-1 0 0,0 1 0,0-1 0,0 3 0,1 9-67,0 0 0,-1 0 0,0-1-1,-2 1 1,1 0 0,-2-1 0,0 1 0,0-1 0,-7 16 0,7-22 103,-2 2 147,1 0 0,1 1 0,-1-1 0,2 0 1,-1 1-1,1 0 0,1-1 0,-1 15 0,2-25-100,0-1-1,0 0 0,1 1 0,-1-1 1,1 0-1,-1 1 0,1-1 1,0 1-1,-1-1 0,1 1 0,2-3 1,3-6 34,7-27-739,-2-1-1,-1 0 1,-2 0 0,-2-1-1,3-75 1,-9 429 4038,0-323-3765,1 0 0,0 0 0,0 1 0,4-14 0,1-3-444,13-57-2883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00.6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2 8114,'0'0'5015,"35"-1"-4820,114 0-244,-140 1 1,-1 1 0,1-1-1,-1 2 1,16 3 0,-22-5 20,0 1 0,0 0 1,-1 0-1,1 0 0,0 0 0,0 0 0,0 0 1,-1 0-1,1 0 0,0 1 0,-1-1 0,1 1 1,2 3-1,-3-2-5,0 0 0,0 1 1,0 0-1,0-1 1,-1 1-1,1-1 0,-1 1 1,0 0-1,0-1 0,0 1 1,-1 0-1,1-1 0,-1 1 1,0 0-1,-1 3 1,0-1 43,0 1 0,0-1 0,-1-1 0,1 1 0,-1 0 0,-1-1 0,1 1 0,-1-1 0,0 0 1,-6 7-1,-7 4 138,-29 22 1,24-20-18,-32 24 322,26-22-76,1 1 0,2 1 0,-27 30 0,38-29-121,13-23-255,1 1-1,0-1 0,0 0 0,0 1 1,0-1-1,-1 1 0,1-1 1,0 0-1,0 1 0,0-1 0,0 1 1,0-1-1,0 1 0,0-1 1,0 0-1,0 1 0,0-1 0,0 1 1,1-1-1,-1 1 0,0-1 1,0 0-1,0 1 0,0-1 0,1 0 1,-1 1-1,0-1 0,0 0 1,1 1-1,-1-1 0,0 0 0,1 1 1,-1-1-1,0 0 0,1 0 0,-1 1 1,1-1-1,-1 0 0,0 0 1,1 0-1,-1 1 0,1-1 0,-1 0 1,0 0-1,1 0 0,-1 0 1,1 0-1,-1 0 0,0 0 0,1 0 1,-1 0-1,1 0 0,-1 0 1,1-1-1,231 1 432,-241 19-806,-3-6 342,0 0 0,-28 21 1,29-26-29,0 1 0,0 0 0,1 1 0,0 0 0,1 1 1,-14 19-1,21-27-119,1 0 1,-1 0-1,1 0 1,0 0-1,0 1 1,0-1-1,0 0 1,0 0 0,1 1-1,0-1 1,-1 0-1,1 1 1,0-1-1,1 1 1,0 4-1,0-5 25,0-1-1,0 1 1,0-1 0,0 0-1,0 0 1,1 0-1,-1 0 1,1 0-1,-1 0 1,1 0 0,0 0-1,0 0 1,0-1-1,0 1 1,0-1 0,0 1-1,0-1 1,1 0-1,-1 0 1,3 1-1,7 1 16,0 0 0,0-1 0,0 0 0,0-1 0,0 0 0,14-2 0,-17 1-144,-7 0 142,-3 2 106,1 0 0,-1-1 0,0 1 1,0-1-1,1 1 0,-1-1 0,0 1 0,0-1 0,0 1 0,0-1 0,-1 0 0,1 1 0,0-1 0,-1 0 0,1 0 1,0 0-1,-1 0 0,-3 1 0,-2 4 5,-8 5 382,0 2 0,1 0 0,1 0 0,0 1 0,-11 17 0,20-24-39,-1 0 0,1 0 1,1 1-1,-1-1 1,1 1-1,0 0 0,1 0 1,0 0-1,0 0 0,1 0 1,0 1-1,0-1 0,1 0 1,1 10-1,-1-17-283,0 0 0,1 1 0,-1-1-1,0 0 1,1 1 0,-1-1 0,1 0 0,0 0-1,0 1 1,-1-1 0,1 0 0,0 0 0,0 0 0,0 0-1,0 0 1,0 0 0,0 0 0,0 0 0,0-1-1,0 1 1,3 1 0,0 0 10,1-1 0,-1 1-1,0-1 1,1 0 0,-1 0 0,1 0-1,5 0 1,-4-1-98,1 0-1,-1 0 1,0 0-1,1-1 1,-1 0-1,0 0 1,1 0 0,-1-1-1,0 0 1,11-5-1,-11 2-355,0-1-1,0 1 0,-1-1 1,1 0-1,-2 0 0,1-1 1,-1 1-1,0-1 0,0 0 1,-1 0-1,1-1 0,2-9 1,-1-2-1233,0-1 1,-1 1 0,3-38 0,-5-6 592,-2 2 904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00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1 536,'0'0'6858,"-75"184"-3866,75-85-439,0 11 119,0 14-375,0 7-721,0 7-280,0 3-679,-13 1-369,-12-4-248,-29 36-953,7-40-2839,-3-35-3378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01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1 936,'0'0'7311,"7"41"-4618,41 386 2736,15 753 5408,-37-939-10116,-3-34-1653,-21-189-493,-2-33-1142,-1-25 491,9-225-9541,-3 121 5836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01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0 121 7554,'0'0'3835,"53"-10"-1361,-28 6-2110,103-19 1952,178-7 0,-47 22 291,173-6 574,974-18 2604,-1118 40-5308,350 54-1,-415-29-478,309 37 614,-325-62-467,-206-8-132,-1 0-1,0 0 1,1 1 0,-1-1-1,0 0 1,1 0-1,-1 0 1,0 1 0,1-1-1,-1 0 1,0 1-1,0-1 1,1 0 0,-1 0-1,0 1 1,0-1 0,0 0-1,1 1 1,-1-1-1,0 1 1,0-1 0,0 0-1,0 1 1,0-1-1,0 0 1,0 1 0,0-1-1,0 1 1,0-1-1,0 1 1,0 19 315,0-12-420,13 577 92,-1-21 0,-11-315 0,-3 285 0,1-488 0,-11 61 0,9-90 0,-1 0 0,0 0 0,-1 0 0,-1-1 0,-1 0 0,-14 27 0,18-39-81,1-1 0,-1 0-1,1 0 1,-1 0 0,0 0 0,0-1-1,-1 1 1,1-1 0,0 0 0,-1 0-1,1 0 1,-1 0 0,0-1 0,0 1 0,1-1-1,-1 0 1,0 0 0,-8 0 0,-2 0-1451,1-1 1,0 0 0,-1-1 0,-20-4 0,-28-13-9586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02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6113,'0'0'13751,"54"19"-10618,211 61-518,-177-64-1458,148 9 0,182-4 943,764-1 606,-337-10-2679,-8 25-19,-554-10-8,-162-15-278,-75-9-3514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57.1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901 24 2256,'0'0'5515,"4"-7"-3933,-4 7-1531,0-1 0,0 0 0,0 1 0,0-1 0,0 0 0,0 1 0,0-1 0,0 1 0,0-1 0,0 0 0,-1 1 0,1-1 0,0 1 0,0-1 0,-1 0 0,1 1 0,0-1 0,-1 1 0,1-1 0,-1 1 0,1-1 0,0 1 0,-1 0 0,1-1 0,-1 1-1,1-1 1,-1 1 0,0 0 0,1-1 0,-1 1 0,1 0 0,-1 0 0,1 0 0,-1-1 0,0 1 0,1 0 0,-1 0 0,0 0 0,1 0 0,-1 0 0,0 0 0,1 0 0,-1 0 0,1 0 0,-1 1 0,0-1 0,1 0 0,-1 0 0,1 0 0,-1 1 0,-1 0 0,-39 20 1546,24-11-594,-150 45 1381,143-48-1845,0 0 1,-1-1 0,0-2-1,0 0 1,-26 0 0,11-1 176,26 0-652,1 0-1,-1 1 1,1 1 0,0 0-1,1 1 1,-1 0 0,-15 11 0,-40 18 430,4-15 476,55-19-929,-1 1 0,0 0 0,1 1 0,0 1 0,0-1 0,0 1 0,0 1 0,0-1 0,1 2 0,0-1 0,0 1 0,0 0 0,-7 8 0,9-8-36,1 0-1,0 0 0,0 0 0,1 1 0,0 0 0,0 0 1,0 0-1,1 0 0,0 0 0,1 1 0,-1-1 0,2 1 1,-1 0-1,1 0 0,-1 9 0,-1 65 207,0-49 276,2 0 0,5 47 0,-4-77-466,1-1 0,0 0 0,0 0 0,0 0 0,0 0 0,0 0 0,0-1 0,0 1 0,1 0-1,-1 0 1,1-1 0,-1 1 0,1-1 0,0 1 0,-1-1 0,1 0 0,0 0 0,0 0 0,0 0 0,0 0-1,0 0 1,0 0 0,0 0 0,0-1 0,1 1 0,-1-1 0,0 0 0,3 0 0,11 2 88,0-1 1,30-1 0,-27-1 1,-2 0-62,1-1-1,-1-1 1,1 0-1,24-9 1,-24 7-56,0 0 1,0 1 0,0 1-1,29-2 1,-7 5-2133,-15 0-5172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5185,'0'0'6375,"49"3"-4551,161 10-235,-165-9-954,66 16 1,-61-9-440,39 2-63,-49-8-88,1 2 0,69 21 0,-104-25 19,0 0 1,0 0-1,0 1 1,0 0 0,0 0-1,-1 0 1,0 1 0,0 0-1,0 0 1,0 0-1,-1 0 1,0 1 0,0 0-1,0 0 1,-1 0-1,0 0 1,0 0 0,-1 1-1,1-1 1,1 12 0,2 11 526,-1 1 0,-1 0 0,-1 43 0,-2-49-286,5 719 6020,-7-487-6210,2-214-142,-1-9-111,0 0 0,-8 49-1,8-78 45,-1 0-1,0 0 1,0-1-1,-1 1 1,1 0-1,-1-1 1,1 1-1,-1 0 1,0-1-1,-1 0 1,1 0-1,-1 1 1,1-1-1,-1-1 0,0 1 1,0 0-1,0-1 1,0 1-1,-1-1 1,1 0-1,0 0 1,-6 2-1,4-3-143,1 0 0,-1 0 0,0-1 0,1 1 0,-1-1-1,0 0 1,1-1 0,-1 1 0,0-1 0,1 1 0,-1-2 0,0 1 0,1 0-1,-1-1 1,1 0 0,0 0 0,0 0 0,0 0 0,0-1 0,-7-5 0,-23-24-2335,2-1 1,1-1 0,-38-55 0,-7-19-2488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59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1 117 856,'0'0'5383,"21"-19"-3996,63-57 128,-54 55 1786,-30 21-3254,1 0-1,-1-1 1,0 1 0,0 0 0,1 0-1,-1 0 1,0 0 0,1 0 0,-1 0 0,0 0-1,0 0 1,1 0 0,-1 0 0,0 0-1,1 0 1,-1 0 0,0 0 0,1 0-1,-1 1 1,0-1 0,0 0 0,1 0 0,-1 0-1,0 0 1,0 0 0,1 1 0,-1-1-1,0 0 1,0 0 0,1 0 0,-1 1-1,0-1 1,3 3 416,2 0-88,0 0-1,0 1 0,-1 0 0,0-1 1,1 2-1,-1-1 0,-1 0 0,1 1 1,-1 0-1,1 0 0,-1 0 0,2 7 1,2 1 347,-1 2 1,-1-1 0,6 26 0,22 189 1813,-20-114-1906,17 285 396,-26 0-62,-4-314-779,-19 544 1228,0 19 383,19 18-355,15-399-1349,-1-50-253,-13-175 92,1 5-466,-6 58 0,4-106 512,0 1-71,1 1-1,-1-1 1,0 0-1,0 1 1,0-1-1,0 0 1,-1 1-1,1-1 1,0 0-1,0 0 1,-1 1-1,1-1 0,-1 0 1,1 0-1,-1 0 1,0 0-1,1 1 1,-1-1-1,0 0 1,0 0-1,1 0 1,-1 0-1,0-1 1,0 1-1,0 0 1,0 0-1,-1 0 1,1-1-1,0 1 1,0-1-1,-2 1 1,2 0-32,0-1 1,1 0-1,-1 0 0,0 0 1,0-1-1,1 1 1,-1 0-1,0 0 1,0 0-1,1 0 1,-1-1-1,0 1 1,0 0-1,1-1 0,-1 1 1,0-1-1,1 1 1,-1-1-1,1 1 1,-1-1-1,0 1 1,1-1-1,-1 1 1,1-1-1,0 0 0,-1 1 1,1-1-1,-1 0 1,1 0-1,-8-28-2666,6 19 1480,-29-108-8766,14 71 6129,-37-70 0,5 32 2271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59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1 337 8610,'0'0'5329,"96"276"-2192,-50-156 295,-4-3-759,4-14-1177,0-18-560,1-21-215,-1-32-113,0-32-192,0-11 8,9-67-48,12-60-376,17-60-624,0-75-1793,-17 39-5440,-21 32-3378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0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294 35 3897,'0'0'19677,"12"-5"-19000,4-1-617,1 0 1,0 1 0,0 1-1,0 1 1,1 0 0,-1 1-1,24 1 1,-30 2-58,-1-1-1,1 2 1,0-1-1,-1 1 1,1 1-1,12 5 1,-17-6-3,-1 0-1,0 1 1,0 0 0,0 0-1,0 0 1,-1 1-1,1 0 1,-1-1 0,0 2-1,0-1 1,0 0 0,5 9-1,-3-1 11,-1 0 0,-1 1-1,1 0 1,-2-1 0,0 1-1,0 1 1,-1-1 0,-1 0 0,0 0-1,-2 18 1,0-5-8,-1 1 0,-1 0 1,-2-1-1,0 0 0,-2 0 0,0 0 1,-2-1-1,-1 0 0,-1-1 0,-17 28 1,-8 6-430,-2-1 1,-84 93-1,108-134 151,-14 16-982,-39 35 1,58-59 601,-1 0 0,0-1 1,0 0-1,0-1 0,-1 0 1,0-1-1,0 0 0,-22 7 1,29-11 321,0 0 1,0 0-1,1 0 1,-1-1-1,0 0 1,0 0-1,0 0 1,0 0-1,0 0 1,1-1-1,-1 1 1,0-1-1,0 0 1,1 0-1,-1-1 1,1 1-1,-1-1 1,1 0 0,-1 0-1,1 0 1,0 0-1,0 0 1,0-1-1,0 0 1,1 1-1,-1-1 1,0 0-1,1 0 1,0 0-1,0-1 1,0 1-1,0 0 1,1-1-1,-2-4 1,-4-11-129,2 0 1,0-1-1,1 0 0,1 1 0,0-26 1,1-173 628,2 211-146,0-11 408,1 1 0,0 0-1,1 0 1,1 0 0,9-28 0,-11 41-191,1 0 0,0 0 1,0-1-1,0 1 0,0 0 0,1 1 1,0-1-1,-1 0 0,2 1 0,-1 0 0,0-1 1,0 1-1,1 1 0,0-1 0,-1 0 1,1 1-1,0 0 0,1 0 0,-1 0 1,0 0-1,0 1 0,1-1 0,-1 1 1,1 0-1,8 0 0,-8 1 27,1 0 0,-1 0 0,1 0 0,-1 1 0,1 0 0,-1 0 0,0 1 0,1-1 0,-1 1 0,0 0 1,0 1-1,9 5 0,-5-2 120,-1 0 1,1 1 0,-2 1 0,1-1 0,-1 1-1,8 11 1,2 6 436,-1 1 1,-1 1-1,20 53 0,-9-3-213,-15-44-644,16 37 0,-27-69-46,1 1-1,-1-1 1,1 0-1,0 0 0,-1 0 1,1 1-1,0-1 1,-1 0-1,1 0 1,0 0-1,0 0 1,0 0-1,0-1 1,0 1-1,0 0 1,0 0-1,0-1 1,1 1-1,-1 0 0,2 0 1,-2-1-68,0 0-1,0-1 1,0 1-1,0 0 1,0 0-1,0 0 1,0-1 0,0 1-1,0-1 1,0 1-1,-1-1 1,1 1-1,0-1 1,0 1 0,0-1-1,0 0 1,-1 1-1,1-1 1,0 0-1,0-1 1,4-5-1187,0-1 0,0 0 0,-1 0 0,6-14 0,19-52-5898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0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285 0 2296,'0'0'18236,"-79"234"-17315,41-145-801,-8-1-120,8-6-1417,0-19-2319,9-52-2154,12-11 905</inkml:trace>
  <inkml:trace contextRef="#ctx0" brushRef="#br0" timeOffset="1">197 517 6945,'0'0'4161,"-63"259"-2456,34-153-273,0 0-800,8-10-632,8-29-1416,13-102-10347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1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1000,'0'0'13435,"33"26"-12016,-5-5-1152,-2 1 0,0 1 0,22 27 0,-46-48-242,0 1 0,-1-1 0,1 1 0,-1 0 0,1 0 0,-1-1 0,0 1 0,0 0 0,-1 0 1,1 0-1,-1 0 0,1 1 0,-1-1 0,0 0 0,0 0 0,0 0 0,0 0 0,-1 0 0,1 0 0,-1 0 0,0 0 0,0 0 0,-2 4 0,-2 2 26,0 0 0,0 0 0,-1-1 1,0 0-1,-9 9 0,4-4 1,-6 8-145,-1-1 0,-1 0 0,-1-2 0,-1 0 0,0-1 0,-1-1 0,-38 21 0,71-42-88,1 1 1,-1 0-1,1 1 0,0 0 0,0 1 0,16-1 0,84 0 903,-111 3-727,0 0 0,0 0-1,0 0 1,0 0 0,0 0 0,0 1-1,0-1 1,-1 0 0,1 1 0,0-1 0,0 0-1,0 1 1,0-1 0,-1 1 0,1-1-1,0 1 1,-1-1 0,1 1 0,0 0-1,-1-1 1,1 1 0,-1 0 0,1 0-1,-1-1 1,1 1 0,-1 0 0,1 0-1,-1 1 1,1 1-42,0 1 0,0-1 0,-1 0-1,0 1 1,1-1 0,-1 1 0,0-1 0,-1 5 0,-1 3-122,0-1 0,-1 0 1,0-1-1,0 1 0,-8 16 1,-15 12-50,-1 0 0,-1-3 0,-62 61 0,5-6 223,63-65 25,11-14 72,0 0 0,1 1 0,1 1-1,0 0 1,0 0 0,-11 25 0,20-37-91,-1-1-1,1 0 1,0 0-1,0 1 1,0-1 0,0 0-1,0 0 1,-1 1 0,1-1-1,0 0 1,0 0 0,0 1-1,0-1 1,0 0 0,0 0-1,0 1 1,0-1 0,0 0-1,0 1 1,0-1 0,0 0-1,0 0 1,0 1 0,0-1-1,0 0 1,0 1 0,0-1-1,1 0 1,-1 0 0,0 1-1,0-1 1,0 0 0,0 0-1,0 0 1,1 1 0,-1-1-1,0 0 1,0 0 0,0 0-1,1 1 1,-1-1 0,16-3 320,0-3-208,-2-1 0,1-1 0,-1 0 1,0 0-1,-1-1 0,1-1 0,14-15 1,85-91 131,-102 104-231,-2 2-12,63-74 58,-64 74-66,-1-1 0,-1 1 0,1-1 0,-2 0 0,0-1 0,6-18 0,-28 83-80,6-22-4,-8 39 0,12-21 77,-2 90 1,0 11 26,6-129 4,-1 0-1,0-1 0,-2 1 0,-1-1 0,-10 23 0,5-18 26,-2-1 0,-18 27 0,25-42-24,0 0 1,0-1-1,0 1 0,-1-2 1,0 1-1,-1-1 0,0 0 1,-12 6-1,20-12-18,-1 0-1,1 0 1,-1 0 0,1-1-1,-1 1 1,0-1-1,1 1 1,-1-1 0,0 0-1,0 0 1,1 1 0,-3-1-1,3-1-9,0 1-1,1 0 0,-1 0 1,0 0-1,1-1 0,-1 1 1,1 0-1,-1-1 0,1 1 0,-1 0 1,1-1-1,-1 1 0,1-1 1,-1 1-1,1-1 0,-1 1 1,1-1-1,0 1 0,-1-1 1,1 1-1,0-1 0,-1 0 1,0-4-54,0 0 0,0 0 0,1 1 0,-1-1 0,1 0 1,1-9-1,0 6-58,0-5-69,1 0 0,1 1-1,0-1 1,1 1-1,0 0 1,1-1 0,0 2-1,1-1 1,12-17 0,-8 14 46,1 0 1,0 1 0,1 0-1,0 1 1,1 0 0,20-14 0,-27 23 131,-1 1-1,1-1 1,-1 1 0,1 1 0,0-1-1,0 1 1,0 0 0,0 0 0,9 0-1,-13 1 3,0 1 0,0 0 0,0 0 0,0 0 0,0 0 0,0 0 0,1 1-1,-1-1 1,0 1 0,0-1 0,0 1 0,0 0 0,0 0 0,0 0-1,-1 0 1,1 0 0,0 0 0,0 0 0,-1 0 0,1 1 0,-1-1-1,1 1 1,-1 0 0,1-1 0,-1 1 0,0 0 0,0 0 0,0-1-1,0 1 1,0 0 0,0 3 0,5 17 30,-2-1-1,-1 2 1,0-1-1,-2 0 1,-1 1-1,-2 22 1,1 4 70,-16 165 475,16-204-531,-2 47 329,4-55-314,3-5-11,10-10-41,1 0 0,-2-2 0,19-24 1,-18 21-41,198-248-3719,-114 135-1380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1.4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 8354,'0'0'14379,"22"0"-18664,13-7-719,-33 7 4947,-1 0 0,0-1 0,0 1 0,0-1 1,1 1-1,-1-1 0,0 0 0,0 1 0,0-1 0,0 0 0,0 0 0,0 0 0,0 1 0,0-1 0,-1 0 0,1-1 0,0 1 0,0 0 0,-1 0 1,1 0-1,-1 0 0,1 0 0,-1-1 0,1 1 0,-1-2 0,-14 3 1401,12 1-1418,-1-1 1,0 1-1,1 0 0,-1 0 1,1 0-1,-1 1 0,1-1 0,0 0 1,0 1-1,-1 0 0,1-1 1,0 1-1,0 0 0,1 0 1,-4 4-1,4-5-95,-20 21-4541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1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0 0 6337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2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319 0 6337,'-51'166'4277,"51"-164"-4108,-1 1 0,0-1 0,0 1 0,0-1-1,0 1 1,0-1 0,0 0 0,-1 0 0,1 1 0,-1-1-1,0 0 1,1 0 0,-4 2 0,5-4-32,-1 0-1,1 0 1,-1 0 0,1 0-1,-1 0 1,1 0 0,-1 0 0,0 0-1,1 0 1,-1 0 0,1 0 0,-1 0-1,1 0 1,-1 0 0,1-1 0,-1 1-1,1 0 1,-1 0 0,-9-7 4429,9 16-3231,2 15-1101,8 39 0,1 21 226,-8-35-400,-1 0 0,-2 0 0,-3 0 1,-2 0-1,-2 0 0,-20 69 0,12-71-295,-26 95-4183,56-191-5989,16-30 6566,7-19 2761,7-70 380,-3 6 4618,-39 156-3577,0-1 0,0 1 0,1 0 0,0 0 0,0 0 0,0 0 0,1 1 0,5-8 0,-6 10-157,0 1-1,-1 0 1,1 0 0,0 0-1,0 0 1,0 1 0,0-1 0,0 1-1,1 0 1,-1 0 0,0 0-1,1 0 1,-1 0 0,1 1 0,-1-1-1,0 1 1,5 0 0,-4 0-109,0 0 0,0 0 1,0 0-1,-1 1 1,1-1-1,0 1 1,0 0-1,-1 0 0,1 0 1,-1 0-1,1 1 1,-1-1-1,1 1 0,-1 0 1,0 0-1,4 4 1,-4-3-65,0 1 1,-1 0-1,1 0 1,-1 0 0,0 1-1,0-1 1,0 0-1,-1 1 1,1-1 0,-1 1-1,0 0 1,0-1-1,0 7 1,1 8-23,0 1 0,-1 0 0,-1-1 0,-1 1 0,-1 0 0,-1-1 0,0 1 0,-1-1 0,-2 0-1,0 0 1,0 0 0,-2-1 0,-10 17 0,7-16-279,-7 14-99,13-11-3105,9-22 2795,-4 0 802,0-1 1,1 1 0,-1 0 0,1 0-1,-1 0 1,1 0 0,-1 0-1,1-1 1,-1 1 0,1 0-1,-1 0 1,1 0 0,0 1-1,-1-1 1,1 0 0,-1 0 0,1 0-1,-1 0 1,0 0 0,1 1-1,-1-1 1,1 0 0,-1 0-1,1 1 1,-1-1 0,0 0-1,1 1 1,-1-1 0,1 0 0,-1 1-1,0-1 1,1 0 0,-1 1-1,0-1 1,0 1 0,1-1-1,-1 1 1,0-1 0,0 1-1,0-1 1,1 1 0,11 155 1095,-12-151-1198,-1 0 0,0 1 0,-1-1 0,1 0 1,-1 0-1,0 1 0,0-2 0,0 1 0,-1 0 1,0 0-1,0-1 0,0 1 0,0-1 0,-1 0 0,0 0 1,0 0-1,-4 3 0,-13 10-29,0-1 0,-29 16 0,31-20-32,-28 15-312,-82 33 0,38-20 493,90-39-70,0-1-1,0 1 1,1-1-1,-1 1 0,0-1 1,0 1-1,0-1 1,1 1-1,-1 0 1,0-1-1,1 1 1,-1 0-1,0-1 0,1 1 1,-1 0-1,1 0 1,-1 0-1,1 0 1,0 0-1,-1 0 1,1-1-1,0 1 0,0 0 1,-1 0-1,1 0 1,0 0-1,0 0 1,0 0-1,0 0 1,0 0-1,0 0 0,1 0 1,-1 0-1,0 0 1,0 0-1,1 0 1,-1 0-1,1 0 0,-1-1 1,0 1-1,1 0 1,0 0-1,-1 0 1,1-1-1,-1 1 1,1 0-1,0 0 0,0-1 1,-1 1-1,3 0 1,7 6 173,0-1 0,0 0 0,1 0 0,0-1 0,18 5 0,66 16 671,-66-19-679,126 26 519,205 18 0,-356-51-747,20 2-81,-1 0 0,47-4 0,-64 2-239,0-1 0,0 0 0,0 0 0,0-1 1,-1 0-1,1 0 0,0 0 0,-1-1 0,0 0 0,0 0 0,0 0 0,0 0 0,0-1 0,0 0 0,-1 0 0,7-8 0,17-38-6310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2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1 8274,'0'0'8343,"12"23"-8230,-1-1-96,-1 1-1,10 34 1,-19-53-14,0 1 0,-1 0 1,1-1-1,-1 1 0,0 0 1,0-1-1,-1 1 0,1-1 1,-1 1-1,0 0 0,0-1 1,-1 1-1,1-1 0,-3 5 1,-1 0-3,-1 0 0,0 0 0,-1 0 1,-7 8-1,2-3-12,-122 139-1314,57-68-2853,68-74 2906,-21 21-2021,29-31 2886,0 0 1,0 0-1,-1 0 1,1 0 0,0 0-1,-1-1 1,1 1-1,-1 0 1,1-1 0,-1 1-1,1-1 1,-1 0-1,-1 1 1,3-2 385,-1 1 0,1-1 0,-1 1 0,1-1 0,-1 1-1,1-1 1,-1 1 0,1-1 0,0 0 0,-1 1 0,1-1 0,0 0 0,0 1 0,-1-1 0,1 0 0,0 1 0,0-1 0,0 0-1,0 1 1,0-1 0,0 0 0,0 1 0,0-1 0,0-1 0,5-20 717,-2 19-264,-1 1 0,1-1-1,1 1 1,-1 0 0,0 0-1,0 1 1,1-1 0,-1 1 0,1-1-1,4 0 1,-7 2-297,0-1 1,1 1-1,-1-1 1,0 1-1,1 0 1,-1-1-1,1 1 1,-1 0-1,0 0 0,1 0 1,-1 0-1,1 0 1,-1 0-1,1 1 1,-1-1-1,0 0 1,1 1-1,-1-1 0,0 1 1,1 0-1,-1-1 1,0 1-1,0 0 1,1 0-1,-1-1 1,0 1-1,0 0 1,0 0-1,0 0 0,0 1 1,0-1-1,-1 0 1,2 2-1,1 9 12,-1 0-1,0 1 0,-1-1 0,0 1 1,-1-1-1,-2 22 0,1 5-86,1 9-1596,0-53 1332,1 1 0,0-1 0,0 1 0,0-1 0,1 1 0,-1-1 0,1 1 0,0 0 0,5-7 0,27-38-257,-26 39 338,11-15 139,0 2 1,2 0 0,1 1 0,0 1 0,1 2 0,2 0 0,0 1 0,35-18 0,-56 34 120,0 0 1,1 1 0,-1-1-1,0 1 1,1 0 0,-1 1-1,1-1 1,5 1 0,-10 0-123,0 0 0,0 0 0,0 0 0,0-1 0,1 1 0,-1 0 0,0 0 0,0 1 0,0-1 0,0 0 1,0 0-1,0 0 0,0 0 0,1 0 0,-1 0 0,0 0 0,0 0 0,0 0 0,0 0 0,0 0 0,0 0 1,0 0-1,0 0 0,0 0 0,1 0 0,-1 0 0,0 1 0,0-1 0,0 0 0,0 0 0,0 0 0,0 0 1,0 0-1,0 0 0,0 0 0,0 0 0,0 1 0,0-1 0,0 0 0,0 0 0,0 0 0,0 0 0,0 0 1,0 0-1,0 0 0,0 1 0,0-1 0,0 0 0,0 0 0,0 0 0,0 0 0,0 0 0,0 0 1,0 0-1,0 1 0,0-1 0,-1 9 323,0 0 0,0 0 0,-1 0 0,0 0 1,0 0-1,-1-1 0,0 1 0,-1-1 0,1 0 1,-8 11-1,-7 8 254,-33 39 0,18-25-228,-86 115-1047,97-129-2186,22-27 2750,0 1 0,0-1 0,-5 3-1905,5-3 1904,-1 0 1,1 0 0,0 0 0,-1 0 0,1 0 0,0 0 0,-1 0 0,1 0 0,0 0 0,-1 0 0,1 0 0,0 0-1,-1-1 1,1 1 0,0 0 0,-1 0 0,1 0 0,0 0 0,-3-4-1310,0-15-2253,2-20 2348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3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1032,'0'0'12403,"12"195"-12403,1-153-496,4-3-921,0-7-319,-9-7 240,-8-11-1361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5793,'0'0'7451,"0"32"-7097,-4 218-89,4-249-324,1 0 1,-1-1-1,0 1 0,1 0 1,-1 0-1,1-1 0,-1 1 0,1-1 1,-1 1-1,1 0 0,-1-1 1,1 1-1,-1-1 0,1 1 1,0-1-1,-1 1 0,1-1 1,0 0-1,-1 1 0,1-1 0,0 0 1,0 1-1,0-1 0,-1 0 1,1 0-1,0 0 0,0 0 1,-1 0-1,1 0 0,0 0 1,1 0-1,36 0-166,-25-1 149,19 0 67,-22-1 107,1 2 1,-1-1 0,1 2-1,-1-1 1,17 4 0,-26-3-73,-1 0 1,1 0 0,0-1 0,-1 1 0,1 0-1,0 0 1,-1 0 0,1 0 0,-1 0-1,0 0 1,1 0 0,-1 0 0,0 0-1,1 0 1,-1 0 0,0 0 0,0 0 0,0 0-1,0 1 1,0-1 0,0 0 0,0 0-1,-1 1 1,-3 25 342,2-22-333,0 1 1,0-1 0,-1 0 0,0 0 0,0-1 0,0 1 0,-1-1-1,1 1 1,-6 4 0,-41 33-35,40-35-8,-30 24-737,-71 40 0,97-63 387,0-1-1,-1 0 1,0-1-1,0-1 1,0 0-1,-1-1 1,1-1-1,-1 0 1,-17 0-1,33-3 356,-1 0 0,1 0-1,0 0 1,0 0 0,-1 0-1,1 0 1,0 0 0,-1 0-1,1 0 1,0 0 0,0 0-1,-1 0 1,1 0 0,0 0-1,0 0 1,-1 0 0,1-1-1,0 1 1,0 0 0,-1 0-1,1 0 1,0 0 0,0-1-1,0 1 1,-1 0 0,1 0-1,0 0 1,0-1 0,0 1-1,0 0 1,-1 0 0,1-1-1,0 1 1,0 0 0,0 0-1,0-1 1,0 1 0,0 0-1,0 0 1,0-1 0,0 1-1,0 0 1,0-1 0,0 1-1,0 0 1,0 0 0,0-1 0,0 1-1,0 0 1,0 0 0,0-1-1,1 1 1,-1 0 0,0 0-1,0-1 1,0 1 0,0 0-1,0 0 1,1-1 0,-1 1-1,0 0 1,0 0 0,0 0-1,1 0 1,-1-1 0,1 1 7,2-5 72,1 1-1,0 0 1,0 0 0,0 0-1,1 1 1,-1 0 0,1-1 0,0 1-1,0 1 1,7-4 0,62-21 359,-39 16-348,-25 8-65,11-6 13,1 1 1,1 1-1,-1 1 1,1 1-1,43-3 0,-65 8-34,0 1-1,0-1 0,0 0 0,-1 1 0,1-1 1,0 1-1,0-1 0,0 1 0,0 0 0,-1-1 1,1 1-1,0 0 0,0-1 0,-1 1 0,1 0 0,-1 0 1,1 0-1,-1 0 0,1-1 0,-1 1 0,1 0 1,-1 0-1,0 0 0,0 0 0,1 0 0,-1 0 0,0 0 1,0 0-1,0 0 0,0 0 0,0 0 0,0 0 1,0 0-1,-1 0 0,1 1 0,-7 42 173,-2-22-134,-1 0 0,-1-1 0,0 0 0,-16 19 0,15-23-54,1 0 1,0 1-1,2 0 1,0 1-1,1-1 1,-7 27-1,14-44-5,1 0 0,0 0 0,-1-1 1,1 1-1,0 0 0,0 0 0,0 0 0,0 0 0,0-1 0,0 1 0,0 0 0,0 0 0,0 0 0,0 0 0,1 0 0,-1-1 1,0 1-1,1 0 0,-1 0 0,0-1 0,1 1 0,-1 0 0,1 0 0,-1-1 0,1 1 0,-1 0 0,1-1 0,0 1 0,-1-1 1,1 1-1,0-1 0,-1 1 0,1-1 0,0 1 0,1 0 0,32 0-432,-21-1 468,256-14 815,-268 14-801,0 0 0,0 0 0,0 0 0,1 1 0,-1-1 0,0 0 0,0 1 0,0-1 0,0 1 0,0-1 0,0 1 0,0-1 0,0 1 0,0 0 0,0 0 0,0-1 0,0 1 0,-1 0 0,1 0 0,0 0 0,0 0 0,-1 0 0,1 0 0,-1 0 0,1 0 0,-1 0 0,1 0 0,-1 0 0,0 1 0,0-1 0,1 0 0,-1 0 0,0 0 0,0 0 0,0 1-1,0-1 1,0 0 0,0 0 0,-1 2 0,0 2 33,1-1-1,-1 1 0,0-1 1,0 0-1,-1 1 1,1-1-1,-1 0 0,0 0 1,0 0-1,-5 8 0,-6 2-91,0-1-1,-1 0 1,0-1-1,0 0 1,-19 11-1,-88 45-1028,-147 56-449,216-100 1601,43-21 84,-17 8 97,26-11-174,-1 1 1,0-1-1,0 1 0,0-1 0,0 1 0,1-1 0,-1 1 1,0 0-1,0-1 0,1 1 0,-1 0 0,0-1 0,1 1 0,-1 0 1,1 0-1,-1 0 0,1-1 0,0 1 0,-1 0 0,0 2 1,2-2-30,0 0 0,0 0 1,0-1-1,0 1 1,0 0-1,0 0 1,0-1-1,1 1 0,-1 0 1,0-1-1,0 1 1,0-1-1,1 0 0,-1 1 1,0-1-1,1 0 1,-1 0-1,0 0 1,1 0-1,-1 0 0,0 0 1,3 0-1,5 0 292,65 7 1333,0-4 0,90-8 0,-76-3-1244,136-32 0,23-26-2969,-87 16-3803,-59 14-686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3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0 643 1248,'0'0'21641,"2"-18"-18502,8-2-2336,1 0 0,14-17-1,16-28-293,151-353-684,-191 413 173,11-18-202,-5 25 48,3 16 19,36 126-49,8 23 290,-43-141-89,0-1 1,2 0 0,1 0 0,20 27-1,-30-46-17,1 0 0,0-1 0,1 1 0,-1-1 0,7 5 0,-11-9 10,1 0-1,-1 0 1,0 0 0,0 0 0,1-1-1,-1 1 1,0 0 0,1-1-1,-1 1 1,1-1 0,-1 1 0,1-1-1,-1 0 1,1 0 0,-1 0 0,1 0-1,-1 0 1,1 0 0,-1 0 0,1 0-1,-1 0 1,1-1 0,-1 1 0,1-1-1,-1 1 1,1-1 0,-1 0 0,0 1-1,1-1 1,-1 0 0,0 0 0,0 0-1,2-1 1,4-8 87,1-1 0,-2 0 0,0 0 0,0-1 0,7-20 0,-5 11-39,110-310-82,-90 245-495,-27 82 119,11-25-1809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4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3569,'0'0'15516,"36"3"-15172,117 12-130,-149-14-204,1-1 0,0 1 0,-1 1 0,1-1 1,0 1-1,-1 0 0,0 0 0,1 0 0,-1 0 0,0 1 0,0-1 0,0 1 1,0 0-1,-1 1 0,1-1 0,-1 1 0,0-1 0,0 1 0,0 0 0,-1 0 1,1 0-1,-1 1 0,2 4 0,-1 0 15,-1 0-1,0 1 1,-1-1 0,0 1-1,0 0 1,-1-1 0,0 1 0,-2 10-1,1-13-8,-1-1 0,0 1 0,0-1-1,0 0 1,-1 0 0,0 0 0,0 0-1,-1 0 1,1-1 0,-1 1 0,0-1-1,-1 0 1,1 0 0,-1 0 0,0-1-1,-6 5 1,-13 8-68,0-1 0,-33 17-1,51-30 14,-23 13-1491,-43 16 0,57-27-403,0-1-1,-27 5 1,38-8 1420,0-1 0,0 1 1,0-1-1,-1 0 1,1 0-1,0-1 0,0 1 1,0-1-1,-7-2 0,5 0-347,1 0-1,0 0 0,0-1 0,0 1 1,1-1-1,-6-6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4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1168,'0'0'13435,"63"195"-11306,-54-107-273,-9 4-544,0 4-592,0-7-504,0-12-216,0-20-384,8-25-1648,13-32-1713,34-43-2000,-5-31-1193,5-7 5930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4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1 2361,'0'0'13993,"-37"3"-12294,-12 1-1194,-60 13 0,100-15-436,0 1 1,0 0 0,0 1-1,1 0 1,0 0 0,0 1-1,0 0 1,0 1 0,1 0-1,0 0 1,0 0-1,0 1 1,1 0 0,0 0-1,0 0 1,-4 9 0,0-2 70,0-1 46,0 2 0,1-1-1,1 1 1,0 0 0,1 1 0,1 0 0,1 0 0,0 0-1,1 1 1,0 0 0,1 0 0,1 0 0,1 0-1,2 30 1,0-40-151,0 0 0,1 1 1,0-1-1,0 0 0,0 0 0,1 0 0,0 0 0,1-1 0,0 1 0,0-1 0,0 0 1,0 0-1,1 0 0,0-1 0,0 1 0,11 7 0,1 0-64,0-2 0,1 1 0,0-2 0,37 15 0,-38-19-493,0 0 0,0-1 0,1-2 0,-1 1 0,1-2-1,22 1 1,-10-3-3480,35-5 0,-7-6-3884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5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69 3721,'0'0'5412,"0"-7"-5255,0 3-148,-1-28 399,0 31-342,1 0-1,0 0 1,-1 0 0,1-1-1,0 1 1,-1 0 0,1 0-1,-1 0 1,0 0 0,1 0-1,-1 0 1,0 0 0,0 0-1,0 0 1,1 0-1,-1 0 1,0 1 0,0-1-1,0 0 1,-1 0 0,1 1-1,0-1 1,0 1 0,0-1-1,0 1 1,0 0 0,-3-1-1,1 0-11,-1 1 0,1 0 1,-1 0-1,1 0 0,-1 0 0,1 0 0,-1 1 0,1 0 0,0 0 1,-1 0-1,1 0 0,0 0 0,-1 0 0,1 1 0,0 0 0,0-1 0,0 1 1,-4 4-1,3-1-37,0-1 0,0 1 1,1 0-1,0 0 0,0 0 1,0 0-1,0 0 0,1 1 1,0-1-1,-2 8 0,-1 12-26,1 0 0,1 1 0,1-1-1,2 28 1,0-50 30,0-2-23,0 0 0,0 0 1,0 0-1,0 0 0,0 0 1,0 0-1,0 0 0,1 0 1,-1 0-1,0 0 1,1 0-1,-1 0 0,1 0 1,-1 0-1,1 0 0,0 0 1,-1 0-1,1-1 0,0 1 1,-1 0-1,1 0 0,0-1 1,0 1-1,1 0 0,0 0-4,0 0 1,0 0-1,0-1 0,1 1 0,-1-1 0,0 0 0,0 1 0,0-1 0,1 0 0,-1 0 0,3-1 0,1 0-103,1 0-1,-1 0 0,0-1 0,0 0 1,0 0-1,0-1 0,-1 0 0,7-3 0,0-3-791,0-1-1,0-1 0,-1 0 1,0 0-1,17-25 0,35-70-4038,-36 54 4124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6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93 784,'193'-74'1106,"-165"70"926,-27 4-1954,-1 0 0,1 0-1,0 0 1,-1 0 0,1 0 0,-1 0-1,1 0 1,0 1 0,-1-1 0,1 0-1,-1 0 1,1 1 0,-1-1-1,1 0 1,-1 1 0,1-1 0,-1 0-1,1 1 1,-1-1 0,0 1-1,1 0 1,0 0 69,-1 1 1,0-1-1,0 1 0,0-1 1,1 1-1,-1-1 0,0 1 1,-1-1-1,1 0 0,0 1 1,0-1-1,-1 1 0,1-1 1,-2 3-1,1 2 179,-6 54 2433,2 62 0,5-121-2761,0-1-1,0 0 1,0 1 0,0-1 0,0 1 0,0-1 0,0 1 0,0-1 0,0 1 0,0-1 0,1 0 0,-1 1 0,0-1-1,0 1 1,0-1 0,0 1 0,1-1 0,-1 0 0,0 1 0,0-1 0,1 0 0,-1 1 0,0-1 0,1 0 0,-1 1-1,0-1 1,1 0 0,-1 0 0,0 1 0,1-1 0,-1 0 0,1 0 0,-1 0 0,1 1 0,-1-1 0,0 0 0,1 0-1,-1 0 1,1 0 0,-1 0 0,1 0 0,-1 0 0,1 0 0,-1 0 0,0 0 0,1 0 0,-1 0 0,1-1 0,-1 1-1,1 0 1,0 0 0,1-1-16,0 0 0,0 0-1,0 0 1,-1 0 0,1-1 0,0 1-1,0 0 1,-1-1 0,1 1-1,2-4 1,6-11-52,-1 0 0,0-1 0,10-30 0,-14 32-83,1 1-1,0-1 0,1 1 0,1 0 0,0 1 1,14-18-1,-22 30 152,1 0-1,0 0 1,0 0 0,0 0-1,1 0 1,-1 0 0,0 0-1,0 0 1,0 0 0,1 0-1,-1 0 1,0 1 0,1-1-1,-1 0 1,1 1 0,-1 0 0,1-1-1,-1 1 1,4-1 0,-4 2 3,0-1 0,0 1 0,-1-1 0,1 1 0,0-1 0,0 1 0,0-1 0,0 1 0,-1 0 0,1-1 0,0 1 0,-1 0 0,1 0 0,0 0 0,-1-1 0,1 1-1,-1 0 1,1 0 0,-1 0 0,0 0 0,1 2 0,1 5 63,0 1 0,0 0-1,-1-1 1,0 18-1,-3 9 342,1-25-297,0 0 0,1 0-1,0 1 1,1-1 0,2 17-1,-2-27-106,0 1 0,0 0 0,0-1 0,0 1 0,0-1 0,0 1 0,0-1 0,0 1 0,0-1 0,0 0 0,0 1 0,0-1 0,1 0 0,-1 0 0,0 0 0,0 0 0,0 0 0,0 0-1,0 0 1,2-1 0,23-2 35,-20 0-34,-1 1 0,1-1 0,-1 0-1,0-1 1,0 0 0,0 1 0,-1-1-1,1-1 1,3-4 0,-5 5-7,0 1 0,0-1 0,0 1 0,0 0 0,1 0 0,0 0 0,-1 1 0,1-1 0,0 1 0,0 0 0,0 0 0,1 0 0,-1 1 0,0-1 0,1 1 0,-1 0 0,9-1 0,-7 2-78,1 0-1,-1 1 0,1-1 1,-1 1-1,0 0 1,1 1-1,-1 0 1,0 0-1,0 0 0,0 1 1,8 4-1,11 2-3175,-24-9 2957,0 0 0,0 0 0,0 0-1,0 0 1,-1 0 0,1 0 0,0 0-1,0 0 1,0 0 0,-1 0 0,1-1 0,0 1-1,0 0 1,-1 0 0,1-1 0,0 1 0,0-1-1,1 0-301,6-14-2174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6.6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1 808,'0'0'17060,"-8"38"-15200,-26 125-383,28-130-829,1 0 1,1 67 0,3-47-372,1-30-358,0-1-117,-1 1 1,-1-1-1,-1 1 0,-1-1 0,-11 37 1,14-80-9043,3-130-230,5 70 6491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6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1152,'51'64'248,"-43"-71"2081,1 0 799,7 7-2287,1 0 87,4 0-48,0 7-376,-4 17-208,-9 5-120,-4-1 264,-4 0 184,0-3 105,-21 0-113,-8-4-376,-5-3-240,5-7-216,4-11-1785,4-8-2472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7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3009,'0'0'13939,"-5"244"-13619,5-169-320,0-8-1817,0-7-2472,0-17-320,0-26-112,5-13 3465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7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1 142 616,'0'0'13890,"26"-3"-13620,85-13-264,-107 15-128,0 0 0,1-1 0,-1 1 0,0-1 0,0 0 0,0 0-1,0 0 1,-1-1 0,1 1 0,-1-1 0,1 0 0,-1 0 0,0 0 0,0 0 0,0-1 0,0 1 0,-1-1 0,1 0 0,-1 1 0,0-1 0,0 0 0,-1-1 0,1 1 0,1-7 0,-1-31-2646,-4 41 2739,-1 1 0,1 0 0,0 0 0,-1 0 0,1 0 0,0 0 0,-1 0 0,1 1 0,0-1 0,0 1 0,-3 0 0,-1 4 129,0-1 0,0 1 0,1 1-1,0-1 1,0 1 0,0 0 0,0 0 0,1 0 0,0 1-1,1-1 1,-1 1 0,-2 10 0,0-2 188,1 0 0,0 1 0,1 0 0,-3 30 0,7-46-287,-1 6 47,1 0 0,0 0 0,0 0 0,0 0 0,2 8 1,-2-12-44,1-1 1,0 1-1,-1-1 1,1 1-1,0-1 1,0 1 0,0-1-1,0 0 1,0 1-1,0-1 1,0 0-1,0 0 1,1 0-1,-1 0 1,0 0 0,1 0-1,-1 0 1,1 0-1,-1 0 1,1-1-1,-1 1 1,3 0 0,10 2-69,0 0 1,0-1-1,0-1 1,0 0-1,23-2 1,-5 0-334,-15 0-198,1-1 0,-1-1 1,1 0-1,-1-1 0,0-1 0,0-1 1,-1 0-1,0-1 0,30-18 0,18-12-3332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0 1168,'0'0'19478,"4"3"-17597,-3-2-1771,0 0-1,0 1 0,1-1 0,-1 0 0,0 1 0,0-1 1,0 1-1,0-1 0,0 1 0,-1-1 0,1 1 0,0 0 0,-1-1 1,1 1-1,-1 0 0,0-1 0,0 1 0,1 0 0,-1 2 0,-1 0 15,1 0 0,-1 0 0,0 0 0,0 0 0,0-1-1,0 1 1,-1 0 0,-3 5 0,-5 8 150,-2-1-1,-25 29 1,28-34-122,-61 64 68,-123 103 1,-93 48-2886,280-221 2531,-7 4-192,-17 15-2546,-47 27 1,65-46 55,29-27-3542,184-142-2270,-195 160 8949,1 0-1,-1 1 0,0-1 1,1 1-1,0 1 0,0-1 0,0 1 1,0 0-1,0 1 0,0 0 0,1 0 1,-1 0-1,0 1 0,1 0 1,-1 0-1,0 1 0,0 0 0,1 1 1,-1-1-1,0 1 0,0 1 0,0-1 1,-1 1-1,1 0 0,-1 1 0,1-1 1,-1 1-1,0 1 0,-1-1 1,1 1-1,-1 0 0,8 9 0,-3-1 114,-2 1 0,1-1-1,-2 1 1,0 1-1,0-1 1,-2 1 0,0 1-1,0-1 1,-2 1-1,4 24 1,-3 16 650,-3 95 0,-3-72-664,3-36-314,1-24-176,-2-1-1,-1 1 1,-5 35 0,12-86-4359,9-31 2244,23-42-2915,4-9 141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7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1 1488,'0'0'15313,"-15"33"-12547,-44 116-939,54-132-1641,0 1-1,2-1 1,0 1 0,1-1-1,0 1 1,2 0-1,1 18 1,0 0 11,-1 149-83,0-105-6831,-35-109-5820,-4-29 10045,20 27 1898,-14-19 72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8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0 102 80,'0'0'11122,"122"35"-11122,-76-21-696,5-3-1520,12-11-1665,-17 0 352,-13-21 3137</inkml:trace>
  <inkml:trace contextRef="#ctx0" brushRef="#br0" timeOffset="1">428 141 800,'0'0'8874,"0"-18"-9241,0-90-1300,0 107 1662,0 1-1,0-1 0,-1 0 0,1 0 1,0 1-1,-1-1 0,1 0 0,0 1 1,-1-1-1,1 0 0,-1 1 0,1-1 1,-1 1-1,0-1 0,1 1 0,-1-1 1,1 1-1,-1-1 0,0 1 0,1 0 1,-1-1-1,0 1 0,0 0 0,1 0 1,-1-1-1,0 1 0,0 0 1,1 0-1,-1 0 0,0 0 0,0 0 1,0 0-1,1 0 0,-1 0 0,0 0 1,0 1-1,-1-1 0,-1 0 65,-1 1 1,0 0-1,0 0 0,0 0 1,0 0-1,1 0 0,-6 3 0,2 2 165,0-1-1,0 1 0,0 0 0,1 1 1,0 0-1,1 0 0,-1 0 0,1 1 1,1-1-1,-1 1 0,-3 12 0,1-4 253,1 1 1,0-1-1,1 1 0,1 1 0,-1 17 0,3-20-200,0 1 1,2 0-1,0-1 0,0 1 0,5 19 0,-5-31-265,1-1-1,0 1 1,0-1-1,0 1 0,0-1 1,1 0-1,0 0 0,-1 1 1,1-1-1,0 0 0,0-1 1,1 1-1,-1 0 1,1-1-1,-1 1 0,1-1 1,0 0-1,0 0 0,0 0 1,0 0-1,0 0 0,0-1 1,1 1-1,-1-1 1,0 0-1,1 0 0,-1 0 1,5 0-1,-1 0-132,-1 0 1,1-1-1,0 0 1,-1 0-1,1 0 1,0-1-1,7-1 1,-11 1-143,1 0 0,-1-1 0,0 1 0,0-1 0,0 1 0,0-1 0,0 0 0,0 0 0,0 0 0,-1 0 0,1-1 0,-1 1 0,0-1 0,4-4 0,13-28-5201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8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0 251 1000,'0'0'3705,"143"-198"-7690,-89 145 3817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9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1364 896,'0'0'21138,"32"-48"-20234,217-327-173,-184 275-163,-4-3-1,93-220 1,-153 320-520,13-24 796,-14 26-832,0 1 1,0-1-1,1 1 1,-1-1-1,0 1 0,1 0 1,-1-1-1,0 1 1,1 0-1,-1-1 1,1 1-1,-1 0 1,0 0-1,1-1 0,-1 1 1,1 0-1,-1 0 1,1 0-1,-1 0 1,1-1-1,-1 1 1,1 0-1,-1 0 0,1 0 1,-1 0-1,1 0 1,-1 0-1,1 0 1,-1 0-1,1 1 0,-1-1 1,1 0-1,-1 0 1,1 0-1,-1 0 1,0 1-1,1-1 1,-1 0-1,1 1 0,-1-1 1,1 0-1,-1 0 1,0 1-1,1-1 1,-1 1-1,0-1 0,0 0 1,1 1-1,-1-1 1,0 1-1,0-1 1,1 1-1,6 13-13,0-1 0,-1 1-1,5 15 1,5 10-5,29 69-5,92 192-28,-134-295 39,2 4 6,0 0 0,1 0-1,0 0 1,10 11 0,-15-19-3,0 0-1,0 0 1,0 0-1,0 0 1,0 0-1,0 0 1,0 0-1,0 0 1,0 0-1,1-1 1,-1 1-1,0 0 1,1-1-1,-1 1 1,0-1-1,1 0 1,-1 1-1,1-1 1,-1 0-1,1 0 1,-1 0-1,0 0 1,1 0-1,-1 0 1,1 0-1,-1 0 1,1-1-1,-1 1 1,0-1-1,1 1 1,-1-1-1,0 1 1,1-1-1,-1 0 1,0 0-1,0 1 1,0-1-1,1 0 1,-1 0-1,0 0 1,1-3-1,17-21 86,-2-1-1,0 0 1,19-45-1,-13 26-78,46-90-195,67-125-5118,18-39-12756,-119 222 14783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09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7866,'0'0'12245,"45"20"-10477,149 64-841,-157-70-696,0-2 0,40 8 0,-57-16-168,0 1 0,-1 1 0,23 10-1,-38-15-50,-1 1-1,0-1 1,0 1-1,0 0 1,0 0-1,0 0 1,0 0-1,-1 1 1,1-1-1,-1 1 1,1-1-1,-1 1 0,0 0 1,0 0-1,0 0 1,0 0-1,-1 0 1,1 1-1,-1-1 1,0 0-1,1 6 1,-2-5 54,0 0-1,0 0 1,0 1 0,0-1 0,-1 0 0,0 0 0,0 0 0,0 1 0,-1-1 0,1 0 0,-1-1-1,0 1 1,0 0 0,0 0 0,0-1 0,-1 1 0,1-1 0,-5 4 0,-23 22 266,-2 0 0,-1-3 1,-71 45-1,66-47-321,-24 18-65,-129 79-2674,189-120 2591,-5 3-560,0 0 1,1-1-1,-2 0 0,-9 3 1,15-5 397,1-1 0,-1 1 0,1-1 1,-1 0-1,0 0 0,1 0 0,-1 0 0,0 0 1,1 0-1,-1-1 0,1 1 0,-1 0 0,0-1 1,1 1-1,-1-1 0,1 0 0,-1 1 0,1-1 1,-1 0-1,1 0 0,0 0 0,-1 0 0,1 0 1,0 0-1,-2-3 0,-1-1-906,1-1 0,0 0 0,0 0-1,1-1 1,-3-6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0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3745,'0'0'11194,"0"187"-7425,0-84-776,0 14-1217,0 10-776,-5 4-568,-7 4-256,3-11-176,-3-18-424,8-21-1520,4-35-1985,0-29-1512,12-53 232,22-32 48,4-24 2568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0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11114,'0'0'6706,"151"74"-7426,-151-56-2233,-26-7-2488,-24-8-280,-5-3 3464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0.8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434 0 4753,'-192'106'5029,"185"-103"-4704,1 1-1,0 1 0,0-1 1,0 1-1,1 0 1,-10 11-1,13-13-174,1-1 1,0 0-1,0 1 0,0-1 1,0 1-1,0-1 0,0 1 0,1-1 1,-1 1-1,0 4 0,-1 9 838,-7 18 1571,-7 67 0,14-71-3199,1 0 0,4 47 0,-3-76 474,0 0-1,0-1 1,1 1 0,-1 0 0,0-1-1,0 1 1,1 0 0,-1-1-1,0 1 1,1 0 0,-1-1 0,1 1-1,-1-1 1,1 1 0,-1-1 0,1 1-1,-1-1 1,1 1 0,0-1 0,-1 0-1,1 1 1,-1-1 0,1 0 0,0 1-1,-1-1 1,1 0 0,0 0 0,0 1-1,-1-1 1,1 0 0,0 0 0,-1 0-1,1 0 1,0 0 0,0 0 0,-1 0-1,1-1 1,0 1 0,0 0-1,-1 0 1,1 0 0,0-1 0,-1 1-1,2-1 1,31-16-2612,-16 1 1499,0-1 0,0-1 0,22-33-1,-26 33 1613,0 1-1,2 0 0,-1 1 0,2 0 1,29-22-1,-24 26 264,0 1 0,0 0 0,1 2 0,0 0 0,1 2 0,39-8 1,139-11 1451,-187 25-1897,-10 0-88,-1 1-1,1 0 0,0 0 1,-1 0-1,1 0 0,0 0 0,4 2 1,-6 4 337,-3-2-308,0-1 0,-1 0 0,1 0 0,0 0 0,-1 0 0,0 0 0,0 0 0,0 0 0,0-1 0,0 1 0,-1-1 0,1 1 0,-1-1 0,-3 3 0,-51 32 369,28-18-270,-298 191 604,327-210-795,0 0 0,0 0 0,0 0 0,0 0 0,1 0-1,-1 0 1,0 0 0,0 0 0,0 0 0,0 0 0,0 0 0,0 0 0,0 0 0,0 0-1,0 0 1,0 0 0,1 0 0,-1 0 0,0 0 0,0 1 0,0-1 0,0 0 0,0 0-1,0 0 1,0 0 0,0 0 0,0 0 0,0 0 0,0 0 0,0 0 0,0 0 0,0 1-1,0-1 1,0 0 0,0 0 0,0 0 0,0 0 0,0 0 0,0 0 0,0 0 0,0 0-1,0 0 1,0 1 0,0-1 0,0 0 0,0 0 0,0 0 0,0 0 0,0 0 0,0 0-1,0 0 1,0 0 0,0 0 0,0 0 0,-1 0 0,1 1 0,0-1 0,0 0-1,0 0 1,0 0 0,0 0 0,0 0 0,9 0-20,-9 0 19,173 0 230,-173 0-215,0 0-1,1 0 1,-1 0-1,1 0 1,-1 0-1,1 1 1,-1-1-1,1 0 1,-1 0-1,0 0 0,1 0 1,-1 0-1,1 0 1,-1 1-1,0-1 1,1 0-1,-1 0 1,0 1-1,1-1 1,-1 0-1,0 1 0,1-1 1,-1 0-1,0 1 1,1-1-1,-1 0 1,0 1-1,0-1 1,0 1-1,1-1 1,-1 0-1,0 1 0,-2 18 198,-17 16 69,-7-10-242,0 0 0,-2-2 0,0-1-1,-2-1 1,-33 17 0,27-16-77,-66 41 414,-126 56 0,207-106 662,48-22-870,133-79-296,-109 57-454,0 3 0,94-37 0,-138 62 318,1 1-1,-1 1 0,1-1 0,0 1 0,13 0 0,-21 2 244,1-1-1,0 0 0,0 1 0,-1-1 1,1 1-1,0-1 0,-1 1 0,1-1 1,-1 1-1,1-1 0,0 1 1,-1 0-1,1-1 0,-1 1 0,0 0 1,1-1-1,-1 1 0,1 0 0,-1 0 1,0-1-1,0 1 0,1 0 0,-1 0 1,0 0-1,0-1 0,0 1 0,0 0 1,0 0-1,0 0 0,0 1 0,-1 34-90,1-25 6,-1 3 48,0 1 0,-1-1 0,-1 0 0,0 1 0,0-1 0,-2 0 0,-11 25 0,3-14 145,0-1-1,-2-1 1,-22 28 0,36-49 112,6-17 52,20-16-375,1 2 0,1 1 1,1 1-1,2 1 1,1 2-1,38-24 0,-59 42 102,1-1 0,0 1-1,17-6 1,-27 11 80,1 0 0,-1 1 0,1-1 0,0 1 1,-1-1-1,1 1 0,0-1 0,0 1 0,-1 0 0,1 0 0,0 0 1,0 0-1,-1 0 0,1 0 0,0 0 0,0 0 0,-1 1 1,1-1-1,0 1 0,-1-1 0,1 1 0,-1 0 0,1 0 1,0 0-1,-1 0 0,0 0 0,1 0 0,-1 0 0,0 0 1,1 0-1,-1 1 0,0-1 0,2 3 0,10 38 2127,-10-31-1868,0 0-1,1-1 0,6 13 1,-9-20-308,0-1 1,1 1 0,-1-1 0,1 1 0,0-1 0,0 0 0,0 0 0,0 0 0,0 0 0,1 0 0,-1 0 0,0-1 0,1 1 0,-1-1-1,1 0 1,0 0 0,3 1 0,-2 0-237,1-1-1,0-1 1,-1 1 0,1-1-1,0 0 1,0 0-1,0 0 1,-1 0-1,1-1 1,0 0 0,-1 0-1,1 0 1,0-1-1,-1 0 1,0 0-1,1 0 1,-1 0 0,0 0-1,0-1 1,0 0-1,0 0 1,6-6-1,4-6-1318,0-2-1,-1 1 0,-1-1 0,10-19 1,-12 20 475,41-71-2733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1.1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437 1 10002,'0'0'10010,"-189"201"-9570,143-144-440,-4 7-512,4-7-2056,0-4-881,12-18-1744,9-21 1056,25-56-16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1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33 248,'0'0'4689,"239"-32"-3849,-209 32 80,-9 0-191,-17 0-433,-4 10-296,-4 22-112,-76 28-1425,4-6-1831,1-8 919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 4209,'0'0'4904,"39"22"-4258,-39-22-646,159 99 256,-154-96-256,-1 1 0,0-1 0,0 1-1,0 0 1,0 0 0,-1 0 0,1 0-1,-1 1 1,0-1 0,0 1 0,-1 0-1,0 0 1,2 5 0,-3-5-24,0 1 0,0-1 0,-1 0 0,0 0 0,0 1 0,0-1 0,-1 0-1,-1 7 1,0 1-66,0-3 5,0 0 1,-1 0 0,0 0 0,0 0-1,-1-1 1,0 1 0,-1-1 0,0 0-1,-1-1 1,0 1 0,-10 11 0,-8 5-222,-1-1 0,-31 23 0,47-41 232,-64 50-667,-2-4 1,-104 55 0,-178 55 3315,387-158 1430,27-4-3383,-7-4-59,-1-2 0,60-16 0,95-34 13,-193 53-562,23-7-53,24-6-850,-1-3 0,0-1 1,71-39-1,-124 57 678,1 0 0,-1-1 0,0 0 0,0 0 0,0 0 0,0 0 0,0-1 0,-1 0 0,1 1 0,-1-1 0,0 0 0,0-1 0,-1 1 0,1 0 0,-1-1 0,0 0 0,0 1 1,-1-1-1,1 0 0,-1 0 0,0 0 0,0 0 0,-1 0 0,1 0 0,-1 0 0,-1-5 0,1 7 257,-1 1 0,1 0 0,-1 0 0,1-1-1,-1 1 1,0 0 0,0 0 0,0 0 0,0 0 0,0 0 0,-1 0 0,1 0 0,0 1 0,-1-1 0,0 0 0,1 1 0,-1-1 0,0 1-1,0-1 1,0 1 0,0 0 0,0 0 0,0 0 0,0 0 0,0 0 0,-2 0 0,2 0 46,0 1-1,-1-1 1,1 1 0,0-1-1,0 1 1,0 0 0,0-1 0,0 1-1,0 1 1,0-1 0,-1 0 0,1 0-1,0 1 1,0-1 0,0 1-1,0 0 1,0-1 0,0 1 0,0 0-1,0 0 1,1 0 0,-1 1 0,0-1-1,1 0 1,-1 1 0,0-1-1,1 1 1,0-1 0,-1 1 0,0 2-1,-4 10 278,0 2 0,2-1 0,0 0 0,0 1-1,2 0 1,-2 21 0,4-35-338,-9 272 3377,9-223-2919,0-8-95,3 0 0,1 0 0,3-1 1,1 0-1,2 0 0,24 64 0,-32-101-318,0 1 0,1-1 1,-1 0-1,1-1 0,5 8 0,-7-11-61,-1-1-1,1 1 1,0 0 0,-1 0-1,1-1 1,0 1-1,0 0 1,0-1-1,0 1 1,-1-1 0,1 1-1,0-1 1,0 1-1,0-1 1,0 0-1,0 1 1,0-1 0,0 0-1,0 0 1,0 0-1,0 0 1,0 0-1,0 0 1,0 0 0,0 0-1,1 0 1,-1 0-1,0-1 1,0 1-1,-1 0 1,1-1 0,0 1-1,0-1 1,0 1-1,0-1 1,0 1-1,1-2 1,5-5 4,-1 0 0,0 0 1,-1-1-1,1 0 0,-1 0 0,-1 0 0,0 0 1,5-14-1,3-4-271,88-196-3764,-64 138 2236,47-104-3458,-10 3-171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1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78 7194,'0'0'12880,"44"-10"-13170,144-35-1318,-149 36 738,24-4-2213,-57 13 2004,-1 0-1,1 0 0,0 0 0,-1 0 0,12 3 0,-17-3 1029,0 1 1,0-1-1,0 0 0,1 0 0,-1 0 0,0 0 0,0 0 0,0 0 1,1 1-1,-1-1 0,0 0 0,0 0 0,0 0 0,0 1 1,0-1-1,1 0 0,-1 0 0,0 0 0,0 1 0,0-1 0,0 0 1,0 0-1,0 0 0,0 1 0,0-1 0,0 0 0,0 0 0,0 1 1,0-1-1,0 0 0,0 0 0,0 1 0,0-1 0,0 0 0,0 0 1,0 0-1,-1 1 0,1 5-82,0-1 0,-1 0 0,0 1 0,-1-1 0,1 0 0,-1 1 0,0-1 1,0 0-1,-1 0 0,1 0 0,-6 6 0,-5 8 373,-26 25-1,6-7 339,14-14 333,-27 44 0,41-60-688,1 1 0,0 0 0,1 1-1,0-1 1,0 1 0,0 0 0,1-1 0,1 1 0,-1 0 0,1 10-1,1-18-194,0 0 0,0 0-1,0 0 1,0 0 0,0 0-1,0-1 1,1 1 0,-1 0-1,0 0 1,1 0 0,-1 0-1,1 0 1,-1 0 0,1-1-1,-1 1 1,1 0-1,-1 0 1,1-1 0,0 1-1,-1 0 1,1-1 0,0 1-1,0-1 1,0 1 0,-1-1-1,1 1 1,0-1 0,1 1-1,2 0-6,-1 0 0,0-1 0,1 1 0,-1-1 0,0 0 0,1 0 0,-1 0 0,7-1 0,-1-1-83,-1 0 0,1 0 0,0-1 0,-1 0 1,1 0-1,13-9 0,-11 4-132,0 0-1,0-1 1,-1-1 0,0 0 0,0 0 0,-1-1 0,0 0-1,-1 0 1,-1-1 0,0 0 0,0-1 0,-1 1 0,-1-1-1,0-1 1,-1 1 0,0-1 0,-1 1 0,-1-1 0,1-16-1,-3 30 233,0 0 0,0 1 0,0-1 0,0 0 0,-1 0 0,1 0 0,0 1 0,0-1 0,0 0 0,-1 0 0,1 0 0,0 0-1,0 0 1,0 1 0,-1-1 0,1 0 0,0 0 0,0 0 0,-1 0 0,1 0 0,0 0 0,0 0 0,-1 0 0,1 0 0,0 0 0,-1 0 0,1 0-1,0 0 1,0 0 0,-1 0 0,1 0 0,0 0 0,0 0 0,-1-1 0,1 1 0,0 0 0,0 0 0,0 0 0,-1 0 0,1 0 0,0-1-1,0 1 1,0 0 0,-1 0 0,1 0 0,0-1 0,0 1 0,0 0 0,0 0 0,0-1 0,0 1 0,0 0 0,-1 0 0,1-1 0,0 1 0,0 0-1,0 0 1,0-1 0,0 1 0,0 0 0,0 0 0,0-1 0,0 1 0,0 0 0,0 0 0,0-1 0,1 1 0,-1-1 0,-15 20 994,10-10-713,0 1-1,1 0 1,1 0-1,-1 0 1,2 1-1,-1-1 0,0 16 1,-1 80 1369,4-102-1621,-1-2-30,1 1 0,0 0 0,0-1 0,0 1 0,0-1 0,0 1 0,1-1 1,-1 1-1,1-1 0,0 1 0,-1-1 0,1 0 0,0 1 0,1-1 0,-1 0 0,0 0 1,1 1-1,-1-1 0,1 0 0,-1-1 0,1 1 0,0 0 0,0 0 0,0-1 0,0 1 1,0-1-1,0 0 0,1 1 0,-1-1 0,0 0 0,1 0 0,-1 0 0,1-1 0,-1 1 0,0-1 1,1 1-1,0-1 0,-1 0 0,6 0 0,-3 0-4,1 0-1,0 0 1,-1-1-1,1 0 1,0 0 0,-1 0-1,1 0 1,-1-1-1,1 0 1,-1 0-1,0-1 1,0 0 0,0 0-1,0 0 1,-1 0-1,1 0 1,-1-1 0,0 0-1,0 0 1,7-8-1,3-8-450,1-1 0,-2 0-1,15-33 1,-11 21-729,29-50-4108,-3 8-1820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1920,'0'0'14712,"-1"33"-12968,1 111-961,1-124-700,1 0 1,1 0 0,11 37 0,-11-43-128,1 0 1,2 24 0,-5 68-3279,-1-85-2307,1-40 4005,1 0 1,7-29 0,-4 28 207,-2-1 1,2-33-1,-5 54 1399,0 0-1,0-1 0,0 1 0,0-1 1,-1 1-1,1 0 0,0-1 1,0 1-1,-1 0 0,1-1 0,0 1 1,-1 0-1,1 0 0,0-1 1,-1 1-1,1 0 0,0 0 0,-1-1 1,1 1-1,-1 0 0,1 0 1,0 0-1,-1 0 0,1 0 1,-1-1-1,1 1 0,0 0 0,-1 0 1,1 0-1,-1 0 0,1 0 1,-1 1-1,1-1 0,0 0 0,-1 0 1,-18 3-22,19-3 22,-7 2-6,-1 1 0,1 0 0,0 0 0,0 1 0,1 0 0,-1 0 0,-8 8 0,-11 7-124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2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0 2032,'0'0'11342,"-7"36"-10109,-21 115-122,24-120-615,1-1 1,1 1-1,3 43 1,0-17-932,-1-59 54,1-1 1,-1 0-1,0 1 0,1-1 0,0 1 1,0-1-1,-1 1 0,3-4 0,6-16-1184,46-153-7362,-29 84 5953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2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29 952,'0'0'14929,"36"-6"-14277,115-14-156,-144 19-429,1 0-1,0 1 1,0 0-1,0 0 1,-1 1 0,1 0-1,11 2 1,-17-2-40,1 0 0,-1 1 0,1-1 0,-1 0 0,0 1 1,0 0-1,1-1 0,-1 1 0,0 0 0,0 0 0,2 4 0,-1-2 3,0 0 83,0-1-1,-1 1 1,0 0 0,1 0-1,-2 0 1,1 1 0,0-1-1,-1 0 1,0 1 0,0-1-1,1 8 1,-1 54 1936,-2-35-1280,1 25 381,1-1-289,-1-1-1,-4-1 1,-11 66-1,1-63-674,-1-1 1,-30 68-1,43-117-324,-1-1 0,1 1-1,-1-1 1,-1 0 0,1 0 0,-1 0 0,0-1 0,0 1 0,0-1 0,0 0 0,-7 4-1,8-6-25,1-1-1,-1 1 1,0-1-1,0 0 0,1 0 1,-1 0-1,0 0 0,0-1 1,0 1-1,0-1 0,0 0 1,0 0-1,0 0 1,-1 0-1,1 0 0,0-1 1,0 0-1,1 1 0,-1-1 1,0 0-1,0 0 0,0 0 1,0-1-1,-3-2 1,-5-3-1063,2-1 0,-1 0 0,1-1 0,-8-9 0,-39-42-6053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3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7017,'0'0'8969,"-2"33"-8880,0 9-249,-3 91-1415,8-146-478,0 0 1933,1 0 0,1 1 0,0-1 0,1 1 0,0 1 0,1-1 0,0 1 0,1 0 0,9-11 0,-11 17 230,-1-1 1,1 1-1,0 0 0,0 1 1,1 0-1,-1 0 0,1 0 1,0 0-1,0 1 1,0 0-1,1 1 0,-1 0 1,1 0-1,-1 0 0,1 1 1,-1 0-1,10 0 0,-16 1-84,-1 1 0,0-1 0,1 0 0,-1 0-1,1 0 1,-1 0 0,0 0 0,1 0-1,-1 1 1,0-1 0,1 0 0,-1 0-1,0 1 1,1-1 0,-1 0 0,0 0 0,0 1-1,1-1 1,-1 0 0,0 1 0,0-1-1,0 0 1,1 1 0,-1-1 0,0 0-1,0 1 1,0-1 0,0 1 0,0-1 0,0 0-1,0 1 1,0-1 0,0 1 0,0-1-1,0 0 1,0 1 0,0-1 0,0 1 0,0-1-1,0 1 1,-5 17 651,-1-7-386,-1 0 0,0 0 0,-1-1 0,0 0 0,-1 0 0,0-1 0,-13 11 0,11-10-176,0 0 1,1 1-1,0 0 0,0 1 0,-11 19 0,11-2-155,9-27-201,1-1 0,-1 0-1,1 0 1,0 1 0,0-1 0,-1 0-1,1 0 1,0 1 0,0-1 0,0 0 0,1 1-1,-1-1 1,0 0 0,0 0 0,1 1-1,-1-1 1,0 0 0,1 0 0,1 2-1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3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 0 10738,'0'0'10772,"-5"36"-9017,-15 115-1054,16-120-460,2 1 0,2 33 0,1-44-2543,-5 40 1,5-63 1941,-1 0 0,1 0 0,0 0 1,-1 1-1,1-1 0,0 0 1,0 1-1,0-1 0,0 1 0,2-3 1,5-7-443,33-63-2509,-21 35 2612,51-73 0,-68 109 856,0-1-1,0 1 1,0 0-1,0 1 1,0-1-1,1 0 1,-1 1-1,1 0 1,0 0-1,-1 0 0,1 0 1,0 1-1,8-3 1,-1 2 150,1 1 0,0 0-1,18 0 1,-25 1-328,-2 0 11,0 0 0,-1 0 0,1 1 0,0-1 0,-1 1 0,1-1 0,-1 1 0,1 0 0,0 0 0,-1 0 0,0 0 1,1 0-1,-1 1 0,0-1 0,0 1 0,1 0 0,-1-1 0,0 1 0,-1 0 0,1 0 0,0 0 0,-1 0 0,1 1 0,-1-1 0,1 0 0,-1 1 0,0-1 0,0 1 0,0-1 0,-1 1 0,1-1 0,0 1 0,-1 0 1,0-1-1,1 5 0,-1-1-117,0 1 1,0-1 0,-1 0 0,1 1-1,-1-1 1,-1 0 0,1 0-1,-1 0 1,0 0 0,-1 0 0,1 0-1,-1 0 1,0-1 0,-7 10 0,-13 10 27,-2-1 0,-39 31 1,-17 15 1119,78-67-991,-1 1 0,1 0 0,0 0-1,0 1 1,0-1 0,1 1 0,0-1 0,0 1 0,-3 10 0,4-14-133,1 1 1,-1 0 0,1-1-1,0 1 1,0-1 0,0 1-1,0 0 1,0 0 0,0-1-1,0 1 1,0 0 0,1-1-1,-1 1 1,0-1 0,1 1-1,0 0 1,-1-1-1,1 1 1,0-1 0,0 0-1,0 1 1,0-1 0,0 0-1,0 1 1,0-1 0,0 0-1,1 0 1,-1 0 0,0 0-1,1 0 1,-1 0 0,1 0-1,-1-1 1,3 2 0,7 2-900,1-1 0,0 0 0,0 0 0,21 1 0,53-3-439,-60-1 1849,-25 0-305,0 0-1,0 1 1,0-1 0,-1 0-1,1 0 1,0 1 0,0-1-1,-1 1 1,1-1 0,0 1 0,0-1-1,-1 1 1,1-1 0,0 1-1,-1-1 1,1 1 0,-1 0-1,1-1 1,-1 1 0,1 0-1,-1 0 1,0-1 0,1 1-1,-1 0 1,0 0 0,1 0-1,-1-1 1,0 1 0,0 0 0,0 0-1,0 0 1,0 0 0,0-1-1,0 1 1,0 0 0,0 0-1,0 0 1,0 0 0,-1 0-1,1-1 1,-1 2 0,1 2 212,-1 0 0,0 0 0,0 0 0,-1 0 0,1 0 0,-1-1 0,0 1 0,-3 4 0,-20 22-480,-2-1 0,-1-1 0,-48 37 0,-102 58-993,84-59 2948,92-64-1694,1 1 0,0 0 0,0 0 0,-1 0 0,1-1 0,0 1 0,0 0 0,0 1 0,0-1 0,1 0 0,-1 0 0,0 0 0,0 1 0,0 0 0,1-1-53,0-1 0,0 1 0,0-1-1,0 0 1,0 1 0,0-1 0,0 1 0,0-1-1,1 0 1,-1 1 0,0-1 0,0 1 0,0-1-1,1 0 1,-1 1 0,0-1 0,0 0-1,1 1 1,-1-1 0,0 0 0,1 0 0,-1 1-1,0-1 1,1 0 0,-1 0 0,0 0 0,1 1-1,-1-1 1,1 0 0,-1 0 0,7 2 225,-1 0 0,1-1-1,-1 0 1,11 0 0,-9 0-357,403 44 5992,-210-21-3542,-19-16-2291,-179-7-245,-1-1 0,1 0 0,-1 0 0,1 0 0,0 0 0,-1 0 0,1 0 0,-1-1 0,1 1 0,0-1 0,-1 1 0,1-1 0,-1 0 0,0 0 0,1-1 0,-1 1 0,0 0 0,0-1 0,0 1 0,1-1 0,-2 0 0,1 1 0,0-1 0,0 0 0,-1 0 0,1 0 0,-1-1 0,1 1 0,-1 0 0,0-1 0,2-4 0,4-16-2431,-1-2 0,-2 1 0,0 0 0,1-34 1,-4-20-7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4.0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0 9722,'0'0'4877,"5"22"-4822,2 6-293,5 38 0,-12-61 118,0 0 0,0-1 0,0 1 1,-1 0-1,0-1 0,0 1 0,0-1 0,0 1 1,-1-1-1,0 1 0,0-1 0,0 0 0,0 0 1,-1 0-1,1 0 0,-1 0 0,0-1 0,-4 5 1,-5 6-478,-25 34-1256,-12 17-805,21-18-3429,31-48 6230,0 1 1,0 0 0,0 0-1,0 0 1,0 0-1,0 1 1,0-1 0,5 2-1,-7 1 324,-1 0-1,1 0 0,0-1 1,-1 1-1,0 0 1,0 0-1,0 0 1,0 0-1,0 0 0,0 0 1,-2 5-1,1-3-10,-1 5 76,0 0-1,-1-1 0,-1 1 0,0-1 1,0 1-1,-1-1 0,0-1 0,-1 1 1,1-1-1,-14 14 0,12-13-428,-1 0 0,1 1 0,1 0 0,0 0 0,0 1 0,1 0 0,-5 15 0,9-22 327,47-53-13994,-5-11 12450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4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53 944,'0'0'9196,"41"-2"-8247,133-7-357,-55 6-247,-85 3-415,-33 0-125,-7 1-109,-31 8-147,-46 7-602,76-15 363,0-1 0,0 0 0,0 0 0,0-1 0,-10-1 0,16 1 541,0 0-1,0 1 0,0-1 0,0 0 1,0 0-1,0 0 0,0 0 1,0 0-1,1 0 0,-1 0 1,0 0-1,1 0 0,-1 0 0,0 0 1,1-1-1,0 1 0,-1 0 1,1 0-1,0-1 0,-1 1 0,1 0 1,0 0-1,0-1 0,0 1 1,0 0-1,0 0 0,1-2 1,-1-2-239,-1-21-174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4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1168,'168'-39'574,"-141"38"908,-26 1-1450,-1 0-1,0 0 0,0 0 1,0 0-1,1 0 0,-1 0 1,0 0-1,0 0 0,0 0 1,1 0-1,-1 0 0,0 0 1,0 0-1,0 0 0,1 0 1,-1 1-1,0-1 0,0 0 1,0 0-1,0 0 0,0 0 1,1 0-1,-1 1 0,0-1 1,0 0-1,0 0 0,0 0 1,0 1-1,0-1 0,0 0 1,0 0-1,0 0 0,1 1 1,-1-1-1,0 0 0,0 0 1,0 0-1,0 1 0,0-1 1,0 0-1,0 0 0,0 0 1,-1 1-1,-15 16 2126,15-16-1838,-52 49 2295,-25 25-399,68-64-3251,0 1 1,-12 20-1,47-43-6616,-23 9 8024,-1 1-1,0 0 1,0 0-1,1 0 1,-1 0-1,1 0 1,-1 0 0,1 0-1,-1 0 1,1 0-1,0 1 1,-1-1-1,1 1 1,0-1-1,-1 1 1,4-1 0,6 1 1145,-2 0-894,0 0 1,0 0-1,0 1 0,0 0 0,-1 0 0,1 1 0,13 5 0,23 8-640,-24-13-4813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6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244 48 1192,'0'0'6596,"-31"-7"-4977,-95-24 107,118 29-1201,1 0 1,0 0-1,-1 1 0,1 0 1,0 0-1,-1 1 1,-27 4 8119,41 8-7098,2-8-1235,1 0 1,0 0 0,0-1 0,0 0-1,1-1 1,13 2 0,67 5 753,-68-8-806,248 4 1537,-173-6-1316,226-18 870,-62 0-775,459 33-532,-80 39-44,-576-49 0,291 26 0,-265-18 0,168 45 0,-250-55-9,80 28 37,-79-26-56,-1 0 0,1 1-1,-1 0 1,1 0-1,-2 1 1,1 0-1,8 9 1,-15-14-111,1 0 1,-1 1-1,1-1 1,-1 1-1,0-1 1,0 1-1,1-1 0,-1 1 1,-1 0-1,1 0 1,0 0-1,0-1 1,-1 1-1,1 0 0,-1 0 1,1 0-1,-1 0 1,0 0-1,0 0 1,0 0-1,0 0 0,0 0 1,0 0-1,-1 0 1,1 0-1,-1 2 1,-1-1-466,0 0 1,0 0-1,0 0 1,0 0-1,0-1 1,-1 1 0,1-1-1,-1 0 1,0 1-1,0-1 1,1 0 0,-1-1-1,-6 3 1,-43 19-11437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1800,'0'0'12722,"36"34"-12137,115 108-249,-126-119-236,-15-15-18,-1 0 0,0 1 0,12 16 0,-19-22-62,-1 1 0,0-1 0,0 1 0,0-1 0,0 0 0,-1 1 0,1 0 0,-1-1 0,0 1 0,-1 6 0,1-6-8,-1 1-1,1-1 1,-1 0-1,-1 0 0,1 0 1,-1 0-1,1 0 1,-1 0-1,0 0 0,0-1 1,-1 1-1,1-1 1,-1 1-1,0-1 0,0 0 1,0 0-1,0 0 1,0-1-1,-6 4 0,-10 7-37,0-2-1,-32 15 1,26-14-69,2 0-252,-99 45-1767,107-51 687,0-1 0,0-1 0,-21 4 0,15-7-3116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10 4897,'0'0'3882,"43"-1"-2980,135-6-341,-170 6-532,0 1 1,1 0-1,-1 0 0,0 1 0,0 0 0,0 0 1,0 1-1,0 0 0,13 5 0,-19-6-24,1 1-1,-1 0 1,0 0 0,0 0-1,-1 0 1,1 0-1,0 0 1,-1 1 0,1-1-1,-1 0 1,0 1-1,0-1 1,0 1 0,0 0-1,0-1 1,0 1-1,-1 0 1,1-1 0,-1 5-1,1-2-4,-1-1 0,0 1 0,1 0 0,-2 0 0,1 0 0,-1 0 0,1 0 0,-1 0 0,-1-1 0,1 1 0,-1 0 0,0-1 0,0 1 0,0-1 0,0 1 0,-1-1 0,0 0 0,0 0 0,0-1 0,-4 5 0,-7 5 0,-1 0 0,0 0 0,-30 17 0,33-22 0,-224 121 45,130-76 40,77-34 419,42-19-339,178-12 177,-146 8-329,9 3 2,-53 1-15,-1 0 1,1 1-1,-1-1 1,1 1 0,-1-1-1,1 1 1,-1-1 0,1 1-1,-1 0 1,1-1-1,-1 1 1,1 0 0,-1-1-1,0 1 1,0 0 0,1-1-1,-1 1 1,0 0 0,0-1-1,0 1 1,0 0-1,1 0 1,-1-1 0,0 1-1,-1 0 1,1 0 0,0-1-1,0 1 1,0 0-1,0 0 1,0-1 0,-1 1-1,1 0 1,-1 3 7,1 1-3,-1 0 1,0 0-1,-1 0 1,1-1-1,-1 1 0,0-1 1,0 1-1,0-1 1,0 1-1,-1-1 1,-4 5-1,-40 41 60,27-31-56,-169 152-75,74-71 38,111-96 40,-14 12 5,18-15-6,-1-1-1,1 1 1,-1-1 0,1 1 0,0-1 0,-1 1 0,1 0 0,0-1 0,-1 1 0,1-1 0,0 1 0,0 0-1,-1-1 1,1 1 0,0 0 0,0-1 0,0 1 0,0 0 0,0-1 0,0 1 0,0 0 0,0-1 0,0 1-1,0 0 1,1 1 0,9 1 300,27-2 41,1-1 0,-1-2 0,1-1 0,53-12 0,-35 2-388,-2-3 0,72-30 0,-123 45-42,-11 3-32,-31 13-75,1 2-1,0 1 0,2 2 0,-42 30 0,25-16-98,-51 33-70,-124 105 1,216-163 352,-33 33 46,42-39-22,1 0 0,-1 0 0,1 1-1,0-1 1,-1 1 0,2-1 0,-1 1-1,0 0 1,1 0 0,0 0 0,-1 0-1,1 4 1,1-7-12,-1-1-1,1 1 1,0-1 0,0 1 0,0 0 0,0-1-1,0 1 1,0-1 0,0 1 0,0 0-1,1-1 1,-1 1 0,0-1 0,0 1-1,0-1 1,1 1 0,-1-1 0,0 1-1,0-1 1,1 1 0,-1-1 0,1 1-1,-1-1 1,0 1 0,1-1 0,-1 0-1,1 1 1,-1-1 0,2 1 0,18 2 280,-14-3-218,14 1 35,0-1 1,0-1 0,0-1 0,-1 0-1,1-2 1,-1 0 0,1-1-1,-1-1 1,23-11 0,205-116-12,-140 70-93,-107 63-13,0 0 1,1 0-1,-1 0 1,0-1-1,0 1 0,0 0 1,0 0-1,1 0 0,-1 0 1,0 0-1,0-1 0,0 1 1,1 0-1,-1 0 1,0 0-1,0 0 0,1 0 1,-1 0-1,0 0 0,0 0 1,0 0-1,1 0 1,-1 0-1,0 0 0,0 0 1,1 0-1,-1 0 0,0 0 1,0 0-1,1 0 1,-1 0-1,0 0 0,0 0 1,1 0-1,-1 0 0,0 0 1,0 1-1,0-1 0,1 0 1,-1 0-1,0 0 1,0 0-1,0 1 0,0-1 1,1 0-1,-1 0 0,0 0 1,0 1-1,0-1 1,0 0-1,0 0 0,0 0 1,0 1-1,0-1 0,1 0 1,-1 0-1,0 1 0,0-1 1,0 0-1,0 0 1,0 1-1,-5 19-756,-27 74-46,-11 38-664,30-67 1106,8-39 460,0 0 0,-14 38 0,18-61 143,0 1 0,0 0 0,0-1 0,1 1 1,-1 0-1,1 0 0,0 4 0,0-7-179,12-2 249,-5-2-294,1-1 0,-1 1-1,0-2 1,0 1 0,0-1-1,-1 0 1,0 0 0,0 0 0,0-1-1,-1 0 1,9-13 0,-1 2-330,-1-2 1,0 0 0,10-26 0,-20 41 239,0 0 0,-1 0-1,1 0 1,-1-1 0,0 1-1,0 0 1,-1-1 0,1-4-1,-1 9 71,0 0-1,0 0 0,0-1 1,0 1-1,-1 0 1,1 0-1,0-1 0,0 1 1,0 0-1,0 0 1,0-1-1,-1 1 0,1 0 1,0 0-1,0-1 1,0 1-1,-1 0 0,1 0 1,0 0-1,0 0 0,-1-1 1,1 1-1,0 0 1,0 0-1,-1 0 0,1 0 1,0 0-1,-1 0 1,1 0-1,0 0 0,0 0 1,-1 0-1,1 0 0,0 0 1,-1 0-1,1 0 1,-1 0-1,-13 2-50,12-1 41,-8 2 6,0 1-1,0 0 0,0 0 1,0 1-1,1 1 0,-1 0 1,2 0-1,-1 1 0,-8 8 1,-74 78-297,74-74 136,-104 122-1730,-24 25-2703,118-138 1911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7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 36 160,'0'0'12064,"-18"-5"-9882,-52-17-390,53 17 1249,22 5-1536,232 14 5261,927-12-2907,-606-4-3803,-460 3-327,128-3-442,-84-8-5361,-113 4-3258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19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64 5553,'0'0'15274,"-4"-1"-13542,4 1-1710,-1 0 0,1 0 0,0 0 0,0 0 0,-1 0-1,1 0 1,0 0 0,0 0 0,-1 0 0,1 0 0,0 0-1,0 0 1,0 0 0,-1 0 0,1 0 0,0 0 0,0 0-1,0 0 1,-1-1 0,1 1 0,0 0 0,0 0-1,0 0 1,-1 0 0,1 0 0,0-1 0,0 1 0,0 0-1,0 0 1,0 0 0,-1-1 0,1 1 0,0 0 0,0 0-1,0-1 1,0 1 0,0 0 0,0 0 0,0 0 0,0-1-1,0 1 1,0 0 0,12-6 582,42-5 114,-30 6-371,78-11 211,1 5 1,161 3 0,-247 8-552,1 0 1,23 5-1,-35-4-12,0 1 0,0-1-1,0 1 1,0 0 0,0 1 0,-1-1-1,1 1 1,-1 1 0,9 5-1,-13-8-16,0 0 0,-1-1-1,1 1 1,-1 0 0,1 0-1,-1-1 1,1 1 0,-1 0-1,1 0 1,-1 0-1,0 0 1,0 0 0,1 0-1,-1 0 1,0-1 0,0 1-1,0 0 1,0 0 0,0 0-1,0 0 1,0 0 0,0 0-1,0 0 1,-1 0 0,1 0-1,0 0 1,-1-1-1,1 1 1,0 0 0,-1 0-1,1 0 1,-1 0 0,1-1-1,-1 1 1,0 0 0,1-1-1,-1 1 1,0 0 0,1-1-1,-1 1 1,-2 0 0,-96 69-1103,10-8 153,26-11-1366,-86 90-1,20-2-4001,109-117 5048,-45 43-3767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0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1696,'0'0'7626,"0"195"-5209,0-96-49,0 4 185,0 0-1145,-4-1-888,4-10-280,0-7-240,0-17-1304,0-29-2321,0-89-7153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0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1 691 6337,'0'0'7114,"164"181"-6898,-135-160-216,0-21-432,-8 0-2473,-8-28-1960</inkml:trace>
  <inkml:trace contextRef="#ctx0" brushRef="#br0" timeOffset="1">559 0 7386,'0'0'7369,"269"15"-4480,-164-15-865,4 0-1312,-9 0-416,-12-7-296,-20 3-848,-22 4-2192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0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575 0 4737,'0'0'12387,"-218"245"-10107,151-167-1088,0 7-687,0 0-385,4-4-120,17-7-417,16-42-2743,13-18-3346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1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76 133 1400,'0'0'8589,"-4"34"-6225,1-2-1668,-2 23 1289,-24 97-1,1-3-97,21-51-6960,84-325-8349,18-49 17298,-90 263-3318,0 1 0,2 0-1,-1 0 1,2 0 0,-1 1-1,15-16 1,-18 22-306,1 1 1,1-1-1,-1 1 0,0 0 1,1 1-1,0-1 0,0 1 0,0 0 1,0 1-1,1-1 0,-1 1 1,1 0-1,-1 1 0,12-2 1,-11 2-85,0 0 1,0 1 0,0 0-1,-1 0 1,1 0-1,0 1 1,0 0 0,9 3-1,-13-3-137,-1 0-1,0 0 1,0 1-1,0-1 1,0 1-1,0-1 1,0 1 0,0 0-1,-1 0 1,1 0-1,-1 0 1,1 0-1,-1 0 1,0 0-1,0 0 1,1 1-1,-2-1 1,1 0-1,0 1 1,0-1-1,-1 1 1,1-1-1,-1 0 1,0 1-1,0 4 1,1 26 737,-2-1 0,-2 0-1,0 1 1,-10 34 0,10-52-473,1 1 0,1-1 0,0 24 0,1-34-240,0 1 0,1 0 1,0-1-1,0 1 0,0-1 1,1 1-1,0-1 0,0 0 1,0 0-1,0 0 1,1 0-1,6 9 0,6 0-1,0 0 0,1-1-1,0-1 1,1-1 0,0 0-1,1-1 1,35 14-1,42 26 5,-93-49-57,0 0 0,-1 0-1,1 0 1,0 0 0,-1 1 0,1-1 0,-1 0 0,0 1-1,1-1 1,-1 1 0,0 0 0,0-1 0,2 4-1,-3-4 3,0 0-1,0 0 0,0-1 1,0 1-1,0 0 0,0-1 0,0 1 1,0 0-1,0 0 0,0-1 1,0 1-1,-1 0 0,1-1 1,0 1-1,0 0 0,-1-1 0,1 1 1,0 0-1,-1-1 0,1 1 1,-1-1-1,1 1 0,-1-1 0,0 2 1,-4 1 11,0 0 1,0 0-1,0-1 1,0 0 0,0 0-1,0 0 1,-9 2-1,-39 7 24,0-2-1,-1-3 0,-108 0 1,158-6-30,0 0 0,1 0 0,-1 0 0,0 0 1,0-1-1,1 0 0,-1 1 0,0-1 0,1-1 1,-1 1-1,1 0 0,-1-1 0,1 0 0,-6-4 0,7 4-4,0 0-1,1 0 0,-1 0 0,1-1 1,0 1-1,0-1 0,0 1 0,0-1 0,0 1 1,0-1-1,1 1 0,0-1 0,-1 0 0,1 1 1,0-1-1,0 0 0,0 0 0,0 1 0,1-1 1,-1 0-1,2-3 0,-1 1-18,0 0 1,1 1-1,0-1 0,0 0 0,0 1 1,0-1-1,1 1 0,0 0 0,0 0 1,0 0-1,0 0 0,0 0 0,1 1 1,4-4-1,9-6-155,0 1-1,24-12 1,-10 6-275,187-115-7477,-120 72 1639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1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10274,'0'0'11219,"243"-14"-11051,-142 7-168,-5 0 0,-16 7-1801,-21-11-2688,-26 0-2688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2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0 1728,'0'0'10623,"-36"15"-7836,-113 47 83,141-59-2671,0 0 0,0 1 0,0 0 0,0 1 0,1 0 1,0 0-1,0 0 0,0 1 0,1 0 0,-1 0 0,1 1 0,1 0 0,0 0 0,-9 14 1,-2 4-41,-8 11-248,-52 78 60,37-38-4529,33-61 811,9-36-3739,-2 16 7440,1 0 1,0 0-1,0 0 0,4-5 1,-6 9 105,0 1 0,1-1 0,-1 0 1,0 0-1,1 1 0,-1-1 0,1 0 1,-1 1-1,1-1 0,-1 1 0,1-1 1,-1 1-1,1-1 0,0 1 0,-1-1 0,1 1 1,0-1-1,-1 1 0,1 0 0,0-1 1,0 1-1,-1 0 0,1 0 0,0 0 0,0-1 1,0 1-1,-1 0 0,1 0 0,0 0 1,0 0-1,0 0 0,-1 0 0,1 1 0,0-1 1,0 0-1,-1 0 0,1 1 0,0-1 1,0 0-1,-1 1 0,1-1 0,0 0 0,-1 1 1,1-1-1,0 1 0,-1 0 0,1-1 1,-1 1-1,1-1 0,-1 1 0,1 0 0,-1-1 1,1 1-1,-1 0 0,0-1 0,1 1 1,-1 1-1,6 10 381,0 0-1,0 0 1,-2 0 0,1 1-1,-2 0 1,0 0 0,3 20-1,3 98 941,-9-128-1378,0 39 103,-1-28-133,0 0 1,2 0 0,2 16 0,-3-30 23,0-1-1,0 1 1,0 0-1,0 0 1,0 0 0,0-1-1,0 1 1,0 0-1,0 0 1,0 0-1,0 0 1,0 0 0,0-1-1,1 1 1,-1 0-1,0 0 1,0 0-1,0 0 1,0 0 0,0-1-1,0 1 1,1 0-1,-1 0 1,0 0-1,0 0 1,0 0 0,0 0-1,0 0 1,1 0-1,-1 0 1,0 0-1,0 0 1,0 0 0,1 0-1,-1 0 1,0 0-1,0 0 1,0 0-1,0 0 1,1 0-1,-1 0 1,0 0 0,0 0-1,0 0 1,0 0-1,1 0 1,-1 0-1,0 0 1,0 0 0,0 0-1,0 1 1,0-1-1,1 0 1,-1 0-1,0 0 1,0 0 0,0 0-1,0 0 1,0 1-1,0-1 1,14-56-40,-6 20 49,2 1 1,17-43-1,-22 67 162,1-1-1,0 0 0,1 1 0,1 1 1,-1-1-1,1 1 0,1 0 0,0 1 1,1 0-1,13-10 0,-8 8 109,1 2-1,-1 0 1,2 1 0,30-11-1,73-14 274,-9 3-4143,-109 29 3077,-1 1 0,0-1 1,1 0-1,-1 0 0,0 0 0,11-14-5686,-11 11 5792,0 0 0,0 1 0,0-1 0,0 0-1,-1 0 1,1 0 0,-1-4 0,0 6 415,1 0 0,-1-1 0,0 1 0,-1-1 0,1 1 0,0 0 0,-1-1 0,1 1 0,-1 0 0,1 0 1,-1-1-1,0 1 0,0 0 0,0 0 0,-1 0 0,1 0 0,0 0 0,-1 0 0,1 0 0,-1 1 0,0-1 0,1 0 0,-1 1 0,-2-2 0,1 2 209,1 0 0,-1 1-1,1-1 1,-1 1 0,1-1-1,-1 1 1,0 0 0,1 0-1,-1 0 1,1 1 0,-1-1-1,0 0 1,1 1 0,-1 0-1,1 0 1,-1-1 0,1 1-1,-5 3 1,4-2 89,0 1 0,-1 0 0,1 0 0,0 0-1,0 0 1,1 1 0,-1-1 0,1 1 0,0 0 0,-3 5 0,-2 7 592,1 1 0,1 0 0,1-1 0,-4 27 0,4-5 418,1-1 1,2 1-1,5 56 0,-3-85-1203,1 0 0,0 0 0,0 0 0,1-1 0,0 1 0,0-1 0,1 1 0,0-1 0,0 0 0,1-1 0,0 1-1,1-1 1,0 0 0,0 0 0,0 0 0,1-1 0,0 0 0,0-1 0,0 1 0,1-1 0,0-1 0,0 1 0,0-1 0,0-1 0,1 0 0,0 0 0,-1 0-1,1-1 1,0-1 0,0 1 0,12-1 0,-7 0-109,-9 0-64,1-1 0,0 1 0,0-1 0,0-1-1,0 1 1,0-1 0,0 0 0,0 0 0,0-1 0,10-3 0,-3-5-1243,0-1 1,0-1 0,-1 1 0,0-2-1,18-25 1,6-18-5537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3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364 1 640,'0'0'18119,"-4"6"-16212,-27 52 902,-59 113-1309,87-164-1555,1-1 0,0 1 0,0-1 0,0 1 0,1 0 0,0-1 0,0 1 0,1 0 0,0 8 0,0-14 4,0 0-1,1-1 1,-1 1-1,0 0 1,0 0-1,1-1 0,-1 1 1,0 0-1,1-1 1,-1 1-1,1 0 1,-1-1-1,1 1 1,-1-1-1,1 1 1,-1-1-1,1 1 1,-1-1-1,1 1 0,0-1 1,-1 0-1,1 1 1,0-1-1,0 0 1,-1 0-1,1 1 1,0-1-1,-1 0 1,1 0-1,0 0 1,0 0-1,0 0 0,31 1-682,-23-1 525,153 0-656,-160 10 828,-3-6 7,0 0 1,0 0-1,0 0 0,0 0 1,0-1-1,-1 1 0,1 0 0,-1-1 1,0 1-1,-1-1 0,1 1 1,0-1-1,-1 0 0,0 0 0,0 0 1,-6 5-1,-6 4-709,-1 0 0,-22 12 0,7-6-739,-1 0-1,-1-3 1,-1 0 0,0-2-1,-1-2 1,-56 11-1,59-20-586,31-2 1955,0 0 0,0-1 1,0 1-1,1 0 0,-1 0 1,0-1-1,0 1 0,0 0 1,1-1-1,-1 1 1,0-1-1,0 1 0,1-1 1,-1 1-1,1-1 0,-1 1 1,0-1-1,1 0 0,-1 1 1,1-1-1,-1 0 0,1 0 1,0 1-1,-1-1 1,1 0-1,0 0 0,-1 0 1,1 1-1,0-1 0,0 0 1,0 0-1,0 0 0,0 0 1,0 0-1,0 1 0,0-1 1,0-2-1,0 0 10,1-1 0,-1 0-1,1 0 1,0 0 0,0 0-1,0 1 1,2-6-1,1 3 74,0 1-1,0-1 1,1 1-1,0 0 0,0 0 1,0 0-1,0 0 0,1 1 1,0 0-1,0 0 0,0 1 1,9-4-1,-1 0 280,0 2 0,1 0 1,-1 1-1,30-5 0,-35 8 741,1 0 0,-1 0 0,1 1 0,14 2 0,-23-1-879,0-1-1,0 1 1,0-1-1,0 1 1,0 0-1,0-1 1,0 1-1,0 0 1,-1 0-1,1-1 1,0 1-1,0 0 1,-1 0 0,1 0-1,-1 0 1,1 0-1,-1 0 1,1 0-1,-1 0 1,0 0-1,1 0 1,-1 1-1,0-1 1,0 0-1,0 0 1,0 0-1,0 1 1,0 40 1767,-1-30-1093,1 138 1360,0-149-2196,0 0-1,0 0 0,0 0 0,0-1 0,1 1 1,-1 0-1,0 0 0,0-1 0,1 1 0,-1 0 1,0-1-1,1 1 0,-1 0 0,1-1 0,-1 1 1,1 0-1,-1-1 0,1 1 0,0-1 0,-1 1 1,1-1-1,-1 1 0,1-1 0,0 0 0,0 1 1,0-1-1,29 5-1474,-20-5 884,0-1 0,0 0 0,19-5-1,14-9-405,-31 10 1098,0 1 1,0 0 0,1 1 0,-1 0-1,1 1 1,20-2 0,-32 4-20,-1 1 0,1-1 0,0 0 1,-1 0-1,1 0 0,0 0 0,-1 1 0,1-1 1,0 0-1,-1 0 0,1 1 0,-1-1 1,1 1-1,-1-1 0,1 0 0,-1 1 0,1-1 1,-1 1-1,1-1 0,-1 1 0,1 0 0,-1-1 1,0 1-1,1-1 0,-1 1 0,0 0 0,5 25 505,-8 27 17,1-46-541,-1 1 1,0 0-1,-1-1 1,1 1-1,-2-1 1,1 0-1,-1 0 1,0-1-1,0 0 1,0 1 0,-1-2-1,-11 10 1,7-6-15,0 1 0,1 1 0,-9 12 0,16-21-3,1 1 0,0-1 0,-1 1-1,1-1 1,0 1 0,0 0 0,0 0-1,0 0 1,1 0 0,-1-1 0,1 1-1,0 0 1,0 0 0,0 0 0,0 0-1,0 0 1,1 0 0,-1 0 0,3 5-1,1 1-3,0-1-1,0 0 1,1 0-1,11 14 0,-11-16 37,-1-1 0,0 1-1,0 0 1,0 0 0,-1 1-1,1-1 1,-2 1-1,1-1 1,-1 1 0,2 10-1,-3-14 68,-1 1-1,0-1 0,0 0 0,0 1 0,0-1 1,-1 1-1,1-1 0,-1 0 0,0 0 1,0 1-1,0-1 0,0 0 0,-1 0 1,1 0-1,-4 5 0,1-4-40,0 0-1,0-1 1,0 1-1,0-1 1,-1 0-1,1 0 1,-1 0-1,0-1 1,-7 3-1,-12 5-53,0-1-1,-1-2 0,0-1 0,0 0 1,-46 3-1,33-7-1685,-59-5 0,94 3 1479,-1 0 1,1 0-1,-1-1 1,1 1-1,-1-1 0,1 0 1,-1 0-1,1 0 1,-1-1-1,1 1 1,0-1-1,0 1 1,0-1-1,0 0 0,0 0 1,0-1-1,0 1 1,1-1-1,-1 1 1,1-1-1,0 0 1,0 0-1,0 0 0,0 0 1,0 0-1,1 0 1,-1 0-1,1-1 1,0 1-1,0-1 1,0 1-1,0-1 0,1 1 1,0-1-1,-1 1 1,1-1-1,0 1 1,1-7-1,0 9 296,-1 0-1,1 0 0,-1 0 1,1 0-1,0 0 1,-1 0-1,1 0 1,0 0-1,-1 1 1,1-1-1,0 0 1,0 1-1,0-1 1,0 0-1,0 1 1,0-1-1,0 1 0,0-1 1,0 1-1,0 0 1,0-1-1,0 1 1,0 0-1,0 0 1,0 0-1,0 0 1,2 0-1,37-1 1882,-30 2-1561,17 1 373,0 1 0,0 1 1,0 2-1,41 13 0,-38-9-763,1-2 0,44 6-1,-9-10-2562,-12-3-3782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4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1 920,'0'0'18692,"0"53"-18396,21-32-296,8 4-40,-3-11-3408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0 401 328,'0'0'5869,"39"-9"-5465,123-32-334,-153 38-109,1 0 1,-1 0 0,1-1-1,-1 0 1,-1-1-1,1 0 1,-1 0 0,1-1-1,-1 0 1,11-11 0,-1 0-264,128-109-2339,-143 124 2816,1-1 1,-1 1-1,1 0 1,-1 0-1,1 0 1,0 0-1,0 1 1,0 0-1,0-1 0,0 1 1,0 1-1,0-1 1,0 1-1,1-1 1,-1 1-1,0 0 1,0 1-1,0-1 0,6 2 1,3 2 570,0 0 0,0 2-1,-1-1 1,20 13 0,-24-12-102,1-1-1,1 0 0,-1-1 0,1 1 1,-1-2-1,1 1 0,1-2 0,-1 1 1,15 1-1,-22-4-652,1 0 0,-1-1 0,0 1 0,0-1 0,0 0 0,0 0 0,0 0 1,0 0-1,0 0 0,-1 0 0,1-1 0,0 0 0,0 1 0,-1-1 0,0 0 0,4-3 0,1-3-478,0 0-1,-1-1 1,8-13-1,1-1-679,26-34-3382,-2 1-737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4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 9338,'0'0'5873</inkml:trace>
  <inkml:trace contextRef="#ctx0" brushRef="#br0" timeOffset="1">340 0 8226,'0'0'15163,"59"99"-17331,-51-145-16308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5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0 248,'0'0'19056,"-21"20"-18582,-64 63-301,83-81-169,0 0 1,-1 0 0,1 0-1,1 0 1,-1 1-1,0-1 1,0 0-1,1 1 1,0 0-1,-1-1 1,1 1-1,0 0 1,0 0-1,1 0 1,-1-1 0,0 1-1,1 0 1,0 0-1,0 0 1,0 6-1,1 0-58,-1-8 25,0 0-1,0 0 0,0 0 1,0-1-1,0 1 0,0 0 0,1 0 1,-1-1-1,0 1 0,1 0 1,-1 0-1,1-1 0,-1 1 1,0 0-1,1-1 0,-1 1 1,1-1-1,0 1 0,-1 0 1,1-1-1,0 0 0,-1 1 1,2 0-1,24 6-478,39-8-131,-48 0 458,3-1-43,0-1 0,0-1 1,0 0-1,-1-2 0,22-9 0,-11 5-22,33-8 0,-114 75 255,38-42-9,-61 75-4,64-76 7,0 1 0,0 1 0,1-1 0,-8 23 0,9-8-105,8-29 54,0 0-1,0-1 0,0 1 0,0 0 1,0-1-1,0 1 0,1-1 1,-1 1-1,0 0 0,0-1 0,0 1 1,1 0-1,-1-1 0,0 1 0,1-1 1,-1 1-1,0-1 0,1 1 1,-1-1-1,1 1 0,-1-1 0,1 1 1,-1-1-1,1 1 0,-1-1 1,1 0-1,-1 1 0,1-1 0,-1 0 1,1 0-1,0 1 0,-1-1 0,1 0 1,0 0-1,-1 0 0,1 0 1,0 0-1,-1 0 0,1 0 0,1 0 1,36 0-665,0-1 0,65-11 0,-100 11 726,-1 0 1,0 1 0,1-1 0,-1 1 0,0 0 0,1 0 0,-1 0-1,1 0 1,-1 0 0,4 1 0,-5 0-5,0-1 1,-1 1-1,1 0 0,-1-1 1,1 1-1,-1 0 1,0 0-1,1-1 0,-1 1 1,0 0-1,1 0 0,-1 0 1,0-1-1,0 1 0,0 0 1,0 0-1,1 0 1,-1 0-1,0-1 0,-1 1 1,1 0-1,0 0 0,0 0 1,0 0-1,0-1 0,-1 1 1,1 0-1,0 0 1,-1 0-1,1-1 0,-1 1 1,0 1-1,-3 7 15,-1 0 1,0 0-1,-1 0 0,0-1 0,0 0 1,0 0-1,-13 10 0,-58 50-6,67-61-9,-24 21 699,-1-2 0,-45 25 1148,84-52-1192,14-5-326,26-12-420,-31 11 82,2 1 0,-1 0 0,0 1 1,1 1-1,0 0 0,0 1 0,24-1 0,-39 4-1,1 0 0,-1 0 0,1 0 0,-1 0 0,1 0-1,-1 0 1,1 1 0,-1-1 0,1 0 0,-1 0 0,1 1 0,-1-1-1,1 0 1,-1 1 0,1-1 0,-1 1 0,1-1 0,-1 0 0,0 1 0,1-1-1,-1 1 1,0-1 0,0 1 0,1-1 0,-1 1 0,0-1 0,0 1-1,0-1 1,1 1 0,-1 0 0,0-1 0,0 1 0,0-1 0,0 1-1,0-1 1,0 1 0,0 0 0,0-1 0,-1 1 0,1-1 0,0 1 0,0-1-1,0 1 1,-1-1 0,1 1 0,0-1 0,0 1 0,-1 0 0,1-1 0,-2 4 7,0 0 1,0-1-1,0 1 0,0-1 0,0 1 1,-1-1-1,0 0 0,0 0 0,1 0 1,-1-1-1,-1 1 0,1 0 0,0-1 1,-7 3-1,-2 3-5,-42 26-146,-2-2 0,-1-2 0,-1-3 0,-2-3 0,-90 25 0,120-41-188,-1-2 0,-1-1 0,1-1 0,-39 0 0,67-4 246,0 0 0,0 0 0,1 0 0,-1 0 0,0 0 0,0-1 0,0 1 0,1-1 0,-1 0 0,0 0 0,1 0 0,-1 0 1,0 0-1,1 0 0,-1-1 0,1 1 0,-3-3 0,3 1 45,1 1 0,-1-1 0,1 0 0,0 0 0,0 0 0,0 0 0,0 1 0,0-1 0,1-1 0,-1 1 0,1 0 0,0 0 0,0 0 0,1-4 0,-1 5 78,0 1-1,0-1 1,1 1 0,-1-1 0,0 0 0,1 1 0,0-1 0,-1 1 0,1-1 0,0 1 0,0 0 0,0-1 0,0 1 0,0 0 0,0 0-1,0-1 1,0 1 0,0 0 0,1 0 0,-1 0 0,0 0 0,1 1 0,-1-1 0,1 0 0,-1 1 0,1-1 0,-1 1 0,1-1 0,-1 1-1,1-1 1,0 1 0,1 0 0,10-2 314,0 1 0,0 1 0,16 1 0,-10-1 99,23 0 537,0 1 0,-1 2 0,0 2 0,49 12 0,228 74 2713,-27-7-2746,-275-80-1289,0 0 0,0-1 0,24 1 0,-34-4-182,0 0 0,-1 0 1,1-1-1,0 0 0,7-2 0,-9 1-358,1 0 0,-1 1 0,0-1 0,0-1-1,0 1 1,0-1 0,5-4 0,26-33-10051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6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11466,'0'0'7978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6.6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6001,'0'0'6898</inkml:trace>
  <inkml:trace contextRef="#ctx0" brushRef="#br0" timeOffset="1">1 1 1888,'210'63'2785,"-206"-41"1112,9-5-216,-1 5-1345,5-8-151,0-4-1537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7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2328,'0'0'22637,"0"15"-22485,0 6-152,-8 21-560,-17-3-4233,-5-21-7129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8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0 391 9386,'0'0'11224,"40"-12"-9620,-3 1-1307,238-64 989,-150 46-2237,146-14 0,-269 43 640,0 0-1,0 0 0,0 0 1,0-1-1,0 1 0,0-1 1,0 1-1,0-1 1,-1 0-1,1 0 0,0 1 1,0-1-1,0-1 0,-1 1 1,1 0-1,-1 0 0,1-1 1,-1 1-1,1-1 0,-1 1 1,0-1-1,0 1 1,0-1-1,2-2 0,-2 0-3,0 0-1,-1 1 0,1-1 1,-1 0-1,1 0 1,-1 0-1,0 0 0,-1 1 1,1-1-1,-1 0 0,-1-6 1,0 3 291,-1 0 0,0 0-1,0 0 1,0 0 0,-1 0 0,0 1 0,0-1 0,-1 1-1,-7-7 1,-50-46 1881,46 50-490,7 12 209,8 0-1434,0-1 0,0 1 0,1 0 0,-1-1 0,0 1 0,1 0-1,0 0 1,-1 0 0,1 3 0,-5 258 5663,-17 218-2647,21-471-3141,0 0-1,-1 0 1,-1 0-1,0 0 1,0 0-1,-8 15 1,9-22-23,0-1 1,0 0 0,0 0 0,-1 0 0,1-1 0,-1 1 0,0 0 0,1-1-1,-1 0 1,0 1 0,-1-1 0,1-1 0,0 1 0,0 0 0,-1-1 0,1 1-1,-1-1 1,1 0 0,-1 0 0,0-1 0,1 1 0,-9-1 0,-9 2-154,-1-2 1,1 0-1,-1-2 1,-23-4-1,38 4 132,-1 0 0,1 0 0,-1-1 0,1 0 0,0 0 0,0-1 0,0 0-1,1 0 1,0 0 0,-1-1 0,1 0 0,1-1 0,-1 1 0,-7-10 0,11 13 17,1 0 1,-1-1 0,1 1-1,0 0 1,-1 0 0,1-1-1,0 1 1,1 0-1,-1-1 1,0 1 0,1-1-1,-1 1 1,1-1-1,0 1 1,-1-1 0,1 1-1,1-1 1,-1 0 0,0 1-1,1-1 1,-1 1-1,1-1 1,0 1 0,-1 0-1,1-1 1,0 1 0,1 0-1,-1-1 1,0 1-1,1 0 1,-1 0 0,1 0-1,0 0 1,-1 1-1,1-1 1,4-3 0,7-4-134,-1 0 0,1 0 0,1 2 0,24-12 0,-29 15 23,136-55-5724,-87 36 10,-55 23 5225,0-1 1,-1 0 0,1 0 0,-1 0-1,1-1 1,-1 1 0,0-1 0,1 1-1,-1-1 1,0 0 0,0 0-1,0 0 1,0 0 0,-1 0 0,1 0-1,0 0 1,1-4 0,-3 6 617,1-1 1,-1 1 0,1-1-1,-1 1 1,1 0 0,0-1-1,-1 1 1,1 0 0,-1-1-1,1 1 1,0 0 0,-1 0-1,1 0 1,0-1 0,-1 1-1,1 0 1,-1 0 0,1 0-1,0 0 1,0 0 0,15-3 962,-9-3 419,0 1 1,0-2 0,-1 1 0,6-8-1,-7 8-755,1-1-1,0 1 1,0 0 0,1 1-1,-1-1 1,9-4-1,164-71 3150,-130 61-3950,0-1-1,73-45 1,-118 64-178,0-1 1,0 1-1,0-1 0,0 0 1,-1-1-1,1 1 0,-1-1 1,0 1-1,0-1 0,0 0 1,-1 0-1,1 0 0,-1 0 0,0-1 1,0 1-1,-1-1 0,1 1 1,-1-1-1,0 1 0,0-1 1,0 0-1,-1 0 0,0 1 1,0-1-1,0 0 0,-2-9 0,1 10 329,0 0 0,-1 0 0,1 0 0,-1 0 0,0 0-1,0 0 1,-1 1 0,1-1 0,-1 1 0,1 0-1,-6-5 1,6 5 276,0 1 0,-1-1-1,0 1 1,1 0-1,-1 0 1,0 0 0,0 0-1,0 0 1,-1 0 0,1 1-1,0 0 1,0-1-1,-1 1 1,-4-1 0,8 3-203,-1-1 0,1 0 0,0 0-1,-1 0 1,1 1 0,0-1 0,-1 0 0,1 0 0,0 0 0,-1 1 0,1-1 0,0 0 0,0 1 0,-1-1 0,1 0 0,0 1 0,0-1 0,0 0 0,-1 1 0,1-1 0,0 0 0,0 1 0,0-1 0,0 1 0,0-1 0,0 0 0,0 1 0,0-1 0,0 1 0,0-1 0,0 0 0,0 1 0,0-1 0,0 1 0,0-1 0,0 0 0,0 1 0,1 0 0,-1 6 451,0 2 13,-1 54 2807,3-1 0,19 115 1,116 341 418,-132-503-3899,15 39-107,-19-52 84,0 0 0,0 0 0,0 0 0,0 1 0,1-1 0,-1-1 0,1 1 0,-1 0 0,1 0 0,0 0 0,0-1 0,0 1 1,0-1-1,0 0 0,0 1 0,0-1 0,0 0 0,4 1 0,-5-2 39,0 0-1,0 0 1,0 0 0,0 0 0,0 0 0,0 0 0,0 0-1,0 0 1,0 0 0,0-1 0,0 1 0,0 0-1,0-1 1,0 1 0,0-1 0,0 1 0,0-1 0,-1 1-1,1-1 1,0 0 0,0 1 0,-1-1 0,1 0-1,0 0 1,-1 1 0,1-1 0,0-2 0,12-30-1749,-9 22 1031,51-191-5661,-19-7 3293,-16-4 3293,-14 3 3295,-6 209-3319,0 1 0,-1 0 0,1 0 0,0-1 0,0 1 0,0 0 0,0 0 0,-1 0 0,1-1 0,0 1 0,0 0 0,0 0 0,-1 0 1,1 0-1,0 0 0,0-1 0,-1 1 0,1 0 0,0 0 0,0 0 0,-1 0 0,1 0 0,0 0 0,0 0 0,-1 0 0,1 0 0,0 0 0,0 0 0,-1 0 0,1 0 1,0 0-1,-1 0 0,1 0 0,0 0 0,0 0 0,-1 0 0,1 1 0,0-1 0,0 0 0,0 0 0,-1 0 0,1 0 0,0 0 0,0 1 0,-1-1 0,1 0 0,0 1 0,-1-1 131,-11 8 114,0-1 1,1 2 0,0 0 0,0 0 0,1 1 0,0 0-1,-8 13 1,-6 4 354,-26 28 471,-155 154-16,174-187-4658,9-13-3072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9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1896,'0'0'10019,"243"25"-14132,-193-25-608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9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7306,'0'0'8889,"21"13"-8503,5 3-352,32 26 0,-56-40-34,0-1 0,0 1 0,-1 0 0,1 0 1,-1 0-1,1 0 0,-1 0 0,1 0 0,-1 0 0,0 0 0,0 1 1,0-1-1,-1 0 0,1 1 0,0-1 0,-1 1 0,0-1 0,1 1 0,-1-1 1,0 6-1,-1-3 0,-1 0 0,1 0 0,-1 0 0,1 0 0,-1 0 0,-5 7 0,7-11 0,-11 15 0,0 0 1,0 0 0,-1-1 0,-21 19 0,-63 52 3,36-37 7,-70 40 0,212-130-1782,1-15 622,-35 23 763,56-30-1,-70 49 375,-34 13 12,1 1 0,-1 0-1,1 0 1,0-1 0,-1 1-1,1 0 1,-1 0 0,1 0-1,-1 0 1,1 0 0,0 0-1,-1 0 1,1 0-1,-1 0 1,1 0 0,-1 0-1,1 0 1,0 0 0,-1 0-1,1 1 1,-1-1 0,1 0-1,-1 0 1,1 1 0,-1-1-1,1 0 1,-1 1-1,1-1 1,0 1 0,-1 1 3,1 0 0,0 1 0,-1-1 0,0 0 0,1 0 0,-1 0 0,0 1 0,0-1 0,0 0 0,0 0 0,-1 1 0,1-1 0,-1 0 0,0 2 0,-13 36 113,-3-9 2,-1-1 0,-2 0 1,-24 29-1,23-34-91,2 1 0,1 0 1,1 2-1,-18 39 1,34-62-28,23-8-14,10-13-1,-27 12 12,1 1-1,-1 0 0,1 0 0,0 0 0,0 1 0,0 0 0,0 0 1,0 1-1,0-1 0,10 1 0,-15 1 4,0 0 0,1 1 0,-1-1 0,0 1 0,0-1 0,0 1 0,0 0 0,0-1 0,0 1 0,0 0 1,0 0-1,0 0 0,0 0 0,0 0 0,0 0 0,-1 0 0,1 0 0,0 0 0,-1 0 0,1 0 0,-1 0 0,1 0 0,-1 1 0,0-1 0,1 0 0,-1 0 0,0 1 0,0-1 0,0 2 0,4 45 5,-4-39-3,2 24 11,0-1 157,-1 0-1,-1 1 0,-2-1 1,-7 36-1,8-65 174,2-17-154,5-25 14,94-227-4443,-57 160-335,-25 58 2447,-4 12 1199,0 0 0,2 0 0,35-54 0,-50 87 979,0 1 1,1-1 0,-1 1-1,1 0 1,0-1 0,0 1-1,-1 0 1,2 0-1,-1 0 1,0 1 0,0-1-1,0 0 1,1 1-1,-1-1 1,1 1 0,-1 0-1,1 0 1,0 0 0,-1 0-1,1 1 1,0-1-1,4 0 1,-6 2 83,0-1-1,-1 1 1,1-1-1,-1 1 1,1 0-1,-1-1 1,1 1-1,-1 0 1,1 0 0,-1-1-1,0 1 1,0 0-1,1 0 1,-1 0-1,0-1 1,0 1-1,0 0 1,0 0-1,0 0 1,0 0 0,0 0-1,0-1 1,0 1-1,0 0 1,0 0-1,0 0 1,-1 0-1,1 5 397,0 98 3637,0 159-112,0-281-9675,5-105-1162,2 57 5342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29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1 848,'0'0'12315,"8"180"-8858,1-95-313,3 7-239,1 4-561,-5 3-1031,-3-3-729,-5-4-400,0-7-184,0-4-928,-9 8-1337,-20-18-4240,0-25-3089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1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1 9050,'0'0'11213,"-25"14"-11060,-83 52 21,88-52-95,-37 33 1,50-39-63,-1-1 1,0 0-1,-1-1 1,1 0-1,-1-1 1,-16 8-1,14-9-142,50-5-2504,-8 2 2565,230-11 1143,-260 10-1067,1 0 0,-1 0 0,0 0 1,1 0-1,-1 0 0,0 0 0,1 1 0,-1-1 0,0 0 0,1 1 1,-1-1-1,0 1 0,0-1 0,0 1 0,1 0 0,-1-1 0,0 1 1,0 0-1,0 0 0,0 0 0,0 0 0,1 2 0,-1-1-57,0 0 0,-1 0-1,1 0 1,-1 0 0,0-1-1,1 1 1,-1 0 0,0 0 0,0 0-1,0 0 1,0 0 0,-1 0 0,1 0-1,0 0 1,-2 3 0,1-2-291,-1 0 0,1-1 1,-1 1-1,0-1 0,1 1 1,-1-1-1,0 1 0,-1-1 0,1 0 1,0 0-1,-1 0 0,1 0 1,-1 0-1,0-1 0,-4 3 1,-53 21-4449,41-18 3595,-1 1 539,-11 4 165,1 1 1,-35 21 0,56-28 714,0 0-1,0 1 1,1 0-1,-1 0 1,2 1 0,-1 0-1,1 0 1,1 1-1,-1 0 1,-9 19 0,5-4 595,2 2 0,0-1 1,2 1-1,1 0 0,1 1 0,-3 31 1,3 167 2764,5-165-2834,0 7-513,2-59-393,1-14-133,-2 4 172,50-113-3236,70-144-1562,-95 210 4767,3 1 0,2 1-1,39-47 1,-63 87 297,-1-1 0,1 1-1,1 0 1,0 0 0,14-9-1,-17 13 51,0 1 1,0 0-1,0 0 0,0 0 1,0 1-1,1-1 0,-1 1 0,1 0 1,-1 1-1,1 0 0,10 0 1,-14 0-119,1 0 1,0 1-1,0 0 1,-1-1 0,1 1-1,0 0 1,-1 0 0,1 0-1,-1 1 1,1-1-1,-1 0 1,0 1 0,0 0-1,1-1 1,-1 1-1,0 0 1,3 5 0,-1-2 49,0 1 0,-1 0-1,0 0 1,0 0 0,-1 0 0,1 1 0,1 7 0,1 10 380,-1 1 0,-1-1 0,-1 26 1,0-20-147,-2 0 1,-1 1 0,-2-1-1,-7 34 1,9-57-506,-1 1 0,0 0-1,-1 0 1,0-1 0,0 1 0,-1-1 0,0 0 0,0 0 0,0 0-1,-1-1 1,0 0 0,0 1 0,-1-2 0,0 1 0,0-1-1,0 0 1,-1 0 0,1 0 0,-1-1 0,-14 6 0,16-8-334,0 0 0,0 0 0,-1 0 0,1-1 1,-1 0-1,0 0 0,1 0 0,-1-1 0,0 0 1,1 0-1,-1 0 0,1-1 0,-1 0 0,0 0 1,1 0-1,-1-1 0,1 1 0,0-1 0,0-1 0,-1 1 1,1-1-1,1 0 0,-1 0 0,0 0 0,1-1 1,0 0-1,-7-6 0,0-6 192,0 0 1,1-1-1,1 0 0,1 0 1,0-1-1,1 0 1,1-1-1,-4-23 0,4 15 580,-2-46-1,7 43 1896,3-39 0,-2 68-2071,1-1 0,-1 1-1,0-1 1,1 1 0,-1-1-1,0 1 1,1-1 0,0 1-1,-1-1 1,1 1 0,0 0-1,0-1 1,0 1-1,0 0 1,0 0 0,0 0-1,0 0 1,0 0 0,1 0-1,-1 0 1,0 0 0,1 0-1,-1 0 1,0 1 0,1-1-1,-1 1 1,3-1-1,1-1 275,0 1 0,1 0 0,-1 1 0,0 0 0,1-1-1,8 2 1,-13 0-351,1-1-1,-1 0 1,1 1-1,-1-1 1,1 1 0,-1 0-1,0 0 1,1-1-1,-1 1 1,0 0-1,1 0 1,-1 0 0,0 0-1,0 0 1,0 1-1,0-1 1,0 0-1,0 0 1,0 1 0,-1-1-1,1 0 1,0 1-1,-1-1 1,1 1-1,-1-1 1,1 1-1,-1-1 1,0 1 0,1 2-1,0 8 6,0 0 0,-1 0-1,-1 13 1,0-7 74,1-7-114,-1 0 0,0 0 0,-1-1 0,0 1 0,-1 0 0,0-1 0,-9 19 0,-3 0 52,-24 35-1,31-51-15,-1 9 2414,17-39-1909,0 1 1,1 0 0,18-25 0,0 0-484,36-62-1011,28-53-4604,-9-4 452,-34 51 4955,-42 101 2352,-5 22-1423,-6 26 6,-5 5 348,-23 64 1,20-73-1007,2 1 0,2 0 0,-7 48 1,11-22-589,4-39-6080,2-37 5458,0 0-1,1 0 1,3-13-1,24-70-233,-17 58 1130,22-70-23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8434,'0'0'6081,"9"184"-7001,8-141-888,12-4-1705,-4-14 192,0-15-24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2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30 768,'0'0'14012,"16"-7"-12897,47-15-484,-62 22-621,0 0 1,0-1-1,0 1 0,0 0 0,0 0 1,0 0-1,0 0 0,0 0 0,0 1 0,0-1 1,0 0-1,0 0 0,0 1 0,0-1 1,0 0-1,0 1 0,-1-1 0,1 1 1,0-1-1,0 1 0,0 0 0,-1-1 0,1 1 1,0 0-1,-1-1 0,1 1 0,0 0 1,-1 0-1,1 0 0,-1 0 0,1-1 0,-1 1 1,0 0-1,1 0 0,-1 0 0,0 1 1,3 38 94,-4-33-83,1-1-23,0 0 1,-1 0-1,1 0 1,-2-1 0,1 1-1,0 0 1,-1-1 0,0 1-1,-1-1 1,1 0-1,-1 0 1,0 0 0,0 0-1,-1 0 1,-6 7-1,-4 1-24,0-1-1,0 0 0,-26 15 0,-19 16 26,58-43 1,0 1-1,0 0 1,0-1-1,1 1 0,-1 0 1,0 0-1,0 0 1,1 0-1,-1 0 1,0 0-1,1 0 0,-1 0 1,1 0-1,-1 0 1,1 0-1,0 0 1,-1 0-1,1 0 0,0 3 1,0-4-1,0 1-1,0 0 1,1 0 0,-1 0-1,0 0 1,1-1 0,-1 1 0,1 0-1,-1 0 1,1-1 0,-1 1-1,1 0 1,0-1 0,-1 1 0,1 0-1,0-1 1,-1 1 0,1-1-1,1 1 1,3 2 3,0-1-1,1 0 1,-1 0-1,0-1 0,1 0 1,9 2-1,92-2 226,-63-1-156,-44 0-73,0 0 0,1 0 0,-1 0 1,1 0-1,-1 0 0,0 1 0,1-1 0,-1 0 0,0 0 0,1 0 0,-1 1 0,0-1 0,1 0 0,-1 0 0,0 1 0,1-1 0,-1 0 0,0 1 0,0-1 0,1 0 0,-1 1 0,0-1 0,0 0 0,0 1 0,0-1 0,1 1 0,-1-1 0,0 0 0,0 1 0,0-1 1,0 1-1,0-1 0,0 0 0,0 1 0,0-1 0,0 1 0,0-1 0,0 0 0,-1 1 0,1-1 0,0 1 0,0-1 0,0 0 0,0 1 0,-1 0 0,-7 17-176,-17 8-309,-1-2-1,-56 40 1,44-35 315,3-3 46,23-19 115,1 0 0,1 1 0,-1 0 1,1 1-1,0 0 0,1 1 0,0 0 0,-7 12 0,16-22 10,0 1 0,0-1 0,-1 1 0,1-1 0,0 1 0,0 0 0,0-1 0,0 1 0,0-1 0,0 1 0,0-1 0,0 1 0,0-1 0,1 1 0,-1-1 1,0 1-1,0-1 0,0 1 0,1-1 0,-1 1 0,0-1 0,0 1 0,1-1 0,-1 0 0,0 1 0,1-1 0,-1 1 0,1-1 0,-1 0 0,1 1 0,-1-1 0,0 0 1,1 0-1,-1 1 0,1-1 0,-1 0 0,1 0 0,-1 0 0,1 0 0,-1 1 0,1-1 0,0 0 0,-1 0 0,1 0 0,-1 0 0,1 0 0,-1 0 0,1 0 0,0-1 1,37 1 10,-29 0 0,46 1 84,-17 0 44,71-7 0,-93 1-249,-15 3-444,-11 5-255,3 0 678,0 0 1,0 1-1,1 0 1,-1 0-1,1 1 1,0-1-1,0 1 1,0 1-1,-9 10 1,-44 62 323,58-76-191,-4 6 199,0-1 0,0 1 0,1 0 0,0 0 1,1 1-1,0-1 0,0 1 0,1 0 0,0 0 0,0 0 0,1 0 0,1 0 0,0 16 0,0-23-163,0 0-1,1 0 0,-1 0 0,1 0 0,0 0 0,0 0 0,0 0 1,0 0-1,0 0 0,0 0 0,0-1 0,1 1 0,-1 0 0,0-1 1,1 1-1,0-1 0,-1 1 0,1-1 0,0 0 0,0 0 0,0 0 1,-1 0-1,1 0 0,0 0 0,0 0 0,1-1 0,-1 1 0,0-1 0,0 0 1,4 1-1,7 1 43,0-1 0,0 0 0,25-2 1,-36 1-80,0 0 0,0 0 0,0-1 1,0 1-1,0-1 0,0 0 0,0 0 1,-1 1-1,1-1 0,0 0 0,0-1 0,-1 1 1,1 0-1,0 0 0,-1-1 0,1 1 1,-1-1-1,0 1 0,1-1 0,-1 1 1,0-1-1,0 0 0,0 0 0,0 0 0,-1 0 1,1 1-1,0-1 0,-1 0 0,1-4 1,1-6-287,0 0 0,-1 0 1,-1 0-1,-1-13 1,1 5-644,-1 11 475,1 0 1,-1-1-1,-1 1 1,0 0-1,0 0 0,-1 0 1,0 0-1,0 1 1,-1-1-1,0 1 1,-1 0-1,0 0 0,0 0 1,-1 1-1,0-1 1,-13-12-1,18 19 446,0 0-1,0 0 0,-1 0 0,1 0 1,0 0-1,-1 0 0,1 0 1,0 0-1,-1 0 0,1 1 1,-1-1-1,1 0 0,-1 1 0,0 0 1,-2-1-1,3 1 41,1 0 1,-1 0-1,1 0 0,-1 1 1,0-1-1,1 0 0,-1 1 1,0-1-1,1 0 1,-1 1-1,1-1 0,-1 1 1,1-1-1,-1 0 0,1 1 1,-1-1-1,1 1 0,0 0 1,-1-1-1,1 1 0,0-1 1,-1 1-1,1 0 0,0-1 1,-1 2-1,0 5 393,-1 0-1,1 1 1,1-1-1,-1 0 1,1 10-1,0-12-210,0 79 3039,1 130 4132,6-72-5790,-6-133-1647,6 162-247,-16-88-2494,6-68 990,-1 0 1,0 0 0,-8 17-1,-18 28-7102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2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0 960,'0'0'19252,"-231"121"-19252,164-68-616,0-3-1448,13-1-737,12-14-1376,12-13 8,14-22-168,7-4 2913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3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1 335 728,'0'0'8997,"16"34"-7344,53 111-379,-64-134-1182,0 0 0,-1 1 0,-1-1 1,0 1-1,0 0 0,-1 0 0,0 0 0,-1 0 0,-1 14 0,0-16-125,0 0 0,1 0 0,2 15 1,5-11-1489,-7-14 1439,-1 0-1,0 0 0,1 0 0,-1 1 1,0-1-1,1 0 0,-1 0 0,1 0 0,-1 0 1,0 0-1,1 0 0,-1 0 0,0 0 0,1 0 1,-1 0-1,0 0 0,1 0 0,-1 0 0,1 0 1,-1 0-1,0-1 0,1 1 0,-1 0 1,0 0-1,1 0 0,-1 0 0,0-1 0,0 1 1,1 0-1,-1 0 0,0-1 0,0 1 0,1 0 1,-1 0-1,0-1 0,0 1 0,0 0 1,1-1-1,-1 1 0,0-1 0,7-14-705,-1 0 1,0 0-1,-1 0 0,5-31 1,-2 10 478,-4 22 261,40-137 264,-39 138 13,0 0 1,1 1-1,1 0 1,0 0-1,0 0 1,1 1-1,0 0 1,1 0-1,12-10 1,-16 17-83,0 0 0,1 1-1,0 0 1,0 0 0,-1 0 0,2 1 0,-1-1 0,0 1 0,0 1 0,1-1-1,-1 1 1,1 1 0,-1-1 0,1 1 0,-1 0 0,1 0 0,9 2 0,-11-1-88,0 0 0,-1 0 1,1 0-1,-1 1 1,1-1-1,-1 1 0,0 0 1,0 0-1,0 1 1,0-1-1,0 1 0,0 0 1,0 0-1,-1 0 1,0 1-1,0-1 0,0 1 1,0 0-1,0 0 1,-1 0-1,1 0 0,-1 0 1,0 0-1,1 6 1,1 2 14,-2 0 1,0 1-1,0-1 1,-1 1-1,-1-1 0,0 1 1,-1-1-1,-4 25 1,4-30-61,-1-1 0,0 1 0,0 0 1,-1-1-1,1 1 0,-2-1 0,1 1 0,0-1 1,-1-1-1,-1 1 0,1 0 0,-1-1 0,1 0 0,-1 0 1,-1 0-1,1-1 0,-7 4 0,11-7-10,0 0 0,0 0 0,0-1-1,0 1 1,0-1 0,-1 1 0,1-1 0,0 1-1,0-1 1,-1 0 0,1 1 0,0-1 0,-1 0 0,1 0-1,0 0 1,-1 0 0,1 0 0,-2-1 0,2 1-22,0-1 0,1 1-1,-1-1 1,0 1 0,1-1 0,-1 0 0,0 1 0,1-1 0,-1 0 0,1 1 0,-1-1 0,1 0 0,-1 0 0,1 1 0,0-1 0,-1 0 0,1 0 0,0 0 0,0 0 0,-1-1 0,0-7-243,1 1 1,0-1 0,0 0-1,2-14 1,0 10-62,-1-1 168,2 1-1,0 0 0,0 0 0,1 0 0,10-22 0,38-62 165,-17 35 191,-24 40-152,1 1 0,1 0 0,28-34 0,-37 50-151,1 0-1,0 0 1,0 0-1,0 1 0,1-1 1,0 2-1,0-1 1,0 0-1,0 1 1,0 0-1,1 1 0,-1-1 1,1 1-1,0 1 1,-1-1-1,1 1 1,14-1 704,-18 3-570,-1-1 0,1 0 0,0 0 0,0 0 0,-1-1 0,1 1 0,0-1 0,-1 1 0,1-1 0,0 0 0,-1 0 0,1 0 0,-1 0 0,0-1 0,1 1 0,-1-1 0,0 1 0,2-3 0,9-4 38,-6 5 88,1 0 0,0 0 0,0 0 0,0 1 0,0 0-1,0 1 1,0 0 0,1 0 0,-1 1 0,0 0 0,12 2 0,-18-2-105,-1 1 1,0-1-1,0 1 1,0 0-1,1 0 0,-1 0 1,0 0-1,0 0 1,0 0-1,0 0 1,0 0-1,-1 0 0,1 0 1,0 0-1,-1 1 1,1-1-1,0 0 1,-1 0-1,1 1 0,-1-1 1,0 1-1,1-1 1,-1 0-1,0 1 0,0-1 1,0 2-1,2 46 575,-2-41-523,1 11-52,0 0-1,1 0 1,1 0 0,1 0-1,10 31 1,-11-41-47,-1 1 1,0-1-1,-1 1 0,0 0 0,0 0 1,-1-1-1,0 1 0,-1 0 0,0 0 1,-1-1-1,0 1 0,0 0 0,-1-1 1,0 0-1,-1 0 0,0 0 0,0 0 0,-1 0 1,-7 9-1,3-5 1,-1 0 1,-1-1-1,1 0 1,-2 0-1,0-2 1,0 1-1,-1-2 1,0 1-1,-1-2 1,0 0-1,-16 7 1,13-10-632,-1-1 1,0 0 0,0-1-1,0-1 1,0-1 0,0 0-1,-1-2 1,-33-4-1,46 4 303,0 0 0,1 0 0,-1 0 0,0-1-1,0 0 1,1 0 0,-1-1 0,1 0-1,-1 1 1,1-2 0,-8-5 0,11 7 298,0-1-1,-1 1 1,1-1 0,0 1 0,0-1-1,0 0 1,0 0 0,1 0 0,-1 0-1,1 0 1,0 0 0,0 0 0,0 0 0,0 0-1,0-1 1,1 1 0,-1 0 0,1-1-1,0 1 1,0 0 0,1-1 0,0-3-1,-1 4 108,1 0 0,0 1 0,1 0 0,-1-1 0,0 1 0,1 0 0,-1-1-1,1 1 1,0 0 0,-1 0 0,1 0 0,0 1 0,0-1 0,0 0 0,1 1 0,-1-1-1,0 1 1,1 0 0,-1 0 0,4-1 0,9-4 251,1 0 0,19-3 0,-15 3-5,154-38 658,67-22-1587,-234 64 266,0 0-1,-1 0 0,1-1 0,-1 0 0,1-1 0,-1 0 0,0 1 0,0-2 1,-1 1-1,1-1 0,-1 0 0,0 0 0,8-11 0,7-23-1049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4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201 122 952,'0'1'1706,"0"-1"-1586,-1 1 1,1-1-1,0 1 0,0-1 0,-1 1 1,1-1-1,0 0 0,0 1 1,0-1-1,0 1 0,0-1 0,0 1 1,0-1-1,0 1 0,0-1 0,0 1 1,0-1-1,0 1 0,0-1 1,0 1-1,0-1 0,0 1 0,1-1 1,-1 1-1,0-1 0,0 0 1,0 1-1,1-1 0,-1 1 0,0-1 1,1 0-1,-1 1 0,0-1 1,1 0-1,-1 1 0,0-1 0,1 0 1,-1 1-1,1-1 0,-1 0 1,1 0-1,-1 0 0,1 0 0,-1 1 1,1-1-1,-1 0 0,0 0 1,1 0-1,-1 0 0,1 0 0,-1 0 1,1 0-1,-1 0 0,1 0 0,-1 0 1,2-1-1,50-13-705,-51 14 566,-1-1 1,1 1 0,0 0 0,0 0 0,-1 0-1,1-1 1,0 1 0,-1 0 0,1 0 0,0 0-1,0 0 1,-1 0 0,1 0 0,0 0 0,0 0-1,-1 1 1,1-1 0,0 0 0,0 0 0,-1 1-1,1-1 1,0 0 0,-1 1 0,1-1 0,-1 0-1,1 1 1,0-1 0,-1 1 0,1-1 0,-1 1-1,1-1 1,-1 1 0,0 0 0,1-1 0,-1 1-1,1 0 1,-1 1 0,0 25-76,-1-18 73,-2 74 109,3-70-104,5-13-81,-3 0 3,2 0-140,0-1-1,0 0 1,-1 1-1,1-1 0,0 0 1,-1-1-1,1 1 1,-1 0-1,1-1 1,-1 0-1,0 0 1,0 0-1,0 0 1,0-1-1,0 1 1,0-1-1,0 0 1,-1 1-1,0-1 1,1-1-1,-1 1 1,0 0-1,-1 0 1,3-6-1,5-11-244,-1 0 0,-1-1 0,5-28 0,2-1 1167,-1 16-292,-5 22-24,-8 11-362,0 1 1,0 0-1,0 0 0,1 0 1,-1 0-1,0 0 0,0-1 0,0 1 1,0 0-1,0 0 0,0 0 1,1 0-1,-1 0 0,0 0 1,0 0-1,0-1 0,0 1 0,1 0 1,-1 0-1,0 0 0,0 0 1,0 0-1,1 0 0,-1 0 1,0 0-1,0 0 0,0 0 1,0 0-1,1 0 0,-1 0 0,0 0 1,0 0-1,0 0 0,1 0 1,-1 1-1,0-1 0,0 0 1,0 0-1,0 0 0,0 0 1,1 0-1,-1 0 0,8 19 307,-8-18-296,0 0-1,0 0 1,0 0 0,0-1 0,0 1 0,0 0-1,1 0 1,-1-1 0,0 1 0,1 0 0,-1-1-1,0 1 1,1 0 0,-1-1 0,1 1-1,-1 0 1,1-1 0,-1 1 0,1-1 0,0 1-1,1-2 73,-1 1 0,1-1 0,-1 0 0,1 0 0,-1 0-1,0 0 1,1 0 0,-1 0 0,0 0 0,0-1-1,0 1 1,0 0 0,0-1 0,0 1 0,0-1-1,1-2 1,-2 3 37,1 0 1,-1 0-1,1 1 0,-1-1 0,1 0 0,0 0 0,-1 0 0,1 0 0,0 1 0,-1-1 1,1 0-1,0 1 0,0-1 0,0 0 0,0 1 0,-1-1 0,1 1 0,0 0 0,0-1 1,0 1-1,0 0 0,0-1 0,0 1 0,0 0 0,0 0 0,0 0 0,1 0 0,-1 0 1,0 0-1,0 0 0,1 1 0,2-1-430,133 0 3664,-137 0-3362,0 0 0,1 0-1,-1 0 1,1 0-1,-1 0 1,1 0-1,-1 0 1,1 0-1,-1 1 1,0-1-1,1 0 1,-1 0-1,0 1 1,1-1-1,-1 0 1,1 0-1,-1 1 1,0-1-1,0 0 1,1 1-1,-1-1 1,0 1-1,0-1 1,1 0-1,-1 1 1,0-1-1,0 1 1,0-1-1,0 1 1,0-1-1,1 0 1,-1 1-1,0-1 1,0 1-1,0 0 1,-2 15-2,2-14 8,-1 2 18,0 0-1,0 0 0,0 0 0,0 0 1,-1 0-1,0-1 0,0 1 1,0-1-1,0 1 0,-4 4 1,-33 34 902,12-14-100,-37 61 303,48-66-1220,12-19-125,0 0 1,0-1-1,0 0 0,-1 1 1,1-2-1,-1 1 0,0-1 1,0 1-1,0-1 0,0-1 1,0 1-1,0-1 1,0 0-1,-1 0 0,-8 1 1,-26 7 1646,38-9-1369,0 1 0,0-1 0,1 1-1,-1 0 1,0-1 0,1 1-1,-1 0 1,1 0 0,-1 0 0,1 0-1,-1 0 1,1 0 0,0 0-1,-1 1 1,1-1 0,0 1 0,0-1-1,0 0 1,0 1 0,0 0-1,0-1 1,1 1 0,-1 0 0,0-1-1,1 1 1,-1 0 0,1-1-1,0 1 1,0 0 0,-1 2-1,8-2-657,-2-3 524,1 1 0,-1-1 0,0 0 0,0-1 0,0 1 0,-1-1 0,1 0 0,0 0 1,-1 0-1,1-1 0,-1 1 0,1-1 0,4-5 0,9-8-14,27-31 1,-2 2 48,-37 38 29,1 1-1,0 0 0,0 0 1,1 1-1,0 0 0,0 0 1,0 1-1,0-1 0,0 2 1,1-1-1,0 2 0,0-1 1,0 1-1,0 0 0,16-1 1,-24 4 9,0 0 0,0 0 0,0 1 1,-1-1-1,1 0 0,-1 0 0,1 0 0,-1 1 1,1-1-1,-1 0 0,0 1 0,0-1 0,1 0 1,-1 0-1,0 1 0,0-1 0,0 0 0,-1 1 1,1-1-1,-1 3 0,1 0 34,0 3 43,-1-1 0,0 1 0,0-1 0,0 1-1,-1-1 1,0 0 0,0 1 0,-1-1 0,0 0 0,-5 8 0,-5 6 338,-26 29 0,7-10-74,15-16-243,-1-1 1,0-1-1,-25 22 0,43-42-107,0-1-1,0 0 1,-1 0-1,1 0 1,0 0 0,0 1-1,0-1 1,0 0-1,0 0 1,-1 0-1,1 0 1,0 1-1,0-1 1,0 0-1,-1 0 1,1 0-1,0 0 1,0 0 0,0 0-1,-1 0 1,1 0-1,0 0 1,0 0-1,0 0 1,-1 0-1,1 0 1,0 0-1,0 0 1,-1 0-1,1 0 1,0 0-1,0 0 1,0 0 0,-1 0-1,1 0 1,0 0-1,0 0 1,0-1-1,-1 1 1,1 0-1,0 0 1,-1-12-595,1 10 500,1-1-1,-1 0 1,1 0 0,0 1 0,0-1 0,0 1 0,0-1-1,3-3 1,1 1 18,0 1 1,1-1-1,0 1 0,0 0 0,0 0 1,1 1-1,-1 0 0,1 0 0,0 0 1,0 1-1,0 0 0,0 1 0,0-1 0,10 1 1,-17 1-60,1 0 1,-1 0-1,1 0 0,-1 0 1,0 0-1,1 0 1,-1 0-1,1 0 1,-1 1-1,0-1 1,1 0-1,-1 0 1,1 0-1,-1 1 0,0-1 1,1 0-1,0 2-565,-1-2 565,1 1 1,-1-1-1,0 0 0,0 1 1,0-1-1,0 1 1,1-1-1,-1 0 1,0 1-1,0-1 1,0 1-1,0-1 0,0 1 1,0-1-1,0 1 1,-3 20-2388,3-20 2459,-2 5-175,-1 1 0,1-1 0,-1-1 0,-1 1 0,1 0 0,-1-1 0,0 1 0,0-1 0,0 0 0,-1-1 0,0 1 0,0-1 0,-7 5 0,-16 11 435,-38 20 0,53-32-254,-204 104 2629,48-27 1666,159-81-3577,9-3-497,0-1 0,0 0 0,0 1 0,0-1-1,-1 1 1,1 0 0,0-1 0,0 1 0,0 0 0,0 0 0,0 0-1,1 0 1,-1-1 0,0 1 0,0 0 0,-1 3 0,3-4-101,-1 1 0,1-1 0,-1 0 0,1 1 0,-1-1 0,1 1 0,-1-1 0,1 0 0,-1 1 1,1-1-1,-1 0 0,1 0 0,0 1 0,-1-1 0,1 0 0,-1 0 0,1 0 0,0 0 0,-1 0 0,1 0 0,0 0 0,-1 0 1,1 0-1,-1 0 0,1 0 0,0 0 0,-1-1 0,2 1 0,3 0 170,32 0 762,1-1 0,-1-2 0,74-16 0,420-150 1646,-515 163-2628,21-6-78,-16 5-431,0 0 0,0-1 0,0-2 0,21-13 0,-41 23 254,0-1-1,0 1 1,0-1 0,0 1 0,-1-1-1,1 0 1,0 1 0,0-1-1,-1 0 1,1 1 0,-1-1-1,1 0 1,-1 0 0,1 0-1,-1 0 1,1 0 0,-1 1 0,0-1-1,1-2 1,-1 2 60,0 0-1,0 1 1,0-1-1,-1 0 1,1 1-1,0-1 1,-1 0-1,1 1 1,0-1 0,-1 0-1,1 1 1,0-1-1,-1 1 1,1-1-1,-1 1 1,1-1 0,-1 1-1,0-1 1,1 1-1,-1-1 1,-33-13-4494,33 14 4643,-44-11-3190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5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7562,'0'0'7345,"-46"219"-6969,46-180-376,0-11-680,0-10-2112,4-53-6803,5-15 8027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5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5833,'177'0'2401,"-177"53"-185,0 10-215,4 1-129,0-4-1032,4-10-840,1-15 0,3-13-1928,9-33-3041,-4-110-648,0 61 3472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5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3 365 5009,'-2'2'10087,"18"22"-3736,40 58-6313,-54-78-61,1 0 1,-1 1-1,0-1 1,-1 1-1,1-1 1,-1 1-1,0 0 1,0 0-1,0-1 1,0 1-1,-1 0 1,0 0-1,0 0 1,0 0-1,-2 5 1,1 11-153,0-15 105,0 0 1,0 1-1,-1-1 1,1 0-1,-1 0 0,-1 0 1,1-1-1,-1 1 1,0-1-1,-4 7 1,-17 37-69,20-34 133,1 1-1,1-1 1,0 1 0,1 0-1,1 0 1,4 31 0,-4-46 1,0-1 1,0 1 0,0 0-1,0-1 1,0 1 0,1 0-1,-1-1 1,0 1 0,0 0-1,1-1 1,-1 1 0,1 0-1,-1-1 1,0 1 0,1-1-1,-1 1 1,1-1 0,-1 1-1,1-1 1,0 1 0,-1-1-1,1 0 1,-1 1 0,1-1-1,0 0 1,-1 1 0,1-1-1,0 0 1,-1 0 0,1 0-1,0 1 1,0-1 0,-1 0-1,1 0 1,0 0 0,-1 0-1,2-1 1,4-21 76,-2 6-164,-1 1-1,0-1 1,-2 0 0,1-18-1,-2 19-140,1 1 0,1-1 0,0 1 1,1-1-1,1 1 0,5-15 0,90-252-9899,-28 97 7772,-58 150 2488,-6 14-21,15-34 806,-5 22 2459,-15 31-3139,-1 0-1,0 0 1,0 0-1,1 1 1,-1-1 0,0 0-1,1 1 1,-1-1-1,0 1 1,1-1 0,-1 1-1,1-1 1,-1 1-1,1 0 1,-1 0 0,1 0-1,-1 0 1,1 0-1,-1 0 1,1 0-1,2 1 1,30 9 634,-31-9-873,0 1 0,0 0 1,0 0-1,-1 0 1,1 0-1,0 0 0,-1 0 1,1 1-1,-1-1 0,0 1 1,0 0-1,0 0 1,0 0-1,0 0 0,-1 0 1,1 0-1,-1 0 0,0 0 1,0 1-1,0-1 0,0 0 1,-1 1-1,1-1 1,-1 1-1,0-1 0,0 1 1,0-1-1,-1 0 0,1 1 1,-1-1-1,1 1 1,-3 4-1,-2 8-41,-2-1 0,1 0 0,-2 0 0,0 0-1,-12 16 1,4-8 42,-24 42 3,36-59-2,2 0 0,-1 0 0,1 1-1,0-1 1,0 1 0,0-1-1,1 1 1,-1 12 0,7-17-263,-3-2 210,-1 0-1,1 0 0,-1 0 1,0 1-1,1-1 1,-1 0-1,0 1 1,1-1-1,-1 1 0,0 0 1,0-1-1,1 1 1,-1 0-1,0-1 0,0 1 1,0 0-1,0 0 1,0 0-1,0 0 1,1 2-1,12 15-635,-13-16 527,1 1-1,0 0 1,-1-1-1,1 0 1,1 1-1,-1-1 1,0 0-1,0 0 1,1 0-1,4 3 1,-5-5 77,0 0 1,0 0-1,-1 0 1,1 0 0,0 0-1,0 0 1,0 0-1,0 0 1,0-1 0,0 1-1,-1-1 1,1 1-1,0-1 1,0 0-1,-1 0 1,1 0 0,0 1-1,-1-2 1,1 1-1,-1 0 1,1 0 0,-1 0-1,3-4 1,84-87-345,-87 115 3842,-4 12-1400,-1 0 1,-2-1 0,-18 63-1,-5 24 70,15-12-1647,10-99-918,3-10 418,0-1 0,1 1 0,-1 0 0,0 0 0,1 0 0,-1-1 1,1 1-1,-1 0 0,1-1 0,-1 1 0,1 0 0,-1-1 0,1 1 0,-1-1 0,1 1 0,-1-1 1,1 1-1,0-1 0,-1 1 0,1-1 0,0 1 0,-1-1 0,1 1 0,0-2 0,-57-109-9443,54 104 8784,-30-63-6689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8.3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1616 30 6209,'0'0'9189,"-3"-5"-7471,3 4-1466,-1-1-87,0 1 0,0-1 0,0 0 0,0 1 0,0-1 0,0 1 1,0-1-1,-1 1 0,1-1 0,-1 1 0,1 0 0,-1 0 0,1 0 0,-3-2 0,-118 2 4255,-115 2-2257,180 3-2077,0 2 0,-62 14-1,42-2-66,1 3 0,1 4 0,2 3 0,0 3-1,-134 80 1,169-85 3,1 1 0,0 3-1,3 0 1,-54 61 0,66-63 94,1 0-1,1 1 1,1 2 0,2 0 0,1 0 0,-22 63 0,29-56 87,1 0 0,2 0 0,1 0 0,3 0 0,1 1 0,7 76 0,-3-99-167,0-1 1,1 1-1,0-1 0,2 0 1,0 0-1,0-1 0,1 0 0,1 0 1,0 0-1,1-1 0,1 0 0,0-1 1,23 22-1,0-4 103,1-1 0,2-2 0,67 39 0,28 3 53,3-5 0,275 89-1,-267-112-160,1-7 1,195 22-1,297-5 45,-492-42-35,340 10 198,-2-41-211,28-10 33,-502 32-36,1-1-1,0 0 1,-1-1 0,1 0 0,-1 0-1,0-1 1,0 1 0,0-2 0,0 1-1,0-1 1,0 0 0,-1 0 0,0-1-1,9-8 1,7-9 146,-1 0 1,24-33-1,-40 49-178,51-66-1,-3-2 1,79-146 0,-126 206 4,-1 1 0,0-1 0,-1 0 0,-1 0-1,3-19 1,-5 26-59,-1 0 0,1 0-1,-1 0 1,0 0 0,-1 0-1,0-1 1,0 1-1,0 0 1,-1 0 0,0 1-1,-1-1 1,-5-12 0,1 9-171,0 1 1,-1 0 0,0 1 0,-1 0-1,1 0 1,-1 1 0,-1 0 0,-15-9-1,-9-3-1022,-50-19 0,7 10-1944,-118-27 0,146 43 1730,-134-33-5898,17 2-652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39.6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1101 54 336,'0'0'9773,"-11"-4"-8636,-5-3-945,-5-1 470,-1 0 0,0 1 0,-1 1 0,0 1 0,-32-3 0,8 7 167,0 3-1,0 1 1,0 3 0,-67 17 0,72-11-637,1 3 1,0 1 0,1 3-1,0 0 1,-71 50 0,81-46-69,2 0 1,0 2 0,1 1 0,2 0-1,0 3 1,2 0 0,-28 46-1,43-59-33,0 0 1,2 0-1,-1 1 0,2 1 0,0-1 0,1 0 0,-3 35 0,4 131 1986,4-111-971,0-60-1020,0 0 1,1 0-1,0 0 1,1-1-1,0 1 0,1-1 1,0 1-1,1-1 1,0-1-1,1 1 1,0-1-1,1 0 1,0 0-1,0-1 0,1 1 1,1-2-1,-1 1 1,17 11-1,-2-3-34,0-1 0,1-1 0,0-1 0,2-2 0,-1 0 0,1-2 0,28 8 0,255 48 222,-205-48-814,198 61 0,-268-67-715,0-2 1,50 8-1,19-6-6041,-26-11-825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40.3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3657,'0'0'6402,"35"0"-5708,8 0-496,167 8 819,-37 6 280,499 61 1612,-551-61-2632,0-5-1,145-7 0,-141-3-245,1 11-8,-9 1-3,112-12 44,108 5 10,-272 1-67,-1 2 1,1 3-1,72 22 1,-25 5-2,-66-21 217,0-1 1,1-3-1,0-2 1,52 5-1,70-12-93,-21-1-481,-146-2 262,0 0 1,1 0 0,-1 0 0,1 0 0,-1 1 0,1-1-1,-1 1 1,0-1 0,1 1 0,-1 0 0,0 0 0,0 0-1,1 0 1,-1 0 0,0 1 0,0-1 0,0 1 0,2 2 0,-4-4 10,0 0 1,1 1-1,-1-1 1,0 0-1,0 1 1,0-1-1,0 0 1,0 1-1,0-1 1,0 0-1,1 1 1,-1-1-1,0 0 1,0 1-1,0-1 1,-1 1-1,1-1 1,0 0-1,0 1 1,0-1-1,0 0 1,0 1-1,0-1 1,0 0-1,-1 1 1,1-1-1,0 0 1,0 1-1,0-1 1,-1 0-1,1 0 1,0 1-1,0-1 1,-1 0-1,1 0 1,0 1-1,-1-1 1,1 0-1,0 0 1,-1 0-1,1 0 1,0 1-1,-1-1 1,1 0-1,0 0 1,-1 0-1,1 0 1,-1 0-1,-21 4-3031,22-4 2979,-44 1-5720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307 118 2673,'0'0'5689,"248"-93"-5593,-206 83-96,-17-1-168,-17 8-280,-29 3-2065,-21 14-872</inkml:trace>
  <inkml:trace contextRef="#ctx0" brushRef="#br0" timeOffset="1">13 408 48,'-10'46'4942,"9"-33"-4402,0 0-1,0 0 1,3 17-1,-2-28-502,1 0 0,-1 0 0,1 0 0,0 0 0,0 0 0,0 0 0,0 0 0,0-1 0,0 1 0,1 0 0,-1-1 0,0 1-1,1-1 1,-1 1 0,1-1 0,0 0 0,-1 0 0,1 0 0,0 0 0,0 0 0,0 0 0,0 0 0,0 0 0,0-1 0,0 1 0,0-1 0,0 1 0,0-1 0,0 0-1,3 0 1,11 1 267,0 0-1,31-3 0,-33 1-69,-1-2-203,1 1 1,-1-2-1,1 0 1,-1 0 0,20-10-1,12-4-1333,-20 7-1541,-25 11 2794,0 0-1,0 0 1,0 0-1,0 0 1,0-1-1,1 1 1,-1 0-1,0 0 0,0 0 1,0 0-1,0 0 1,0 0-1,0 0 1,0 0-1,0 0 1,0 0-1,0 0 0,1 0 1,-1-1-1,0 1 1,0 0-1,0 0 1,0 0-1,0 0 1,0 0-1,0 0 0,0 0 1,0 0-1,0-1 1,0 1-1,0 0 1,0 0-1,0 0 1,0 0-1,0 0 0,0 0 1,0 0-1,0-1 1,0 1-1,0 0 1,0 0-1,0 0 1,0 0-1,0 0 0,0 0 1,0 0-1,-1 0 1,1-1-1,0 1 1,0 0-1,0 0 1,0 0-1,0 0 0,0 0 1,-17-2-2052,-24 2 1446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5:40.7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61 1024,'0'0'12083,"298"-60"-10667,-155 60-152,21 0 137,41 3 39,47 22-592,42 3-520,4 4-224,-26 0-104,-83-11-1488,-71-10-4177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1 799 8962,'0'0'4585,"32"-30"-3837,234-214 122,-213 195-837,165-160-762,-166 154 193,88-120-1,-134 165 573,-4 9 19,-1-1-1,0 1 1,0-1-1,1 1 1,-1-1-1,-1 0 1,1 0-1,0 0 1,0 1-1,-1-1 1,1 0-1,-1 0 1,1-3-1,-2 38 1026,-2 0 1,-13 58-1,-1 9 165,-4 263 1500,26 2-2122,7-147-341,0 12-4065,-15-281 475,-14-77 0,-14-68-924,-2-3-323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7258,'0'0'11474,"268"124"-10378,-209-81-704,-8 3-232,-14-4-16,-11 4-144,-26-3 0,0 3-256,-34 3-200,-33 1-736,-13-4-1161,-16-21-599,16-11-2417,21-14-1073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10 887 7522,'0'0'10802,"-2"-39"-10202,-1 9-516,1 1-47,0 0 0,2 0 0,1 0 0,1 0-1,2 1 1,0-1 0,12-35 0,12-24-83,4 1 1,78-147 0,-103 220 29,1 1 1,1-1-1,1 2 1,-1-1-1,2 1 0,22-20 1,-28 28 4,0 1 0,1-1 0,-1 1-1,1 0 1,-1 0 0,1 1 0,0-1 0,0 1 0,1 1 0,-1-1 0,0 1 0,0 0 0,1 0 0,-1 1-1,1 0 1,-1 0 0,0 1 0,1 0 0,11 2 0,-10 0 34,0 1-1,-1-1 1,1 1 0,-1 0 0,0 1-1,0-1 1,-1 1 0,0 1 0,1-1-1,-2 1 1,1 0 0,-1 1-1,0-1 1,8 14 0,1 4 149,-1 1 1,0 1-1,8 27 1,-5 1-21,-2-1 0,-2 2 1,-3-1-1,-2 1 0,-1 108 0,-6-163-245,0 0-1,0 1 1,0-1 0,0 0-1,0 1 1,0-1-1,0 0 1,0 0-1,-1 1 1,1-1-1,0 0 1,0 0-1,0 1 1,-1-1-1,1 0 1,0 0-1,0 1 1,-1-1-1,1 0 1,0 0-1,0 0 1,-1 0-1,1 1 1,0-1-1,-1 0 1,1 0-1,0 0 1,0 0-1,-1 0 1,1 0 0,0 0-1,-1 0 1,1 0-1,0 0 1,-1 0-1,1 0 1,0 0-1,-1 0 1,1 0-1,0 0 1,-1 0-1,1 0 1,0-1-1,-5 1-1424,-22 0-6077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1 813 1696,'0'0'17211,"5"-33"-16583,-3 17-585,8-52 90,31-107 0,-10 73-95,80-252-609,-108 348 571,-1-1-11,0 1 0,1 0 0,-1 0 0,2-1 0,4-6 0,-8 12 2,1 0 0,0 0 0,0 0 0,0 0 0,0 0 0,0 0 0,0 0 0,0 1 0,0-1 0,0 0 0,1 1 0,-1-1 0,0 1 0,0-1 0,0 1 0,1-1 0,-1 1 0,0 0 0,1 0 0,-1 0 0,0 0 0,1 0 0,-1 0 0,0 0 0,1 0 0,-1 0 0,0 0 0,1 1 0,-1-1 0,0 1 0,0-1 0,1 1 0,0 0 0,3 2 15,-1 0 0,1 0-1,-1 1 1,0-1 0,-1 1 0,1 0 0,0 0 0,-1 0 0,0 1 0,4 7 0,26 56 151,-25-47-115,81 237 516,-18-44-364,-63-195-153,0 0-1,1 0 1,12 17-1,-18-31 6,-1-2-1,1 1 0,0 0 1,0 0-1,0-1 0,0 0 0,1 0 1,-1 0-1,1 0 0,0 0 1,0-1-1,0 1 0,0-1 0,1 0 1,-1-1-1,0 1 0,1-1 1,-1 1-1,7 0 0,-8-2-13,0-1-1,0 1 0,1 0 1,-1-1-1,0 1 0,0-1 1,0 0-1,-1 0 0,1 0 1,0-1-1,0 1 0,-1-1 1,1 1-1,0-1 1,-1 0-1,0 0 0,1 0 1,-1 0-1,0-1 0,0 1 1,3-5-1,2-5 16,1 0 0,-2-1 0,8-20 0,-11 28-39,24-65-559,-3-1 1,20-104 0,-33 118-4218,4-103 0,-14 97-1825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3993,'0'0'12676,"32"-3"-12339,104-9-177,-93 10-138,46 2-1,-85 0-20,-1 0 2,-1 0-1,1 0 1,0 1-1,0-1 0,-1 1 1,1 0-1,0 0 1,-1 0-1,1 0 1,-1 0-1,1 0 0,-1 1 1,0-1-1,1 1 1,-1-1-1,0 1 1,0 0-1,0 0 0,0 0 1,-1 0-1,1 1 1,-1-1-1,1 0 1,-1 1-1,1-1 0,-1 1 1,0-1-1,0 1 1,-1-1-1,1 1 1,0 0-1,-1 0 0,0-1 1,1 1-1,-1 0 1,-1 3-1,1 4 4,0-1-1,-1 1 0,-1-1 1,1 1-1,-1-1 1,-1 1-1,0-1 1,0 0-1,-9 15 0,-5 3-474,-1 0 0,-2-1-1,-1-1 1,-1-1-1,-1-1 1,0-1-1,-52 37 1,28-32-2672,11-16-1004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9978,'0'0'3777,"-38"240"-848,34-140-153,4 2-1472,0-3-791,0-3-337,0-14-176,9-19-537,-1-20-1687,9-43-1673,-5-4-1464,1-35 24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3745,'0'0'6180,"-41"24"-4460,41-24-1720,-170 108 1591,161-102-1488,0 0 1,1 0-1,-1 1 0,1 0 1,1 1-1,0 0 0,0 0 0,0 0 1,1 1-1,0 0 0,1 0 1,0 1-1,1-1 0,0 1 0,-5 15 1,5-12 52,-4 15 414,2 0 1,0 0 0,2 1 0,1 0-1,2 0 1,2 40 0,0-56-417,0 0 0,1-1-1,0 1 1,1 0 0,0-1-1,1 0 1,0 1 0,1-2 0,0 1-1,1 0 1,1-1 0,0 0 0,0-1-1,1 1 1,0-2 0,1 1-1,0-1 1,13 10 0,-9-9-265,0-2 1,0 0-1,1 0 0,0-1 1,0-1-1,1 0 1,-1-1-1,1-1 0,0 0 1,1-1-1,-1-1 0,1 0 1,-1-1-1,1 0 1,23-4-1,-2-1-1381,0-2 0,0-2 0,-1-1 0,0-2 1,37-17-1,39-30-3547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3633,'0'0'15427,"285"-25"-14475,-205 18-696,-5 7-256,-16 0-408,-17 0-1176,-21 25-1161,-21 21-1544,-21-11 729,-29 1-281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0 716 12579,'0'0'10418,"235"-110"-10082,-168 81-128,0 5-208,-4 2-512,-8 1-1328,8-11-2329,-13 4-1769,-16 0 361</inkml:trace>
  <inkml:trace contextRef="#ctx0" brushRef="#br0" timeOffset="1">768 0 5825,'0'0'7322,"-227"167"-4730,152-82-95,-1 14-1385,1 14-784,-1 8-48,13-8-280,17-18 0,17-20-1576,12-29-1881,13-32-3352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7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1 191 128,'0'0'13330,"15"22"-12338,2 3-685,31 35 1,-46-59-293,0 1 1,-1 0 0,1-1-1,0 1 1,0-1 0,0 0-1,0 1 1,0-1 0,0 0-1,0 0 1,1 0 0,-1-1-1,0 1 1,0 0 0,1-1 0,-1 0-1,0 1 1,1-1 0,-1 0-1,1 0 1,3-1 0,-1 0-8,-1-1 0,1 0 0,-1 0 0,1 0 0,-1 0 0,0-1 1,5-4-1,1 1-10,119-91-1118,-97 70 293,1 2 1,1 1-1,1 2 0,48-24 1,-74 42 897,0 1 0,0 0 0,1 0 1,-1 1-1,1 0 0,-1 1 0,1 0 1,-1 1-1,1 0 0,0 0 0,-1 1 1,1 0-1,-1 0 0,1 1 0,-1 1 1,0 0-1,1 0 0,-2 1 0,1 0 1,15 9-1,-13-6 79,1-1 1,1 0-1,-1-1 1,1 0-1,0-1 1,0 0-1,0-1 1,0-1-1,1 0 1,-1-1-1,15 0 1,-25-1-179,1-1 1,-1 1-1,0-1 1,1 1 0,-1-1-1,1 0 1,-1 0-1,0-1 1,0 1-1,0-1 1,0 1 0,0-1-1,0 0 1,0 0-1,2-3 1,3-3-634,0 0 1,-1-1-1,9-13 1,10-19-3884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382 272 10314,'0'0'7187,"5"-35"-6771,14-110-278,-17 94-141,-2 49-18,0 0 1,-1 0 0,1 0-1,-1 0 1,1-1 0,-1 1-1,0 0 1,0 0 0,1 0-1,-2 1 1,0-3 0,0 2-18,0 1 0,0-1 0,0 1 0,0 0 0,0-1 0,0 1 0,-1 1 0,1-1 1,0 0-1,-1 0 0,1 1 0,0-1 0,-1 1 0,1 0 0,-1 0 0,1 0 0,-4 0 0,-2 0-35,-3-1 35,1 2-1,-1 0 1,1 0 0,-1 1 0,1 0 0,-1 1 0,1 0 0,0 1 0,0 0 0,1 0 0,-1 1 0,1 0-1,0 1 1,0 0 0,1 0 0,0 1 0,-8 8 0,-2 3 34,1 1 0,1 0 1,1 2-1,1-1 0,0 2 0,-11 24 0,17-27 30,0 1-1,1 0 0,1 0 0,1 1 0,1 0 0,0-1 0,2 1 0,1 1 0,1 25 0,0-43-12,0 0 0,0 0-1,0 0 1,1 0-1,0 0 1,0 0 0,0 0-1,0-1 1,0 1 0,1 0-1,0 0 1,0-1 0,0 0-1,0 1 1,0-1 0,1 0-1,-1 0 1,1 0 0,0 0-1,0 0 1,0-1 0,0 1-1,1-1 1,-1 0 0,7 3-1,2-1-18,0-1 0,0 0 0,0 0 0,0-1 0,0-1 1,0 0-1,17-1 0,-21 0-71,0 0 1,0 0 0,0-1 0,0 0-1,1-1 1,-1 1 0,-1-2-1,1 1 1,0-1 0,0 0 0,-1-1-1,0 1 1,0-1 0,0-1 0,12-9-1,6-9-1412,0-1 0,-1-1-1,32-45 1,-12-1-2884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 3057,'0'0'7297,"-59"198"-5576,38-85 775,-4 15 657,-4 13-1569,-1 5-1200,-37 59-384,13-42-2200,-9-29-5258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4537,'0'0'15307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3665,'0'0'5521,"41"15"-4027,-39-14-1471,42 16 538,1-3 0,0-1 0,1-2 0,0-2 0,1-2 0,65 1 0,131-13 1963,329-53 858,-122 7-1559,529 27 2461,-456 68-2920,-1 37-984,-28-5-340,-91-23 54,916 144 91,-208 58-856,-393-54-4234,-544-148-1355,-45-18-2424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2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8010,'0'0'4209,"332"50"-3793,-13-46 1472,63-4 81,37 0-537,-3-25-712,-47 14-448,-37 11-272,-64 0-1032,-96 7-3185,-75-3-5521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9818,'0'0'8234,"36"-10"-7711,3-3-436,12-3-29,-1 2 1,85-13-1,-79 22-23,1 1-1,70 6 0,-124-2-34,0 0 0,0 0-1,0 0 1,1 1 0,-1 0-1,0-1 1,0 1 0,0 0 0,0 0-1,0 1 1,0-1 0,0 1 0,-1-1-1,1 1 1,0 0 0,-1 0 0,0 0-1,3 3 1,-3-1 2,1 0 0,-1 0 0,0 0 0,-1 1 0,1-1 0,-1 0 0,0 1-1,0-1 1,0 1 0,-1-1 0,1 1 0,-1 4 0,0 2 12,-1-1 1,0 0-1,0 0 1,-1 0-1,0 0 1,-1 0-1,0 0 1,-1 0-1,0-1 1,0 1-1,-1-1 0,0 0 1,0-1-1,-1 1 1,-1-1-1,-10 11 1,-6 3-130,-1 0 0,-1-2 0,-1-1 1,-28 17-1,47-32-4,-12 8-549,0 0-1,-31 12 1,44-21 332,1-1 0,-1 0 1,0-1-1,1 1 0,-1-1 0,0 0 1,0-1-1,0 1 0,0-1 0,0-1 1,0 1-1,0-1 0,0 0 1,-11-3-1,12 2-139,0-1 1,0 1-1,0-1 1,0 0-1,1-1 1,-1 1 0,1-1-1,0 0 1,0 0-1,-6-8 1,1 0-693,1 0 0,1-1 0,-8-17 1,-19-50-340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4 832,'0'-4'8546,"0"18"-6930,0 40 561,0 23-161,4 26-639,-4 25-217,0 10-488,0 7-464,0-10-208,0-15-168,0-3-1520,0-36-1617,0-35-3104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85 1088,'0'0'12291,"-20"-13"-11240,-67-41-148,82 51-804,0 0 0,0 1 1,-1 0-1,1 0 0,0 1 1,-1-1-1,1 1 0,0 1 0,-1-1 1,0 1-1,1-1 0,-1 2 1,-9 0-1,-9 1 204,5-1-224,-1 0 0,1 2 0,-1 0 0,1 1-1,0 1 1,1 1 0,-35 15 0,29-9-55,0 1-1,0 2 1,1 0 0,1 2 0,-21 19 0,38-33-23,1 1 1,-1 1-1,1-1 0,0 0 1,0 1-1,0 0 1,0 0-1,1 0 0,0 1 1,0-1-1,1 1 1,-1-1-1,1 1 0,0 0 1,1 0-1,-1 0 1,1 0-1,1 0 0,-1 12 1,1-15-2,1-1 0,0 1 0,-1-1 0,1 1 0,0-1 0,0 1 0,0-1 0,1 1 0,-1-1 0,1 0 0,-1 0 0,1 0 0,0 0 0,0 0 0,0 0 0,0 0 0,0-1 0,0 1 0,0-1 0,1 1 0,-1-1 0,0 0 0,1 0 0,3 1 0,8 3 0,1 0 0,-1-2 0,19 3 0,-24-4 0,55 5-570,1-2 0,0-3 0,0-3 0,0-3 0,72-14 0,-7-12-2678,-24-4-1575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0 536,'0'0'13107,"-8"46"-11739,46-21-168,12-7-399,17-1-345,9-13-144,12-4-304,8 0-8,1 0-1024,20-29-1209,-29 1-3496,-25 0-3065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0 600 10250,'0'0'6646,"0"-38"-5614,4-127-671,-3 148-329,0 0 0,2 1-1,0-1 1,1 1 0,1 0 0,7-19-1,1 1-11,-4 4-14,57-150-42,-53 163 16,-13 17 13,1 0 1,-1 0 0,1-1 0,-1 1 0,1 0 0,-1 0 0,1 0 0,-1 0 0,1 0 0,-1-1 0,1 1-1,-1 0 1,1 0 0,-1 0 0,1 0 0,-1 1 0,1-1 0,-1 0 0,1 0 0,-1 0 0,1 0-1,-1 0 1,0 1 0,1-1 0,-1 0 0,1 0 0,-1 1 0,1-1 0,-1 0 0,0 1 0,1-1-1,-1 0 1,0 1 0,1-1 0,-1 1 0,0-1 0,0 0 0,1 1 0,-1-1 0,0 2 0,9 16-7,0 2 1,-2-1 0,6 22 0,9 25 37,46 89 84,-54-129-59,0 0-1,2-2 1,33 42 0,-46-62-11,0-1 0,1 0 0,-1 1 0,1-1 0,0-1 0,-1 1 0,9 3 0,-11-5-6,1 0 1,-1-1 0,1 1 0,0-1-1,-1 0 1,1 1 0,0-1 0,-1 0-1,1 0 1,0 0 0,-1 0 0,1 0-1,0-1 1,-1 1 0,1 0 0,0-1-1,-1 1 1,1-1 0,-1 0 0,1 1-1,-1-1 1,1 0 0,-1 0 0,1 0-1,1-1 1,7-10 62,0 0 0,0-1 0,-1 0 1,-1 0-1,0-1 0,10-24 0,4-5-175,58-117-3258,-67 128-545,13-46 1,-15 26-1852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68 3369,'0'0'11986,"37"-9"-11203,125-28-435,-129 30-305,1 1-1,0 2 0,-1 1 1,39 2-1,-47 1-31,-22 0-7,3-1 4,0 1 0,1 1 1,-1-1-1,0 1 0,1 0 1,6 2-1,-11-2 3,0 0 0,0 0 0,-1 0 0,1 0 0,-1 0 0,1 0 0,-1 1 0,1-1 1,-1 1-1,0-1 0,1 1 0,-1-1 0,0 1 0,0 0 0,0-1 0,0 1 0,-1 0 0,1 0 1,0 0-1,-1-1 0,1 1 0,-1 0 0,0 3 0,4 22-49,-3 0 0,0 0 1,-1 0-1,-2 0 0,-1 0 0,-1 0 0,-1 0 1,-1-1-1,-2 0 0,0 0 0,-13 24 0,5-14-822,-2-1 1,-2-1-1,-1-1 0,-1 0 0,-2-2 0,-1-1 1,-29 27-1,41-44 329,-1-1 0,-1 0 0,0-1 0,-33 17-1,42-25 424,0 0 0,-1 0-1,1 0 1,-1-1-1,0 0 1,1-1-1,-1 0 1,0 0-1,0 0 1,0-1-1,0 1 1,0-2-1,0 1 1,0-1-1,0 0 1,-8-3-1,11 2 66,0 0-1,1 0 1,-1 0-1,1-1 1,-1 1-1,1-1 0,0 0 1,0 0-1,0 0 1,1 0-1,-1 0 1,1-1-1,-1 1 1,1-1-1,0 0 1,1 1-1,-1-1 1,1 0-1,-1 0 1,0-5-1,-2-8-135,1-1 0,1 0-1,-1-21 1,2 32 129,-2-39 15,3 0-1,5-56 1,-5 100 129,0-1 0,1 1-1,-1 0 1,1-1 0,0 1-1,0 0 1,-1 0 0,2 0 0,-1 0-1,0 0 1,0 0 0,1 0 0,-1 0-1,1 0 1,-1 0 0,1 1 0,0-1-1,0 1 1,0-1 0,0 1 0,0 0-1,0 0 1,0 0 0,0 0-1,0 0 1,0 0 0,5 0 0,4-1 362,0 1 1,-1 0 0,1 1 0,21 2 0,-17-1-97,13 3 168,-1 1 0,1 2-1,-1 0 1,0 2-1,38 18 1,2 0-429,-62-25-350,1-1-1,-1 1 1,1-1-1,-1 0 1,1 0 0,-1 0-1,7-1 1,-10 0 51,0 0 0,0 0 0,0-1 0,-1 1 0,1 0 0,0-1 0,0 1 0,-1-1 0,1 0 0,0 1 1,-1-1-1,1 0 0,-1 0 0,1 0 0,-1 0 0,0-1 0,1 1 0,-1 0 0,0 0 0,0-1 0,1 1 0,-1-1 0,1-3 0,8-25-2469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1320,'0'0'15406,"40"0"-15194,133 0-178,-152 0-37,1 0 0,-1 1 0,30 6 0,-46-6 1,-1 1-1,0 0 1,1-1-1,-1 1 1,0 1 0,0-1-1,0 0 1,-1 1-1,1 0 1,0 0-1,-1 0 1,0 1-1,0-1 1,0 1-1,3 5 1,-2-5-12,-2 1 0,1 0-1,-1 0 1,1 0 0,-1 1 0,-1-1 0,1 0-1,-1 1 1,0-1 0,0 1 0,0-1-1,-1 1 1,0 0 0,0-1 0,-1 1 0,-1 8-1,1-6-15,-1-1 0,-1 1 0,1 0 0,-1-1 0,-1 1 0,1-1 0,-1 0 0,-1 0 0,1-1 0,-10 12 0,-7 3-261,0 0 1,-1-2-1,-1 0 0,-39 23 1,46-33-323,0 0 1,0-1-1,-1-1 1,0-1-1,0 0 1,-1-1-1,0-1 1,-29 3-1,-1-6-3745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2841,'0'0'8273,"9"212"-6568,7-131 183,1 4-280,0 4-911,0-8-697,-9 15-488,-4-22-2305,-4-31-3400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4249,'0'0'10738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1402 1 1848,'0'0'13147,"-72"53"-11754,-24 67-297,-59 79 440,-55 87-488,-29 47-584,20 11-464,22-26-312,75-105-3088,30-57-4466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10074,'0'0'7306</inkml:trace>
  <inkml:trace contextRef="#ctx0" brushRef="#br0" timeOffset="1">647 270 13955,'0'0'1912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0 546 5505,'0'0'6028,"2"-10"-4746,15-52-868,43-104 1,-6 23-296,-38 88-101,-12 36 16,1 1-1,1 0 0,11-22 0,-17 40-30,0 0 1,0-1 0,0 1 0,0-1 0,0 1 0,1 0-1,-1-1 1,0 1 0,0 0 0,0-1 0,1 1 0,-1 0-1,0-1 1,1 1 0,-1 0 0,0 0 0,0-1 0,1 1-1,-1 0 1,1 0 0,-1-1 0,0 1 0,1 0 0,-1 0-1,0 0 1,1 0 0,-1 0 0,1 0 0,-1 0 0,1-1-1,-1 1 1,0 0 0,1 1 0,-1-1 0,1 0 0,-1 0-1,0 0 1,1 0 0,-1 0 0,1 0 0,-1 0 0,0 0 0,1 1-1,-1-1 1,0 0 0,1 0 0,-1 1 0,0-1 0,1 0-1,-1 0 1,0 1 0,1-1 0,-1 1 0,14 22-67,27 73 58,14 30 53,-47-110-37,1 0 0,1 0 1,1-1-1,0 0 0,18 17 0,-27-29-3,0 0-1,1-1 1,-1 0-1,1 1 1,0-1-1,0 0 0,0 0 1,0-1-1,0 1 1,0 0-1,1-1 1,-1 0-1,0 0 0,1 0 1,-1 0-1,1-1 1,-1 1-1,1-1 1,-1 0-1,8 0 0,-10-1 18,0 1-1,1-1 1,-1 0-1,0 0 0,0 0 1,0 0-1,0 0 0,1 0 1,-1 0-1,-1 0 1,1 0-1,0 0 0,0 0 1,0-1-1,0 1 1,-1 0-1,1 0 0,-1-1 1,1 1-1,-1-1 1,1-1-1,9-40 25,-7 29-61,15-51-1874,35-82-1,-45 125 944,22-57-3310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4921,'0'0'8701,"43"-1"-7817,145-4-508,-102 3-235,-43 0-45,81 7-1,-118-4-93,0-1 0,-1 1 0,1 0 0,-1 0 0,1 1 0,-1 0 0,0 0 0,0 0 0,0 1 0,0-1 0,0 1 0,0 0 0,0 1 0,-1-1 0,0 1 1,5 4-1,-6-3 2,-1-1 0,1 1 1,-1 0-1,0 0 1,0 0-1,0 0 1,0 0-1,-1 0 1,0 1-1,0-1 0,-1 0 1,1 1-1,-1-1 1,0 1-1,-1-1 1,1 0-1,-2 7 1,0-5-4,0-1 0,0 1 0,-1 0 0,0-1 0,0 1 0,0-1 0,-1 0 0,0 0 0,0 0 0,0 0 0,-1-1 0,0 0 0,-10 8 0,-8 6-25,-50 31 0,58-41-6,-3 2-341,1-1 0,-2-1 0,-29 11 0,33-15-1059,0-1 0,-28 4 0,4-7-2660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7802,'0'0'4049,"0"192"-2593,0-115-528,0 5-528,4 3-200,4-7-112,1-11-88,-5-10-496,0-18-928,-4-15-1497,0-16-1800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6657,'0'0'5458,"-40"15"-4700,-128 51-396,159-62-339,-1 0 0,1 1 0,0 0 1,0 0-1,1 1 0,0 0 0,0 1 0,0 0 1,1 0-1,-1 0 0,2 1 0,-12 16 0,10-12 4,2-5-11,1 2 0,0-1 0,1 0 0,-1 1-1,2 0 1,-1 0 0,1 0 0,0 0 0,1 1 0,0-1 0,1 1 0,-1 17 0,2-25-16,1 1 1,-1-1 0,0 1 0,1-1-1,-1 0 1,1 1 0,0-1 0,0 0 0,0 1-1,0-1 1,0 0 0,0 0 0,0 0-1,1 0 1,-1 0 0,4 3 0,-1-1 0,1-1 0,-1 0 0,1 0 0,-1 0 0,1 0 1,0-1-1,7 3 0,8 1-53,0-1-1,0 0 1,22 1 0,-41-6 49,133 10-1139,-45-9-3505,-82-1 1409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7714,'0'0'5313,"285"-31"-4905,-214 16-168,-4 8-240,9-7-240,-17 4-2041,-17-1-3528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3257,'0'0'9506,"261"-74"-8738,-165 67-496,9-4-160,4-3-40,-4-4-72,-17-7-160,-17 4-112,-16-18-1705,-38-3-391,-9 3-1745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4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74 3521,'0'0'4754,"-13"-11"-4391,-42-35 144,54 45-440,-1-1-1,1 1 1,-1 0 0,0-1 0,1 1 0,-1 0 0,0 0 0,0 0 0,0 0 0,1 0 0,-1 0 0,0 1 0,0-1 0,0 1 0,-1-1-1,1 1 1,0 0 0,0 0 0,0 0 0,0 0 0,0 0 0,0 0 0,0 1 0,0-1 0,0 1 0,0-1 0,0 1 0,0 0 0,-4 2-1,3 0-65,-1 0 0,0 1-1,1 0 1,0-1-1,0 1 1,0 0-1,0 1 1,-2 6-1,2-7 44,-2 5-39,1-1 1,1 1-1,-1 0 0,1 0 1,1 0-1,-1 0 0,2 1 1,-1-1-1,1 0 0,1 1 1,0-1-1,0 1 0,1-1 1,2 15-1,-2-22-13,0 1 0,1-1 0,-1 1 0,1-1 0,-1 0 1,1 0-1,0 0 0,0 0 0,0 0 0,0 0 0,0-1 0,0 1 0,0 0 0,0-1 0,1 0 0,-1 1 0,1-1 0,-1 0 1,1-1-1,-1 1 0,1 0 0,4 0 0,9 2-254,0-1 1,27 0-1,-36-2 117,12 1-595,0-2 0,1 0 0,-1-1 0,0-1 0,21-6 0,21-14-3701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6153,'0'0'8602,"4"-16"-8055,49-150-261,24-85-451,-77 250 170,0 0 0,0 1-1,0-1 1,0 1 0,0-1 0,0 1-1,0-1 1,1 0 0,-1 1-1,0-1 1,0 1 0,1-1 0,-1 1-1,0-1 1,1 1 0,-1-1 0,0 1-1,1-1 1,-1 1 0,1-1-1,-1 1 1,1 0 0,-1-1 0,1 1-1,-1 0 1,1-1 0,-1 1-1,1 0 1,-1 0 0,2-1 0,-1 2-3,0-1 0,0 0 0,0 1 1,0-1-1,0 1 0,0-1 1,0 1-1,0-1 0,0 1 0,0 0 1,0-1-1,0 1 0,0 0 1,1 1-1,27 40-26,-26-37 38,22 33-6,-4-2 58,2-1 0,2-2 0,47 52 0,-71-84-33,-1 0-1,1 0 1,0 0 0,0 0-1,0 0 1,0 0 0,0-1-1,0 1 1,0 0-1,0 0 1,0-1 0,0 1-1,0-1 1,0 1 0,1-1-1,-1 1 1,0-1 0,0 0-1,1 1 1,-1-1-1,0 0 1,0 0 0,1 0-1,-1 0 1,0 0 0,1 0-1,-1-1 1,0 1 0,0 0-1,1-1 1,-1 1-1,0-1 1,0 1 0,0-1-1,0 1 1,0-1 0,0 0-1,0 0 1,0 1 0,0-1-1,2-2 1,1-3 27,0 0-1,-1 0 1,1 0 0,-1-1 0,-1 0 0,3-7-1,-1 4-177,71-169-4999,-54 125 323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8106,'0'0'3929,"40"0"-3425,130 0-300,-97-2-83,-64 1-61,0 0 0,0 1 0,-1 0-1,1 1 1,0 0 0,0 0 0,-1 0 0,1 1 0,-1 1 0,11 4 0,-16-6-18,0 0 0,0 1 0,0-1 1,0 1-1,0 0 0,-1 0 0,1 0 0,-1 0 0,1 1 1,-1-1-1,0 0 0,0 1 0,0 0 0,0-1 0,-1 1 1,1 0-1,-1 0 0,1 0 0,-1 0 0,0 0 0,1 6 1,-2-4-6,1-1 1,-1 1 0,0-1-1,-1 0 1,1 1 0,-1-1-1,0 1 1,0-1 0,0 0-1,-1 0 1,1 1 0,-1-1-1,0 0 1,0 0 0,-1-1 0,-4 7-1,-9 10-112,-2-1-1,0-1 0,-1-1 1,-1 0-1,-1-1 0,0-2 1,-32 18-1,34-22-928,-1-1 1,0 0-1,0-2 1,-1 0-1,-28 5 0,-9-8-4251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8170,'0'0'3296,"17"181"-1631,-9-96 655,0 10-935,1 5-921,-1 6-464,-8 28-1385,0-27-3376,0-26-3320</inkml:trace>
  <inkml:trace contextRef="#ctx0" brushRef="#br0" timeOffset="1">605 974 7946,'0'0'14603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3.6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1088 3705,'0'0'15926,"2"-7"-13262,3-9-2323,1 0-1,1 0 1,0 0-1,1 1 1,1 0-1,19-24 0,-1-1-173,175-279 256,34-53-238,-224 353-191,1-2-62,2 0 1,29-33-1,-39 49 48,-1 1 0,1-1 0,-1 2-1,1-1 1,0 0 0,1 1 0,-1 0-1,1 0 1,-1 1 0,1-1 0,0 1-1,0 0 1,0 1 0,0 0 0,0 0-1,9-1 1,-12 2-5,1 1 0,-1-1 1,0 1-1,1 0 0,-1 0 0,0 0 0,0 0 0,1 0 1,-1 1-1,0-1 0,0 1 0,-1 0 0,1 0 0,0 0 1,-1 0-1,1 1 0,-1-1 0,1 1 0,-1-1 1,0 1-1,0 0 0,-1 0 0,3 3 0,3 10-9,0-1 0,-1 1 0,7 25 0,-10-29 11,40 175-43,-32-124 47,3-1-1,32 86 1,-20-97 30,-25-49-3,0 0 1,1 0-1,-1 0 1,1-1-1,-1 1 1,1 0 0,0-1-1,-1 1 1,1-1-1,0 1 1,0-1-1,0 0 1,0 0-1,0 0 1,1 0-1,-1 0 1,0 0-1,0-1 1,5 2 0,-5-3 33,-1 1 0,0-1 1,1 0-1,-1 1 1,0-1-1,0 0 1,1 0-1,-1 0 1,0 0-1,0 0 1,0 0-1,0 0 0,0 0 1,0 0-1,0-1 1,-1 1-1,1 0 1,0-1-1,-1 1 1,1 0-1,-1-1 1,1 1-1,-1-1 0,0 1 1,0 0-1,1-1 1,-1 1-1,0-3 1,3-8 228,29-98 485,-12 34-974,4 1 0,3 1 0,38-74 0,-57 134-507,1 1-1,0-1 1,1 2-1,0-1 0,21-17 1,-4 7-3700,43-28 1,-11 14-1706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3.9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 8034,'0'0'7724,"43"3"-6466,139 15-552,-166-17-647,0 1-1,0 1 0,0 1 1,0 0-1,0 1 0,-1 1 1,26 12-1,-34-14-48,2 0-13,-1 1 0,1 0 1,-2 1-1,1 0 0,0 0 1,-1 0-1,0 1 1,-1 0-1,1 0 0,8 13 1,-13-15-10,1 0 1,0 0-1,-1 0 0,0 1 1,0-1-1,-1 0 1,1 1-1,-1-1 1,0 1-1,-1-1 1,1 1-1,-1 0 0,0-1 1,-1 1-1,1 0 1,-1-1-1,0 1 1,-1-1-1,-3 11 0,2-10-23,0 0-1,0-1 1,-1 1-1,0 0 0,0-1 1,0 0-1,-1 0 1,-8 6-1,-46 34-382,56-43 392,-44 29-830,-2-1 0,-67 28-1,86-45-340,-1-1 0,0-2 0,0-1 0,-1-2 0,-44 5 0,22-10-1761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4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0 5737,'0'0'4345,"0"234"-2016,-12-124-345,3 7-304,-3 3-743,3 0-625,-3-3-312,3 25-864,1-32-1497,0-25-3008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4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7130,'0'0'9033,"268"0"-8312,-205 0-449,21 7-272,-12 0-1417,-22-3-4152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4.9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1 6481,'0'0'9670,"1"41"-8391,2 265 1003,-2-215-1713,-3 117 112,-1-161-579,-2-1 0,-15 65 1,19-106-74,1-4-7,0 0 0,0 1 0,-1-1-1,1 1 1,0-1 0,-1 0 0,1 1 0,0-1-1,-1 0 1,1 1 0,-1-1 0,0 0 0,0 0-1,1 1 1,-1-1 0,0 0 0,0 0 0,0 0-1,0 0 1,0 0 0,0 0 0,0 0 0,-1-1 0,-1 2-1,2-6 619,1-2-570,0-28-244,4-36-1,-2 57-82,0 0 0,1 1 0,1-1 0,0 1 0,1-1 0,7-13-1,11-15-1221,2 2 0,53-65-1,72-61-999,-137 152 2392,-11 10 34,-2 10-2240,-1 10-1365,-6-2-553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5.3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206 1 6289,'0'0'7714,"-4"41"-6510,-26 269 2637,-16 46 1576,-21-4-4967,67-349-739,-1 0 1,0 1 0,1-1 0,-1 0 0,0 0-1,-1 0 1,1 0 0,-1 0 0,1-1 0,-1 1-1,-3 3 1,5-5 164,0-1-1,-1 0 0,1 0 1,0 1-1,-1-1 0,1 0 1,0 0-1,-1 0 0,1 0 1,0 0-1,-1 0 0,1 0 1,-1 1-1,1-1 0,0 0 1,-1 0-1,1 0 0,-1-1 1,1 1-1,0 0 0,-1 0 1,1 0-1,0 0 0,-1 0 1,1 0-1,-1 0 0,1-1 1,0 1-1,-1 0 0,1 0 0,-1-1 1,-13-20-3821,-2-19-3288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6553,'0'0'3893,"-1"45"-1858,-1 5-1383,0 15 557,3 0 0,12 88 0,28 357 5900,-41-474-6906,-6 173 873,2-178-982,0-2 1,-2 1 0,-1 0 0,-21 53-1,19-61-470,-1-1 0,-1-1-1,-26 37 1,33-50 178,-1-1-1,-1 0 0,1 0 1,-1 0-1,0-1 0,0 0 1,-1 0-1,0-1 0,1 0 1,-2 0-1,1 0 0,0-1 1,-1 0-1,-13 3 1,16-5-123,1 0 1,0-1-1,0 0 1,0 0-1,-1 0 1,1-1 0,0 1-1,0-1 1,0 0-1,0 0 1,0-1-1,0 1 1,0-1 0,0 0-1,1 0 1,-1 0-1,0 0 1,1 0-1,-6-6 1,0-1-743,0-1-1,1 0 1,0 0-1,1-1 1,-9-16-1,-22-48-3530</inkml:trace>
  <inkml:trace contextRef="#ctx0" brushRef="#br0" timeOffset="1">0 830 6441,'0'0'11691,"256"63"-11691,-185-41-56,-12-1-2945,-17-14-3232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5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8938,'0'0'9978,"269"-3"-9978,-202 3-2208,-17 0-3314,-16 0-1623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5.9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235 284 9370,'0'0'6016,"0"-37"-4328,-7-115-896,7 146-761,-1 0-1,0 0 0,0 0 0,0 1 0,-1-1 1,0 1-1,0-1 0,-1 1 0,-5-10 0,7 13-43,-1 0 0,0-1 0,0 1-1,0 0 1,0 0 0,0 1 0,-1-1-1,1 0 1,0 1 0,-1-1 0,1 1-1,-1 0 1,0 0 0,-4-2 0,3 3-19,1-1 1,-1 1 0,0 0 0,1 0 0,-1 0 0,0 0 0,1 1-1,-1 0 1,1-1 0,-1 1 0,1 1 0,-1-1 0,1 0-1,-1 1 1,1 0 0,0-1 0,0 1 0,0 1 0,0-1 0,0 0-1,1 1 1,-4 2 0,-3 8 0,-1 0 1,2 0-1,0 1 0,1 0 0,0 0 1,1 1-1,0 0 0,1 0 1,1 0-1,-4 31 0,2 12 109,1 95-1,5-126 14,0-25-86,0 0 1,0-1-1,0 1 0,0 0 0,1 0 1,-1-1-1,0 1 0,1 0 1,-1-1-1,1 1 0,-1-1 1,1 1-1,0-1 0,-1 1 0,1-1 1,0 1-1,0-1 0,0 1 1,1-1-1,-1 0 0,0 0 1,0 0-1,1 0 0,-1 0 0,2 1 1,0-1 15,-1 0 0,1-1 0,0 1 0,-1-1 1,1 1-1,0-1 0,0 0 0,0 0 0,-1-1 0,1 1 0,0 0 1,0-1-1,-1 0 0,1 0 0,0 0 0,3-1 0,2-2 10,0-1 1,0 1-1,-1-1 0,1-1 0,-1 1 0,0-1 0,10-11 0,42-55-455,-44 52 186,108-161-3227,-105 153 2801,-18 27 639,1 0 1,-1 0-1,1 1 0,-1-1 0,1 0 0,-1 0 1,1 1-1,-1-1 0,1 1 0,0-1 0,-1 0 0,1 1 1,0-1-1,-1 1 0,1-1 0,0 1 0,0 0 1,1-1-1,-2 1 19,1 0 0,-1 0 1,0 1-1,1-1 0,-1 0 0,0 0 0,1 1 1,-1-1-1,0 0 0,1 1 0,-1-1 0,0 0 1,1 1-1,-1-1 0,0 0 0,0 1 1,0-1-1,1 1 0,-1-1 0,0 0 0,0 1 1,0-1-1,0 1 0,0-1 0,0 1 0,4 45 144,-4-30-107,40 270 692,-35-258-733,1-7-1707,0-36-1526,0-4 2735,12-34-1645,2-6-489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6.3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3017,'0'0'5660,"-2"35"-3907,-4 116-446,1 27-63,11-187-807,17-34-268,-8 12-662,1 1-1,1 1 0,2 1 0,40-48 0,-58 75 536,0-1-1,1 0 0,-1 1 0,0 0 0,1-1 1,0 1-1,-1 0 0,1 0 0,0 0 1,-1 0-1,1 0 0,0 0 0,0 0 0,0 1 1,0-1-1,0 1 0,0-1 0,0 1 1,0 0-1,0 0 0,0 0 0,0 0 0,0 0 1,0 0-1,0 1 0,0-1 0,0 1 0,0-1 1,0 1-1,0 0 0,-1-1 0,1 1 1,0 0-1,0 0 0,-1 0 0,1 1 0,0-1 1,-1 0-1,1 1 0,-1-1 0,0 1 1,2 1-1,6 10 214,0-1 1,1 0 0,0-1-1,13 11 1,7 5-4527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6.7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280 1096 10354,'0'0'8625,"0"-31"-7313,-4-102-1279,3 108-189,-4-66-1439,3 82 1230,0-1 1,0 2-1,-1-1 1,0 0-1,-1 0 0,-5-9 1,7 14 299,0 0 1,-1 0 0,0 1 0,0-1-1,0 1 1,0 0 0,0 0-1,-1 0 1,0 0 0,1 0 0,-1 1-1,0 0 1,0 0 0,0 0-1,-1 0 1,1 1 0,0-1 0,-1 1-1,1 0 1,-1 0 0,1 1-1,-1-1 1,1 1 0,-1 0 0,0 0-1,1 1 1,-1-1 0,1 1-1,-1 0 1,1 0 0,0 1 0,-1-1-1,-6 5 1,4-1 58,0 1 0,1 0 0,-1 0 0,1 1 0,1 0 0,-1 0 0,1 0 0,0 0 0,1 1 0,0 0 0,0 0 0,1 0 0,-5 15 0,1 0 3,1 0 0,1 1 0,-3 47 0,8 65-12,0-132 5,0 0-1,0-1 0,0 1 0,1 0 1,0 0-1,0 0 0,0-1 0,0 1 1,1 0-1,-1-1 0,1 1 0,0-1 1,0 0-1,0 1 0,0-1 0,1 0 1,-1 0-1,1-1 0,0 1 1,0 0-1,0-1 0,0 0 0,0 0 1,1 0-1,-1 0 0,1 0 0,-1-1 1,1 1-1,-1-1 0,1 0 0,0 0 1,0 0-1,0-1 0,-1 1 0,1-1 1,0 0-1,0 0 0,6-1 1,-4 0 14,-1-1 1,0 1 0,1-1 0,-1 0 0,0 0 0,0-1 0,0 1-1,-1-1 1,1 0 0,-1 0 0,1-1 0,-1 1 0,0-1 0,0 0-1,0 0 1,-1-1 0,0 1 0,0-1 0,4-7 0,8-14 14,-1-1 1,13-37-1,-24 57-22,47-128-1785,43-184 0,-1-145-283,-90 438 2468,-1 21-92,-1 0 0,1 0 0,-1 0 0,1 0 0,1 1 1,-1-1-1,4-7 0,-1 42 2385,-7 264 4789,-14 5-3580,-14 61-2872,24-270-4645,-1-2-4286,7-48-3941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7.5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4449,'0'0'6496,"35"12"-5192,5 4-939,0-1 49,0-1 0,1-2 0,64 10 0,538 49 2671,-5-39-1980,-556-29-1034,1481 14 1786,-1085-19-1082,-353 2-694,748 30 110,-117 80-1667,-547-81-3021,-202-28 3755,9-1-225,-15 0 838,-1 0 0,0 0 1,1 0-1,-1 0 0,1-1 0,-1 1 0,0 0 1,1 0-1,-1 0 0,0-1 0,1 1 0,-1 0 0,0-1 1,0 1-1,1 0 0,-1-1 0,0 1 0,0 0 0,1-1 1,-1 1-1,0 0 0,0-1 0,0 1 0,0-1 1,0 1-1,0 0 0,1-1 0,-1 1 0,0-1 0,0 1 1,0 0-1,-1-1 0,1-24-5284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5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 1 7578,'0'0'7707,"-10"22"-6487,4-10-997,-4 7 195,1 0 0,1 1 1,1 0-1,1 1 0,0 0 1,-3 33-1,-24 323 5021,-3 184-2006,22-307-2144,-21 761 1661,35-990-2950,1 1 0,1-1 0,7 33 0,-6-72-27,-3-18-287,-26-160-4750,18 28 236,6-21-3514,2 15-345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5.6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8138,'0'0'12689,"48"11"-9540,-15-4-2656,64 15 1439,195 18 1,-48-32-478,38-4-659,371 12-8,0 55-642,-83 69-5,-7 47 54,-376-121-270,3-8 0,202 34 1,-391-92 95,-1 0 0,1 0 0,0 0 0,-1 0 0,1 0 0,-1 1 0,1-1 0,-1 0 0,1 0 0,-1 0 0,1 1 0,-1-1 0,1 0 0,-1 1 0,1-1 0,-1 0 0,0 1 0,1-1 0,-1 1 0,0-1 0,1 0 0,-1 1 0,0-1 0,1 1 1,-1-1-1,0 1 0,0-1 0,0 1 0,1 0 0,-1-1 0,0 1 0,0-1 0,0 1 0,0-1 0,0 1 0,0-1 0,0 1 0,0 0 0,0-1 0,0 1 0,-1-1 0,1 1 0,0-1 0,0 1 0,0-1 0,-1 1 0,1-1 0,0 1 0,0-1 0,-1 1 0,1-1 0,-1 0 0,1 1 0,0-1 0,-1 1 0,1-1 1,-1 1-1,-33 34-181,21-22 236,4 0-76,0 0 0,2 0 0,-1 0 0,2 1 0,0 0 0,0 0 0,1 1 0,-3 18 0,-16 127 0,19-116 0,-31 278 0,-34 261 0,52-458 0,-33 259 0,49-358-13,2-22-17,0 1-1,-1 0 1,1 0-1,-1 0 1,0-1-1,0 1 1,-1 0 0,1-1-1,-3 5 1,0-7-693,-3-11-529,-10-22-4417,-17-42 1,21 41 853,-31-55-8964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6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55 7082,'0'0'12093,"36"7"-8336,51 9-2141,1-5 0,99 1 1,59-12 118,852-24 1516,-626 0-3251,517-22 0,-6 40 0,-414 60 0,-209-12 0,-333-40-492,-58-7-2386,-33-17-6715,-7-5-6746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3:36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4105,'0'0'11789,"52"0"-9212,66 0-1220,458 3 2945,213 43-1405,-4 64-759,-607-73-1549,-2 7 1,174 70-1,-313-100-545,76 32-72,-92-33-230,-21-12 246,0-1 1,1 0 0,-1 0-1,0 0 1,0 0 0,0 0-1,0 1 1,0-1 0,0 0-1,0 0 1,0 0 0,0 1-1,0-1 1,0 0 0,0 0 0,0 0-1,0 0 1,0 1 0,0-1-1,0 0 1,0 0 0,0 0-1,0 1 1,0-1 0,0 0-1,0 0 1,0 0 0,0 0-1,0 1 1,0-1 0,0 0-1,0 0 1,-1 0 0,1 0-1,0 1 1,0-1 0,0 0-1,0 0 1,0 0 0,-1 0-1,1 0 1,0 0 0,0 0-1,0 0 1,0 1 0,-1-1 0,1 0-1,0 0 1,0 0 0,0 0-1,-1 0 1,-46 4-2210,46-4 2137,-104 1-6801,-38-1-8330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5.8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 1 1240,'0'0'17412,"-8"4"-15337,5-3-1995,1 0 1,-1 1-1,1-1 0,0 1 1,0-1-1,-1 1 0,1 0 1,0 0-1,0 0 1,0 0-1,1 1 0,-1-1 1,1 0-1,-1 1 0,1-1 1,0 1-1,0-1 0,0 1 1,0 0-1,0-1 0,0 1 1,1 0-1,-1 0 0,1-1 1,0 1-1,0 0 0,0 0 1,0 0-1,1-1 0,-1 1 1,1 0-1,-1 0 0,1-1 1,0 1-1,0 0 0,3 4 1,26 44 929,-24-44-926,-1 0 1,0 0 0,-1 1-1,0 0 1,0 0 0,0 0 0,-1 0-1,0 1 1,-1-1 0,3 18-1,-4-16-192,0 1-1,-1-1 0,0 0 1,-1 1-1,0-1 0,-1 0 0,0 0 1,0 0-1,-1 0 0,0 0 0,-1 0 1,-5 9-1,-8 7-1168,-9 20-2561,25-43 2917,-1 1 0,1-1 0,0 1 0,0-1 1,1 1-1,-1 7 0,32 0-10123,-25-12 10397,-5 1 622,1 0-1,-1 0 0,0 0 1,0 0-1,1 0 1,-1 0-1,0 0 0,0 0 1,1 1-1,-1-1 0,0 0 1,0 1-1,0-1 1,1 1-1,-1 0 0,0-1 1,0 1-1,0 0 0,0 0 1,0-1-1,0 1 1,0 0-1,0 0 0,-1 0 1,2 2-1,-1 0 140,0 1-1,0 0 0,0-1 1,-1 1-1,0-1 0,1 1 1,-2 6-1,1-3 173,-2 38 3228,-3 0-1,-20 83 1,-4 41 2331,20 22-257,14 1-3568,30 75-1667,-6-61-373,2 285-753,-31-489-250,-2-3 551,1 1 0,0-1 0,-1 0 0,1 0 0,0 0 0,0 0 0,0 0 0,0-1 0,0 1 0,0 0 0,0 0 0,0-1 0,-1-1 0,1 1-380,-19-36-6624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2497,'0'0'15515,"67"127"-18852,-172-120-2776,8 4-761,-16 0 5618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6.5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1 104 7890,'0'0'2852,"36"-11"-1242,4-3-1001,5-2 320,0 2 0,1 2 0,59-8 0,34 8 1040,188 8-1,-182 5-1252,1054 31 794,-281 59-1498,-430-37-11,337-13 74,123 13-593,-268-4-1833,-635-50 1979,112 3-2008,-132 0 1833,-1 0 0,1 1-1,-1 2 1,30 10 0,-37-9 477,1-1 0,0-1 1,-1-1-1,2 0 0,-1-1 0,0-1 0,21-1 0,-36 0 101,-1-1 0,1 0 0,0 1 0,-1 0-1,1 0 1,-1-1 0,1 2 0,-1-1 0,1 0-1,-1 0 1,0 1 0,0-1 0,1 1 0,-1 0-1,0 0 1,-1-1 0,1 1 0,0 1 0,0-1 0,-1 0-1,1 0 1,-1 1 0,2 3 0,1 3 105,0 1 1,0 0 0,-1 0 0,4 18-1,0 27 1098,-3-1 0,-4 103 0,-2-59-523,1-20-426,-4 0 0,-28 146 0,16-153-1426,-43 114-1,-84 117-7783,77-187 2663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7.0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1 121 6465,'0'0'1255,"42"-12"-645,-3 1-482,57-16 557,121-18 1,-70 30 1189,242 4 1,-290 11-1541,1157 63 4856,9 75-36,-819-85-4707,501 19 34,-536-65-5522,-314-7 75,-18 0-2435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7.7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2136,'0'0'13313,"0"35"-10950,21 314 1548,92 920 1184,-106-1191-4989,-3-41-1499,-2 56-1,28-389-11810,-14 169 8192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8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 1768,'0'0'9141,"43"-4"-7790,-9 0-946,275-12 3542,56 34-674,-88-2-2124,443-7 1059,-71-4-481,-78 36-1300,-13 26-376,-58-6 51,182 28 104,-230-28-556,-130-26-1494,-321-34 1902,0-1 0,0 0-1,-1 1 1,1-1 0,0 0 0,0 1 0,0-1-1,0 1 1,-1 0 0,1-1 0,0 1-1,-1-1 1,1 1 0,0 0 0,-1 0 0,1-1-1,-1 1 1,1 0 0,-1 0 0,0 0 0,1 0-1,-1 0 1,0-1 0,1 1 0,-1 0 0,0 0-1,0 0 1,0 0 0,0 2 0,1 38-266,-1-17 356,14 476 1839,-16-470-2185,-2 0 1,0 0-1,-2-1 1,-1 0-1,-2 0 0,-12 30 1,17-51-326,0 0 0,0 0 1,-1-1-1,1 1 0,-2-1 0,1 0 0,-1-1 1,-13 13-1,10-12-865,0-1 0,0 0 0,-1 0 0,0 0 0,0-2 0,-15 6 0,-29 4-5901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8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0 110 2689,'0'0'11202,"428"11"-10258,-71-4 1865,79-7 127,30 0-79,-4-18-673,-43-10-743,-24 0-657,-47 3-296,-75 7-160,-76 8-312,-67 10-16,-33 0-832,-1 0-1745,-20 17-5160,-34-6-3450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9.4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6 1416,'-5'0'19675,"13"0"-19107,229-3 2588,107 0-1132,0 25-845,-231-8-930,0 4 0,-1 6 0,121 42 0,-185-48-173,-1 2 0,-1 3 0,72 46 0,-88-48-39,-1 1 0,-2 2-1,0 0 1,-1 2 0,44 58-1,-55-64-63,-8-11-27,1 0-1,-1 1 1,-1 0-1,0 1 1,0-1-1,-1 1 1,-1 0-1,7 22 1,-11-32-58,1 0 1,-1 0-1,0 0 1,0 0-1,0 0 1,0-1-1,0 1 1,0 0-1,0 0 1,-1 0-1,1 0 1,0 0-1,0 0 1,-1-1-1,1 1 1,0 0-1,-1 0 1,1 0-1,-1-1 1,1 1-1,-1 0 1,1-1-1,-1 1 1,0 0-1,1-1 1,-1 1-1,0-1 1,1 1-1,-1-1 1,0 1-1,0-1 1,0 1-1,1-1 1,-1 0-1,0 1 1,-2-1-1,-36 2-5439,28-3 3633,-46 1-7890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19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0 8402,'0'0'19051,"43"38"-17899,141 124-656,-154-137-421,130 122 237,-145-130-266,-1 2-1,0 0 1,-1 0 0,-1 1 0,17 41-1,-21-40 93,0 0 0,-2 1 0,-1 0 0,0 0 0,-2 0 0,0 0-1,-1 41 1,-2-60-80,0 1 1,1 0-1,-2 0 0,1 0 0,0 0 0,-1 0 0,0 0 0,0-1 1,0 1-1,0 0 0,-1-1 0,1 1 0,-1-1 0,-3 6 0,2-7-22,0 0 0,0 1 0,0-2 0,0 1 0,-1 0-1,1 0 1,-1-1 0,1 0 0,-1 0 0,1 0 0,-1 0 0,1 0-1,-1-1 1,0 1 0,-4-1 0,-22 3-59,0-2-1,0-1 1,-1-1 0,1-1-1,0-2 1,1-1 0,-37-10-1,-83-43-2022,46 7-2118,-4-14-5138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24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29 5593,'0'0'5645,"-4"-5"-4638,-17-19 3042,19 28-3879,1 0 1,0 0-1,0 0 1,1 0-1,-1 0 0,1 0 1,0 0-1,0 0 0,1 8 1,0-4 166,-1 6-45,-21 745 6969,-5-33-6065,27-763-2378,6-42 0,40-195-8515,-22 136 2372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25.6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2120,'0'0'13830,"41"0"-11515,261 0 447,2580-3 2590,-2712 5-5439,329 49 1,-431-39 25,62 12 24,218 10 1,165-37-1784,-151 0 106,-340 4 1696,1 1-1,0 1 1,-1 1 0,43 14-1,-34-9 18,-15-6 2864,-20 11-2772,-13 46 290,-15 62 515,-56 498 1318,76-520-2027,-10 273 74,22-371-345,0-1-1,0 1 0,1 0 0,-2-1 1,1 1-1,0-1 0,0 1 1,0-1-1,-1 1 0,1-1 0,-1 1 1,1-1-1,-1 1 0,1-1 1,-1 1-1,0-1 0,0 0 0,0 1 1,0-1-1,-1 1 0,-1-1-284,1 0-1,0 0 1,-1 0 0,0 0-1,1-1 1,-1 1-1,1-1 1,-1 0-1,0 0 1,-4 0 0,-31-2-6809,-3-7-2795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26.0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 9282,'0'0'4696,"45"1"-3568,387 16 4177,-145-3-3102,93-1-625,1477 2 1536,-871-14-1959,-661 8-1023,-254-3-279,1 4 0,96 24 1,-144-27 65,-14-3 47,1-1-1,-1-1 1,1 0-1,19 2 0,-29-7 119,-8-6-282,-47-41-2158,9 12-2382,-20-11-6343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1880,'0'0'8822,"48"9"-6353,439 47 4276,-73-45-3429,490-51 0,-653 11-3625,178-15 1727,-289 35-6050,-3 6-5019,-165 3 1230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4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0 119 11002,'0'0'12336,"0"19"-11649,3 58-236,-3-75-431,1 0 0,-1-1 0,1 1 0,-1 0 0,1 0 1,0 0-1,-1 0 0,1-1 0,0 1 0,0 0 0,0-1 0,0 1 0,1-1 0,-1 1 1,0-1-1,1 1 0,-1-1 0,1 0 0,-1 0 0,1 0 0,-1 0 0,1 0 0,0 0 0,2 1 1,9 6 259,-10-5-130,0-1-1,1 1 1,-1-1 0,1 0 0,0 0 0,0 0 0,0 0 0,-1-1-1,2 1 1,-1-1 0,0 0 0,0 0 0,0-1 0,0 1 0,1-1 0,-1 0-1,0 0 1,0 0 0,1-1 0,5-1 0,2 0-59,0-1 0,-1-1 0,1 0 0,-1-1 0,21-11 0,64-41-868,170-132 0,-266 189 777,0 0 0,0 0 0,0 0-1,0-1 1,1 1 0,-1 0 0,0 0 0,0 0 0,0-1 0,1 1 0,-1 0 0,0 0-1,0 0 1,1 0 0,-1 0 0,0 0 0,0 0 0,1 0 0,-1 0 0,0 0 0,0 0-1,1-1 1,-1 1 0,0 1 0,0-1 0,1 0 0,-1 0 0,0 0 0,0 0 0,1 0-1,-1 0 1,0 0 0,0 0 0,1 0 0,-1 0 0,0 1 0,0-1 0,1 0 0,-1 0-1,0 0 1,0 0 0,0 1 0,0-1 0,1 0 0,-1 0 0,0 0 0,0 1 0,0-1-1,0 0 1,0 0 0,0 1 0,1-1 0,-1 0 0,0 0 0,0 1 0,0-1 0,0 0 0,0 0-1,0 1 1,0-1 0,0 0 0,0 1 0,0-1 0,-1 1 0,1 29 25,-1-12 17,-4 92 380,-21 117 0,3-50-105,-11 582 537,34-500-1965,0-396-4590,0-172-6768,0 153 6094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4.3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0 9922,'0'0'8257,"41"21"-6729,132 73-880,-157-86-611,0 1 0,-1 0 0,0 1 0,0 1 0,-1 0 0,-1 1 0,0 1 0,19 23 0,-24-26-20,-1 0 0,0 1 0,0 0-1,-1 1 1,-1-1 0,0 1 0,0 0-1,2 13 1,-5-17-16,0-1 1,-1 1-1,0-1 0,-1 1 0,0 0 1,0-1-1,0 1 0,-1 0 0,0-1 1,-1 1-1,1-1 0,-1 0 0,-1 1 1,-6 12-1,2-8-2,-2 0 0,1-1 0,-2 0 0,0-1 0,0 0 0,0 0 1,-22 14-1,-90 52-282,94-61-47,1-1-1,-2-1 0,-38 12 1,54-21-486,-1-1 1,1 0-1,-1-1 1,0 0-1,0-1 1,0-1-1,0 0 0,-1-1 1,-20-4-1,29 3-265,0 0-1,0 0 1,0 0-1,0-1 1,-5-4-1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4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715 1 5081,'0'0'13134,"-23"12"-12164,-2 4-727,11-8-137,0 0 0,0 0 0,0-1 0,-1-1 0,0 0 0,-1-1 0,-25 4 0,-12 1-50,1 2 0,0 3 0,1 1-1,-72 34 1,108-41-32,0 0 0,1 0 0,-1 1 0,2 1 1,0 0-1,0 1 0,-18 23 0,23-25 38,1 1 0,0 0 0,1 1 1,0 0-1,1-1 0,0 2 0,1-1 0,0 1 0,1-1 1,0 1-1,0 19 0,1-22-1,2 0 0,-1 1-1,1-1 1,1 0 0,2 12 0,-2-19-49,0 1 0,0-1 0,0 0 0,1 1-1,0-1 1,-1 0 0,1 0 0,0 0 0,1 0 0,-1-1 0,0 1 0,1 0-1,0-1 1,-1 0 0,1 0 0,0 1 0,6 1 0,10 6 16,0-1 0,1-1-1,1-1 1,-1 0 0,41 6 0,113 6-189,-90-12-445,-56-4-181,14 2-1453,-16-6-2567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5.0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1504,'0'0'16996,"298"46"-14604,-198-39-1127,5 1-585,-4-1-64,-9 0-392,-20 0-208,-14 3-16,-20-2-736,-17-1-2313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5.3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1 400,'0'0'10466,"42"70"-8137,-21-55-161,0-1 145,4 0-225,0 0-647,-4-7-577,0 4-632,-4-4-232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5.9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1 890 6793,'0'0'13258,"21"-23"-11739,-4 6-1239,0-1-72,0 0 1,-1-1 0,0-1 0,-2 0 0,0-1 0,17-38 0,24-81 206,-6-2 1,36-176 0,-85 317-404,0 0 1,0-1 0,0 1-1,1 0 1,-1-1 0,0 1-1,1 0 1,-1 0 0,0-1-1,1 1 1,-1 0 0,1 0-1,0 0 1,0 0 0,-1 0-1,1 0 1,0 0 0,0 0-1,0 0 1,0 0 0,0 0-1,0 0 1,0 1 0,1-2 0,0 3-14,-1 0 1,0 0 0,0 0 0,1 0 0,-1 0 0,0 0 0,0 1 0,0-1 0,0 0-1,0 1 1,-1-1 0,1 1 0,0-1 0,-1 0 0,1 1 0,-1 0 0,1-1 0,-1 1-1,1 2 1,39 202 51,-21-95 18,-17-103-55,18 100 244,54 164 1,-72-266-244,1 0 0,-1 0 0,1-1 0,1 1 0,-1-1 0,6 7 0,-8-11 12,-1 0 1,1 0 0,0 0 0,0 0 0,0 0 0,0 0 0,0-1 0,0 1-1,0 0 1,0-1 0,0 1 0,0-1 0,0 1 0,0-1 0,1 1-1,-1-1 1,0 0 0,0 1 0,1-1 0,-1 0 0,0 0 0,0 0 0,1 0-1,-1 0 1,0 0 0,0-1 0,1 1 0,-1 0 0,0-1 0,0 1-1,0-1 1,0 1 0,1-1 0,-1 1 0,0-1 0,0 0 0,0 1-1,0-1 1,0 0 0,0-1 0,5-5 104,-2 0 1,1-1-1,-1 1 1,0-1-1,0 0 1,-1 0-1,4-17 0,-1 8-47,18-67-342,22-157 1,-4 19-4644,-18 122-1963,-5 13-1903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6.2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 0 11202,'0'0'9907,"43"16"-9561,134 51-242,-100-33-69,-45-10 19,-28-20-45,-1 0-1,0-1 0,0 0 0,0 1 0,0 0 0,0-1 0,-1 1 0,0 0 0,0 0 0,0 1 0,0-1 1,-1 0-1,0 1 0,0-1 0,0 0 0,0 1 0,-1-1 0,1 1 0,-1 0 0,0-1 0,-1 7 0,-1-5 18,1 1 0,-1-1 0,0 0-1,0 1 1,-1-1 0,0 0-1,0 0 1,0 0 0,-1-1 0,0 1-1,0-1 1,-9 9 0,-43 36-729,-120 82 0,163-123 394,-85 56-3980,12-21-2914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6.5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0 2801,'0'0'14467,"0"230"-11115,17-116-1335,-5 13-977,-7 18-240,-5 1-368,0-12-432,0-13-160,-38-12-1720,8-34-3169,-7-33-3945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6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10170,'0'0'14875,"219"22"-14002,-148-19-529,-4 4-344,4-7-344,-20 0-3241,-18 0-8730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4:37.7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613 22 2873,'0'0'16674,"-12"-1"-14231,5-2-2151,0 0 0,1 0 0,-1 0-1,0 1 1,-1 0 0,1 1 0,0 0 0,0 0-1,-12 0 1,-1 1 313,0 0-1,-28 6 1,20 1-238,0 2 0,1 0 0,0 2 0,-41 23 0,23-12-78,-64 35 194,106-55-479,0 0 0,0 1 0,1-1-1,-1 1 1,1-1 0,0 1 0,0 0 0,0 0 0,0 0 0,0 0-1,1 0 1,-3 4 0,-13 45 22,13-36 9,-8 26 83,1 0 1,3 0-1,1 1 1,2 0-1,2 45 0,3-87-114,0 0 0,0 0 0,1 0 0,-1 0 0,1 0-1,-1 0 1,1 0 0,-1 0 0,1 0 0,-1 0 0,1 0 0,0 0-1,0-1 1,-1 1 0,1 0 0,0 0 0,0-1 0,0 1-1,0 0 1,0-1 0,0 1 0,0-1 0,0 0 0,0 1-1,0-1 1,2 1 0,32 6 155,9-4 21,1-2 1,-1-2-1,0-2 0,0-2 0,0-2 0,0-1 1,68-24-1,-90 25-194,11-4-116,45-20-1,-73 28-893,-50 16-17273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7026,'0'0'8435,"-28"31"-6102,-91 107-591,109-125-1621,1-1 0,0 1-1,1 0 1,0 1 0,1 0-1,1 0 1,0 1 0,1 0-1,0 0 1,-3 18 0,7-26-107,-7 41 5,3 0 0,1 1 0,3 0 0,5 48 0,-4-96-20,0 5-50,0 1 0,0 0 0,1 0 0,0-1 0,0 1 0,0 0 0,1-1 0,0 0 0,1 1 0,-1-1 0,1 0 0,0 0 0,1 0 0,4 6 0,-7-11 27,0 0-1,0 0 1,0 0-1,0 0 1,0 0-1,0-1 1,0 1-1,0 0 1,0-1-1,0 1 1,0-1-1,0 1 1,0-1-1,1 0 1,-1 1-1,0-1 1,0 0-1,0 0 1,1 0-1,-1 0 1,0 0-1,0 0 1,1 0-1,-1 0 1,0 0-1,0-1 1,0 1-1,1 0 1,0-1-1,2-2-13,1 1-1,-1-1 0,0 1 1,-1-1-1,1 0 0,5-6 0,135-153-1726,-43 45-508,151-155-2233,-249 270 4495,0-3 22,1 1 1,0 0-1,1-1 1,-1 2-1,1-1 1,6-4-1,-9 27 976,-4-2-522,-1 1 1,0-1-1,-2 1 0,0-1 0,-1 0 1,-13 27-1,-13 38 859,25-53-887,0-1 0,-4 53 0,10-55-1573,2 41 0,3-44-2142,4-10-2200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6369,'0'0'15772,"356"53"-14556,-184-53-416,17 0-192,-4 0-208,-17-18-296,-26 4-104,-28 3-56,-39 4-1120,-12-7-1368,-25 4-3754,-25-8-671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6:59.9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701 0 4753,'0'0'3852,"-17"40"-3218,-54 134-75,66-159-446,1 1-1,0 0 1,1 0-1,1 0 0,0 32 1,-1 114 755,-22 601 1666,-35-82-1113,-20 445 343,92-256-1351,-26 1158 2081,10-1965-2407,-83 1577 1960,86-1550-1900,-17 623 1447,-44-7-761,-77-19-655,46-259-2309,89-407 1298,-8 50-446,9-19-7483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7:00.9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4617,'0'0'7045,"11"10"-5975,-2-1-885,0 0-1,1-1 1,0 0-1,0-1 1,0 0-1,1-1 1,1 0 0,-1-1-1,13 5 1,125 32 1598,2-7 1,198 21-1,317-3-308,-205-22-1145,765 35 1161,-778-48-1383,-71 11-35,-267-14-74,151 42-1,-87-8-10,192 51 14,-272-80 5,190 16-1,665-45 63,-325-9-109,-421 17 51,266 6-703,-448-4 220,50 6 600,-26 6-6915,-17-9-3107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7:02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5921,'0'0'10452,"0"26"-8570,0 170 1256,0 235 872,0 216-2522,1-558-1171,4 1-1,22 123 1,1-66-92,3 22 30,66 208 1,-87-348-249,1-2-1,1 0 1,2 0 0,1-1 0,1 0 0,1-2-1,1 0 1,1-1 0,1-1 0,1 0 0,1-2-1,1 0 1,0-2 0,2-1 0,0 0 0,1-2 0,0-1-1,30 11 1,12 0 275,1-3 0,135 25 1,149-2 373,450 12 496,0-28-398,297 16-126,70 62-602,-4 41-30,-961-121 6,939 111-2,313 43 0,372 39 0,-623-80 0,-339-32 0,-522-63 0,-265-31 0,0 5 0,95 34 0,241 115 0,-164-63 0,-220-93 0,125 58 0,-140-62 0,-1 2 0,-1 0 0,0 0 0,0 1 0,-1 1 0,0 1 0,12 15 0,-21-21 0,0-1 0,-1 2 0,0-1 0,0 0 0,0 1 0,-1-1 0,-1 1 0,1 0 0,-1 0 0,1 14 0,0 5 0,-3 53 0,-2-30 0,0 169 0,4 216 0,9-202 0,11 394 0,-22-600 0,-1 305 0,-26-5 0,22-290 0,-6 36 0,-3 120 0,14-191-31,0-1 0,0 1 0,0-1 1,0 0-1,0 1 0,0-1 0,-1 0 0,1 1 0,0-1 0,-1 0 0,1 1 0,-1-1 1,0 0-1,1 1 0,-1-1 0,0 0 0,-1 1 0,2-1-25,-1-1 1,0 0-1,1 0 0,-1 1 0,1-1 1,-1 0-1,1 0 0,-1 0 0,0 0 1,1 1-1,-1-1 0,0 0 0,1 0 1,-1 0-1,1 0 0,-1-1 0,0 1 1,1 0-1,-1 0 0,0 0 0,-22-15-1862,-52-63-3486,-9-23-3879,-7-13-1511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7:03.3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15 3513,'0'0'20115,"0"0"-20094,0 0 0,0 0 0,-1 0 1,1 0-1,0-1 0,0 1 0,0 0 1,-1 0-1,1 0 0,0-1 0,0 1 0,0 0 1,0 0-1,0-1 0,-1 1 0,1 0 1,0 0-1,0-1 0,0 1 0,0 0 0,0-1 1,0 1-1,0 0 0,0 0 0,0-1 1,0 1-1,0 0 0,0 0 0,0-1 0,0 1 1,1 0-1,-1-1 0,0 1 0,0 0 1,0 0-1,0 0 0,0-1 0,0 1 0,1 0 1,-1 0-1,0-1 0,0 1 0,0 0 1,1 0-1,-1 0 0,0 0 0,0-1 0,1 1 1,-1 0-1,0 0 0,0 0 0,1 0 1,-1 0-1,0 0 0,0 0 0,1 0 0,-1 0 1,1 0-1,4-1 92,0 0 1,0 0-1,0 1 0,0-1 1,1 1-1,-1 1 0,0-1 1,0 1-1,0 0 0,0 0 1,0 0-1,6 3 0,10 4 324,35 18 0,-21-6-145,-1 3-1,-1 1 1,-1 1-1,-1 2 1,-2 1 0,0 1-1,-2 1 1,38 56-1,-4 7 198,92 193-1,-142-264-560,0 0-127,0 1 0,-1 0 0,-1 1-1,-1 0 1,5 30 0,-13-53-215,1 8 33,-10-7-2973,-5-1 1750,-5-1-2087,1 0-1,-22-3 0,-7-12-4048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7:03.6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 7954,'0'0'12622,"29"41"-9364,94 134-905,-110-156-2064,103 140 2066,-91-129-1903,1-1 1,35 29-1,-56-53-379,1 0 0,-1 0 1,1 0-1,0 0 0,0-1 0,1 0 1,-1-1-1,1 1 0,0-1 0,0 0 1,0-1-1,0 0 0,0 0 1,1 0-1,8 0 0,-15-2-31,1 0-1,-1-1 1,1 1 0,-1 0-1,0 0 1,1-1 0,-1 1 0,0-1-1,1 0 1,-1 1 0,0-1-1,0 0 1,0 0 0,0 1-1,1-1 1,-1 0 0,0 0-1,0 0 1,-1 0 0,1-1-1,0 1 1,0 0 0,0 0-1,-1 0 1,1-1 0,-1 1 0,1 0-1,0-3 1,6-44 168,-6 37-222,4-185-462,-5 138-431,-6-51-3089,4 91 1710,-2 1 0,-6-21 0,-14-25-9248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7:05.0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7610,'0'0'5519,"43"12"-3579,20 5-853,1-3 1,1-3 0,-1-3-1,88 1 1,112-9 976,839 25 2107,-55 3-1225,520-28-1547,-1269 7-1328,-229-1-286,0 3-1,78 20 1,-120-22-573,-2 2 0,50 23 0,1 12-6289,-47-21-3464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52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29 248,'0'0'12777,"-13"-4"-10640,-37-15-134,37 14 2378,15 14-3778,6 6-196,0 0 0,20 24 0,-17-25-47,-1 1 0,-1-1 0,12 25-1,-11-17-111,1 1 0,1-2-1,0 0 1,2 0-1,1-1 1,23 24 0,-8-14-82,1-3 0,68 48 1,-48-40-31,1-2 0,2-3 0,1-2 0,1-3 0,1-2 0,85 22 0,-42-24 15,154 12 0,106-14-57,-211-14-91,1111 24-6,-1245-29 4,445-17-29,-402 10 20,0-2 1,-1-3-1,0-2 1,-1-3-1,101-44 1,-58 6-279,-3-3 1,105-86-1,125-76-1364,-313 213 1141,0 0 0,0 1-1,1 0 1,16-5 0,-26 34-7798,-11-1 2223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2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1912,'0'0'12683,"38"42"-11771,-9-14-520,0 1-192,-3-4-136,-5-4-64,0 0-1296,12-21-1200,-8 0-1969,-4-14-120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3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650 0 5753,'0'0'4888,"-33"37"-3646,-104 118-668,108-122-689,-1-1-1,-1-2 1,-1-1-1,-2-2 0,-55 35 1,2-11-1088,85-50 1122,54-3 146,66-12 1,-67 6 686,66 0 1,-116 8-754,0 0-1,0 0 1,0 0 0,0 1-1,0-1 1,0 0 0,-1 0-1,1 1 1,0-1 0,0 1-1,0-1 1,-1 1 0,1-1-1,0 1 1,0-1 0,-1 1 0,1-1-1,-1 1 1,1 0 0,0-1-1,-1 1 1,1 0 0,-1 0-1,0 0 1,1-1 0,-1 1-1,0 0 1,1 0 0,-1 0-1,0 0 1,0 0 0,0-1-1,0 1 1,0 0 0,0 0-1,0 0 1,0 0 0,0 0 0,0 0-1,-1 1 1,1 1-78,-1 1 0,1 0 0,-1-1 0,0 1 1,0-1-1,-1 1 0,1-1 0,-1 1 0,0-1 0,-2 4 0,-17 15-696,0-1 0,-1-1 0,-2-1 0,-25 17 0,19-14 196,-239 175-590,259-190 1268,6-5-16,1 0 0,0 0 0,0 0 1,0 1-1,0 0 0,0-1 0,1 1 0,-1 0 0,1 0 0,0 0 0,0 0 1,0 1-1,0-1 0,0 1 0,0 3 0,1-6-40,1 0 0,0 0 0,0 0 0,0-1 0,0 1 0,0 0 0,1 0 0,-1 0-1,0 0 1,0-1 0,1 1 0,-1 0 0,0 0 0,1-1 0,-1 1 0,0 0 0,1 0 0,-1-1 0,1 1 0,0 0 0,-1-1-1,1 1 1,-1-1 0,1 1 0,0-1 0,-1 1 0,1-1 0,0 1 0,0-1 0,-1 0 0,1 1 0,0-1 0,0 0-1,0 0 1,0 0 0,-1 0 0,1 1 0,0-1 0,1 0 0,43 1 584,-32-2-396,23 0-73,0-3-1,0 0 0,0-3 0,-1 0 1,0-3-1,-1-1 0,1-1 0,-2-2 1,0-1-1,-1-2 0,32-22 0,-45 26-233,0-1-1,25-25 0,-36 32-230,-2-1 0,1 1 0,-1-2-1,0 1 1,0-1 0,-1 1 0,7-19 0,-3-19-2755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3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1152,'0'0'6914,"-12"258"-5130,12-166-152,0 0-375,0 4-609,0-7-456,0-1-192,0-6-632,0-8-1409,0-21-1175,0-35-481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3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7970,'0'0'11858,"269"195"-9257,-181-149-1025,-4-3-616,-17-8-360,-17-3-448,-29 0-152,-21 0-552,-12 3-608,-106 15-1857,9-11-4368,-4-11-1817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3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5393,'0'0'6442,"0"198"-3970,0-127-560,0-4-1119,0 1-521,8-5-272,9-9-632,0-15-1393,-4-36-1096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3.9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3537,'0'0'8514,"26"198"-5746,-22-81 569,0 21-561,4 15-719,1 6-961,-1-7-520,1-7-488,-1-21-88,-4-21-168,-4-7-1640,0-29-2929,-25-35-4001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4.2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2320,'0'0'10843,"89"199"-10843,-73-157-112,-16-10-1569,0-11-2479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4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 1584,'0'0'7658,"-105"191"-5722,80-120-399,4 3-721,4 0-584,4 1-232,1-11-1272,12-18-2273,0-32-104,0-57-488,29-38 2977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4.8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58 792,'0'0'4612,"35"-10"-3263,111-32 34,-140 40-1199,-1 1 0,0 0 0,1 0 0,-1 1 0,0-1 0,9 2 0,-12-1-131,-1 0-1,0 0 1,0 1-1,1-1 1,-1 0 0,0 1-1,0-1 1,1 1-1,-1-1 1,0 1-1,0 0 1,0-1-1,0 1 1,0 0 0,0 0-1,0 0 1,1 1-1,-1 1 19,0-1-1,0 1 0,0-1 0,-1 1 1,1 0-1,-1-1 0,1 1 0,-1 0 1,0-1-1,0 1 0,0 0 0,0-1 1,-1 1-1,0 3 0,-1 8 98,2-9-161,-1 0 0,0 0 0,0 0 1,0 0-1,0 0 0,-1 0 0,0 0 1,0 0-1,-1 0 0,1-1 0,-1 0 0,0 1 1,0-1-1,-1 0 0,-3 4 0,-9 8-364,-1-1 0,-23 16 0,17-13-285,5-4 100,9-7 15,1 1 0,-2-2 0,1 1 0,-17 7 0,24-13-13,10-1 243,0 0 454,0 0-1,0 1 1,0 0-1,0 0 1,-1 1-1,1 0 1,-1 1-1,1-1 1,-1 1-1,0 1 1,0 0-1,0 0 1,0 0-1,-1 0 1,0 1-1,0 0 1,0 1-1,0-1 0,5 9 1,-9-11-140,0 0 1,0 0-1,0 0 1,-1 0-1,1 0 1,-1 0-1,0 0 0,0 0 1,0 1-1,0-1 1,-1 0-1,1 1 1,-1-1-1,0 1 0,0-1 1,0 0-1,-1 1 1,1-1-1,-1 0 1,0 1-1,1-1 0,-2 0 1,-1 5-1,-2 3-16,-1 0 0,0 0-1,-1 0 1,-15 17-1,-26 29 35,-86 82 0,127-133-46,0-1 1,0 1-1,0-1 1,-1 0-1,0 0 1,0-1-1,0 0 1,0-1-1,-1 0 1,0 0-1,1-1 1,-1 0-1,0 0 1,0-1-1,0 0 1,0-1-1,0 0 1,0 0 0,0-1-1,0 0 1,0 0-1,0-1 1,1-1-1,-1 1 1,0-1-1,1-1 1,0 0-1,-10-5 1,-26-11 0,33 15 67,0 1 1,1-1-1,0-1 1,-16-10-1,24 14 543,8 2-189,58 1 1120,108 13 0,-31 4 651,250-1 0,-322-18-2446,0-4 1,0-2-1,80-20 1,79-37-3923,-63 2-2536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5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3897,'0'0'9266,"-46"241"-6009,46-139 223,0 19-1343,0 3-1297,0 0-464,0-7-376,0-25-240,0-25-736,0-28-1177,17-78-5168,-5-39 2560,-4-18-1897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5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5385,'0'0'5769,"45"5"-4204,144 24-460,-177-26-1008,1 0 0,-1 0 0,1 1 0,-1 1 0,15 7 0,-20-8-36,0 1 0,-1 1-1,1-1 1,-1 1 0,6 7 0,-3-4 3,4 5 120,-1 1 1,0 1-1,-1-1 0,-1 2 0,0 0 1,-2 0-1,0 1 0,0 0 0,-2 0 1,0 0-1,5 35 0,-3 10 680,-2 0 0,-4 80 0,-2-104-632,0-21-134,-5 201 731,1-177-797,-1 1 1,-3-1-1,-13 45 0,18-76-182,0-1 0,-1 0 1,-1 0-1,0 0 0,0 0 0,-8 10 1,12-18 25,0 0 0,-1-1-1,1 1 1,0-1 0,-1 1 0,1-1 0,-1 1 0,0-1 0,0 0 0,1 0 0,-1 0 0,0 0 0,0 0 0,0 0 0,0 0 0,0-1 0,0 1 0,0-1 0,0 1 0,0-1 0,0 0 0,0 0 0,-1 0 0,1 0 0,0 0 0,0-1 0,0 1 0,0 0 0,0-1 0,0 0 0,0 1 0,0-1 0,0 0 0,0 0 0,0 0 0,1 0 0,-1-1 0,-2-1 0,-3-3-364,2-1 1,-1 0 0,1 1 0,0-2 0,0 1 0,-6-14-1,-54-104-3574,-3-5-249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5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1 784,'0'0'8621,"1"24"-8352,4 74-242,-5-97-46,0 0 1,0 0-1,0 0 1,0 1-1,1-1 1,-1 0 0,0 0-1,1 0 1,-1 1-1,0-1 1,1 0-1,-1 0 1,1 0-1,0 0 1,-1 0-1,1 0 1,0 0-1,0 0 1,0 0 0,0 0-1,-1-1 1,1 1-1,0 0 1,0-1-1,1 1 1,-1 0-1,0-1 1,0 1-1,0-1 1,0 0-1,0 1 1,1-1 0,-1 0-1,0 0 1,0 1-1,3-1 1,-2-1-75,1 1 0,0-1 1,0 0-1,0 1 0,-1-1 1,1 0-1,0-1 0,-1 1 1,5-3-1,-1-1 79,0 0 0,0 1-1,0 0 1,1 0 0,0 0 0,-1 1-1,1 0 1,1 0 0,-1 1 0,0 0 0,1 0-1,-1 1 1,1 0 0,13 0 0,-9 0 142,-7 1-40,0 0 0,0 0 0,0 0 0,0 1 1,8 1-1,-11-2-75,-1 1 0,0-1 0,0 1 0,0-1 0,0 1 1,0 0-1,0-1 0,0 1 0,0 0 0,0 0 0,0 0 0,0 0 0,0 0 0,0 0 1,-1 0-1,1 0 0,0 0 0,-1 0 0,1 0 0,-1 0 0,1 1 0,-1-1 0,0 0 0,1 0 1,-1 0-1,0 1 0,0 1 0,1 1-7,-1 0 0,0 0 0,0 1 0,0-1 0,-1 0 1,1 0-1,-1 0 0,0 1 0,0-1 0,-1 0 0,1 0 0,-1-1 0,0 1 0,0 0 0,-4 5 0,-1 0-5,-2 0-1,1-1 1,-1 0-1,-15 10 1,-6 5 10,-1-2-1,-36 19 1,136-36 304,-3-4-102,-65 1-202,0-1 1,-1 0-1,1 0 0,-1 0 1,1 1-1,0-1 0,-1 0 1,1 1-1,-1-1 0,1 1 0,-1-1 1,1 0-1,-1 1 0,1-1 1,-1 1-1,1-1 0,-1 1 1,0 0-1,1-1 0,-1 1 1,0-1-1,0 1 0,1 0 0,-1-1 1,0 1-1,0 0 0,0-1 1,0 1-1,0 0 0,0-1 1,0 1-1,0 0 0,0-1 1,0 1-1,0 0 0,0-1 0,0 1 1,0 0-1,-1-1 0,1 1 1,0-1-1,-1 1 0,1 0 1,-1 3 31,-1 0 1,1 0 0,0-1 0,-1 1 0,0 0 0,0-1-1,-3 5 1,-9 6-5,-1 0-1,-30 21 1,33-27-68,0 1-1,1 0 1,-1 1 0,2 0-1,-1 1 1,2 0 0,-16 23 0,24-32 64,-1 0 0,1-1 0,1 1 1,-1 0-1,0 0 0,0 0 1,1 1-1,-1-1 0,1 0 1,0 0-1,-1 0 0,1 0 1,0 0-1,0 0 0,0 1 1,1 1-1,0-3 58,-1 1 0,1-1 0,0 0 0,-1 0 0,1 1 0,0-1 0,0 0-1,0 0 1,0 0 0,0 0 0,0 0 0,0 0 0,0 0 0,1 0 0,-1-1 0,0 1 0,0 0 0,2 0 0,6 1 324,0 1-1,0-1 1,1-1 0,-1 0-1,17 0 1,-21-1-462,27 1 92,0-2 1,0-1 0,-1-1 0,47-12 0,-48 7-1529,-1-1 1,43-21-1,10-12-6644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6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20 296,'0'0'11085,"-10"-6"-9822,8 5-1234,0-1 42,0 1 1,0-1-1,-1 1 0,1 0 0,0 0 0,-1 0 0,1 0 1,-1 0-1,0 1 0,1-1 0,-1 1 0,-4-1 1,6 1-37,0 1 1,1-1 0,-1 0 0,0 1 0,1-1 0,-1 0-1,0 1 1,1-1 0,-1 1 0,0-1 0,1 1-1,-1 0 1,1-1 0,-1 1 0,1 0 0,-1-1 0,1 1-1,0 0 1,-1-1 0,1 2 0,-7 30 1083,-2 247 4263,9 2-4235,1-110-1963,2-154-972,-3-17 1706,0 0 1,5 2-2290,-4-2 2290,-1 0-1,0 0 0,0 0 0,0 0 1,1 0-1,1-2-310,0 1 1,0-1-1,-1 0 0,1 0 1,0 0-1,-1 0 0,0 0 1,1 0-1,-1 0 0,2-4 1,14-46-4126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6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2593,'0'0'8157,"45"3"-6948,144 12-427,-174-14-718,0 0 0,0 1 0,0 1 0,0 1 0,-1 0 0,1 0 0,25 13 0,-24-9-34,-5-3 22,1 1 1,-1 0-1,-1 0 0,1 2 1,-1-1-1,0 1 0,-1 1 1,0-1-1,0 2 0,-1-1 1,0 1-1,0 0 0,-1 1 1,-1 0-1,0 0 0,0 0 1,-1 1-1,-1 0 0,6 24 1,0 13 929,-3 0-1,2 66 1,-10 105 1176,-1-94-1627,4-57-456,-4 78 199,1-129-491,-1 0 0,-1-1 0,0 1 0,-1-1 0,-13 30 0,16-44 19,0-1-1,0 1 1,0-1 0,-1 0 0,1 0 0,-1 0-1,1 0 1,-1 0 0,0 0 0,0 0 0,0 0-1,0-1 1,0 1 0,0-1 0,0 0 0,-1 1-1,1-1 1,0 0 0,-1 0 0,1-1 0,-1 1-1,1 0 1,-1-1 0,0 0 0,1 1 0,-1-1 0,1 0-1,-1 0 1,0 0 0,1-1 0,-1 1 0,1-1-1,-1 1 1,1-1 0,-1 0 0,1 0 0,-1 0-1,1 0 1,0-1 0,0 1 0,-1-1 0,1 1-1,-2-3 1,-9-7-877,0-2-1,1 0 1,-17-23 0,-39-58-2733,66 91 3723,-65-95-1803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2288,'0'0'19309,"310"0"-18605,-196 0-336,-5-11-216,-21 1-152,-17 3-488,-20-1-1553,-18 5-1863,-20-8-697,-5 1 264,-8-1 680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7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1 832,'0'0'6714,"33"0"-6277,101 3-145,-131-2-275,1-1 0,-1 0-1,0 1 1,1 0 0,-1 0-1,0 0 1,1 0 0,-1 0 0,0 1-1,0 0 1,0-1 0,0 1 0,0 0-1,-1 0 1,1 1 0,-1-1-1,1 0 1,-1 1 0,0 0 0,0-1-1,0 1 1,3 5 0,-3-2 47,0 1 0,0 0 0,-1-1-1,0 1 1,0 0 0,-1 0 0,0 12 0,0-9 27,-1 4 63,0 1 1,-1 0-1,-1 0 0,0-1 1,-1 1-1,0-1 0,-1 0 1,-11 22-1,-8 6 338,-38 53-1,-13 22 158,72-112-605,0 0 1,0 1 0,1-1-1,-1 1 1,1 0 0,1-1-1,-1 1 1,1 0 0,-2 12-1,3-18-36,0 1 0,0-1 0,1 1 0,-1-1 0,0 1 0,0-1 0,0 1 0,0-1 0,0 1 0,1-1 0,-1 1 0,0-1 1,0 0-1,1 1 0,-1-1 0,0 1 0,1-1 0,-1 0 0,0 1 0,1-1 0,-1 0 0,1 1 0,-1-1 0,1 0 0,-1 0 0,1 1 0,-1-1 0,1 0 0,21 2 139,19-11 15,-23 0-154,0-1 1,-1 0-1,-1-2 0,0 0 1,0 0-1,-1-1 0,26-31 1,-36 39-15,0-1 0,-1 1 0,1-1 0,-1 0 0,-1 0 1,1-1-1,-1 1 0,0-1 0,0 1 0,-1-1 0,0 0 1,0 0-1,-1 0 0,0-1 0,0 1 0,0 0 0,-1 0 1,-1-13-1,1 19-11,-1-1 1,1 1-1,0 0 1,0 0-1,-1 0 1,1 0-1,0 0 1,-1 0-1,1 0 1,-1 0-1,0 0 1,1 0-1,-1 0 1,0 1-1,1-1 1,-1 0-1,0 0 1,0 1-1,0-1 1,1 0 0,-1 1-1,0-1 1,0 1-1,-1-1 1,-27-5-1375,17 4 152,-6-1-2281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7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 5625,'0'0'7962,"227"25"-6818,-127-25-624,5 0-376,-8-7-144,-9-7-312,-17-15-1504,-25 8-2225,-25-7-456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7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1 760,'0'0'4819,"-8"32"-1804,0-4-2302,-5 17 544,2 0-1,3 1 0,-5 55 0,13 249 5756,31-1-4504,-20-270-2347,24 262-429,-34-302-2230,-2-55-2437,-1-4 2687,-8-35 0,3 23 920,-57-294-6994,30 163 6348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8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1 536,'0'0'7098,"-21"42"-5475,-71 144-26,77-155-1211,2 1 0,1 0 0,-14 65-1,23-81-334,-4 16-434,2-1 0,1 1 0,1 45 0,3-76 298,0-1 1,-1 1 0,1 0-1,0-1 1,0 1 0,0-1-1,0 1 1,0 0 0,0-1-1,1 1 1,-1-1 0,0 1-1,0 0 1,0-1 0,0 1-1,1-1 1,-1 1-1,0-1 1,1 1 0,-1-1-1,0 1 1,1-1 0,-1 1-1,1-1 1,-1 1 0,0-1-1,1 0 1,-1 1 0,1-1-1,-1 0 1,1 1 0,0-1-1,-1 0 1,1 0 0,-1 1-1,1-1 1,-1 0 0,1 0-1,0 0 1,-1 0 0,1 0-1,-1 0 1,1 0 0,0 0-1,-1 0 1,1 0-1,-1 0 1,1 0 0,0-1-1,-1 1 1,2 0 0,2-2-155,0 0 0,0 0 0,0 0 0,-1 0 0,1-1 0,5-4 0,20-21-1975,51-63 0,-24 24 1938,-46 56 198,76-79 1855,-72 76-684,1 1-1,1 1 1,0 1-1,20-12 1,-29 20-574,1 0 1,0 1 0,0-1-1,0 2 1,1-1-1,-1 1 1,14 0 0,32-7-110,-51 7-769,1 0 0,-1 0 0,1-1 1,-1 0-1,1 1 0,-1-1 0,0 0 0,0-1 1,0 1-1,0-1 0,0 1 0,3-5 1,15-26-5484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8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5097,'0'0'6480,"-8"35"-4957,-24 113-548,28-131-880,-10 61 309,14-71-390,0 0 0,0 0 0,0 1 0,1-1 0,3 13 0,-3-18-26,0 0 1,-1 0-1,1 0 1,0-1-1,0 1 1,0 0-1,0-1 1,0 1-1,1-1 1,-1 1-1,0-1 1,1 0-1,-1 1 1,1-1-1,-1 0 1,1 0-1,0 0 1,-1 0-1,1-1 1,0 1-1,0 0 1,0-1-1,3 2 1,5 0-69,0-1 1,0 0 0,14 0 0,-14-1 17,199 0-459,58 2 621,-263-2-81,1 1 1,-1-1 0,0 1 0,0 0-1,1 0 1,-1 1 0,0-1 0,0 1-1,0 0 1,0 0 0,-1 0 0,1 1-1,0-1 1,-1 1 0,0 0-1,0 0 1,1 0 0,-2 0 0,1 1-1,0-1 1,-1 1 0,1-1 0,-1 1-1,0 0 1,-1 0 0,1 0 0,-1 0-1,2 7 1,2 10 361,-2 1 0,0-1 1,-2 1-1,-1 34 0,0-33 60,-4 55-9,-3-1 0,-4 0-1,-3 0 1,-46 140 0,54-195-469,0-3-135,0 0 0,-1-1 0,-12 23 1,17-37 68,0 0 0,0 0 0,-1 0 0,0-1 0,1 0 1,-1 1-1,-1-1 0,1 0 0,0 0 0,-1 0 1,1-1-1,-1 0 0,0 1 0,0-1 0,0 0 1,0-1-1,0 1 0,-1-1 0,-7 2 0,6-3-40,-1 1-1,1-1 0,0-1 1,-1 1-1,1-1 0,-1 0 0,1-1 1,0 0-1,0 0 0,-1 0 1,1 0-1,1-1 0,-1 0 1,0-1-1,1 1 0,0-1 0,-1 0 1,2 0-1,-1 0 0,0-1 1,1 0-1,0 0 0,-7-10 0,-3-7-684,2 0 0,0-1 0,1 0 0,-14-43 0,-52-229-6426,40 137 7193,37 155 298,-1 0 0,0 0 0,0 0-1,-1 1 1,1-1 0,0 0 0,-4-4 0,-5 3 1787,9 4-1930,0 1 1,0-1 0,0 1-1,0-1 1,1 1-1,-1-1 1,0 1 0,0-1-1,1 1 1,-1 0 0,0 0-1,1-1 1,-1 1 0,1 0-1,-1 0 1,0 1 0,-7 14 733,0 1 0,1 0 0,-9 34 0,-10 62 1280,22-93-1855,-1 5 42,1-1 0,-1 47 0,5-70-294,0-1 0,0 0 0,0 1 0,0-1-1,0 0 1,0 1 0,0-1 0,0 1 0,0-1-1,0 0 1,0 1 0,0-1 0,0 0 0,1 1-1,-1-1 1,0 0 0,0 1 0,0-1 0,0 0-1,1 0 1,-1 1 0,0-1 0,0 0 0,1 1-1,-1-1 1,0 0 0,0 0 0,1 0 0,-1 1-1,0-1 1,1 0 0,-1 0 0,0 0 0,1 0-1,-1 0 1,0 0 0,1 1 0,-1-1 0,1 0-1,-1 0 1,0 0 0,1 0 0,-1 0 0,0 0-1,1-1 1,12-4-25,-12 5 25,11-9-62,0 0-1,0-1 1,-1-1 0,0 0 0,17-23-1,5-4-281,-13 16 117,-6 5 51,1 2-1,0 0 1,22-16-1,-33 28 199,1-1-1,0 1 0,1 0 1,-1 1-1,0-1 0,1 1 1,0 0-1,-1 1 0,1-1 1,0 1-1,0 0 0,0 1 1,0-1-1,0 1 0,0 0 1,8 2-1,-12-2 48,0 1 1,0 0 0,0 1-1,0-1 1,0 0-1,0 1 1,0-1-1,0 1 1,-1-1-1,1 1 1,-1 0-1,1 0 1,-1-1 0,0 1-1,1 0 1,-1 0-1,0 1 1,0-1-1,-1 0 1,1 0-1,0 0 1,-1 1-1,1 2 1,8 55 1835,-9-33-1264,2 22 188,-2-47-973,0 1-1,1-1 1,-1-1 0,1 1 0,-1 0 0,1 0-1,0 0 1,0 0 0,0 0 0,0-1 0,0 1 0,1 0-1,-1-1 1,0 1 0,1-1 0,-1 1 0,1-1-1,-1 0 1,4 2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8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5689,'0'0'14787,"-80"78"-29142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29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8586,'0'0'16667,"20"1"-15670,220 11 1214,-43-11-1454,73-1-166,364-6 68,392 3-312,-362 71-585,-624-62-2116,48 0-1,-68-7-5078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0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2809,'0'0'13328,"17"20"-10520,-6-6-2339,-7-7-290,2 0 0,-1 0-1,1 0 1,0 0-1,0-1 1,1 0-1,0 0 1,0-1-1,0 0 1,1 0-1,0-1 1,0 0-1,0 0 1,0-1-1,1 0 1,-1 0-1,1-1 1,16 2-1,472-9 3153,-161-6-4083,-302 12-91,-7-1-3214,45-3 0,-30-9-3801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0.6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517 1 2785,'0'0'17995,"50"64"-16914,-50-50-409,0 0-328,-17 11-192,-46 10-152,-21 11-448,-67 4-2745,17-11-4432,17-18-3106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2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6145,'0'0'7509,"49"18"-6561,21 8-434,94 21 0,-114-39-170,1-2 0,101-2 0,377-7 1019,169 0-851,-558 5-1203,0 7 1,196 37-1,-82 9-6505,-168-37 3192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0 280,'0'0'16634,"-40"20"-14733,-14 6-1009,-61 39 0,108-60-785,1 0 0,-1 0-1,1 0 1,0 1 0,1 0 0,-1 0 0,1 1-1,1-1 1,-1 1 0,1 0 0,0 1 0,-4 8-1,-14 33 397,-225 436 424,230-460-1135,10-16 10,1 1 1,0-1-1,1 1 1,0-1-1,0 2 1,-5 16-1,10-25 120,0-2 62,0 0-1,0 0 0,0 0 1,0 1-1,0-1 1,0 0-1,0 0 0,0 0 1,0 0-1,0 1 1,0-1-1,0 0 0,0 0 1,0 0-1,0 0 1,0 1-1,0-1 0,0 0 1,0 0-1,0 0 1,0 0-1,0 0 0,0 1 1,0-1-1,0 0 1,0 0-1,0 0 0,1 0 1,-1 0-1,0 1 1,0-1-1,0 0 0,0 0 1,0 0-1,1 0 1,-1 0-1,0 0 0,0 0 1,0 0-1,0 0 1,0 0-1,1 0 1,-1 0-1,0 0 0,0 0 1,0 0-1,0 0 1,1 0-1,-1 0 0,0 0 1,0 0-1,0 0 1,0 0-1,1 0 0,-1 0 1,0 0-1,0 0 1,0 0-1,0 0 0,1 0 1,-1 0-1,0 0 1,0 0-1,0-1 0,0 1 1,4 0-134,33 1 169,1-2-1,-1-2 1,0-1 0,60-15-1,85-45 345,-156 52-426,0 0 1,-1-2-1,0-1 0,37-29 1,-56 38-229,1 0 0,-1 0-1,0 0 1,-1-1 0,0 0 0,9-15 0,-13 19 195,1-1 0,0 1 0,-1 0 0,0-1 1,0 1-1,0-1 0,0 1 0,-1-1 0,1 0 0,-1 1 0,0-1 0,0 0 1,0 1-1,-1-1 0,1 0 0,-1 1 0,0-1 0,-2-5 0,2 8 100,0 0-1,0 0 0,-1 0 0,1 0 1,-1 0-1,1 1 0,0-1 0,-1 0 1,0 1-1,1-1 0,-1 1 0,1 0 1,-1-1-1,0 1 0,1 0 0,-1 0 1,1 0-1,-1 0 0,0 0 0,1 0 1,-1 1-1,0-1 0,1 0 0,-2 2 1,-1-1 35,0 0 1,0 1 0,0 0 0,0 0 0,1 0 0,-1 1 0,1-1 0,-1 1 0,1-1-1,0 1 1,0 0 0,0 1 0,1-1 0,-1 0 0,1 1 0,0-1 0,0 1 0,0 0-1,-2 6 1,0-3 61,-12 26 388,1 1-1,1 0 1,2 1-1,2 1 1,1 0-1,-5 49 1,-5 224 794,10-82-1111,9-224-213,0-1 0,-1 1 1,1 0-1,0 0 0,-1 0 0,0 0 0,0-1 1,0 1-1,0 0 0,0-1 0,0 1 1,-1-1-1,1 1 0,-1-1 0,0 0 1,1 1-1,-4 1 0,3-3-12,0 0 0,1 0 0,-1-1 0,0 1 0,0-1 0,-1 1 0,1-1 0,0 0 0,0 0 0,0 1 0,0-2 0,0 1 1,0 0-1,0 0 0,0-1 0,0 1 0,0-1 0,0 1 0,0-1 0,0 0 0,0 0 0,0 0 0,1 0 0,-4-2 0,-4-3-169,1 0 0,-1 0-1,1-1 1,0-1 0,1 1 0,-7-10 0,-41-57-610,36 47 577,5 8 119,-18-26-139,-34-63 0,58 93 323,1 0-1,1 0 1,0-1 0,1 1 0,1-1 0,0-1-1,1 1 1,-1-33 0,4 45-119,0-1-1,0 1 1,1-1 0,0 1-1,0 0 1,0-1 0,0 1-1,1 0 1,0 0 0,0-1 0,0 1-1,0 1 1,1-1 0,-1 0-1,1 0 1,0 1 0,0 0-1,0 0 1,1 0 0,-1 0-1,8-5 1,6-7-1052,-11 10 237,0-1 1,0 0 0,0 0 0,-1-1 0,0 1 0,5-9 0,-4-6-3247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3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1 202 464,'0'0'10726,"2"-6"-9325,8-20-408,-10 25-976,0 1-1,0 0 0,0-1 1,0 1-1,0 0 0,0 0 1,1-1-1,-1 1 0,0 0 1,0 0-1,0-1 0,0 1 1,1 0-1,-1 0 1,0 0-1,0-1 0,1 1 1,-1 0-1,0 0 0,0 0 1,1 0-1,-1 0 0,0-1 1,1 1-1,-1 0 0,0 0 1,0 0-1,1 0 0,-1 0 1,0 0-1,1 0 1,-1 0-1,0 0 0,1 0 1,-1 0-1,0 0 0,0 0 1,1 1-1,-1-1 0,0 0 1,1 0-1,-1 0 0,0 0 1,0 0-1,1 1 0,-1-1 1,0 0-1,1 1 1,8 12 403,-8-12-348,7 15 384,0 0 1,-1 1-1,-1 0 0,0 0 1,-2 0-1,0 1 0,3 31 1,-2 134 940,-6-119-1032,0-4 52,-9 69 0,6-102-217,-1-1 1,-1 1 0,-2-1 0,-20 48 0,45-134 422,19-15-598,61-98 1,-45 86-177,-52 87 150,289-476-2566,-277 458 2484,23-32-46,-33 48 127,-1 0 0,1 0 0,0 0 0,0 0 0,0 1-1,0-1 1,1 0 0,-1 1 0,0 0 0,1-1 0,-1 1 0,1 0 0,-1 0 0,1 0 0,-1 1 0,1-1 0,2 0 0,-4 1 1,-1 0 0,1 0 0,-1 0 0,1 0 0,-1 0 0,1 0 0,-1 0 0,0 0 0,1 0 0,-1 0 0,1 1-1,-1-1 1,1 0 0,-1 0 0,0 0 0,1 1 0,-1-1 0,0 0 0,1 0 0,-1 1 0,0-1 0,1 0 0,-1 1 0,0-1 0,1 0 0,-1 1 0,0-1 0,0 0 0,0 1 0,1-1 0,-1 1 0,0-1 0,0 0 0,0 1 0,0 0 0,4 18 44,-2 0 1,0-1 0,-1 28 0,-1-23 45,0 140 705,3 77 169,-2-219-924,2 0-1,0 0 0,7 27 1,-8-42-50,-1-1 0,1 0 0,0 0 0,1 0 0,-1 0 0,1 0-1,0 0 1,0-1 0,0 1 0,1-1 0,-1 0 0,1 0 0,0 0 0,0-1 0,1 1 0,-1-1 0,1 0 0,9 4 0,8-1-693,0-2 0,1 0-1,0-2 1,0 0-1,33-3 1,-43 1-69,76 0-5973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4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743 0 2489,'0'0'15691,"-294"181"-14579,210-96-696,-4 3-240,0 4-176,8 0-1232,17-10-1745,17-19-1528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4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7042,'0'0'5609,"214"-10"-3769,-155 35-264,-1 10-1007,-7-3-297,-5 3-272,-17-6-1953,-12-8-3120</inkml:trace>
  <inkml:trace contextRef="#ctx0" brushRef="#br0" timeOffset="1">286 178 2513,'0'0'9338,"-71"244"-7458,71-177-192,0 1-936,0-1-752,0-3-176,8-18-2120,5-18-3049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5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167 1 896,'0'0'12208,"-28"35"-11648,-81 115-354,104-142-202,1-1 1,0 1-1,0 0 1,1 0-1,-5 14 1,8-18-11,-1 0 0,1 0 0,-1 0 0,1 1 0,0-1 0,2 7 0,-1 6-71,-1-16 19,0 1 1,0 0 0,0-1 0,0 1 0,0 0 0,1 0 0,-1-1 0,0 1 0,1-1-1,0 1 1,-1 0 0,1-1 0,0 1 0,0-1 0,0 0 0,0 1 0,0-1-1,0 0 1,0 1 0,0-1 0,1 0 0,-1 0 0,0 0 0,3 2 0,0-2-37,-1 0 0,1 0 0,-1 0 0,1 0 0,-1 0 0,1-1 0,0 0 0,-1 0 1,1 0-1,0 0 0,4-1 0,3 0-14,0-2 0,1 0 1,-1 0-1,0-1 0,0 0 1,16-9-1,126-72 236,-151 83-122,1 1-1,-1-1 1,0 0 0,1 0-1,-1 0 1,0 0 0,0 0-1,3-5 1,9-9-460,-19 15-1521,3 1 1658,0 0 0,0 0 0,0 0 0,0 0 0,0 1 0,0-1 0,0 1-1,0-1 1,0 1 0,1 0 0,-4 1 0,-38 26-2486,-13 9 1224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5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850 0 432,'0'0'1348,"-24"31"-94,-72 98-330,90-122-823,1 1 0,1-1 0,-1 1 0,2 0 0,-5 11 0,7-16-35,1 1 0,-1-1 0,1 0 0,-1 0 0,1 1 0,0-1 0,1 0 0,0 4 0,0 12 295,-1-16-283,1 1 1,-1-1 0,1 0 0,0 1 0,0-1 0,0 0 0,0 1 0,1-1 0,-1 0 0,1 0 0,0 0 0,0-1 0,4 6 0,-4-6 44,0 1 0,0 0 1,0 0-1,0 0 0,0 0 0,-1 0 0,1 0 0,-1 1 1,0-1-1,0 0 0,0 1 0,0-1 0,0 7 0,-1-7-125,0 0-1,0 0 0,0 1 0,0-1 1,-1 0-1,0 0 0,1 0 0,-1 0 1,0 0-1,0 0 0,-1 0 0,1-1 1,0 1-1,-1 0 0,0-1 0,0 1 1,0-1-1,0 1 0,0-1 0,0 0 0,-1 0 1,1 0-1,0 0 0,-1 0 0,0-1 1,0 1-1,1-1 0,-6 2 0,-2 11-785,5-5 1030,-94 127 1415,97-133-1745,-1-1 0,0 0-1,1 0 1,-1 0 0,0 0-1,0 0 1,0 0-1,0-1 1,-1 1 0,1-1-1,0 0 1,-1 0 0,1 0-1,0-1 1,-7 1 0,-59-2 43,34 0 239,-3 1 572,-152 3 3011,149 1-582,1 1-1,-70 17 1,175-28-1709,14-15-1418,124-51 0,8-3-667,-179 66 345,0 1 1,1 2-1,0 1 0,55-1 1,-85 6 247,1 0-1,-1 0 1,0 0 0,1 0 0,-1 0 0,0 1-1,0 0 1,1 0 0,-1 0 0,0 0 0,0 0-1,0 0 1,0 1 0,0 0 0,0-1 0,-1 1-1,1 0 1,0 1 0,-1-1 0,1 0 0,-1 1-1,0-1 1,0 1 0,0 0 0,0-1 0,-1 1-1,1 0 1,-1 0 0,1 0 0,0 6 0,11 20 31,-7-13-7,1 0 0,1 0 1,16 24-1,-21-36-12,0 0 0,0-1-1,1 1 1,-1-1 0,1 1-1,0-1 1,0 0 0,0 0 0,0-1-1,0 0 1,1 1 0,-1-1-1,1 0 1,0-1 0,-1 1 0,1-1-1,9 1 1,-5-1-5,0-1 0,0 0 1,0 0-1,0 0 0,-1-2 0,1 1 0,0-1 0,0 0 1,0-1-1,11-5 0,-6 1-175,0-1 1,-1-1-1,0 0 1,23-21-1,-21 16-395,1 1 0,1 1 0,19-12 0,-29 20 183,1 0 1,0 1 0,0 0-1,0 0 1,1 1 0,-1 0 0,1 0-1,-1 1 1,17-1 0,49 2-6023,-48 0 18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1904,'0'0'8792,"33"28"-7321,111 91-306,-133-111-1037,-1 0 0,1-1 0,0 0 0,1-1-1,0 0 1,0-1 0,0-1 0,1 1 0,-1-2 0,1 0-1,0 0 1,0-2 0,18 2 0,-19-2-41,46 2 301,-1-2 1,96-11 0,111-38-126,-139 20-208,129-10 1,-191 32-56,0 4 0,-1 2 1,1 3-1,74 13 0,-19 0 61,0-4-1,1-5 1,0-6-1,188-21 1,-174 5 122,-1 6-1,2 6 1,193 21 0,275 33-139,1179-48-663,-1452-2 554,117 0-475,-334 4 451,193 34 0,102 61 355,-49-5 795,-269-77-1057,1-4 0,105 3 0,-113-14-2494,132-12 0,-101-15-3518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6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5601,'0'0'8761,"6"32"-6968,1 0-1330,1 7 96,-1 0 0,-2 0 0,0 56-1,-5-71-349,0 48 118,-12 102 0,15-186-1287,2 0-1,-1 0 0,1 0 0,1 1 1,8-12-1,45-69-1463,-49 78 1938,2-3 39,0 0 0,1 1 0,19-18 0,-28 30 448,-1 1 0,1 0 0,-1 0-1,1 1 1,0-1 0,0 1 0,0 0 0,0 0 0,1 0 0,-1 0 0,0 1 0,1 0-1,-1 0 1,1 0 0,0 0 0,-1 1 0,1 0 0,-1 0 0,1 0 0,7 1 0,-10 0 58,0 0 0,0 0 0,0-1 0,-1 1 0,1 0 0,0 1 0,-1-1 0,1 0 0,0 0 0,-1 1 0,0-1 0,1 1 0,-1-1 0,0 1 0,0 0 0,0-1 0,0 1 0,0 0 0,1 3 0,12 41 935,-12-34-728,8 64 695,-5-31-722,3-24-262,-8-20 1,0-1 0,1 1 0,-1-1 0,1 1 0,-1-1 0,1 0 1,-1 1-1,1-1 0,-1 0 0,1 0 0,-1 1 0,1-1 0,-1 0 0,1 0 0,0 0 0,-1 0 0,1 0 0,-1 0 0,1 0 0,0 0 0,0 0 0,2-1-118,0 0-1,-1 0 0,1 0 0,-1 0 0,1-1 1,-1 1-1,1-1 0,-1 0 0,0 1 0,0-1 1,0 0-1,2-3 0,5-5-958,-1-1-1,13-22 1,17-39-3299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6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1 6289,'0'0'5802,"-218"195"-5802,185-156-1809,16-18-1231</inkml:trace>
  <inkml:trace contextRef="#ctx0" brushRef="#br0" timeOffset="1">269 1 848,'-84'152'40,"126"-159"2913,5-4-1817,7 1 104,-4 3 129,1 0-161,-9 3-288,-9 4-488,-12 0-400,-12 0-32,-60-3-8770,5-8 7498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7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1 272,'0'0'9050,"-80"226"-7018,68-148-215,8 0-521,-1-4-720,5-3-576,0-11-192,0-17-1560,0-18-2049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7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7074,'0'0'4222,"-2"33"-3519,-8 107-699,-1-45-1565,5-18-4753,8-64 4690,1-13 1872,-1-1-282,8-3 413,0 1 0,-1-2 0,1 1 1,-1-1-1,16-12 0,10-5 543,81-37 932,-78 42-1535,-1-1-1,-2-2 0,0-2 0,43-34 1,-76 54-357,1 0 1,-2 1 0,1-1 0,0 0 0,0 0 0,0 0-1,-1 0 1,1 0 0,-1 0 0,0-1 0,2-2 0,-3 5-3,0-1 1,0 1 0,0 0 0,0-1-1,-1 1 1,1 0 0,0-1 0,0 1-1,0 0 1,0-1 0,0 1 0,0 0 0,-1 0-1,1-1 1,0 1 0,0 0 0,0-1-1,-1 1 1,1 0 0,0 0 0,0 0 0,-1-1-1,1 1 1,0 0 0,-1 0 0,1 0-1,0 0 1,-1-1 0,1 1 0,-1 0-1,-21-3-2039,-36 3-1529,-8 0 1613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1944,'0'0'8457,"0"30"-7160,2 100-123,0-120-1066,-1-1 0,1 0 0,1 0 0,0 0 0,0 0 1,1 0-1,0-1 0,0 1 0,1-1 0,8 10 0,3 9 155,-1 1-139,-1 1-1,-2 1 0,-1 0 0,-1 0 0,-1 1 0,6 54 0,-7-17-353,-4 0 0,-5 75-1,1-135 117,-1 0-1,0 0 1,-1 0 0,1-1-1,-1 1 1,-1 0-1,0-1 1,0 1 0,0-1-1,-1 0 1,0 0-1,-9 12 1,5-10 38,0-1 0,-1 1 0,0-2 0,0 1 0,0-1 0,-1-1 0,0 0 0,-11 5 0,-7 1 93,1-2 1,-2-1-1,1-1 1,-1-1 0,-1-2-1,-35 3 1,-138-4 1387,158-4-727,32-1-361,10-1 33,8 2 759,3 0-1073,338 15 1913,432 54 2289,-755-69-4270,231-1-681,-190-3-2103,118-23-1,-46-8-4804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7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8 207 4193,'0'0'5973,"-4"1"-5637,0 0-350,7-7-23,15-17-92,32-34-260,-40 46 358,1 0 0,0 0 0,1 1 0,0 1-1,0 0 1,1 1 0,0 0 0,0 1 0,1 0 0,0 1 0,0 1 0,0 0 0,1 1 0,0 1 0,0 0 0,27-2 0,-37 5 28,-2 0 7,-1 0 0,1 0-1,-1 0 1,1 0 0,-1 0-1,1 1 1,-1-1 0,1 1 0,-1-1-1,3 2 1,-4-1-1,0 0 0,0 0 0,0 1 0,-1-1 0,1 0 0,0 0 0,-1 1 0,1-1 1,-1 0-1,1 0 0,-1 1 0,0-1 0,1 1 0,-1-1 0,0 0 0,0 1 0,0-1 0,0 1 0,0-1 0,-1 2 0,1 0-7,0 1-1,-1-1 0,0 1 0,1-1 0,-1 1 0,-1-1 0,1 0 1,0 1-1,-1-1 0,0 0 0,0 0 0,0 0 0,0 0 0,0-1 1,0 1-1,-6 4 0,-4 3-380,0 0 1,-28 16-1,-13 3-2541,-73 27 0,38-23 515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7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1 241 1952,'0'0'9316,"34"11"-8616,-9-2-618,-7-2-38,0-1 0,1 0 0,28 4-1,-37-9-41,0 0-1,1-1 1,-1 0 0,0 0-1,0-1 1,0-1-1,1 1 1,-1-2-1,-1 1 1,1-2-1,12-4 1,37-24-966,-2-2-1,106-83 1,-120 84 690,-33 26 291,0 0 0,1 1 0,-1 0 0,1 1 0,1 1 1,-1-1-1,0 2 0,1-1 0,0 2 0,0 0 1,0 0-1,0 1 0,0 0 0,20 2 0,8 4 400,0 1-1,0 2 1,40 14-1,47 10 1027,-95-26-946,1-1-1,0-2 1,-1-1 0,66-5 0,-97 3-565,1-1 0,0 1 0,-1 0 0,1 0-1,-1-1 1,1 1 0,-1-1 0,1 1 0,-1-1 0,0 0 0,1 1-1,-1-1 1,0 0 0,1 0 0,-1 0 0,0 0 0,0 0 0,0-1-1,0 1 1,0 0 0,0 0 0,0-1 0,0 1 0,0 0 0,-1-1-1,1 1 1,-1-1 0,1 1 0,-1-1 0,1-1 0,0-21-4905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9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3985,'0'0'10586,"15"8"-9174,2 0-1076,0-1-1,0 0 0,1-1 0,0-1 1,0 0-1,0-2 0,29 3 0,686-26 3299,-182-5-3838,-491 25-133,78 1-1222,-123 1 325,0-1 0,0 2 0,0 0 0,0 1 0,0 0 0,19 9 0,-16-1-4134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39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9242,'0'0'8666,"223"152"-7954,-156-124-392,-8-6-224,-17-1-16,-21 0-80,-17 0 32,-4 4-24,-46 14-8,-93 35-856,9-3-1985,-8-14-4008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2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0 984,'0'0'7398,"-8"9"-6687,4-5-631,0 0 1,0 1 0,0-1-1,1 1 1,0 0 0,0 0-1,0 1 1,0-1-1,1 0 1,0 1 0,0 0-1,1-1 1,-1 1 0,1 0-1,1 0 1,-1 0 0,1 0-1,0 7 1,17 467 4099,-2-90-2299,-13 161-455,-2-337-1211,0-152-193,-3 0 0,-11 63 0,13-117-76,1-7 29,1 0 0,-1 0 0,0 0 0,-1 0 0,1 0-1,0 0 1,0 0 0,0 0 0,0 0 0,-1 0 0,1 0-1,-1 0 1,1 0 0,0 0 0,-1 0 0,0-1 0,1 1-1,-1 0 1,1 0 0,-1 0 0,0-1 0,0 1 0,1 0-1,-1-1 1,-1 1 0,2-1 5,0 1-1,-1-1 1,1 0-1,0 0 0,0 0 1,0 0-1,0 0 1,-1 0-1,1 0 1,0 0-1,0 0 1,0-1-1,0 1 1,-1 0-1,1 0 1,0 0-1,0 0 1,0 0-1,0 0 0,0 0 1,-1 0-1,1 0 1,0 0-1,0-1 1,0 1-1,0 0 1,0 0-1,0 0 1,-1 0-1,1 0 1,0 0-1,0-1 1,0 1-1,0 0 0,0 0 1,0 0-1,0 0 1,0-1-1,0 1 1,0 0-1,0 0 1,0 0-1,0 0 1,0-1-1,0 1 1,0 0-1,0 0 1,-2-11-890,0 0 1,1 1 0,1-1-1,0-20 1,1-9-916,-2-112-2866,-2-9-946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2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1 184 3369,'0'0'4139,"50"-7"-2736,-26 4-1181,351-56 2797,120-16-1275,22 39-1593,-431 35-145,73-1 42,227 25-1,-146 19-295,441 136-1,-647-167 191,141 50-158,-153-52 203,-1 1 0,0 0 0,-1 2 0,0 1 0,27 22 0,-44-33 50,-1 0 0,0 0 1,0-1-1,0 2 0,0-1 0,0 0 1,0 0-1,0 1 0,-1-1 1,1 0-1,-1 1 0,0 0 0,0-1 1,0 1-1,0 0 0,0 0 1,0-1-1,-1 1 0,1 4 0,-2-7 16,-1 0 0,1-1 0,0 1 0,0 0-1,0 0 1,0-1 0,-1 1 0,1 0 0,0-1-1,0 1 1,0-1 0,0 0 0,0 1 0,0-1-1,0 0 1,0 1 0,-1-2 0,2 1 101,-1 0-102,0 1 0,1-1 1,-1 1-1,0-1 1,1 1-1,-1-1 1,0 1-1,0-1 0,0 1 1,0 0-1,0-1 1,1 1-1,-1 0 1,0 0-1,0-1 0,0 1 1,0 0-1,0 0 1,0 0-1,0 0 0,0 0 1,0 1-1,0-1 1,1 0-1,-1 0 1,0 0-1,0 1 0,0-1 1,0 1-1,0-1 1,1 1-1,-1-1 1,0 1-1,0-1 0,1 1 1,-1-1-1,0 1 1,1 0-1,-1 0 1,0 0-1,-3 4 21,1 1 0,0-1 1,0 1-1,-4 10 0,5-11 7,-19 52 392,2 0 0,3 1 0,2 1-1,4 1 1,-5 67 0,8 15-231,12 149-1,6-173-1574,35 147-1,-26-163-3477,-11-54-1297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3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6633,'0'0'3077,"-1"49"-1369,-6 595 1907,11 360-72,-4-954-3581,-1 29-526,3 0 0,14 82 0,-16-161 514,0 1 0,0-1 0,0 1 0,0-1 0,0 1-1,0-1 1,0 1 0,0-1 0,0 1 0,0-1 0,0 1 0,1-1 0,-1 0-1,0 1 1,0-1 0,1 1 0,-1-1 0,0 0 0,0 1 0,1-1-1,-1 0 1,0 1 0,1-1 0,-1 0 0,1 1 0,-1-1 0,0 0-1,1 0 1,-1 1 0,1-1 0,-1 0 0,1 0 0,0 0 0,0 0-6,0-1 1,-1 0-1,1 1 1,0-1-1,0 0 1,0 0-1,-1 0 1,1 0-1,0 0 1,-1 0-1,1 0 1,-1 0-1,1 0 1,-1 0-1,1 0 1,-1 0-1,0 0 1,1-2-1,16-95-2443,3-18-2360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3.9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1 157 8226,'0'0'1887,"44"-15"-1458,151-46 50,-162 52-414,1 2 0,1 2 0,-1 1 0,56 0 0,-49 3-69,257-2-469,194-9-315,-312 0 202,432-11-914,-610 23 1486,1 0-1,-1 0 1,1 0-1,0 0 1,-1 0 0,1 0-1,-1 1 1,1-1-1,-1 1 1,0 0 0,1 0-1,-1 0 1,0 0-1,1 0 1,-1 0 0,0 0-1,0 1 1,0-1 0,0 1-1,0 0 1,2 2-1,2 18 1201,-5 10 4728,-1-24-3504,6 653 4024,1-24-4124,-12 129-2998,5-765 626,1-1 0,-1 0-1,0 1 1,0-1 0,0 0 0,0 1 0,0-1-1,0 1 1,0-1 0,-1 0 0,1 1 0,0-1-1,0 0 1,0 1 0,0-1 0,0 0-1,0 1 1,-1-1 0,1 0 0,0 0 0,0 1-1,0-1 1,-1 0 0,1 0 0,0 1 0,-1-1-1,1 0 1,0 0 0,0 1 0,-1-1-1,1 0 1,0 0 0,-1 0 0,1 0 0,0 0-1,-1 0 1,1 1 0,0-1 0,-1 0 0,0 0-1,-14-5-2179,-17-21-3971,-5-14-2344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4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8914,'0'0'4089,"277"7"-2025,-126 4 777,8 3-57,-7 0-1479,-14 4-873,-29 0-208,-25-4-224,-29 4-424,-39 6-1609,-16-2-2520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4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5761,'0'0'11075,"281"4"-10043,-180-4-280,4 0-432,-5 0-248,-7 0-72,7 0-1544,-24 0-1793,-30 0-2752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4977,'0'0'12723,"-80"237"-9491,80-134-175,0 6-1080,0 5-1097,0 3-320,13-8-280,-5-6-248,-8-7-32,0-18-88,0-15-880,0-20-665,-12-29-951,7-53-609,5-39-2928,0-25-889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4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1 3305,'0'0'14395,"122"205"-13171,-84-173-528,-5-3-192,-16-8-336,-17-4 8,0 5-176,-29-1-176,-34 7-1392,-76 11-2105,18-7-2496,-9-11-1585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5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523 1 2088,'0'0'8890,"-43"21"-7693,-140 74-609,122-63-382,3 2-1,-56 41 1,111-73-194,-5 4 9,0 0-1,0 1 1,1-1-1,-13 16 1,19-21-21,0 0 0,0 0 0,0 0 0,0 1 0,1-1 0,-1 0 1,0 1-1,1-1 0,-1 0 0,1 1 0,-1-1 0,1 1 0,0-1 0,-1 1 1,1-1-1,0 1 0,0-1 0,0 1 0,0-1 0,1 1 0,-1-1 1,0 1-1,0-1 0,1 1 0,-1-1 0,1 0 0,0 1 0,-1-1 0,1 0 1,0 1-1,0-1 0,0 0 0,-1 0 0,1 0 0,1 0 0,-1 0 0,0 0 1,0 0-1,0 0 0,0 0 0,1 0 0,1 0 0,37 19-65,0-1 1,1-3-1,44 12 0,2 2-595,13 7-1555,-17-7-1806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46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8114,'0'0'6516,"48"27"-4891,-21-11-1399,6 4 22,1-1 0,1-1-1,1-2 1,0-1-1,1-2 1,1-2-1,0-1 1,72 8-1,998 64 2922,273-34-1294,-899-41-1688,191 32-174,-5 66-25,-366-32 63,81 17 119,7-31 48,-180-45 401,306-19 1,-248-24-11,11 0 708,-199 26-3251,-214 10-8764,47 0 2266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2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243 387 56,'0'0'1775,"-23"-33"-1007,-75-108-121,75 107 172,2-1 0,-33-70 0,43 80-279,3 12 228,4 12 249,3 31-386,5 16-96,13 63 0,-4-37-40,19 164 707,25 806 2413,-25-282-889,60-13-1077,37-185-1134,-123-545-505,5 46-43,-14-161-3508,-35-302-6111,17 179 4217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3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5329,'0'0'2142,"49"10"-1417,161 38-128,-30 3-59,-45-13-324,106 10-94,-235-47-119,1 0 0,-1 1 0,0 0 1,0 0-1,0 1 0,0-1 0,0 1 1,-1 0-1,1 1 0,8 7 1,-11-8 42,0 1 0,0-1 1,0 1-1,-1 0 0,0 0 1,0 0-1,0 0 1,0 0-1,-1 0 0,1 0 1,-1 1-1,0-1 1,0 1-1,-1-1 0,1 9 1,-3 297 3312,-3-124-2323,4 53-100,21 794 1940,-6-681-2102,26 511 684,-27-683-1578,-14 213-1,0-379-297,-1-1 1,-1 1-1,0 0 1,0-1-1,-2 0 0,0 0 1,0 0-1,-12 19 1,10-20-840,-1 0 0,-1-1 0,0 0 1,-17 16-1,19-21 132,0 0 0,-1-1-1,1 0 1,-10 4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3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3489,'0'0'17588,"315"127"-16580,-193-127-496,16 0-320,64-18-192,-35-13-2241,-28-8-7329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4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0 4113,'0'0'3641,"-10"42"-2608,-3 17-507,-9 82-1,21-96-191,2 1 1,8 60-1,-7-84-225,58 971 4399,-58 15-478,-14-746-3229,-56 325 0,11 1-1755,56-877-5540,-11-314-1537,0 312 3372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4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6041,'0'0'2610,"44"1"-2024,143 7-185,-167-7-352,-1 1-1,0 1 1,0 0 0,0 1 0,19 8-1,-19-6-19,-14-5 14,6 3-50,1 0-1,-1 0 0,1 1 0,10 7 0,-19-11 63,-1 1-1,0 0 1,1-1-1,-1 1 1,0 0-1,0 0 1,0 1-1,0-1 0,0 0 1,-1 1-1,1-1 1,-1 1-1,1-1 1,-1 1-1,0 0 1,0 0-1,0-1 0,0 1 1,-1 0-1,1 0 1,-1 0-1,0 3 1,-4 264 4702,3 169-2181,30 103-589,-3-73-394,-11-47-295,25 463 796,-31-498-2590,-9-375 360,0-10-7,0-1-1,0 1 1,1-1-1,-1 1 0,0-1 1,0 1-1,-1-1 0,1 1 1,0 0-1,0-1 1,-1 1-1,1-1 0,-1 1 1,1-1-1,-1 0 1,0 1-1,0-1 0,1 0 1,-1 1-1,0-1 1,0 0-1,0 0 0,0 0 1,-1 0-1,-1 2 1,0-3-338,1 0 0,-1 0 1,1 0-1,-1-1 0,0 1 1,1-1-1,-1 1 0,1-1 1,-1 0-1,1 0 1,-1 0-1,1 0 0,0 0 1,-1-1-1,1 1 0,0-1 1,-2-2-1,-44-36-8054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4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2849,'0'0'13859,"252"7"-12307,-168-21-856,0-4-440,-4 1-256,-9 6-2560,-21 4-2698,-24 3-1183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5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2232,'0'0'14059,"-29"220"-12426,45-121-889,5 4-360,0-1-360,-4-10-24,-8-10-800,-1-15-1481,-8-14-647,-4-21-1737,-34-14 64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6841,'0'0'2697,"36"1"-1357,121 2-269,-119-2-913,-1 2-1,1 1 0,-1 2 1,0 2-1,38 12 0,-75-20-125,36 22 8065,-70-22-6241,33 0-2080,-1 0-1,1 0 1,0 0-1,0 0 1,0 0-1,0 0 1,0 0-1,0 1 1,0-1-1,0 0 0,0 1 1,0-1-1,0 1 1,0-1-1,0 1 1,-1 0-1,-4 3-4218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5.4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3041,'0'0'8513,"51"194"-6824,-26-169 279,4-11-471,5-10-561,0-4-344,7 0-352,6-29-240,3-45-728,-8 3-3017,-17 0-5537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56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22 144,'0'0'4562,"-43"1"-2828,-136 1-459,125 0-413,4-3 886,46 1-1399,0-1 1,0 0-1,0 0 0,0-1 0,1 1 1,-1-1-1,1 1 0,-12-15 5855,38 16-2988,-10 0-3722,172 0 1911,689 6 2204,-4 38-1997,-818-39-1552,954 59 767,-339-62-225,-396-2-1797,-271-1 1081,1 1 1,-1 0-1,0-1 1,0 1-1,0 0 0,0-1 1,0 1-1,0-1 1,0 1-1,0 0 0,0-1 1,0 1-1,0 0 1,0-1-1,0 1 1,0 0-1,0-1 0,0 1 1,0-1-1,0 1 1,-1 0-1,1-1 1,0 1-1,0 0 0,0 0 1,-1-1-1,1 1 1,0 0-1,-1-1 0,-4-5-1919,0 0-1,0 0 1,0 1-1,-1 0 1,0 0-1,-12-8 0,-12-8-6467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56.6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0 15139,'0'0'10907,"-84"32"-20806,67-7 1514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54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1016 344 1392,'2'12'20499,"-8"-27"-18462,-13-20-1895,-2 0 0,-2 1 1,0 2-1,-3 0 0,-51-50 0,66 72-147,0 1 0,-1 0-1,1 1 1,-2 0 0,1 1 0,-1 0-1,0 1 1,-1 0 0,1 1-1,-23-5 1,27 8-15,0 1 1,1 0-1,-1 0 0,0 1 1,0 0-1,0 1 0,0 0 1,0 0-1,1 1 0,-1 0 1,1 0-1,-1 1 0,1 0 1,0 1-1,0 0 0,0 0 1,0 1-1,-13 10 0,1 4-5,1 0 0,1 1 0,-22 31 0,-22 42 0,4 3 1,5 2-1,4 2 0,-43 125 0,76-183 34,2 1-1,1 1 1,3-1-1,1 2 1,2-1 0,-1 82-1,8-109 13,1-1-1,1 1 1,1-1-1,0 0 1,2 1-1,-1-1 1,2-1-1,0 1 1,1-1-1,0 0 1,1-1-1,1 0 1,0 0-1,1-1 1,1 0-1,12 12 1,-9-11-9,1-1 0,0-1 0,1 0 0,1-1 0,-1-1 0,2-1 0,-1 0 0,1-1 0,1-1 0,-1-1 0,1 0 1,0-2-1,29 4 0,-9-4 34,0-2 0,66-5 0,-82 1-41,0-1 0,-1-2 1,1 0-1,-1-2 0,40-16 0,-32 8-76,-1 0-1,-1-2 1,-1-1 0,0-2-1,-1 0 1,-2-2 0,0 0-1,-1-2 1,-1-1 0,-1 0-1,-2-2 1,-1 0 0,0-1 0,-2-1-1,-2 0 1,0-1 0,-2-1-1,-2 0 1,0-1 0,-2 0-1,-2 0 1,5-52 0,-10 61-327,1-6-298,-2 1 0,-3-42 0,2 63 260,0 1 0,0-1 0,0 1-1,-1 0 1,0-1 0,0 1 0,-1 0 0,0 0-1,0 0 1,0 1 0,-1-1 0,1 1 0,-1-1-1,-1 1 1,1 1 0,-7-7 0,9 10-218,1 0 0,-1 0-1,0 0 1,1 0 0,-1 1 0,0-1 0,0 0 0,0 1 0,0-1-1,0 1 1,1-1 0,-1 1 0,-4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55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471 1 64,'0'0'14575,"-35"17"-13052,-111 64-127,135-72-1188,-1 0 0,1 1 0,1 0-1,0 0 1,0 1 0,1 0 0,0 1-1,1 0 1,1 0 0,0 1 0,-6 14-1,-4 7 268,-8 13-87,2 1 0,2 0 0,3 2 0,1 1 0,3 0 0,2 0 0,2 2-1,3-1 1,2 1 0,2 0 0,7 92 0,-3-131-441,1 0 0,0 0 0,1-1 0,1 1 0,0-1 0,1 0 0,0 0 0,1 0 0,1-1-1,0 0 1,0 0 0,1 0 0,1-1 0,0-1 0,13 13 0,2-1-878,2-2-1,42 27 1,-27-23-2669,60 26 0,33 0-5497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8:55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6537,'0'0'10003,"268"149"-7659,-213-96-632,-9 4-471,-17 3-585,-16 7-152,-13 7-384,-13 11-120,-46 11-40,-71 56-1552,17-24-2625,-13-22-3417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0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48 203 288,'0'0'4086,"2"-32"-2660,5-99 245,-20 91 9301,14 48-10667,0-1-1,0 1 1,1-1 0,0 0 0,1 0 0,5 14 0,11 32 312,-13-15-334,-1 0 0,-2 1 0,-4 48 0,1-40-146,-5 37 15,-3-1 0,-39 163 0,20-118-98,21-93-33,5-32-13,1-5-1,5-20-3,4-16-76,3 1 1,1 0-1,30-61 0,-21 51-65,54-111-982,118-184 0,-183 324 1044,20-29-30,-29 44 99,0 0 1,1 0-1,-1 0 0,1 1 1,0-1-1,0 1 0,0 0 0,0-1 1,1 1-1,5-2 0,-9 4 4,0 0-1,1 0 1,-1 0 0,0 0-1,1 0 1,-1 0-1,0 0 1,1 0-1,-1 0 1,0 0 0,0 0-1,1 0 1,-1 0-1,0 1 1,1-1 0,-1 0-1,0 0 1,0 0-1,1 1 1,-1-1-1,0 0 1,0 0 0,0 0-1,1 1 1,-1-1-1,0 0 1,0 0-1,0 1 1,0-1 0,0 0-1,0 1 1,1-1-1,-1 0 1,0 1-1,0-1 1,0 0 0,0 0-1,0 1 1,0 0-1,1 17 19,0-15-17,0 259 644,-1-37-23,0-218-617,0 0 0,1 0 1,0 0-1,0 0 0,1 0 1,0 0-1,0 0 1,1 0-1,-1-1 0,1 0 1,1 1-1,4 5 1,-5-8-12,0 0 1,1 0 0,0-1 0,0 1 0,0-1-1,0 0 1,0 0 0,1-1 0,-1 1 0,1-1-1,0 0 1,0 0 0,0 0 0,0-1 0,0 0 0,0 0-1,5 0 1,3 1-169,1-1-1,-1 0 0,20-3 1,-28 2-54,1-1 0,-1 0 0,0 0 0,0-1 0,0 0 0,0 0 0,0 0 0,0 0 0,0-1 1,-1 0-1,1 0 0,5-5 0,7-11-1655,-1 0 0,-1-2 1,-1 0-1,18-35 0,3-12-4255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1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5593,'0'0'9114,"0"227"-6777,0-153-1129,0-3-696,0 7-488,-4 42-24,0-20-2641,-9-15-3784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1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3737,'0'0'10474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7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1 117 336,'0'0'5933,"9"8"-4762,27 25 94,-26-20 1063,-2-14 634,170-8 2097,98-24-1852,-53 4-1966,476-39 418,17 37-2152,-590 35-3207,-46 2-3442,-12 2-4556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1 144,'0'0'14614,"11"7"-12370,31 14-1133,1-2-1,0-2 0,69 18 0,-85-28-975,-5-2-94,-1 0 0,0 2 0,0 0 0,-1 1 1,0 2-1,28 16 0,-46-25-28,-1 1-1,1-1 1,0 1-1,0 0 1,-1 0-1,1 0 1,-1-1-1,1 1 1,-1 1 0,0-1-1,0 0 1,0 0-1,0 0 1,0 1-1,-1-1 1,1 0-1,-1 1 1,1-1 0,-1 0-1,0 1 1,0-1-1,0 1 1,0-1-1,0 0 1,-1 1-1,1-1 1,-1 0-1,1 1 1,-1-1 0,0 0-1,0 1 1,0-1-1,0 0 1,-1 0-1,0 2 1,-5 5 59,1 0-1,-1 0 1,-1-1 0,0 0-1,0 0 1,-11 8 0,-34 24-340,-2-3 1,-70 37 0,82-53-4149,-82 29 1,59-33-2707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9.0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0 2657,'0'0'6025,"-35"0"-4940,-105 0 30,108 1-611,26 1-74,4 35 393,3-15-581,1 42 1022,16 93 0,13 63 432,98 778 2563,-49-368-2679,-16-70-966,-35 12-862,-30-570-29,-2-6-191,3 4 468,-2-3-225,-1 0 1,1-1 0,0 0 0,0 0-1,1 0 1,-1 1 0,1-1-1,0-1 1,-1-6 0,-42-312-10979,30 129 5157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9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2961,'0'0'9875,"42"5"-8264,479 54 3146,-486-55-4649,740 63 1380,0-23-735,-633-40-653,522 20 122,-13 34-166,-586-50-13,722 70-1346,-604-75 532,-181-3 779,-1-1-5,0 1 1,0 0-1,-1 0 1,1 0-1,0 0 1,0-1-1,0 1 1,0 1-1,0-1 1,-1 0-1,1 0 1,0 0-1,0 0 1,0 0-1,0 1 1,-1-1-1,1 0 1,0 1 0,0-1-1,-1 1 1,1-1-1,5 8 3417,-22-6-3079,14 0-341,0 1-1,1-1 1,-1 1-1,1 0 0,0-1 1,0 1-1,0 0 0,0 0 1,0 4-1,-5 12-3,-8 33 11,-17 105 0,3 56 169,-22 629 1857,47 19 8,5-467-1624,-2-223-26,0-34-2162,0-56-7557,0-126 1509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19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 6313,'0'0'17228,"-51"46"-21077</inkml:trace>
  <inkml:trace contextRef="#ctx0" brushRef="#br0" timeOffset="1">76 734 10066,'0'0'1480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2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1995 1112,'0'0'12967,"-12"4"-10369,-32 12 26,43-16-2583,1 0-1,0 0 1,-1 0-1,1 0 0,0 0 1,-1 0-1,1 0 1,0 0-1,-1 0 1,1 0-1,-1 0 0,1 0 1,0 0-1,-1 0 1,1 0-1,0-1 0,-1 1 1,1 0-1,0 0 1,0 0-1,-1 0 0,1-1 1,0 1-1,-1 0 1,1 0-1,0-1 0,0 1 1,0 0-1,-1-1 1,1 1-1,-1-14 1055,0-8-361,1-13-309,1 0 0,1 0 0,14-65-1,82-204-133,-77 246-263,16-42-76,250-742-1347,-273 793-952,13-90-1,-15-37-6432,-10 75 1970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3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0 621 3465,'0'0'10175,"30"-40"-9811,-9 12-326,12-17-16,2 1 0,2 2 0,2 2 0,56-47 0,-62 61-38,287-214-206,-315 237 211,0-1 0,0 1 0,0 0 0,0 1 0,1-1 0,-1 1 1,1 0-1,-1 1 0,1-1 0,-1 1 0,1 0 0,6 0 0,-12 1 11,1 0 0,-1 0 0,1 0-1,-1-1 1,1 1 0,-1 0 0,1 0-1,-1 0 1,0 1 0,1-1 0,-1 0-1,1 0 1,-1 0 0,1 0 0,-1 0-1,0 0 1,1 1 0,-1-1 0,1 0-1,-1 0 1,0 1 0,1-1 0,-1 0-1,0 0 1,1 1 0,-1-1 0,0 0-1,1 1 1,-1-1 0,0 1 0,0-1-1,0 0 1,1 1 0,-1-1 0,0 1-1,0-1 1,0 1 0,2 15 64,0 1 1,-2-1 0,-1 25-1,0-12 126,-4 22 146,-1 0 1,-24 85-1,-3 26-848,25-83-2483,6-30-3477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6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0 361 3401,'0'0'11874,"227"-85"-10625,-118 36-665,-4-4-392,-13 14-80,-16 3-112,-13 12-824,-13 9-1345,-12-6-1840,-13 3 112,-17-3-255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6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1 1584,'0'0'7410,"-113"276"-5530,71-159-247,-5 14-473,-3 14-624,4 7-536,4-3-624,0-18-2273,4-57-1224,13-38 793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7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0 879 1376,'0'0'6962,"214"198"-6194,-188-145-232,-5-10-536,0-25-312,-5-15-1904</inkml:trace>
  <inkml:trace contextRef="#ctx0" brushRef="#br0" timeOffset="1">718 1 5281,'0'0'6049,"0"198"-4792,0-117-337,0 12-504,8 16-224,-8 47-192,0-4-800,0 1-1225,-8-12-583,-21-59-369,-1-43 833,5-39-89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8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1031 224,'0'0'8058,"-7"-23"-7093,-20-67-345,24 69-443,11 16-63,18 0-485,-1-2-1,1 0 1,-1-2-1,0 0 1,-1-2-1,-1-1 1,1-1-1,-2-1 0,0-1 1,-1 0-1,25-24 1,-18 8-186,-1-1-1,-1-1 1,-2-1 0,-1-2-1,32-68 1,64-201 2004,-82 200 194,-32 91-562,-4 11-104,-1 7-187,0 61 1218,-16 124 1,2-66-1802,9-78-402,0-31-329,5-14 500,0-1 0,0 1-1,0 0 1,0 0 0,0 0-1,0 0 1,0-1 0,0 1-1,0 0 1,0 0 0,0 0-1,0 0 1,0-1 0,0 1-1,0 0 1,0 0 0,0 0-1,0 0 1,-1 0 0,1 0-1,0-1 1,0 1 0,0 0-1,0 0 1,0 0 0,0 0-1,-1 0 1,1 0 0,0 0-1,0 0 1,0 0 0,0 0 0,0 0-1,-1 0 1,1-1 0,0 1-1,0 0 1,0 0 0,0 0-1,-1 0 1,1 1 0,0-1-1,0 0 1,0 0 0,0 0-1,-1 0 1,1 0 0,0 0-1,0 0 1,0 0 0,0 0-1,0 0 1,-1 0 0,0-13-164,-1 0 0,2-1 0,0 1 0,0-1 0,1 1 0,1-1 0,0 1 0,1 0 0,1 0 0,0 0 1,0 0-1,2 1 0,-1 0 0,10-15 0,16-19-719,47-52-1,-65 83 846,1 1 0,1 0 0,0 1 0,1 0 0,0 1 0,34-18 0,-47 29 114,0-1 1,0 1-1,0 0 0,1 0 1,-1 0-1,0 0 1,1 0-1,4 0 0,-7 1-4,0 0-1,-1 1 1,1-1-1,0 0 0,0 0 1,0 0-1,0 0 1,-1 1-1,1-1 1,0 0-1,0 1 1,-1-1-1,1 1 0,0-1 1,0 1-1,-1-1 1,1 1-1,0-1 1,-1 1-1,1 0 0,-1-1 1,1 2-1,1 2 155,-1 1 0,0-1 0,0 1-1,0-1 1,0 1 0,-1 0 0,0-1 0,0 1-1,-1 6 1,1 7-59,-1 10 77,0-1 1,-2 1 0,-1-1-1,-2 1 1,0-1 0,-2-1 0,-1 1-1,-1-1 1,-1-1 0,-1 0-1,-30 45 1,38-64-267,0 0 0,-1-1 0,1 0 1,-1 0-1,0 0 0,-1 0 0,1-1 0,-1 1 0,0-2 0,0 1 0,0-1 0,-10 5 1,5-5-185,-1 0 0,0 0 0,0-1 1,0-1-1,0 0 0,-15-1 1,26 0 177,22-1-210,-16 2 250,9-2 26,-11 1-34,1 0-1,0 0 1,-1 0 0,1 0-1,0 0 1,-1 1-1,5 1 1,-7-2-9,0 1-1,0-1 1,0 1-1,0-1 1,0 1 0,0 0-1,0-1 1,-1 1 0,1 0-1,0 0 1,0 0 0,-1 0-1,1 0 1,-1 0-1,1 0 1,-1 0 0,1 0-1,-1 0 1,1 0 0,-1 0-1,0 0 1,0 0 0,1 0-1,-1 0 1,0 0-1,0 1 1,0-1 0,-1 1-1,1 9-97,0-1-1,-2 0 0,1 0 0,-1 0 1,-1 0-1,0 0 0,0 0 0,-1-1 1,0 1-1,0-1 0,-1 0 0,-1 0 1,-6 8-1,8-10 46,1-4 36,1 0 1,0 0 0,0 1 0,0-1-1,1 0 1,-1 1 0,1-1 0,-2 6 0,3 2-947,0-2 961,-1 1 1,0-1-1,-1 1 1,0-1-1,0 1 1,-1-1-1,0 0 1,-1 0-1,0-1 1,-1 1-1,1-1 0,-1 0 1,-1 0-1,-7 9 1,12-17 70,0 1 1,0 0-1,0 0 1,0 0-1,0 0 1,0-1-1,0 1 1,0-1-1,0 1 1,-1-1-1,1 1 1,0-1-1,0 1 1,-1-1-1,1 0 1,0 0 0,0 0-1,-1 0 1,0 0-1,1 0 10,0 0 0,0-1 0,0 1 0,0-1 0,1 1 0,-1-1 0,0 1 0,1-1 0,-1 1 0,0-1 0,1 0 0,-1 1 1,1-1-1,-1 0 0,1 0 0,-1 1 0,1-1 0,-1 0 0,1 0 0,-1-1 0,0-3 37,0 1 1,1 0-1,-1-1 0,1 1 1,-1 0-1,1-1 0,1 1 1,-1 0-1,1-1 0,0-4 1,3 0-89,0 0-1,1 0 1,0 0 0,1 0 0,-1 1-1,1 0 1,1 0 0,0 1 0,0 0-1,9-8 1,6-7-117,0 0 4,24-27-42,2 2-1,57-42 1,-103 88 169,26-15-47,-28 15 40,1 1 1,-1 0-1,0 0 0,1-1 1,-1 1-1,1 0 0,-1 0 0,1 0 1,0 0-1,-1 0 0,1 0 1,-1 0-1,1 0 0,-1 0 0,1 0 1,-1 0-1,1 0 0,-1 0 1,1 0-1,-1 0 0,1 1 0,-1-1 1,1 0-1,-1 0 0,1 0 1,-1 1-1,0-1 0,1 0 0,-1 1 1,1-1-1,-1 0 0,0 1 1,1-1-1,-1 1 0,0-1 1,1 1-1,-1-1 0,0 1 0,0-1 1,0 1-1,1-1 0,-1 1 1,0-1-1,0 1 0,0-1 0,0 1 1,0-1-1,0 1 0,0-1 1,0 1-1,0-1 0,0 1 0,0 0 1,0 15 65,0-1 1,-1 0-1,0 1 1,-1-1-1,-1 0 1,0 0 0,-1 0-1,-1-1 1,-10 23-1,5-19-78,-6 13-147,-20 29 1,32-53-78,-2 0 1,1 0 0,-1-1 0,0 0 0,0 0 0,-1 0 0,1-1 0,-1 1 0,-11 4 0,-4-1-1116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39:28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12 328,'0'0'4974,"0"-4"-4697,0-3-149,-1 13-42,0 5-75,0 0 0,-1 0 0,0-1 0,-4 11 0,2-10-59,2-6-21,0-1 1,0 0 0,0 0-1,0 0 1,-1 0 0,0 0-1,-5 5 1,7-7-104,1-7-313,1 1 477,1-1 0,-1 1 0,1 0 0,0 0 0,0-1 0,0 1 0,1 0 0,-1 1 1,1-1-1,0 0 0,0 1 0,1-1 0,-1 1 0,1 0 0,-1 0 0,9-4 0,-2 0 76,0 0-1,1 1 0,0 0 0,0 1 1,21-8-1,-31 13-40,0-1 0,1 1 0,-1-1 0,0 1 0,0 0 0,0-1 0,1 1-1,-1 0 1,0 0 0,0 0 0,0 0 0,1 0 0,-1 0 0,0 0 0,0 0 0,1 1 0,-1-1 0,0 0 0,0 1 0,0-1 0,0 1-1,0-1 1,1 1 0,-1 0 0,1 0 0,-1 1 22,-1 1-1,1-1 1,0 0-1,-1 0 1,1 1-1,-1-1 1,0 0-1,0 1 1,0-1-1,0 0 1,-1 3-1,1 9-4,-1-4-9,0 1 1,-1-1 0,0 0 0,-1 1-1,0-1 1,-7 17 0,5-17-17,1 0 1,1 0-1,-1 1 1,2-1-1,0 1 1,-2 20-1,4-28-20,-1-1 0,1 0-1,0 0 1,0 1 0,0-1-1,0 0 1,0 0 0,1 1-1,-1-1 1,1 0 0,-1 0-1,1 1 1,0-1 0,0 0-1,0 0 1,0 0 0,0 0-1,0 0 1,1 0 0,-1-1-1,1 1 1,-1 0 0,1-1-1,2 3 1,-2-3 44,0 0 0,0 1 1,-1-1-1,1 1 0,-1-1 0,1 1 0,-1 0 1,1-1-1,-1 1 0,0 0 0,0 0 0,0 0 1,0 0-1,0 0 0,-1 0 0,1 0 0,0 0 1,-1 0-1,0 1 0,1-1 0,-1 0 0,0 0 0,0 0 1,0 1-1,0-1 0,-1 0 0,1 0 0,-1 0 1,0 4-1,-1-2 69,0 1 1,-1-1 0,1 1-1,-1-1 1,0 0-1,0 0 1,0 0-1,0-1 1,-1 1 0,1-1-1,-1 0 1,-5 3-1,-16 11-50,-1-2-1,0-1 0,-1-1 1,-1-1-1,0-2 0,0 0 1,-1-2-1,0-2 0,0 0 1,-1-2-1,0-1 0,0-1 1,-53-5-1,78 3-89,0-1 0,0-1 0,1 1-1,-1 0 1,1-1 0,-1 0 0,1 0 0,-1-1-1,1 1 1,0-1 0,0 0 0,0 0-1,1 0 1,-1-1 0,1 1 0,-1-1 0,1 0-1,1 0 1,-1 0 0,0 0 0,1 0 0,0-1-1,-2-5 1,0 2-9,2-1 0,-1 0 0,1 0 0,1 0 0,0 0 1,0 0-1,0 0 0,1 0 0,1 0 0,0 0 0,3-16 0,-3 23 50,-1 0-1,1 0 1,0 0 0,0 0-1,0-1 1,1 2 0,-1-1-1,0 0 1,1 0 0,-1 0-1,1 1 1,0-1 0,-1 1-1,1-1 1,0 1 0,0-1-1,0 1 1,0 0 0,0 0-1,0 0 1,0 1 0,1-1-1,-1 0 1,0 1 0,4-1-1,6-1 155,0 1-1,1 0 0,19 2 1,-18-1 32,5 2 62,0 0 0,0 1 0,-1 1 0,1 0 0,-1 2 0,0 0 1,19 10-1,120 70 1181,-37-18-687,-97-56-736,1-1 1,0 0-1,0-2 1,1-1-1,1-1 0,44 6 1,-29-10-840,-1-2 1,0-1 0,0-2-1,79-14 1,1-22-4965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11 816,'0'0'12153,"-4"39"-9811,-13 128 104,13-122-1562,2 0 0,6 80-1,-3-111-929,2 1-1,0-1 0,1 0 1,0 1-1,13 25 0,-17-39-58,0 0-1,0 0 0,1 0 0,-1 0 0,0 0 1,1-1-1,-1 1 0,1 0 0,-1 0 1,1-1-1,-1 1 0,1 0 0,-1-1 0,1 1 1,0 0-1,-1-1 0,1 1 0,0-1 0,-1 1 1,1-1-1,0 0 0,0 1 0,0-1 1,-1 0-1,1 1 0,2-1 0,-2 0-11,0-1-1,0 1 1,0 0-1,0-1 1,0 0 0,0 1-1,0-1 1,-1 0-1,1 1 1,0-1-1,0 0 1,0 0-1,-1 0 1,1 0-1,0 0 1,-1 0 0,1-1-1,20-49-2606,-20 50 2661,46-137-4606,-33 102 4412,33-60 1,-38 80 434,0 1-1,2 0 1,0 0-1,0 1 1,1 1 0,1 0-1,1 0 1,-1 1-1,2 1 1,0 0-1,0 2 1,1-1 0,0 2-1,17-8 1,-5 8 32,-1 1 1,1 1 0,0 1 0,0 1-1,0 2 1,37 1 0,-56 0-103,-1 1 1,1 1-1,-1-1 1,1 1-1,0 1 1,-1-1 0,0 2-1,1-1 1,-1 1-1,0 0 1,0 1-1,-1 0 1,1 0-1,-1 0 1,0 1-1,0 0 1,0 1 0,-1 0-1,1 0 1,-2 0-1,1 1 1,6 8-1,-4-2 307,-1 0-1,1 0 1,-2 1-1,0 0 1,-1 0-1,0 0 1,-1 1-1,4 26 1,-3 6 1113,-2 70 0,-3-102-1428,0-3-73,-1-1 0,0 1 0,0-1 0,-2 1 0,1-1 0,-1 0 0,-1 0 0,0 0 0,0 0 0,-1-1 0,0 0 1,-9 12-1,9-15-303,-1 1 1,0-1-1,-1-1 1,0 1-1,0-1 1,0-1-1,-1 1 1,1-1-1,-18 8 1,16-9-446,-1-1 1,0 0-1,0 0 0,0-1 0,0-1 1,0 1-1,-1-2 0,1 1 1,0-2-1,-1 1 0,1-1 1,0-1-1,0 0 0,-19-6 1,-22-19-3401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9T01:03:13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6489,'0'0'2073,"-25"206"-905,-13-111-224,-8 15-624,-29 53-320,7-25-1520,1-18-2033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5153,'0'0'3969,"-76"269"-5617,43-177-1049,8-3-1544</inkml:trace>
  <inkml:trace contextRef="#ctx0" brushRef="#br0" timeOffset="1">324 2458 7234,'0'0'1920,"4"297"-1784,-4-159-136,0 57-616,0-32-2409,0-21-1840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4785,'21'209'4217,"-4"32"-2857,0 35 193,-5-28-337,1-36-720,4 1-496,4-4-288,-4-32-648,-1-32-561,-3-49-351,0-32 200,-1-22 39,-8-42 129,1-39-120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3577,'0'0'5897,"247"-25"-5657,-150 4-120,12-8-56,13 1-64,16-4-1016,64-25-2057,-39 11-111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2160,'0'0'5250,"261"0"-4626,-89 0-624,21 0-48,4 0-416,0-17-1073,72-8-1823,-43 7 735</inkml:trace>
  <inkml:trace contextRef="#ctx0" brushRef="#br0" timeOffset="1">2820 124 144,'0'0'552,"227"57"2641,-80-29-2809,33 4-280,5-11-96,8-3 64,4-4 120,9 0 120,-1-3 264,1 0-16,54-8-560,-54 1-880,-30-4-2577</inkml:trace>
  <inkml:trace contextRef="#ctx0" brushRef="#br0" timeOffset="2">7764 620 1000,'0'0'0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6713,'0'0'5802,"247"78"-5058,-188-64-744,-9-6-1464,17-16-2505,-12-27-688,-1-11 1488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0 5809,'0'0'4009,"8"181"-4329,-50-100-3057</inkml:trace>
  <inkml:trace contextRef="#ctx0" brushRef="#br0" timeOffset="1">151 1700 2336,'0'0'8554,"-109"195"-9690,67-135-2409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2953,'0'0'3328,"4"265"-3328,-4-137-88,-13 6-280,-25 64-416,5-35-1904</inkml:trace>
  <inkml:trace contextRef="#ctx0" brushRef="#br0" timeOffset="1">261 2175 912,'0'0'6514,"4"181"-5514,-4-54-576,0 29 384,-4 7-808,-25-4-296,8 43-1288,4-39-953,4-36-520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1696,'0'0'6464,"0"37"-3963,0 0-2250,-5 223 287,-4 545-8138,11-496 9909,-2-302-2123,-5 173 3257,2-141-3208,-2-1 0,-17 65 0,-31 54-3065,32-110-1824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62 312,'0'0'4166,"20"-12"-4056,58-34-358,-77 46 241,-1-1 1,1 1 0,-1 0 0,1-1 0,-1 1 0,1 0 0,-1 0-1,1 0 1,-1-1 0,1 1 0,-1 0 0,1 0 0,-1 0-1,1 0 1,-1 0 0,1 0 0,-1 0 0,1 0 0,0 0 0,-1 0-1,1 0 1,-1 0 0,1 0 0,-1 0 0,1 1 0,-1-1-1,1 0 1,-1 0 0,1 1 0,-1-1 0,1 0 0,-1 1 0,0-1-1,1 0 1,-1 1 0,1-1 0,-1 1 0,0-1 0,1 0-1,-1 1 1,0-1 0,0 1 0,1-1 0,-1 1 0,0-1 0,0 1-1,0-1 1,0 1 0,1 0 0,-1-1 0,0 1 0,0-1 0,0 1-1,-1 0 1,-4 29-81,2-23 101,0-1 1,0 0-1,-1 0 0,1-1 0,-1 1 0,-1-1 1,1 0-1,-9 8 0,-50 37 531,15-12 230,44-35-686,-30 32 918,33-33-952,-1 0 0,1 0 0,0 0 1,0 0-1,0 0 0,0 0 0,0 1 0,1-1 0,-1 0 0,1 0 0,-1 0 1,1 1-1,0-1 0,0 0 0,0 1 0,0-1 0,0 0 0,1 3 1,0-4-39,-1-1 1,1 1 0,-1 0-1,1 0 1,0-1-1,-1 1 1,1 0 0,0-1-1,-1 1 1,1-1 0,0 1-1,0-1 1,0 1 0,0-1-1,-1 1 1,1-1-1,0 0 1,0 0 0,0 1-1,0-1 1,0 0 0,0 0-1,2 0 1,27 0 100,-24 0-70,-2 0-61,0 0 0,0 0 0,-1-1-1,1 0 1,0 1 0,0-1 0,-1 0 0,1-1-1,-1 1 1,1-1 0,-1 0 0,0 1 0,0-1 0,0-1-1,0 1 1,0 0 0,0-1 0,0 0 0,-1 1-1,1-1 1,2-4 0,2-5-471,-1 0 0,0 0 0,0-1 1,5-19-1,-8 25 139,10-36-2095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3929,'0'0'7665,"214"-18"-7665,-105-14-208,17-7-1720,71-21-1449,-33 7-1264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3297,'0'0'6185,"298"32"-4649,-202-32-912,5 0-624,50-39-712,-25-4-2896,-9 1-3650</inkml:trace>
  <inkml:trace contextRef="#ctx0" brushRef="#br0" timeOffset="1">3270 305 744,'0'0'7266,"281"0"-9283,-155-14-2928,-5-4 4209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2168,'0'0'7570,"227"-7"-9770,-114-25-569,13-7-128,96 3 1505</inkml:trace>
  <inkml:trace contextRef="#ctx0" brushRef="#br0" timeOffset="1">1474 1 104,'0'0'3617,"260"95"-3617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6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 4817,'0'0'2841,"-143"241"-3169,101-160-993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6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1 7210,'0'0'2776,"-84"255"-2760,51-92-16,16-22-1912,4-6-1913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7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0 2793,'0'0'7785,"-38"294"-7457,17-155-168,9 2-160,12 40-656,0-36-2873,0-28-2792</inkml:trace>
  <inkml:trace contextRef="#ctx0" brushRef="#br0" timeOffset="1">202 2221 7810,'4'205'3088,"5"40"-2416,3 31 169,9-11 111,5-27 616,7 17-336,5 17-199,4 12-481,-4-1-352,-5-14-200,-8-24-64,-4-47-520,-8-46-665,-9-42-311,0-22-312,5 15-417,-5-14 9,-4-26-977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7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0 191 8458,'0'0'2360,"311"-60"-2360,-160 28-192,105-7-512,-38 4-800,-8 10-1897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8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13923,'0'0'0,"365"0"-5017,-189-28-2217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8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0 192 10770,'0'0'0,"222"0"-520,-87-18-3369,3-10-2272</inkml:trace>
  <inkml:trace contextRef="#ctx0" brushRef="#br0" timeOffset="1">2182 22 7874,'0'0'2472,"294"28"-1848,-139-24 40,51-4-247,58 0-289,55-11-128,29-10-296,-12 7-241,-25 7-583,-43 7-952,-12 0-793,4 0 1417,-71 0 464,-25 0-265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8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4129,'0'0'0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2489,'0'0'9169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92 149 776,'51'-149'328,"-72"188"3753,4 18-2273,4 7 345,9 6-265,4 1-487,0-3-737,0-8-496,0-7-168,0-11-1040,-21-6-1473,-8-15-1360,-9-10-1968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9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491 1 3001,'0'0'4913,"-105"191"-4321,59-81 616,-4 10-288,8 8-336,0 6-584,0 8-16,-21 77-1728,12-38-1673,1-14-1568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9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6457,'0'0'1361,"21"238"-569,-12-136 40,-5 47-832,4-21-232,-3-15-2577</inkml:trace>
  <inkml:trace contextRef="#ctx0" brushRef="#br0" timeOffset="1">5 2458 8146,'0'0'1896,"-4"198"-936,4-81 337,0 11-737,34-11-560,8-4-480,8-3-1209,25 31-735,-16-27-1353,-8-15-656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9:49.6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3281,'0'0'1392,"50"223"-288,-20-92-256,-1 14 585,-8-17 839,-4-19-759,-9-9-441,5-12-304,-5-3-376,1-7-392,-1 3 0,-8 4-784,0 47-608,0-26-1033,-17 0-1496</inkml:trace>
  <inkml:trace contextRef="#ctx0" brushRef="#br0" timeOffset="1">50 2597 3809,'0'0'7113,"-12"180"-6000,12-112 23,0-15-880,17-7-256,4-18-2121,-9-10-2672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7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0 2248,'0'0'5914,"-92"188"-5282,45-124-632,-3 24-40,8-17-2097,17-14-2976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8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64,'0'0'8338,"8"192"-7986,-8-121-352,5 28-24,-1-21-1512,-4-11-2081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8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0 3201,'0'0'4321,"13"188"-3233,-5-67 392,-4 13 185,-4 8-841,0-1-464,-21 12-360,-21 66-1793,9-38-2392,8-22-488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8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9442,'0'0'2697,"4"209"-2305,-4-113-392,0 60-24,-12-25-1817,-9-7-2496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1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2200,'0'0'12331,"72"0"-10939,-47 7-591,0-3-369,0 6-280,-4 5-152,4 6-96,-8 28-1705,-9 1-1775,-3-7-3418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41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3369,'0'0'9630,"0"39"-2513,8-33-6495,-7-5-812,0 0-1,0 0 1,0-1-1,0 1 1,0 0 0,0 0-1,0 0 1,-1 0 0,1 0-1,0 0 1,-1 0-1,1 0 1,-1 0 0,1 0-1,-1 0 1,0 1-1,1-1 1,-1 0 0,0 2-1,4 12-4846,1 2-775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45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4801,'0'0'2521,"223"60"-5562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0 912,'0'0'17797,"3"32"-16330,-1-5-1223,1 14 120,2 0 0,1-1 0,17 56-1,43 174 603,-58-222-1031,-2 0 1,-3 0-1,-4 84 0,-1-117 26,0 1-1,-1 0 0,-1-1 1,-1 0-1,0 0 0,-1 0 1,0-1-1,-1 0 1,-1 0-1,0 0 0,-1-1 1,0-1-1,-1 1 0,-1-2 1,0 1-1,0-1 0,-1-1 1,0 0-1,-1-1 1,-26 15-1,27-19 61,5-2 70,13-2-11,13-2-100,341 12 2010,169 0 1750,-382-12-3149,319-18 474,-9-1-1630,-428 20-2466,-17 0-5765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2:04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58 2264,'0'0'7206,"-10"-10"-6167,-43-37 4865,59 47-4464,215 10 2275,-163-6-3532,-35-2-192,1 0-1,-1 2 0,0 0 1,0 2-1,40 15 0,-53-16-438,0 0 0,0 0 0,0 1-1,-1 1 1,17 13 0,-21-14-460,1 0 0,-1 0 0,0 0 0,-1 1 0,1-1 0,-1 1 0,0 0 0,-1 1-1,3 8 1,0 6-4974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59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8010,'0'0'1152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7218,'0'0'10162,"-13"7"-9066,26-7-9874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733 233 8690,'227'144'1636,"-194"-126"-938,-37-25-34,3 5-591,-10-14 549,0-1 0,2-1-1,0 0 1,1 0 0,0-1-1,-8-33 1,-19-46-228,31 88-392,-2 0 0,1 0 0,-1 1 0,-1-1 0,0 1-1,0 1 1,-9-9 0,9 11-2,0 1 0,0 0 0,0 1 1,-1 0-1,0 0 0,0 1 0,0-1 0,0 2 0,0-1 0,-1 1 0,1 1 0,-1-1 0,1 1 0,-14 1 1,7 0-3,-1 0 1,1 2 0,0 0 0,-1 1 0,1 0 0,0 1-1,-23 10 1,11-1-3,0 2 1,0 0-1,2 2 0,-40 34 0,18-9 2,-54 62 1,69-67 13,1 2 1,2 1 0,-44 79 0,62-99 58,2 1 1,0 0-1,2 0 1,0 1 0,2 0-1,0 0 1,1 0 0,1 1-1,2-1 1,1 39-1,1-52-22,0 1 0,2-1 0,-1 0 0,1 1-1,0-1 1,1 0 0,0-1 0,0 1 0,1-1 0,0 0-1,0 0 1,1 0 0,0-1 0,1 1 0,-1-2-1,1 1 1,1-1 0,-1 0 0,1 0 0,0-1 0,14 7-1,-1-2 7,1 0 0,1-2 0,-1 0 0,1-2 0,0 0 0,1-2 0,41 3 0,-23-5-20,0-1 1,52-7-1,-71 3-25,-1-1 1,0-1-1,0-1 0,0-1 1,37-17-1,-38 13-38,-1 0 0,0-1 0,-1-1-1,0-1 1,-1 0 0,-1-2 0,25-27 0,-33 32 4,0-1-1,-1 0 1,-1-1 0,0 1 0,0-1 0,-1-1 0,-1 1 0,-1-1 0,0 0 0,0 0 0,-1 0-1,-1 0 1,0-20 0,-1 17-163,-1 0 0,0 1 0,-5-25 0,4 35-10,-1 0 0,0 0 0,0 0-1,0 0 1,-1 0 0,0 1-1,0-1 1,0 1 0,-1 0-1,0 0 1,0 0 0,-8-7 0,-7-5-1732,-1 2 1,0 0-1,-34-18 1,-1 10-4455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3497,'0'0'9226,"63"209"-5930,-12-110-223,16 21-672,13 11-833,12 8-504,9 9-376,4 1-88,-1 3-312,6 1-256,-6 2-32,1 1-504,25 43-1576,-29-37-4657,-25-41-1857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640 440 4145,'0'0'8708,"-19"-35"-7025,-61-113 197,43 74-773,25 47-714,-28-42 0,35 62-373,-1-1 1,1 1 0,-2 1-1,1-1 1,-1 1 0,0 1-1,0-1 1,-16-8 0,17 11-9,1 0 1,-1 0-1,-1 1 1,1 0-1,0 0 1,-1 0-1,1 1 1,-1 0-1,1 0 1,-1 1-1,1-1 1,-1 2-1,0-1 1,1 1-1,-1 0 1,1 0-1,-1 0 1,1 1-1,0 0 1,0 1-1,0-1 1,0 1-1,0 0 1,0 1-1,1-1 1,-1 1-1,1 0 1,-6 6-1,-4 6-12,0 0 0,0 1 0,2 0 0,0 1 0,1 1 0,0 0 0,-8 22 0,5-9 5,2 1-1,2 0 1,0 1 0,3 0-1,0 1 1,3-1-1,0 1 1,3 1-1,0-1 1,3 0-1,4 37 1,-3-63 14,0-1-1,0 1 1,1-1 0,0 0 0,0 0-1,1 0 1,0-1 0,0 1-1,1-1 1,0 0 0,0 0-1,1 0 1,0-1 0,0 0-1,0 0 1,1-1 0,0 1 0,0-2-1,0 1 1,1-1 0,0 0-1,0 0 1,0-1 0,12 4-1,-8-4 9,1 1-1,0-2 1,0 0-1,1 0 0,-1-1 1,0-1-1,0 0 0,1-1 1,-1-1-1,0 0 1,0 0-1,0-1 0,0-1 1,-1 0-1,20-10 1,-16 5-116,0-1 0,0-1 0,-1-1 0,-1 0 0,0-1 1,-1 0-1,20-25 0,-8 3-1602,42-76 0,-5-16-4417,-16 6-2461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1040,'0'0'15293,"15"-8"-13848,6 1-1094,0 0-1,0 1 1,0 1-1,0 1 1,1 1-1,0 1 0,29 0 1,937-39 2767,2-41-3096,-709 46-3763,-102 1-3349,-50 3-368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781 429 5553,'0'0'8946,"-11"-31"-6945,-62-185 627,72 211-2601,-7-16 58,1-1-1,-2 1 0,-12-20 0,18 36-80,0 0-1,-1 0 1,1 0-1,-1 0 1,0 1-1,0 0 0,0 0 1,-1 0-1,0 0 1,1 1-1,-1 0 1,0 0-1,-1 0 1,1 0-1,-1 1 0,-10-3 1,7 3-14,0 1 0,-1 0 0,0 1 0,1 0 0,-1 0 1,1 1-1,-1 1 0,1-1 0,0 2 0,-1-1 0,1 1 0,0 0 0,1 1 0,-1 0 1,1 1-1,-1 0 0,1 0 0,1 0 0,-12 11 0,-7 8-20,0 2 0,2 0-1,-38 55 1,26-31-9,3 2-1,2 1 1,-26 64-1,41-79 32,2 1-1,2 0 1,1 0-1,2 1 0,-6 68 1,14-92 14,0-1 1,1 0-1,1 0 1,0 0 0,1 0-1,0 0 1,6 16-1,-6-25-3,0 0 0,1-1 0,0 1 0,0-1 0,0 0-1,1 1 1,-1-2 0,1 1 0,1 0 0,-1-1 0,0 0-1,1 0 1,0 0 0,0 0 0,0-1 0,1 0 0,-1 0-1,1 0 1,6 2 0,2-1-57,1 1 0,0-2 0,0 0 0,0-1 0,0 0 0,1-1 0,-1-1 0,0-1 0,0 0 0,1 0 0,-1-2 0,0 0 0,0-1 0,-1 0 0,1-1 0,19-10 0,-11 4-140,-2-1 0,0-2 0,0 0 1,-1-1-1,-1 0 0,-1-2 0,0 0 0,-1-1 0,25-35 0,-18 16-1127,-1 0 0,-2-2 0,-2-1 0,24-71 0,-34 78-1169,5-46-1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433 101 760,'0'0'10098,"2"-21"-8581,0 7-1245,6-45 250,-7 53-345,1 8 62,-1 36 508,-4 22 288,-3 0 0,-3-1 0,-18 67 0,21-98-802,-86 426 2457,-45 629-1,125-875-2792,-12 135-12,-9-111-3585,27-199 1075,-22 61 1,22-77 354,-1-1-1,-17 28 1,-5-11-3836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570 528 3545,'0'0'11436,"-21"-34"-10343,-64-114-549,40 53-359,41 85-186,0-1 1,-1 1-1,-1 0 1,1 0-1,-2 0 0,1 1 1,-13-14-1,15 20-3,1 0 0,-1 0 0,1 0 0,-1 0 0,0 0 0,0 1 0,0 0 0,0 0 0,-1 0 0,1 0 0,-1 1 0,1-1 0,-1 1 0,1 0 0,-1 1-1,0-1 1,1 1 0,-1 0 0,0 0 0,-5 1 0,3 0-3,0 1-1,-1 0 0,1 0 0,0 0 1,0 1-1,1 0 0,-1 1 0,1-1 1,-1 1-1,1 1 0,0-1 1,-6 7-1,-7 7 7,1 2 0,0 0 0,1 2-1,2-1 1,0 2 0,-18 38 0,26-47-5,1 1 0,0-1 1,1 1-1,1 0 0,1 0 0,0 1 0,0-1 0,2 1 0,0 0 0,1-1 1,0 1-1,6 29 0,-5-41 4,0 0-1,0 1 1,1-1 0,0 0 0,0 0-1,0 0 1,0 0 0,1 0 0,0 0-1,-1-1 1,1 1 0,1-1 0,-1 0-1,4 3 1,0-1 6,-1-1-1,1 0 0,0 0 1,1-1-1,-1 1 0,1-2 1,11 4-1,-3-2 6,0-2-1,1 0 0,-1-1 1,1 0-1,-1-1 0,0-1 1,24-4-1,-26 1-23,1-1 0,-2 0 0,1-1 0,-1-1 0,0 0 0,0-1 0,0 0 0,-1-1 0,-1 0 0,18-18 0,9-11-742,-2-2 0,-1-1 1,46-73-1,-61 85 213,89-134-3898,-14 4-1088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17012,'0'0'5977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1 160,'0'0'9762,"7"44"-8299,-1-5-1013,10 62 1687,34 116 0,101 232 1349,26-5-936,92 259-1061,-219-547-2309,-6 3-1,35 256 1,-72-281-7845,-7-95 1254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616 737 24,'0'0'18129,"-36"-34"-16516,-116-109-724,87 70-633,59 65-247,-1-1 1,0 2-1,-12-11 1,15 15-16,-1 1 1,1-1 0,-1 1-1,1 0 1,-1 0 0,0 0-1,0 1 1,0 0-1,-6-1 1,6 1-16,0 0 0,0 1-1,0 0 1,0 0 0,0 0 0,0 1-1,0 0 1,0-1 0,0 2-1,1-1 1,-1 1 0,0-1 0,1 1-1,-6 3 1,3 0-3,-1 0-1,1 1 0,0-1 1,0 2-1,1-1 1,0 1-1,-7 9 1,-2 6-7,0 1 0,2 1 0,1 1 0,-12 33 1,12-23 35,1 0 0,2 1 0,2 0-1,1 0 1,2 1 0,0 69 0,4-99 10,0 0-1,1 0 0,0 1 1,0-1-1,0 0 0,1 0 1,0 0-1,0 0 0,1-1 1,0 1-1,0 0 1,0-1-1,6 7 0,-5-8 6,0-1 0,1 0-1,0-1 1,-1 1 0,1-1 0,1 1-1,-1-1 1,0-1 0,1 1-1,-1-1 1,1 0 0,0 0 0,0-1-1,0 0 1,0 0 0,7 0-1,0 0 40,0 0-1,0-1 0,0-1 0,0 0 1,-1-1-1,1 0 0,0-1 0,-1 0 0,20-8 1,-14 2-8,-1 0 0,1 0 0,-2-2 0,1 0 0,25-23 0,-13 5-63,-1-1 0,-2-1 0,-1-1 0,-1-1 0,30-58 0,-35 51-620,-1-1 0,-3-1 0,-1 0 1,-3-1-1,-1 0 0,7-73 0,4-87-6249,-14 7-2516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0 351 280,'0'0'11761,"56"-16"-10175,-13 3-1249,86-24 1093,175-27 0,345-2 2420,13 37-2283,-345 17-1281,14-14-927,-123-5-2964,-71 3-2472,-10 0-550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960 312 5713,'0'0'6710,"-16"-31"-4885,16 31-1825,-77-134 1497,71 125-1437,0 1-1,-1-1 1,0 1 0,0 0 0,-1 0 0,0 1-1,0 0 1,0 1 0,-1 0 0,0 0 0,-1 0-1,1 1 1,-1 1 0,-13-5 0,14 6-41,-12-5 1,-1 0 1,-1 2 0,1 1-1,-1 1 1,0 1-1,0 1 1,0 1 0,0 0-1,-37 6 1,39-3-20,0 2 1,1 1-1,-1 0 0,1 1 1,1 2-1,-1 0 1,1 0-1,0 2 0,1 1 1,-28 20-1,27-15 5,0 2-1,1-1 0,1 2 1,1 1-1,1 0 0,0 0 1,2 2-1,0 0 0,2 0 1,0 1-1,1 0 0,2 1 1,0 0-1,2 1 0,0 0 1,2-1-1,1 2 0,0-1 1,3 39-1,0-58 20,0 0 0,1 0 0,-1 0 0,1 0 0,0-1-1,1 1 1,0 0 0,0-1 0,0 1 0,0-1 0,1 1 0,0-1 0,0 0 0,1 0 0,-1 0-1,1-1 1,0 1 0,0-1 0,1 0 0,-1 0 0,1 0 0,0-1 0,0 0 0,0 0 0,0 0 0,1 0-1,-1-1 1,1 0 0,-1 0 0,1-1 0,0 1 0,0-1 0,6 0 0,7 2 19,1-1 1,-1 0 0,0-2-1,1 0 1,-1-2 0,0 0-1,0-1 1,0 0-1,0-2 1,0-1 0,-1 0-1,27-13 1,-1-6-221,0-2 1,-2-3-1,64-56 1,-36 20-3745,61-76 0,-77 76-1625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1288,'0'0'17443,"5"34"-16869,5 32-34,3 1-1,34 100 0,251 608 3264,-105-287-1315,-52-89-1406,-102-267-921,22 138-1,-53-214-746,1 90 0,-11-23-3075,2-121 3442,0-1 1,0 1 0,0-1-1,0 1 1,0-1-1,-1 1 1,1 0 0,0-1-1,-1 1 1,1-1-1,-1 0 1,0 1 0,1-1-1,-1 1 1,0-1-1,0 0 1,0 0 0,-1 2-1,1-3-193,0 1-1,-1-1 1,1 1-1,-1-1 0,1 1 1,-1-1-1,1 0 1,-1 0-1,1 0 0,-1 0 1,1 0-1,-1 0 1,1 0-1,-2-1 1,-27-5-7721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4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683 276 9410,'0'0'10421,"-26"-31"-9442,-79-99-614,96 118-344,0 1-1,-1 0 1,0 1-1,-16-13 1,22 21-24,0 0-1,0 0 1,0 1-1,0 0 1,0 0-1,-1 0 1,1 0-1,-1 0 1,1 1-1,0 0 1,-6 0 0,3 0-10,0 1 0,0-1 0,0 1 0,0 1 0,0-1 0,0 1 0,0 0 0,0 1 0,1 0 0,-1 0 0,1 0 0,0 1 0,0 0 0,-8 6 0,-6 8 5,0 0 0,-26 34 0,45-51 8,-25 30 79,1 1 0,1 1 0,2 1 0,1 2 0,2 0 0,1 1 1,2 0-1,2 2 0,1-1 0,2 2 0,2 0 0,2 0 0,1 0 0,2 1 0,3 74 0,1-107-30,1 0 0,-1 0-1,2-1 1,-1 1-1,1 0 1,0 0 0,1-1-1,0 0 1,0 1 0,1-1-1,-1 0 1,2-1-1,-1 1 1,1-1 0,0 1-1,0-2 1,0 1-1,1 0 1,0-1 0,0 0-1,1-1 1,-1 1-1,1-1 1,0 0 0,0-1-1,0 0 1,1 0-1,11 3 1,-4-2-35,1-1 0,0 0-1,0-1 1,-1-1 0,1 0 0,0-1-1,0-1 1,0 0 0,0-2-1,0 1 1,-1-2 0,1 0 0,-1-1-1,0 0 1,0-2 0,-1 1 0,0-2-1,0 0 1,-1-1 0,0 0 0,0-1-1,20-20 1,-6 3-89,-1-1-1,-1-1 1,-2-1-1,31-53 1,-41 58-135,-1 0-1,0-1 1,-2 0-1,-1-1 1,-1 0 0,-2 0-1,5-36 1,-6 3-1801,-2-1 0,-3 0 0,-9-78 1,0 93-1779,-17-55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1104 1 2953,'0'0'6048,"-26"18"-5086,-83 61-132,93-68-595,1 2 0,1 0 0,0 0 0,0 1 0,2 1 0,-15 21 0,-1 1 55,-328 371 1331,167-215-2652,1-6-3384,92-95-1031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5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559 414 7146,'0'0'7670,"-5"-31"-7301,-13-101-233,16 118-128,-1-1 1,0 1-1,-1 0 0,0 0 1,-1 1-1,0-1 1,-2 1-1,1 0 1,-1 0-1,-1 1 1,-1 0-1,1 0 1,-17-15-1,18 21-17,0 1 1,0 0-1,0 0 0,-1 1 1,0 0-1,0 0 0,0 0 1,0 1-1,-1 1 0,1-1 0,-1 2 1,1-1-1,-1 1 0,0 0 1,0 1-1,0 0 0,0 0 1,1 1-1,-1 0 0,-15 4 1,14-2-11,1 0 1,0 0-1,0 1 1,1 1-1,-1-1 1,1 1-1,0 1 1,0-1-1,1 1 1,0 1-1,0-1 1,-12 15-1,3 0-12,1 1 0,1 0-1,-17 36 1,21-37 17,1 1 0,1 0-1,0 0 1,2 0 0,1 1-1,1 0 1,1 0-1,0 0 1,2 1 0,1-1-1,4 40 1,-2-56 7,-1 0-1,1 0 1,0 0 0,0 0-1,1-1 1,0 1 0,0-1-1,1 1 1,-1-1-1,1 0 1,1 0 0,-1-1-1,1 1 1,0-1 0,0 0-1,1 0 1,-1-1-1,1 0 1,0 0 0,1 0-1,-1-1 1,11 5 0,2-2 6,1 0 1,-1-1-1,1-1 0,0-1 1,0-1-1,38-1 1,-39-1 18,1-2 0,-1 0 0,1-1 0,-1-1 0,0 0 0,0-2 0,0 0 0,-1-1 0,0-1 0,0-1 0,-1-1 0,0 0 0,-1-1 0,0 0 0,17-18 0,-11 10-276,-1-1 0,-2 0 0,0-2 0,-1 0 0,-1-1 0,-1-1-1,-1 0 1,-2-1 0,18-44 0,-10-1-3817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5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643 560 9538,'0'0'1374,"-4"-34"-765,-30-225-189,30 231-364,-1 0 1,-1 1-1,-19-50 0,23 70-59,0 1-1,-1 0 1,-1 0 0,1 0-1,-1 0 1,1 1 0,-2-1-1,1 1 1,-1 0 0,1 0-1,-1 1 1,-1-1 0,1 1-1,-1 0 1,1 1 0,-1-1-1,0 1 1,-1 0 0,1 1-1,0-1 1,-1 1 0,-6-1-1,3 1-7,1 1 0,-1 1 0,1 0 0,-1 0-1,1 1 1,0 0 0,-1 0 0,1 1 0,0 0 0,0 1-1,0 0 1,0 0 0,0 1 0,-15 10 0,8-3 14,0 1 0,2 1 0,-1 0 0,1 1 0,1 1 0,-15 20 0,6-3 123,0 1 0,3 1 0,0 0 0,2 1 1,2 1-1,2 1 0,0 0 0,3 1 1,1 0-1,2 0 0,2 1 0,1 0 0,2 43 1,1-74-78,2-1 1,-1 0 0,1 0 0,0 0 0,0 0-1,1 0 1,0 0 0,0 0 0,0 0-1,1 0 1,0-1 0,8 12 0,-7-14-40,0 1 1,0-2 0,0 1-1,0 0 1,1-1-1,-1 0 1,1 0-1,0 0 1,0-1 0,0 1-1,0-1 1,0 0-1,1-1 1,-1 1-1,0-1 1,1 0 0,8 0-1,-4 0 15,1-2 0,0 1-1,-1-1 1,1 0 0,0-1 0,-1-1-1,0 0 1,0 0 0,0 0 0,0-2-1,0 1 1,-1-1 0,1 0 0,-1-1-1,-1 0 1,16-14 0,5-8-24,0-2 1,-2-1-1,23-34 1,-45 58-9,82-113-838,-1 1-3191,-39 60-745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5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6393,'0'0'5731,"30"30"-4180,-2-2-1191,171 188 2099,58 120 1112,-211-268-3477,-3 1 0,-3 3-1,36 90 1,-50-90-665,22 92-1,-14-9-3853,-28-129 3223,17 95-3978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4081,'0'0'13736,"0"9"-12605,0 57-276,-23 517 3162,-11-343-3632,-11 93-240,25-3-686,19-295-945,1-33 506,0-5-71,3-39-1616,7-46-2714,24-94 0,0 29-1162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7:5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740 525 10722,'0'0'11427,"-11"-38"-11194,-38-127-150,40 136-121,-1 0 1,-2 0 0,-1 1-1,-16-27 1,20 41-86,-1 0 1,0 2-1,-1-1 1,-1 1-1,0 1 1,0 0-1,-15-10 1,19 15 5,-1 1 1,-1 0-1,1 0 0,-1 1 1,1 0-1,-1 0 0,-19-3 1,22 6 69,0-1 0,1 2 0,-1-1 0,0 1 1,0 0-1,0 1 0,1-1 0,-1 1 1,0 1-1,1-1 0,-1 1 0,1 0 0,-10 5 1,6-1 20,1 1 1,0 0 0,0 0-1,1 1 1,0 0 0,0 0-1,-9 14 1,-4 7-5,-21 40 0,17-21 124,3 2 0,1 0 0,2 2 0,3 0 0,-10 54 0,12-24 203,3 0-1,0 133 0,11-198-278,0 6 3,0-1 0,1 1 0,9 42 0,-9-60-22,0 0-1,1 0 1,0 0-1,-1-1 1,2 1-1,-1 0 1,0-1-1,1 0 1,0 0-1,0 0 1,0 0 0,1 0-1,-1 0 1,1-1-1,0 1 1,0-1-1,0 0 1,0-1-1,0 1 1,1-1-1,-1 0 1,10 3-1,-7-3-8,0 0 0,0-1 0,0 0-1,0-1 1,0 0 0,1 0 0,-1 0-1,0-1 1,0 0 0,0 0-1,0-1 1,0 0 0,0 0 0,0-1-1,0 0 1,-1 0 0,9-5 0,5-6-16,0 0 1,-1-1-1,30-32 1,332-389-6099,-353 402 5097,56-73-3771,-24 22-558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8:2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1960 32 840,'0'0'5253,"3"-5"-3748,15-22 5109,-31 47-5877,-1 0 1,-1-1-1,0 0 0,-1-2 0,-1 0 0,-30 24 0,-2 2 77,-709 738 2124,699-715-2836,-186 210 228,21 15 657,-49 67 1409,241-310-2027,27-38-407,-1-1-1,0 0 1,0 0-1,-1-1 1,-12 12 0,16-18-310,0-1 0,-1 1 0,1-1 1,-1 0-1,0 0 0,1 0 0,-1-1 1,0 1-1,1-1 0,-1 0 0,0 0 0,0 0 1,-6-2-1,0 2-1023,-32-7-6896,-4-14-2392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8:2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1 464,'0'0'7620,"-31"32"-6365,-98 105-206,90-96-218,2 2 0,-35 51 0,62-79-712,-79 131 610,66-103-138,-2-2-1,-1 0 0,-34 38 0,32-50 1094,-43 34-1,-14 14-450,77-71-3729,5-10 447,3-17-1206,2 7 1454,-2-27-5119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08:2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0 656 3697,'0'0'9234,"306"-195"-8922,-192 113-312,37-59-424,-34 20-2417,-20 5-5337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1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3353 2232,'0'0'6646,"-6"0"-5587,0 1-711,-5 1-10,0-2 2805,15-21-1244,13-7-1595,0 0 1,2 2-1,1 0 0,45-44 1,-29 31-119,310-322 706,-28 31-118,672-656 863,-320 288-1422,-371 376-207,-196 222-26,122-89 0,-188 163 23,2 3 0,42-21-1,-6 5 1374,-124 65-4391,-21 11-4513,5-2-909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1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3 952,'-1'-2'16016,"3"7"-15932,20 67 302,34 125 220,-21-17-489,64 244-1977,-97-419 1628,14 51-2153,-12-18-3044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1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1112 0 4217,'0'0'5185,"-256"206"-3993,118-79 17,-30 47-329,-46 66-880,33-34-32,26-26-4193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2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0 288 5905,'0'0'10788,"18"-6"-10053,72-18 834,113-14 1,160-19 61,318-44-485,-19 75-1020,-611 26-227,87 6-1997,-130-5 1332,7-2-605,-11-40-10313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5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1501 5113,'0'0'6795,"33"-32"-6162,220-217 17,72-113 243,-58 60-563,-177 209-196,112-89 0,-1 30 311,-170 131-257,1 2-1,1 2 1,0 1-1,65-22 1,-79 33-52,0 1-1,0 0 1,1 2 0,-1 0 0,1 2 0,-1 0-1,1 1 1,25 4 0,-9 2-39,-1 2-1,0 2 1,51 21-1,-51-17-49,0 2-1,-1 1 1,31 24 0,-46-29 6,-2 1 1,0 1-1,0 1 1,-2 0-1,0 1 1,20 29 0,-4 8 340,-1 2 1,38 105 0,-45-101-29,3 0 0,50 84-1,35 7 658,-79-113-606,-2 3-1,-1 0 0,-2 2 1,23 52-1,-4 31 457,-37-93-783,3 1 1,1-2-1,1 0 1,36 61 0,1-30-80,-29-37 1,27 42 1,-43-59-11,-2 0-1,1 0 0,-1 0 1,0 1-1,-1-1 1,0 1-1,-1 0 0,0 0 1,2 14-1,-2 346 101,-4-192-65,3-133 4,-3 1-1,-2-1 1,-11 57 0,-51 216 937,-33 134-812,-116 315-54,167-597-91,-78 308 17,117-421-49,2 0 1,1 106 0,8-153 12,-1-1-1,2 1 1,-1-1 0,1 1-1,1-1 1,-1 0-1,2 0 1,5 9 0,4 12 0,5 15 10,-11-25-10,0 0 1,1 0-1,1-1 1,1 0-1,24 31 1,-33-47-4,1-1-1,-1 1 1,1-1 0,-1 0-1,1 0 1,0 0-1,0 0 1,0 0 0,0 0-1,0-1 1,0 0-1,1 1 1,-1-1 0,0 0-1,1-1 1,-1 1 0,0-1-1,1 1 1,-1-1-1,1 0 1,-1 0 0,1 0-1,-1-1 1,0 1 0,1-1-1,-1 0 1,1 0-1,-1 0 1,0-1 0,0 1-1,0-1 1,4-2 0,8-6-15,-1-1 0,0 0 0,0-1 0,-2 0 0,12-14 0,-13 14 21,453-439-48,-161 163 54,108-163 14,-30-28-51,-128 157-109,68-52-61,37 37 53,280-178 93,-607 492 37,-1-2-22,2 1 0,0 2 0,64-32 1,-86 51 13,-1 2 0,1-1 1,0 1-1,-1 1 1,1 0-1,0 0 1,0 1-1,-1 0 0,16 3 1,-20-3 9,19 3 28,-1 1 0,1 1-1,-1 1 1,-1 1 0,0 1-1,0 1 1,0 1-1,-1 1 1,-1 0 0,0 2-1,-1 0 1,23 23 0,-29-24-9,37 35 72,1-1 0,96 64 0,-134-102-73,139 94 110,-131-86-58,0 1 0,-2 1 0,0 0-1,29 40 1,15 34 105,60 80 180,-40-75-107,38 47-2,-105-123-221,-2 1 1,0 0-1,-2 1 1,0 0 0,8 27-1,2 5-70,2-1 1,56 92-1,-49-95-28,-2 2-1,33 89 1,-58-131 54,-1 0 0,0 1 0,-1 0 0,0 0 0,-1-1 0,-1 1 0,0 0 0,0 0 0,-1 0 0,-1 0 0,-1 0 0,1-1 0,-2 1 0,0-1 0,0 0 0,-1 0 0,-8 14 0,-144 229-30,23-40-21,-156 312 69,-129 208 69,-71-64 179,-47-35-119,497-590-115,-280 289 14,295-313 0,-2 0 0,-32 18 0,47-32-62,-1-1 0,-1 0 0,1-1 1,-1-1-1,0 0 0,-25 5 1,37-9-35,1-1 0,-1 0 0,0 1 1,0-1-1,0 0 0,0 0 0,0 0 1,1-1-1,-1 1 0,0 0 0,0-1 1,0 1-1,1-1 0,-1 0 0,0 1 1,0-1-1,1 0 0,-1 0 0,-2-2 1,2 0-290,0 1 0,0-1 1,0 0-1,0 0 1,0 0-1,1 0 0,-1 0 1,1-1-1,-1-3 1,-12-46-7522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6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0 329 1856,'0'0'13437,"50"-3"-11452,-48 3-1958,117-8 1253,207-41 1,-75-9-414,412-84 159,-481 113-307,321-11 1,-326 41-494,192 25 0,352 10-302,-669-37 21,76 3-26,-117-1 67,1 1-1,-1 0 0,0 0 1,-1 1-1,1 0 0,0 1 1,-1 0-1,17 10 0,-23-11 5,0 0-1,-1 0 0,1 0 0,-1 0 1,0 0-1,1 1 0,-2-1 0,1 1 1,0 0-1,-1 0 0,0 0 1,1 0-1,-2 0 0,3 8 0,0 2 9,-1 0 0,-1 0 0,0 21 0,-1-23-1,-1 1 0,2 0 0,0-1 0,1 1 1,4 12-1,2-3 13,2-1 0,0 0 1,2 0-1,16 20 0,69 75 23,-10-12-3,-8 8 200,71 129 0,48 133 169,-61-110-107,-36-77-70,395 790 1053,-446-853-1062,-6 2 0,-5 3 0,-6 0 0,-5 2 0,17 204 0,-42-289-106,22 169 403,-22-193-425,1-1 1,1 0-1,1 0 1,1-1-1,0 1 1,2-2-1,18 29 1,7-4 356,-26-34-269,0 1 0,-1-1 0,0 1 0,-1 1 0,6 13 0,39 82 315,110 172-1,-138-243-470,-2 1 1,-2 1-1,-1 0 1,-2 2-1,-2 0 1,-2 0-1,-1 2 1,-2-1-1,-2 2 1,3 52-1,-2 129 88,9 103-21,-2 35-33,-16-350-110,0-6-26,0 0-1,0 1 0,0-1 0,-1 0 1,-2 7-1,3-11-2,-1 1-1,0-1 1,0 0 0,0 0 0,0 0 0,0 0 0,-1 0-1,1 0 1,-1 0 0,1-1 0,-1 1 0,0 0 0,0-1-1,1 1 1,-1-1 0,0 0 0,0 1 0,-4 0 0,-5 3-647,-1-2 1,-1 1 0,1-1 0,-18 1-1,-71 4-7035,-4-7-2262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6681,'0'0'3608,"50"14"-2178,169 43-340,15-5 11,-162-39-891,-2 4 0,134 49 0,-203-66 15,0 1-1,0-1 1,0 1-1,0 0 1,0-1-1,0 1 1,0 0-1,0 0 1,0 0-1,-1-1 1,1 1-1,0 0 1,0 0-1,-1 0 0,1 0 1,-1 0-1,1 0 1,-1 1-1,1-1 1,-1 0-1,0 0 1,1 1-1,-1 30 1070,-2-12-1136,2 1166 4052,0-1082-4180,-4-1-1,-6 0 0,-27 126 1,34-215-57,0 2 12,-1 0 1,-12 29 0,14-41-44,0-1 0,1 1 1,-1-1-1,-1 1 0,1-1 1,0 0-1,-1 0 0,0 0 1,0 0-1,0 0 0,0-1 1,0 1-1,0-1 0,-1 0 1,1 0-1,-1 0 0,-5 2 1,3-2-136,0-1 1,0 1 0,0-1 0,-1 0-1,-6 0 1,11-1 41,-1-1 1,0 1-1,1 0 0,-1-1 0,0 1 1,1-1-1,-1 0 0,0 1 0,1-1 0,0-1 1,-1 1-1,1 0 0,-1-1 0,1 1 0,0-1 1,0 1-1,-3-5 0,-5-6-900,2-1-1,0 0 1,0-1 0,-9-25 0,-25-80-5226,10-9-897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6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5561,'0'0'3337,"281"202"-2889,-159-141-64,-1-1-152,-3 0-128,-18 0-104,-24 4-472,-13 17-1112,-25-13-1273,-21-15-1704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7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965 1 6681,'0'0'1417,"-327"212"-1241,172-77-176,-47 67-224,43-32-1401,37-32-2015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27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3505,'0'0'4321,"264"283"-4009,-159-166-96,-8 7-112,-13-3-104,-5 56-384,-28-32-1337,-18-14-1695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1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1 415 6809,'0'0'8810,"298"-4"-7009,-168-10-857,17-7-440,8-11-296,4-7-40,-3-11-160,-22 1-8,-21-1-96,-29 8-744,-29 13-1305,-43-6-767,-12 10-1913,0 0-496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2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468 0 2256,'0'0'9501,"17"4"-9322,50 7-133,-6-2-520,73 21 0,-132-29 479,1 0 0,-1 0-1,1 0 1,-1 0-1,0 0 1,1 1 0,-1-1-1,0 1 1,0-1-1,0 1 1,0 0 0,-1 0-1,1 0 1,0 0-1,-1 0 1,0 0 0,1 1-1,-1-1 1,0 0-1,0 1 1,0-1 0,1 5-1,0 4 234,-1-1 0,0 1 0,-1-1 0,-1 17 0,0 1 319,-7 694 6260,-1-16-5022,11-514-1535,-8 288-2,5-454-269,-2 1 1,-6 25 0,9-50-3,0-1 0,0 0 0,0 1 0,-1-1 0,1 1 0,-1-1 1,1 0-1,-1 0 0,1 1 0,-1-1 0,0 0 0,0 0 0,0 0 0,0 1 0,0-1 0,0 0 0,0 0 0,0-1 0,0 1 1,0 0-1,0 0 0,-2 0 0,2-1-9,1 0 0,-1 0 1,0 0-1,0 0 0,1 0 0,-1 0 1,0 0-1,1 0 0,-1-1 0,0 1 1,1 0-1,-1 0 0,0-1 0,1 1 1,-1-1-1,1 1 0,-1 0 0,0-1 1,1 1-1,-1-2 0,-15-23-835,-2-24-767,2-1 0,3 0 1,-8-61-1,14 78 1031,-61-363-5201,-27-134 1856,93 519 4510,0 0-1,-1 0 1,0 1-1,-1-1 1,-5-10-1,8 21-508,1 0-1,0-1 1,0 1 0,-1-1-1,1 1 1,0 0 0,-1-1-1,1 1 1,0 0 0,-1 0-1,1-1 1,-1 1 0,1 0-1,-1 0 1,1-1-1,0 1 1,-1 0 0,1 0-1,-1 0 1,1 0 0,-1 0-1,1 0 1,-1 0 0,1 0-1,-1 0 1,1 0 0,-1 0-1,1 0 1,0 0-1,-1 0 1,1 0 0,-1 1-1,1-1 1,-1 0 0,1 0-1,-1 0 1,1 1 0,-16 15 777,3 8 292,-20 52 0,6-13-113,-17 36-121,-138 305 1286,66-138-4952,116-274-281,0 4 2714,0 0-1,0 0 1,1-1-1,-1 1 1,3-6 0,25-60-2916,57-105 1,-41 90 2350,-29 55 650,9-22 688,3 2-1,62-87 0,-78 124-90,-1 0-1,2 1 1,-1 0-1,2 1 1,0 0-1,0 1 1,1 0-1,0 1 1,0 1 0,1 0-1,0 1 1,1 1-1,-1 0 1,25-5-1,13 5 255,-1 1 0,1 3 0,74 6 0,-67-1-1476,-14-3-1837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2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0 216 8770,'0'0'5113,"44"-23"-4568,141-71-402,-137 70-240,58-20 0,-91 39 43,-4 0 15,0 1-1,1 0 1,0 1-1,0 0 1,0 0-1,0 2 1,0-1-1,0 2 1,15 0-1,-26 0 41,0 0-1,0 0 0,0 0 1,0 1-1,0-1 1,0 0-1,0 1 0,0-1 1,-1 1-1,1-1 0,0 1 1,0 0-1,0-1 1,-1 1-1,1 0 0,0-1 1,-1 1-1,1 0 0,0 0 1,-1-1-1,1 1 1,-1 0-1,0 0 0,1 0 1,0 1-1,1 28 73,-1-20-33,0 22 201,-1 0 0,-2 0-1,-1 0 1,-1-1 0,-1 1 0,-13 36 0,-9 19-95,-4-2 1,-4-1 0,-4-1-1,-66 104 1,91-165-471,-2-2 0,-22 26 0,32-40 16,0-1-1,0 1 1,-1-1-1,0 0 0,0-1 1,0 1-1,0-1 1,0-1-1,-1 1 0,-14 3 1,20-6 154,0-1-1,0 0 1,-1 1-1,1-1 1,0 0-1,-1 0 1,1 0 0,0 0-1,-1-1 1,1 1-1,0-1 1,0 1 0,0-1-1,-1 0 1,1 0-1,0 0 1,0 0 0,0 0-1,0 0 1,0-1-1,1 1 1,-3-3-1,-2-2-375,1 0-1,0 0 0,1-1 1,-8-13-1,11 18 436,-34-79-3629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2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5625,'0'0'6586,"247"128"-6266,-209-100-320,0-21-1481,-9-7-1951,-12 0-817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3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0 568 5217,'0'0'6659,"45"-20"-5176,150-66-464,-50 27-828,20-10-1541,-140 56 142,0-1 0,-1-2 0,-1 0 0,22-20 0,-38 30 522,-1-1 1,1 1 0,-2-1-1,1 0 1,-1-1-1,0 1 1,7-17-1,-10 21 612,-1-1-1,1 1 1,-1-1-1,0 1 1,0-1 0,-1 1-1,1-1 1,-1 0-1,0 1 1,0-1-1,0 0 1,0 0-1,0 1 1,-1-1-1,0 0 1,0 1 0,0-1-1,0 1 1,0-1-1,-1 1 1,-3-6-1,0 3 182,0 1 0,-1 0 0,1-1-1,-1 2 1,-1-1 0,1 1 0,-1 0-1,1 0 1,-11-4 0,-3 0 1176,0 1 1,-25-7 0,44 14-1128,-1-1 0,0 1 0,1-1 0,-1 1 0,0 0 0,1-1 0,-1 1 0,0 0 0,1 0 0,-1 0 0,0 0 0,1 1 0,-1-1 0,0 0 0,-2 2 1,3-1-52,0 0 1,0 1-1,0-1 1,0 1 0,1-1-1,-1 1 1,1-1 0,-1 1-1,1-1 1,0 1 0,-1 0-1,1-1 1,0 1-1,0 0 1,0-1 0,0 1-1,1 1 1,16 396 8165,32 209-3186,-52-384-4655,0-179-394,-3-1-1,-20 85 0,16-95-84,-1-1 1,-1 0-1,-2-1 0,-27 47 0,37-72-101,-2 0 0,1 0 0,-1-1-1,0 1 1,0-1 0,0 0 0,-1-1 0,-8 6-1,13-10-14,0 0-1,-1 1 0,1-1 0,0 0 0,-1 0 1,1-1-1,0 1 0,-1 0 0,1-1 0,-1 1 1,1-1-1,-1 0 0,1 0 0,-1 0 0,1 0 1,-1-1-1,1 1 0,-1-1 0,1 1 0,-1-1 1,1 0-1,0 0 0,-1 0 0,1 0 0,0 0 1,0 0-1,0-1 0,0 1 0,0-1 0,0 0 1,0 1-1,0-1 0,1 0 0,-3-3 0,-6-11-923,0 0 0,2-1 0,0 0 0,-8-25 0,-43-136-4068,7-5 124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3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6113,'0'0'8442,"239"117"-6409,-172-60-1089,-4 0-792,-9-1-152,-16-6-1897,-13-4-999,-25-11-2209,0-13-312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33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8714,'0'0'3401,"302"0"-2177,-67 11 1112,67 6 305,21 1-673,-50-4-919,-72 1-633,-66-5-416,-18 4-136,26 4-2089,-22 0-4608,-28-15-3033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1 6761,'0'0'3696,"-11"30"-2508,0-3-957,-2 5-26,2 1-1,1 0 1,1 1 0,-5 42 0,7-3-304,3 0-1,7 101 0,-3-172 9,0-1 0,0 1 0,0-1 0,0 1-1,1-1 1,-1 0 0,1 1 0,-1-1 0,1 1-1,-1-1 1,1 0 0,0 0 0,-1 1 0,1-1-1,0 0 1,0 0 0,0 0 0,0 0 0,0 0-1,0 0 1,1 0 0,-1 0 0,2 0 0,1 1-96,0 0 1,1-1-1,-1 0 1,1 0-1,8 1 1,-9-2 191,0 0 1,0 1-1,-1-1 0,1 1 1,0 0-1,-1 0 0,1 1 1,-1-1-1,1 1 0,5 3 1,-5-1 104,-1 0 0,1 0 0,-1 1 0,0 0 0,0-1 1,0 1-1,-1 0 0,0 0 0,0 1 0,0-1 0,0 0 1,-1 1-1,0-1 0,1 9 0,-2-8-66,1 1-1,-1-1 1,0 0 0,0 1 0,-1-1-1,0 0 1,0 0 0,0 0-1,-1 1 1,0-1 0,0 0-1,-6 10 1,2-8-27,0 0 0,-1-1 0,0 0 0,-1 0-1,1 0 1,-1-1 0,-15 9 0,-6 1-131,-33 15 0,35-20-264,0 0 1,-1-2 0,0-1 0,0-2-1,-1 0 1,0-2 0,0-1-1,0-2 1,0 0 0,-45-6 0,70 4 289,1 0 0,0 1 0,-1-2 0,1 1 0,0 0 0,0-1 0,0 1 1,0-1-1,0 0 0,0 0 0,0 0 0,0 0 0,1-1 0,-1 1 0,1-1 0,0 1 1,-4-6-1,3 2-26,0 0 0,1 0 0,-1 0 0,1 0 1,0 0-1,1 0 0,0 0 0,0-1 0,-1-7 0,2 2 83,0 1-1,0 0 1,1 0-1,1 0 0,0 0 1,0 0-1,1 1 1,0-1-1,1 1 0,0-1 1,7-10-1,-4 11 103,0 0 1,1 1-1,1 0 0,0 0 0,0 1 1,0 0-1,1 1 0,0 0 0,0 1 1,1-1-1,0 2 0,0 0 0,23-7 0,-10 5 286,-1 2-1,1 0 0,1 2 1,-1 0-1,0 2 0,28 2 1,-42-1-202,1 1 1,-1 1-1,1 0 1,-1 0 0,0 1-1,1 0 1,-2 0-1,1 1 1,0 1 0,-1 0-1,0 0 1,0 1-1,0 0 1,-1 0-1,0 1 1,0 0 0,0 1-1,-1 0 1,0 0-1,-1 0 1,0 1 0,0 0-1,-1 0 1,0 0-1,0 1 1,-1 0 0,-1 0-1,0 0 1,3 12-1,-3-3-70,-1 1 0,-1-1 1,-1 1-1,-4 36 0,2-45-110,0 1 0,-1-1-1,-1 0 1,1 0 0,-2 0 0,0-1 0,0 0 0,-1 1 0,-9 12 0,6-12-56,3-4-66,0 0-1,0 1 1,1 0-1,-5 10 1,9-17 130,1 0 1,-1 0-1,1 1 0,-1-1 1,1 0-1,-1 0 0,1 1 1,0-1-1,-1 0 0,1 1 1,0-1-1,0 1 0,0-1 1,0 0-1,0 1 0,1-1 1,-1 0-1,0 1 1,1-1-1,-1 0 0,1 1 1,-1-1-1,1 0 0,-1 0 1,1 1-1,0-1 0,0 0 1,-1 0-1,1 0 0,0 0 1,0 0-1,0 0 0,0 0 1,1 0-1,0 0 0,15 8 50,0-2 0,1 0 0,34 8 0,-30-9-625,41 16-1,-49-9-1282,-14-12 1777,0-1 1,0 1-1,0-1 1,0 1-1,1-1 0,-1 1 1,0-1-1,0 1 1,-1-1-1,1 1 1,0 0-1,0-1 0,0 1 1,0-1-1,0 1 1,-1-1-1,1 1 0,0-1 1,0 1-1,-1-1 1,1 1-1,0-1 1,-1 0-1,1 1 0,0-1 1,-1 1-1,1-1 1,-1 0-1,1 1 0,0-1 1,-1 0-1,1 1 1,-1-1-1,1 0 1,-2 0-1,-26 11-2775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3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1 141 4721,'0'0'4017,"6"-22"-3014,23-64 193,-29 84-1043,1 1 0,-1-1 0,1 0 0,0 0 0,0 1 0,0-1 0,0 1 0,0-1 1,0 1-1,0-1 0,1 1 0,-1-1 0,0 1 0,1 0 0,-1 0 0,1 0 0,-1 0 0,1 0 0,0 0 0,-1 0 0,1 0 0,0 1 0,0-1 0,0 1 1,-1-1-1,1 1 0,0 0 0,0 0 0,0 0 0,0 0 0,0 0 0,0 0 0,3 1 0,3 0 1598,-6-1-1577,-1 0 1,0 0-1,0 1 0,0-1 1,0 0-1,0 1 0,0-1 1,0 1-1,0-1 0,0 1 1,0 0-1,0-1 0,-1 1 1,1 0-1,0 0 0,0 0 1,-1-1-1,1 1 0,0 0 1,-1 0-1,1 0 0,-1 0 1,1 0-1,-1 0 0,1 2 1,9 33 837,-7-22-439,9 35-205,-2 0-1,-2 1 0,1 57 1,-8 153-326,-4-121 43,1-51 25,0-9-4661,2-166-5958,0 6 3181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3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6985,'0'0'7275,"52"-1"-6070,322-2-565,-358 3-630,8-1-3,0 2-1,1 0 1,-1 2 0,31 7-1,-49-9-6,-1 0 0,0 1 0,0 0 1,0 0-1,0 1 0,0-1 0,0 1 0,0 0 0,-1 0 0,1 1 0,-1-1 0,0 1 0,0 0 0,-1 0 0,1 0 0,-1 1 1,0-1-1,0 1 0,0 0 0,-1 0 0,1 0 0,-1 0 0,0 0 0,1 9 0,-1-3-10,0 0 0,-1 0 0,-1 1 0,0-1 0,-1 0 0,0 1 0,0-1-1,-1 0 1,-1 0 0,0 0 0,0 0 0,-1 0 0,-1-1 0,1 0 0,-2 0 0,-11 18 0,-8 5-501,-2-1 0,0-2 0,-41 35 1,60-56 288,5-7 161,-8 10-642,-1-1 1,-1 0 0,0 0 0,0-1-1,-1-1 1,0 0 0,-1-1 0,-16 6-1,22-11-65,0-2-1,0 1 0,-1-1 1,-16-1-1,25 0 745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3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175 161 920,'0'0'11083,"39"-25"-10362,128-76-413,-155 95-288,0 0 1,1 0-1,23-6 0,-29 10-24,-1 1 0,1 1-1,0-1 1,10 1 0,-4 0-49,-12 0-2,0 0 1,0 0-1,0 0 1,0 0 0,0 0-1,-1 0 1,1 0-1,0 0 1,0 0-1,0 0 1,0 1-1,0-1 1,-1 0 0,1 0-1,0 1 1,0-1-1,-1 1 1,1-1-1,0 0 1,0 1-1,-1 0 1,1-1 0,0 1-1,-1-1 1,1 1-1,-1 0 1,1-1-1,-1 1 1,1 0 0,-1 0-1,0-1 1,1 1-1,-1 1 1,0 0-50,0 0 1,0 0-1,-1 0 0,1 0 1,-1 0-1,1-1 0,-1 1 1,0 0-1,1 0 1,-1 0-1,0-1 0,0 1 1,-1 0-1,1-1 1,-2 3-1,-12 11-365,-1-1 0,-1-1 0,0 0-1,-24 12 1,8-3 38,-349 205 2780,388-226-1929,16-4-241,35-14 347,99-46-1,-29 11-1096,-105 43-1084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4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0 574 7906,'0'0'4985,"420"-141"-2865,-126 24-992,25-7-423,-59 28 279,-76 36-232,-91 35-472,-30 15-272,-17 10-8,-4 0-1720,-38 35-1777,-4 4-2000,-17-4 280</inkml:trace>
  <inkml:trace contextRef="#ctx0" brushRef="#br0" timeOffset="1">1100 213 848,'0'0'7714,"-218"135"-5466,171-61-167,10 18-193,11 11-744,14 3-704,3 0-311,5-7-129,4-10-1873,0-25-1248,17-32-807,17-32 1087,3-18 88,-3-60 777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5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294 340 384,'19'-36'207,"67"-120"-235,-77 141-24,1 0 1,0 0 0,1 1-1,0 1 1,24-22-1,-29 30 73,0 1 0,0 0 0,1 0-1,0 0 1,0 1 0,0 0 0,0 0-1,0 1 1,1 0 0,-1 0 0,1 1-1,9-1 1,-15 1 22,-1 1 1,0 0-1,1 0 0,-1 0 0,1 0 1,-1 0-1,0 0 0,1 0 1,-1 0-1,1 0 0,-1 1 0,0-1 1,1 1-1,-1-1 0,0 1 0,1-1 1,-1 1-1,0 0 0,0 0 1,0-1-1,0 1 0,0 0 0,0 0 1,0 0-1,0 0 0,0 0 0,1 2 1,0 2 248,-1-1 1,0 1-1,0 0 1,0 0-1,0-1 1,-1 1-1,0 5 1,1-4-27,-1 27 714,-1 0-1,-1 0 0,-2-1 1,-1 1-1,-16 52 1,-66 155 2653,47-137-2491,-74 234-1637,108-325-2817,3-17 1494,1-26 57,2 23 1018,-4-44-1394,-16-87 0,-26-54 1452,5 19 1852,35 141-229,2 0-1,1-1 1,2-37 0,1 69-382,0 8-32,1 5-269,-1 0-1,-1 0 1,1 0-1,-1 0 0,-1 0 1,0 0-1,-1 0 0,0-1 1,-1 1-1,0-1 1,-5 10-1,-5 2 218,0-1 0,-21 23 0,28-36-241,0 0 0,0-1 1,-1 0-1,1 0 1,-2-1-1,1 0 0,-1-1 1,-14 7-1,0-5 884,22-7-1072,1 0 1,-1 0 0,0 0 0,1 0-1,-1 0 1,1 0 0,-1 0 0,0 0-1,1 0 1,-1 0 0,0 0 0,1 0-1,-1 0 1,1-1 0,-1 1 0,1 0-1,-1 0 1,0-1 0,1 1 0,-1 0-1,1-1 1,-1 1 0,1-1 0,-1 1-1,1 0 1,0-1 0,-1 1-1,1-1 1,-1 1 0,1-1 0,0 1-1,0-1 1,-1 0 0,1 1 0,0-1-1,0 1 1,0-1 0,-1-1 0,1-4-15,-1 0 0,1 0 0,1-1 0,-1 1 1,1 0-1,0 0 0,0 0 0,1 0 0,-1 0 0,2 0 1,-1 0-1,0 0 0,6-8 0,0 3-51,0 1 0,0 0 1,1 1-1,1-1 0,19-14 0,-15 12-4,0 2 0,0-1-1,1 2 1,1 0 0,-1 1-1,1 0 1,1 2 0,-1-1-1,1 2 1,0 1 0,1 0 0,-1 1-1,21-2 1,-36 6 18,-1-1 0,0 1 1,0-1-1,0 1 0,0 0 0,-1-1 0,1 1 0,0 0 1,0-1-1,0 1 0,0 0 0,-1 0 0,1 0 1,0 0-1,-1 0 0,1 0 0,-1 0 0,1 0 0,-1 0 1,1 0-1,-1 0 0,0 0 0,0 0 0,1 0 1,-1 1-1,0-1 0,0 0 0,0 0 0,0 0 1,0 0-1,-1 0 0,1 2 0,0 4 3,-1 0-1,0 0 1,0 0-1,-3 13 1,-2-7 7,0 0 1,-1-1-1,0 0 1,0 0-1,-1 0 1,-15 15 0,-66 62 63,55-56-50,24-23 1,-5 6 6,-2 0 0,0-1 0,0 0 0,-1-2 0,-33 19 1,51-32-23,0 0 0,0 0 0,0 0 0,0 0 0,0-1 0,0 1 0,0 0 0,1 0 0,-1 0 0,0 0 0,0 0 0,0 0 0,0-1 0,0 1 0,0 0 0,0 0 0,0 0 0,0 0 0,0 0 0,-1-1 0,1 1 0,0 0 0,0 0 0,0 0 0,0 0 0,0 0 0,0 0 0,0 0 0,0-1 0,0 1 0,0 0 0,0 0 0,0 0 0,0 0 0,-1 0 0,1 0 0,0 0 0,0 0 0,0 0 0,0 0 0,0 0 0,0 0 0,-1-1 0,1 1 0,0 0 0,0 0 0,0 0 0,0 0 0,0 0 0,0 0 0,-1 0 0,8-11-189,0 0 0,1 0 0,0 0 0,0 1 0,1 0 0,0 1 0,15-11 1,-14 10-11,87-74-1483,5 4-1,2 5 1,4 4 0,156-76-1,-112 77 1547,-129 62 319,1 0 1,1 1-1,-1 1 1,37-3-1,-58 9-74,-1-1 0,1 1 0,0-1 0,0 1 0,0 0 0,0 0 1,0 0-1,0 1 0,0-1 0,-1 1 0,1 0 0,0-1 0,0 1 0,-1 1 0,1-1 0,0 0 0,-1 0 0,5 4 0,-5-2 35,-1 0 1,1 0-1,-1 0 0,0 0 0,0 0 0,0 0 0,-1 0 0,1 0 0,-1 0 1,1 0-1,-1 0 0,0 1 0,0-1 0,-1 0 0,1 0 0,-1 5 0,-2 7 158,-1 0 0,0 0 0,-1 0-1,0 0 1,-1-1 0,-1 0 0,0 0-1,-1-1 1,-12 16 0,-13 15 111,-49 50 0,50-60-462,-2-1 1,-55 43 0,76-67-355,-1 0 1,1 0 0,-2-1 0,1-1 0,-1 0 0,0-1 0,-1-1 0,1 0 0,-1-1 0,-28 3 0,40-6 209,0-1 1,1 0-1,-1 0 1,0 0-1,1 0 1,-1 0 0,0-1-1,1 0 1,-1 0-1,1 0 1,-1 0 0,1 0-1,-1-1 1,1 0-1,0 1 1,-6-5-1,7 3 54,-1 0 0,1 0-1,0 0 1,0-1 0,0 1-1,0-1 1,1 1 0,-1-1-1,1 1 1,0-1-1,0 0 1,0 0 0,1 0-1,-1 1 1,1-7 0,-1 2-59,0-10-183,-1 1 1,2-1-1,1 0 1,5-34-1,-6 48 427,1 0-1,0 0 1,1 0 0,-1 0-1,1 0 1,-1 1 0,1-1-1,0 1 1,1-1 0,-1 1-1,1 0 1,-1 0 0,1 0-1,0 0 1,0 0 0,0 1-1,0-1 1,1 1 0,-1 0-1,1 0 1,-1 0 0,1 0-1,0 1 1,0-1 0,0 1-1,0 0 1,7-1 0,4 0 357,1 1 0,0 1 1,0 0-1,0 1 1,0 0-1,-1 1 1,1 1-1,20 7 1,-8 0 89,0 1 1,-1 1-1,40 25 1,42 24-376,-30-29-3097,-32-20-2319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5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579 0 6793,'0'0'7138,"-109"216"-3873,50-127-1177,-4-4-1160,-4 3-392,-4-3-312,4-3-192,4-11-32,13-15-1096,24-17-2016,22-25-1673,4-28-825,38-39 1497,4-7 1945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5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63 464 920,'0'0'8202,"-5"35"-6302,-20 110-534,21-126-1076,-13 37-1,14-51-311,1 0 0,1 1 0,-1-1-1,1 1 1,0 0 0,0-1 0,1 8-1,11-32-2949,66-97 1210,110-157 2954,-179 261-877,0 1-1,1 1 1,0-1-1,1 1 1,0 1-1,1 0 1,-1 0-1,2 1 1,-1 1-1,1 0 1,0 0-1,1 1 1,0 1-1,0 0 1,0 1-1,17-4 1,55-5-27,-44 7-607,63-17 0,-93 20-224,1-1 0,-1-1-1,0 0 1,0 0-1,0-1 1,-1 0-1,0-1 1,-1-1-1,17-14 1,-16 12-946,-1-1-1,15-22 1,4-24-2853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6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483 250 808,'0'0'10294,"-34"39"-7600,-112 138-239,130-154-2046,0 1 0,1 0-1,1 2 1,2-1-1,-19 54 1,13-29 24,-148 410-276,162-443-253,-3 8-3473,4-41-585,4-5 3350,2 1-1,0-1 1,1 1-1,1 0 1,1 0-1,9-21 1,60-115-74,-72 150 941,1 0 0,-1 1 0,1 0 0,0 0 0,1 0 0,-1 0 1,1 0-1,0 1 0,0 0 0,0 0 0,0 0 0,1 1 0,0 0 0,6-3 0,-7 4 19,0 1 1,0 0-1,-1 0 0,1 0 1,0 0-1,0 1 0,0 0 1,0 0-1,0 0 0,0 1 1,0 0-1,0-1 0,0 2 1,0-1-1,-1 1 0,1-1 1,0 1-1,-1 0 0,5 4 1,0-1 21,-1 2 0,-1-1 0,1 1 0,-1 0 0,0 0 1,0 1-1,-1 0 0,0 1 0,7 13 0,6 14 594,15 40-1,-22-46-159,5 12 218,-11-23-218,2-1 0,0 0 0,1 0 0,23 32 0,-31-48-440,1 0 0,-1 0 0,1 0 0,0 0 0,0 0 0,0 0 0,0 0 0,0-1 0,1 1 0,-1-1 0,0 1 0,1-1 0,-1 0 1,1 0-1,-1 0 0,1 0 0,0-1 0,4 2 0,-4-3-9,0 1 1,0 0-1,-1-1 1,1 0-1,0 0 1,-1 1-1,1-2 1,-1 1-1,1 0 1,-1 0-1,0-1 1,1 1-1,-1-1 1,0 0-1,3-3 0,5-6 4,-1 0-1,0-1 0,-1-1 1,0 0-1,10-21 0,10-31-1508,-1 0 0,-4-1 0,-3-2 0,12-74-1,-16 43-401,-4 0 0,-2-126-1,-9 155 1883,-1-51-169,-1 106 1050,0-1-1,-1 0 1,-2 0 0,1 1-1,-8-19 1,18 60 1968,2 5-2327,-2-18-565,0 0-1,2 0 1,0-1-1,0 0 1,1 0-1,0-1 1,1 0-1,0-1 1,15 10-1,-1-3-1588,0-2 0,0-1 1,50 21-1,6-8-4878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6.3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923 0 3457,'0'0'10546,"-297"64"-8009,196-21-193,-4 10-1232,-4 10-840,4 8-272,13 0-424,24-7-1776,31-18-929,28-21-1680,51-64-3241,9-7 6394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6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1 4449,'0'0'5505,"-23"40"-3528,-79 136-792,71-128-855,-45 55-1,53-74-539,-26 43 0,43-57-159,1-3-4829,10-14 4231,-4 2 934,12-7-39,1 0 0,-1 1 0,1 1 0,0 0 0,1 1 0,-1 1 0,27-3 0,-2 4 433,0 2-1,0 2 1,46 7 0,-70-6-505,0 0 0,22-1 0,-37-2 71,1 0 1,-1 0-1,1 1 0,0-1 1,-1 0-1,1 0 0,0-1 1,-1 1-1,1 0 0,-1 0 1,1 0-1,0 0 0,-1 0 1,1-1-1,-1 1 0,1 0 1,-1-1-1,1 1 0,0 0 1,-1-1-1,1 1 1,0-1-1,4-20-3287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3129,'0'0'7545,"151"85"-6817,-50-71-303,16-7-209,-3 1-80,-5-5-136,-13 4-144,-24 29-1185,-22-5-1055,-33 1-737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6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67 1984,'0'0'9170,"264"-35"-8353,-180 21-81,-4 7-240,-9 3-320,-16 1-176,-13 3-352,-34-4-1153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7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 3721,'0'0'8074,"223"-35"-10619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7.6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122 110 776,'-35'205'4664,"33"-194"-4282,-1-1 0,1 0 0,-2 0 0,1 0 0,-1 0 0,-1 0 0,-9 14 0,-1 3 763,8-11-524,1 1 0,1-1 1,0 1-1,1 0 0,1 0 1,1 0-1,0 33 0,6-48-590,-1-2-41,0-1 1,0 0-1,1 0 0,-1 0 1,0 0-1,0 0 0,0-1 1,0 1-1,0-1 0,0 0 1,-1 0-1,1 0 0,-1 0 1,1 0-1,3-5 1,37-48-460,-31 37 228,154-228-2988,-161 237 3250,-4 6 40,0 1-1,0-1 0,1 1 0,-1-1 0,1 1 0,-1 0 0,1-1 0,0 1 0,0 0 0,0 0 0,0 0 0,0 1 1,1-1-1,-1 0 0,6-2 0,-8 10 641,1 20-165,-2 0 1,-1-1-1,-1 1 0,-1 0 0,-2-1 0,0 0 0,-11 26 0,12-35-569,3-11-187,1 0 0,-1 1 0,0-1 1,-1-1-1,1 1 0,-1 0 0,-6 8 0,5-28-4735,5-129-2222,6 63 4579</inkml:trace>
  <inkml:trace contextRef="#ctx0" brushRef="#br0" timeOffset="1">525 1 3361,'0'0'5753,"25"198"-3521,-21-88 465,1 17-8,-5 8-657,0-4-672,0-4-576,-17-17-575,-13-18-121,-3-25-88,-5-21-112,0-28-617,1-18-1111,-1-49-1905,4-29-2736,13-11-1817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8.0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833 0 11658,'0'0'3440,"-47"26"-2449,-153 89 338,117-65-1289,3 4-1,2 3 0,-87 84 0,161-138-69,-22 20-355,-55 52-1117,71-65 1155,0 0 1,1 1-1,1 1 1,0 0-1,-9 16 1,16-25 42,-4 13-29,5-15 243,0-1 0,0 1-1,0-1 1,1 1 0,-1-1-1,0 1 1,0-1 0,1 1 0,-1-1-1,0 1 1,1-1 0,-1 0 0,0 1-1,1-1 1,-1 0 0,1 1-1,-1-1 1,1 0 0,-1 1 0,1-1-1,-1 0 1,1 0 0,-1 1 0,1-1-1,-1 0 1,1 0 0,-1 0 0,1 0-1,-1 0 1,1 0 0,0 0-1,-1 0 1,1 0 0,-1 0 0,1 0-1,0 0 1,17-1-664,-1-1 0,1 0 0,-1-1 0,0-1 0,21-8 0,90-39-2357,-93 36 2344,58-26 7,236-89 2179,-327 130-1345,9-4 816,0 1 0,0 0 0,0 1 1,19-2-1,-30 4-863,0 0-1,0 0 1,0 1 0,0-1 0,0 0-1,0 0 1,-1 0 0,1 0 0,0 0-1,0 0 1,0 0 0,0 0 0,0 0-1,0 1 1,0-1 0,0 0-1,0 0 1,0 0 0,0 0 0,0 0-1,0 0 1,0 1 0,0-1 0,0 0-1,0 0 1,0 0 0,0 0 0,0 0-1,0 0 1,0 1 0,0-1-1,0 0 1,0 0 0,0 0 0,0 0-1,0 0 1,0 0 0,0 0 0,0 1-1,0-1 1,0 0 0,0 0 0,1 0-1,-1 0 1,0 0 0,0 0-1,0 0 1,0 0 0,0 0 0,0 0-1,0 0 1,1 1 0,-1-1 0,0 0-1,0 0 1,0 0 0,0 0-1,0 0 1,0 0 0,0 0 0,1 0-1,-1 0 1,0 0 0,0 0 0,0 0-1,0 0 1,-4 8 496,0 1 1,-1-1-1,0 0 1,0 0-1,-1-1 0,-9 11 1,-49 41 956,30-29-923,-27 27 3,-174 169-284,228-219-439,-1 0-547,0 2 0,1-1 0,-11 18 0,36-24-6179,-7-5 5930,0-1-1,0 0 1,12-7-1,-14 6 1238,1 0-1,-1 1 1,1 0 0,0 1-1,0 0 1,0 1 0,0 0-1,16-1 1,-22 4-91,0-1 0,0 1 1,0 0-1,-1 1 0,1-1 0,0 1 1,-1-1-1,1 1 0,-1 0 1,1 0-1,-1 1 0,0-1 0,0 1 1,0-1-1,0 1 0,-1 0 0,1 0 1,-1 1-1,4 5 0,5 8 468,0 2 0,10 26 0,-20-45-648,25 78 1089,-21-59-1259,1-1 1,1 1-1,12 24 0,-19-43 105,0 1-1,1-1 0,-1 0 0,0 1 0,0-1 0,0 1 0,1-1 0,-1 1 1,0-1-1,0 0 0,1 1 0,-1-1 0,0 0 0,1 1 0,-1-1 0,0 0 0,1 1 1,-1-1-1,1 0 0,-1 0 0,0 1 0,1-1 0,-1 0 0,1 0 0,-1 0 1,1 0-1,-1 0 0,1 1 0,-1-1 0,1 0 0,-1 0 0,1 0 0,-1 0 1,1-1-1,-1 1 0,0 0 0,1 0 0,-1 0 0,1 0 0,-1 0 0,1-1 1,1 0-182,-1 0 1,0-1 0,0 1 0,0-1-1,0 1 1,0-1 0,0 1 0,0-1-1,-1 0 1,1 0 0,0-1 0,9-48-3773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8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0 450 160,'0'0'3809,"105"-180"-2657,-38 116-168,9 7 161,12 11-305,4 4-416,1 10-288,-18 11-136,-16 14-328,-34 7-688,-21 0-737,-4 21 81,-29 11-1353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8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319 0 352,'0'0'6468,"-8"30"-4710,-26 99 117,30-110-1368,2 0 0,-1 0 0,2 1 0,2 30 0,0-12 193,-1-8-145,4 131 2048,-2-134-2163,2 0 1,0-1-1,17 51 1,-1-26 221,2-1 0,55 89 0,-75-135-640,1 0-1,-1 0 1,0 0 0,0 0 0,0 0 0,-1 0 0,0 0 0,2 7-1,-3-10-20,0 1 0,0-1 0,-1 1 0,1-1 0,0 0-1,0 1 1,-1-1 0,1 1 0,-1-1 0,0 0 0,1 1-1,-1-1 1,0 0 0,0 1 0,0-1 0,1 0 0,-1 0 0,-1 0-1,1 0 1,0 0 0,0 0 0,0 0 0,0 0 0,-1-1-1,1 1 1,0 0 0,-1-1 0,1 1 0,0-1 0,-3 1-1,-26 8-533,0-1 0,-56 8-1,52-11-229,-82 11-3596,-1-7-2525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9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9658,'0'0'4129,"306"57"-192,-25-22-617,130-13-871,76-12-593,25-10-495,-25 0-257,-89-14 88,-62 7-408,-93 7-672,-83 0-112,-72 0-824,-42 0-2160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9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2457,'0'0'5777,"0"36"-3769,22 342 3147,13 41-438,-19 441 0,-46-474-2802,-1 55-3120,31-438 896,2 9-1446,-1-13 1562,0 0 0,0 1 0,0-1 0,0 0 0,0 0 1,0-1-1,0 1 0,0 0 0,0 0 0,0 0 0,-1 0 1,1-1-1,0 1 0,-1 0 0,0-1 0,1 1 0,0-2 1,95-247-11958,-49 97 5622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9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3713,'0'0'4258,"54"-7"-2234,478-35 2091,942 39 711,-697 32-3557,-20 61-583,-615-63-914,-1 6 1,-2 7-1,193 82 0,-277-95 244,-52-25 282,-5-3 338,-28-23 380,26 20-918,0 0 0,0 0 0,0 1 0,-1-1 0,1 1-1,-1 0 1,0 1 0,1-1 0,-8-1 0,10 3-11,-1 2 62,3 9-110,0 122 890,-1 51 557,6 309 1382,2-349-1919,37 197 0,9-133-608,-12-53-937,-40-150 586,0-1-264,0 1 0,0 0 1,0 1-1,-1-1 0,1 0 0,-1 0 0,0 0 0,-1 8 0,0-11 65,0 0 0,0 0 0,0 0 0,1 1-1,-1-1 1,0-1 0,-1 1 0,1 0 0,0 0-1,0 0 1,0 0 0,0-1 0,-1 1 0,1-1-1,0 1 1,-1-1 0,1 1 0,0-1 0,-1 0-1,1 0 1,0 0 0,-1 1 0,1-1 0,-1-1-1,1 1 1,0 0 0,-1 0 0,-1-1 0,-58-5-8080,-12-16-2791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49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93 2881,'0'0'12762,"327"-11"-9641,-184-7-80,4 1-1169,-5 3-1256,-11 3-616,-22 4 0,-30-4-2048,-28 8-5738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6361,'0'0'7343,"23"32"-5784,81 100-118,-98-126-1341,0 1 1,1-1-1,0 0 1,0-1-1,1 0 1,-1 0 0,1-1-1,0 0 1,0 0-1,1-1 1,-1 0-1,1 0 1,0-1-1,-1 0 1,1 0 0,0-1-1,18 0 1,-8 0 54,26 2 59,0-2 0,0-1-1,0-3 1,0-2 0,-1-1 0,1-3-1,51-17 1,97-37-116,138-42-73,-247 83-178,0 4-1,87-7 1,71 14-873,-215 12 859,0 1 0,0 2 1,0 0-1,0 2 0,-1 1 1,47 18-1,52 39-939,31 12-889,-131-66 1594,-1-2 0,1 0-1,1-2 1,45 6-1,39-7-385,0-4-1,0-5 1,131-23-1,-127 15 1000,178 2-1,-248 14 100,0 1-1,73 18 1,-67-12 75,72 7 1,-64-14-319,-1-4 0,0-1 1,0-4-1,0-1 0,-1-3 1,101-30-1,126-56-4735,-185 57-78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7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1 106 1328,'0'0'6650,"268"-35"-6282,-175 7-248,-9 3-120,-9 7-688,13 18-809,-21 0-159,-8 0-1513</inkml:trace>
  <inkml:trace contextRef="#ctx0" brushRef="#br0" timeOffset="1">1050 103 3761,'0'0'2288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7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8522,'0'0'7601,"8"202"-7601,-20-142-128,-1 22-1656,5 21-56,8 17 183,0 11 377,0 0 248,0-11 472,12-13 416,-7-19 0,-5-28-905,0-28-2727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6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 3177,'0'0'2626,"43"6"-2550,143 20-308,-151-22-143,1-1 0,42-3 0,-34-1-114,431-20-296,-353 14 1230,102-12-555,155-4 1955,-301 21-187,88 5 3235,-151-1-5048,0 1 1,0 1 0,-1 0 0,1 1 0,14 7 0,-4-1-2646,8 0-1845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6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0 135 8914,'0'0'1432,"219"-127"-2728,-135 120 512,-21 7-721,-5 0-1167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4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1803 10978,'0'0'9770,"-9"49"-12554,9-17-761,0-4-2896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1:35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2413 1 10418,'0'0'2017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1.9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622 1 1368,'0'0'18967,"-21"25"-17651,-65 87-786,68-87-466,2 0 0,1 1 0,1 1 0,1 0 0,-17 54 0,26-69-40,-3 10-53,0 1 1,2-1-1,1 1 1,0 0 0,0 39-1,4-59-28,1 0 0,-1 1 0,1-1 0,0 0 0,0 0 0,0 0 0,1 0 0,-1 0 0,0 0 0,1 0 1,0-1-1,0 1 0,0-1 0,0 1 0,0-1 0,0 1 0,1-1 0,-1 0 0,1 0 0,0 0 0,-1-1 0,1 1 0,0-1 0,0 1 0,0-1 0,0 0 0,4 1 0,13 4-195,1-1 1,-1 0-1,26 2 1,-11-2-2,-28-4 233,5 1-8,1 1 0,-1 0 0,0 1 1,13 6-1,-22-9 32,0 0 0,-1 1 0,1-1 0,-1 1 0,0-1 0,1 1 0,-1 0 0,0 0 1,0 0-1,0 1 0,0-1 0,0 0 0,-1 1 0,1-1 0,-1 1 0,0-1 0,1 1 0,-1 0 0,0-1 1,-1 1-1,1 0 0,0 0 0,0 4 0,-1 2 139,-1 0 1,1-1-1,-1 1 0,0 0 1,-1-1-1,0 1 1,-1-1-1,1 0 1,-2 0-1,1 0 0,-1 0 1,0 0-1,-1-1 1,0 1-1,-10 11 0,-7 4 75,-1-1-1,0-1 0,-29 20 1,29-24-187,-30 23-81,-85 50-1,112-76-839,-54 21-1,63-30-126,1 0 0,-1-1 0,0-1 0,-24 2 0,-15-4-4230,16-1 244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2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5857,'0'0'7594,"226"70"-7274,-175-48-320,20-12-784,-8-3-2937,0-7-1544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2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731 0 6993,'0'0'9260,"-29"31"-7987,-92 97-812,40-54-418,73-68-413,0 1 0,1 0 0,0 0 0,0 0 0,0 1 1,-6 10-1,13-17 277,-1-1 0,1 1 0,-1 0 0,1-1 0,-1 1 0,1-1 0,0 1 1,-1 0-1,1-1 0,0 1 0,0-1 0,-1 1 0,1 0 0,0 0 0,0-1 1,0 1-1,0 0 0,0-1 0,0 1 0,0 0 0,0-1 0,0 1 0,0 0 1,0 0-1,0-1 0,1 1 0,-1 0 0,0-1 0,0 1 0,1 0 0,-1-1 0,0 1 1,1-1-1,-1 1 0,1-1 0,-1 1 0,1 0 0,-1-1 0,1 0 0,-1 1 1,1-1-1,0 1 0,35 9-641,-17-6 747,-4 0 63,0 2-1,0-1 0,-1 2 1,21 12-1,-30-16 7,-1 0 0,1 1 0,-1-1 0,0 1 0,0 0 0,-1 0 0,1 0 0,-1 0 0,0 0 0,0 1 0,0 0 0,-1-1 0,1 1 0,-1 0 0,0 0 0,-1 1 0,2 5 0,-2-6 71,0 1 0,0 0 0,-1 0 0,0-1 0,0 1 0,0 0-1,-1 0 1,0-1 0,0 1 0,0 0 0,-1-1 0,0 1 0,0-1 0,-3 6 0,0-4-14,0 0 0,0 0 0,0-1-1,-1 0 1,0 0 0,0 0 0,-1-1-1,0 0 1,-8 5 0,-10 5-103,-1 0-1,0-2 1,-1-1 0,-1-1-1,0-2 1,0 0 0,-33 5-1,27-9-671,1-1 0,-1-2 0,-45-3 0,73 1 362,0 0 1,-1-1-1,1 0 1,0-1-1,0 1 0,0-1 1,0 0-1,0 0 1,0-1-1,0 0 1,1 0-1,-1-1 1,1 1-1,0-1 1,0 0-1,0 0 1,-5-7-1,6 5 23,-1 0-1,1-1 0,1 1 1,-1-1-1,1 0 1,0 0-1,1 0 0,0 0 1,0-1-1,0 1 1,1-1-1,0 1 0,1-16 1,0 23 344,1 0-1,-1-1 1,1 1 0,-1 0 0,1 0-1,-1-1 1,1 1 0,-1 0 0,1 0-1,0 0 1,-1 0 0,1 0 0,-1-1-1,1 1 1,0 0 0,-1 1 0,1-1-1,-1 0 1,1 0 0,0 0-1,-1 0 1,1 0 0,2 1 256,7 0 223,1 2 1,-1-1 0,0 2-1,0-1 1,0 1 0,11 6 0,29 12 475,-23-15-1027,1 0-1,-1-2 1,1-1 0,0-1 0,1-2-1,44-3 1,-10 1-989,39 1-3542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2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0 118 12419,'0'0'5998,"40"-14"-5167,0-1-699,16-5-10,0 2 1,92-17-1,-100 28-95,90-1-1,-130 7-19,-1 1-1,0 1 0,1-1 0,-1 1 1,0 1-1,0-1 0,0 1 1,0 0-1,0 1 0,0 0 1,12 6-1,-15-5 35,0-1-1,0 1 1,0 0-1,0 0 1,-1 0-1,0 1 1,1 0 0,-2-1-1,1 1 1,0 0-1,-1 0 1,0 0-1,0 0 1,-1 1 0,0-1-1,2 7 1,1 17 233,-1 0 1,-1-1-1,-1 1 0,-2 0 1,-1 0-1,-1 0 1,-1-1-1,-2 1 0,-12 36 1,-6 3-299,-3-1-1,-54 96 1,69-140-194,0 2-241,-26 35 0,34-54 197,0-1 0,0 0 0,0 0 0,-1-1 0,0 1-1,1-1 1,-2 0 0,1 0 0,0-1 0,-1 1 0,0-1 0,-7 3-1,11-6 149,1 1 0,0-1-1,-1 0 1,1 0 0,0 1 0,-1-1-1,1 0 1,-1 0 0,1 0-1,0 0 1,-1-1 0,1 1 0,-1 0-1,1 0 1,0-1 0,-1 1-1,1-1 1,0 0 0,0 1 0,-1-1-1,1 0 1,0 1 0,0-1-1,0 0 1,0 0 0,0 0 0,0 0-1,-1-2 1,-2-3-304,0 0 1,1 0-1,0 0 1,-4-13-1,6 17 327,-13-42-909,3 0 0,1-1-1,-5-51 1,7 39 331,-18-124-1878,5 3-523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4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12787,'0'0'4009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3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0 2353,'0'0'7657,"-8"291"-5160,-18-135 7,-3 10-479,8-6-1025,9-26-720,12-28-280,0-38-1856,33-65-705,17-3-1352,5-42-136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3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6489,'0'0'3581,"2"36"-1746,7 121-385,-7 13-1122,11-184-2426,-3-7 1339,-2 0 0,10-33 0,-9 25 333,14-31-1,-19 52 459,0 0 0,0 0 0,1 0 0,0 1 0,1 0 0,-1 0 0,2 0 0,6-6 0,-11 11 47,0 0 0,0 1-1,1-1 1,-1 1 0,0 0-1,0 0 1,1 0 0,-1 0 0,1 0-1,-1 0 1,1 1 0,0-1-1,-1 1 1,1 0 0,-1 0 0,1-1-1,0 2 1,-1-1 0,1 0-1,-1 1 1,1-1 0,0 1 0,-1 0-1,1-1 1,-1 1 0,0 1-1,1-1 1,-1 0 0,0 0 0,0 1-1,0 0 1,0-1 0,0 1-1,0 0 1,0 0 0,0 0 0,-1 0-1,1 0 1,-1 0 0,1 0-1,-1 1 1,0-1 0,0 1 0,0-1-1,0 1 1,0 4 0,2 5-24,0 0 1,-2 0-1,1 0 1,-1 0-1,-1 1 1,-1-1-1,1 0 1,-2 0 0,0 0-1,0 0 1,-1 0-1,0 0 1,-1-1-1,-1 1 1,0-1-1,0 0 1,-1 0-1,-1-1 1,-7 11 0,3-9-933,0-1 1,0 1-1,-22 15 0,7-17-2897</inkml:trace>
  <inkml:trace contextRef="#ctx0" brushRef="#br0" timeOffset="1">684 227 12107,'0'0'2936,"244"-63"-10793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3.8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668 0 10186,'0'0'11012,"-10"41"-9452,-32 132-152,27-113-681,11-46-390,0 0 0,1 1-1,0 0 1,2 0 0,-1 18 0,2-33-329,0 1 0,0-1 0,0 1 0,0-1 0,1 1 0,-1-1 0,0 1 0,0-1 0,1 1 0,-1-1 0,0 1 0,0-1 0,1 1 1,-1-1-1,0 1 0,1-1 0,-1 0 0,1 1 0,-1-1 0,1 0 0,-1 1 0,1-1 0,-1 0 0,1 1 0,-1-1 0,1 0 0,0 0 0,23 4 58,23-9-65,-26 0-62,-1 0 0,33-14 0,27-8-353,-72 25 372,0 1 0,0-1 0,0 2 0,0-1 0,1 1 0,-1 0 0,0 1 0,9 1 0,-15-1 38,-1 0 0,1-1 1,-1 1-1,0 0 0,1 0 0,-1 0 0,0 0 1,1 0-1,-1 1 0,0-1 0,0 0 0,0 0 1,0 1-1,0-1 0,0 1 0,-1-1 0,1 1 1,0-1-1,-1 1 0,1-1 0,-1 1 0,1 0 1,-1-1-1,0 1 0,0 0 0,0-1 0,0 1 1,0 0-1,0-1 0,0 1 0,-1 2 0,1 3-1,1 6 7,0 0 0,-1 0 0,-1 0-1,0-1 1,-1 1 0,0 0 0,-1-1-1,0 1 1,-1-1 0,-1 0 0,0 0 0,0-1-1,-1 1 1,-11 16 0,-17 18-279,-1-1 0,-2-2 0,-2-1 0,-1-2 0,-70 52 0,63-57-2226,-2-3 0,-98 49 0,124-72 1312,0-1 0,0 0 0,0-2 0,-1-1 1,0 0-1,0-2 0,0-1 0,-1-1 0,1-1 1,-29-4-1,-10-4-1198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4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0 114 1800,'0'0'4529,"222"-78"-3264,-96 53-57,9 15-136,-1 10-416,-4 0-392,-17 7-88,-25 21-80,-20 8-40,-27-1-56,-41 15-208,0-11-1624,-8-4-3313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0 131 6329,'0'0'12299,"244"-42"-11027,-131 17-888,-4 4-384,-17 7-376,-16 6-1360,-22 1-1121,-20 0-471,-17 0-1762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4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546 1 9210,'0'0'2701,"-4"30"271,1-11-2372,-19 202 4994,20-94-3843,-2 43-1219,2-143-608,-1 0 0,-1-1 0,-16 52 0,18-73-20,0 0 1,0-1 0,0 1-1,-1-1 1,0 1 0,1-1 0,-2 0-1,1 0 1,0 0 0,-1 0 0,0 0-1,0-1 1,0 0 0,-7 4-1,9-5-35,-1-1 0,0 0 0,0 1 0,0-1-1,0-1 1,-1 1 0,1 0 0,0-1 0,0 1 0,0-1-1,-1 0 1,1 0 0,0-1 0,0 1 0,0 0-1,-1-1 1,1 0 0,0 0 0,0 0 0,0 0-1,0 0 1,0-1 0,1 0 0,-4-1 0,-2-3-272,1-1 1,1 1 0,-1-1 0,1 0 0,0-1 0,1 0-1,-1 1 1,-4-11 0,-34-74-3085,40 82 3083,-13-35-1012,12 31 1231,0 1-1,-1 0 1,0 0-1,-1 0 1,-11-16-1,17 28 234,1-1 1,-1 1-1,0 0 0,0 0 1,0 0-1,0 0 0,0 0 1,0 0-1,0 1 0,0-1 0,0 0 1,0 0-1,0 1 0,0-1 1,-1 1-1,1-1 0,0 1 1,-1-1-1,1 1 0,0 0 0,-1-1 1,1 1-1,0 0 0,-1 0 1,1 0-1,0 0 0,-1 0 1,1 1-1,0-1 0,-1 0 0,1 1 1,0-1-1,0 1 0,-1-1 1,1 1-1,0-1 0,0 1 1,0 0-1,0 0 0,0-1 0,0 1 1,-2 1-1,-3 5 109,0 1 0,0-1-1,0 1 1,1 0 0,-4 8 0,1-4-77,-8 16-40,-24 51-1,35-65-826,0 0 1,0 1-1,-2 18 1,6-12-2703</inkml:trace>
  <inkml:trace contextRef="#ctx0" brushRef="#br0" timeOffset="1">311 483 5321,'0'0'2753,"256"-50"-2369,-159 50-384,-22 0-464,-20 0-2153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5.0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1 521 11306,'0'0'4089,"336"-63"-3417,-148 52-424,-3 7-143,17 4 431,3 0 64,-33 15-8,9 2-240,-18 5-352,-7-15-304,-43-7-3377,-42 0-5169</inkml:trace>
  <inkml:trace contextRef="#ctx0" brushRef="#br0" timeOffset="1">1717 1 12131,'0'0'5265,"290"102"-4449,-194-48-544,-3 2-112,-22 1 520,-21 0 152,-29-8-24,-21 1 65,-17-4-337,-58-4-400,-30 8-136,-80 21-2057,26-11-4392,8-14-2545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5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0 227 4193,'0'0'14107,"361"-88"-12467,-189 49-720,5 3-607,-18 4-89,-25 11-224,-33 10-521,-25 11-2303,-26 0-3177,-29 0-1209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5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706 0 8458,'0'0'5033,"-151"209"-2136,75-85-193,-3 18-1136,-1 7-1039,-4 3-529,4-14-56,13-14-1961,12-25-1792,30-49-1080,17-33 608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6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2064,'0'0'6502,"6"36"-3871,-4-24-2395,9 58 1098,-4 1-1,-1 89 1,-38 152 1050,9-139-3057,13-1-4553,29-190-401,5-38 3636,-2-2 1,25-107-1,-17 55 2035,-17 66 328,-1 1 576,1 0 1,2 1-1,28-53 1,-38 84-752,1 1-1,1 0 1,0 0 0,0 1 0,1 0 0,0 0-1,0 1 1,1 0 0,0 0 0,1 1 0,0 0 0,0 1-1,0 0 1,1 0 0,-1 1 0,1 1 0,18-5-1,-12 5-101,0 0 0,0 1-1,0 2 1,0-1 0,0 2-1,1 0 1,-1 1 0,0 1-1,0 1 1,20 5 0,-27-5-49,0 1 0,-1 0 1,1 0-1,-1 1 0,0 1 0,0-1 1,-1 1-1,0 1 0,0 0 0,0 0 1,-1 0-1,0 1 0,0 0 0,-1 0 1,0 1-1,-1 0 0,1 0 1,3 10-1,-2-2 184,-1 1 0,-1 0 1,0 0-1,-2 0 0,0 0 0,1 21 0,-6 112 1513,0-128-1537,0 0 1,-2-1 0,-1 0-1,0 1 1,-2-2-1,-14 33 1,17-45-327,0-1 0,0 0 0,-1 0 0,0 0 0,0-1 0,-1 0 0,1 0 0,-2 0 0,1-1 0,-1 1 0,0-2 0,0 1 0,-1-1 0,0 0 0,0-1 0,0 1 0,0-2 0,0 1 0,-12 2 0,-22-3-4271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0 216,'0'0'5561,"-38"199"-4345,4-75-15,-4 10 31,9-10 32,8-18-280,13-21-567,8-21-417,0-28-48,0-29-985,4-39-959,21-36-697,-8-17-2936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6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0 5321,'0'0'1979,"20"31"-2867,-2-4 655,-1 1-1,22 50 1,-38-75 213,0-1-1,-1 1 1,1-1-1,-1 1 1,1 0 0,-1-1-1,0 1 1,0 0 0,0-1-1,0 1 1,-1 0-1,1-1 1,-1 1 0,1 0-1,-1-1 1,0 1 0,0-1-1,0 1 1,0-1 0,-1 0-1,1 1 1,-4 3-1,0-1-28,0 0 0,-1 0 0,1-1 0,-1 0 0,0 0 0,-8 3 0,3-1-14,-6 5 85,-1-1 0,-1-1-1,-25 9 1,38-16 645,-1-1 1,1 1-1,-1-1 0,-11 0 1415,27-1 70,2 0-1981,0-1 0,0-1 0,0 0 0,0 0 1,-1-1-1,16-6 0,57-31-440,-75 36 232,89-50-2056,-4-2-2668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7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63 10586,'0'0'6862,"9"0"-6562,29 0-18,-10 0 5618,-29-25-3804,-23-12 1267,-6 829-935,10-581-2492,15-192-175,2-19-246,2-14-432,1-12-476,0 0 0,2-1 1,1 2-1,1-1 0,1 0 1,17-47-1,106-226-13520,-60 147 12879,-6-1 7038,-61 150-4644,0 0-1,1 0 0,-1 1 0,1-1 0,0 0 0,0 1 1,0-1-1,0 1 0,0 0 0,0 0 0,1 0 0,-1 0 1,1 0-1,-1 0 0,1 1 0,0-1 0,-1 1 0,1-1 0,0 1 1,0 0-1,0 1 0,6-2 0,4 0 219,1 1 0,0 0 0,0 2 0,14 1 0,10-1 34,42-2-112,60 1-259,-117 1-235,0 1 0,0 1 0,43 13 0,-57-13-4,1 0 0,-1 1-1,1 1 1,-1-1-1,0 2 1,-1-1-1,1 1 1,11 10-1,-15-10 7,0-1-1,-1 0 0,1 1 1,-1 0-1,0 0 0,-1 1 1,1-1-1,-1 0 0,-1 1 1,1 0-1,-1 0 0,3 14 1,-2 9 189,0 0-1,-2 1 1,-2 0 0,0-1 0,-2 1 0,-2-1-1,0 0 1,-14 39 0,1-15-94,-2-1 1,-3-1-1,-46 79 0,60-115-442,-1-1-1,0 0 0,-2-1 0,1 0 1,-2 0-1,1-2 0,-24 19 0,29-27-37,0 1 1,0-1-1,0 0 0,-1-1 1,1 1-1,-1-1 0,0-1 0,0 0 1,0 0-1,0-1 0,0 1 0,-1-2 1,1 1-1,0-1 0,0-1 0,0 1 1,-1-1-1,1-1 0,-9-2 0,9 1 81,0 0-1,0-1 0,0 0 0,1 0 1,-1-1-1,1 0 0,0 0 0,1-1 1,-1 1-1,1-2 0,-6-6 0,-8-12-370,-26-43 0,45 67 657,-22-36-263,1-1-1,-16-41 0,32 65 391,0-1-1,2 1 1,-1-1 0,2 0-1,0 0 1,1-1 0,0 1-1,2 0 1,0-21 0,1 35-89,0 0 0,0-1 0,0 1 0,0-1 0,0 1 1,0 0-1,0 0 0,0 0 0,0-1 0,1 1 0,-1 0 0,1 1 1,-1-1-1,0 0 0,1 0 0,-1 1 0,1-1 0,0 0 0,-1 1 0,1 0 1,0-1-1,-1 1 0,1 0 0,0 0 0,-1 0 0,1 0 0,2 0 0,50 3 354,-53-2-311,1 0-1,-1 0 0,0 1 0,0-1 1,0 1-1,-1-1 0,1 1 0,0-1 1,-1 1-1,1-1 0,0 1 0,-1 0 1,0-1-1,1 1 0,-1 0 0,0-1 1,0 1-1,0 0 0,0-1 0,0 1 1,-1 0-1,1-1 0,0 1 0,-2 2 1,14-15 183,-3 3 35,49-55-408,-23 14 8162,-35 52-7837,-1-1 0,1 0 0,0 0 1,-1 0-1,1 0 0,-1 0 0,1 0 0,-1 0 0,0 0 1,0 0-1,0 0 0,0 0 0,0-1 0,-1 1 0,1 0 1,-2 1-1,-7 10 230,-50 100 701,6-9-1011,51-100-144,36-19-2111,113-91-8595,-74 47 2921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7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2481,'0'0'15664,"4"30"-15409,16 90-307,-19-117 4,-1-1-1,1 1 1,-1-1 0,1 1 0,0-1-1,0 0 1,0 1 0,0-1 0,1 0-1,-1 1 1,0-1 0,1 0 0,0 0-1,-1 0 1,1-1 0,0 1 0,0 0-1,4 2 1,-4-3-81,0-1 0,1 1 0,-1 0-1,1-1 1,-1 0 0,1 0 0,-1 1-1,1-1 1,-1-1 0,0 1 0,5-1-1,5 0-260,-6 1 333,1-1-1,0 0 1,0 0 0,-1-1 0,1 0 0,0 0-1,-1 0 1,0-1 0,0 0 0,1 0-1,-2-1 1,9-5 0,33-17 280,-38 23-181,1 0 0,-1 1 0,1 0 0,0 1 1,-1 0-1,1 1 0,11 0 0,-18 0-47,-2 0-6,-1 0 1,1 0 0,0 0-1,-1 0 1,1 0 0,0 0-1,-1 0 1,1 1 0,0-1 0,-1 0-1,1 0 1,0 1 0,-1-1-1,1 0 1,-1 1 0,1-1-1,0 0 1,-1 1 0,1-1 0,-1 1-1,1-1 1,-1 1 0,0-1-1,1 1 1,-1 0 0,1-1-1,-1 1 1,0-1 0,1 1 0,-1 1-1,1 21-386,-1-14 305,0-2 40,-1-1 0,0 1 0,-1-1 0,1 0 0,-1 1-1,0-1 1,-1 0 0,1 0 0,-1-1 0,0 1-1,-1 0 1,-6 7 0,-7 8-98,-35 33-1,25-27 33,3-3 75,5-4-37,-32 38 0,49-53 1,1-1-1,-1 0 1,1 0-1,0 1 0,0-1 1,0 1-1,1-1 1,-1 1-1,1 0 1,0-1-1,1 1 1,0 6-1,0 9 506,-1 6 109,-1 0 0,-10 47 1,6-38-274,1-1 1,2 1-1,3 51 1,0-21 1545,-1-71 168,2-3-2045,0-1 1,1 1-1,-1 0 0,2 0 0,-1 0 1,1 0-1,1 1 0,0 0 1,0 0-1,11-14 0,5-10-1285,83-128-6838,-57 82 3407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8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214 11 5433,'0'0'11440,"30"-4"-11047,-2 1-274,1 0-1,38 3 0,-64 0-97,-1 0 0,1 1 0,-1 0 0,1-1 0,-1 1 1,1 0-1,-1 0 0,1 0 0,-1 1 0,0-1 0,1 0 0,-1 1 0,0 0 0,0-1 0,0 1 0,0 0 0,-1 0 0,3 2 1,-1 2 62,0-1 0,0 1 0,-1-1 0,0 1 0,3 8 0,0 4 167,2-1-158,1-1-1,0 1 1,1-1-1,0-1 1,2 0-1,-1 0 1,2-1-1,0 0 1,1-1-1,0-1 1,1 0-1,0-1 1,1 0-1,0-1 1,1-1-1,20 10 1,-29-16-89,4 2 4,0 0-1,0 1 0,0 0 0,-1 1 1,16 13-1,-23-17 9,-1 0 0,1 0 0,-1 1-1,1-1 1,-1 1 0,0-1 0,0 1 0,-1 0 0,1 0 0,-1 0-1,0 0 1,0 0 0,0 0 0,0 0 0,-1 0 0,0 1 0,0-1 0,0 0-1,0 0 1,-2 8 0,1-6 39,-1 1 0,0-1-1,0 1 1,-1-1 0,1 0-1,-1 0 1,-1 0 0,1 0 0,-1 0-1,0-1 1,-7 8 0,-7 5 77,-35 27 1,34-30-97,-35 29-301,-3-4 0,-1-2 0,-2-2 0,-85 37 0,126-65-590,-1 0 0,0-1 0,-1-2 0,1 0 0,-41 5 0,57-10 589,1 1 0,-1-1 1,0 0-1,1 0 0,-1 0 1,1 0-1,-1-1 0,1 1 0,-1-1 1,1 0-1,0 0 0,-1 0 1,1-1-1,0 1 0,0-1 0,0 0 1,0 0-1,0 0 0,0 0 0,0 0 1,0 0-1,1-1 0,0 0 1,-1 1-1,1-1 0,0 0 0,-2-4 1,-12-37-3728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8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5641,'0'0'5529,"294"21"-4064,-210 4-465,-4 0-352,-17-4 256,-9-7-640,-20 0-264,-30 0-1752,-4 1-2881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8.9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 0 3769,'0'0'8114,"-13"43"-5052,-40 143 264,38-127-1580,-10 83 1,9-44-1248,15-92-490,1-3-10,0-1 0,0 1 0,-1 0 0,1-1 0,-1 1 0,0 0 0,0-1 0,0 1 0,0-1 1,0 0-1,0 1 0,-1-1 0,1 0 0,-3 3 0,3-10-259,1-3 100,0 0 0,0 0-1,0 0 1,1-1 0,0 1 0,0 0-1,1 0 1,0 0 0,1 1 0,0-1-1,0 1 1,0-1 0,1 1 0,0 0-1,1 0 1,-1 0 0,2 1 0,8-10-1,-4 7 35,0 1 0,0 0 0,1 1 0,0 0 0,0 1 0,0 0 0,1 1 0,0 0 0,0 1 0,0 0 0,0 1 0,1 1-1,0-1 1,25 1 0,-38 2 127,1 0 0,-1 0 0,1 0 0,-1 0 0,1 0 0,-1 0-1,1 0 1,-1 0 0,1 0 0,-1 0 0,0 0 0,1 1 0,-1-1 0,1 0 0,-1 0-1,1 1 1,-1-1 0,0 0 0,1 1 0,-1-1 0,0 0 0,1 1 0,-1-1-1,0 0 1,1 1 0,-1-1 0,0 1 0,0-1 0,0 1 0,1-1 0,-1 1 0,0-1-1,0 1 1,0-1 0,0 1 0,0-1 0,0 0 0,0 1 0,0-1 0,0 1 0,0 0-1,0 1 5,-1 0 1,0 0-1,1 0 0,-1-1 0,0 1 0,0 0 0,0 0 0,0-1 0,0 1 0,0-1 0,0 1 0,-1-1 1,1 1-1,-3 1 0,-38 26-829,-2-2 1,-46 21 0,-16 2-4329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9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1 5369,'0'0'5224,"13"20"-4077,-3-4-878,1 1 98,-1 1 0,0 0 0,-1 0 1,-1 1-1,0 0 0,6 29 0,-1 25 1167,-3 0-1,-3 0 1,-4 85 0,-3-132-1410,-2 0 0,-1 0 0,-1 0 0,-1-1 0,-1 0-1,-2 0 1,-12 31 0,11-37-200,0-1 0,-1 0 0,0-1 0,-2 0 0,0 0 0,-1-2 0,0 1 0,-1-1 0,-29 22-1,38-32-233,-1-1 0,0 0 0,-1-1 0,1 1 0,0-1-1,-1 0 1,0-1 0,0 0 0,-11 3 0,14-5 12,1 0 0,-1 0 0,1 0 0,-1 0 1,0 0-1,1-1 0,0 1 0,-1-1 0,1 0 0,-1 0 1,1-1-1,0 1 0,0-1 0,-1 1 0,1-1 0,1 0 1,-1 0-1,0 0 0,0-1 0,1 1 0,-4-4 0,1-1-441,0 0 0,0 0 0,0-1-1,1 1 1,-5-14 0,-14-48-3195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3:59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223 142 3809,'0'0'8922,"-223"78"-7554,223-46-680,26-11-424,53-14-264,30-7-32,22-10-464,7-29-472,9-11-712,-13 1-681,21-8-296,-37 14 393,-30 11-225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0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697 1 392,'0'0'8427,"0"32"-6732,1 0-1211,0-11-148,0 0 1,-2 0-1,0 0 0,-1 0 1,-2 0-1,0-1 1,-1 1-1,-9 22 1,-17 33 1719,-4-1 1,-55 87 0,-105 131 358,-44 75-3464,197-280-2179,19-30-1950,9-22-944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0.3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1 160 7906,'0'0'4271,"44"-15"-3361,144-47-491,-177 58-408,0 1 0,0 0 0,0 1 1,1 0-1,-1 0 0,0 1 1,1 1-1,16 1 0,-8 0 10,-17 0-16,0-1 1,1 0-1,-1 1 0,0 0 0,0 0 0,0 0 0,0 0 0,-1 0 1,1 0-1,0 1 0,0-1 0,-1 1 0,1 0 0,-1 0 0,1 0 1,-1 0-1,0 0 0,0 1 0,0-1 0,0 1 0,0-1 0,-1 1 1,1 0-1,-1 0 0,1-1 0,-1 1 0,0 0 0,0 0 0,-1 0 1,2 4-1,1 11 256,-1 0 0,-1 1 1,0-1-1,-2 21 1,0-11 520,0 21 720,-3 0 0,-19 93 0,-44 88-878,64-222-651,-2 8-604,-1 0-1,-1 0 1,-15 26 0,21-40 456,0-1 0,0 1 1,0-1-1,-1 1 0,1-1 1,0 1-1,-1-1 1,1 0-1,-1 0 0,1 0 1,-1 0-1,1 0 0,-1 0 1,0 0-1,1-1 1,-1 1-1,0-1 0,0 1 1,0-1-1,1 1 0,-1-1 1,0 0-1,0 0 0,0 0 1,0 0-1,0 0 1,-3-1-1,2 0-275,-1-1 0,0 1-1,1-1 1,-1 0 0,1 0 0,0 0 0,0 0 0,-1-1 0,2 1-1,-1-1 1,-5-5 0,-22-35-4424</inkml:trace>
  <inkml:trace contextRef="#ctx0" brushRef="#br0" timeOffset="1">139 1 7026,'0'0'5241,"-4"187"-2513,-13-88-175,0 1-1377,9-12-880,4-10-296,4-21-1776,0-36-1705,29-18-2120,0-3 800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3905,'0'0'4954,"33"-15"-4306,-3 0-398,2 1 0,36-10 0,-66 24-230,-1-1 1,1 1-1,-1 0 1,0-1-1,1 1 1,-1 0-1,1 0 1,-1 0-1,1 0 1,-1 1-1,0-1 1,1 0 0,-1 1-1,1-1 1,-1 0-1,0 1 1,1 0-1,-1-1 1,0 1-1,0 0 1,1 0-1,-1-1 1,0 1-1,0 0 1,0 0-1,0 0 1,0 1-1,0-1 1,-1 0-1,1 0 1,0 0-1,0 1 1,-1-1-1,1 2 1,1 3 89,0 1 1,-1 0 0,1 0-1,-2 0 1,1 11-1,0-2 111,5 106 857,-6-82-952,2 1 0,2-1 0,1 0 0,18 64 0,-21-97-133,0 0 1,1-1 0,0 0-1,1 1 1,-1-1-1,1 0 1,0-1 0,1 1-1,0-1 1,-1 0-1,2 0 1,-1 0 0,10 7-1,-11-11 8,-1 1 0,1 0 0,-1-1 0,1 0 0,-1 1-1,1-2 1,0 1 0,0 0 0,-1-1 0,1 1 0,0-1 0,0 0 0,0 0-1,-1-1 1,1 1 0,0-1 0,0 0 0,-1 0 0,1 0 0,-1 0-1,1-1 1,-1 0 0,1 1 0,-1-1 0,0 0 0,0-1 0,5-3 0,3-4 14,0-1 0,-1 0 0,0 0 0,-1-1 0,0 0 0,-1-1 0,8-17 0,42-103 65,-44 98-68,23-55-6,67-187-64,-90 222-935,-11 52 7,-2 24-6416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4681,'0'0'6128,"45"6"-4570,24 2-1041,196 29 901,-130-12-1369,-2 6 0,-1 6 0,210 88 0,-200-54-260,-128-62 206,0 0 0,0 1 0,-1 0 0,0 1 0,-1 1 0,0-1 0,13 18 0,-23-24 503,0 0 0,0 0-1,-1 0 1,1 0 0,-1 0 0,0 0 0,0 0-1,-1 1 1,1-1 0,-1 0 0,-1 0 0,1 1-1,-1 5 1,-1 16-1236,-2 65 1943,-26 135 0,16-133-617,-150 779 1336,159-852-1976,2-9 54,1 0 0,-2 0 0,-7 16 0,10-25-39,0 0 1,-1-1-1,1 0 1,-1 1-1,1-1 1,-1 0-1,0 0 1,0 0-1,0 0 1,0 0-1,0 0 1,-1 0-1,1-1 0,-1 1 1,1-1-1,-1 0 1,1 0-1,-1 0 1,-5 2-1,0-2-249,1 0-1,-1 0 0,0-1 1,0 0-1,0-1 0,0 1 0,0-1 1,1-1-1,-1 0 0,0 0 1,1 0-1,0-1 0,-1 0 1,1 0-1,0-1 0,-12-8 1,-3-6-1658,0-1 1,0 0 0,-24-31 0,36 39 1040,-69-79-5148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0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 1280,'0'0'12519,"16"32"-11866,50 100-439,-64-127-211,1 0 0,0 0 1,-1 0-1,2 0 1,-1-1-1,0 0 0,1 1 1,4 3-1,-7-8-14,-1 0 1,1 1-1,0-1 0,0 0 0,-1 1 1,1-1-1,0 0 0,0 0 1,0 0-1,0 0 0,-1 1 1,1-1-1,0 0 0,0-1 1,0 1-1,0 0 0,-1 0 1,1 0-1,0 0 0,0-1 1,0 1-1,-1 0 0,2-1 0,6-2-173,-4 2 128,-1 0 1,0-1-1,0 1 1,0-1-1,0 0 0,0 1 1,-1-1-1,1 0 1,-1-1-1,1 1 0,-1 0 1,3-4-1,24-36-361,-16 21 254,1-1 144,0 2 1,2 0-1,0 0 0,1 2 1,35-29-1,-50 45 78,1 0-1,0 0 1,0 0 0,0 1-1,1-1 1,-1 1 0,0 0 0,1 0-1,-1 0 1,0 1 0,1-1-1,-1 1 1,1 0 0,4 0-1,-6 5 489,-2 1-382,1 1 0,-1-1 0,-1 1-1,1-1 1,-1 0 0,0 1 0,-1-1 0,1 0-1,-1 0 1,0 0 0,-1 0 0,0 0 0,1 0 0,-2-1-1,1 1 1,-8 8 0,6-8-345,-58 63 1256,26-39-2234,-3-9-4204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0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5353,'0'0'11995,"244"24"-12035,-148-24-1705,-20-14-2576,-13-11-1304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1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626 1 1384,'0'0'23284,"-18"15"-22399,-59 51-231,73-61-636,-1 0 1,1 1-1,0-1 1,0 0-1,1 1 1,0 0-1,0 0 1,0 0-1,0 0 1,1 1-1,0-1 1,1 1-1,-1-1 1,1 1-1,1 0 0,-1-1 1,1 1-1,0 0 1,2 11-1,-2-15-70,1 1-1,0 0 0,0-1 0,0 1 0,0-1 0,0 0 0,1 1 1,-1-1-1,1 0 0,0 0 0,0 0 0,0 0 0,1 0 1,-1 0-1,1-1 0,-1 1 0,1-1 0,5 4 0,6 3-321,0-1 0,30 13 1,-13-7-8,-17-6 281,2-1-73,-1 1 0,0 1 0,15 12 0,-26-18 149,0 0-1,-1 1 0,1-1 0,-1 1 1,0 0-1,0 0 0,0 0 0,-1 0 1,1 0-1,-1 1 0,0-1 0,-1 1 1,1-1-1,-1 1 0,2 7 0,-2-1 34,0-1-1,0 0 1,-1 0-1,-1 0 0,0 0 1,0 1-1,-1-1 1,0 0-1,-1-1 1,0 1-1,0 0 1,-1-1-1,-6 10 1,-5 5 29,-2 0 0,0 0 0,-29 28 0,-32 30-567,-3-4-1,-141 106 1,201-169-787,-1 0 0,0-1 0,-42 20 0,49-29-182,0 1 0,0-2 0,-1 0 0,-19 2 0,1-4-3224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1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 2961,'0'0'6217,"272"-21"-4801,-171 21-544,-4 0-535,-13 4-337,-17 21 0,-25 28-1121,-21-7-1071,-21-4-1257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2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0 248 7202,'0'0'7937,"252"7"-7185,-147-28-752,0-14-616,-9-4-880,-12-4-1505,-21-6-407,-21 10 831,-25 10 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2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651 1 3321,'0'0'2372,"-6"33"-162,3-16-1807,-30 230 4248,22-118-1637,-38 181-1,47-301-3097,-1 0-1,0 0 1,-1 0-1,1-1 1,-2 0-1,1 0 1,-7 8-1,10-15-22,0 1 0,0-1-1,0 0 1,0 0 0,0 0-1,0 0 1,-1 0 0,1 0 0,0 0-1,-1 0 1,1 0 0,-1-1 0,1 1-1,-1 0 1,1-1 0,-1 1-1,1-1 1,-1 0 0,-1 1 0,1-2-71,0 1 0,0-1 1,0 0-1,0 1 1,0-1-1,1 0 1,-1 0-1,0 0 0,1 0 1,-1-1-1,0 1 1,1 0-1,0-1 0,-1 1 1,1-1-1,0 1 1,0-1-1,-1 0 0,1 1 1,0-3-1,-15-26-1528,1-1 0,-15-43-1,-18-40 22,42 102 1625,-7-13-70,-20-29-1,29 49 221,1 0 0,0 1 0,-1 0 0,0-1-1,0 1 1,0 1 0,-1-1 0,1 1 0,-1-1 0,0 1-1,0 1 1,-10-5 0,14 6-49,0 1 0,0 0-1,0-1 1,-1 1 0,1 0 0,0 0 0,-1 0-1,1 0 1,0 0 0,0 0 0,-1 0 0,1 1-1,0-1 1,0 0 0,0 1 0,-1-1 0,1 1-1,0-1 1,0 1 0,0 0 0,0-1 0,0 1-1,0 0 1,-2 1 0,-14 27 625,12-19-445,-88 152 1881,31-59-1502,46-69-741,16-33 99,-1-1 1,1 1 0,0-1-1,0 1 1,-1-1 0,1 1-1,0-1 1,0 1 0,0-1-1,0 1 1,0 0 0,0-1-1,0 1 1,0-1 0,0 1-1,0 0 1,0-1 0,0 1-1,0-1 1,0 1 0,0-1-1,1 1 1,-1-1 0,0 1-1,0 0 1,1 0 0,15 1-1922,-15-2 1780,34 0-2706</inkml:trace>
  <inkml:trace contextRef="#ctx0" brushRef="#br0" timeOffset="1">613 521 1032,'0'0'9794,"226"-3"-8457,-154 3-801,12 0-536,33 0-656,-16 7-2097,-13-7-3776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2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0 192 5705,'0'0'10434,"365"-7"-8257,-134 7-841,54 0-592,-8 0-360,-54 0-176,-76-4-63,-55 0-145,-4 1-16,-8-1-633,-26-3-2039,-33 4-1273</inkml:trace>
  <inkml:trace contextRef="#ctx0" brushRef="#br0" timeOffset="1">1368 0 5441,'0'0'10874,"239"170"-9793,-180-131-473,-13 0-104,-25-3-88,-21-4-288,-4 3-104,-59 4-24,-101 32-1504,13-11-1849,-4-3-4041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4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36 5673,'0'0'9258,"218"25"-7201,-92-25-1185,17 0-560,4-11-152,-1-7-160,-20 4 8,-17 3-8,-29 4-168,-21 7-784,-21 0-953,-30 0-631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4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491 1 8482,'0'0'6601,"-180"226"-4008,117-137-1121,0 3-1024,4 0-448,5-3-904,12-4-2633,17-22-2128,20-34-352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5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1032,'0'0'15091,"46"194"-12674,-38-116-1473,-4 7-664,-4-3-280,0-8-800,9-17-1728,-1-25-1193,13-32-1160,-8 0 1048,-1-32 384</inkml:trace>
  <inkml:trace contextRef="#ctx0" brushRef="#br0" timeOffset="1">173 273 1632,'0'0'10058,"184"-53"-9873,-117 53-185,-12 0-1785,-5-7-2888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3217,'0'0'6029,"-11"32"-4651,-1 1-939,-62 164 1889,59-159-2036,-32 83 442,42-103-1214,0 0 0,1-1 0,1 1 0,-2 36 0,5-53 355,0 0 0,0 0 0,0-1 0,0 1 0,1 0 0,-1 0 0,0 0 0,0 0 0,1 0 0,-1 0 0,0 0 0,1 0 0,-1 0 0,1-1 0,-1 1 0,1 0 0,-1 0 0,1-1 0,-1 1 0,1 0 0,0 0 0,0-1 0,-1 1 0,1-1 0,0 1 0,0-1 0,0 1-1,-1-1 1,1 0 0,0 1 0,1-1 0,32 2-1555,-21-3 1423,212 1 50,-223 0 287,-1 0 0,1 0 0,0 1 0,0-1 0,0 1 0,0-1 0,0 1-1,-1 0 1,1-1 0,0 1 0,0 0 0,-1 0 0,1 0 0,-1 1 0,1-1 0,-1 0 0,1 1 0,-1-1 0,0 0 0,0 1 0,0 0 0,1-1 0,-2 1 0,1 0-1,0-1 1,0 1 0,0 0 0,-1 0 0,1 3 0,0 0 21,0-1 0,0 1 0,-1 0 0,1-1 0,-1 1 0,0 0 0,-1 0-1,1-1 1,-1 1 0,0 0 0,0-1 0,-3 7 0,-1-3-117,1 0 0,-2 0 0,1 0 0,-1-1 0,-1 0 0,1 0 0,-1 0 0,0-1 0,0 0 0,-1 0 1,-10 5-1,-18 10-879,-43 19 0,65-33 605,-63 26-1562,9-12-718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5.5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79 8970,'0'0'3321,"235"-32"-1681,-122 21-528,5 4-824,-9 0-288,-17 0-544,-16 3-720,-30-3-1713,-21 4-1504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5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239 1 2425,'0'0'9732,"-19"33"-7418,-64 113-313,71-122-1612,1 1 1,1 0 0,-10 42 0,7-22-117,-35 124 95,40-136-614,2 1-1,2-1 1,-1 42-1,5-73 207,0 0 0,0 0 0,1 0 0,-1 0 0,0 0-1,1 0 1,-1 0 0,1 0 0,0 0 0,0 0-1,-1 0 1,1-1 0,0 1 0,1 0 0,-1 0-1,0-1 1,0 1 0,1-1 0,-1 1 0,3 1 0,-1-1-34,0-1 0,0 1 0,0 0 1,1-1-1,-1 0 0,1 1 0,-1-1 1,1-1-1,-1 1 0,8 0 0,-2-1-146,0 0 0,0 0 0,0-1 0,1 0 0,-1-1 0,0 0 0,-1 0 0,17-7 0,-11 2-191,-1-1 0,0-1-1,-1 0 1,0-1 0,0 0 0,-1 0 0,-1-1-1,0-1 1,0 0 0,11-19 0,-12 17 317,-1 0 0,0-1 1,-1 0-1,-1 0 0,0-1 1,-1 1-1,-1-1 0,-1 0 1,3-28-1,-6-22 2973,0 65-2784,0 1-1,0-1 0,0 0 0,0 1 0,0-1 0,-1 0 1,1 1-1,0-1 0,-1 0 0,1 1 0,0-1 0,-1 1 0,1-1 1,-1 1-1,1-1 0,-1 1 0,1-1 0,-1 1 0,1-1 1,-1 1-1,0 0 0,1-1 0,-1 1 0,0 0 0,1-1 1,-1 1-1,0 0 0,1 0 0,-1 0 0,0 0 0,1-1 0,-1 1 1,0 0-1,1 0 0,-1 0 0,0 1 0,0-1 0,-1 0 1,0 0 24,0 1 1,0-1-1,0 1 1,0 0 0,0 0-1,0 0 1,0 0-1,0 0 1,0 0 0,0 0-1,1 0 1,-1 1-1,-1 1 1,-4 7 173,1 1-1,0 0 1,1 0 0,0 0 0,1 1-1,0 0 1,-2 12 0,2-10-4,-10 42 640,2 0 0,-7 96 0,9 119-358,6-89-629,4-176 1,-3 28-277,3-34 293,0 1 0,0 0-1,0 0 1,0 0-1,0 0 1,0-1-1,0 1 1,-1 0-1,1 0 1,0 0-1,-1-1 1,1 1-1,0 0 1,-1 0 0,1-1-1,-1 1 1,1 0-1,-1-1 1,0 1-1,1-1 1,-1 1-1,0-1 1,1 1-1,-1-1 1,0 1 0,1-1-1,-1 0 1,-1 1-1,1-1-5,1-1-1,-1 1 0,0 0 1,0-1-1,1 1 0,-1-1 1,0 1-1,1-1 0,-1 1 1,1-1-1,-1 0 0,0 1 1,1-1-1,0 0 0,-1 1 1,1-1-1,-1 0 0,1 0 1,0 0-1,-1 1 0,1-1 1,0 0-1,0 0 0,0 0 1,0 1-1,0-1 0,0 0 1,0 0-1,0-1 0,-1-34-1072,2 28 770,-2-3-29,1-8-549,1-1 1,4-31 0,-3 44 735,0 0 0,0-1 0,0 1 0,1 0 0,0 1 0,1-1-1,0 1 1,0-1 0,0 1 0,7-7 0,34-27-1658,-37 33 1004,1 1 1,-1-2-1,-1 1 0,14-17 1,-14 9-2017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6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0 7658,'0'0'5706,"41"32"-4812,132 105-472,-151-119-379,41 34 63,-56-45-102,-1 0-1,0 0 1,9 13-1,-11-12-27,0-1-1,-1 1 1,1-1 0,-1 1-1,-1 0 1,0 0 0,0 1-1,0-1 1,0 10-1,-1 4-118,-1 0 0,-3 28 0,2-40 43,-1-1 0,-1 0 0,0 1 1,0-1-1,-1-1 0,0 1 0,0 0 1,-1-1-1,0 0 0,0 0 0,-1-1 1,0 1-1,-13 11 0,-3 1-153,-1-1-1,0-2 0,-32 19 1,28-20 206,0-2 0,-1-1 1,-1-1-1,0-1 0,-1-2 1,-31 6-1,38-11 853,0-1 1,-31 0-1,160-4-564,22 0-128,138 16-1,-104 6-23,314 28 271,-36-43-3507,-259-6-1782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6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5489,'0'0'7242,"222"53"-7242,-209-28-560,-13 11-1033,-29-8-631,-13-3-1633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6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33 6793,'-17'53'1585,"-4"15"-737,4 10 544,-4 17 81,13 1-689,-1-4-504,9-14-280,0-15-680,0-31-1177,34-56-2248,-1-40 1177,-3-11-657</inkml:trace>
  <inkml:trace contextRef="#ctx0" brushRef="#br0" timeOffset="1">412 33 2945,'0'0'4066,"44"-6"-3497,144-17-233,-172 21-292,0 1 0,-1 1 1,1 0-1,24 4 0,-33-3 38,-1 0-1,0 1 1,0 0 0,0 0 0,0 1 0,0-1 0,-1 1 0,1 1-1,7 4 1,-8-2 102,1 0-1,-1 0 1,0 0-1,0 1 1,-1 0-1,0 0 0,0 0 1,-1 0-1,0 0 1,0 1-1,0 0 1,-1-1-1,0 1 1,-1 0-1,1 10 1,2 8 327,-1 0 0,-2 0 0,-1 1 0,0-1 0,-7 38 0,4-46-439,-1 0 1,-1-1-1,-1 1 0,0-1 1,-1-1-1,-1 1 1,-1-2-1,-19 29 1,17-29-259,-1-1 0,-1 0 0,0-1 0,-27 20 0,31-26-247,-1 0 0,0-1 0,0-1 0,-1 0 1,1 0-1,-1-1 0,0 0 0,0-1 0,-13 2 0,9-3-424,0 0 1,1-1-1,-1-1 0,0-1 0,0 0 1,-18-4-1,25 3 166,1-1-1,-1-1 1,1 1 0,-11-8-1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7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 1536,'0'0'3306,"37"-3"-3010,112-8-170,-116 14-93,-32-3-31,-1 1-1,1-1 0,-1 0 0,0 0 1,1 1-1,-1-1 0,0 0 1,1 1-1,-1-1 0,0 0 0,1 1 1,-1-1-1,0 1 0,0-1 0,1 0 1,-1 1-1,0-1 0,0 1 1,0-1-1,0 1 0,0-1 0,0 1 1,1-1-1,-1 0 0,0 1 1,-1 0-1,2 6 9,-1-1 1,-1 1-1,0 0 1,0 0-1,0 0 0,0-1 1,-1 1-1,0-1 1,-1 1-1,0-1 1,0 0-1,0 0 0,0 0 1,-6 6-1,-7 8-12,0 0-1,-30 25 0,1 1 16,40-42-7,-33 43 0,36-43 2,-1-1 0,1 1 0,0 0 0,0 0 0,1 0 0,-1 0 0,1 0 0,0 0 0,0 1 0,0-1 0,0 6 0,1-10 6,0 1 0,0-1 0,0 1 0,0-1 0,0 1 0,0-1 0,0 1 0,0-1 0,1 0 0,-1 1 0,0-1 0,0 1 1,0-1-1,1 1 0,-1-1 0,0 0 0,0 1 0,1-1 0,-1 1 0,0-1 0,1 0 0,-1 1 0,1-1 0,-1 0 0,0 0 0,1 1 0,-1-1 0,1 0 0,-1 0 0,1 0 0,0 1 0,18-1 248,-9 0-110,4-1-112,0-1 0,1 0 0,-1-1 0,0-1 0,-1 0 0,1-1 0,-1 0 0,1-1 0,-2-1-1,1 0 1,-1-1 0,0 0 0,0 0 0,-1-2 0,-1 1 0,1-1 0,-2-1 0,1 0 0,14-23 0,-19 25-136,-1 1 0,-1-1 0,0 0 0,0 0 0,-1 0 0,0 0-1,0 0 1,-1 0 0,0-1 0,-1 1 0,0 0 0,-1-13 0,0-7-628,1-15-893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7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4057,'0'0'4081,"-25"251"-1929,25-130-391,0-4-705,16 0-656,10-11-400,-18 7-864,-8-31-1865,0-22-1256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07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0 7506,'0'0'3998,"30"40"-2227,90 133-352,-116-167-1363,0 0 0,0 0 0,-1 1 1,0 0-1,-1-1 0,1 1 0,-1 0 1,-1 1-1,1-1 0,-1 0 0,0 0 0,-1 12 1,0-6-24,0 0-1,-1 0 1,-1 0 0,0 0 0,0 0 0,-2 0 0,1-1 0,-2 1-1,0-1 1,0 0 0,-1 0 0,0-1 0,-1 0 0,-1 0 0,0 0 0,-9 10-1,2-6-118,0 0-1,-1 0 0,0-2 1,-1 0-1,-1-1 0,0 0 1,-1-2-1,0 0 0,0-1 1,-1-1-1,0-1 0,0-1 1,-1 0-1,0-2 0,0 0 0,0-1 1,-24-1-1,-30-1-41,74-1 166,0 0 1,0 0-1,0 0 0,0 0 0,1 0 0,-1 0 1,0 1-1,0-1 0,0 0 0,0 0 1,1 1-1,-1-1 0,0 1 0,0-1 1,1 1-1,-1-1 0,0 1 0,1-1 1,-1 1-1,1 0 0,-1-1 0,0 1 1,1 0-1,-1-1 0,1 1 0,0 0 0,-1 1 1,1 0 22,-1-1 1,1 0 0,0 1-1,1-1 1,-1 1-1,0-1 1,0 0 0,0 1-1,1-1 1,-1 0 0,1 1-1,-1-1 1,1 0-1,0 0 1,-1 0 0,1 1-1,0-1 1,0 0 0,1 1-1,4 5 140,1-2 0,-1 1 0,1-1-1,0 0 1,0 0 0,1-1 0,9 4 0,72 28 1206,9-4-589,1-5-1,163 23 1,207-3 61,-12-29-904,-265-16-3747,-73-2-3981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0.1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10154,'0'0'10105,"30"29"-7767,0 1-1882,17 17 176,2-3 0,69 49 0,-85-70-448,2-2 0,0-2 0,0-1 0,2-1-1,0-3 1,1 0 0,1-3 0,0-1 0,0-2-1,69 5 1,-50-8-148,0-4 0,1-2 0,-1-2 0,0-3 0,95-23 0,170-73-32,-170 50-244,236-49 0,-308 88 26,0 5 1,0 2-1,109 8 0,-165 0 219,0 2 1,0 0-1,0 2 0,48 17 0,89 51 328,-66-28-85,-64-32-123,0-2 0,0-1-1,1-2 1,1-1 0,62 6 0,-17-10-12,115-9 1,183-40 12,-2-29-98,77-12-266,-389 77-447,114-2-1,-168 11 99,0 0-1,0 1 1,0 0-1,0 0 1,0 1-1,16 5 1,14 15-5180,-19-6-2408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1.0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6497,'0'0'7302,"0"34"-3761,-1 244 1113,-32 93-2209,13-194-4589,21-206-6454,11-101 3313,46-120 1827,-41 193 3618,3 1 1,35-69 0,-49 111 391,2 0-1,0 1 1,13-16 0,-19 26-337,1-1 0,0 1-1,0 1 1,0-1 0,0 0 0,1 1 0,-1 0 0,1 0 0,-1 0 0,1 0 0,0 0 0,0 1 0,0-1 0,0 1 0,0 0 0,0 0 0,4 0 0,3 1 133,0-1-1,-1 1 1,1 1 0,0 0-1,0 1 1,-1 0 0,1 0 0,-1 1-1,0 1 1,15 6 0,-17-6-249,-1 1 0,0 0 0,0 0 0,-1 0 0,0 1 0,0 0 0,0 0 0,0 1 0,-1-1 0,0 1 0,-1 0 0,1 1 0,-2-1 0,5 10 0,-4-7-35,0 1 0,-1 0 0,0-1-1,-1 1 1,0 0 0,-1 1 0,0-1 0,0 0-1,-1 0 1,-1 0 0,0 0 0,-1 1 0,0-1-1,0 0 1,-5 11 0,2-8-113,-1 0 0,-1-1 1,0 0-1,-1 0 0,-1 0 0,0-1 1,0 0-1,-1-1 0,0 0 0,-21 16 0,18-16-755,-1-1 0,-1 0 0,1-1-1,-31 13 1,40-20 370,0 0 0,1-1 0,-1 0 0,0 0 0,0 0 0,0-1-1,0 1 1,0-1 0,-9-1 0,11 1 184,1-1 0,-1 0 0,1 0-1,-1 0 1,1 0 0,-1 0 0,1 0-1,-1-1 1,1 1 0,0-1 0,0 1-1,0-1 1,0 0 0,0 0 0,0 0-1,0 0 1,1 0 0,-1-1 0,-1-2 0,-6-14-381,0-1 1,1 0 0,1 0-1,-8-41 1,11 39 2440,0 0 0,1-33-1,3 55-1695,1-1 0,-1 1 0,1-1 0,-1 1 0,1-1 0,-1 1-1,1 0 1,-1-1 0,1 1 0,0 0 0,-1 0 0,1-1 0,-1 1 0,1 0-1,0 0 1,-1 0 0,1 0 0,0 0 0,-1 0 0,1 0 0,-1 0 0,1 0-1,1 0 1,20 0 584,-18 0-363,-1 0-251,0 0 0,1 0 0,-1 0 0,0 0 0,0 1-1,0-1 1,0 1 0,0 0 0,0-1 0,0 1 0,0 1-1,0-1 1,0 0 0,-1 1 0,1 0 0,2 1 0,-3 0-73,0-1 1,0 1-1,-1 0 1,0 0-1,1-1 1,-1 1-1,0 0 1,0 0-1,0 0 1,-1 0-1,1 0 1,-1 0 0,0 0-1,0 1 1,0 5-1,-1-6-10,1 1 0,-1 0 0,0-1 0,-1 1 1,1-1-1,-1 0 0,1 1 0,-1-1 0,0 0 0,0 0 0,-1 0 0,1 0 0,-1 0 0,1 0 0,-1-1 0,0 0 1,0 1-1,0-1 0,-6 3 0,-10 7 13,0-2 1,-22 10 0,30-16 0,-4 3-8,-14 7-4,28-13-2,0 0 0,0-1 0,0 1 1,0 0-1,0 0 0,0 1 0,0-1 0,0 0 0,1 0 0,-1 0 0,1 0 0,-1 1 0,1-1 0,-1 0 0,1 1 0,0-1 0,-1 0 0,1 1 0,0-1 0,0 2 1,0-2 4,0 0 1,1 0 0,-1 0-1,1 0 1,-1 0 0,1 0-1,-1 0 1,1 0 0,-1-1-1,1 1 1,0 0 0,-1 0-1,1 0 1,0-1 0,0 1 0,0 0-1,-1-1 1,1 1 0,0-1-1,0 1 1,0-1 0,0 0-1,0 1 1,0-1 0,0 0-1,0 1 1,0-1 0,2 0 0,35 5 226,-31-5-192,148 4-698,-118-4-1226,-16 0-2071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25 312,'0'0'736,"40"-5"170,129-12 319,-157 16-1051,-1 0-1,1 1 0,0 0 0,0 1 1,-1 1-1,1-1 0,16 6 0,-19-3 50,0 0-1,0 1 1,0 0-1,-1 1 1,13 9-1,-13-8-51,-3-3-69,1 1 1,-2 0 0,1 0 0,0 0 0,-1 1 0,0-1-1,0 1 1,-1 0 0,0 1 0,0-1 0,0 0 0,-1 1-1,0-1 1,0 1 0,0 0 0,0 8 0,-1-8-170,-1-1-1,0 0 1,0 0 0,0 0 0,-1 0-1,1 0 1,-2 0 0,1 0 0,-1 0-1,1 0 1,-2 0 0,1 0 0,-1-1 0,1 1-1,-2-1 1,1 0 0,0 0 0,-7 6-1,-8 6-609,14-14 546,0 0 0,1 1 0,-1 0 0,1-1 0,0 1 0,-4 5 0,6-7 139,0 0-1,1 1 0,-1-1 0,0 0 0,1 1 1,-1-1-1,1 0 0,0 1 0,-1-1 0,1 1 1,1-1-1,-1 0 0,0 1 0,0-1 0,1 0 1,-1 1-1,2 1 0,2 6 233,0-1 1,1 0-1,1 0 0,-1 0 1,1-1-1,1 0 1,10 11-1,-7-8-15,0 1 0,13 22 0,-19-28-426,-1 1 0,0 0-1,0 0 1,-1 0 0,0 0 0,0 0 0,0 0-1,-1 1 1,0-1 0,-1 0 0,0 1 0,0-1 0,-2 13-1,-5-2-2368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1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 4633,'0'0'7178,"323"43"-5442,-180-43-56,21 0 17,8 0-201,0-11-392,-4-10-520,-21 7-368,-17 3-200,-34 7-16,-29 4-840,-25 0-1536,-42 15-1081,0 9-1640,-46-6 112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1.7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7001,'0'0'4810,"-51"251"-3330,47-173-784,4-7-480,0-7-104,0-11-112,0-14-312,0-15-816,21-24-1409,0-28-992,0-21 569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2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240 1 5657,'0'0'2529,"0"184"527,-4-64-919,-9 8 479,5-4-663,-1 0-1129,1-11-408,-5-7-352,5-17-64,-5-22-1176,-3-24-937,-5-22-7,0-21-241,-4 0-895,-5-43 263,-20-81 545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2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 8,'0'0'6800,"26"35"-5992,76 119-70,-99-149-689,0 0 0,0 0 1,-1 0-1,0 0 0,0 1 0,-1-1 1,1 1-1,-1 0 0,0-1 1,-1 1-1,1 0 0,-1-1 0,0 1 1,-1 0-1,1-1 0,-1 1 1,0 0-1,-1-1 0,1 1 0,-1-1 1,0 0-1,0 1 0,-1-1 0,-5 8 1,-1 4 135,-68 117 1143,-4 11-794,78-138-533,-3 11-2,7-18-4,-1 0 0,1 0 1,-1 0-1,1 0 0,-1 0 0,1 0 0,-1 0 1,1 0-1,-1 0 0,1 0 0,-1 0 0,1 0 0,-1 0 1,1 0-1,-1-1 0,1 1 0,-1 0 0,0 0 0,1-1 1,-1 1-1,1 0 0,-1-1 0,1 1 0,-1 0 0,0-1 1,1 1-1,-1-1 0,0 1 0,109-109 155,-4 2-77,60-28-34,-142 118-75,1 2 0,1 0 0,0 2 0,1 0 0,36-11-1,-55 22-104,1 0-1,-1 0 0,1 1 1,-1 0-1,1 0 0,-1 1 1,16 0-1,-22 0 123,-1 0 1,1 1-1,-1-1 1,1 0-1,0 0 1,-1 0-1,1 0 1,-1 1-1,1-1 1,-1 0-1,1 0 0,-1 1 1,1-1-1,-1 1 1,1-1-1,-1 0 1,1 1-1,-1-1 1,0 1-1,1-1 1,-1 1-1,0-1 1,1 1-1,-1-1 0,0 1 1,0-1-1,1 1 1,-1 0-1,0 0 1,2 8-36,-1-1 0,0 1 0,0 0 0,-1-1 0,0 1 0,0 0 0,-1-1 0,-1 1 0,1-1 0,-1 1 0,-1-1 0,1 0 0,-7 12 1,-4 8 60,-3-2 1,-26 38-1,15-24 111,21-31-113,12-18-267,1 1 0,0-1 0,0 2 0,16-14 0,-1 0-151,86-74-876,-92 82 1291,1 2 0,1 0 0,0 1 0,37-16 0,-49 24 127,1 0 0,-1 0 0,1 0 0,13 0 0,-19 1-76,1 1 0,-1 0 1,0 0-1,1 0 0,-1 0 1,0 0-1,0 1 0,0-1 0,1 0 1,-1 0-1,0 1 0,0-1 1,0 1-1,1-1 0,-1 1 1,0 0-1,0-1 0,0 1 0,0 0 1,0 0-1,0 0 0,-1-1 1,1 1-1,0 0 0,0 0 0,0 0 1,-1 1-1,1-1 0,-1 0 1,1 0-1,-1 0 0,1 0 1,0 3-1,1 11 267,0 0 1,-1 0-1,0 1 0,-1-1 1,-1 0-1,0 0 1,-1 1-1,-1-1 0,0 0 1,-1-1-1,-9 23 1,6-25-298,0 0 0,0-1 0,-1 0 0,0-1 0,-1 1 0,0-2 0,-1 1 0,0-1 0,0-1 1,-1 0-1,0 0 0,-1-1 0,1-1 0,-1 0 0,-14 5 0,12-6-312,0-1 1,0-1-1,0 0 0,0-1 0,-1-1 0,1 0 0,-1-1 1,-23-2-1,33 1 135,1 0 0,-1 0 0,0 0-1,1 0 1,-1-1 0,1 1 0,0-1 0,0 0 0,-1-1 0,1 1 0,1-1 0,-1 0 0,0 0 0,1 0-1,-1 0 1,1-1 0,0 1 0,0-1 0,0 0 0,1 0 0,-1 0 0,1 0 0,-2-5 0,-1-3-180,1 0 0,1 0 0,0-1 0,1 1 0,0-1 0,1 1 0,0-18 1,1 28 339,0-1 1,1 1-1,-1 0 1,0 0-1,1-1 1,-1 1-1,1 0 1,0 0-1,0-1 1,0 1-1,0 0 1,0 0 0,0 0-1,0 0 1,1 0-1,-1 0 1,1 1-1,-1-1 1,1 0-1,0 1 1,0-1-1,-1 1 1,1 0 0,0 0-1,0-1 1,0 1-1,1 0 1,-1 1-1,0-1 1,0 0-1,4 0 1,8-1 222,-1 0 0,1 1 0,0 0 0,19 2 0,-6 0 121,-2 0 117,-1 1 1,0 1-1,0 1 0,37 11 1,92 41 1132,-101-36-1338,146 61-782,-126-54-2090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3.9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0 145 6409,'0'0'14796,"256"-24"-12908,-151-8-808,4 0-304,-12 4-592,-13 10-72,-21 7-112,-21 11-264,-13 0-792,-16 0-1632,-47 0-8923,-8 0 3545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4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6817,'0'0'5399,"21"17"-4948,70 60-50,-83-70-325,0 0 0,-1 0 0,0 1 0,-1 1 0,1-1 0,-2 1 0,1 0 0,-1 0 0,-1 1 0,5 12 0,-3-3 289,-2 0 0,-1 0 0,2 32-1,-3-32-17,8 419 5595,-10-312-4932,-4 66-427,-7-2 1,-41 215-1,49-387-861,-1 0 1,0 0-1,-1 0 0,-9 19 1,14-36 201,0 0 1,-1 0 0,1 0 0,0 0 0,-1 0-1,1 0 1,-1 0 0,0-1 0,1 1 0,-1 0-1,0 0 1,1 0 0,-1-1 0,0 1 0,0 0 0,1-1-1,-1 1 1,0 0 0,0-1 0,0 1 0,0-1-1,0 0 1,0 1 0,0-1 0,0 0 0,0 1-1,0-1 1,0 0 0,0 0 0,0 0 0,0 0-1,0 0 1,-1 0 0,1 0 0,0-1 0,0 1 0,0 0-1,0 0 1,0-1 0,0 1 0,0-1 0,0 1-1,1-1 1,-1 1 0,0-1 0,0 0 0,0 1-1,0-1 1,1 0 0,-1 0 0,0 1 0,1-1-1,-1 0 1,0-1 0,-16-25-2435,2 1 0,1-2-1,-18-51 1,28 69 1990,-41-100-4294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4.5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0 400,'0'0'9714,"63"227"-8474,-25-145-759,38 3-481,-9-22-753,-8-27-2807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4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739 0 3329,'0'0'13059,"-222"185"-12699,155-111-224,-9 11-136,-4 7-176,-4 4-785,5-1-655,12-17-520,25-21-1225,21-32 520</inkml:trace>
  <inkml:trace contextRef="#ctx0" brushRef="#br0" timeOffset="1">139 666 384,'0'0'7306,"252"-32"-6226,-202 32-496,13-42-584,-12 3-1432,-14-18-3489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5.1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92 159 7970,'0'0'9154,"252"32"-11211,-206-46-303,-12-7-1657,-13-7 568,-13-4-1792</inkml:trace>
  <inkml:trace contextRef="#ctx0" brushRef="#br0" timeOffset="1">432 0 272,'0'0'11843,"-142"220"-10155,121-135-448,-5 7-440,5 3-432,-8 1-368,0 3-160,-1-3-1352,-20-8-1465,8-24-1688,0-29 457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5.4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63 24,'0'0'5627,"40"-10"-4663,131-30-120,-93 28-282,-37 15-168,-39-2-378,0-1-3,-1 0 0,1 1 0,-1 0-1,1-1 1,-1 1 0,1 0 0,-1 0 0,1 0 0,-1 0-1,0 0 1,0 0 0,1 0 0,-1 1 0,0-1-1,0 0 1,0 1 0,0-1 0,0 0 0,-1 1 0,1-1-1,0 1 1,-1 0 0,1-1 0,-1 1 0,1-1 0,-1 1-1,0 0 1,0-1 0,0 4 0,1 2 44,-1 1 0,0-1 0,-1 1 0,0-1 0,-3 12 0,1-9-32,0-1 1,-1 1-1,0-1 0,0 0 1,-1 0-1,-1-1 1,1 1-1,-13 12 0,-6 5-29,-32 26-1,44-42-2,-122 99-521,-17 14-23,140-107 845,11-15-275,0-1 0,0 0 0,0 1 0,0-1 0,0 0 0,0 1 0,0-1 0,0 0 0,0 1 0,0-1 0,1 0 0,-1 1 0,0-1 0,0 0 0,0 0 0,0 1 0,1-1 0,-1 0 0,0 0 0,0 1 0,1-1 0,-1 0 0,0 0 0,0 0 0,1 1 0,-1-1 0,0 0 0,1 0 0,-1 0 0,1 0 0,34 3 1017,-27-3-993,44 1 451,0-3 0,0-1 0,99-21 0,-65 0-497,61-14-2145,-147 37 2089,1 1 1,-1 0-1,1-1 0,0 1 1,-1 0-1,1 0 0,-1 0 1,1 0-1,0-1 1,-1 1-1,1 0 0,0 0 1,-1 0-1,1 0 0,0 0 1,-1 0-1,1 1 0,0-1 1,-1 0-1,1 0 0,-1 0 1,1 1-1,0-1 0,-1 0 1,1 0-1,-1 1 0,1-1 1,-1 1-1,1-1 0,-1 0 1,1 1-1,-1-1 0,1 1 1,-1-1-1,0 1 0,1 0 1,-1 0-1,0 1 8,0 1 1,0-1-1,0 0 0,-1 1 1,1-1-1,-1 0 1,1 1-1,-1-1 1,-2 4-1,-11 25 259,-22 32 1,-15 33 838,16-11 25,4 2 0,4 1 0,-27 151 0,40-147-1339,-1 163-1,16-266-625,-1-1-1,2 1 1,3-14 0,4-30-880,3-84-1392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282 914 1632,'0'0'5994,"-227"46"-4226,189-36 96,21 1-311,17 0-185,0-1-912,47 1 248,24-4 128,26-7-71,20 0-209,17 0-352,9-28-200,58-32-1841,-33 6-1703,-29 5-2586</inkml:trace>
  <inkml:trace contextRef="#ctx0" brushRef="#br0" timeOffset="1">2665 0 7186,'0'0'5753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5.7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1 720,'0'0'9632,"30"41"-7695,95 137-338,-117-165-1461,1 1 0,-2 1-1,0-1 1,-1 1 0,0 0-1,-1 1 1,-1-1 0,0 1-1,-1 0 1,1 21-1,-1-6-13,3 24-117,-2 1-1,-2 0 1,-7 58 0,3-103-193,0 0 0,0 0 0,-1 0 0,-1-1 0,0 1 0,0-1 0,-1 0 0,0 0 0,-1 0 0,0-1 0,-12 14 0,15-20 16,0 1 1,-1 0-1,1-1 0,-1 1 1,0-1-1,0 0 1,0-1-1,0 1 1,0-1-1,-1 1 0,1-1 1,-1 0-1,0-1 1,0 1-1,1-1 1,-1 0-1,0 0 0,0-1 1,0 0-1,0 1 1,0-1-1,0-1 1,0 1-1,0-1 0,0 0 1,0 0-1,1 0 1,-9-4-1,9 2-16,-1 1 1,1-1-1,-1 0 0,1 0 1,0 0-1,0-1 0,1 1 1,-1-1-1,1 0 0,0 0 1,-4-7-1,-1-1-378,2-1 0,0 0 0,-8-23 1,2-8-367,1-1 0,3 0 1,-6-76-1,12 5 729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6.0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35 419 264,'0'0'4970,"14"32"-3900,2 5-705,18 63 0,-33-96-343,-1 0 1,1 0 0,-1-1-1,0 1 1,1 0 0,-2 0-1,1 0 1,0 0 0,-1-1-1,0 1 1,0 0 0,0 0-1,0-1 1,-1 1 0,1-1-1,-1 1 1,0-1 0,0 0-1,0 0 1,-1 1 0,1-1-1,-1-1 1,1 1 0,-1 0-1,-6 3 1,-2 5 56,-9 8 82,15-15 93,1 0 1,-1 0-1,1 0 0,0 1 0,-5 7 860,9-14-1051,1 1 0,-1 0 0,0 0 0,1 0 0,-1 0 0,1 0 0,0 0 0,-1 0 1,1 0-1,0 0 0,-1 0 0,1 0 0,0 0 0,0 0 0,0 0 0,0 1 0,0-1 1,2-1-1,28-15-186,-13 8 156,-7 2-59,92-58-2263,-54 23-1216</inkml:trace>
  <inkml:trace contextRef="#ctx0" brushRef="#br0" timeOffset="1">1126 1 8626,'0'0'2296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6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0 832,'0'0'7906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8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1 196 2537,'0'0'13129,"39"-11"-12235,258-64 598,-148 38-1221,45-11-467,-62 24-3247,-126 24 2947,-8 0 517,0 1 0,0 0-1,0 0 1,0 0 0,0 0-1,0 0 1,1 1 0,-1-1-1,0 0 1,1 1 0,-3 2-1,-3 2 52,-33 30 631,-64 76-1,-27 53 425,120-150-1075,-47 60 105,4 2 1,-64 120 0,118-197-163,-14 36 53,14-35-66,0-1 1,-1 1-1,1 0 0,0-1 0,-1 1 0,1 0 1,0 0-1,0-1 0,0 1 0,0 0 0,0 0 0,0-1 1,0 1-1,0 0 0,0-1 0,0 1 0,0 0 1,0 0-1,0-1 0,1 1 0,-1 0 0,0-1 1,0 1-1,1 0 0,-1-1 0,1 1 0,-1 0 1,1-1-1,-1 1 0,1-1 0,-1 1 0,1-1 0,-1 1 1,1-1-1,-1 1 0,1-1 0,0 0 0,-1 1 1,1-1-1,0 0 0,-1 0 0,1 1 0,0-1 1,0 0-1,1 0 0,16-1-181,1-1 0,-1 0 0,1-2 1,-1 0-1,0-1 0,0-1 0,-1-1 0,0 0 0,20-12 0,-3 0-90,-23 13 219,0-1 0,0 1 0,1 1 0,-1 0 0,1 0 0,0 2 0,0-1 0,1 1 0,14-1 0,-26 5 68,0-1 0,-1 1 0,1-1 1,-1 1-1,1-1 0,-1 1 0,1 0 0,-1-1 0,1 1 1,-1 0-1,1-1 0,-1 1 0,0 0 0,1 0 0,-1-1 0,0 1 1,0 0-1,0 0 0,0-1 0,0 1 0,0 0 0,0 0 1,0 0-1,0-1 0,0 1 0,0 0 0,0 0 0,0 0 0,-1 1 1,1 4-11,0 16 12,0 1-1,-2-1 0,0 0 0,-2 0 0,0 0 1,-10 29-1,-37 73 5,28-71 278,-27 93 0,44-107-49,11-37-129,-2-2-71,1-1 0,-1 0 0,0 0 0,1 0-1,-1-1 1,0 1 0,0-1 0,0 0 0,0 0-1,0 0 1,0 0 0,0-1 0,-1 1-1,1-1 1,-1 1 0,0-1 0,1 0 0,2-6-1,1 2 24,34-46-89,-1-3 0,-4 0 0,35-74 1,62-194-2817,-44 39-1191,-49 90 4392,-42 236 4532,0 47-2354,2-38-1399,-1-17-694,1-1-93,2 44 0,0-67-335,0 0 0,1 0 0,-1-1 1,2 1-1,-1 0 0,1-1 0,1 0 1,0 0-1,7 13 0,8 3-146,36 36 0,-31-37-42,30 42 1,-48-58 170,-1 1 1,0 0-1,-1 0 0,0 0 1,0 0-1,-1 1 1,0 0-1,0-1 1,-1 1-1,1 11 0,-2-12 38,0 0-1,0-1 0,-1 1 1,0 0-1,-1 0 0,0-1 1,0 1-1,0 0 1,-1-1-1,-1 1 0,1-1 1,-1 0-1,0 1 0,0-1 1,-1-1-1,0 1 0,-1 0 1,1-1-1,-1 0 0,0 0 1,-1-1-1,-11 11 0,1-3-418,-1 0 1,0-1-1,-1 0 0,0-2 0,-1 0 0,0-1 0,0-1 1,-1-1-1,0 0 0,0-2 0,-1 0 0,0-1 0,0-2 1,0 0-1,-34-1 0,48-1 186,1-1-1,0 1 1,-1-1 0,1-1 0,-1 1-1,1-1 1,0 0 0,0-1 0,0 1 0,0-1-1,1-1 1,-1 1 0,1-1 0,-1 1-1,1-2 1,0 1 0,-4-6 0,3 3-104,1 0 1,0 0 0,0-1 0,1 0 0,0 0-1,0 0 1,1 0 0,0-1 0,0 1 0,1-1-1,0 0 1,0-10 0,1 11 3,0-3-70,0 1-1,0-1 1,1 0-1,2-12 1,-2 21 365,0 0 1,1 0-1,-1 0 1,1-1-1,-1 1 1,1 0-1,0 0 1,0 0-1,0 0 1,0 0-1,1 0 1,-1 1-1,0-1 1,1 0 0,-1 0-1,1 1 1,0-1-1,-1 1 1,1 0-1,0-1 1,0 1-1,0 0 1,0 0-1,0 0 1,3 0-1,5-2 334,1 0 0,0 1-1,-1 1 1,1 0 0,0 0-1,0 1 1,0 1 0,0 0-1,0 0 1,0 1 0,-1 0-1,1 1 1,-1 0 0,19 9-1,5 5 1811,-1 2 0,60 44 0,-25-14 489,-60-45-2735,-1 0 0,1-1-1,0 0 1,0 0 0,0-1-1,0 0 1,0 0 0,0-1 0,1 0-1,-1-1 1,0 1 0,1-2 0,-1 1-1,14-4 1,-19 4-86,33-6-4606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9.0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 1 9266,'0'0'5369</inkml:trace>
  <inkml:trace contextRef="#ctx0" brushRef="#br0" timeOffset="1">1 426 5001,'0'0'15563,"197"120"-18379,-167-123-4986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19.7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6441,'0'0'13851,"126"167"-12586,-101-86-137,-12 7-408,-9 8-88,-4 3-312,0 8-136,0-5-184,0-10-808,0-10-1937,0-29-3872,0-28-897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0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1 120 5113,'0'0'9093,"41"-19"-7753,142-57-509,-163 70-710,0 1 0,1 0 0,-1 2 0,1 0 0,0 1-1,0 1 1,29 3 0,-4-1 156,-20-1-118,13 0 116,-1 1-1,64 10 1,-92-9-205,1 0 0,0 1-1,0 1 1,-1 0 0,0 0 0,0 1-1,0 0 1,-1 0 0,1 2-1,-1-1 1,-1 1 0,1 0-1,14 16 1,-19-17-24,-1 0 0,1 1 0,-1-1 0,0 1 0,0-1 0,-1 1 0,0 0 0,0 0 0,0 0 0,-1 0 0,0 1 0,-1-1 0,0 0 0,0 0 0,0 1 0,-1-1-1,0 0 1,0 0 0,-1 0 0,0 0 0,0 0 0,-1 0 0,0-1 0,0 1 0,-6 9 0,-2-5-533,0 1-1,0-2 1,-1 1-1,0-2 1,-1 0-1,0 0 1,-19 8-1,0-1-2242,-1-2-1,-39 11 0,4-9-2159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0.3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0 1744,'0'0'12259,"-8"167"-11635,8-139-256,0 1-344,-13-1-24,-25 4-1712,1-7-2913,-10-4-960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0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75 3897,'0'0'8228,"6"34"-6647,22 107-173,-24-125-760,1 0 0,0-1 0,15 30 1,-16-38-285,-1 0 0,0 0 0,0 0 0,-1 1 0,3 11 0,-4 1-20,-1-17-412,0 0-1,0 1 1,0-1 0,0 0 0,1 1-1,-1-1 1,1 0 0,0 0 0,0 0-1,2 5 1,-2-8-58,-1 0 0,1 1 0,0-1 0,-1 0 0,1 1 0,0-1 0,-1 0 0,1 0 0,0 0 0,0 0 0,-1 0 0,1 1 0,0-1-1,-1-1 1,1 1 0,0 0 0,0 0 0,-1 0 0,1 0 0,0 0 0,-1-1 0,1 1 0,0 0 0,-1-1 0,1 1 0,0 0 0,-1-1 0,1 1 0,-1-1 0,1 1 0,0-1 0,-1 1 0,1-2 0,18-21-908,-18 21 843,40-63-857,-19 30 938,37-48 0,-50 72 310,1 0-1,0 1 0,1 1 1,0-1-1,0 2 0,1-1 1,0 2-1,16-8 0,16-3 628,1 1 0,0 3 0,80-15 0,146-6 368,-236 31-1081,613-32 655,-663 51-451,-89 36-3924,70-38-114,-46 12 0,17-12-1093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0.9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1 4801,'0'0'5026,"-12"31"-2917,-37 107-178,43-117-1384,0 2 0,2-1 0,0 0-1,0 24 1,0-1 369,-38 202 2099,-2 25-3743,57-322-8031,28-58 5061,-33 89 2544,25-66-1806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4225,'0'0'2520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1.2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66 32,'0'0'6460,"36"-13"-4781,114-35-80,-147 47-1505,1 0-1,0 0 1,0 0 0,0 1-1,0 0 1,0 0 0,0 0-1,5 1 1,-8-1-47,0 0 1,0 1 0,0-1-1,0 0 1,0 1 0,0 0-1,0-1 1,-1 1 0,1-1-1,0 1 1,0 0 0,-1 0-1,1-1 1,0 1 0,-1 0-1,1 0 1,0 0 0,0 1-1,3 6 393,0 1 0,-1 0-1,0 1 1,0-1 0,-1 0-1,0 1 1,1 12 0,-1 73 2701,-2-68-2343,-2 287 5086,0-2-4600,2-306-1373,0-1 0,0 0 0,-1 0-1,1 0 1,-1 0 0,0 0 0,-3 8 0,3-12 19,1 0-1,0 0 1,-1-1-1,1 1 1,-1 0 0,0 0-1,1-1 1,-1 1 0,1-1-1,-1 1 1,0 0-1,0-1 1,1 1 0,-1-1-1,0 0 1,0 1 0,0-1-1,1 0 1,-3 1-1,2-1-63,-1 0 0,0 0 0,1 0 0,-1 0-1,0 0 1,0-1 0,1 1 0,-1 0-1,0-1 1,1 0 0,-1 1 0,0-1 0,-2-1-1,-3-3-476,1 0-1,-1 0 0,1-1 1,0 0-1,0 0 0,0 0 1,1-1-1,0 1 0,-5-10 1,-35-71-3440,44 86 3979,-15-34-1253,2 0 1,2-1-1,1-1 0,-9-59 1,11 29 768,1-115 1,8 177 750,1-1-1,-1 0 1,1 1-1,0-1 1,0 1 0,1-1-1,0 1 1,0 0-1,0-1 1,3-4-1,-4 8-65,0 1 0,0-1 0,0 1 0,0-1 0,1 1 0,-1-1 0,0 1 0,1 0 0,-1 0 0,1 0 0,-1 0 0,1 0 0,-1 0 0,1 0 0,0 0-1,0 1 1,-1-1 0,1 1 0,0-1 0,0 1 0,0 0 0,-1-1 0,1 1 0,0 0 0,0 0 0,0 0 0,0 1 0,-1-1 0,1 0 0,0 1-1,0-1 1,0 1 0,2 1 0,-3-1-83,0 0-1,0 0 1,-1 0-1,1 0 1,-1 0-1,1 0 1,-1 0-1,1 0 1,-1 0-1,1 0 1,-1 0-1,0 0 1,0 0-1,0 0 1,1 1-1,-1-1 1,0 0-1,0 0 1,-1 0-1,1 0 1,0 0-1,-1 2 1,1 2 124,0 21 288,1-13-386,-1 1 1,0-1-1,-1 0 1,0 1-1,-1-1 1,-8 25-1,10-37-70,0-1-2,0 0 0,0 0 0,0 0 0,0 0 0,0 0 0,-1 1 0,1-1 0,0 0-1,0 0 1,0 0 0,0 0 0,0 0 0,0 1 0,0-1 0,0 0 0,0 0 0,0 0 0,0 0-1,0 0 1,0 1 0,0-1 0,0 0 0,0 0 0,0 0 0,0 0 0,0 1 0,0-1 0,0 0-1,0 0 1,0 0 0,0 0 0,0 0 0,1 0 0,-1 1 0,0-1 0,0 0 0,0 0 0,0 0-1,0 0 1,0 0 0,0 0 0,1 0 0,-1 0 0,0 1 0,0-1 0,0 0 0,0 0 0,0 0 0,1 0-1,1 0-5,1 0 0,-1 0-1,1 0 1,-1 0-1,1-1 1,-1 1-1,1-1 1,-1 1-1,0-1 1,1 0 0,3-2-1,42-20-833,65-43 0,-40 11-2282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1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72 6961,'0'0'10819,"113"-43"-10307,-71 29 96,-4 3 200,-9 8 88,-4 3-295,-4 0-513,21 3-88,-8 19-2873,-13-5-5553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2.9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54 3993,'0'0'16495,"41"2"-15604,139 1-461,-152-5-378,-1 0 1,1-2 0,38-11-1,-9 2-37,-5 4-19,-1 3 1,58-1-1,-106 7 7,1 0-1,-1 0 0,1 0 1,-1 0-1,1 1 1,-1 0-1,1-1 0,-1 1 1,1 0-1,-1 1 0,4 1 1,-5-2-2,-1 1 1,0-1 0,1 1-1,-1-1 1,0 1 0,0-1-1,0 1 1,0 0 0,0 0-1,0 0 1,0-1 0,-1 1-1,1 0 1,-1 0-1,1 0 1,-1 0 0,0 0-1,0 0 1,0 3 0,1 7-4,-1-1 0,0 0 0,-1 0 0,-1 0 0,1 0-1,-2 0 1,1 0 0,-2 0 0,1 0 0,-2-1 0,1 0 0,-1 0 0,-1 0 0,0 0 0,0-1 0,-10 11 0,-4 5-473,-36 35-1,48-52-174,-1 0 1,0-1-1,0 0 0,-1-1 0,1 0 0,-1 0 1,-20 7-1,29-13 492,0 1-1,0-1 1,-1 0 0,1 1 0,0-1-1,-1 0 1,1 0 0,0 0 0,-1 0 0,1 0-1,0 0 1,0 0 0,-1 0 0,1-1 0,0 1-1,-1-1 1,1 1 0,0-1 0,0 1 0,0-1-1,-1 1 1,1-1 0,0 0 0,0 0-1,-1-1 1,-1-1-432,1 0-1,0-1 1,0 1-1,0-1 1,0 1-1,-3-9 1,-12-41-4904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3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1 2328,'0'0'7210,"-55"227"-4881,30-132-345,0 1-448,8-4-832,0-7-456,5-7-248,8-18-1088,4-39-1400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3.5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6313,'0'0'4113,"4"219"-3281,-4-166-584,0-14-248,-4-10-416,4-22-976,0-39-2505,13-35 833</inkml:trace>
  <inkml:trace contextRef="#ctx0" brushRef="#br0" timeOffset="1">1 1 1424,'71'78'2905,"-50"-82"-1545,9 4-104,-1 0-143,9 11-377,0 21-328,-9 3-232,-4 7-176,-17 5-104,-8-1-792,-46 21-1041,-25-11-767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3.8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0 124 952,'0'0'12019,"315"-14"-11019,-176 10 136,3 1-280,1-1-255,-13 4-417,-17 0-184,-20 0-88,-18 0-1609,-24 0-1335,-30 0-2338</inkml:trace>
  <inkml:trace contextRef="#ctx0" brushRef="#br0" timeOffset="1">819 0 1104,'0'0'8882,"-5"213"-6705,5-107 303,5 4-15,16 0-993,-5-8-824,-3-6-472,-5-18-176,-3-25-1536,-5-28-1089,0-68-4280,0-14 1928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4.1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155 1 2705,'0'0'2984,"-130"219"-2720,109-151-264,17-22-960</inkml:trace>
  <inkml:trace contextRef="#ctx0" brushRef="#br0" timeOffset="1">411 72 1936,'0'0'4801,"298"-14"-3832,-210 14-609,13 0-360,-21 0-1121,-26 0-2983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4.4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508 1 880,'0'0'9886,"-40"6"-8819,-127 24-501,154-26-519,0-1 0,1 2-1,-1-1 1,1 2 0,1 0 0,-1 0 0,1 1 0,0 0 0,0 1 0,-10 10 0,0-1 54,5-4 21,0 0 0,1 1 0,1 0 0,0 1 0,-14 21 0,23-29-100,1 1 1,-1 0 0,1 0 0,1 1-1,-1-1 1,2 1 0,-1-1-1,1 1 1,0 0 0,1 0 0,0 0-1,0 0 1,1 0 0,1 10-1,0-13-21,0 0 0,1-1-1,0 0 1,-1 1 0,2-1-1,-1 0 1,0 0 0,1 0-1,0 0 1,1 0 0,-1-1-1,1 0 1,7 8 0,6 3 3,1 0 0,21 14 0,-5-5 2,-29-20-4,14 10 2,-1 1 0,29 31 1,-43-41-7,1 0 1,-1 1-1,-1-1 1,1 1-1,-1 0 1,0 0-1,0 0 1,0 1-1,-1-1 1,0 1-1,-1-1 1,1 1-1,-1 0 1,0 10-1,0 1-25,0-14-53,-1 1 0,0-1 0,0 1 0,0-1 0,0 1 0,0-1 0,-1 1 0,0-1 0,0 1 0,-3 7 0,4-12 46,0 0-1,0 0 0,0 0 0,0 0 0,0 1 0,0-1 0,-1 0 0,1 0 0,0 0 0,0 0 0,0 0 0,0 0 0,0 1 0,0-1 0,-1 0 0,1 0 0,0 0 0,0 0 0,0 0 1,0 0-1,0 0 0,-1 0 0,1 0 0,0 0 0,0 0 0,0 0 0,0 0 0,-1 0 0,1 0 0,0 0 0,0 0 0,0 0 0,0 0 0,-1 0 0,1 0 0,0 0 0,0 0 0,0 0 0,0 0 1,-1 0-1,1 0 0,0 0 0,0 0 0,0 0 0,0-1 0,0 1 0,-1 0 0,1 0 0,0 0 0,0 0 0,0-1 0,-4-12-2859,3-25-1691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4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3537,'0'0'6904,"7"35"-5297,0 1-1172,1 7 205,-1-1 1,-2 1-1,-1 53 1,-12 334 1899,8-418-2661,0 0 1,1 0-1,1 0 0,0-1 0,1 1 0,0 0 1,1-1-1,0 0 0,0 0 0,7 11 1,-7-15 36,0-1 1,1 0-1,0 0 1,0 0 0,0 0-1,0-1 1,1 0 0,0 0-1,0-1 1,0 1-1,1-1 1,-1-1 0,1 1-1,0-1 1,0 0 0,14 3-1,-15-4 79,1-1 0,-1 1-1,0-1 1,1 0-1,0-1 1,-1 0 0,1 0-1,-1 0 1,1-1 0,-1 0-1,1 0 1,-1 0 0,1-1-1,-1 0 1,0 0 0,0-1-1,0 0 1,0 0 0,0 0-1,-1-1 1,1 0 0,-1 0-1,0 0 1,0-1 0,-1 1-1,1-1 1,6-10 0,18-25-470,-2-1 0,-1-2 0,-3 0 0,-1-2 0,29-86 0,-46 113 356,-1-1 0,0 1 0,-1-1 0,-1 0 0,-1-22 0,-1 40 144,0 0 0,0-1-1,-1 1 1,1 0 0,0 0-1,0 0 1,-1 0 0,1 0-1,-1 0 1,1 0 0,-1 0 0,1 0-1,-1 0 1,1 0 0,-1 0-1,0 1 1,0-1 0,1 0-1,-1 0 1,0 1 0,0-1-1,0 0 1,0 1 0,0-1-1,0 1 1,0-1 0,0 1-1,0 0 1,0-1 0,0 1-1,0 0 1,0 0 0,-2-1-1,0 1 60,1 0-1,-1 0 0,0 0 1,0 0-1,1 0 0,-1 1 0,0-1 1,1 1-1,-1 0 0,1 0 1,-1 0-1,1 0 0,-1 0 1,-2 2-1,2 0 44,0 0-1,0-1 1,0 1 0,1 0 0,-1 1 0,1-1 0,0 0-1,0 1 1,0-1 0,0 1 0,0-1 0,1 1 0,0 0-1,0 0 1,0 0 0,0 4 0,-2 9 433,2 1 0,1 25 0,0-24-345,0-13-173,1 0 0,0 0 0,0 0 0,0 0-1,1 0 1,-1 0 0,2 0 0,-1 0-1,1-1 1,-1 1 0,2-1 0,-1 1 0,0-1-1,1 0 1,0-1 0,6 6 0,-5-5-181,1 0 0,0 0 0,1 0 1,-1-1-1,1 0 0,0 0 0,0-1 1,0 0-1,0 0 0,1 0 0,-1-1 1,15 2-1,-18-3-219,0-1 0,0 0 0,0 0 0,0 0 1,0-1-1,0 1 0,0-1 0,-1 0 0,1 0 0,0-1 1,-1 1-1,1-1 0,-1 1 0,1-1 0,-1 0 0,0 0 1,1-1-1,-1 1 0,0-1 0,-1 1 0,6-7 0,26-29-7774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6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140 46 1032,'0'0'9694,"3"-7"-8348,15-32 3434,-32 45-805,-7 12-3563,18-15-89,-12 10-235,2 2 0,0-1-1,0 2 1,-18 29 0,25-35-88,1 0 0,1 0 1,-1 0-1,2 1 0,-1-1 0,1 1 1,1 0-1,0 0 0,1 0 0,-1 12 0,2-10 3,-1-9-4,1 0-1,0 0 1,0-1 0,1 1 0,-1 0-1,1 0 1,1 3 0,-1-5-2,-1-1 0,1 1 1,0-1-1,0 1 0,0-1 1,0 0-1,1 1 0,-1-1 1,0 0-1,1 0 0,-1 1 1,0-1-1,1-1 0,-1 1 0,1 0 1,0 0-1,-1 0 0,1-1 1,2 1-1,14 4-37,1-1-1,0-2 1,0 0-1,-1 0 1,32-3-1,-11-1-639,44-7 0,-54 4-897,0-1 1,41-15-1,35-26-6158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3689,'0'0'13368,"10"40"-10950,34 135-802,-33-120-1210,-2 1 0,-2 0 0,-3 1 0,-4 80 0,-2-51-381,2 15-2664,12-135-1360,60-159-1056,49-102 2627,-111 273 2581,1 0-1,0 1 1,25-34 0,-31 49-20,0 1-1,0-1 0,0 0 0,1 1 0,0 0 1,0 1-1,0-1 0,1 1 0,-1 0 1,1 1-1,0-1 0,0 2 0,0-1 0,1 1 1,10-3-1,4 2 161,1 2 1,0 0 0,-1 1-1,1 1 1,0 1 0,-1 1-1,0 1 1,1 1 0,21 8-1,-32-8-151,-1 0-1,1 0 0,-1 1 1,0 0-1,-1 1 0,0 0 1,18 17-1,-22-18-79,0 1 0,0 0 1,-1 1-1,0-1 0,0 1 1,-1 0-1,0 0 0,0 0 0,-1 1 1,0-1-1,4 17 0,-5-13-29,0 0 1,-1 0-1,0 0 0,-1 0 1,0-1-1,-1 1 0,0 0 0,-1 0 1,0 0-1,-1-1 0,0 1 0,-1-1 1,0 0-1,-1 0 0,-1 0 0,-11 18 1,-3-4-309,0 0 0,-2-1 0,-1-2 1,-1 0-1,-1-1 0,-1-1 1,-1-2-1,0-1 0,-55 26 0,71-38-102,0-1 0,-1 0 0,1-1 0,-1 0 0,0-1 0,1 0 0,-21 0 0,31-2 274,-1 0 1,1 0-1,0-1 0,-1 1 1,1 0-1,0 0 0,0-1 1,-1 1-1,1-1 0,0 1 1,0-1-1,0 1 1,0-1-1,0 0 0,0 1 1,0-1-1,0 0 0,0 0 1,0 0-1,0 0 1,-1-2-1,0 1-5,1-1 0,0 0 1,0 0-1,0 0 0,0 0 0,0 0 0,0 0 0,1 0 1,-1-3-1,1-8 48,0 0 1,1 0-1,3-17 1,-4 30 63,1-5 219,1-1 1,-1 1 0,1-1 0,0 1-1,1 0 1,0 0 0,0 0 0,0 0-1,1 0 1,-1 1 0,1-1 0,1 1-1,-1 0 1,1 0 0,0 1-1,10-8 1,4-1 397,1 2 0,1 0-1,35-13 1,-32 14-784,0-1 1,27-16-1,-33 15-973,0-2 0,-1 0 0,0-1-1,27-33 1,-8-7-4322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29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1304 5657,'0'0'1977,"248"-192"-1025,-60 5-440,47-72-392,0-24-120,-62 63-952,-56 57-3289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26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1486 110 224,'0'0'5667,"-5"-7"-4953,-15-21-80,20 27-579,0 1 1,0-1 0,-1 1-1,1-1 1,0 1-1,-1-1 1,1 1-1,-1 0 1,1-1-1,-1 1 1,1-1 0,-1 1-1,1 0 1,-1-1-1,1 1 1,-1 0-1,1 0 1,-1-1 0,1 1-1,-1 0 1,0 0-1,1 0 1,-1 0-1,1 0 1,-1 0-1,0 0 1,1 0 0,-1 0-1,1 0 1,-1 0-1,0 0 1,1 0-1,-1 0 1,1 1-1,-1-1 1,1 0 0,-1 0-1,1 1 1,-1-1-1,1 0 1,-1 1-1,1-1 1,-1 0 0,1 1-1,-1-1 1,1 1-1,0-1 1,-1 1-1,1-1 1,0 1-1,-1-1 1,1 1 0,0-1-1,0 1 1,-1-1-1,1 1 1,0 0-1,0-1 1,0 1-1,0-1 1,0 2 0,-10 30 719,1 1 0,-9 64 0,4 75 521,5-52-448,-146 836 1691,12-110-623,102-292-606,29-1-690,-4 118 498,11-421 396,5-224-1096,0-25-51,7-1-177,-1 1 1,1-1-1,0-1 1,-1 1-1,1-1 1,-1-1 0,1 1-1,-1-1 1,0 0-1,0 0 1,1-1-1,-1 0 1,-1 0-1,1 0 1,0-1-1,5-4 1,132-108 792,9-7-582,75-63-118,1232-941 164,-604 472-363,90-174-712,-795 677 560,-130 128 65,-1-1 1,-1 0-1,-1-2 1,23-50 0,-12 12 35,57-118 131,-70 155-156,2 1 0,1 1 0,1 0 0,30-31 0,-40 47 69,-7 7 5,0 0 1,1 0-1,-1 1 0,1-1 1,-1 1-1,1-1 1,0 1-1,0 0 0,0 0 1,0 0-1,7-2 1,-10-26 1653,-1 27-1734,1 0 1,-1 0-1,0-1 1,0 1-1,0 0 0,0 0 1,0 0-1,-1 0 1,1 0-1,-1 1 0,0-1 1,0 0-1,0 1 0,0-1 1,-1 1-1,1 0 1,-1 0-1,1-1 0,-5-1 1,-7-5-4,0 0-1,-24-10 1,4 5 1,0 1 0,-1 2 0,-1 1 0,-53-7 0,-150-5 0,60 16 0,0 9 0,0 8 0,-238 44 0,29 22 0,5 17 0,-476 182 0,-150 138 0,752-305 0,155-62 0,-40 14 0,136-60-5,5-1-49,1 24-296,1 61 157,-7 167 182,-26-44 24,-34 150 55,-132 832 61,113 6-134,85-722 24,1-472-14,7-4 3,6-3 10,-1-1 0,1 0 0,-1-1 0,0-1 0,0 0 1,-1 0-1,13-13 0,4-1 25,137-99 113,79-56-124,-68 50-32,529-393 0,-36-66 0,-13-136 15,-36-32-105,-275 329-372,-83 104-645,-36 44-276,-54 65 308,-67 70 707,165-290 1,-240 377 413,44-57 1,-59 92-38,0 0 0,2 1 0,0 0 1,1 2-1,32-23 0,-51 40 13,1 0 0,-1-1 0,0 1 0,1 0 0,-1 0-1,1 0 1,-1-1 0,0 1 0,1 0 0,-1-1 0,0 1 0,1 0 0,-1-1 0,0 1 0,1 0 0,-1-1 0,0 1 0,0 0-1,1-1 1,-1 1 0,0-1 0,0 1 0,0 0 0,0-1 0,0 1 0,0-1 0,0 1 0,1-1 0,-1 1 0,0-1-1,-1 1 1,1-1 0,0 1 0,0 0 0,0-1 0,0 1 0,0-1 0,0 1 0,0-1 0,-1 1 0,1 0 0,0-1-1,0 1 1,-1-1 0,1 1 0,0 0 0,0-1 0,-1 1 0,1 0 0,0-1 0,-1 1 0,1 0 0,-1 0 0,1-1-1,0 1 1,-1 0 0,1 0 0,-1 0 0,1 0 0,-1 0 0,1-1 0,0 1 0,-1 0 0,1 0 0,-1 0 0,-36-9 1669,35 9-1666,-65-9 15,0 3-1,-86 4 1,129 2-33,-202 3 3,-345 34-21,99-4-2,104-17 8,-233 15 7,7 45-89,247 5-15,68 8 54,-57 43-101,312-121 117,4-2 54,-39 22 0,56-28-43,-1-1 1,0 1 0,1 0-1,0-1 1,0 2-1,0-1 1,0 0-1,0 0 1,0 1 0,1 0-1,0-1 1,0 1-1,0 0 1,0 0 0,-1 6-1,3-10 4,0 1 0,-1 0-1,1-1 1,0 1 0,0 0-1,1 0 1,-1-1 0,0 1-1,0 0 1,0-1 0,0 1-1,0 0 1,1-1 0,-1 1 0,0 0-1,1-1 1,-1 1 0,0 0-1,1-1 1,-1 1 0,1-1-1,-1 1 1,1-1 0,0 2-1,22 9-141,28-1 55,-48-10 71,142 13-275,-142-13 306,-1 0 1,1 1-1,0-1 1,-1 1-1,1 0 1,0 0-1,-1 0 1,1 0-1,-1 0 1,1 0-1,-1 1 1,0-1-1,1 1 1,-1 0-1,0-1 1,0 1-1,0 0 1,1 3-1,0-1-8,-1 1 0,0 0 0,0 0 0,0 1 0,-1-1-1,0 0 1,0 0 0,0 1 0,0-1 0,-1 7 0,1 30 10,-2 1 1,-2-1-1,-2 0 0,-1 0 1,-24 80-1,-91 227 91,-65 104 44,-16 2-84,-290 722-10,403-909-1972,-105 536 0,140-391-4702,31-68-2630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3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0 3441,'0'0'7917,"-8"25"-7030,-59 174-24,55-166-817,2 0 0,1 1 0,2 0 0,2 1 0,1-1 0,0 40 0,4-69-46,0-1 1,0 0 0,1 1 0,-1-1 0,1 0 0,1 1 0,-1-1 0,0 0 0,1 0 0,0 0 0,0 0 0,0 0-1,0 0 1,1-1 0,3 5 0,-1-3 3,0-1-1,0 0 0,0 0 0,0 0 1,1-1-1,-1 1 0,1-1 0,0-1 1,9 4-1,5 0 19,1-2 1,0 0 0,0-1-1,0-1 1,30-1-1,-37 0-23,0-1-1,0-1 0,0 0 1,0-1-1,0 0 1,0-1-1,-1-1 0,0 0 1,1-1-1,-1-1 1,-1 1-1,1-2 0,-1 0 1,0-1-1,-1 0 1,0 0-1,0-1 0,-1-1 1,14-16-1,-15 15 2,0-1-1,-1 0 1,0-1-1,-1 0 1,0 0 0,-1 0-1,-1-1 1,6-23-1,-5 9 36,-2 0 0,-1 1-1,0-46 1,-2 47 16,0 18 96,-1 0 0,0 0 0,0 1 0,0-1 0,-3-11 0,3 19-138,0 0-1,0 0 0,0 0 0,0 0 1,0 0-1,0-1 0,0 1 0,0 0 0,0 0 1,0 0-1,0 0 0,0 0 0,0 0 0,0 0 1,0 0-1,0 0 0,-1 0 0,1 0 1,0-1-1,0 1 0,0 0 0,0 0 0,0 0 1,0 0-1,0 0 0,0 0 0,0 0 0,0 0 1,0 0-1,0 0 0,-1 0 0,1 0 1,0 0-1,0 0 0,0 0 0,0 0 0,0 0 1,0 0-1,0 0 0,0 0 0,0 0 1,0 0-1,-1 0 0,1 0 0,0 0 0,0 0 1,0 0-1,0 0 0,0 0 0,0 0 0,0 0 1,0 0-1,0 0 0,0 0 0,0 0 1,0 1-1,0-1 0,-1 0 0,1 0 0,0 0 1,0 0-1,0 0 0,0 0 0,0 0 0,0 0 1,0 0-1,0 0 0,0 0 0,0 1 1,-4 12 92,-27 233 45,11-58 0,-21 38 72,31-186-200,-1-1 1,-3 0 0,-27 57 0,37-89-11,0 1 0,-1 0 1,0-1-1,0 0 0,-1 0 0,1-1 0,-2 1 1,-8 6-1,10-9 3,0-1 1,0 0 0,0-1-1,0 1 1,0-1-1,-1 0 1,1-1 0,-1 1-1,1-1 1,-1 0-1,0 0 1,1-1 0,-7 0-1,8 0-3,1 0-1,0 0 0,0-1 1,0 1-1,0-1 1,0 0-1,0 0 1,0 0-1,0 0 1,0 0-1,0-1 1,1 1-1,-1-1 0,0 0 1,1 0-1,-1 0 1,1 0-1,0 0 1,-3-4-1,2 2 0,-1-1-1,1 0 1,1-1-1,-1 1 1,1-1-1,0 1 1,0-1-1,1 1 1,-1-1-1,0-6 1,1 2-17,0 0 1,1 0-1,0 0 1,0 0 0,1 1-1,1-1 1,-1 0 0,2 0-1,-1 1 1,1 0 0,1-1-1,-1 1 1,7-9-1,-1 5-9,1 1-1,1 0 1,0 1-1,1 1 1,0-1-1,0 2 1,1 0-1,0 0 0,1 1 1,0 1-1,0 0 1,22-7-1,-8 5 3,0 1 1,1 1-1,0 2 0,0 1 0,54-1 1,-78 5 11,0 0-1,1 0 1,-1 1 0,0 0 0,0 0 0,1 0 0,-1 1-1,0-1 1,0 1 0,0 0 0,-1 1 0,1-1-1,0 1 1,-1 0 0,0 0 0,0 1 0,7 6 0,-6-4 3,0 1 1,-1-1 0,0 1 0,0 0-1,-1 0 1,1 0 0,-1 1 0,-1-1-1,0 1 1,0-1 0,1 13 0,1 23 29,-2 69 0,-2-70 1,-4-19 1009,11-36-630,65-67-748,-28 35-146,187-211-5487,-128 131 469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3.9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225 198 7722,'0'0'1532,"36"-20"-811,122-64-306,-102 54-335,-41 20-78,1 1 1,0 1-1,0 1 1,1 0-1,-1 1 1,33-6 0,-44 11-43,-4 0 35,-1 1 0,0 0 0,1-1 0,-1 1 0,1 0 1,-1 0-1,1 0 0,-1-1 0,1 1 0,-1 0 0,1 0 1,-1 0-1,1 0 0,-1 0 0,1 0 0,-1 0 0,1 0 1,-1 0-1,1 0 0,-1 0 0,1 0 0,-1 0 0,1 1 1,-1-1-1,1 0 0,-1 0 0,0 0 0,1 1 0,-1-1 1,1 0-1,-1 1 0,0-1 0,1 0 0,-1 1 1,0-1-1,1 0 0,-1 1 0,0-1 0,1 1 0,-1-1 1,0 1-1,0-1 0,0 1 0,1-1 0,-1 0 0,0 1 1,0-1-1,0 1 0,0-1 0,0 1 0,0-1 0,0 1 1,0-1-1,0 1 0,0-1 0,0 1 0,0-1 0,0 1 1,0-1-1,-1 2 0,-1 8-8,-1-1 0,1 1 0,-2-1 0,1 1 0,-1-1 0,-1 0 1,0 0-1,-6 9 0,-58 69 8,38-50 6,-212 249 165,21-25 581,183-207-423,111-140-243,-17 23-82,-40 45-11,25-30 9,-38 46 0,1 0 0,-1 0 0,1 0 0,0 0 1,0 0-1,-1 0 0,1 1 0,0-1 0,1 1 0,-1 0 0,0 0 1,0 0-1,1 0 0,-1 1 0,4-1 0,-6 1-3,0 0-1,1 1 0,-1-1 1,0 1-1,0-1 1,0 1-1,0-1 1,0 1-1,0 0 1,0-1-1,0 1 0,0 0 1,0 0-1,0-1 1,0 1-1,0 0 1,-1 0-1,1 0 1,0 0-1,-1 0 0,1 1 1,-1-1-1,1 0 1,-1 0-1,1 0 1,-1 0-1,0 1 1,0-1-1,1 0 0,-1 0 1,0 2-1,2 49 84,-3-40-68,2 33 60,0-9 16,-4 42-1,2-68-77,-1-1-1,1 0 1,-2 0-1,1 1 1,-1-1-1,0-1 0,-1 1 1,0 0-1,-8 11 1,1-10-7,5-15-188,1-23-667,2-119-3631,-8 12 1662,-5 1-227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4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0 400,'0'0'3070,"36"2"-1932,116 12 102,-144-12-1098,0-1 0,-1 1 0,1 1 0,-1 0 0,0 0 0,1 0-1,-1 1 1,-1 0 0,1 0 0,-1 0 0,0 1 0,0 0 0,0 1 0,0-1 0,-1 1 0,0 0 0,8 12 0,2 2 344,22 29 1075,-2 2 0,36 68 0,45 120 2675,2 0-1473,45 38-1596,-5-10-3227,-136-224 74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4.5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478 0 8106,'0'0'5073,"-214"209"-4745,151-134-328,5-8-80,7-7-1024,9-32-1241,13-17-904,8-11-439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4.8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622 1 4761,'0'0'1872,"75"216"-2392,-75-188-1128,-29-3-2785</inkml:trace>
  <inkml:trace contextRef="#ctx0" brushRef="#br0" timeOffset="1">169 596 2000,'0'0'5642,"-101"269"-4442,67-141 528,13-4 121,9-1-329,12-9-360,0-8-640,0-10-376,8-18-144,21-18-784,26-50-1456,-9-10-2129,0-10-784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6.2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1 247 9362,'0'0'5292,"35"-1"-4089,-3 0-993,-8 1-150,1-1 0,-1-1-1,0-1 1,0-1 0,0-2-1,-1 0 1,40-16 0,123-69-1898,-9-14-4962,-167 100 6181,-6 8 271,-7 20 420,-16 43 766,-46 211 3123,19 289 2322,37-381-5613,7-163-668,3-10-28,-2 0-1,0 1 1,0-1-1,-1 0 1,-1 0-1,0 0 1,0 0-1,-7 13 1,10-24-17,0 0 0,-1-1 0,1 1 0,0 0 0,0-1 0,-1 1-1,1 0 1,-1-1 0,1 1 0,0-1 0,-1 1 0,1-1 0,-1 1 0,1-1 0,-1 1 0,1-1 0,-1 0 0,0 1 0,1-1 0,-1 0 0,1 1-1,-1-1 1,0 0 0,1 0 0,-1 0 0,0 1 0,0-1 0,1 0 0,-1 0 0,0 0 0,1 0 0,-1 0 0,-1-1 0,1 1-90,0-1-1,0 0 1,0 0 0,0 0 0,0 0 0,0 0 0,0 0 0,0 0-1,0-1 1,0 1 0,1 0 0,-1 0 0,1-1 0,-1 1 0,1 0-1,-1-1 1,0-1 0,-8-37-2044,2-1 0,2 0-1,-1-46 1,-9-70-1182,12 141 3251,-10-43-310,13 56 499,-1 0 1,0 0 0,0 0 0,-1 1 0,1-1 0,0 0-1,-1 1 1,0-1 0,1 1 0,-1 0 0,0-1 0,0 1 0,-1 0-1,1 0 1,-5-3 0,6 5-29,1 0-1,-1 0 0,0-1 1,0 1-1,0 0 1,0 0-1,0 0 1,0 0-1,0 0 1,0 0-1,0 0 1,0 0-1,0 1 1,0-1-1,0 0 1,1 1-1,-1-1 0,0 0 1,0 1-1,0-1 1,0 1-1,1-1 1,-1 1-1,0 0 1,0-1-1,1 1 1,-1 0-1,1-1 1,-1 1-1,0 0 1,1 0-1,-1 0 0,1-1 1,0 1-1,-1 0 1,1 0-1,0 0 1,-1 1-1,-11 39 906,11-35-737,-10 39 688,0-4-506,3 0 1,1 0-1,-2 53 1,30-123-4010,193-265-697,21 10 3373,-212 260 823,1 0 1,37-28 0,-52 46 200,0 0 1,0 0 0,1 1 0,-1 0-1,1 0 1,0 1 0,0 0 0,1 1 0,-1 0 0,1 1 0,12-1 0,-20 3 68,-1 0 0,0 0 0,0 0 1,0 0-1,0 1 0,0-1 0,0 1 1,0 0-1,0-1 0,0 1 0,0 0 1,0 0-1,-1 0 0,1 0 0,0 1 1,0-1-1,-1 0 0,1 1 0,-1-1 1,0 1-1,1 0 0,-1-1 0,0 1 1,0 0-1,0 0 0,0 0 1,0 0-1,0 0 0,-1 0 0,2 3 1,1 9 512,0 0 1,-1 0 0,1 26 0,-1-6 1118,-1-29-1649,8 59 1426,2 94 1,-11-139-1463,-1 1 1,0 0 0,-2 0-1,-1 0 1,0-1-1,-1 0 1,-1 0 0,-17 36-1,-50 70 582,63-109-688,-1 0 0,-1-2 0,-1 1 0,0-2 0,-22 19 0,29-28-263,0 0-1,0 0 1,0-1-1,0 0 1,-1 0-1,1-1 1,-1 1-1,1-2 0,-1 1 1,0-1-1,0 0 1,0 0-1,0 0 1,0-1-1,0 0 1,0-1-1,1 0 0,-1 0 1,-11-3-1,5 0-231,0-1-1,0 0 1,1-1-1,0-1 0,0 0 1,0 0-1,1-1 1,-16-15-1,21 18 492,1 1 0,0-1 0,0-1 0,0 1-1,1-1 1,0 0 0,0 0 0,0 0 0,1 0 0,0-1 0,0 0 0,1 1 0,0-1-1,0 0 1,0 0 0,1 0 0,0 0 0,0-1 0,1 1 0,0 0 0,0 0 0,1 0 0,0 0-1,3-12 1,-3 16 31,0 0 1,0 1-1,0-1 0,1 1 0,-1-1 0,1 1 0,0 0 0,0 0 1,0 0-1,0 0 0,0 0 0,0 0 0,0 0 0,1 0 0,2-1 1,1 0 73,1 0 0,-1 1 0,0 0 0,0 0 0,1 0 0,8 0 0,5 0 416,-1 1-1,1 1 0,30 3 1,-41-1-262,0 0 0,0 1-1,0 0 1,-1 0 0,1 0 0,-1 2 0,0-1 0,0 1 0,0 0 0,0 0 0,-1 1 0,7 7 0,7 7 333,0 2-1,24 34 1,-44-54-669,1 0 1,-1 0 0,0-1-1,0 1 1,1-1-1,-1 1 1,1-1-1,0 1 1,-1-1 0,1 0-1,0 0 1,0 0-1,0 0 1,0 0 0,0 0-1,2 0 1,-3-1-39,1 0 0,-1-1 0,0 1 1,0 0-1,1-1 0,-1 0 1,0 1-1,0-1 0,1 0 0,-1 1 1,0-1-1,0 0 0,0 0 0,0 0 1,0 0-1,0 0 0,-1 0 0,1 0 1,0 0-1,0-1 0,-1 1 1,1 0-1,-1 0 0,1-1 0,-1 1 1,1-2-1,11-28-1406,14-63-1,-18 61 1623,1 0-1,14-33 1,-19 56 164,1 0 0,0 0 0,1 1 0,0 0 0,1 0 0,-1 0 0,2 1 0,-1 0 0,1 0 0,13-9 1,-2 4 39,1 0 0,1 2 0,0 1 0,36-13 0,93-19 61,19-7-1691,-161 45 921,1 1 0,-1-1 0,0 0 0,0-1 0,10-7 0,-15 9 137,0 0 1,-1 1 0,1-1 0,0 0-1,-1-1 1,1 1 0,-1 0-1,0-1 1,0 1 0,-1-1-1,1 0 1,-1 0 0,0 0-1,0 1 1,1-6 0,2-21-1036,-2 0 1,-2-42-1,0 54 1267,-2 1 0,0-1 0,-1 1 0,-1-1-1,-8-22 1,10 34 258,-1 0-1,0 0 1,-1 0 0,1 1-1,-1 0 1,0-1-1,-8-6 1,12 11-99,-1 0 0,0 1 0,0-1 1,1 1-1,-1-1 0,0 1 0,0-1 1,1 1-1,-1-1 0,0 1 0,0 0 1,0 0-1,0-1 0,0 1 0,1 0 1,-1 0-1,0 0 0,0 0 0,0 0 1,0 0-1,0 0 0,0 0 1,-1 1-1,1 0-21,0-1 0,0 2 1,-1-1-1,1 0 0,0 0 1,0 0-1,0 0 0,0 1 1,0-1-1,1 0 0,-1 1 1,0-1-1,1 1 0,-1-1 1,1 1-1,-1-1 0,1 1 0,-1 2 1,-15 85 3691,-8 124 0,18-147-2511,-2 24 462,-24 188 1435,25-243-3119,-1 1 0,-2-2 0,-1 0 0,-2 0 0,-29 54 0,36-78-415,0 1-1,-1-1 0,-1-1 1,1 1-1,-18 15 0,22-22 57,-1 0 0,0 0 0,0-1-1,0 1 1,0-1 0,0 0 0,0 0-1,-1 0 1,1-1 0,-1 1 0,1-1-1,-1 0 1,1-1 0,-1 1 0,0-1 0,1 0-1,-1 0 1,-6-1 0,9 1 78,-1-1 1,0 0-1,1 0 0,-1 0 1,0 0-1,1 0 1,-1 0-1,1-1 1,0 1-1,-1-1 0,1 0 1,0 0-1,0 1 1,0-2-1,0 1 0,-2-3 1,1 0-121,-1-1 0,1 0 1,0 0-1,0 0 0,1 0 0,-3-11 1,0-5-444,2 0 0,0 0 1,0-25-1,3-75-2073,-1 119 2868,1 0 1,0-1 0,0 1 0,1 0 0,-1-1 0,1 1 0,-1 0 0,1 0 0,0 0 0,0-1 0,0 1 0,3-4 0,-2 5 72,-1 1 1,1 0 0,0-1 0,0 1 0,-1 0 0,1 0 0,0 0 0,0 0 0,0 1 0,0-1 0,0 1-1,1-1 1,-1 1 0,0-1 0,0 1 0,0 0 0,0 0 0,0 0 0,3 1 0,5-1 337,0 1 1,-1 1-1,1-1 1,0 2-1,-1-1 1,1 1-1,-1 1 1,0 0-1,15 8 1,6 7 1157,39 31 0,-32-21-359,-9-10-467,-15-10-544,0 0 0,0 1 0,-1 0 0,0 1 0,13 16 1,-25-27-248,0 0 0,0 0 1,0 0-1,0 1 1,0-1-1,0 0 1,0 0-1,0 1 0,-1-1 1,1 0-1,0 0 1,0 0-1,0 1 0,0-1 1,0 0-1,-1 0 1,1 0-1,0 1 1,0-1-1,0 0 0,-1 0 1,1 0-1,0 0 1,0 0-1,0 0 0,-1 0 1,1 1-1,0-1 1,0 0-1,-1 0 1,1 0-1,0 0 0,0 0 1,0 0-1,-1 0 1,1 0-1,0 0 1,0 0-1,-1 0 0,1 0 1,0 0-1,0-1 1,-1 1-1,-15 1-1633,15-1 1373,-35 0-4909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6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5257,'0'0'792,"12"329"433,-3-49 351,-5 18 568,-4-15 337,0-39-105,0-74-567,-9-35-641,1-40-784,4-24-384,4-3 0,0-12-880,0-13-1064,0-36-721,33-57-1280,1-31 1817,-5-18-1937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7.1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0 208 2096,'0'0'3532,"50"-12"-2132,467-86 1299,-172 60-842,1293-21 2932,-840 109-4014,-6 47 361,-27-3-576,-691-86-569,14-1-41,181 47 5640,-265-40-3968,-6 19-2909,1-22 1834,-23 171-264,18-142-168,-148 1236 3164,151-1233-3293,-14 140-259,13-159-363,-1 0-1,0-1 0,-2 1 0,-1-2 0,-11 25 1,18-44 437,-1 0 1,1-1-1,-1 0 1,1 1 0,-1-1-1,0 0 1,0 0 0,0 0-1,0 0 1,-1 0-1,1 0 1,0 0 0,-1-1-1,1 1 1,-1-1-1,0 0 1,-4 2 0,0-2-376,0 0 0,0 0 0,-1 0 0,1-1 0,-9 0 0,2-1-420,-2 2-1116,0-2 1,-32-4-1,27-1-145,1-1 0,-22-10 0,42 17 2252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0 376,'0'0'12259,"-25"252"-11075,25-139-552,4 7-384,13 4-248,-4 36-216,-5-29-1840,-8-29-3762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37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41 10522,'0'0'3873,"70"4"-2901,281 11-405,88-9 2047,1161-37 4462,-12-4-4041,-1487 36-3233,0 5 0,99 18 0,-183-21-129,2 0-74,0 1 1,0 1-1,26 10 0,-41-14 71,-1 1-1,0-1 1,0 1-1,0 0 1,0 0-1,0 0 1,0 0-1,0 1 1,-1-1-1,1 1 1,-1-1 0,1 1-1,-1 0 1,0 0-1,0 0 1,-1 0-1,1 0 1,-1 1-1,1-1 1,-1 0-1,0 1 1,0-1-1,0 6 1,0 30-8024,-5-6-840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42.6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874 183 1888,'0'0'7462,"-19"-7"-6805,-61-22-119,75 28-509,1 0 1,0 0-1,0 0 1,-1 1 0,1-1-1,0 1 1,-1 0-1,1 0 1,0 1-1,0-1 1,-1 1-1,1 0 1,0 0-1,0 0 1,0 1-1,-5 2 1,1 0-3,1 1-1,-1 0 1,1 1 0,1 0 0,-10 9 0,3-1 45,-36 34 230,2 3 1,-64 91 0,-57 133 417,124-188-566,4 1-1,4 3 1,4 0-1,4 2 1,4 1-1,4 1 1,-14 181-1,35 105 266,2-353-360,1 0 0,2 0 0,0-1-1,2 1 1,1-1 0,1-1 0,1 0 0,2 0 0,0-1-1,25 33 1,-26-40-28,2-2 0,0 1 0,1-2 0,0 0 0,2-1 0,-1 0 0,2-1 0,0-1-1,0-1 1,1-1 0,0 0 0,1-2 0,0 0 0,33 8 0,-18-9 7,1-2-1,1-2 1,50-2 0,-33-2 3,-1-4 0,101-19 1,-56-2-3,108-45 0,92-58-25,-62 6-46,-180 90-1,-1-2-1,-2-3 1,79-72 0,-103 82 26,-2-2 1,0-1-1,-2 0 1,-1-2-1,-2-1 1,31-63-1,-43 73 35,-1 0 1,-2-1-1,0 0 1,-1 0-1,3-41 0,-6 12 293,-5-88-1,-2 98-71,-3 0 1,-1 1-1,-2 0 0,-2 1 1,-33-79-1,9 44-4,-3 3 1,-57-82-1,43 79-236,-3 3-1,-77-77 1,84 102-103,-1 3 1,-3 2 0,-94-60-1,123 89 35,-1 1-1,-1 1 0,0 1 1,-1 1-1,0 1 1,0 2-1,-1 1 0,0 1 1,0 1-1,-1 2 1,0 1-1,-36 1 0,50 2-108,0 1 0,0 0-1,0 1 1,0 0-1,1 2 1,-1-1 0,1 2-1,0 0 1,1 0-1,-1 2 1,1-1 0,1 2-1,-1-1 1,2 2-1,-1 0 1,1 0 0,1 1-1,-1 0 1,2 1-1,0 0 1,-13 23 0,3 2-1232,1 1 0,1 1 0,2 0 0,-13 58 0,8 5-4494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4:42.9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0 8914,'0'0'1408</inkml:trace>
  <inkml:trace contextRef="#ctx0" brushRef="#br0" timeOffset="1">0 528 16436,'0'0'0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13.3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1 5217,'0'0'1845,"12"34"-1321,32 116 168,-40-135-573,-1 0 1,-1 0 0,0 1-1,-2-1 1,1 1-1,-2-1 1,-3 26 0,-2-17-21,-1 0 1,-18 44-1,21-57-89,-21 45 40,-15 44-22,36-87-28,0 1 0,1-1-1,0 1 1,1 0 0,-1 19-1,3-32 0,0 0 0,0-1-1,0 1 1,0 0-1,0 0 1,0 0 0,0 0-1,0 0 1,1 0-1,-1 0 1,0 0-1,0-1 1,1 1 0,-1 0-1,1 0 1,-1 0-1,1 0 1,-1-1 0,1 1-1,-1 0 1,1-1-1,0 1 1,-1 0-1,1-1 1,0 1 0,0 0-1,26 1-22,-17-3 20,3 0-3,1 0-1,-1-1 1,0-1 0,-1 0 0,1-1 0,0 0-1,-1-1 1,18-10 0,7-7-107,45-34 0,-70 47 80,64-48-367,90-87 0,-129 106 300,-1 0 1,-2-2 0,55-87 0,-84 119 109,13-28 146,-17 34 88,-6 9 14,-23 41 35,-29 67-1,49-95-163,1 0 0,1 1-1,0-1 1,1 1-1,2 0 1,-3 42-1,6-58-98,0 4 45,0 0-1,0-1 0,1 1 1,0 0-1,5 16 0,-5-23-61,0 1 0,0-1-1,0 0 1,1 1 0,-1-1-1,1 0 1,0 0-1,-1 0 1,1 0 0,0 0-1,0-1 1,0 1 0,0 0-1,1-1 1,-1 0 0,0 1-1,1-1 1,-1 0-1,1 0 1,-1 0 0,1-1-1,-1 1 1,6 0 0,0 0 4,1 0 0,-1 0 0,1-1 0,-1 0 0,1 0 0,-1-1 0,1 0 0,-1-1 0,0 0 1,0 0-1,1-1 0,-2 0 0,1 0 0,14-8 0,-18 8-22,0 1 0,0-1 0,1 1 0,-1 0 0,1 1 0,-1-1 0,1 1 1,0 0-1,0 0 0,-1 1 0,10-1 0,-11 1-1,0 1-1,0-1 1,0 1 0,0 0 0,0 0 0,0 0-1,0 0 1,-1 1 0,1-1 0,-1 1 0,1-1 0,-1 1-1,1 0 1,-1 0 0,0 0 0,0 0 0,0 0-1,0 1 1,0-1 0,-1 1 0,3 2 0,60 112-2100,-38-66-1261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14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9090,'0'0'6507,"0"51"-5146,0 344 112,-1-376-1437,7 150 198,-4-145-197,1-1 1,2 0 0,0 0-1,1 0 1,10 22 0,-13-39-19,-1 0-1,1 0 1,0-1 0,1 1 0,0-1 0,-1 0 0,2 0-1,-1 0 1,0 0 0,1-1 0,0 1 0,0-1 0,0-1 0,1 1-1,0-1 1,6 4 0,-6-6 14,-1 1 0,0-1 1,1 0-1,0 0 0,-1 0 0,1-1 0,-1 0 1,1 0-1,0 0 0,-1-1 0,1 1 0,-1-2 1,1 1-1,-1 0 0,0-1 0,1 0 0,-1-1 1,0 1-1,7-5 0,0-1 46,0-1-1,0-1 1,-1 0 0,0 0 0,12-16-1,49-67 138,-28 28-131,46-84-1,-76 121-85,0-1 0,-2 0 0,-1-1 0,-2 0 0,11-60 0,-19 87-70,0-1 0,0 1 0,-1-1 1,0 0-1,0 1 0,0-1 0,0 0 1,0 1-1,-1-1 0,0 0 0,1 1 0,-1-1 1,-1 1-1,1-1 0,0 1 0,-1-1 0,0 1 1,0 0-1,0 0 0,0 0 0,0 0 1,-1 0-1,1 1 0,-5-5 0,-1 3-561,1 1-1,-1 0 1,1 0-1,-1 0 1,0 1-1,0 0 1,-1 0-1,1 1 1,0 0-1,-10 1 1,-71-2-7498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15.8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4449,'0'0'7546,"2"24"-6270,-1-10-1059,0 2-19,0-1-1,1 0 0,0 0 1,2 0-1,-1 0 0,2-1 1,0 0-1,1 1 1,0-2-1,9 14 0,91 117 2632,-62-90-1373,46 78-1,-62-80-855,-2 1 0,-3 1 1,22 75-1,30 174 744,-49-193-940,0 7-32,6-1 0,89 212 0,-82-249-347,96 146-1,-111-192-20,1-1 0,1-1 0,2-1 0,1-1 1,2-1-1,55 38 0,-61-52 9,0 0 0,1-2 0,1 0 0,0-2-1,0-1 1,1-1 0,0-2 0,30 4 0,32-2 111,112-3 0,-170-5-99,28-1 97,1-2 0,-1-3-1,91-21 1,460-146 482,-372 101-336,-7 2-111,467-125 23,-559 167-216,2 6-1,146-3 0,281 19-126,-359 7 143,-194-1 15,0 0-1,-1 1 1,1 1-1,-1 0 1,26 9-1,-33-8 4,0 0 0,0 1-1,0 0 1,-1 0-1,0 1 1,0 0 0,0 0-1,0 1 1,-1 0 0,0 0-1,10 13 1,15 28 67,-1 1 0,-3 2 0,35 87 0,-33-73 59,398 837 823,-186-403-316,87 303 465,2 2-255,-246-647-446,-84-175-574,0 5-513,-1-1-1,-1 0 1,0 0 0,-1 1-1,-8-23 1,2 5-1183,-19-67-6592,-8-2-2664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17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103 137 2537,'0'0'5554,"-22"-28"-5142,-32-43-332,32 40 62,18 24 65,6 9 131,24 29 321,-3 1 1,0 2-1,26 51 1,44 119 1160,-37-77-541,226 430 2420,30 67-743,-32 60-836,-214-489-1525,64 320 0,-114-399-490,-5 1 0,-7 192 0,-10-217-40,-5 0-1,-28 121 1,16-102-47,-27 114-4,-90 250 0,-111 194-18,74-208-18,151-390 23,3 0-1,3 2 1,3 0-1,3 1 1,-6 116-1,18-131 20,0-18-2,1 0 1,2 0 0,8 49 0,-7-79 20,1-1-1,0 0 1,0 1 0,1-1 0,0 0 0,1-1 0,0 1-1,1-1 1,0 0 0,8 9 0,-11-14 6,0-1 1,0 0-1,1 0 1,0 0 0,-1 0-1,1 0 1,0-1-1,1 0 1,-1 0-1,0 0 1,1 0-1,-1-1 1,1 0-1,-1 0 1,1 0-1,-1 0 1,1-1 0,0 1-1,0-1 1,-1 0-1,1-1 1,0 1-1,-1-1 1,1 0-1,8-3 1,5-3 162,-1-2 0,1 0 0,-1-1 1,23-17-1,-12 8-46,300-186 313,50-32-466,-305 185 12,-2-3 1,-3-2-1,-2-4 0,-3-3 1,89-114-1,-46 27-8,91-172 0,69-185-174,-155 290-55,21-41 64,259-484-228,-281 563 347,8 5-1,7 5 1,208-216 0,-305 354 35,1 2-1,2 1 1,1 2 0,2 1 0,0 1 0,50-26 0,156-55-2,-187 87 0,0 2 0,92-16 0,-115 28-36,50-1 0,-72 6 30,0 0 1,-1 1-1,1 0 1,-1 0-1,1 0 1,-1 1-1,1 0 1,-1 1-1,0-1 1,0 2-1,0-1 0,6 5 1,6 6 50,-1 2 1,0 0-1,-2 1 0,0 1 0,-1 0 1,0 1-1,-2 1 0,0 0 0,-2 1 1,16 38-1,0 15 419,33 149-1,-32-107-172,376 1116 2716,112-34-2841,-340-844-166,-163-332 0,-10-22 0,-2-6 0,0-9 0,-3-4-220,-1 1-1,-1-1 1,0 1-1,-14-34 1,-19-28-6520,9 30-4086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20.0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0 328,'0'0'8115,"24"8"-6784,159 48 1516,-157-46-2484,-1 0-1,0 1 0,0 2 1,-1 0-1,-1 2 0,-1 0 1,0 1-1,-1 2 0,0 0 1,-2 1-1,31 39 0,8 20 1025,94 170 0,-103-163-898,96 184 387,159 414-1,-284-632-860,-3 2 0,-1 0-1,-3 1 1,-3 0 0,-1 1-1,1 76 1,-9 334 140,2-416-140,2 0-1,2 0 1,3-1 0,18 55 0,-12-45 15,-2 1 1,6 63-1,-6 253 315,-1-6 105,-13-367-447,37 636 553,-37-606-556,-20 504 138,16-496-135,-34 223 34,29-220-26,-2-1-1,-2 0 0,-1 0 0,-21 39 0,-43 53 10,12-26 21,60-93-40,1 0-1,0 0 0,1 1 1,1-1-1,0 1 0,1 0 1,1 32-1,0-34 0,0 7 15,0-8-40,0 0 1,1 0-1,1 0 1,3 19-1,-3-28-5,0 0-1,0 0 0,0 0 1,1-1-1,0 1 0,0 0 1,0-1-1,0 1 0,0-1 1,1 0-1,0 0 0,-1 0 0,1 0 1,0 0-1,1 0 0,-1-1 1,0 0-1,6 4 0,2-1-21,0 0 0,0-1-1,1 0 1,-1-1 0,1 0-1,21 1 1,76 0 24,-91-4 17,5-1 9,0-1 0,-1-1 0,1-1 0,-1-1 0,0-1 0,0-1 0,-1-1 0,0-1 0,25-14 0,11-11-2,-1-2 0,55-48 0,78-80-11,32-69-43,208-335-164,-43-38-1156,-311 486 860,205-296-3751,-84 152-2258,-94 123 1462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22.5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937 333 976,'0'0'3281,"-36"6"-2148,-112 20-6,136-24-977,-30 7 652,26 1 648,16-9-1425,-1-1 0,1 0-1,0 0 1,0 0 0,0 0-1,0 1 1,-1-1 0,1 0-1,0 0 1,0 0 0,0 1-1,0-1 1,0 0 0,0 0-1,0 1 1,0-1 0,0 0-1,0 0 1,0 0 0,0 1 0,0-1-1,0 0 1,0 0 0,0 1-1,0-1 1,0 0 0,0 0-1,0 1 1,0-1 0,0 0-1,0 0 1,0 0 0,1 1-1,-1-1 1,0 0 0,0 0-1,0 1 1,15 5 283,12 0 52,0 0 0,0-3 0,29 2 0,94-4 666,-93-1-749,380-28 1175,0-35-634,-282 39-525,305-47 358,1006-133-28,-926 172-1167,-520 33 512,1 0 0,-1 2 0,1 0 1,-1 1-1,24 8 0,-4 2 26,56 29 0,-86-37 20,0-1 0,1-1 0,0 0 0,-1 0 0,1-1 0,0 0 0,16 1 0,-24-4-13,0 0 0,-1 1 0,1-1 0,0 1-1,0-1 1,0 1 0,-1 0 0,1 0 0,0 1 0,-1-1 0,1 0 0,-1 1-1,0 0 1,1-1 0,-1 1 0,0 0 0,0 0 0,0 0 0,0 0 0,0 1-1,-1-1 1,1 1 0,-1-1 0,1 1 0,-1-1 0,0 1 0,0 0 0,1 3-1,-2-1 22,-1-1-1,1 1 1,-1-1-1,0 1 1,0-1-1,-1 1 1,1-1-1,-1 0 1,0 0-1,0 1 1,0-1-1,-1-1 1,1 1-1,-5 5 1,-5 3 212,0 0 0,-23 17 0,5-4 80,-460 445 3090,54-47-1799,145-164-914,-331 303 335,256-224-583,-235 220 161,32 19-35,270-208-561,249-307-10,-1-2-1,-4-2 1,-2-3 0,-73 54-1,-28 14 173,-243 143 0,377-251-112,-1-1 0,0-2 0,-1 0 0,-1-2 0,1-1 0,-50 10 0,74-19-60,1 1 0,0-1 0,-1 1 0,1-1 0,0 1 0,-1-1 0,1 1 0,0 0 0,-1 0 0,1-1 0,0 1 0,0 0 0,0 0 0,-1 2 0,1-2 20,0 0-1,0 0 0,1-1 0,-1 1 1,0 0-1,0-1 0,0 1 0,0 0 1,0-1-1,0 1 0,0-1 1,0 0-1,0 1 0,0-1 0,0 0 1,0 1-1,0-1 0,-1 0 0,1 0 16,0-1 0,0 1-1,1-1 1,-1 1 0,0 0 0,1-1-1,-1 0 1,0 1 0,1-1-1,-1 1 1,1-1 0,-1 0-1,1 1 1,-1-1 0,1 0-1,-1 0 1,1 1 0,0-1-1,-1 0 1,1 0 0,0 0-1,0 1 1,0-1 0,-1 0-1,1 0 1,0-1 0,0 1-18,-3-19 65,0 1 0,1-1 1,2-37-1,0 38-74,1-52-9,4 0 1,3 1 0,26-110-1,61-168-103,202-592-413,-80 258-191,117-299-557,-312 911 1362,-3-1-1,16-123 0,-15 75 821,-8 59 343,-12 60-1148,0 21-2706,0-2 1073,0 0 0,-2 1 0,0-1 0,-1 0 0,-7 21 0,-23 36-4552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6:30.6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769 482 2937,'0'0'4137,"17"-26"-3475,54-90-27,-68 109-558,1 0 0,-1 0 0,-1 0 0,1 0 0,-1 0 0,0 0 0,-1-1 0,0 1-1,0-1 1,-1 1 0,1-1 0,-2-10 0,0-4 218,1 15-192,-1-1 1,1 1-1,-1 0 1,0-1-1,-1 1 0,0 0 1,0 0-1,0 0 1,-1 0-1,0 1 0,0-1 1,-1 1-1,0 0 0,-8-11 1,4 9-36,0 0 0,-1 1 0,1 0 0,-1 1 0,-1 0 0,1 0 0,-1 1 0,0 0 0,-15-5 0,2 3-50,0 0 0,-1 2 0,0 1 0,0 0 0,0 2 0,0 1 0,0 1 0,-1 1 0,1 1 0,0 1 0,0 1 0,1 1 0,-1 1 0,1 2 0,0 0 0,1 1 0,0 1 0,0 1 0,-34 24 0,34-18-16,0 2 1,1 0-1,1 1 0,1 1 0,0 0 0,2 2 0,-18 30 1,27-40 2,0 1 0,2 0 1,0 0-1,0 1 0,1 0 1,1 0-1,0 0 0,2 0 1,-1 1-1,2-1 0,0 1 1,1-1-1,0 1 0,5 28 1,-3-36 0,1 1 0,0-1 0,0 1 0,0-1 0,1 0 0,0 0 0,1-1-1,0 1 1,0-1 0,1 0 0,8 9 0,-4-7 11,1 1 0,1-1 0,0-1-1,0 0 1,0-1 0,20 9 0,-3-5 17,0-1 1,0-2 0,0 0 0,1-2-1,0-2 1,34 2 0,-41-5-19,1-1 1,-1-1-1,1-1 1,-1-1-1,0-1 0,37-11 1,-42 9 0,0-2 1,-1 0-1,0 0 1,-1-2-1,0 0 0,-1-1 1,0 0-1,24-24 1,-21 16-6,-1 0 0,28-41 0,-39 52-28,-1-1 0,0 0 1,0 0-1,-1-1 1,-1 1-1,1-1 1,-1 0-1,-1 0 0,3-21 1,-6 27-177,1-1 0,0 1 0,-1 0 0,0-1 1,0 1-1,0 0 0,-1 0 0,1 0 0,-1 0 0,0 0 0,0 0 1,-1 0-1,1 0 0,-1 1 0,0 0 0,0-1 0,0 1 1,0 0-1,0 0 0,-1 1 0,1-1 0,-1 1 0,0-1 1,0 1-1,1 0 0,-6-1 0,-60-21-7479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 8354,'0'0'6893,"-3"40"-5482,-9 131-511,-6-3 137,11-134-956,-20 65-1,22-87-458,3-11-858,1-23-871,1 17 2121,1-16-591,1 0 0,1 0 1,0 1-1,2-1 1,1 1-1,0 0 0,15-30 1,1 6 128,1 1 0,35-47 1,-49 77 481,0 0 1,2 0 0,-1 2 0,1-1 0,1 1 0,17-12 0,-21 17 71,1 1-1,-1 0 1,1 1 0,0 0 0,1 1 0,-1 0-1,1 0 1,-1 0 0,1 2 0,0-1-1,13 0 1,-20 2-84,10-1 115,1 1 0,0 0 1,0 1-1,16 4 0,-26-5-100,0 2-1,0-1 1,0 0-1,0 1 1,0 0-1,-1 0 0,1 0 1,-1 0-1,0 0 1,1 1-1,-1 0 1,0 0-1,0-1 0,-1 2 1,1-1-1,-1 0 1,1 0-1,2 7 1,0 1 104,1 1 1,-2 1 0,0-1-1,0 1 1,-1-1 0,2 23-1,-3 77 956,-3-89-791,0 1 0,2 0 1,1-1-1,1 0 0,9 40 1,-10-58-297,-1-1 1,1 0 0,0 0-1,0 0 1,0 0 0,1 0-1,-1 0 1,1-1 0,0 1-1,0-1 1,0 1-1,7 4 1,-7-6-69,-1-1 0,1 0 0,0 1 0,0-1 0,0 0 0,0-1 1,0 1-1,0 0 0,0-1 0,0 0 0,0 1 0,0-1 0,0 0 0,0-1 0,0 1 0,0-1 0,0 1 0,0-1 0,0 0 0,0 0 0,-1 0 0,1 0 0,4-3 0,19-13-1245,-1 0-1,0-2 0,-2-1 0,38-41 1,19-28-3794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1008,'0'0'11987,"0"16"-8301,-1-3-2954,0 1 1,-2 0 0,1 0-1,-2-1 1,-9 24-1,6-15-178,-59 169 1993,-48 149-1101,29 5-1748,82-325-86,-8 57-858,11-71 389,0 1 1,1-1-1,-1 1 1,1-1-1,2 9 1,-3-15 645,1 1 0,-1-1-1,0 1 1,0-1 0,0 1 0,1-1 0,-1 1 0,0-1 0,0 0-1,1 1 1,-1-1 0,0 0 0,1 1 0,-1-1 0,0 0-1,1 1 1,-1-1 0,1 0 0,-1 0 0,1 1 0,-1-1 0,0 0-1,2 0 1,13 1-5507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7538,'0'0'8537,"130"92"-13594,-100-124-1064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1 478 5729,'0'0'9770,"268"-120"-8617,-133 81-705,-1 0-224,-4 0-24,-17-4-64,-16 8-136,-22 3-472,-28 4-1489,-35-11-847,-12 7-1193,0 0-872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4617,'0'0'10626,"-5"31"-8737,0 4-1410,-1 1 12,1 0 0,2 0 0,3 55 0,10 145 1023,-29 362-1,-23-300-1137,-8 84-250,51-351-233,-1-27-28,1-1 0,-1 1 1,0 0-1,0-1 0,0 1 1,0 0-1,-1 0 0,0-1 1,0 1-1,1 0 0,-2-1 1,0 4-1,1-7 105,1 0 1,0 0-1,0 1 1,0-1-1,0 0 1,0 0-1,0 0 1,0 0-1,-1 0 1,1 0-1,0 0 1,0 0-1,0 0 1,0 0-1,0 0 1,-1 0-1,1 0 1,0 0-1,0 0 1,0 0-1,0 0 1,0 0-1,-1 0 1,1 0-1,0 0 1,0 0-1,0 0 1,0 0-1,0 0 1,0 0-1,-1 0 1,1 0-1,0 0 1,0-1-1,0 1 1,0 0-1,0 0 1,0 0-1,0 0 1,0 0-1,-1 0 1,1 0-1,0-1 0,0 1 1,0 0-1,0 0 1,0 0-1,0 0 1,0 0-1,0 0 1,0-1-1,0 1 1,0 0-1,0 0 1,-3-5-449,0-1 0,0 1 1,1-1-1,0 1 0,0-1 1,0 0-1,1 0 0,0 0 1,0 1-1,0-13 0,-4-22-1506,-35-269-6322,23 159 4972</inkml:trace>
  <inkml:trace contextRef="#ctx0" brushRef="#br0" timeOffset="1">197 1006 2689,'0'0'9534,"-27"38"-8422,-86 123-432,103-145-636,1 0-1,-14 33 1,20-40-78,0 1 0,1-1 0,-2 16-1,3-17-18,-1 48-3074,21-57-1258,-11-5 4251,1-1 0,-2 0 0,1 0 0,-1-1-1,0 0 1,0 0 0,-1 0 0,0-1 0,5-11 0,1 1-29,23-28 0,-5 15-46,38-32 1,-18 24-1559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238 248 5593,'0'0'8937,"34"-29"-8793,115-87 72,-142 111-169,0 1 1,0 0 0,0 0-1,1 0 1,-1 1-1,1 0 1,0 1-1,10-3 1,-13 5 44,-1-1 1,1 1-1,0 1 0,0-1 0,0 1 1,0-1-1,8 4 0,-9-3 1,-1 0 6,0 0 0,0 0 0,0 0 0,0 1 0,0-1 1,0 1-1,-1 0 0,1 0 0,-1 0 0,1 0 0,-1 0 0,0 1 0,0-1 1,0 1-1,0-1 0,0 1 0,-1 0 0,1-1 0,-1 1 0,0 0 0,0 0 1,0 0-1,1 4 0,1 7 356,0 0 0,-2 0 0,1 26 0,-2-31-271,2 18 124,-1-1 0,-2 1 0,-1 0 0,-1 0 0,-1-1 0,-1 0 0,-17 51 0,2-29-582,-2 0 1,-2-1 0,-50 71 0,64-104 144,-1 0 1,0-1-1,-1-1 0,0 1 0,-1-2 1,-1 0-1,0 0 0,0-2 1,-1 1-1,0-2 0,0 0 0,-1-1 1,0 0-1,-32 7 0,35-11 102,-1 0-1,-1-1 0,1-1 1,0-1-1,0 0 1,-19-2-1,29 2-30,1-1-1,-1 0 1,0 0-1,1 0 1,-1 0 0,1-1-1,-1 1 1,1-1-1,0 0 1,-1 0 0,1 0-1,0 0 1,0 0-1,1-1 1,-1 0 0,0 1-1,1-1 1,0 0-1,-1 0 1,1 0 0,0-1-1,1 1 1,-1 0-1,0-1 1,1 1 0,0-1-1,-1-6 1,-1-2-182,2 0 1,0-1 0,0 1-1,1-1 1,0 0-1,1 1 1,1-1-1,0 1 1,1 0-1,0 0 1,1-1-1,0 2 1,1-1-1,0 1 1,1-1 0,11-15-1,-7 12 183,2 1 0,0 0 0,0 1-1,1 0 1,1 1 0,0 0 0,1 2 0,0-1 0,0 2-1,33-15 1,-36 19 145,1 1 0,0 0 0,0 0 0,0 2 0,0 0 0,18-1 0,-26 2 99,1 1-1,0 0 1,-1 0-1,1 1 1,0 0-1,-1 0 1,1 0-1,-1 0 0,1 1 1,-1 0-1,0 0 1,0 0-1,0 1 1,0 0-1,0 0 1,8 7-1,-5-1 184,-1 1 0,0-1 0,-1 1 0,0 0 0,-1 1 0,0 0 0,-1 0 0,5 16 0,0 8-1342,7 50 0,-19-133-11803,5-46 10013,0 17 2794,-3 68 270,2-1 0,-1 1 0,1-1-1,0 1 1,1 0 0,0 0 0,0 0-1,6-13 1,-5 17-88,1-1 0,-1 1 0,1 0 1,0 0-1,1 0 0,-1 0 0,1 1 0,0-1 0,0 1 0,1 1 0,-1-1 0,1 1 0,7-4 1,91-39 1488,194-59 0,-145 56-1625,45-15-2054,-194 63 1738,1-1 0,-1 1 0,1-1 0,-1 0 0,0 0-1,5-3 1,-8 4 39,0 0-1,0 0 1,0 0-1,0-1 1,0 1-1,0 0 0,0 0 1,0-1-1,0 1 1,-1-1-1,1 1 1,0-1-1,-1 1 1,1-1-1,-1 1 0,0-1 1,0 0-1,1 1 1,-1-1-1,-1-2 1,1-14-3381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4409,'0'0'3571,"0"44"-821,-1 14-1939,8 218 2509,12-120-535,-7-69-1450,1 102-1,-12-133-1290,0-13-178,-1 0 0,-8 51 0,7-84-210,-1 1 0,-1-1-1,1 1 1,-2-1 0,1 0-1,-2 0 1,1 0 0,-1 0-1,-1-1 1,1 0 0,-2 0-1,1 0 1,-15 13 0,19-20 133,-1 1 1,1-1-1,-1 0 1,0 0 0,0 0-1,0 0 1,0-1 0,0 1-1,0-1 1,0 0 0,-1 1-1,1-2 1,0 1-1,-1 0 1,1-1 0,-1 1-1,1-1 1,-1 0 0,1 0-1,-1-1 1,1 1-1,-1-1 1,1 1 0,0-1-1,-7-2 1,5 0-68,0-1-1,-1 1 1,1-1 0,0 1-1,1-1 1,-1-1 0,1 1-1,0-1 1,0 0 0,0 0 0,0 0-1,1 0 1,-4-7 0,-15-36-748,2 0 0,2-2 1,-22-98-1,38 138 1202,1 1 0,-1 0-1,1-18 1,5 24 554,1 4-622,0-1 0,0 1 1,0 0-1,-1 0 0,1 1 1,0 0-1,-1-1 0,0 1 1,7 4-1,15 7 48,142 51-474,-92-41-1816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9674,'0'0'11256,"0"44"-10367,0 148-545,5 5 47,-3-133-2915,0 4-5862,-4-123 6000,1 26 2041,0 0 0,2 1 1,8-49-1,-7 69 491,0-1 1,1 1-1,0-1 0,0 1 1,0 0-1,1 0 0,1 1 1,-1-1-1,1 1 0,0 0 0,1 0 1,0 1-1,0-1 0,0 1 1,1 0-1,12-8 0,0 4 163,0 0-1,0 1 1,1 1-1,0 1 1,1 1-1,22-4 1,128-15 1130,-168 25-1402,219-9 1981,-203 9-1752,-16 0-175,0 0 0,1 0 0,-1 0 0,0 0-1,0 1 1,0-1 0,0 1 0,1 0 0,-1 0 0,0 0-1,0 0 1,0 1 0,-1-1 0,1 1 0,0-1 0,0 1-1,-1 0 1,1 0 0,2 4 0,-3-4 12,-1 1-1,1 0 1,-1 0-1,0 1 1,0-1-1,0 0 1,-1 0-1,1 0 1,-1 1-1,1-1 1,-1 0-1,0 0 1,0 1-1,-1-1 1,1 0 0,-1 1-1,1-1 1,-1 0-1,-1 3 1,0 1-23,-1-1 0,0 0 1,0 0-1,0 0 0,0 0 1,-1 0-1,0-1 0,0 1 1,-1-1-1,-6 6 0,-9 6-133,-29 21 0,26-22 12,-7 6-992,-1-1 0,-63 32 0,85-48 441,-1-1 0,0 0 0,0-1 0,0 0 0,0 0 0,0-1 0,-1 0 0,1-1 0,-1-1 0,1 1 0,-1-1 0,1-1 0,-1 0 0,1-1 0,-14-3 0,17 2-117,1 0 0,-1-1 0,1 0 0,0 0 0,-6-5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3169,'0'0'7313,"160"216"-5816,-148-103 55,-12 11 288,0 0 57,0-4-681,-4-10-744,-8-11-472,12 4-664,0-29-2353,0-28-2544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0 216 208,'0'0'13603,"319"-25"-11995,-172 1-712,8-8-487,-16 4-289,-17 6-120,-26 1-448,-25 7-1249,-33-4-1111,-17 0-1713,-21 4-729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760 1 6433,'0'0'4897,"-142"226"-2152,66-105 224,-4 3-361,1 3-999,-1-6-833,4-1-528,5-7-248,4-10-440,17-11-1281,16-25-1743,30-45-313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3569,'0'0'4414,"-35"30"-3949,-116 97-377,85-73-164,53-44-238,0 1 0,1 0 0,0 1 1,-11 14-1,12-8-536,13-9 21,1-8 795,0-1 0,-1 1 0,1 0 0,0-1 0,-1 1 0,1-1 0,0 0 0,0 0 0,3 0 0,439 17 2022,-265-13-2481,-140-4-936,-16 0-2477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6481,'0'0'4905,"-16"297"-2864,-14-162 583,-3-4-527,7-7-1185,5-15-608,5-16-304,11-26-712,5-28-904,0-32-81,0-50-1159,0-35-777,0-21 2073,21-67-337,13-8-479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28 144,'5'5'505,"-2"0"-333,1-1 0,-1 0-1,1 0 1,0 0 0,0-1 0,0 1-1,0-1 1,7 4 0,-8-6-95,-1-1 0,1 0 0,-1 1 1,1-1-1,-1 0 0,0 0 0,1-1 0,-1 1 0,1 0 1,-1-1-1,0 0 0,1 1 0,-1-1 0,0 0 1,1 0-1,-1 0 0,0 0 0,0-1 0,0 1 0,0-1 1,2-1-1,8-6 341,1 1 0,0 1 0,0 0 0,1 1-1,17-6 1,-26 11-241,0-1-1,0 1 1,0 0-1,0 0 1,0 0-1,0 1 1,0 0-1,0 0 1,0 0-1,0 1 1,0-1-1,0 1 1,0 1-1,0-1 1,0 1-1,0-1 1,-1 1-1,1 1 1,8 4-1,-6 0 68,0-1 0,-1 1 0,0 1 0,0-1 0,0 1 0,-1 0 0,0 0 0,-1 1 0,6 14 0,27 90 1289,-31-93-1258,14 62 703,-3 1 1,-4 1 0,-3 0-1,-2 121 1,-8-198-995,0 0-1,0 1 1,-1-1 0,0 1 0,0-1 0,-1 0 0,0 0 0,0 0-1,-5 11 1,5-16-95,0 1 0,0 0-1,0-1 1,0 1 0,0-1-1,-1 0 1,1 0 0,-1 0-1,0 0 1,0 0 0,1 0-1,-1-1 1,0 1 0,0-1-1,-1 0 1,1 0 0,0 0-1,0-1 1,0 1 0,-1-1-1,1 1 1,-5-1 0,3 0-169,1-1 1,-1 1-1,1-1 0,-1 0 1,1 0-1,0 0 1,0 0-1,-1-1 1,1 0-1,0 0 0,0 0 1,1 0-1,-1-1 1,0 1-1,1-1 0,-1 0 1,1 0-1,0 0 1,0-1-1,0 1 0,1-1 1,-3-4-1,-6-10-882,1-1 0,0 0 0,-9-28 0,15 35 746,-10-23-714,-39-112-1953,47 122 4082,0 0-1,-2-26 1,7 51-910,1-1 1,0 0-1,0 1 1,0-1-1,0 1 1,0-1-1,0 1 1,0-1-1,0 1 1,1-1-1,-1 1 1,0-1-1,0 1 1,0-1 0,0 1-1,1-1 1,-1 1-1,0 0 1,1-1-1,-1 1 1,0-1-1,1 1 1,-1 0-1,0-1 1,1 1-1,-1 0 1,1-1-1,-1 1 1,0 0-1,1-1 1,-1 1-1,1 0 1,-1 0-1,1 0 1,-1 0-1,1-1 1,0 1-1,22 1-10,-15 0 210,-4-1-307,0 0 1,0 1 0,0-1-1,0 1 1,-1 0 0,1 0-1,0 0 1,0 0 0,-1 1-1,1 0 1,0-1 0,-1 1-1,0 1 1,1-1 0,-1 0-1,0 1 1,0 0 0,4 5 0,-4-5-300,-1 1 1,-1-1-1,1 1 1,0-1 0,-1 1-1,0 0 1,0 0-1,0 0 1,0-1 0,-1 1-1,1 0 1,-1 6-1,-1-7 253,1 0-1,-1-1 1,0 1 0,0 0-1,0 0 1,0-1-1,0 1 1,0-1-1,-1 1 1,0-1-1,1 1 1,-1-1-1,0 0 1,0 0 0,0 0-1,0 0 1,0 0-1,-1-1 1,1 1-1,-4 1 1,-10 7 560,-1-1-1,-19 7 1,12-5 360,-63 26 4292,85-35-3712,8-2-516,7-1-850,0 0-1,0-1 0,0 0 1,0-1-1,23-9 1,58-30-246,-80 35 103,88-44-1667,-12-2-2224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8186,'0'0'6840,"44"2"-4632,500 6 2624,161-54-1690,-176 5-2126,-181 37-2183,-347 4 1033,0 0 1,0 0-1,0 0 0,-1 0 0,1 0 0,0 0 0,0 0 0,-1 1 0,1-1 0,0 0 0,0 0 0,-1 1 0,1-1 1,0 0-1,-1 1 0,1-1 0,0 1 0,-1-1 0,1 1 0,0 0 0,-1 7-4114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6273,'0'0'3345,"214"-71"-1873,-101 53-303,5 4-417,-5 7-352,-12 7-176,-21 0-216,-18 0-8,-15 0-448,-18 0-1449,-12 0-1839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1 384,'0'0'4566,"-21"34"-2389,2-3-1781,-122 220 2174,29 0-1256,85-181-1418,-29 121-1,52-169-125,1-1-1,1 1 0,1 28 1,1-49 224,0-1 0,0 1 1,0-1-1,0 1 1,0-1-1,0 1 1,1-1-1,-1 1 1,0-1-1,0 1 1,1-1-1,-1 1 1,0-1-1,1 0 0,-1 1 1,1-1-1,-1 0 1,0 1-1,1-1 1,-1 0-1,1 1 1,-1-1-1,1 0 1,-1 0-1,1 0 1,-1 1-1,1-1 0,0 0 1,23 3 1,22-7 159,-32 0-59,-1 1-1,0-2 0,0 0 1,0-1-1,0 0 1,16-11-1,-2-1 210,41-36 0,-49 37-509,-2-1 1,0-1-1,-1 0 1,-1-1 0,20-34-1,-15 18-2622,18-52-1,-39 127 4068,-5-4-30,-2-1 1,-21 55-1,3-6 156,-4 17-464,5 2 1,-20 183 0,42-266-1535,0-39-7,0-5 588,-5-17 292,2-1 1,-1-61-1,7 103-245,0 0-1,0 0 1,0 0 0,0 0 0,0 0 0,1 0-1,-1 1 1,0-1 0,0 0 0,1 0 0,-1 0 0,1 0-1,-1 0 1,1 0 0,-1 1 0,1-1 0,0 0-1,-1 0 1,1 1 0,0-1 0,0 1 0,-1-1 0,1 0-1,0 1 1,0-1 0,0 1 0,0 0 0,1-1-1,31-4-1588,-12 3-2622,-12-2-646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0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1 272,'0'0'13596,"29"28"-13106,89 94-234,-111-114-229,1 1 0,-1 0 0,-1 0 1,10 19-1,-14-22-13,0 0-1,0 0 1,0 0 0,-1 0-1,1 8 1,0 1 5,1 0-52,-1 1 0,0-1 0,-2 0 0,0 1-1,0-1 1,-1 1 0,-5 21 0,5-32-48,-1 0-1,1-1 1,-1 1 0,0-1 0,0 1-1,-1-1 1,1 0 0,-1 0 0,0 0-1,0 0 1,0 0 0,-1-1 0,1 1-1,-1-1 1,0 0 0,0 0 0,0 0-1,0-1 1,-1 1 0,1-1 0,-1 0-1,1-1 1,-1 1 0,0-1-1,1 1 1,-10 0 0,-3 0-49,0 0-1,0-1 1,0-1-1,0-1 1,1 0-1,-1-1 1,0-1 0,0 0-1,-30-11 1,45 13 718,28 5 631,62 31 445,41 14 425,-65-32-975,1-4 0,0-2 1,71 2-1,201-11 717,-287-7-2363,0-1 1,0-2 0,-1-3 0,0-2 0,-1-1 0,79-37-1,1-13-4093,-19 0-1845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10234,'0'0'8625,"38"9"-8333,122 30-350,-110-28-240,-46-10-4,0 0 0,0 0-1,0 0 1,0 0-1,0 0 1,6 4-1,-9-4 229,-1-1-1,0 0 1,1 0-1,-1 0 1,0 0-1,1 0 0,-1 0 1,0 0-1,0 1 1,1-1-1,-1 0 1,0 0-1,1 0 1,-1 1-1,0-1 1,0 0-1,1 0 1,-1 1-1,0-1 1,0 0-1,0 1 0,0-1 1,1 0-1,-1 1 1,0-1-1,0 0 1,0 1-1,0-1 1,0 0-1,0 1 1,0-1-1,0 0 1,0 1-1,0-1 1,0 0-1,0 1 0,0-1 1,0 0-1,0 1 1,0-1-1,0 0 1,-1 1-1,1-1 1,0 0-1,0 1 1,0-1-1,0 0 1,-1 0-1,1 1 0,0-1 1,0 0-1,-1 0 1,1 1-1,0-1 1,0 0-1,-1 1 1,-22 9-1550,-129 27-2361,-22 7 1621,168-42 2397,0 0-1,1 0 1,-1 1-1,1-1 1,-1 1-1,1 1 1,0-1-1,0 1 1,-5 4 0,7-5 123,1 0 0,0 1 0,-1-1 0,1 0 0,1 1 0,-1-1 0,0 1 0,1 0 0,0 0 0,-1-1 0,2 1 0,-1 0 0,0 0 0,1 8 0,-2 156 4169,-3 54-122,-17-42-1734,-3 30-1884,19-65-6925,7-157 5540,0 0-1,1 1 1,0-1-1,0 1 1,6-15-1,1-4-10,-8 28 756,22-89-1097,5 1 0,63-140 0,-76 200 1451,1 2 0,2 0 1,1 1-1,34-38 0,-37 48 51,0 2 0,1 0 0,1 1-1,0 1 1,1 1 0,0 0 0,35-15 0,-34 20 133,0 1-1,1 1 1,0 0 0,0 2 0,0 0 0,1 1-1,27 2 1,-43 0-321,-1 0 0,1 1 0,-1-1-1,1 1 1,0 0 0,-1 1 0,0-1-1,1 1 1,-1 0 0,0 1 0,0-1 0,0 1-1,0 0 1,0 0 0,-1 1 0,8 6 0,-6-3 65,-1 0 0,1 0 1,-1 1-1,0 0 0,-1 0 1,0 0-1,0 0 0,-1 1 1,4 12-1,0 14 79,-1 1 0,-2-1 0,-1 1 1,-2 40-1,-1-44-481,-1 43-1317,0-69 1168,0 0 1,0 0 0,0 0 0,-1 0-1,0 0 1,0 0 0,-1 0 0,0-1-1,-5 10 1,2-8-410,-1 0 0,1-1-1,-1 1 1,0-1 0,0-1 0,-1 1 0,1-1-1,-1-1 1,-13 7 0,-21 2-3107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1696,'0'0'9997,"3"23"-9015,-3-19-955,2 4-1,0 0-1,-1 1 0,-1-1 1,1 1-1,-1-1 1,-1 0-1,0 1 1,0-1-1,0 1 0,-1-1 1,-1 0-1,1 0 1,-1 0-1,0 0 1,-1-1-1,0 1 0,0-1 1,-1 0-1,0 0 1,-7 8-1,-70 63-1566,-114 87 0,189-160 1442,6-5 89,0 1-1,-1 0 0,1-1 1,0 1-1,0 0 1,0-1-1,1 1 0,-1 0 1,0 0-1,0 0 1,0 0-1,0 0 1,1 0-1,-1 0 0,1 0 1,-1 0-1,1 1 1,-1-1-1,1 0 0,-1 2 1,1-3 3,0 0 0,1 1 0,-1-1 0,0 0 0,0 1 0,0-1 0,1 0 1,-1 0-1,0 1 0,0-1 0,1 0 0,-1 0 0,0 1 0,1-1 0,-1 0 0,0 0 0,1 0 0,-1 1 1,0-1-1,1 0 0,-1 0 0,0 0 0,1 0 0,-1 0 0,0 0 0,1 0 0,-1 0 0,1 0 0,-1 0 1,0 0-1,1 0 0,-1 0 0,0 0 0,1 0 0,-1 0 0,0-1 0,1 1 0,6 0-18,8 0 12,-1-1 0,1 0 0,-1-1 0,1-1 1,-1 0-1,0-1 0,0 0 0,0-1 0,23-12 1,-16 6-392,-1-1 1,0 0-1,-1-2 1,0 0 0,-1-1-1,-1-1 1,0 0-1,-1-1 1,-1-1-1,-1-1 1,13-21 0,-3-14-2053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3865,'-117'75'1432,"104"-12"1209,1 19-945,3 10 80,5 4-527,4-1-465,0-6-536,0-15-248,0-14-136,0-14-928,-13-24-1217,-8-12-984,-4-10-351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5561,'0'0'2597,"19"31"-1374,61 101-83,-71-117-955,-1 0 1,-1 0-1,0 1 0,-1 0 1,7 27-1,-11-29-192,-1 0 1,0 0 0,-1 1-1,0-1 1,-3 17-1,2-27-13,0 0 0,-1 0 0,1 0-1,-1 0 1,0 0 0,0-1 0,0 1-1,-1-1 1,1 1 0,-1-1 0,0 0-1,0 1 1,0-2 0,0 1 0,0 0-1,-1-1 1,1 1 0,-1-1 0,0 0-1,0 0 1,1 0 0,-1-1 0,-5 2-1,-10 3-46,-1 0 1,1-1-1,-31 3 0,5-4 331,-63-2 1,65-2 969,66 10-267,46 21-526,238 93 934,-236-103-1429,0-4-1,1-3 0,0-3 1,108 3-1,267-16-3375,-254-19-1797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6569,'0'0'3713,"-55"216"-2064,39-117-225,3-3-760,5 32-664,8-22-1120,-5-25-3609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9786,'0'0'10237,"-10"38"-9588,-36 125-441,43-153-205,-1 0-1,0-1 0,0 1 1,-1-1-1,0 0 0,-1 0 1,0 0-1,0-1 0,-1 0 1,0 0-1,0 0 0,-13 9 0,-1 2-9,-159 124-689,104-86 103,67-51 465,-26 24-148,33-28 189,0 0 0,1 0 1,-1 0-1,1 0 0,0 0 1,-1 0-1,1 0 0,0 0 0,0 1 1,0-1-1,1 0 0,-1 1 1,0-1-1,1 1 0,-1 2 0,1-4 8,0 0 0,1 0-1,-1 0 1,0 0 0,0 0-1,1 0 1,-1 1-1,0-1 1,1-1 0,-1 1-1,1 0 1,0 0-1,-1 0 1,1 0 0,0 0-1,-1 0 1,1-1-1,0 1 1,0 0 0,-1-1-1,1 1 1,0 0 0,0-1-1,0 1 1,2 0-1,27 7-102,-21-6 61,263 52 8,-243-48 152,-13-2 20,1 0-1,-1 1 1,17 7-1,-32-12-26,0 0-1,0 1 0,-1-1 1,1 0-1,0 1 0,0 0 0,0-1 1,-1 1-1,1-1 0,0 1 1,0 0-1,-1-1 0,1 1 0,-1 0 1,1 0-1,-1 0 0,1-1 1,-1 1-1,1 0 0,-1 0 1,0 0-1,1 0 0,-1 0 0,0 0 1,0 0-1,0 0 0,0 0 1,0 0-1,0 0 0,0 0 0,0 0 1,0 0-1,0 0 0,0-1 1,-1 1-1,1 0 0,0 0 1,-1 0-1,0 1 0,-1 2 118,0 0-1,-1 0 1,0 0-1,0-1 1,0 1-1,-6 5 0,-103 81 410,111-89-631,0 0-1,0 0 1,0 0 0,0 0 0,0 0 0,0 0-1,1 0 1,-1 0 0,0 0 0,0 0-1,1 0 1,-1 0 0,1 1 0,-1-1 0,1 0-1,-1 1 1,1-1 0,0 0 0,0 1-1,0-1 1,-1 0 0,1 1 0,1 1-1,0-1-52,0 0-1,0 0 0,0 0 0,1 0 0,-1 0 0,1-1 0,-1 1 0,1-1 0,0 1 0,3 1 0,-3-1 165,1 1 0,0-1 0,-1 0-1,1 1 1,-1-1 0,0 1 0,0 0-1,3 4 1,-2 6 576,1 1 0,-2-1 1,0 1-1,0 0 0,-2 0 0,1-1 0,-4 28 0,1 4-64,2 15-1611,0-84-6155,0-63 1927,0-38 2559,0 79 1427,0-56-1771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1480,'0'0'17884,"58"216"-16828,-58-173-840,9-8-216,12-21-2744,-4-7-2233,8-7-1217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6001,'0'0'9274,"97"162"-9802,-89-133-584,5-8-568,-1-21-705,5 0-1072,-4 0-23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4937,'0'0'6339,"6"20"-6043,0-1-315,0 1 0,3 29 1,-9-46-2,-1 0-1,1 0 1,-1 1 0,0-1-1,0 0 1,0 0 0,0 0-1,0 0 1,-1 0 0,0 0 0,1 0-1,-1 0 1,0-1 0,0 1-1,0 0 1,-1-1 0,1 0 0,-1 0-1,1 0 1,-1 0 0,0 0-1,0 0 1,1 0 0,-1-1 0,-5 2-1,-5 5-107,-11 8-136,0-1 0,-1-1-1,0-1 1,-47 17 0,70-30 592,4-1-269,-1 1-1,1-1 0,-1 0 0,1 1 0,0-1 0,-1 1 0,1-1 0,-1 1 1,1 0-1,0-1 0,2 1 0,4-1 21,3-1 72,0 0 0,0 0 0,0 1-1,15 1 1,-25 1-134,0 0-1,-1-1 1,1 1-1,-1 0 1,1 0-1,-1 0 0,1 0 1,-1 0-1,0-1 1,1 1-1,-1 0 1,0 0-1,0 0 1,1 0-1,-1 0 0,0 0 1,0 0-1,0 0 1,0 0-1,-1 0 1,1 0-1,0 1 0,-3 26 140,1-23-150,0 1 0,-1 0 0,1-1 0,-1 0 0,0 1 0,-1-1 0,1-1-1,-1 1 1,-5 4 0,-15 22-383,24-30 364,-1 1 0,0 0-1,1-1 1,-1 1-1,1-1 1,-1 1-1,1 0 1,0-1-1,-1 1 1,1 0-1,0-1 1,0 1-1,0 0 1,1-1-1,-1 1 1,0 0-1,1-1 1,-1 1-1,1 0 1,-1-1-1,1 1 1,0-1 0,0 1-1,1 1 1,3 4 174,0 0 1,1-1 0,11 11 0,1 1-75,-15-14-151,0 0-1,0 0 1,-1 1 0,1-1 0,-1 1 0,0 0-1,0 0 1,0 0 0,-1 0 0,1 0 0,-1 0-1,-1 0 1,1 0 0,-1 0 0,0 0-1,0 1 1,0-1 0,-1 0 0,1 0 0,-3 7-1,1-4-48,-1 0 0,0-1 0,-1 1 0,1-1 0,-1 0 0,-1 0-1,1 0 1,-1-1 0,0 1 0,-1-1 0,0-1 0,-8 8 0,-43 28 377,-1-2 1,-68 32-1,61-35 1003,60-33-1061,4-3-163,1 0 0,-1 0 0,0 1 0,0-1 0,1 0 0,-1 1 0,0-1 0,0 1-1,1-1 1,-1 1 0,1-1 0,-1 1 0,0-1 0,1 1 0,-1 0 0,1-1 0,-1 1 0,1 0 0,0-1 0,-1 1 0,1 0 0,0 0 0,-1-1 0,1 1 0,0 2 0,5-3 217,-3 0-247,28 0 122,0 0 0,0-2-1,0-1 1,58-14 0,-67 10-421,218-69 705,-137 42-5429,-96 31 701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97 266 3393,'0'0'3466,"-8"35"-2685,-28 110 15,15-76 284,3-39 450,14-24-1246,-5 3 1068,9-13 10,11-18-787,1 4-588,0 0-1,2 1 1,0 1-1,1 0 1,1 1-1,0 0 1,1 2-1,27-18 1,-41 29 4,-1 1 0,1-1 0,0 1 1,0 0-1,0 0 0,0 1 0,0-1 0,0 0 1,1 1-1,-1 0 0,5 0 0,-7 0 3,0 0 0,0 1 0,0-1 0,0 0 0,1 1 0,-1-1 0,0 1 0,0-1 0,0 1 0,-1 0 0,1-1-1,0 1 1,0 0 0,0 0 0,0-1 0,-1 1 0,1 0 0,0 0 0,-1 0 0,1 0 0,-1 0 0,1 0 0,-1 0 0,1 0 0,-1 0 0,0 1 0,0-1 0,1 0 0,-1 0 0,0 0-1,0 0 1,0 2 0,1 12 3,-1-1-1,0 1 1,-1 0-1,0-1 1,-2 1-1,1-1 1,-2 0-1,0 0 1,0 0-1,-1 0 1,-1-1 0,-11 19-1,-13 16 17,12-20 76,1 2-1,-25 57 1,39-79 195,1 0 1,0-1 0,1 1-1,0 0 1,0 0 0,1 12-1,0-19-231,0 0 0,1-1 0,-1 1-1,0-1 1,0 1 0,1-1 0,-1 1 0,1-1-1,-1 1 1,0-1 0,1 1 0,-1-1 0,1 1-1,-1-1 1,1 0 0,0 1 0,-1-1 0,1 0-1,-1 0 1,1 1 0,0-1 0,-1 0 0,1 0-1,-1 0 1,1 0 0,0 0 0,-1 0 0,1 0-1,0 0 1,-1 0 0,1 0 0,-1 0 0,1 0-1,0 0 1,0-1 0,27-5 500,-17-1-502,-1 0-1,-1-1 1,1 0 0,-1-1 0,-1 0-1,0 0 1,13-19 0,-15 21-98,19-26-886,-1-1 1,-2-1-1,-1-1 1,-2-1-1,-1 0 1,-2-2-1,21-78 1,-23 49-1257,-3-1 1,2-70 0,-11 17-1682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7594,'0'0'12714,"218"0"-12546,-142-4-168,-17 4-3216,-26 0-4690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 3833,'0'0'9419,"-5"-6"-8132,-15-20-33,20 26-1227,0 0 0,0 0 0,-1 0 1,1 0-1,0 0 0,0 0 0,0 0 0,-1 0 1,1 0-1,0 0 0,0 0 0,0 0 0,-1 0 0,1 0 1,0 0-1,0 1 0,0-1 0,0 0 0,-1 0 1,1 0-1,0 0 0,0 0 0,0 0 0,0 1 1,0-1-1,0 0 0,-1 0 0,1 0 0,0 0 1,0 0-1,0 1 0,0-1 0,0 0 0,0 0 1,0 0-1,0 0 0,0 1 0,0-1 1,0 0-1,0 0 0,0 0 0,0 1 0,0-1 1,0 0-1,0 0 0,0 0 0,0 1 0,0-1 1,0 0-1,0 0 0,0 0 0,0 0 0,0 1 1,0-1-1,1 0 0,-1 0 0,-1 16 581,1-16-588,4 73 3770,14 88 0,3 17-1599,-12 381 1237,-10-357-3094,1-201-610,0-16-6116,-1-52-2895,-3 29 3012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3625,'0'0'8036,"5"0"-6366,25-1 719,55-9 1,94-31-132,-88 19-2034,-65 16-274,142-35-265,-58 10-2850,-104 29 2565,1 0-1,-1 0 0,0-1 1,0 0-1,10-6 0,-13 7 195,-1 0 1,0 0-1,0 0 0,0 0 0,-1 0 1,1 0-1,0-1 0,-1 1 0,0 0 1,1-1-1,-1 1 0,0-1 0,0 0 0,0 1 1,-1-1-1,1-3 0,1-19-3866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3921,'0'0'5774,"-5"45"-4065,1-11-1330,-17 278 2606,1 260 2007,5-390-4595,-42 201 1,55-370-399,-1 3-114,-1 1 0,0-1 0,-12 28 0,16-43 68,-1 0 0,1 0 0,-1 0 1,1 0-1,0 0 0,-1-1 0,1 1 0,-1 0 1,0 0-1,1-1 0,-1 1 0,0 0 1,1-1-1,-1 1 0,0-1 0,0 1 1,1-1-1,-1 1 0,0-1 0,-1 1 0,1-1-12,0 0 0,1-1 0,-1 1 0,0 0-1,1 0 1,-1 0 0,0-1 0,1 1 0,-1 0 0,1-1-1,-1 1 1,1 0 0,-1-1 0,1 1 0,-1-1-1,1 1 1,-1-1 0,1 1 0,0-1 0,-1 1-1,0-2 1,-14-36-2303,-36-196-3669,2 5 3420,40 194 2564,5 18 166,0 0-1,-2 1 1,1-1 0,-2 1-1,-12-22 1,19 38-35,-1-1 0,1 1-1,0-1 1,-1 0 0,1 1 0,0-1 0,-1 1 0,1-1 0,-1 0 0,1 1 0,-1-1 0,1 1 0,-1 0 0,0-1 0,1 1 0,-1-1 0,0 1 0,1 0 0,-1 0 0,0-1 0,0 1 0,-5 10 687,2 27-508,4-32-125,-3 96 251,-6-1 1,-21 102-1,27-178-1154,15-44-466,-6 8 1243,247-387-7042,-215 346 6651,3 2 0,60-61 0,-82 95 1025,0-1 0,1 2 1,0 1-1,2 0 0,0 2 1,0 0-1,1 2 1,45-17-1,-49 24 66,0 0-1,0 0 1,1 2 0,0 1 0,-1 0 0,33 3-1,-48-1-630,0-1-1,0 1 0,-1 0 0,1 1 0,0-1 1,0 0-1,-1 1 0,1 0 0,-1 0 1,1 0-1,-1 0 0,0 1 0,0-1 1,0 1-1,0 0 0,0 0 0,-1 0 0,1 0 1,-1 0-1,0 0 0,0 1 0,0-1 1,0 1-1,-1 0 0,1 0 0,1 6 0,1 6 107,-1 1 0,0 0 0,-1 0 0,-1 33 0,-2-38-159,0 0-1,-1 1 1,-1-1-1,1 0 1,-2 0 0,0 0-1,0 0 1,-1-1 0,-1 0-1,0 0 1,-14 20-1,-5 1-10,0-1 0,-43 38-1,33-35-203,-47 35 0,71-61-173,0-1 0,0 0 0,0 0 0,-1-2 0,0 1 0,0-1 0,-1-1 0,1 0 0,-21 3 0,30-6 160,-1 0-1,1-1 1,0 1 0,-1-1-1,1 0 1,-1 0 0,1-1-1,0 1 1,-1 0 0,1-1-1,0 0 1,-1 0-1,1 0 1,0 0 0,0-1-1,0 1 1,0-1 0,0 0-1,0 0 1,0 0-1,1 0 1,-1 0 0,1-1-1,0 1 1,-1-1 0,1 1-1,0-1 1,0 0 0,1 0-1,-1 0 1,1 0-1,-1 0 1,1 0 0,0 0-1,0-1 1,-1-3 0,-4-22-72,1 1 0,1-1 0,2 0 1,1-49-1,1 63 556,0 14-184,0 0 0,0-1 0,0 1 0,0 0 0,0 0 0,0 0 0,0-1 0,0 1 0,1 0 0,-1 0 0,0 0 0,1 0 0,-1 0 1,1-1-1,-1 1 0,1 0 0,-1 0 0,1 0 0,0 0 0,0 1 0,0-2 0,1 1 71,0 1 0,-1-1 0,1 1 0,0-1-1,0 1 1,-1 0 0,1 0 0,0 0 0,0 0 0,-1 0 0,3 1 0,0-1-120,1 0 222,1 1-1,0 1 0,0-1 1,-1 1-1,1 0 0,-1 0 1,1 1-1,-1-1 0,0 1 1,9 7-1,47 44 1171,-33-28-823,-8-7-401,41 32 254,-56-48-669,0 0 1,0 0-1,1 0 0,-1 0 0,1-1 0,-1 0 0,1 0 1,0-1-1,-1 1 0,10 0 0,14-1-2742,-6-1-348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6929,'0'0'4818,"298"-46"-4618,-214 28-200,-8-3-865,-13 3-951,-22-10-1049,-20 3-47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2144,'0'0'12811,"126"21"-12267,-34-17-272,9-4-200,-9 3-72,-8-3-104,-13 0-744,-12 0-880,-13 0-689,-21 0-1416,-16-7-183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7682,'0'0'8842,"223"-57"-8506,-110 39-184,5 8-152,-1-1 0,-16 8-80,-17 3-376,-26 0-177,-20 0-607,-13 0-144,-8 0-681,-4-8-1247,-1-9 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7954,'0'0'7433,"222"31"-5832,-112-13-1009,7-4-328,1-7-264,-9-3-1320,-21-4-1089,-13 0-1840,-24-7 296,-26-14-1328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0 2793,'0'0'5433,"-5"39"-3634,-2 2-1244,-2 15 475,2 1 0,2 74 0,13 369 2582,-8-482-3660,-1 0-1,0 0 1,-1 0-1,-9 32 1,10-45-71,0 0 0,-1-1 0,0 1 0,0 0 0,0-1 0,-1 1 0,1-1 0,-1 0 0,0 0 0,0 0 0,-1 0 0,1-1 0,-1 1 0,0-1 0,1 0 0,-2 0 0,1 0 0,0 0 0,-1-1 0,1 0 0,-10 4 0,9-5-42,-1 0 0,1 0 0,0 0 0,-1 0 0,1-1 0,-1 0 0,1 0 0,-1 0 0,1-1 0,-1 0 0,1 0 0,0 0 0,0-1 0,-1 0 0,1 0 0,0 0 0,0 0 0,1-1 0,-1 0 0,0 0 0,1 0 0,0-1 0,0 1 0,0-1 0,0 0 0,1 0 0,-1-1 0,1 1 0,-5-8 0,-1-5-169,1-1-1,0 1 0,1-1 1,1-1-1,1 1 0,0-1 0,-2-24 1,3 3-288,2-50 0,2 88 612,0-3 11,0 0-1,0 1 1,0-1-1,1 0 1,-1 0-1,1 1 0,0-1 1,1 0-1,-1 1 1,1-1-1,3-4 1,-3 7 30,0-1 0,0 1 1,0 0-1,1-1 0,-1 1 1,1 1-1,-1-1 0,1 0 1,0 0-1,0 1 0,0 0 1,0 0-1,0-1 0,0 2 1,0-1-1,0 0 0,3 0 1,12-2 233,0 1 0,1 1 0,-1 0 1,0 1-1,22 4 0,87 21 200,-97-19-549,-5-1-1661,45 2 0,-39-6-2800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3105,'0'0'10026,"1"32"-9023,7 95-602,-8-124-396,1 0-1,-1 0 0,0 0 1,1 0-1,0 0 0,0 0 1,0 0-1,0 0 1,0 0-1,0-1 0,4 6 1,-4-8-10,-1 1 0,1-1-1,0 1 1,-1-1 0,1 1 0,0-1 0,0 0 0,-1 0 0,1 1 0,0-1-1,0 0 1,0 0 0,-1 0 0,1 0 0,0 0 0,0 0 0,0 0 0,-1 0-1,1 0 1,1 0 0,5-1-84,-4 1 40,0-1 1,-1 1-1,1-1 0,0 0 1,0 0-1,0 0 0,-1 0 0,1-1 1,0 1-1,-1-1 0,1 1 1,-1-1-1,0 0 0,0 0 1,1 0-1,-1 0 0,-1-1 1,1 1-1,2-4 0,6-9-17,-1 0 0,8-20 0,-4 9 8,0 4 45,2-7 11,36-50 1,-43 69 29,0 1 0,1 0-1,0 1 1,0 0 0,0 0 0,1 1 0,1 0 0,16-9 0,-3 6-16,0 1 1,0 1-1,0 1 0,1 1 0,0 1 0,28-2 0,155 2 222,-150 5 50,-57 0-247,1 0-1,0-1 1,-1 1-1,1 0 1,-1 1-1,1-1 1,0 0-1,-1 0 1,1 1 0,-1-1-1,1 1 1,-1-1-1,1 1 1,-1-1-1,1 1 1,-1 0-1,0 0 1,1 0 0,1 1-1,-2 1 44,-1-1 0,1 0 0,0 0 0,-1 1 0,1-1 0,-1 0 0,0 1 0,1-1 0,-1 0 0,0 1 0,-1-1 0,1 5 0,-1-3-37,0 0 0,0 0 0,0 0 0,0 0 0,-1 0 0,1-1 1,-1 1-1,0 0 0,0-1 0,-1 1 0,1-1 0,-1 0 0,1 0 0,-5 4 0,-6 5-20,-1 0 0,-16 9 0,8-4 4,-41 29-918,-90 50 0,141-90 285,0-1 1,0 0 0,-1 0-1,0-1 1,0-1 0,0 0-1,0-1 1,0 0 0,0-1-1,-1-1 1,1 0-1,-1 0 1,-14-4 0,-16-5-3121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8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3929,'0'0'6905,"75"219"-4824,-70-109-9,-5 7-407,0 3-593,0-6-624,-5-15-448,1-14-512,4-29-2273,0-24-2392,0-21-624</inkml:trace>
  <inkml:trace contextRef="#ctx0" brushRef="#br0" timeOffset="1">769 751 184,'0'0'12035,"-9"188"-12035,-16-138-753,0-11-3992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6345,'0'0'8778,"-33"202"-5689,29-100-665,4 12-1287,0 6-713,0 0-232,0-6-192,0-22-144,0-21-864,0-36-465,0-28-1215,0-46-345,4-32-1344,13-14-304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3185,'0'0'11908,"43"-5"-11332,-1-1-399,0 3 1,52 1 0,-90 2-150,0 0-1,0 1 1,0-1-1,-1 1 1,1 0-1,0 0 1,-1 0-1,1 1 1,-1-1-1,1 1 1,-1 0-1,0 0 1,1 0-1,-1 0 1,0 1 0,-1-1-1,1 1 1,0 0-1,-1-1 1,1 1-1,-1 1 1,0-1-1,0 0 1,2 5-1,10 21 359,-1 2-1,-1-1 0,-1 1 1,-2 1-1,-2 0 1,-1 0-1,3 33 0,0 237 1229,-9-230-1614,0-70 2,0 31-353,0-1-1,-3 1 1,-9 53-1,11-81 109,0 0 0,-1 0 1,0 0-1,1 0 0,-2 0 0,1-1 1,0 1-1,-1-1 0,0 1 0,0-1 1,0 0-1,-1 0 0,0 0 0,1-1 0,-1 1 1,-7 4-1,6-6-400,0 1-1,-1-1 1,1 0 0,-1 0 0,0-1-1,1 1 1,-1-1 0,0-1 0,-9 1-1,-34 0-4562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1 673 1464,'0'0'9562,"335"-127"-7721,-180 84-385,13-3-352,-4 4-87,-13-1-241,-21 4-424,-25 8-160,-21-1-112,-25 3-80,-13 1-872,-21-11-1393,-12 7-848,-13 0-1840</inkml:trace>
  <inkml:trace contextRef="#ctx0" brushRef="#br0" timeOffset="1">1020 1 6145,'0'0'3737,"-8"233"-1736,8-123 183,0 0-408,-4-4-663,-1-3-633,-7-11-336,-1-21-80,1-18-64,-1-21-448,5-25-433,-1-7-503,9-64-1953,0-10-735,0-11 551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1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4313,'0'0'7770,"100"209"-5226,-87-117-655,-13 10-185,0 1-424,0 3-768,-13 1-512,-24 27-224,3-24-2488,5-25-4770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8010,'0'0'6585,"8"181"-6169,1-117-416,-5-1-88,-4-3-616,4-17-720,0-32-801,5-11-1255,-1-4-417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7954,'0'0'5305,"46"195"-3025,-29-89-871,0 18-697,-5 7-408,-3 4-192,-9-1-112,0-3-272,0-21-1008,-5-21-777,-3-29-95,-5-57-81,5-3-751,4-24-1025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0 470 4793,'0'0'5965,"46"-19"-4426,152-63-442,30-2-1191,-223 83-127,-1 0 0,0-1-1,0 0 1,0 1 0,0-2 0,0 1-1,0 0 1,0-1 0,-1 0 0,1 0-1,-1 0 1,0 0 0,0 0 0,0-1-1,0 1 1,-1-1 0,1 0 0,-1 0-1,0 0 1,0 0 0,0 0 0,-1 0-1,0-1 1,1 1 0,-1 0 0,-1-1-1,1 1 1,-1-1 0,0 1 0,0-7-1,0 4 172,-1 1 1,1-1-1,-1 1 0,-1-1 0,1 1 0,-1 0 0,0 0 0,0 0 0,-1 0 0,-5-10 0,-3 0 744,0 1-1,-19-19 1,21 24-169,-7-5 305,10 9 3978,6 404 4705,0 204-10692,0-601 1124,0 0 0,0 0-1,0 0 1,0 0 0,-1-1 0,1 1-1,0 0 1,0 0 0,-1 0 0,1-1-1,0 1 1,-1 0 0,1 0 0,-1-1-1,1 1 1,-1 0 0,1-1 0,-1 1-1,0-1 1,1 1 0,-1-1 0,0 1-1,1-1 1,-2 1 0,-25 5-673,17-6 507,0 0 0,0-1 0,-19-4 1,18 2 204,0 0 1,0-1 0,0-1 0,1 1-1,0-2 1,0 1 0,0-1 0,-17-15 0,23 18 31,1 0 1,0 0 0,-1 0 0,2-1 0,-1 1 0,0-1-1,1 0 1,-1 0 0,1 1 0,0-2 0,1 1-1,-1 0 1,1 0 0,-1 0 0,1-1 0,1 1 0,-1-1-1,1 1 1,-1-1 0,1 1 0,0-1 0,1 1 0,-1 0-1,1-1 1,0 1 0,2-7 0,3 0-246,0-1 0,0 1 0,2 0 1,-1 1-1,1 0 0,1 0 0,0 1 0,17-15 0,-4 2-346,221-221-7660,-129 122 3607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5297,'0'0'3836,"-22"31"-1863,-71 106-308,73-107-1371,2 0-1,0 1 1,3 1 0,0 1 0,-17 60 0,25-71-404,1-1 0,2 1 1,0 0-1,1 0 0,1 0 0,2 36 1,0-54 81,1-1 1,0 0 0,0 0 0,0 1-1,0-1 1,0 0 0,0 0 0,1 0-1,0 0 1,0 0 0,0-1 0,0 1-1,0 0 1,0-1 0,1 0 0,-1 1 0,1-1-1,-1 0 1,1 0 0,0 0 0,0-1-1,0 1 1,0-1 0,0 0 0,0 1-1,0-1 1,1-1 0,5 2 0,10 1 45,0 0 0,0-2 0,37-1 0,-29-1 6,-18 1-41,0-1-1,0 0 1,0 0-1,0-1 1,0 0-1,0-1 1,0 0-1,-1 0 1,1-1-1,-1 0 1,0 0 0,0-1-1,0 0 1,-1 0-1,0-1 1,0 0-1,0-1 1,0 1-1,6-11 1,-8 10-252,0 0 0,0-1 0,-1 0 0,0 0 0,-1 0 0,0-1 0,0 1 0,0-1 0,-1 1 0,-1-1 0,1 0 0,-1-16 0,-1 24 349,0 8 239,-1 14 285,-2 1 1,-6 29-1,-3 23 531,-1 325 1713,13-324-2828,0-74-24,0 0 1,0 0 0,-1-1-1,1 1 1,0 0-1,-1 0 1,1-1 0,0 1-1,-1 0 1,1-1 0,-1 1-1,1-1 1,-1 1 0,1 0-1,-1-1 1,0 1-1,1-1 1,-1 0 0,0 1-1,1-1 1,-1 1 0,0-1-1,1 0 1,-1 0 0,0 1-1,0-1 1,1 0 0,-1 0-1,0 0 1,0 0-1,0 0 1,1 0 0,-1 0-1,0 0 1,-1 0 0,-32-4-318,25 1 222,-1 0 1,1 0-1,0-1 0,0-1 0,0 1 0,1-2 0,-1 1 1,1-1-1,1 0 0,-9-8 0,1 0-20,1-1 0,1 0 0,-23-34 0,34 46 141,0-1 0,0 1-1,1-1 1,-1 1 0,1-1 0,0 0-1,0 0 1,0 0 0,0 1-1,1-1 1,-1 0 0,1 0 0,0-5-1,1 8-19,-1 0 0,1 0 0,-1 0 0,1 1 0,-1-1 0,1 0 0,0 0 0,-1 0-1,1 1 1,0-1 0,0 0 0,-1 1 0,1-1 0,0 1 0,0-1 0,0 1 0,0-1 0,0 1 0,0-1-1,0 1 1,0 0 0,-1 0 0,1-1 0,2 1 0,31-6-61,-26 5-11,95-24-5043,-84 18 1648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4257,'0'0'4785,"-7"34"-3274,-26 115-498,27-118-947,1 0 0,1 0 0,1 1 0,2 33-1,2-33-1107,-1-32 935,0 1 1,0-1-1,0 1 1,0-1-1,0 1 1,0-1-1,0 1 1,1-1-1,-1 0 1,0 1-1,0-1 1,1 1-1,-1-1 1,0 0-1,0 1 1,1-1-1,-1 0 1,0 1-1,1-1 1,-1 0-1,1 1 1,-1-1-1,0 0 1,1 0-1,-1 0 1,1 1-1,-1-1 1,1 0-1,-1 0 1,0 0-1,1 0 1,-1 0-1,1 0 1,-1 0-1,1 0 1,-1 0-1,1 0 0,0 0 1,21-5-1216,-9-2 842,-1 0 0,0 0 0,0-1 0,14-13 0,15-10 116,-6 7 719,49-24 1,-72 42-69,0 1 0,0 0-1,1 1 1,-1 0-1,1 1 1,0 0 0,0 1-1,18 0 1,-31 3-296,1 1 0,-1-1-1,0 0 1,0 1 0,0-1 0,0 1 0,0-1 0,-1 1-1,1-1 1,0 1 0,-1-1 0,1 0 0,-1 1 0,1-1-1,-2 2 1,-7 11-216,-1-1-1,0 0 1,-1-1 0,-15 13-1,-12 8-1243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82 2361,'0'0'4681,"-10"33"-3110,-32 104-330,39-127-1079,0 0 0,1 0 0,1 1 0,-1-1 1,2 0-1,0 19 0,1-11 3,-2-14-148,1 0-1,1 0 0,-1 0 0,0 0 0,1-1 0,0 1 0,0 0 0,2 4 0,-3-7-30,1 0-1,-1 0 0,1 0 1,0 0-1,0-1 0,-1 1 1,1 0-1,0 0 1,0-1-1,0 1 0,0 0 1,0-1-1,0 1 0,0-1 1,0 1-1,0-1 0,0 0 1,0 1-1,0-1 0,0 0 1,0 0-1,1 0 0,-1 0 1,0 0-1,0 0 0,0 0 1,0 0-1,0 0 0,0 0 1,2-1-1,-3 1 14,1 0-1,-1 0 1,1 0-1,-1-1 1,1 1-1,-1 0 1,1 0-1,-1-1 1,1 1-1,-1 0 1,1 0 0,-1-1-1,0 1 1,1-1-1,-1 1 1,0 0-1,1-1 1,-1 1-1,0-1 1,1 1 0,-1-1-1,0 0 1,37-81 53,-25 51-33,28-49-1,-29 63 10,0 0 0,2 1 0,0 0-1,1 1 1,0 0 0,2 1 0,-1 1 0,21-13 0,-23 18 50,0 0 1,1 1 0,0 0 0,0 1 0,1 1 0,-1 0 0,1 1 0,0 1 0,1 0 0,-1 1 0,21 0 0,-34 2-72,0 0 1,0-1 0,0 2 0,0-1 0,0 0-1,0 0 1,0 1 0,0-1 0,0 1 0,0-1-1,-1 1 1,1 0 0,0 0 0,0 0 0,2 1-1,-3-1-4,-1 1 0,1-1 0,-1 0 0,1 1 0,-1-1 1,1 0-1,-1 1 0,0-1 0,0 0 0,0 1 0,0-1 0,0 0 0,0 1 0,0-1 0,0 0 0,-1 1 0,1-1 0,0 0 0,-1 1 0,1-1 0,-1 0 0,1 0 0,-1 1 0,-1 0 0,-1 3 5,1 0 0,-1-1 0,-1 1 0,1-1 0,-1 0 0,1 0 0,-1 0 0,0-1 0,-1 1 0,-6 4 0,-53 26 6,55-30-20,-8 5-75,2-1-148,0 0 1,-1-1 0,0-1-1,0 0 1,0-1-1,-1-1 1,-28 4-1,43-8-547,4-21 2614,-1 21-1852,1 0 1,-1-1-1,1 1 1,-1 0 0,1 0-1,-1 1 1,1-1-1,-1 0 1,1 1-1,-1-1 1,1 0-1,-1 1 1,1 0-1,-1-1 1,0 1 0,3 1-1,-3 0-199,0 0-1,-1 0 1,1 0-1,0 0 0,-1 0 1,1 0-1,-1 0 1,0 0-1,0 0 1,0 0-1,0 0 1,0 3-1,0 20-2952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2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1048,'0'0'13651,"122"39"-12675,-13-85-304,17-7-455,0-11-193,-5 4-24,-20 7-176,-21 7-641,-22 10-607,-24-3-472,-13 15-1529,-17 2-816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1888,'0'0'8698,"0"241"-6433,0-156-209,0 3-752,5 1-695,-1-1-609,-4 15-497,0-25-1863,0-22-3177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9322,'0'0'4305,"0"209"-1136,0-89 71,0 11-1119,0 7-961,5 4-440,-1 0-432,-4-8-288,0-13-632,0-15-1680,-13-39-2161,-4-24-1041,5-43 1266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4313,'0'0'9746,"-41"24"-9165,-132 81-477,157-96-154,1 0 0,1 2-1,0 0 1,0 0-1,1 1 1,-17 21-1,14-15-154,6-6 30,-3 2-257,-20 29-1,30-39 403,0 1 0,0 0 1,1 0-1,0 0 0,0 0 0,1 0 0,-1 0 0,1 0 1,0 1-1,0-1 0,0 6 0,2-8 57,-1-1 0,0 0-1,1 1 1,0-1 0,-1 0 0,1 0 0,0 0-1,0 1 1,0-1 0,0 0 0,1 0 0,-1 0-1,1-1 1,-1 1 0,1 0 0,-1-1 0,1 1-1,0 0 1,0-1 0,0 0 0,0 1 0,2 0-1,7 4 196,0-1-1,24 8 0,-29-11-150,20 6-126,0 0 0,1-2 0,-1-1 0,1-2 1,29 1-1,-37-4-993,0 0 1,-1-2-1,1 0 1,30-8-1,11-13-3891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1 6097,'0'0'5409,"-39"32"-4500,-131 111 268,125-104-889,2 2-1,2 2 0,-68 93 1,105-132-341,-10 14-546,1 0 0,1 0 0,0 1 0,1 0 1,2 1-1,-9 21 0,18-39 101,0-1 433,-1-1 0,1 0 0,0 0 0,0 0 0,0 1 0,-1-1 0,1 0 0,0 1 0,0-1 0,0 0-1,0 0 1,0 1 0,0-1 0,0 0 0,-1 1 0,1-1 0,0 0 0,0 0 0,0 1 0,0-1 0,0 0 0,1 1 0,-1-1 0,0 0-1,0 1 1,0-1 0,0 0 0,0 0 0,0 1 0,0-1 0,0 0 0,1 1 0,-1-1 0,0 0 0,0 0 0,0 0 0,1 1 0,-1-1-1,0 0 1,0 0 0,1 0 0,-1 1 0,0-1 0,0 0 0,1 0 0,-1 0 0,0 0 0,1 0 0,-1 0 0,0 0 0,0 0 0,1 1-1,0-1 1,13-2-27,0-1 0,0 0 0,-1 0-1,1-2 1,-1 1 0,1-2-1,16-9 1,40-15 920,170-41 2368,-14 4-2231,-165 42-1065,-56 23-345,-1-1 0,1 1 0,-1-1 0,1 0 0,-1-1 0,0 1 0,0-1 0,0 0-1,4-7 1,-4-3-5740</inkml:trace>
  <inkml:trace contextRef="#ctx0" brushRef="#br0" timeOffset="1">517 649 3777,'0'0'8642,"-12"213"-6354,12-153-632,0 3-1047,0 1-609,0 39-1129,-13-18-1823,-8-14-3554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9722,'0'0'1692,"49"-15"-1590,159-47 259,-181 53-236,0 2 0,0 0 1,1 2-1,0 1 0,41 0 0,-58 4-91,43 2 68,-51-2-80,-1 1-1,1-1 0,-1 1 0,1 0 0,-1 0 0,1 0 1,-1 0-1,1 1 0,-1-1 0,0 0 0,0 1 0,0 0 1,0-1-1,0 1 0,0 0 0,0 0 0,1 3 0,0 0 99,0 1-1,-1 0 1,0 0-1,0 0 0,0-1 1,-1 2-1,0-1 0,0 0 1,0 8-1,-5 64 1175,0-53-1082,-1 0 1,-1 0-1,-2 0 1,0-1-1,-2 0 1,0-1-1,-19 30 1,-107 146 103,126-186-308,-23 33-59,11-15-535,0-2-1,-47 48 0,68-76 452,0 0 0,0 0-1,0 0 1,0 0 0,-1 0 0,1 0 0,0-1-1,0 1 1,0-1 0,-1 1 0,1-1 0,0 1-1,0-1 1,-1 1 0,-1-1 0,3 0 55,-1 0 0,0 0 0,1 0 0,-1-1 0,1 1 0,-1 0 0,1 0 0,-1-1 0,1 1 0,-1 0 0,1-1 1,-1 1-1,1 0 0,-1-1 0,1 1 0,0-1 0,-1 1 0,1-1 0,0 1 0,-1-1 0,1 1 0,0-1 0,-1 1 0,1-1 0,-2-5-434,1 0-1,0 0 1,0-1-1,0 1 1,0-8-1,0-1-202,-7-68-3058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4137,'0'0'9074,"59"255"-8506,-55-173-504,-4-1-64,0-3-688,-21-7-1217,-21-21-1575,0-22-193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4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 5401,'0'0'1099,"0"31"1,0 4-832,-5 178 1165,2-159-1249,-3 0 0,-2-1 0,-20 69 0,21-102-448,0-1 1,-2 1 0,0-1 0,-20 31-1,21-39-76,0 0-1,-1-1 0,0 0 1,0-1-1,-1 0 0,-1 0 1,1-1-1,-18 10 1,24-16 337,1 0 1,-1 1-1,0-1 1,0-1-1,0 1 1,0-1-1,0 1 1,0-1-1,0 0 1,0 0-1,-1-1 1,1 0-1,0 1 1,0-1-1,-7-1 1,11 0 93,0 0 1,-1 1 0,1-1 0,0 0-1,0 0 1,0 0 0,0 0-1,0 1 1,0-1 0,0 0 0,0 0-1,0 0 1,0 0 0,0 1 0,0-1-1,1 0 1,-1 0 0,0 1 0,1-1-1,-1 0 1,0 0 0,1 1 0,0-2-1,3-1 7,0 1-1,0-1 1,0 1-1,0 0 1,0 0-1,0 1 1,0-1-1,1 1 1,-1 0-1,1 0 1,-1 1-1,1-1 1,-1 1-1,10 1 0,-8-2 16,26-1 401,1 1 0,-1 2 0,1 1 0,-1 2 0,0 1 0,36 10 0,-7 8 621,108 55 0,-114-49-696,1-3-1,75 24 0,-116-46-542,0-1 1,0 0-1,0 0 0,1-2 0,-1 0 1,1-1-1,-1 0 0,1-2 0,23-4 1,-24 2-402,0 0 1,1-1-1,-1-1 1,-1-1 0,0 0-1,1-1 1,-2 0-1,24-20 1,36-37-4212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9186,'0'0'6885,"21"32"-5690,-21-32-1195,96 135 516,-87-123-485,1-2-1,0 1 0,1-1 1,0-1-1,1 0 0,0-1 0,0 0 1,18 8-1,7 5 23,-15-8-57,-1 1 1,-1 1-1,0 1 1,31 34-1,-44-42-2,0 0 0,-1 1 1,0-1-1,0 2 0,-1-1 0,0 0 1,-1 1-1,0 0 0,-1 0 0,0 0 0,0 1 1,-1-1-1,1 21 0,-3-29 4,1 17-64,-1 0-1,-4 35 1,3-48 28,0 1-1,-1-1 1,0 0-1,-1 0 1,1 0 0,-1 0-1,0 0 1,-1 0 0,1-1-1,-1 1 1,-7 7 0,-2-1-156,0 0 1,-1 0-1,0-2 1,0 1 0,-1-2-1,-1 0 1,1-1-1,-1 0 1,-1-2-1,1 1 1,-32 6-1,12-7 19,0-1-1,-1-1 1,1-2-1,-62-5 0,80-2 336,11 0 2604,44 8-2326,1 1-1,72 18 1,-13-2 18,17-4-327,219 2-1,-47-33-3232,-114-14-1574,-15-6-1133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 1 3289,'0'0'10050,"-264"159"-9834,159-84-80,0 3-136,17-11-8,16-14-480,26-18-1217,17-17-663,12-14-713,9-4-279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4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3929,'0'0'1895,"0"40"-1255,0 250 564,-2-225-954,-2 0-1,-23 114 0,20-136-280,5-31 411,2-15 1067,3-7-1419,0 1 0,0 0 0,1-1 0,0 1 0,0 1 0,1-1 0,1 1 0,-1-1 0,1 2 0,13-14 0,-3 1-36,362-387-2749,-354 382 2731,-8 9 103,0 0-1,28-19 1,-44 35-77,0 0-1,0 0 1,0 0 0,1 0-1,-1-1 1,0 1 0,0 0-1,0 0 1,1 0 0,-1 0-1,0 0 1,0 0 0,0 0-1,1 1 1,-1-1 0,0 0-1,0 0 1,0 0 0,0 0-1,1 0 1,-1 0 0,0 0-1,0 0 1,0 0 0,0 0 0,1 1-1,-1-1 1,0 0 0,0 0-1,0 0 1,0 0 0,0 0-1,0 1 1,1-1 0,-1 0-1,0 0 1,0 0 0,0 0-1,0 1 1,0-1 0,0 0-1,0 0 1,0 0 0,0 1-1,0-1 1,0 0 0,0 0-1,0 0 1,0 1 0,0-1-1,0 0 1,0 0 0,0 0-1,0 0 1,0 1 0,0-1-1,-1 0 1,1 0 0,-1 14-261,-5 9-370,-1-1-1,-1 0 1,-12 25 0,-8 20-650,-27 102 587,-17 44 2676,41-149-177,29-60-1633,-1 0 0,1 0 0,-1 0 0,0 0 0,-1 0 0,1-1 0,-1 1 0,1-1 0,-1 0 0,0 0 0,-7 4 0,10-7-171,1 0-1,0 0 1,0 0 0,0 0 0,-1 0-1,1 1 1,0-1 0,0 0-1,0 0 1,-1 0 0,1 0 0,0 0-1,0 0 1,0 0 0,-1 0-1,1 0 1,0 0 0,0 0 0,0 0-1,-1-1 1,1 1 0,0 0-1,0 0 1,0 0 0,0 0 0,-1 0-1,1 0 1,0 0 0,0 0-1,0-1 1,0 1 0,0 0 0,-1 0-1,1 0 1,0 0 0,0 0-1,0-1 1,0 1 0,0 0 0,0 0-1,0 0 1,0-1 0,-1 1 0,1 0-1,0 0 1,0 0 0,0-1-1,0 1 1,0 0 0,0 0 0,0 0-1,0-1 1,0 1 0,0 0-1,1 0 1,-1 0 0,0-1 0,0 1-1,0 0 1,0 0 0,0 0-1,0 0 1,0-1 0,0 1 0,0 0-1,1 0 1,-1-4-61,1-11-202,1 1 0,0 0 0,1 0 1,0 0-1,1 1 0,1-1 0,0 1 0,1 0 0,1 0 1,9-15-1,8-8-37,2 1 0,34-37 0,-56 66 451,2 0-1,-1 1 1,1-1-1,0 1 1,0 0 0,0 1-1,0-1 1,1 1-1,0 0 1,0 1 0,0 0-1,0 0 1,1 1-1,-1-1 1,1 2 0,0-1-1,-1 1 1,1 0-1,0 1 1,8 0-1,-13 0-115,0 0-1,0 1 0,0-1 1,0 1-1,0 0 0,-1 0 0,1 0 1,0 1-1,0-1 0,-1 1 1,1-1-1,-1 1 0,1 0 0,-1 0 1,0 0-1,0 0 0,0 0 1,0 1-1,0-1 0,0 0 0,-1 1 1,1 0-1,-1-1 0,0 1 1,1 0-1,-1 0 0,-1 0 0,1 0 1,0 3-1,1-1-31,-1 0 0,0 0 0,-1 1 0,1-1 0,-1 0 0,0 0 0,0 1 0,-1-1 0,0 0 0,0 0 0,0 1 0,0-1 0,-1 0 0,0 0 0,0 0 0,0-1 0,-3 6 0,-4 1 6,0-1 0,-1 0 0,0 0 0,-1-1 0,-17 12 0,-66 36 55,85-52-55,-60 33-417,0-3 1,-85 28-1,65-35-2086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6889,'0'0'13531,"0"32"-13315,-4 0-216,-8 14-256,-5 7-1560,-13 4-1409,9-14-1728,5-22-1064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9466,'0'0'4769,"311"-60"-3233,-152 32-351,13-11-657,5-4-312,-18 4-216,-21 0-1024,-28 7-1577,-43 11-1776,-34 7-56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0 3289,'0'0'4575,"-21"31"-2460,1-3-1666,-32 45 1194,-43 81 0,-111 287 1530,70-137-4297,90-215-287,-21 48-3136,63-129 4183,1 2-2036,13-17 37,-7 4 2210,17-16-194,0 2-1,42-28 1,-57 41 557,1 1 1,-1 0-1,1 0 1,0 0 0,0 1-1,0 0 1,0 0 0,0 0-1,0 1 1,1 0-1,-1 0 1,0 1 0,1-1-1,-1 1 1,1 1-1,-1-1 1,0 1 0,13 4-1,-16-4-42,0 1-1,0 0 0,0 0 0,0 0 1,0 1-1,0-1 0,0 1 1,-1-1-1,0 1 0,1 0 1,-1 0-1,0 0 0,0 0 0,0 0 1,-1 1-1,1-1 0,-1 1 1,2 5-1,0 5 311,0 0-1,0 1 1,0 20-1,-1 14-7,-1 0 0,-3-1 0,-2 1 0,-2-1 0,-16 62 0,21-115-3291,4-21 1998,18-52-1043,4 0 0,45-98 1,-47 120 1149,-7 17 347,68-154-1090,-64 152 1597,2 1 1,40-55 0,-56 87 79,0 0 1,1 0-1,0 1 1,1 0-1,0 0 1,12-8 0,-18 14-99,0 0 1,0-1 0,0 1 0,0 0 0,0 0 0,0 0 0,0 1 0,1-1 0,-1 0 0,0 1 0,1 0 0,-1-1 0,0 1 0,1 0 0,-1 0 0,0 0 0,1 1 0,-1-1-1,0 0 1,1 1 0,-1 0 0,0-1 0,0 1 0,0 0 0,0 0 0,1 0 0,-1 1 0,-1-1 0,1 0 0,0 1 0,0-1 0,3 4 0,1 3 222,0 0 0,-1 1 0,1 0 0,-2 0 1,1 0-1,-1 1 0,3 10 0,18 76 1479,-22-85-1596,9 48 392,-2-1 1,-3 1-1,-3 1 1,-4 98-1,-1-151-711,1 0 0,-1 0 0,-1 0 0,1 0 0,-1 0 0,0 0 0,-1-1 0,0 1 0,0-1 1,0 0-1,-1 0 0,1 0 0,-2 0 0,-4 6 0,5-9-179,0 1 1,0-1 0,-1 1 0,1-1 0,-1-1 0,1 1-1,-1-1 1,0 0 0,0 0 0,0 0 0,0 0 0,-1-1 0,1 0-1,0 0 1,-1-1 0,1 1 0,0-1 0,-11-1 0,11 0 5,0-1 0,0 1 0,0-1 1,0 0-1,0 0 0,1-1 0,-1 1 1,1-1-1,0 0 0,-1 0 0,1-1 1,1 1-1,-1-1 0,0 0 1,1 0-1,0 0 0,0 0 0,0 0 1,-3-7-1,-6-12-378,0-1 1,-11-36 0,21 56 555,-6-23 190,1-2 0,1 1-1,2 0 1,1-1-1,1 0 1,2-32-1,0 60-56,0-1 1,0 0-1,0 0 0,0 0 0,1 0 1,-1 0-1,1 1 0,0-1 0,-1 0 0,1 0 1,0 1-1,0-1 0,0 0 0,0 1 0,0-1 1,1 1-1,-1-1 0,0 1 0,1 0 1,-1 0-1,1-1 0,-1 1 0,1 0 0,-1 0 1,1 0-1,0 1 0,0-1 0,-1 0 0,1 1 1,0-1-1,2 0 0,8-1 187,-1 1 0,0 0 0,1 0 0,13 2 0,-8-1 66,-12 0-269,-1 0 1,0 0 0,1 1-1,-1-1 1,0 1-1,0 0 1,0 0-1,0 0 1,0 1-1,0-1 1,0 1 0,0 0-1,0 0 1,-1 1-1,1-1 1,-1 1-1,1-1 1,-1 1-1,0 0 1,0 1 0,-1-1-1,1 0 1,-1 1-1,1-1 1,-1 1-1,0 0 1,0 0-1,-1 0 1,1 0 0,-1 0-1,0 0 1,0 0-1,0 0 1,-1 1-1,1-1 1,-1 7-1,0-5-70,0 0-1,0 0 1,0 0-1,-1 0 1,1 0-1,-1 0 1,-1 0-1,1 0 1,-1 0-1,0 0 1,-1 0-1,-5 9 1,4-9-26,-1 0 0,0 0 0,-1-1-1,1 1 1,-1-1 0,0-1 0,-1 1 0,1-1 0,-12 6 0,5-3-31,0 1 1,-1-2 0,0 0 0,0-1-1,0 0 1,-1-1 0,1-1 0,-29 4 0,42-7 885,14-2 883,35-10-980,0-2 1,60-26-1,-46 17-1163,10-4-1369,-8-1-1609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7722,'0'0'4257,"310"0"-2265,-158 0 8,57-11-247,89-13-689,80-5-240,29 1 1657,-25 3-993,-59 18-912,-109 7-256,-59 0-168,-62 0-152,-43 0-1016,-17 11-2905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815 0 9754,'0'0'10314,"-185"237"-9786,97-155-288,-4 3-240,-9 0-432,4-4-1328,-12 1-1777,25-22-2048,26-28-1048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8226,'0'0'5633,"252"49"-5113,-193-34-520,-9-5-1016,-12-6-1617,-17-4-1816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7738,'0'0'6073,"-4"251"-4113,17-166-1071,12 0-889,-4 25-713,-4-18-1975,-13-17-2737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8754,'0'0'9003,"54"1"-7331,185-3-705,-195 0-790,0-3 0,-1-1-1,60-17 1,-53 11-79,47-10-20,162-41-518,-250 60-149,1 0 0,0-1 0,12-6 0,-21 9 300,1 0 0,0 0 0,-1 0-1,1 0 1,-1 0 0,1-1 0,-1 1-1,1-1 1,-1 1 0,0-1 0,2-2-1,-3 3 78,0 1-1,1-1 0,-1 0 0,0 0 0,0 0 0,0 0 0,0 1 0,0-1 0,0 0 0,0 0 1,0 0-1,0 0 0,0 1 0,-1-1 0,1 0 0,0 0 0,0 0 0,-1 1 0,1-1 0,-1 0 1,1 0-1,0 1 0,-1-1 0,1 0 0,-1 1 0,0-1 0,0 0 0,-29-16-3752,-10 2 79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1 9362,'0'0'6172,"30"17"-5839,87 58-574,-92-52-87,-24-23 312,-1 1 1,0-1 0,0 1 0,0-1 0,1 1-1,-1-1 1,0 1 0,0-1 0,0 1 0,0-1-1,0 1 1,0-1 0,0 1 0,0-1 0,0 1-1,0-1 1,0 1 0,0-1 0,-1 1 0,1-1-1,0 0 1,0 1 0,0-1 0,-1 1 0,1-1-1,-1 1 1,-6 6-217,0 0 0,0-1 0,-1 0 0,0 0-1,0-1 1,0 0 0,-1-1 0,0 0 0,-12 5 0,19-9 177,-146 59-3876,69-30 1511,-95 50 1,165-74 2582,1 1 1,-1-1-1,1 1 0,0 0 1,1 1-1,0 0 0,0 0 1,0 1-1,1 0 0,0 0 1,0 0-1,-4 11 0,1 0 669,2 0 0,1 0 0,0 1 0,-5 38-1,-30 301 5804,32-1-7902,12-343-44,5-17 514,12-25 234,76-163-2146,-66 124 1510,3 0 0,46-66-1,-59 104 1000,1 0-1,1 2 0,1 1 0,2 0 1,0 2-1,31-21 0,-42 34 452,0 1-1,0 1 1,1 1-1,0 0 1,1 0-1,0 2 1,0 0-1,0 0 1,0 2-1,1 0 1,0 1-1,-1 1 1,1 0-1,24 3 1,-36-1-12,1 0-1,-1 1 1,1 0 0,-1 0-1,0 0 1,0 1 0,0 0-1,0 0 1,0 0 0,-1 0 0,1 1-1,-1 0 1,0 0 0,0 0-1,0 0 1,-1 1 0,0 0-1,5 7 1,6 13 845,-1 0 1,14 39-1,-20-47-565,22 56 1040,22 92 1,-41-122-1908,-2 1 0,-1 0 0,1 72 0,-8-114 207,0 0 0,0 0 0,0 1 0,0-1-1,0 0 1,0 0 0,-1 0 0,1 0 0,-1 0 0,0 1 0,1-1 0,-1 0-1,0 0 1,0-1 0,0 1 0,0 0 0,-1 0 0,1 0 0,0-1 0,-1 1-1,1-1 1,-1 1 0,-3 2 0,0-2-155,0-1 0,0 1-1,0-1 1,0 0 0,-1 0 0,1 0-1,-1-1 1,-7 0 0,-4 0-371,1 0 0,-1-2 0,1 0 0,0-1 1,0 0-1,0-1 0,-30-13 0,-45-29-2272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 4929,'0'0'11861,"-31"40"-9826,-96 136-720,116-162-1181,2 1-1,0 1 1,1 0-1,0 0 1,1 1-1,-7 26 1,2-3 9,-129 318-2333,136-346 1934,2-7 89,1 1-1,-1-1 1,1 1 0,0 0 0,1 0 0,-1 0 0,0 11-1,9-16 72,5-2 118,1 0-1,-1-1 0,0 0 1,0-1-1,0-1 1,-1 0-1,20-9 0,83-50 120,-86 45-155,28-14-569,-1-2 0,96-81 0,-147 111 525,0 0-1,0-1 1,-1 1-1,0-1 1,0 1-1,0-1 1,0 0-1,-1 0 1,1 0-1,1-7 1,-4 11 67,1-1 1,-1 1 0,0-1-1,0 0 1,1 1 0,-1-1-1,0 0 1,0 1 0,0-1-1,-1 1 1,1-1 0,0 0 0,-1 1-1,1-1 1,-1 1 0,1-1-1,-1 1 1,0-1 0,1 1-1,-1-1 1,0 1 0,0 0 0,0-1-1,0 1 1,0 0 0,-1 0-1,1 0 1,0 0 0,-1 0-1,1 0 1,0 0 0,-1 0 0,1 0-1,-1 1 1,-2-2 0,-8-1 181,1 1 1,-1 0 0,0 1-1,1 0 1,-1 1 0,-22 2-1,31-2-150,1 0-1,-1 1 0,0-1 0,0 1 0,1 0 1,-1 0-1,0 0 0,1 0 0,-1 0 0,1 1 1,-1-1-1,1 1 0,0 0 0,-1 0 1,1-1-1,-2 4 0,0 0 48,0 0-1,0 1 1,0 0 0,1-1-1,0 1 1,-4 11 0,0 5 277,2 1 1,0-1-1,-2 28 1,-1 51 1010,8 116 1,1-95-774,-1 253-427,1-369-330,-1 0 0,0 0 0,-1 0-1,1 0 1,-1 0 0,0-1-1,-1 1 1,-3 9 0,4-13-30,-1 0 1,1 0-1,-1 0 1,1-1-1,-1 1 1,1-1-1,-1 1 1,0-1-1,0 0 1,0 0-1,0 1 1,0-1-1,0-1 1,0 1-1,0 0 1,0 0-1,-1-1 1,1 1-1,0-1 1,0 0-1,-1 0 1,1 0-1,0 0 1,-3 0-1,-3 0-348,1-1-1,0 1 0,0-1 0,0-1 1,0 1-1,0-1 0,0 0 0,0-1 1,0 0-1,1 0 0,-7-4 0,2-1 84,0 0 0,0-1-1,1 0 1,0-1 0,-8-11 0,7 9 414,1-1 1,1 0-1,0-1 1,1 0-1,-9-20 1,13 26 297,1-1 1,1 1 0,-1-1-1,1 0 1,1 0-1,0 0 1,0 0 0,0 0-1,1 0 1,1 0 0,1-12-1,-1 18-154,0-1 1,0 1-1,1 0 0,-1 0 0,1 0 0,0-1 0,-1 2 0,1-1 0,1 0 0,-1 0 0,0 0 0,1 1 0,-1 0 0,1-1 0,0 1 0,4-3 0,6-2 104,0-1 0,23-8 0,-18 9-38,182-64 45,-192 69-406,0-1 1,-1 0 0,1 0 0,13-9 0,-19 11-147,1-1-1,-1 0 1,0 0 0,0 0 0,0 0 0,0-1 0,0 1 0,0 0 0,0-1 0,-1 0 0,1 1 0,-1-1 0,0 0 0,0 1 0,0-1 0,1-4 0,-1-14-4006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2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8106,'0'0'5425,"20"36"-4969,64 116-128,-77-139-262,0 1 0,-1 0 1,-1 0-1,0 0 0,-1 1 0,4 27 0,-3-15 21,9 69-107,-5 1 0,-3 124-1,-6-211-173,-1 1 0,0 0-1,-1 0 1,0-1 0,0 1-1,-1-1 1,-1 0 0,0 1-1,0-2 1,-1 1 0,0 0-1,-1-1 1,0 0 0,0 0-1,-1-1 1,0 0-1,-1 0 1,0 0 0,0-1-1,0-1 1,-11 7 0,3-3 248,0-1 1,-1 0-1,0-1 1,0-1 0,-1-1-1,0-1 1,0 0-1,-1-1 1,1-1 0,-1-1-1,-26 0 1,43-2 1985,62-1-1170,533-48 3935,-353 22-3702,-192 19-1156,0-2-1,0-3 1,47-19-1,-48 11-2048,0-1 0,75-51 0,-40 11-4419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0 4497,'0'0'11346,"42"5"-9435,130 21-693,-162-24-1115,1 0-1,-1 1 1,1 0 0,18 9-1,-25-10-75,0 1 0,0 0 0,-1-1 0,1 1 0,-1 0 0,0 1 0,3 3 0,-1-2-8,-3-3-115,0 1 0,0-1-1,0 1 1,-1 0-1,1 0 1,0-1 0,-1 1-1,0 0 1,0 0 0,0 0-1,0 0 1,0 0 0,-1 1-1,1-1 1,-1 0 0,0 0-1,0 0 1,0 1 0,0-1-1,0 0 1,-1 0 0,0 0-1,1 0 1,-1 0 0,-1 1-1,1-2 1,0 1 0,-1 0-1,1 0 1,-1 0 0,0-1-1,0 1 1,0-1-1,0 1 1,0-1 0,-3 3-1,-8 2-361,0 0 0,-1-1 0,0-1 0,1 0-1,-2-1 1,-17 4 0,-94 10-2445,117-17 2679,-29 2-429,22-2 483,0 0-1,0 1 1,-27 7-1,39-7 246,0-1 0,0 1-1,0-1 1,0 1-1,0 1 1,0-1-1,0 0 1,1 1 0,-1 0-1,1 0 1,0 0-1,0 0 1,0 0 0,0 1-1,1-1 1,-1 1-1,1 0 1,-3 5-1,-4 19 902,2 0-1,1 0 0,0 1 0,3-1 1,-1 59-1,1-33 24,-46 535 3590,44-519-7133,7-99 1746,1 0 0,2 0 0,1 1 0,1 0 0,1 0 0,16-36 0,-14 38 381,102-238-3397,-85 213 3513,1 2 0,3 1 1,37-45-1,-58 81 447,0 0-1,1 1 1,0 0 0,1 1-1,16-10 1,-21 15 131,1 1 1,0 0-1,0 0 1,1 1-1,-1 0 1,0 0-1,1 1 1,0 0-1,0 1 1,11-1-1,-17 2-185,9-1 468,-1 1 1,1 0-1,14 3 1,-22-3-414,0 1 0,0 1 1,0-1-1,0 0 1,0 1-1,-1 0 1,1 0-1,0 0 1,-1 1-1,0-1 1,1 1-1,4 4 0,3 7 117,0 0-1,-1 0 0,-1 1 1,0 0-1,-1 0 0,-1 1 0,0 0 1,-1 0-1,-1 1 0,0 0 1,-1 0-1,1 22 0,1 24 6,-4 125 0,-2-186-271,-1 9-244,0 0 0,-1-1 0,0 1 0,-1-1 0,0 1 0,0-1 0,-1 0 0,-1 0 0,1 0 0,-2-1 0,1 0 0,-1 0 0,-1 0 0,0 0 0,0-1 0,0-1 0,-1 1 0,0-1 0,-1 0 0,1-1 0,-1 0 0,-1 0 0,1-1 0,-1 0 0,0-1 0,0 0 0,0-1 0,-1 0 0,1 0 0,-1-1 0,1 0 0,-1-1 0,0-1 0,0 1 0,0-2 0,0 1 0,-14-4 0,20 3 3,1 0 0,-1 0 1,1-1-1,-1 0 0,1 0 0,-1 0 0,1 0 0,0-1 0,0 1 0,0-1 0,1 0 0,-1 0 0,1 0 1,-6-7-1,4 3-47,0-1-1,0 0 1,0 0 0,1 0 0,1 0 0,-1-1-1,-2-9 1,0-8 62,1 0 1,1 0-1,2 0 0,0-34 0,1 18 390,0 17 1315,4-36 1,-3 61-1365,0-1 1,0 0 0,0 1-1,0-1 1,1 0 0,-1 1-1,0-1 1,0 1 0,1-1-1,-1 0 1,0 1-1,1-1 1,-1 1 0,1-1-1,-1 1 1,1-1 0,-1 1-1,1-1 1,-1 1 0,1 0-1,0-1 1,-1 1 0,1 0-1,0-1 1,-1 1 0,1 0-1,0 0 1,-1 0-1,1-1 1,0 1 0,-1 0-1,1 0 1,0 0 0,-1 0-1,1 0 1,1 1 0,0-1 45,0 0 0,0 0 0,0 1 0,-1-1 1,1 1-1,0 0 0,0-1 0,0 1 1,0 0-1,-1 0 0,1 0 0,2 3 0,-1-1-92,0 0 0,-1 0 0,1 0 0,-1 1-1,0-1 1,0 1 0,0 0 0,-1-1 0,1 1-1,-1 0 1,0 0 0,1 8 0,2 53-543,-5-49 190,1-8 25,-1 0-1,0 0 0,-1 0 1,0 0-1,0-1 1,-1 1-1,0-1 0,0 0 1,0 1-1,-1-1 1,0-1-1,-1 1 1,1-1-1,-11 11 0,-7 5-49,-1 0 0,-36 25 1,50-40 545,8-6-150,0-1 0,0 1-1,0 0 1,0-1 0,0 1 0,0 0-1,0 0 1,0 0 0,0 0 0,1 0-1,-1 0 1,0 0 0,1 0 0,-1 0-1,1 0 1,-1 3 0,1-4-22,0 0 1,0 1-1,0-1 1,0 1-1,1-1 1,-1 0-1,0 1 1,1-1-1,-1 1 1,0-1-1,1 0 1,-1 0-1,0 1 1,1-1-1,-1 0 1,0 1-1,1-1 0,-1 0 1,1 0-1,-1 0 1,1 0-1,-1 1 1,0-1-1,1 0 1,-1 0-1,1 0 1,-1 0-1,1 0 1,44-1 1127,-32-2-1115,1-1 1,-1 0-1,0 0 0,0-2 1,-1 1-1,0-2 1,0 1-1,0-2 0,20-16 1,-18 13-217,-1-1 0,0-1 0,-1 0 0,0 0 0,-1-1 0,-1-1 0,11-19 0,-15 22-325,-2-1-1,1 1 1,-2-1 0,0 1-1,0-1 1,-1 0 0,-1 0 0,0-1-1,-1-16 1,-1 23 234,0 0 1,0 0-1,-1 0 0,1 1 1,-2-1-1,1 0 0,-1 1 0,0 0 1,0-1-1,0 1 0,-1 0 1,0 1-1,0-1 0,-7-6 1,-9-10-905,-48-37 1,46 41 575,6 4 288,-1 1 0,-23-14 0,33 23 613,0 1 0,1-1 0,-1 2 1,0-1-1,-1 1 0,1 0 0,0 0 0,-1 1 0,-13-1 1,19 2-246,0 0 1,1 0-1,-1 0 1,0 1 0,1-1-1,-1 1 1,1-1 0,-1 1-1,1 0 1,-1-1-1,1 1 1,0 0 0,-1 0-1,1 0 1,0 0 0,-1 0-1,1 0 1,0 1-1,0-1 1,0 0 0,0 1-1,0-1 1,0 0 0,1 1-1,-1-1 1,0 1-1,1-1 1,-1 4 0,-2 4 422,1 1 1,0 0-1,0 18 1,0-14 12,-2 364 5125,8-193-5948,-4-180 142,0 0 0,-1-1 1,1 1-1,-1 0 0,0-1 0,0 1 0,0-1 1,-1 1-1,0-1 0,0 0 0,0 1 1,0-1-1,0 0 0,-1 0 0,0-1 0,0 1 1,-5 5-1,2-5-130,1 0 0,-1 0 0,0 0 0,0 0 0,-1-1 0,1 0 0,-1-1 0,1 1 0,-1-1 0,0-1 0,-8 2 0,-7 0-205,1 0-1,0-2 1,-1-1 0,1 0 0,-1-2-1,1 0 1,0-1 0,-1-2 0,2 0-1,-41-16 1,-17-17-831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2401,'0'0'6416,"13"-1"-6068,-7 0-309,32-1 57,-37 2-94,0 0-1,1 0 0,-1 1 0,0-1 0,0 0 0,0 1 0,0-1 0,0 1 0,0-1 0,0 1 0,0-1 0,0 1 0,0 0 0,0-1 0,0 1 0,0 0 0,0 0 0,-1 0 0,1 0 0,0-1 0,0 1 0,-1 0 0,1 0 0,-1 1 0,1-1 0,-1 0 0,1 0 0,-1 0 0,0 0 0,0 0 0,1 0 0,-1 2 0,0-1 0,1 61-250,-1-58 197,0 0 1,-1-1-1,0 1 1,0 0-1,0-1 1,-1 1-1,1-1 1,-1 1-1,0-1 1,-4 7-1,-2-2-65,6-7 124,1-1 0,0 1 0,-1-1 0,1 1 0,0-1 0,0 1 0,0 0 0,0 0 0,0 0 0,0 2 0,13-3 291,2 0 71,0 2 1,0 0 0,-1 1-1,1 0 1,-1 1 0,17 9 0,77 48 2589,-55-31-1822,-18-11-692,0-2 0,1-1 0,1-1 0,1-3 0,0 0 0,1-3 0,0-1 0,67 7-1,-92-16-421,21 3-414,0-1-1,0-2 0,1-2 1,55-9-1,-39-4-1978,0-3-1,0-2 0,67-37 0,-10-4-5676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3129,'0'0'12976,"17"16"-11440,4 2-878,28 32-1,-47-48-605,0 1 1,0-1-1,-1 0 1,1 1-1,-1-1 1,0 1-1,0 0 0,0-1 1,0 1-1,0 0 1,0 0-1,-1-1 1,1 1-1,-1 0 0,0 0 1,0 0-1,0 0 1,-1 4-1,0-3 13,-1 1 0,1 0 0,-1 0 0,-1 0-1,1-1 1,0 1 0,-6 5 0,-11 14-21,-2 0 0,-1-2 0,-1-1-1,-1 0 1,-29 19 0,-48 42-743,98-80 583,1 1 0,0-1 0,-1 0 0,1 1 0,0-1 0,0 1 0,0-1 0,1 1 0,-1 0 0,1 0 0,0 0 0,-1 0 0,1 0 0,1 0 0,-1 0 0,0 0 0,1 0-1,-1 1 1,1 4 0,0-7 80,1 0-1,-1 0 0,0 0 0,1 0 0,-1 0 0,1 0 0,-1 0 1,1 0-1,-1 0 0,1 0 0,0-1 0,0 1 0,-1 0 1,1-1-1,0 1 0,0 0 0,0-1 0,-1 1 0,1-1 0,0 1 1,0-1-1,0 1 0,0-1 0,0 0 0,0 1 0,2-1 1,32 6 214,-28-5-198,6 1 105,1 0-1,-1 1 0,0 0 0,0 1 1,-1 0-1,14 7 0,-22-9-93,-1 0 0,1 1-1,-1-1 1,1 1-1,-1 0 1,0 0-1,1 0 1,-2 0 0,1 0-1,0 1 1,-1-1-1,1 1 1,-1 0-1,0 0 1,0 0 0,-1 0-1,1 0 1,-1 0-1,0 0 1,0 0 0,0 1-1,0 6 1,0 4-276,0 0 1,-1 0 0,-1 0 0,0 0 0,-1 1-1,-1-2 1,0 1 0,-8 22 0,8-27 240,0-1 1,0 1 0,1-1-1,1 1 1,-1 0 0,2 0-1,0 18 1,0-26 30,1-1 0,-1 1 0,1 0 0,-1-1-1,1 1 1,0 0 0,0-1 0,-1 1 0,1-1 0,0 1 0,0-1 0,1 0-1,-1 1 1,0-1 0,0 0 0,1 0 0,-1 0 0,1 0 0,-1 0 0,1 0 0,-1 0-1,1-1 1,-1 1 0,1 0 0,0-1 0,-1 1 0,4-1 0,10 4-191,-1-1 1,22 1-1,-19-2-6,-16-2 204,6 1-73,1 0 0,0 1 0,-1-1 0,1 2 0,9 3 1,-16-6 85,0 1 1,0-1-1,0 1 1,1 0-1,-1-1 1,0 1-1,0 0 1,0 0-1,-1 0 1,1 0-1,0 0 1,0 0-1,0 0 1,-1 0-1,1 0 1,0 0-1,-1 0 1,1 0-1,-1 0 1,1 1-1,-1-1 1,0 0-1,0 0 1,1 1-1,-1-1 1,0 0 0,0 1-1,0-1 1,0 0-1,0 0 1,-1 1-1,1-1 1,0 0-1,0 0 1,-1 1-1,1-1 1,-1 0-1,1 0 1,-1 0-1,0 0 1,1 0-1,-2 2 1,-3 2 73,1 0 1,-1-1-1,0 1 1,0-1 0,-1 0-1,1 0 1,-1 0-1,-11 4 1,6-2-37,-91 47 169,86-46-269,0 0-1,0-1 1,-1-1-1,-27 4 1,41-8-33,1-1-1,-1 0 1,1 0-1,-1 0 1,1 0 0,-1 0-1,1 0 1,0 0 0,-1-1-1,1 1 1,-1-1-1,1 0 1,0 0 0,-1 0-1,1 0 1,0 0 0,0 0-1,0-1 1,0 1-1,0-1 1,0 0 0,-2-1-1,1-1-235,1 0-1,0 0 1,0 0-1,0-1 1,0 1-1,0 0 1,1-1-1,0 1 1,0-1-1,0 0 1,0-5-1,-1-55-3090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5649,'0'0'8218,"243"188"-10186,-218-181-1945,-4-7-1472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6241,'0'0'5912,"-1"32"-4159,-2 103-589,2 222-1608,9-372-1878,-2 5 1512,7-15-444,73-136-4855,-72 139 6152,1 1 0,0 0 0,2 1 0,0 1 0,23-19 0,-38 36 159,0 0 0,0 0 1,0 0-1,1 1 0,-1-1 0,1 1 0,-1-1 1,1 1-1,0 0 0,0 0 0,-1 0 0,1 0 1,0 1-1,0-1 0,0 1 0,0 0 0,0 0 1,0 0-1,0 0 0,0 0 0,0 0 0,-1 1 1,1 0-1,0-1 0,4 3 0,-3-1-116,-1 0 0,0 0 0,0 0 1,0 1-1,-1-1 0,1 1 0,-1 0 0,1 0 0,-1 0 0,0 0 0,0 0 0,0 0 0,-1 1 0,1-1 0,-1 1 0,1-1 1,-1 1-1,0-1 0,0 6 0,1-1-103,-1-1 0,1 1-1,-2 0 1,1-1 0,-1 1 0,0 0 0,-1-1 0,0 1 0,0 0 0,0-1 0,-1 1-1,0-1 1,-1 1 0,0-1 0,0 0 0,0 0 0,-1-1 0,0 1 0,0 0-1,-1-1 1,0 0 0,0 0 0,-6 5 0,-67 57 30,-133 91 0,78-63 64,121-87-61,9-8-12,0 2-1,0-1 1,0 0 0,1 0 0,-1 1 0,1-1 0,-1 1 0,1 0 0,-2 3-1,3-2-34,9-3 20,-7-1 11,10-1-13,0 0 1,0 0 0,0-2 0,0 1-1,-1-1 1,21-8 0,64-37-3,-28 13 17,-50 26 8,-12 5 0,0 2 0,0-1-1,1 1 1,-1 0 0,0 0-1,1 0 1,-1 1 0,8-2-1,-17 14 323,-15 8-191,-30 26 0,34-33-91,1 1 0,0 0 0,1 1 0,1 0 0,0 1 0,-15 23 1,26-36-87,0 0 1,0 0 0,0 0 0,0 0 0,0 0 0,1 1 0,-1-1 0,0 0 0,1 0 0,0 1 0,0-1 0,-1 0-1,1 1 1,0-1 0,1 0 0,0 4 0,0-4 5,-1-1 0,1 1-1,0-1 1,0 0 0,1 1-1,-1-1 1,0 0 0,0 0-1,1 0 1,-1 0 0,0 0 0,1 0-1,-1 0 1,1-1 0,-1 1-1,1 0 1,0-1 0,-1 1 0,1-1-1,0 0 1,2 1 0,8 1 20,0 1 1,0 0 0,0 0 0,-1 2 0,15 6 0,-22-9 45,-2 0 0,1 0-1,0 0 1,0 0 0,0 0 0,-1 0 0,1 1 0,-1-1 0,0 1 0,0 0 0,0-1 0,0 1 0,0 0 0,-1 0 0,1 1 0,-1-1 0,0 0 0,0 0 0,0 1 0,0-1 0,-1 0 0,1 1 0,-1 5 0,1 1-50,-1-1 0,-1 1 0,0-1 0,0 1 0,-1-1 1,0 1-1,0-1 0,-1 0 0,-1 0 0,1 0 0,-2-1 0,1 1 1,-1-1-1,-6 9 0,-56 64-293,39-49 301,-25 37 0,48-58 121,4-10 89,13-3 97,1-4-281,0 0-1,-1-1 1,17-13-1,-22 14-1,1 1 0,0-1 0,0 1 1,0 1-1,0-1 0,1 2 0,0-1 0,0 1 0,0 0 0,0 1 0,0 0 0,12-1 1,-20 3-1,0 1 0,0-1 0,-1 0 0,1 1 0,0-1 1,0 1-1,0-1 0,0 1 0,-1-1 0,1 1 0,0-1 1,-1 1-1,1 0 0,0-1 0,-1 1 0,1 0 0,-1 0 1,1-1-1,-1 1 0,1 0 0,-1 0 0,0 0 0,1 0 1,-1 0-1,0 0 0,0-1 0,1 1 0,-1 0 0,0 0 1,0 0-1,0 1 0,1 39 439,-2-30-266,-1 44 548,1-33-222,0-1 0,2 1-1,4 36 1,-4-56-492,-1 0 0,1-1 0,-1 1-1,1-1 1,-1 1 0,1-1 0,0 0 0,0 1 0,0-1 0,-1 0-1,1 1 1,1-1 0,-1 0 0,0 0 0,0 0 0,0 0-1,0 0 1,1 0 0,-1 0 0,1-1 0,-1 1 0,3 1-1,-1-1 9,1 0-1,0-1 0,0 1 0,0-1 0,0 1 0,0-1 0,0 0 0,8-2 0,-2 1-37,0-1 0,0-1 0,-1 0-1,0 0 1,1-1 0,-1 0 0,10-7 0,1-3-316,0-2 0,-2 0 0,0-1 0,-1-1 0,27-36 0,60-111-5396,-64 92 960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 5513,'0'0'11381,"0"-3"-9052,-7 7-1798,-16 23 161,2 2 1,-17 31 0,-1 0-268,-38 51-562,-111 178 1056,163-242-2494,-22 60 1,35-75-1274,2 1 1,-12 61 0,19-52-2748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8066,'0'0'4537,"231"78"-3329,-151-43-424,-9 4-784,-12-7-184,-17 4-1248,-21-15-1193,-17-7-1776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7314,'0'0'4617,"-16"308"-2633,16-145-176,0 32-631,21 57-1177,0-40-1649,-13-31-4504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4081,'0'0'4085,"26"20"-4040,-26-20-45,103 90-19,-100-88 8,-1 1-1,1-1 0,-1 1 0,0 0 0,0-1 0,0 1 0,0 0 0,-1 0 0,1 0 1,-1 0-1,0 1 0,0-1 0,0 0 0,0 1 0,0-1 0,-1 0 0,0 1 0,1-1 0,-1 0 1,0 1-1,-1-1 0,1 1 0,-1-1 0,1 0 0,-1 1 0,0-1 0,0 0 0,-1 0 1,-2 5-1,1 0-40,-25 45-270,22-46 299,2 1-1,-1-1 1,1 1 0,0 0-1,1-1 1,0 2 0,0-1-1,1 0 1,0 1 0,-1 9 0,2-18 22,1 1 0,0 0 0,0-1 0,0 1 0,1 0 0,-1-1 0,0 1 0,0 0 1,0-1-1,0 1 0,1 0 0,-1-1 0,0 1 0,0-1 0,1 1 0,-1-1 1,1 1-1,-1-1 0,0 1 0,1-1 0,-1 1 0,1-1 0,-1 1 0,1-1 0,-1 1 1,1-1-1,0 0 0,-1 1 0,1-1 0,1 0 0,19 1-27,-11-2 24,-4 1-17,0 0 1,1-1 0,-1 1 0,0-2 0,0 1 0,1-1 0,-1 1 0,0-2 0,0 1 0,-1-1 0,1 0 0,-1 0 0,1 0 0,-1-1 0,0 0 0,7-6-1,-2-1-226,-1-1-1,0 0 0,0 0 0,-1-1 0,12-26 0,-7 10-2596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6001,'0'0'14385,"35"-8"-13237,77-14 190,161-12-1,0 16-354,1452-52 1791,-1464 70-2991,155 0 606,-278 0-4419,-2 0-3916,-110 0-486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188 188 2425,'0'0'2977,"0"-21"-2472,0-103 795,0 122-936,-2-23 449,-12 9 12956,14 25-13253,0 114 262,3 0-61,-6 0 0,-23 148-1,-112 369-1006,133-626 270,3-10-733,4-26-4774,1 4 3681,1 0 1,1 0-1,0 0 1,9-18-1,23-47-4188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0 6993,'0'0'9677,"-15"19"-9233,-34 43-204,-85 83 0,63-83-234,-124 85 0,194-147-29,-18 16 63,19-16-54,-1 0 0,1 1 0,0-1 0,-1 0 0,1 1 0,0-1 0,0 0 0,0 1 0,-1-1 0,1 1 1,0-1-1,0 0 0,0 1 0,0-1 0,0 1 0,0-1 0,0 1 0,0-1 0,0 0 0,0 1 0,0-1 0,0 1 0,0-1 1,0 1-1,0-1 0,0 0 0,0 1 0,1-1 0,-1 1 0,0-1 0,0 0 0,1 1 0,-1-1 0,0 0 0,0 1 0,1-1 0,-1 0 1,0 1-1,1-1 0,-1 0 0,0 0 0,1 1 0,-1-1 0,0 0 0,1 0 0,-1 0 0,1 0 0,-1 0 0,1 1 0,-1-1 0,0 0 1,1 0-1,-1 0 0,1 0 0,-1 0 0,1 0 0,35 6 11,1-1-1,-1-2 1,70-3-1,-58 0 39,32 1 35,-6 0-78,108-11 0,-177 10-235,0-1 0,-1 0-1,1 0 1,0-1 0,-1 1 0,1-1 0,-1 0 0,1 0 0,-1-1 0,0 1 0,0-1 0,0 0 0,0 0 0,4-4 0,-3 1-719,-1 0 0,0 0 0,0 0 0,0 0 0,4-9 0,5-20-4420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4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5657,'0'0'6970,"239"50"-5658,-155-50-720,0 0-504,-9 0-88,1 0-1416,-21 0-2137,-22 0-496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4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7226,'0'0'6137,"-9"181"-5321,9-85 200,0 6-48,0 12-543,0-5-425,0-6-289,0-18-1247,0-32-584,9-24-1889,8-29-120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4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10418,'0'0'7322,"-33"238"-4570,8-132-2055,-9 85-697,9-24-3369,0-19-4457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3577,'0'0'8487,"2"-4"-7436,-2 3-992,1 0 1,-1 0 0,1 0-1,0 0 1,-1 0 0,1 0-1,0 0 1,0 0 0,0 0-1,0 0 1,0 0-1,0 1 1,0-1 0,0 0-1,0 1 1,0-1 0,1 1-1,-1-1 1,0 1-1,0-1 1,0 1 0,1 0-1,-1 0 1,0 0 0,1-1-1,-1 1 1,0 0 0,0 1-1,1-1 1,-1 0-1,0 0 1,3 1 0,6 2 380,0 0 1,0 1-1,13 6 1,-7-3-52,29 10 538,0-1 1,1-2-1,90 13 0,-51-17-495,115-2 0,-155-8-372,45 1 26,176-22-1,-31-28-102,-138 25 9,1 5 0,125-9 0,-147 25 18,89 9 1,-132-3 40,-1 2 0,0 2-1,1 0 1,-2 3-1,36 14 1,76 43 479,47 19 98,-159-74-532,1-2 0,0-1-1,1-2 1,43 5-1,-25-7-47,0-2 0,0-3 0,0-2 0,0-2 0,-1-2-1,99-26 1,205-96-403,36-11-432,-320 119 663,1 3 0,0 3 0,125-7 1,-141 19 108,60 6 0,-93-2 18,0 1 0,0 1 0,-1 2 0,1 0 0,29 13 0,58 34 54,39 16 128,-125-61-136,0 0 0,0-2 0,1-1-1,47 5 1,3-7 13,0-3 0,0-3-1,146-25 1,97-45-34,19-4-121,-230 58 7,129-7 1,-213 25 58,185-6-599,-170 8 327,1 2 0,-1 1 0,52 13 1,43 20-760,-60-14 261,2-4 0,109 14 0,216-11-1169,-58-5 1414,105-4 529,-119-8 24,-3 27 2,-219-11-249,49 6-2156,-108-25-2175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4 199 2625,'0'0'2084,"0"-24"-1947,-3-74-27,4 66 54,3 25 71,3 2 245,-7 4-222,17-23 1662,-7 16 1345,-10 8-3070,0 0 1,0 0-1,6 3 4883,-6-3-4883,1 0 1,-1 1-1,0-1 0,0 0 1,0 0-1,0 1 0,0-1 1,0 1-1,7 26 371,-1 1-1,-2 0 1,-1 0-1,0 45 1,-1-27-323,3 533-792,-6-350-9419,1-213 5083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5905,'0'0'3649,"42"212"-2073,-25-155-183,0-7-473,3-15-520,1-7-280,0-14-64,5-14-56,3 0-128,9-42-256,25-71-1016,-9 6-2289,-12-2-2152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0 734 4473,'0'0'10738,"290"-128"-8553,-206 68-697,4-11-928,4-3-296,1 3-264,-14 7-192,-3 4-1088,-13 11-1817,-13 3-1456,-16 0 232,-26-18-184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6561,'0'0'5690,"-59"191"-4202,55-124-736,4 0-512,0-3-240,-4-7-640,-4-11-1032,-22-18-1073,5-17-416,-4-11-159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94 320,'0'0'12537,"-5"-16"-11727,-1-2-636,3 7-47,0 0-1,-2 0 1,-6-14 220,12 24-322,0 1-1,1 0 0,-1 0 0,1 0 0,-1 0 0,0 0 0,1 0 1,-1 0-1,0 0 0,1 1 0,-1-1 0,0 0 0,1 1 0,-1-1 1,0 1-1,0 0 0,0-1 0,2 2 0,1 3 68,0 1-1,0 0 1,-1 0-1,0 1 1,0-1-1,0 1 1,-1-1 0,0 1-1,0 0 1,1 9-1,7 83 921,-7 143 623,-4-138-1064,-31 634 1892,22-473-1951,10-18-1101,1-269-1242,1 0 0,7-31 0,1-2-558,30-341-7129,-26-1 8634,-13 358 1409,0 29-79,0 0-1,-1 0 1,0 0 0,-1 0-1,0 0 1,-3-11 0,4 21-367,-1-1 1,1 0-1,-1 1 0,1-1 1,-1 0-1,1 1 1,-1-1-1,1 1 1,-1-1-1,1 1 0,-1-1 1,0 1-1,1-1 1,-1 1-1,0 0 0,1-1 1,-1 1-1,0 0 1,1-1-1,-1 1 0,0 0 1,0 0-1,1 0 1,-1 0-1,0 0 0,0 0 1,0 0-1,1 0 1,-1 0-1,0 0 1,0 0-1,-1 1 0,0-1 74,-1 1-1,0 0 1,1 0-1,-1 0 1,1 0-1,-1 1 1,1-1-1,-5 4 1,-8 11 460,0 1-1,1 1 1,1 1 0,-13 23 0,5-9 126,-285 470 3246,294-481-4291,-17 35-640,27-52 379,1-1 0,-1 0 1,1 0-1,0 1 1,1-1-1,-1 7 1,6-16-2119,89-92 263,114-93 0,-168 158 3083,1 2 0,2 2 1,1 1-1,0 3 0,2 1 0,63-21 0,-98 40-315,1 1 1,-1 0 0,1 1-1,-1 0 1,14 0-1,-25 2-346,0 0 12,1 0 1,-1 0-1,1 0 1,-1 0-1,1 0 0,-1 0 1,1 0-1,-1 0 1,1 0-1,-1 0 0,1 0 1,-1 0-1,1 0 1,-1 0-1,1 1 0,-1-1 1,1 0-1,-1 0 1,1 0-1,-1 1 1,1-1-1,-1 0 0,0 1 1,1-1-1,-1 0 1,0 1-1,1-1 0,-1 1 1,1 0-1,-1 0-24,0 1 0,0-1 0,0 1 0,0-1 0,0 1 0,0-1 1,0 1-1,0-1 0,-1 1 0,1-1 0,-1 0 0,1 1 0,-1-1 0,1 1 0,-1-1 0,0 0 0,0 0 0,1 1 0,-1-1 0,0 0 0,-2 2 0,-21 21-1488,-1-2 0,-1 0 0,-56 34 0,-17 2-5205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1 667 7778,'0'0'3222,"43"-4"-1146,-22 1-1750,22 0 229,-1-3 0,0-1 0,-1-2 0,0-2 0,0-2-1,40-19 1,64-44-248,-3-7 0,212-163 0,-353 245-319,38-28-2552,55-54 0,-92 80 2265,1 1-1,-1 0 1,1-1 0,-1 1 0,0-1 0,0 0-1,0 0 1,0 1 0,-1-1 0,1-1 0,-1 1-1,1 0 1,-1 0 0,0 0 0,-1-1 0,2-4-1,-2 8 270,-1 0-1,1-1 1,0 1-1,0-1 1,-1 1-1,1 0 0,0-1 1,-1 1-1,1-1 1,0 1-1,-1 0 1,1 0-1,0-1 1,-1 1-1,1 0 1,-1 0-1,1-1 0,-1 1 1,1 0-1,0 0 1,-1 0-1,1 0 1,-1 0-1,1-1 1,-1 1-1,1 0 0,-1 0 1,1 0-1,-1 0 1,1 1-1,-1-1 1,1 0-1,-1 0 1,1 0-1,-1 0 0,1 0 1,0 1-1,-1-1 1,1 0-1,-1 1 1,-2-1-55,-3 2 162,0 1 0,0-1 0,0 1 0,0 0 0,0 1 0,1-1 0,-1 1 0,1 0 0,0 0 0,0 1 0,0 0 0,1 0 0,0 0 0,0 0 0,0 0 0,-3 7 0,-6 11 912,2-1 0,-18 48 1,15-26-143,1 1-1,3 0 1,-9 81 0,8 141 4099,-3 30-2018,13-291-2932,0 1-41,0 0 0,0 0 0,0 0 0,-4 9 0,4-14 21,1-1 0,-1 0 0,1 1 0,-1-1 0,0 0-1,0 0 1,1 0 0,-1 0 0,0 0 0,0 0 0,0 0 0,0 0 0,-1 0-1,1 0 1,0 0 0,0 0 0,0-1 0,-1 1 0,1-1 0,0 1-1,-1-1 1,1 1 0,0-1 0,-1 0 0,1 1 0,0-1 0,-3 0 0,3 0-77,0 0 0,-1 0 0,1-1 0,-1 1 0,1 0 0,0 0 0,-1-1 0,1 1 0,-1-1 0,1 1 0,0-1 0,0 0 0,-1 0 1,1 1-1,0-1 0,0 0 0,0 0 0,0 0 0,0 0 0,0 0 0,-1-2 0,-12-29-1736,11 24 1368,-8-26-848,1 0 0,2-1 0,-3-39 0,-4-112-1854,12 113 2578,-24-129-1,27 201 630,0 0 0,0-1 0,0 1-1,-1 0 1,1 0 0,0-1 0,-1 1 0,1 0-1,-1 0 1,0 0 0,1 0 0,-1-1 0,0 1-1,0 0 1,0 0 0,1 0 0,-1 1 0,0-1-1,0 0 1,-1 0 0,1 0 0,-1 0 0,1 1-1,-1 0 0,1 0 0,0 0 1,-1 1-1,1-1 0,0 0 0,0 1 1,-1-1-1,1 1 0,0-1 0,0 1 1,0 0-1,0-1 0,0 1 1,0 0-1,0 0 0,0 0 0,0 0 1,0 0-1,0 0 0,0 0 0,0 0 1,0 2-1,-15 21 287,1 0 0,1 1 0,-17 45 0,4-9-76,13-31-562,-36 82 1079,32-54-2323,11 0-3575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1 497 664,'0'0'5297,"243"-184"-4096,-163 134 175,4 0-200,0 1-344,-9 3-480,-8 7-352,-12 3-1104,-17 12-1568,-21 6-1025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105 223 312,'0'0'5441,"38"-23"-4730,124-76-276,-127 78-319,39-31-1,-49 33-101,-12 11 1159,-17 19 1067,-1 0-2163,-12 27 1164,3 0-1,1 1 1,1 0-1,-6 44 1,-15 286 3738,30-253-5852,2-14-3637,1-254-4627,0-84 5826,0 229 3361,-1 0-1,1 0 1,-1 0 0,0-1 0,0 1 0,-1 0 0,-4-10-1,5 15 16,1 1-1,-1-1 0,0 1 1,0 0-1,0-1 0,0 1 1,0 0-1,0 0 0,0 0 1,0 0-1,0 0 1,-1 0-1,1 0 0,0 0 1,-1 0-1,1 1 0,-1-1 1,1 0-1,-1 1 0,1 0 1,-1-1-1,1 1 0,-1 0 1,1-1-1,-1 1 0,1 0 1,-1 0-1,0 0 0,1 1 1,-1-1-1,1 0 0,-1 1 1,1-1-1,-1 0 0,1 1 1,-1 0-1,1-1 0,-1 1 1,1 0-1,-2 1 1,-5 4 114,1-1 1,1 1-1,-1 0 1,1 1-1,0 0 1,1 0-1,-1 0 1,1 0-1,-6 14 1,3-8 61,-29 45 544,-7 12-652,-54 109 0,94-170-560,-2 13-2356,25-36 641,11-16 2039,9-10 2315,63-49 0,68-45 289,-8-6-7211,-118 99 1050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4953,'0'0'11210,"201"-78"-10337,-142 46-497,4-11-376,-4-3-624,8-10-2121,-17 6-2424,-16 11 704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1904,'0'0'9513,"-4"41"-6898,1-19-2168,-9 78 1881,2 101 1,10-81-388,17 433 3458,2-244-4828,-17-181-5445,-6-213-5969,4 3 4298</inkml:trace>
  <inkml:trace contextRef="#ctx0" brushRef="#br0" timeOffset="1">223 567 888,'0'0'11875,"-147"209"-10523,109-128-1248,9-10-104,20-14-1592,9-25-2097,9-29 120,37-3 801</inkml:trace>
  <inkml:trace contextRef="#ctx0" brushRef="#br0" timeOffset="2">219 925 1248,'0'0'9858,"235"-170"-8265,-172 120-665,4-7-600,0-6-328,8-26-1360,-12 18-2473,-21 11-168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3481,'0'0'6113,"29"-18"-5949,89-56-89,-81 55-50,-22 17 141,-8 2 127,-7 1-243,1-1-1,-1 1 1,1-1 0,-1 1 0,1 0-1,-1-1 1,0 1 0,1 0 0,-1-1 0,0 1-1,0 0 1,1 0 0,-1-1 0,0 1-1,0 0 1,0 0 0,0-1 0,0 1-1,0 0 1,0 0 0,0-1 0,0 1-1,-1 1 1,1 7 267,30 370 7232,-11-144-4785,-10-117-2062,33 319-299,-41-435-290,2 12-1750,-2-40-2813,-1-155-6038,0 86 5824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8:5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1648,'0'0'8426,"-151"184"-6777,100-99-785,1 0-864,8 7-400,8-21-3225,22-28-1488</inkml:trace>
  <inkml:trace contextRef="#ctx0" brushRef="#br0" timeOffset="1">328 326 64,'0'0'15579,"252"7"-13618,-177 18-1961,-20-7-592,-17-4-5914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7242,'0'0'5810,"37"-1"-3487,2 0-1585,226 5 2739,-218-1-3215,0 2 0,0 2 0,-1 2 1,0 2-1,75 29 0,-112-36-255,0 0-1,-1 0 0,0 1 0,0 0 1,0 0-1,-1 1 0,1 0 1,-1 1-1,-1-1 0,1 1 1,-1 0-1,0 1 0,-1 0 1,0 0-1,0 0 0,-1 0 1,0 1-1,0-1 0,-1 1 1,0 0-1,-1 0 0,1 1 1,-2-1-1,0 0 0,0 1 1,0 11-1,-1-2-51,-1 0 0,-1 0 0,-1 0 0,0-1 1,-2 1-1,0-1 0,-1 1 0,0-1 0,-2-1 0,0 0 0,-13 21 1,-16 18-483,-81 95 0,95-123 369,-104 117-810,-23 30 152,141-166 802,1 1-1,0 0 1,1 1 0,0 0 0,0 0 0,2 0 0,-1 1-1,1 0 1,1 0 0,-3 13 0,6-22 14,1 0 1,-1 0-1,1 0 0,0 0 1,0 0-1,0-1 0,1 1 1,-1 0-1,1 0 0,-1 0 1,1 0-1,0-1 1,0 1-1,0 0 0,1-1 1,-1 1-1,1-1 0,1 4 1,0-3 1,1 0 0,-1 0 1,0 0-1,1-1 0,0 1 1,-1-1-1,1 0 0,0 0 0,0 0 1,9 2-1,7 1 25,1-1-1,-1-1 1,1-1 0,24 0-1,-29-2 7,43 2 226,101-10 0,-130 3-292,-1 0-1,1-2 0,-1-1 1,0-2-1,36-16 1,-35 10-771,31-19 0,-33 16-1946,29-26 1,-2-9-4150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8482,'0'0'7938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1968,'0'0'8356,"6"33"-7412,19 111-516,-22-124-388,-1 0 0,0 1 0,-2 22 0,-1-17-32,1-18-51,-1 1 1,0-1 0,0 0-1,-1 0 1,0 0-1,0-1 1,-1 1 0,0 0-1,0-1 1,-1 0-1,0 0 1,-1 0 0,1 0-1,-1-1 1,0 1-1,-1-1 1,1 0-1,-14 9 1,4-4-269,0 0-1,-1-1 0,-1-1 1,0-1-1,0 0 1,0-2-1,-23 7 1,28-10 100,-1-1 0,1 0-1,0-1 1,-22-1 0,33 0 217,0 0 364,19 9 801,11 3-304,50 23 1532,3-4-1,119 30 1,-108-47-2381,1-3 1,0-5 0,95-5-1,-7-12-3066,-22-16-2584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1664,'0'0'14033,"5"36"-12162,1-2-1460,2 4-3,-2 1 0,-2-1 1,-2 1-1,-1-1 0,-5 44 0,-7-13 328,-34 117-1,-39 72-125,47-149-495,12-39-98,14-41-57,1 1-1,1 0 1,-9 59-1,19-83-334,7-14-175,24-25-211,-2-1 1,-2-2-1,27-43 1,-32 45 311,130-197-2167,162-224-1525,-305 442 4014,0 0-1,22-19 0,-28 29 136,0 0 0,0 0 0,1 0 0,-1 0 0,1 1 0,0 0 0,-1 0 0,1 0 0,0 1-1,10-3 1,-14 4 11,-1 0-1,1 0 1,-1 0-1,1 0 1,0 0-1,-1 0 1,1 0-1,0 0 1,-1 0-1,1 0 1,0 0-1,-1 0 1,1 0-1,0 1 1,-1-1-1,1 0 1,0 0-1,-1 1 1,1-1-1,-1 0 1,1 1-1,-1-1 0,1 1 1,-1-1-1,1 1 1,-1-1-1,1 1 1,-1-1-1,0 1 1,1-1-1,-1 1 1,0-1-1,1 2 1,2 27 694,-3-19-436,-3 322 4748,-1-98-3571,3-224-1450,1-1 0,1 1 1,0-1-1,0 1 0,5 13 0,-6-21-43,1-1 0,-1 0 0,1 0 0,-1 0 1,1 1-1,0-1 0,-1 0 0,1 0 0,0 0 0,0 0 0,0 0 0,0 0 0,0 0 0,0-1 0,0 1 0,0 0 0,0-1 0,2 2 0,-1-2-77,-1 0 1,1 1-1,0-1 0,0 0 0,-1 0 0,1-1 0,0 1 0,-1 0 0,1 0 0,0-1 1,-1 1-1,1-1 0,0 0 0,-1 1 0,1-1 0,-1 0 0,1 0 0,1-1 0,1-1-530,1-1-1,-1 0 1,0 0-1,0 0 0,0-1 1,0 1-1,5-10 0,29-55-6122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1 3793,'0'0'7401,"-134"202"-5208,59-107 591,-9 8-1295,0 7-913,-4 7-576,0 0-160,-17-4-2377,25-28-3408,21-43-1016</inkml:trace>
  <inkml:trace contextRef="#ctx0" brushRef="#br0" timeOffset="1">697 603 1840,'0'0'4729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1448,'-30'202'5890,"9"-110"-4418,0 21 568,-4 15-23,4-1-369,9-6-968,-9 13-680,8-31-2232,-4-32-4322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6609,'0'0'10467,"298"128"-8395,-202-107-1080,1-3-584,-9-1-408,-12 19-40,-26-4-2688,-29-15-3946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8146,'0'0'4985,"-13"188"-3017,-4-100-968,1 8-728,-5 7-255,0 3-17,-9 21-1481,5-24-2024,8-43-1920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 1536,'0'0'11035,"147"-14"-11035,-147 24-1145,-17-3-2295,-29-3-649</inkml:trace>
  <inkml:trace contextRef="#ctx0" brushRef="#br0" timeOffset="1">370 15 4161,'-265'241'992,"274"-234"632,-1 7 89,5 4-25,-9 3-192,-4 4-855,0 3-361,0 4-200,0 0-80,-46-4-1145,4-10-2007,-9-8-1153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597 104 1176,'0'0'14830,"-18"31"-13158,-52 96-597,56-94-734,13-33-333,1 0 0,0 1 0,0-1 0,0 0 0,0 1-1,0-1 1,0 0 0,0 1 0,-1-1 0,1 0 0,0 1-1,0-1 1,0 0 0,1 1 0,-1-1 0,0 0 0,0 1-1,0-1 1,0 0 0,0 1 0,0-1 0,0 0 0,0 0-1,1 1 1,-1-1 0,0 0 0,0 1 0,0-1 0,1 0-1,3 2 14,0 0-1,0-1 1,0 0-1,0 0 1,1 0-1,-1 0 1,0 0-1,1-1 1,-1 0-1,0 0 1,1 0-1,4-2 1,0 2-26,3-1-97,0-1 0,0 0 0,0-1 1,0-1-1,0 1 0,-1-2 0,0 0 0,0 0 0,20-13 1,8-9-995,42-38 1,-51 40 463,27-25-454,-33 28 566,53-38-1,-74 58 520,0 0 0,0 1-1,0-1 1,0 1 0,1-1 0,-1 1 0,0 0-1,1 0 1,4 0 0,-7 1 10,0 0-1,0 0 1,0 0-1,0 0 1,0 0-1,0 1 1,0-1 0,0 0-1,0 1 1,0-1-1,0 0 1,0 1-1,0-1 1,-1 1 0,1-1-1,0 1 1,0 0-1,-1-1 1,1 1-1,0 0 1,-1 0-1,1-1 1,0 1 0,-1 0-1,1 0 1,-1 0-1,1 0 1,-1 0-1,0 0 1,0 0 0,1 0-1,-1 1 1,3 7 2,-1 0 0,-1 1 0,1-1 0,-2 1 0,1-1 0,-1 0 0,0 1 0,-1-1 0,0 1 0,-1-1 0,0 0 0,-1 0 0,1 0 0,-2 0 0,1 0 0,-1 0 0,0-1 1,-1 0-1,0 0 0,-12 14 0,-8 1-557,-1-1 1,-1-2 0,-1-1 0,-60 32 0,-132 45-1755,188-83 2171,-18 8-118,-2-2 0,1-2 0,-2-3 0,0-2-1,-63 5 1,100-15 38,-1-2 1,0 0-1,1-1 0,-33-5 0,36 2-203,-1-1 0,1-1 1,0 0-1,-23-14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11 520,'0'0'9225,"32"35"-6971,98 115-50,-113-127-1061,26 45 0,-38-59-854,0 0 1,0 0 0,1-1 0,12 13-1,-14-18-250,-1 0 1,1 0-1,0 0 0,0-1 0,1 0 0,-1 0 0,0 0 0,1 0 0,-1-1 0,1 0 0,0 1 0,8-1 0,-1 1-65,0-2-1,0 1 0,0-2 1,0 0-1,0 0 0,-1-1 1,1 0-1,0-1 1,-1-1-1,1 1 0,19-11 1,3-5-507,-1-1 1,41-33-1,-34 23 3,-30 23 457,26-19-498,62-35 0,-85 54 495,1 1 0,-1 1 0,1 0 0,0 0 0,1 2 0,-1 0 0,1 0 0,28 0 0,-18 3 78,185 7 155,-180-4-117,0 2 0,0 1 1,0 1-1,53 21 0,22 24 1775,-104-51-1552,1-1-1,-1 1 1,0-1-1,0 1 1,1-1-1,-1 1 1,0-1-1,1 0 1,-1 1-1,1-1 1,-1 0-1,0 0 1,1 0 0,-1 0-1,0 0 1,1 0-1,-1-1 1,2 1-1,-1-1-181,-1 0 0,0 0 0,0 1 0,1-1-1,-1 0 1,0 0 0,0 0 0,0 0 0,0 0 0,0-1-1,0 1 1,0 0 0,-1 0 0,2-3 0,1-4-564,0 0 0,-1 0-1,0 0 1,2-16 0,-2 8 3,9-38-4012,-9 1-2281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6137,'0'0'6330,"-34"139"-6370,1-72-1801,-1-18-3176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2048,'0'0'9490,"-25"30"-7306,1-3-1572,8-9-269,1-1 0,0 2-1,1 0 1,2 1 0,-1 1-1,2-1 1,1 2 0,1-1-1,-7 26 1,-4 25-153,4 1-1,4 0 1,2 1 0,0 106-1,31-210-1642,45-82-128,53-83 165,-91 154 1336,1 2 0,55-57 0,-77 90 131,1-1 0,-1 1 1,1 0-1,0 1 0,1 0 0,11-5 0,-19 9-4,1 0 0,-1 0 0,1 1-1,-1-1 1,1 0 0,-1 1-1,1 0 1,0-1 0,-1 1-1,1 0 1,-1 0 0,1-1-1,0 1 1,-1 1 0,1-1-1,0 0 1,-1 0 0,1 1-1,0-1 1,-1 0 0,1 1-1,-1 0 1,1-1 0,-1 1 0,1 0-1,-1 0 1,0 0 0,1 0-1,-1 0 1,0 0 0,0 0-1,0 0 1,0 1 0,0-1-1,0 0 1,0 1 0,0-1-1,0 1 1,0-1 0,-1 1-1,1-1 1,-1 1 0,1-1-1,-1 3 1,5 23 735,-2 0-1,-1 0 1,-4 53-1,1-20-95,-10 93 393,1-5-1337,10-146 106,-1 0-1,1 0 1,0-1 0,0 1-1,1 0 1,-1 0 0,0-1-1,0 1 1,1 0 0,-1-1-1,1 1 1,0 0 0,-1-1-1,1 1 1,0-1 0,0 1-1,0-1 1,0 1 0,0-1-1,1 0 1,-1 1-1,2 0 1,-1-1-193,0 0-1,0-1 0,0 1 1,0-1-1,0 0 1,0 0-1,0 0 1,0 0-1,0 0 0,0 0 1,0 0-1,0-1 1,0 1-1,0-1 1,0 1-1,0-1 0,0 0 1,0 0-1,2-1 1,0-1-387,0 1 1,0-1 0,0 0-1,0-1 1,-1 1 0,5-5 0,-8 7 691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0 872,'0'0'22169,"29"12"-21794,201 82-10,-208-86-371,2 1 14,0 0 1,0 2-1,39 24 1,-57-31-26,-1 0 0,1 0 1,-1 1-1,0 0 0,0 0 0,0 0 1,-1 0-1,0 1 0,0 0 1,0 0-1,-1 0 0,0 0 0,0 1 1,0-1-1,-1 1 0,0-1 0,0 1 1,-1 0-1,1 7 0,-2-3 7,1-1-1,-2 1 0,0 0 0,0-1 0,-1 1 0,0-1 1,-1 0-1,0 0 0,-1 0 0,0 0 0,0 0 1,-11 16-1,-5 3 15,-2-1 0,-38 39 0,-21 28 4,74-86-6,2 0-1,-1 0 1,1 0-1,-5 16 1,9-22-9,-1 0 0,2 1 0,-1-1 1,0 0-1,1 0 0,-1 0 0,1 0 0,0 0 1,0 1-1,0-1 0,0 0 0,1 0 1,-1 0-1,1 1 0,0-1 0,0 0 1,0 0-1,0 0 0,4 5 0,-1-3-36,0-1-1,1 1 0,0-1 0,0 0 1,0 0-1,1 0 0,-1-1 0,10 5 1,55 20-603,125 28-1950,-31-11-693,-155-42 3049,0 0-1,0 1 0,0 0 1,0 0-1,12 9 0,-20-12 215,1 0 0,0 0 0,-1 1-1,1-1 1,-1 1 0,1-1-1,-1 1 1,0-1 0,0 1 0,1 0-1,-1 0 1,0 0 0,-1 0 0,1 0-1,0 0 1,0 0 0,-1 0-1,1 0 1,-1 0 0,0 0 0,0 0-1,0 0 1,0 0 0,0 0 0,0 0-1,0 0 1,-1 0 0,1 0-1,-1 0 1,1 0 0,-2 3 0,0-2 29,0 1 1,0-1 0,-1 0 0,1 0 0,-1 0-1,0 0 1,0-1 0,0 1 0,0-1-1,0 0 1,0 0 0,-1 0 0,1 0 0,-6 2-1,-57 18 213,56-19-168,-62 14 701,0-3 1,-1-3 0,0-4 0,-85-2 0,158-5-722,0 0 1,-1 0 0,1 0 0,-1 0-1,1 0 1,-1 0 0,1 0 0,-1 0-1,1 0 1,-1 0 0,1 0 0,0 0-1,-1-1 1,1 1 0,-1 0 0,1 0 0,0-1-1,-1 1 1,1 0 0,0 0 0,-1-1-1,1 1 1,0 0 0,-1-1 0,1 1-1,0-1 1,0 1 0,-1 0 0,1-1-1,0 1 1,0-1 0,2-18 99,19-17-412,-1 15-209,1 1 0,1 1 0,47-31 0,-26 19-331,72-52-2422,-5 5-2217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1728,'0'0'11291,"265"-85"-9899,-190 82-808,-8 3-584,5 0-128,-18 0-2312,-16 0-4018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6481,'0'0'11531,"-223"241"-9835,148-149-1184,8 4-512,12-4-392,-4-7-2400,22-21-3962,7-29-2200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1464,'0'0'18004,"-14"35"-15797,-2 0-1615,4-9-79,1 0 1,1 0 0,2 1 0,0 0-1,2 0 1,-5 50 0,-31 318 5602,1-135-5328,28-192-788,-33 139 0,39-189 300,2-14-937,4-12-3079,1-156-10343,0 66 4549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0 2513,'0'0'20181,"-21"30"-18735,-126 193 168,123-187-1421,7-12-45,-19 36 1,33-55-161,0 1 1,1 0-1,0 0 0,0 0 1,0 0-1,0 1 0,1-1 1,0 0-1,0 1 1,1-1-1,1 13 0,-1-18-17,0 0-1,0 0 0,0 0 1,0 0-1,1 0 0,-1 0 1,0 0-1,1 0 0,-1-1 1,1 1-1,-1 0 0,1 0 1,0 0-1,-1 0 1,1-1-1,0 1 0,-1 0 1,1-1-1,0 1 0,0 0 1,-1-1-1,1 1 0,0-1 1,0 1-1,2 0 0,16 3-316,1 0 0,-1-2-1,1 0 1,0-1-1,0 0 1,26-4-1,12 1-306,223 2-1006,-279 0 1660,-1 0 0,0-1 0,1 1 0,-1 0 0,0 0 0,1 0 0,-1 0 0,0 1 0,1-1 0,-1 0 0,0 1 0,0-1 0,1 1 0,-1-1 0,0 1 0,0-1 0,0 1-1,1 0 1,-1 0 0,0-1 0,0 1 0,0 0 0,0 0 0,0 0 0,-1 0 0,1 0 0,0 0 0,0 1 0,-1-1 0,2 2 0,-2 0 20,0-1 0,-1 0 0,1 0 0,0 1 0,-1-1 0,1 0 0,-1 0 0,0 0 0,0 0 0,0 1 0,0-1 0,0-1 0,0 1 0,-1 0 0,1 0 0,-1 0 0,1-1 0,-1 1 0,-3 2 0,-24 20 102,0-2-1,-60 34 1,30-20-146,-158 99-2464,-7-12-5525,206-114 7248,1-2 0,-1 1 0,0-2 0,-1-1 0,1 0-1,-1-1 1,0-1 0,0-1 0,-35 0 0,45-2 479,1-1-1,-1 1 1,0-1-1,0-1 1,0 0-1,1 0 0,-10-4 1,12 2 184,0 0 0,0 0 0,0 0 0,1-1 1,-1 0-1,1-1 0,-6-7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32 5713,'0'0'3305,"286"-32"-1137,-190 32-303,-16 0-433,-13 0-872,-21 4-528,-38 31-32,-8 1-1912,0-8-3961</inkml:trace>
  <inkml:trace contextRef="#ctx0" brushRef="#br0" timeOffset="1">0 493 4777,'0'0'6889,"277"-64"-5984,-155 18-473,-1-4-432,-11 4-136,-31 0-1377,-28 7-1711,-30 7-785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0 760,'0'0'7130,"-26"192"-4082,22-107-935,0 10 599,-4 8-735,-5 0-529,-8 6-640,-8-6-640,-1-11-168,1-21-456,0-25-1784,12-35-1009,4-11 80,1-50-1920,3-28 1673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0 176,'0'0'6623,"-13"30"-5760,-40 94-366,49-114-440,0 1 0,1 0 1,-3 16-1,6-24-101,0 0 1,0-1-1,0 1 1,0 0-1,0 0 1,0 0-1,1 0 0,0-1 1,1 6-1,5-6-844,1-3 471,0 0 0,0-1-1,-1 0 1,1-1 0,-1 1 0,0-1-1,1-1 1,-1 1 0,-1-1 0,1-1 0,10-8-1,38-21-285,69-13 142,6-3-31,-79 22 471</inkml:trace>
  <inkml:trace contextRef="#ctx0" brushRef="#br0" timeOffset="1">567 18 160,'0'0'4441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42 259 1656,'0'0'9522,"45"-13"-8467,149-41-564,-155 44-449,1 1-1,0 2 1,1 2-1,-1 2 0,50 2 1,-64 1-34,-23-1 18,-1 1 0,0 0-1,0 0 1,0 0 0,0 1-1,0-1 1,1 0 0,-1 1-1,0-1 1,0 1 0,0 0-1,0 0 1,0 0 0,0 0-1,0 0 1,-1 0 0,1 0-1,0 1 1,-1-1 0,1 1-1,-1-1 1,1 1 0,-1 0-1,1-1 1,-1 1 0,0 0-1,0 0 1,0 0 0,0 0-1,0 2 1,1 5 187,0 0 0,-1-1 0,-1 1 0,1 0 0,-2 0 1,0 10-1,0-1 45,0-7-175,-1 0 0,0 0 0,0 0 0,-1-1 0,0 1 0,-1-1 0,-1 0 0,1 0 0,-2 0 0,-8 13 0,-7 6-299,-46 48 1,59-67-264,-1-1 0,0 0 0,-1-1 0,-12 9 0,20-16 241,-1 1 1,1-1 0,0 0-1,-1 0 1,1 0-1,0 0 1,-1 0-1,1 0 1,-1-1-1,1 1 1,-1-1 0,0 0-1,1 0 1,-1 0-1,1 0 1,-1 0-1,1 0 1,-1-1-1,1 1 1,-1-1 0,1 0-1,-1 0 1,1 0-1,-1 0 1,1 0-1,-4-2 1,3-1-194,-1 1 0,1 0-1,-1-1 1,1 0 0,0 0 0,0 0 0,0 0 0,1 0-1,-3-6 1,-18-54-2460</inkml:trace>
  <inkml:trace contextRef="#ctx0" brushRef="#br0" timeOffset="1">344 1 5769,'0'0'3497,"-42"219"-1929,17-137-199,0-1-697,-5-10-672,1-11-8,-4-21-2161,3-28-287,-20-32-433,8-36-1184,4-14 2985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1224,'0'0'6412,"3"38"-4375,1-2-1528,10 221 2429,-14-223-2694,-1 0 0,-2 0 0,-1 0 0,-2-1 0,-1 0-1,-2 0 1,-17 44 0,5-29-489,-31 52 0,39-80-435,0 0 1,-1 0-1,-1-2 0,-30 31 0,42-47 575,1 0 0,0 0 0,0 0 0,-1 0 0,1 0 0,-1 0 0,0-1-1,0 1 1,1-1 0,-1 0 0,0 0 0,0 0 0,0 0 0,0 0 0,0-1-1,-5 1 1,9-1 120,-1 0 1,0-1-1,1 1 0,-1 0 0,1-1 0,-1 1 0,0 0 0,1-1 1,-1 1-1,0 0 0,1-1 0,-1 1 0,0-1 0,0 1 1,1 0-1,-1-1 0,0 1 0,0-1 0,0 1 0,0-1 0,0 1 1,1-1-1,-1 1 0,0-1 0,0 1 0,0-1 0,0 1 0,0-1 1,-1 1-1,1-1 0,0 1 0,0 0 0,0-1 0,0 1 0,0-1 1,-1 1-1,1-1 0,0 1 0,0 0 0,-1-1 0,1 1 0,0-1 1,-1 1-1,1 0 0,0-1 0,-1 1 0,1 0 0,-1-1 0,1 1 1,0 0-1,-1 0 0,1 0 0,-1-1 0,1 1 0,-1 0 0,1 0 1,-1 0-1,0 0 0,38 2 759,0 2 0,53 12 1,-44-7-591,55 4 0,18-9-2148,150-14 1,-185-2-203,-21-7-2160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2729,'0'0'10538,"-142"205"-12443,87-180-6504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6665,'0'0'6922,"-76"270"-4266,64-164-703,7 7-1033,5-7-672,0-6-248,5-15-1192,24-25-2089,-4-21-1744,-4-25 784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0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7594,'0'0'7769,"332"-46"-5664,-181 4-713,4-4-632,-4 0-328,-21 10-320,-25 11-112,-29 11-432,-17 14-2144,-26 0-1553,-24 0-2073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14 2112,'0'0'9972,"9"-3"-9619,-6 3-327,3-3-54,1 1-1,0 0 0,0 1 0,0 0 0,1 0 1,7 0-1,-13 1 7,0 0 1,0 0-1,0 1 1,-1-1-1,1 0 1,0 1-1,0-1 1,0 1-1,-1 0 1,1 0-1,0-1 1,-1 1-1,1 0 1,-1 0-1,1 1 1,-1-1-1,1 0 1,-1 0-1,0 1 1,0-1-1,1 1 1,-1-1-1,0 1 1,0-1-1,-1 1 1,1 0-1,0 0 1,0-1-1,-1 1 1,1 0-1,-1 0 1,0 0-1,1-1 1,-1 5-1,2 211 756,-4-114 394,4 143 1568,-6 303 767,-17-342-3177,15-174-281,-1 0-1,-2-1 1,-1 0-1,-16 33 1,25-61-25,-1-1 1,-1 1-1,1 0 1,0-1-1,-1 1 1,0-1-1,1 0 1,-1 0-1,-1 0 1,1 0-1,0-1 1,-1 1-1,1-1 1,-1 0-1,-4 2 1,6-3-49,0-1 1,0 1 0,0-1 0,0 0 0,0 0-1,0 0 1,1 0 0,-1 0 0,0 0 0,0 0 0,0-1-1,0 1 1,0-1 0,0 1 0,1-1 0,-1 0-1,0 0 1,0 0 0,1 0 0,-1 0 0,0 0-1,1 0 1,-1 0 0,1-1 0,0 1 0,-1-1-1,1 1 1,0-1 0,0 1 0,0-1 0,0 0-1,0 1 1,0-1 0,1 0 0,-2-2 0,-5-13-630,1-1 1,1 1 0,0-1 0,2 0-1,-3-20 1,-2-97-3276,7 118 3474,3-326-5368,20 118 7860,-19 212-491,-2 17-60,-2 24-190,-3-4-699,0-1 0,-1 0-1,-1 0 1,-2 0-1,-10 23 1,-61 113 1070,49-100-1267,-40 71 13,-46 96-1583,107-205 309,7-16-1993,7-12-57,5-11 1670,227-326-1724,-212 312 3324,1 2 0,1 1 0,2 1-1,37-28 1,-53 46-376,0 1 1,1 0-1,1 1 0,-1 0 1,1 1-1,1 1 0,-1 0 1,1 2-1,0-1 0,0 2 1,0 0-1,27-1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2529,'0'0'6541,"49"-14"-6125,157-45-273,-181 51-111,1 1 0,0 1-1,0 1 1,0 2 0,0 0 0,32 2 0,-38 1 39,-17 0-33,0 0 0,-1 0 0,1 0 0,0 0-1,-1 0 1,1 1 0,-1-1 0,1 1 0,-1 0-1,1-1 1,-1 1 0,1 1 0,-1-1 0,0 0-1,0 0 1,1 1 0,-1-1 0,0 1 0,2 2-1,-1 0 97,-2 0-1,1-1 0,0 1 0,-1 0 0,1 0 0,-1 0 0,0 0 0,-1 0 0,1 0 0,-1 0 0,1 8 0,-1 3 149,-1 0 1,0 1-1,0-2 1,-2 1-1,1 0 0,-2 0 1,0-1-1,-7 15 1,-2 0-32,-2 1 0,-32 44 0,2-9-651,-84 91 0,123-149 229,-34 32-1578,37-37 1438,0 1-1,0-1 1,0 0 0,-1 0 0,1 0 0,-1-1 0,1 1-1,-1-1 1,0 1 0,0-1 0,-5 0 0,4-1-128,1 0 1,-1 0-1,0-1 1,1 0-1,-1 0 1,1 0 0,-6-3-1,10 4 439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1 404 824,'0'0'4153,"209"199"-4153,-158-189-88,-14-10-3097</inkml:trace>
  <inkml:trace contextRef="#ctx0" brushRef="#br0" timeOffset="1">546 156 5185,'0'0'4009,"222"-14"-3585,-150 0-296,-1-7-128,-12-1-1280,-21-24-1785,-17 8-640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1 896,'0'0'7018,"0"272"-5786,0-162 208,0 10-368,0 4-455,0 7-185,0-3-272,-13-8-80,-12-10-80,-5-21-160,-20-29-1265,4-25-1775,0-31-585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3009,'0'0'6353,"248"177"-6561,-215-163-3481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4953,'0'0'4977,"-4"240"-3393,-13-137-511,-4 0-609,0-4-368,13-14-96,4-25-120,4-24-912,8-36-1177,30-29-920,-1-31 161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1 1008,'0'0'8353,"-14"31"-7761,-47 107-352,5-25-103,41-85-924,1 0 0,-18 57-1,32-84 728,0-1-1,0 0 0,1 0 1,-1 0-1,0 1 1,0-1-1,0 0 0,1 0 1,-1 0-1,0 0 0,0 0 1,1 1-1,-1-1 1,0 0-1,1 0 0,-1 0 1,0 0-1,0 0 0,1 0 1,-1 0-1,0 0 1,1 0-1,-1 0 0,0 0 1,0 0-1,1 0 0,-1 0 1,0 0-1,1 0 1,-1-1-1,0 1 0,0 0 1,1 0-1,-1 0 0,0 0 1,0-1-1,1 1 1,-1 0-1,0 0 0,20-8 411,-17 6-530,8-1 247,-1 1 0,1 0-1,0 0 1,-1 1 0,1 0-1,11 1 1,-20 16 469,-3-7-458,-1 0 0,1 0 0,-2 0 0,1-1 0,-1 1 0,0-1 0,-1 1 0,0-1 0,-1 0 0,1-1 0,-1 1 0,-9 10 0,-22 38 7,29-42-81,1 0 1,1-1-1,0 2 0,1-1 0,0 1 1,1-1-1,1 1 0,0 0 0,1 18 1,1-25 11,0-1-1,0 1 1,1 0 0,0-1 0,0 1 0,1-1 0,5 13-1,-5-10 79,0 0-1,0 0 1,-1 0-1,0 1 1,-1-1-1,0 0 1,-1 1-1,0-1 1,-4 18-1,2-20-80,-1 0 0,0-1 0,0 0 0,-1 0-1,0 0 1,0 0 0,0-1 0,-1 0 0,0 0-1,0 0 1,-1-1 0,-11 8 0,-2 0-4,-1-1 0,0-1 0,-28 11 0,27-15 124,1 0 1,-1-1-1,-1-1 0,-33 2 1,-42-3 3152,134-3-2881,0 1 1,-1 2-1,1 2 0,-1 1 1,41 13-1,-23-3 418,196 51 1485,-213-62-2317,-1-2 1,1-1-1,0-2 1,0-1-1,57-8 1,-37-2-958,57-19 0,65-33-4871,-25-7-2837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40,'0'0'16182,"19"-11"-15076,1-1-781,2 1 1,-1 1 0,1 1 0,1 1 0,0 1-1,31-6 1,436-31 3548,-306 31-3312,638-17 29,-176 11-517,-576 17-102,-48 3-213,0-1-1,1-2 0,-1 0 1,32-8-1,-51 10-95,0-1 0,0-1 1,0 1-1,0 0 0,-1-1 0,1 1 0,-1-1 0,1 0 1,-1 0-1,4-3 0,-5 4-415,0-1 0,1 0 0,-1 0 0,0 1 1,0-1-1,0 0 0,0 0 0,0 0 0,0-4 0,2-24-11105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5185,'0'0'10508,"-1"37"-8086,2 399 3499,-1-332-4853,2 42-42,-25 205 0,-48 89-2379,77-471-1135,2 1 1,0 0-1,15-32 0,6-19-2088,5-44-1459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6457,'0'0'7149,"40"12"-5869,132 43-613,-131-42-536,-1 2 1,-1 2 0,72 41-1,-99-50 41,0 1-1,0 0 1,-1 1-1,0 0 0,-1 0 1,0 1-1,0 1 0,-1 0 1,-1 0-1,0 0 0,-1 1 1,0 0-1,-1 1 0,0 0 1,5 20-1,1 17 1156,-2 0 0,-2 0-1,1 57 1,-4-39-708,17 658 2032,-22-684-2716,0-36-55,0-1 1,0 1 0,-1-1 0,0 1 0,0-1 0,-3 9 0,4-13 28,-1 0 0,0-1 0,0 1 0,0-1 0,0 1 0,0-1 0,0 0 0,0 1 0,-1-1 0,1 0 0,0 0 0,-1 0 0,1 0 0,-1 0 0,1 0 0,-1 0 1,0-1-1,1 1 0,-1 0 0,0-1 0,1 0 0,-1 1 0,0-1 0,0 0 0,1 0 0,-1 0 0,-3 0 0,0 0-536,-1-1-1,1 0 1,0 0 0,0 0-1,0-1 1,0 1 0,0-1 0,0 0-1,1-1 1,-1 1 0,1-1 0,-1 0-1,1 0 1,0-1 0,0 1-1,-6-7 1,-32-38-7652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5017,'0'0'6611,"38"-8"-5230,-2 0-1104,8-2-29,0 2-1,1 2 1,73 0-1,24 11-99,-119-3-148,0 1 1,-1 2 0,0 0-1,28 11 1,-25-5 16,1 1 0,-2 1 0,1 2 0,-2 0 0,0 2 0,26 23 5389,-55-33-3970,0 8-1369,0-1 0,0 1 1,2 0-1,0 0 0,0 1 0,-1 19 0,0-3 61,-38 314 1904,25 5-156,2-45-1033,16-299-829,-63 605 491,60-592-740,-1 0-1,-1 0 1,0-1-1,-15 33 1,18-49 45,0 0 0,0 0 1,0 0-1,0 0 1,0 0-1,-1 0 1,1-1-1,-1 0 0,0 1 1,1-1-1,-1 0 1,0 0-1,-1 0 1,1-1-1,0 1 0,0-1 1,-1 0-1,1 0 1,-6 1-1,6-1-216,-1-1 1,1 0-1,0 0 1,-1 0-1,1 0 0,0-1 1,0 1-1,-1-1 1,1 0-1,0 0 1,0 0-1,0 0 0,0-1 1,-5-2-1,1-2-1039,1 0-1,-1 0 1,1 0-1,-10-15 1,16 21 1440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1 760,'0'0'8838,"-6"36"-6966,-19 118-4,22-141-1637,1 0 1,0 0 0,1 0 0,1 0 0,0 1 0,3 16-1,-3-29-225,0 1 2,1 1 0,-1 0 0,1 0 0,0 0 0,0-1 0,0 1 0,1 0 0,-1-1 0,0 1 0,1-1 0,0 0 0,0 1 0,-1-1 0,1 0-1,1 0 1,2 3 0,1-2-167,-1 0-1,1 0 0,-1 0 0,1 0 0,0-1 0,0 0 0,8 2 0,7 0-1251,0-1-1,1-1 1,29 0-1,45-2-73,-94 1 1575,0-1 0,0 0 0,0 1 0,-1-1 0,1 1 0,0 0 0,-1-1 0,1 1 0,0 0 0,-1 0 0,1 0 0,-1 1 0,1-1 0,-1 0 0,0 0 0,1 1 0,-1-1 1,2 3-1,-1 0 64,0 0 0,0 0 0,0 1 1,-1-1-1,0 0 0,1 1 0,0 6 1,-1 5 93,0 0 0,-1 0 0,-2 21 0,1-30-232,0-1 0,-1 1 0,1-1 0,-1 0 0,-1 0 0,1 0 0,-1 0 0,0 0-1,0 0 1,-1 0 0,-8 9 0,-3 1-19,-1 0-1,-21 17 0,15-15-18,-51 42-1055,-2-3 0,-108 60 0,172-110 930,3-2 23,1 0 0,-1-1 0,0 1 0,-1-2 0,1 1 0,0-1 0,-1-1 0,0 1 0,-15 1 0,24-10-145,2 0 172,1 1 1,0-1-1,0 1 1,1-1-1,0 1 1,0 0 0,0 0-1,8-7 1,48-36-241,-31 27 185,4-5 123,1 1 0,41-21 0,-62 39 318,1 0-1,0 1 0,0 1 1,0 0-1,1 1 1,0 0-1,-1 1 0,1 1 1,19-1-1,-33 4-235,0-1 1,0 0-1,1 0 0,-1 1 1,0-1-1,0 1 0,0-1 1,0 1-1,0-1 0,0 1 1,0 0-1,0-1 0,0 1 1,0 0-1,0 0 0,0 0 1,0 0-1,-1 0 0,1 0 1,0 0-1,-1 0 0,1 0 1,0 0-1,-1 0 1,0 0-1,1 0 0,-1 1 1,0-1-1,1 0 0,-1 0 1,0 1-1,0-1 0,0 0 1,0 2-1,0 3 74,0 0 0,0-1 0,-1 1 0,1 0 0,-1 0 0,-3 9 0,-2-3-71,0-2-1,0 1 0,-1-1 0,-1 0 0,0 0 0,0-1 0,-1 0 0,-11 10 0,-7 8-20,-11 10-146,25-26 27,0 1 0,1 1 0,1 0 0,0 0-1,-15 25 1,25-36 74,0 0-1,0-1 0,0 1 1,1 0-1,-1 0 1,0 0-1,1 0 1,0 0-1,-1 0 0,1 0 1,0 0-1,0 0 1,0 0-1,0-1 1,0 1-1,1 0 0,0 3 1,-1-4 5,1 0 1,0 1 0,0-1-1,0 0 1,0 0 0,0 1-1,0-1 1,0 0-1,0 0 1,0 0 0,1 0-1,-1-1 1,0 1 0,1 0-1,-1 0 1,0-1 0,3 2-1,6 0 7,1 0 1,-1 0-1,1-1 0,-1 0 1,14-1-1,2 1 9,113 20 38,-52-7-31,-87-14-18,1 0 0,-1 0-1,1 0 1,-1 0 0,0 0 0,1 0 0,-1 1 0,1-1 0,-1 0 0,1 0 0,-1 0 0,0 0-1,1 1 1,-1-1 0,1 0 0,-1 1 0,0-1 0,1 0 0,-1 1 0,0-1 0,0 0-1,1 1 1,-1-1 0,0 0 0,0 1 0,1-1 0,-1 1 0,0-1 0,0 0 0,0 1 0,0-1-1,0 1 1,0-1 0,1 1 0,-1-1 0,0 1 0,0-1 0,0 1 0,-1 0 0,-8 16-40,-10 1-470,0-1-1,-31 20 1,12-9-1588,-8 6-1549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2024,'0'0'6642,"214"-53"-6026,-172 38-400,-4 12-216,-21 3-712,-4 0-1249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1840,'0'0'12819,"223"39"-10042,-106-32-1201,9-7-856,4 0-456,-8 3-264,-17-3 0,0 7-2024,-34 0-3753,-21-3-1721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1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14811,'0'0'10106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4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136 221 168,'0'0'4178,"-18"-15"-3668,-89-82 1714,101 94-1306,6 3-809,0 0-1,1-1 1,-1 1 0,0 0 0,0 0 0,0 0 0,1 0 0,-1 0 0,0-1 0,0 1 0,0 0 0,0 0 0,0 0 0,1 0 0,-1-1 0,0 1 0,0 0 0,0 0 0,0-1 0,0 1 0,0 0 0,0 0 0,0 0 0,0-1 0,0 1 0,0 0-1,0 0 1,0-1 0,0 1 0,0 0 0,0 0 0,0-1 0,0 1 0,0 0 0,0 0 0,0 0 0,0-1 0,0 1 0,-1 0 0,1 0 0,0 0 0,0-1 0,0 1 0,0 0 0,0 0 0,-1 0 0,1 0 0,0-1 0,0 1 0,0 0-1,-1 0 1,1 0 0,0 0 0,0 0 0,0 0 0,-1 0 0,1 0 0,0 0 0,0 0 0,-1-1 0,1 1 0,0 0 0,0 0 0,-1 0 0,1 1 0,0-1 0,0 0 0,0 0 0,-1 0 0,23-11 437,0 1 0,0 1 0,1 1 1,36-8-1,-53 15-502,49-11 256,0 2-1,90-5 1,114 12-187,-162 3-94,138 5-386,-177-1-927,108 22 0,-40 6-3073,-28-3-2829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8.1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0 3385,'-12'9'22949,"11"-8"-22616,2 3-259,0-1 0,0 1 0,0-1 0,1 1 0,-1-1 0,1 0 0,0 1 0,0-1 0,0 0 0,1 0 0,-1 0 0,1 0 0,-1-1 0,1 1 0,5 3 0,54 39 289,-51-37-331,-9-7-157,24 17 43,32 16 0,-13-16-3365,-38-16 1248,1 0-1,-1-1 0,0 0 1,11 0-1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8.4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0 220 7754,'0'0'13565,"34"-2"-12927,418-46 590,45-57-3086,-414 86-10,-71 17 1035,32-9-1276,-43 11 1761,1-1 1,-1 1-1,1-1 0,0 1 1,-1-1-1,1 0 1,-1 0-1,0 0 0,1 0 1,-1 0-1,0 0 0,1 0 1,-1 0-1,0 0 0,0 0 1,0-1-1,0 1 1,0 0-1,0-1 0,0-1 1,0-8-3445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8.7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0 6433,'0'0'5346,"-29"248"-2194,17-117 337,-1 43-1105,5-12-887,-1 8-617,-3 4-416,7-29-272,-7 4-192,3-22-88,1-27-632,0-33-648,-1-35-1297,1-43-1224,-1-39 529,-3-27-2746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9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0 6977,'0'0'3567,"-20"40"-1882,-65 129-426,67-133-866,-15 43 0,30-69-1142,0 1-1,1 0 1,1 0 0,-1 0-1,1 19 1,25-46-4948,14-33 3872,-26 32 1693,2 0 0,24-24 0,-33 36 382,0 1 1,1-1-1,0 1 0,0 1 1,0-1-1,0 1 0,0 0 1,1 0-1,-1 1 0,1 0 1,0 0-1,9-1 0,34 0 1749,-1 2 1,73 8-1,-64-2-1503,79-4 0,-119-2-799,-1-1 0,1-1 0,-1 0 0,0-1 0,0-1 0,0-1 0,-1 0 0,28-16 0,30-29-3305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7354,'0'0'8639,"26"17"-8337,86 52-191,-91-57-98,0-2-1,29 10 0,-42-17-11,0 0 1,-1 0-1,1 0 0,-1 1 0,1 0 1,-1 0-1,-1 1 0,1-1 0,-1 2 1,9 8-1,-13-12 3,0 1 1,0 0-1,0 0 1,0-1-1,-1 1 0,1 0 1,-1 1-1,0-1 1,0 0-1,0 0 0,0 0 1,-1 1-1,1-1 1,-1 0-1,0 1 1,0-1-1,0 0 0,0 1 1,-1-1-1,0 0 1,1 0-1,-1 1 0,0-1 1,0 0-1,-3 6 1,-1 0 2,0 0 0,-1 0 0,0 0 1,-1-1-1,1 1 0,-13 10 0,-130 118-3899,121-110 768,8-10-1529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8546,'0'0'9574,"0"36"-8671,3 115-449,-2-134-396,-2 1 0,0 0-1,-1-1 1,-4 21-1,4-29-252,0 1-1,1 0 0,-1 16 1,3-23 21,0 1 0,0 0 0,0-1 0,0 1 1,0-1-1,1 1 0,-1-1 0,1 0 0,0 0 0,0 0 1,1 0-1,-1 0 0,0 0 0,1-1 0,0 1 0,0-1 1,0 1-1,0-1 0,4 2 0,-1 0 123,-1 0 0,0 1 0,0-1 1,-1 1-1,0 0 0,6 7 0,-7-5 129,1 1-1,-1 0 1,-1 0 0,1 1 0,-1-1-1,-1 0 1,1 1 0,-2-1 0,1 1-1,-1-1 1,0 1 0,-1 0 0,0-1-1,0 0 1,-1 1 0,0-1 0,-1 0 0,0 0-1,0 0 1,0 0 0,-1 0 0,-8 11-1,-6 2-132,-1-2 0,-1-1 0,0 0 0,-1-1 0,-1-1 0,-1-2 0,0 0 0,-1-1 0,-39 15 0,38-19-845,1-1 1,-1-1-1,0-1 0,-1-2 1,-47 3-1,5-6-2698,15-1-249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9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483 153 280,'0'0'17836,"147"195"-17836,-88-135-624,25-7-1497,-13-21-2104,-16-21-152</inkml:trace>
  <inkml:trace contextRef="#ctx0" brushRef="#br0" timeOffset="1">1041 1 6513,'0'0'6460,"-24"39"-4167,2-2-1859,-13 21 129,-2-1-1,-78 90 1,-338 301-242,206-212-1856,228-218 1305,4-4-122,1 0 1,1 1-1,0 0 0,-15 23 1,28-38 314,-1 1 0,1-1 0,-1 1 0,1-1 0,0 0 1,-1 1-1,1-1 0,0 1 0,0-1 0,-1 1 0,1-1 0,0 1 0,0-1 1,0 1-1,-1-1 0,1 1 0,0-1 0,0 1 0,0-1 0,0 1 1,0-1-1,0 1 0,0-1 0,0 1 0,0 0 0,0-1 0,0 1 0,1-1 1,-1 1-1,0-1 0,0 1 0,0-1 0,1 1 0,-1-1 0,0 0 1,1 1-1,-1-1 0,0 1 0,1-1 0,-1 0 0,1 1 0,-1-1 1,0 0-1,1 1 0,-1-1 0,1 0 0,0 1 0,28-1-652,-19-1 821,24-4-67,0-1 1,-1-2 0,0-1 0,62-26 0,-48 18 33,403-142 495,-258 95-5709,-171 56 1726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9.6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538 1 2609,'0'0'5697,"-185"187"-3697,130-102-359,-7 8-505,3 9-408,4 4-448,1-3-280,12-14-368,21-26-1232,17-24-1889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19:59.9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5 247 5897,'0'0'3356,"-1"31"-2834,-3 128-868,11-177-733,5-17 993,2 0-1,1 1 1,1 1 0,34-50 0,-39 69 189,1-1 0,0 1 0,0 1 0,1 0 1,1 1-1,0 1 0,1 0 0,0 1 0,1 0 0,0 1 0,28-11 1,-5 8 316,0 2 0,0 2 1,0 1-1,1 2 1,0 2-1,1 2 1,40 3-1,-79-2-357,0 0 1,1 0-1,-1 0 0,0 0 1,0 1-1,1-1 0,-1 1 1,0-1-1,1 1 0,-1 0 1,0 0-1,0 0 0,0 0 1,0 0-1,0 0 0,0 1 1,0-1-1,-1 1 0,1-1 1,0 1-1,-1 0 0,1-1 1,-1 1-1,2 3 1,-1-1 85,-1 1 0,0-1 0,0 1 0,0 0 0,-1 0 0,0-1 0,0 1 0,0 0 0,0 0 1,-1-1-1,-1 7 0,0-3-122,-1 0 1,1-1 0,-2 0-1,1 0 1,-1 0-1,0 0 1,0-1 0,-1 1-1,0-1 1,0 0 0,0 0-1,-1-1 1,-8 7-1,3-3-271,-1 0 0,0 0 0,-1-1 0,0-1 0,0 0 0,-18 6 0,17-9-611,0-1 1,-1-1-1,1 0 0,0-1 1,-1-1-1,-14-1 1,-14-2-3190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00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6001,'0'0'6050,"54"227"-3818,-41-110-240,-13 14-503,0 7-217,0 4-600,0-8-440,-17-6-232,5-11-496,-1-18-1464,13-21-921,0-29-2984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00.5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1 10402,'0'0'6726,"17"39"-6462,53 131-98,-65-158-154,-2 0-1,0 0 0,0 0 0,-1 1 0,0-1 0,-1 1 0,-1 0 0,0-1 1,0 1-1,-2 0 0,1-1 0,-2 1 0,1-1 0,-8 19 0,9-27-11,-11 30 1,0-1-1,-34 61 1,-47 59-467,66-111 133,-15 20-1114,41-68-558,3-8 1862,2 0 1,0 0-1,0 1 0,1-1 0,1 1 0,0 1 0,1-1 1,0 1-1,1 0 0,17-19 0,0 2 201,2 0 0,55-45 0,-7 10-1358,-29 17-2453,-23 19-8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00.8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1 5441,'0'0'3689,"-46"244"-2033,46-163-263,46-3-185,4-3-72,9-12-152,0-17-280,-5-10-231,-3-22-225,-1-14-248,0-3 0,5-51-456,33-70-1377,-17 8-1240,-8-5-2328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01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238 0 8226,'0'0'8634,"30"15"-8517,97 41-185,-119-53 1,0 0-1,-1 0 1,1-1 0,0 0-1,0-1 1,0 0 0,9 0 0,7 2-470,-22-2 467,0 0 0,-1 0-1,1-1 1,-1 1 0,1 1-1,-1-1 1,0 0 0,1 0 0,-1 0-1,0 1 1,0-1 0,0 1 0,0-1-1,0 1 1,0-1 0,0 1 0,0-1-1,-1 1 1,1 0 0,0 0 0,-1-1-1,0 1 1,1 0 0,-1 0 0,0-1-1,0 1 1,0 3 0,0 1 7,-1-1 1,1 1 0,-1-1-1,0 1 1,0-1 0,0 1-1,-1-1 1,-3 7 0,-6 6 41,-1 0 1,0-1 0,-2 0 0,-26 25 0,-4 5-13,3 0-28,1 2 1,2 2-1,-42 76 0,77-121 58,0-1 1,1 1-1,0 0 0,0 0 0,0 0 0,0 0 0,1 1 0,0-1 0,0 7 0,1-11-4,0-2 2,0 0-1,0 1 0,0-1 0,0 0 1,0 0-1,0 0 0,0 1 0,0-1 1,0 0-1,0 0 0,0 0 0,0 0 1,0 0-1,1 1 0,-1-1 0,0 0 1,0 0-1,0 0 0,0 0 1,0 0-1,0 1 0,0-1 0,1 0 1,-1 0-1,0 0 0,0 0 0,0 0 1,0 0-1,0 0 0,1 0 0,-1 1 1,0-1-1,0 0 0,0 0 0,0 0 1,1 0-1,-1 0 0,0 0 0,0 0 1,0 0-1,0 0 0,1 0 0,-1 0 1,0 0-1,0 0 0,0 0 1,0-1-1,1 1 0,-1 0 0,0 0 1,0 0-1,0 0 0,0 0 0,0 0 1,1 0-1,-1 0 0,3 0-72,51-3-846,82-15 0,-11 1-151,-124 17 1078,23-1-128,-24 0 133,1 1-1,-1 0 1,1 0-1,-1 0 1,0 0-1,1 0 1,-1 0-1,1 0 1,-1 0-1,0 0 1,1 0-1,-1 0 1,1 0-1,-1 0 1,0 0-1,1 0 1,-1 0-1,1 0 1,-1 1-1,0-1 1,1 0-1,-1 0 1,0 0-1,1 1 1,-1-1-1,0 0 1,1 0-1,-1 1 1,0-1-1,0 0 1,1 1-1,-1-1 1,0 0-1,0 1 1,0-1-1,1 1 1,-1-1-1,0 0 1,0 1-1,0-1 1,0 1-1,-6 10 93,-1-1 0,0 0-1,0 0 1,-1-1 0,0 0 0,-1 0 0,0-1-1,0 0 1,-14 8 0,-13 13 64,-35 32 181,2 4 1,4 2 0,-78 104 0,138-164-236,-1 1 0,2 0 1,-1 0-1,1 0 0,0 0 1,0 0-1,-4 18 0,8-25-101,0-1-1,0 1 1,0-1-1,0 1 1,0-1-1,0 1 0,0-1 1,0 1-1,0-1 1,0 1-1,1-1 1,-1 1-1,0-1 0,0 1 1,0-1-1,1 1 1,-1-1-1,0 1 1,1-1-1,-1 1 0,0-1 1,1 1-1,-1-1 1,0 0-1,1 1 0,-1-1 1,1 0-1,-1 1 1,1-1-1,-1 0 1,2 1-1,23 3 98,27-11-59,-22-2-64,-1-1-1,0-2 0,-1 0 1,-1-2-1,43-29 0,-22 14-120,78-50-406,38-21-1143,-138 85-385,-19 7-1532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01.6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121 284 6457,'0'0'5952,"-18"35"-3961,-56 115 93,69-139-1886,0 1 0,1 0 0,0-1 0,1 2 1,0-1-1,1 0 0,0 0 0,1 1 0,1-1 1,2 25-1,0 2-75,-2 74-139,0-112-44,0 0 0,0-1 0,0 1 0,1 0 0,-1 0 0,0 0 1,0 0-1,1 0 0,-1 0 0,0 0 0,1-1 0,-1 1 0,1 0 0,-1 0 1,1 0-1,-1-1 0,1 1 0,0 0 0,-1-1 0,1 1 0,0-1 0,-1 1 1,1 0-1,0-1 0,0 0 0,0 1 0,-1-1 0,1 1 0,0-1 0,0 0 1,0 0-1,0 1 0,0-1 0,0 0 0,0 0 0,0 0 0,0 0 0,-1 0 1,1 0-1,0 0 0,0-1 0,0 1 0,0 0 0,0 0 0,0-1 1,0 1-1,-1-1 0,1 1 0,0-1 0,0 1 0,0-1 0,-1 1 0,1-1 1,0 1-1,-1-1 0,2-1 0,5-5-253,0-1 0,-1 0 1,0 0-1,0-1 0,0 0 1,-1 0-1,6-15 0,3-4-276,104-208-3497,-43 76 4768,-64 143 1306,-11 17-1938,0 0 0,0 0 0,0 0 0,0 0 0,1 0 0,-1 0 0,0 0 0,0 0 0,0 0 0,1 0 0,-1 0 0,0 0 1,0 0-1,0 0 0,0 0 0,1 0 0,-1 0 0,0 0 0,0 0 0,0 1 0,0-1 0,1 0 0,-1 0 0,0 0 0,0 0 0,0 0 0,0 0 0,0 0 0,0 1 0,1-1 0,-1 0 0,0 0 0,0 0 0,0 0 0,0 1 0,0-1 1,0 0-1,0 0 0,0 0 0,0 0 0,0 1 0,0-1 0,0 0 0,0 0 0,0 0 0,0 1 0,2 34 2485,-2-32-2666,0 398 4211,12-417-4952,63-141-2426,1-2 1121,-72 153 2160,-1 0 0,1 0 0,0 0 0,0 1 0,0 0 0,1-1 0,7-5 0,-10 10 45,-1-1 0,1 1 0,0 0 0,0 0 0,0 0 1,1 0-1,-1 1 0,0-1 0,0 0 0,0 1 1,0-1-1,1 1 0,-1 0 0,0 0 0,0 0 0,1 0 1,-1 0-1,0 0 0,0 1 0,1-1 0,-1 1 1,0 0-1,0-1 0,0 1 0,3 2 0,5 4 147,0 0 0,-1 0-1,0 1 1,0 1 0,11 13 0,-8-8 11,24 26 408,-14-13-124,37 33-1,-53-55-382,0 1 1,1-1-1,0 0 0,0 0 0,1-1 0,-1 0 0,1-1 0,0 1 0,0-1 0,17 3 0,-22-5-38,1-1 0,0 0-1,-1 0 1,1 0-1,0 0 1,-1 0-1,1-1 1,-1 0-1,1 0 1,-1 0-1,1 0 1,-1 0-1,0-1 1,1 0-1,-1 1 1,0-1-1,0 0 1,0-1 0,0 1-1,-1 0 1,1-1-1,0 0 1,-1 1-1,0-1 1,4-6-1,1-4-63,0 0-1,-1 0 1,-1 0 0,0-1-1,4-17 1,-1-4-917,-1-1 0,-2 1 0,-1-1 0,-2-1 0,-4-58 0,0 79-148,0 0 0,-1 0-1,-8-25 1,3 20-1775,-18-32 0,26 53 2823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6.4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0 491 1632,'0'0'6374,"35"-14"-6016,115-46-101,-118 48-142,0 1 0,1 1 1,1 2-1,-1 1 0,1 2 1,47-1-1,-61 5-56,336-12 1231,-66 4-783,242-24 63,165-8 705,1012-33-1183,-796 47 300,-204 7 981,417 8 910,192-8-593,-603-23-1298,486-15-39,-1068 56-329,34-2-21,233 25 1,-356-15-54,-1 1 0,0 3 0,52 19 0,-86-26-32,0 1-1,0 0 1,0 0 0,0 1 0,-1 0-1,0 0 1,12 11 0,-15-11-443,-1-1 0,0 1 1,-1 0-1,1 0 0,-1 1 0,0-1 0,0 1 1,0-1-1,-1 1 0,0 0 0,0 0 0,1 9 1,-1 8-6354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7.4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5841,'0'0'5974,"15"29"-4885,-1-4-837,7 14 282,-1 1 1,-2 1-1,15 50 1,57 300 2867,-68-280-2958,36 191 352,191 1263 1491,-213-1233-1932,98 823 1103,77-16-467,-193-1069-1061,-6-27-423,10 72-1,-22-108-527,-4-17 51,-5-12-998,-25-46-5354,-7-29-3703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8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3809,'0'0'3182,"37"10"-1536,122 37 59,-145-42-1438,-1 0 0,1 1 0,-1 1-1,0 0 1,-1 0 0,23 19 0,-27-18-93,0 0 0,0 1 0,-1 0 0,0 0 0,-1 1 0,10 19 0,-12-22-117,-1 0-1,0 0 0,-1 0 1,1 1-1,-1-1 0,-1 1 1,0-1-1,0 1 0,0 0 1,-1-1-1,0 1 0,0 0 1,-3 11-1,2-13-38,-1-1 0,0 1-1,0 0 1,0-1 0,0 0 0,-1 1-1,0-1 1,0 0 0,-1-1 0,0 1-1,1 0 1,-1-1 0,-1 0 0,1 0-1,-1 0 1,1-1 0,-10 6-1,1-1-250,-1 0 0,-1-1 0,1-1 0,-1 0 0,0-1 0,-1 0 0,1-2 0,-24 4 0,48 4-2093,10 0 2413,0 0-1,-1 2 1,-1 0 0,0 1 0,16 18 0,-23-22-72,0 1 0,-1 0 1,0 1-1,-1 0 0,0 1 1,-1 0-1,0 0 0,7 23 1,-13-34-223,0 1 1,-1-1-1,1 1 1,-1-1 0,1 1-1,-1-1 1,0 1 0,0-1-1,0 1 1,-1-1-1,1 1 1,-1-1 0,1 0-1,-1 1 1,0-1-1,0 1 1,0-1 0,0 0-1,0 0 1,0 0-1,-1 0 1,1 1 0,-1-2-1,1 1 1,-1 0-1,0 0 1,0 0 0,0-1-1,-4 3 1,-5 3-92,-1-2-1,1 1 1,-1-2 0,-23 7 0,6-2 418,-106 35 514,-158 63 2555,274-96-2617,16-4-273,15-3-3,53-2 184,0-2 0,0-3 0,-1-3 0,1-2 1,116-33-1,54-31-1858,-139 37-2211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8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1 199 3289,'0'0'5705,"281"-145"-4889,-159 131-240,16 0-224,13-1-192,9 5-160,50 10-296,-43 0-1504,-32 17-1713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8.9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238 1 6289,'0'0'6256,"-5"42"-5433,2-16-722,-6 40 136,-3 0-1,-30 100 1,4-52-21,-69 242-88,101-329-212,0 0 1,2 1-1,0-1 0,2 1 0,3 44 0,-1-69 62,1 1-1,-1-1 0,1 1 1,0-1-1,1 0 0,-1 0 0,0 1 1,1-1-1,0 0 0,-1 0 1,1-1-1,0 1 0,1 0 1,-1-1-1,0 1 0,1-1 1,5 5-1,3 0 13,0-1 1,0 0-1,19 7 0,-10-4-5,179 69 169,-41-17-1426,-157-60 1151,-1-1 55,-1 0 0,1-1-1,0 1 1,0 0 0,0 0 0,0 0 0,0-1-1,0 1 1,0 0 0,0 0 0,0 0 0,0 0-1,0-1 1,0 1 0,0 0 0,0 0 0,0 0-1,0-1 1,0 1 0,0 0 0,0 0 0,0 0 0,0 0-1,0-1 1,0 1 0,0 0 0,0 0 0,0 0-1,1 0 1,1-2-860,-2 2 859,0 0 1,0 0 0,0 0 0,1 0 0,-1 0-1,0 0 1,0 0 0,0 0 0,1 0 0,-1 0-1,0 0 1,0 0 0,0 0 0,1 0 0,-1 0 0,0 0-1,0 0 1,0 0 0,0 0 0,1 1 0,-1-1 44,0-25-2740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9.2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944 110 6249,'0'0'1369,"-7"37"-29,-2 8-930,-6 31 502,-26 78 1,30-121-905,-1 0-1,-1-1 1,-2-1 0,-1 0-1,-30 42 1,38-61-219,-1 0-1,-1-1 1,0-1-1,-1 1 1,1-2 0,-2 1-1,0-2 1,0 1-1,0-2 1,-1 0-1,0 0 1,-1-1 0,1-1-1,-1 0 1,-23 5-1,19-7 39,0 0 0,0-1 0,0 0-1,0-2 1,0 0 0,-1-1 0,1-1 0,0-1-1,0 0 1,1-2 0,-1 0 0,1-1-1,0 0 1,0-1 0,1-1 0,0-1 0,-18-12-1,14 4 71,1 0-1,0-1 1,1-1-1,1-1 1,1 0-1,-22-36 1,28 38 220,0 0 0,1-1 0,2 0 0,-1-1 0,2 0 0,1 0 1,0 0-1,-2-33 0,6 49-60,1 0 0,0 0 0,0 0 0,0 0 0,0 0 0,1 0 0,-1 0 0,1 0 0,0 0 0,0 0 0,1 0 0,-1 1 0,1-1 0,0 0 0,0 1 0,0 0 0,0-1 0,5-3 0,-2 2 32,0 1-1,0 1 0,1-1 0,-1 1 0,1 0 1,0 1-1,0-1 0,0 1 0,1 0 0,11-2 1,40-5 590,1 3 0,103 1 1,-105 5-538,1-1 0,0-4 0,60-12 1,-95 11-443,0-2 0,0 0 0,-1-1-1,0-2 1,-1 0 0,0-1 0,-1-1 0,0-1 0,-1-1 0,21-21 0,14-20-2951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9.5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4489,'0'0'3046,"7"41"-1574,22 134-155,-21-123-993,-2 1 0,-2 84 1,-4-102-1274,0-46 639,0-46-1375,10-83 1,-7 121 1519,1 0 1,0 1-1,1-1 1,2 1-1,-1 0 0,2 1 1,1 0-1,14-24 1,-20 37 171,1 0 0,-1 0 0,1 0 0,0 0 0,0 0 0,0 1 0,0-1 0,0 1 0,1 0 0,6-3 0,-9 6 40,-1-1 0,1 0 0,0 1 0,-1-1 0,1 1 0,0 0 0,0-1 0,-1 1 1,1 0-1,0 0 0,0 0 0,-1 0 0,1 1 0,0-1 0,0 0 0,-1 1 0,1-1 0,0 1 0,-1-1 0,1 1 0,0 0 0,-1 0 0,1 0 0,-1 0 1,0 0-1,1 0 0,-1 0 0,0 0 0,1 1 0,-1-1 0,0 0 0,0 1 0,0-1 0,1 4 0,2 2 159,0 1 1,-1 0-1,0 0 0,-1 1 0,0-1 0,0 0 1,-1 1-1,1 10 0,-2 76 1335,-1-50-877,1-35-597,0 0 1,-1 0-1,0 0 0,0 0 0,-1 0 1,0 0-1,-1 0 0,0-1 0,-1 1 1,0-1-1,-1 0 0,1 0 0,-2-1 1,1 1-1,-13 13 0,7-14-565,6-12-850,5-24-1690,0 19 2542,4-47-4085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39.8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311 1 5625,'0'0'6874,"-126"241"-6874,67-177-240,0-8-953,17-17-1127,17-18-1025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0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34 172 3417,'0'0'1113,"0"31"178,-1 210 904,-1-204-1820,-14 68-1,3-30-432,11-34-1205,8-48 913,66-96-410,-21 26 634,64-71 1,85-51 135,-109 112-31,-89 85 13,6-5-147,0 0-1,-1-1 1,0 0 0,0-1 0,-1 1 0,0-1 0,7-13-1,-41 51-64,14-8 759,0 2-1,2 0 1,1 0-1,-15 47 1,-21 105 2095,46-170-2574,-22 92 1290,-52 189 1029,74-284-2546,-1-7 27,1-8-239,2 1 100,1 0-1,0 0 0,0 1 1,1-1-1,1 0 1,0 1-1,0 0 0,1 0 1,11-18-1,4-2-168,1 1 0,25-28-1,-43 53 483,1 1 0,0-1 0,1 1 0,-1 0-1,1 0 1,0 0 0,0 1 0,0 0 0,0 0 0,0 0-1,1 0 1,0 1 0,-1 0 0,1 0 0,0 1 0,0-1 0,0 1-1,0 1 1,0-1 0,0 1 0,0 0 0,0 0 0,12 3-1,-16-3-24,0 0 0,0 1 0,1-1 0,-1 1 0,0 0 0,0 0-1,0 0 1,0 0 0,0 0 0,0 0 0,0 1 0,-1-1 0,1 1 0,0-1-1,-1 1 1,1 0 0,-1-1 0,1 1 0,-1 0 0,0 0 0,0 0 0,0 0-1,0 0 1,0 0 0,0 0 0,0 4 0,1 4 20,0 0-1,-1 0 1,0 1 0,-1 15-1,0-19 1,0-5-49,1 0 0,-1 0 0,-1 1 0,1-1 0,0 0 0,0 0 0,-1 0 0,1 1 0,-1-1 0,0 0 0,0 0 0,0 0 0,0 0 0,0 0 0,0 0 0,0 0 0,0-1 0,-1 1 0,1 0 0,-1-1 0,0 1 0,1-1 0,-1 1 0,0-1 0,0 0 0,0 0 0,0 0 0,0 0 0,0 0 0,0 0 0,0 0 0,0-1 0,0 1 0,0-1 0,-4 1 0,2-3-427,2-10-279,2-55-1640,4-11 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0.5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1832,'0'0'10251,"71"240"-8547,-62-137-208,-9 7-95,0 3-321,0 4-528,0-4-344,-26-3-208,-3-14-304,0-11-992,3-29-633,10-48 57,7-8-609,9-25-2216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0.8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0 113 7826,'0'0'4225,"273"-53"-4225,-210 43-1041,0-8-823,-17 4-769,-17-4-495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1.4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360 0 2168,'0'0'4435,"-5"37"-3174,-19 119-246,13-88-242,-19 71-1,21-113-726,0-1 1,-1 1-1,-2-2 0,-21 35 1,32-56-36,0-1 0,0 1 0,0-1 0,-1 0 0,1 0 0,-1 0 0,1 0 0,-1 0 0,0 0 0,0 0 0,0 0 0,0-1 0,0 1 0,-1-1 0,1 1 0,0-1 0,-1 0 0,1 0 0,-1 0 0,1 0 0,-1-1 0,-4 2 0,6-35 250,1 30-251,0 0 0,1 1-1,-1-1 1,1 0 0,0 0-1,-1 0 1,1 1 0,0-1-1,1 0 1,-1 1 0,0-1-1,1 1 1,0-1 0,-1 1 0,1 0-1,4-4 1,-1 2-6,0-1 1,1 1-1,0 0 1,0 0-1,0 1 1,11-5-1,2 1-3,0 2-1,0 0 1,1 0-1,22-1 1,12 5 10,-54 1-6,1 0-1,-1 0 1,1 0 0,0 1 0,-1-1-1,1 0 1,-1 0 0,1 1 0,-1-1-1,1 0 1,-1 0 0,1 1 0,-1-1-1,1 1 1,-1-1 0,1 0 0,-1 1-1,1-1 1,-1 1 0,0-1 0,1 1 0,-1-1-1,0 1 1,0-1 0,1 1 0,-1 0-1,0 0 1,4 26 220,-10 27 316,1-33-418,-2-1 1,0 0-1,-1 0 1,-1-1 0,0 0-1,-20 29 1,-4-2 8,-48 53 0,55-69-123,-36 30 1,53-52-6,0-1 0,-1 0 0,0 0 0,0-1 1,0 0-1,-1-1 0,0 0 0,-13 4 0,2-7 103,21-2-104,0 0 0,1 0 1,-1 0-1,0 0 0,1 0 0,-1 0 1,0 0-1,0 0 0,1 0 0,-1 0 1,0 0-1,1-1 0,-1 1 0,0 0 0,1-1 1,-1 1-1,0 0 0,1-1 0,-1 1 1,0-1-1,0-1-18,0 0 1,1-1-1,-1 1 0,0 0 0,1 0 1,-1-1-1,1 1 0,0 0 1,0-1-1,0 1 0,0-1 0,0 1 1,0 0-1,1-1 0,-1 1 1,1 0-1,1-3 0,-1-1-49,1 1-1,0 0 0,1-1 0,0 1 1,0 0-1,5-6 0,-4 5-8,1 0 0,0 1 0,0-1-1,1 1 1,-1 1 0,1-1-1,0 1 1,1 0 0,-1 0 0,1 1-1,0 0 1,-1 0 0,1 1 0,1 0-1,-1 0 1,0 0 0,11 0-1,-17 2 71,0 0-1,0 0 0,0 1 1,0-1-1,0 0 0,0 1 1,0-1-1,0 1 0,0-1 1,0 1-1,0-1 0,0 1 0,-1 0 1,1-1-1,0 1 0,0 0 1,-1 0-1,1-1 0,0 1 1,-1 0-1,1 0 0,-1 0 0,1 0 1,-1 0-1,1 0 0,-1 0 1,0 0-1,0 0 0,1 0 1,-1 0-1,0 0 0,0 2 1,1 44 112,-2-33-50,1 273 1419,0-284-1474,0 1-1,0-1 1,0 0 0,1 0-1,-1 0 1,1 0 0,0 0 0,-1 0-1,2 0 1,-1 0 0,2 3 0,-2-5-4,0 1 0,0-1 0,1 1 0,-1-1 0,1 0 0,-1 0 0,1 0 0,0 0 0,0 0 0,-1 0 0,1 0 0,0 0 0,0-1 0,0 1 0,0-1 0,0 1 0,0-1 0,3 1 0,4 0 12,-1-1 0,0 0 0,1 0-1,-1 0 1,1-1 0,-1-1 0,0 1-1,0-1 1,0 0 0,0-1 0,0 0 0,0 0-1,-1-1 1,1 0 0,-1 0 0,0-1 0,0 0-1,11-11 1,27-30-518,-3-2-1,-2-1 1,-2-3-1,-2-1 0,48-96 1,-77 136 302,-1 0 1,0 0 0,-1 0-1,0-1 1,-1 0-1,-1 1 1,0-1-1,1-26 1,-4 39 206,0 1 0,0 0 0,0 0 0,0 0 0,0-1 0,0 1 1,0 0-1,0 0 0,0 0 0,0-1 0,0 1 0,0 0 0,0 0 0,0 0 0,0-1 0,0 1 1,0 0-1,0 0 0,0 0 0,-1-1 0,1 1 0,0 0 0,0 0 0,0 0 0,0 0 0,0 0 1,-1-1-1,1 1 0,0 0 0,0 0 0,0 0 0,0 0 0,-1 0 0,1 0 0,0 0 1,0 0-1,0 0 0,-1 0 0,1 0 0,0 0 0,0-1 0,-1 1 0,1 1 0,0-1 0,0 0 1,0 0-1,-1 0 0,1 0 0,-7 0 109,0 0 0,-1 0 0,1 1 0,0 0 0,0 0 0,0 0 0,0 1 0,0 0 1,1 1-1,-1 0 0,0 0 0,1 0 0,0 1 0,0 0 0,0 0 0,0 0 0,1 1 0,0 0 0,-1 0 0,2 0 0,-1 1 0,-4 6 1,1-1 36,1 1 0,0 0 0,1 0 0,0 1 0,1-1 0,1 1 0,0 0 0,0 1 0,1-1 0,1 0 0,-1 19 0,2-19-77,1 0-1,1 0 0,3 23 1,-3-30-68,1-1 0,-1 1 0,1-1 0,0 0 0,1 0 0,-1 0 0,1 0 1,0 0-1,1-1 0,-1 1 0,5 4 0,0-1-88,1-1 1,0 0-1,0-1 1,0 0 0,1 0-1,-1-1 1,1 0-1,1-1 1,-1 0-1,0 0 1,1-1-1,0-1 1,13 2-1,12 0-979,0-2 0,57-5 0,-81 3 903,18-2-722,43-8 1,25-15-2464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1.7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6625,'0'0'3233,"147"123"-6506,-193-87 585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2296,'0'0'14100,"273"-60"-12812,-139 49-776,13 1-392,-9-1-120,-16 4-120,-26 7-1400,-20 0-1137,-26 14-1768,-29 11 512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2.0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1 233 3297,'0'0'1667,"42"-14"-1558,133-48-110,-165 59-7,-1-1 1,0 0 0,0-1 0,-1 0-1,0 0 1,0-1 0,0 0-1,0 0 1,-1-1 0,0 0-1,8-10 1,0-1 8,3-7-1,-15 20 193,0 1 0,0-1 0,0 1 0,1 0 0,-1 0 0,1 0 0,7-5 0,-11 10-128,1-1-1,0 0 0,-1 0 1,1 1-1,0-1 0,-1 0 0,1 1 1,0-1-1,-1 1 0,1-1 1,-1 0-1,1 1 0,-1-1 1,1 1-1,-1 0 0,1-1 0,-1 1 1,1-1-1,-1 1 0,0 0 1,1-1-1,-1 1 0,0 0 1,0 0-1,1-1 0,-1 1 0,0 0 1,0-1-1,0 1 0,0 0 1,0 0-1,0 0 0,13 69 2255,9 113 0,-19-151-1972,13 370 1879,-15-397-2239,-1-1 0,-1 1 0,1 0 1,-1 0-1,1-1 0,-1 1 0,-1 0 0,1-1 0,-1 1 0,1-1 1,-1 1-1,0-1 0,-5 6 0,5-7-51,-1 0 0,0-1-1,0 1 1,0-1 0,0 0 0,-1 0-1,1 0 1,-1 0 0,1-1 0,-1 1-1,1-1 1,-1 0 0,0 0 0,0 0-1,0 0 1,1-1 0,-5 1 0,0-1-125,3 1-38,-1 0 1,1-1-1,-1 1 1,1-1-1,-1-1 1,1 1 0,-1-1-1,1 0 1,-1 0-1,1 0 1,0-1 0,-6-2-1,-1-6-679,0-1 0,1 0-1,1 0 1,0-1 0,0-1-1,-7-13 1,-14-24-2087</inkml:trace>
  <inkml:trace contextRef="#ctx0" brushRef="#br0" timeOffset="1">35 598 2953,'0'0'1440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2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2833,'0'0'5689,"227"36"-4697,-210-11-992,-13-4-80,-4-4-2905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2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5865,'0'0'6538,"-4"209"-6322,0-149-216,0-3-504,4-15-1457,0-13-1656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3.0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1 136 4945,'0'0'7082,"252"-36"-7082,-160-3-1529,-16 7-1943,-22 4-1258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3.3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6641,'0'0'5202,"126"11"-7187,-101-11-1184,-4 0-463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3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4009,'0'0'9570,"0"163"-8514,0-103-416,0-4-272,0-10-288,0-7-80,0-14-528,0-11-808,21-53-6194,-4-7 4066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4.2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231 116 3257,'209'-92'1191,"-143"69"-171,-37 23-14,-9 1-328,-13-1-426,10 0 431,0 0-1,0 1 1,0 0-1,0 2 1,26 6-1,-39-8-545,-1 1 0,1-1-1,0 1 1,-1 0-1,1 0 1,-1 1-1,1-1 1,-1 0 0,0 1-1,0 0 1,0 0-1,0 0 1,-1 0-1,1 0 1,-1 1 0,0-1-1,0 1 1,0 0-1,0-1 1,-1 1-1,1 0 1,-1 0 0,0 0-1,0 0 1,-1 0-1,1 0 1,-1 0 0,0 0-1,0 5 1,-1 0 59,1 1 0,-2-1 0,1 0 0,-1 0 0,-1 0 0,0 0 0,0 0 0,-1 0 0,0-1 0,0 1-1,-1-1 1,0 0 0,-1 0 0,-8 9 0,-10 8-125,0-2-1,-46 35 0,53-45-72,-2 2-179,-54 40-967,67-52 809,0 1-1,0-1 1,0 0-1,-1 0 1,1-1-1,-1 0 1,0 0-1,1 0 1,-1-1-1,-9 1 1,16-2 218,-1 0 0,1 0 0,-1-1-1,0 1 1,1 0 0,-1 0 0,1 0 0,-1-1 0,1 1 0,-1 0 0,1 0 0,-1-1 0,1 1 0,-1 0 0,1-1 0,0 1 0,-1-1 0,1 1 0,-1-1 0,1 1 0,0-1 0,-1 1 0,1-1 0,0 1 0,0-1 0,-1 0 0,-3-23-1286,8-23 662,-3 43 753,0-1-1,1 1 1,-1 0 0,1-1 0,-1 1 0,1 0 0,0 0 0,1 1-1,-1-1 1,1 0 0,0 1 0,0-1 0,0 1 0,0 0 0,0 0-1,1 0 1,-1 1 0,5-3 0,-1 1 239,0 1 0,-1 0 0,1 0 0,0 1 0,0 0 1,1 1-1,-1-1 0,0 1 0,1 1 0,7-1 0,-14 2-245,1-1 1,-1 1-1,0-1 0,0 1 0,0-1 0,0 1 1,0 0-1,1-1 0,-1 1 0,0 0 1,-1 0-1,1 0 0,0 0 0,0 0 1,0 0-1,0 0 0,-1 0 0,1 0 1,-1 1-1,1-1 0,-1 0 0,1 0 0,-1 1 1,1-1-1,-1 0 0,0 0 0,0 1 1,0-1-1,0 0 0,0 1 0,0 1 1,-1 51-1506,1-49 1184,-1 1 96,1-1 0,-1-1 0,-1 1 0,1 0 0,-1 0 0,0 0 0,0-1 0,0 1-1,-1-1 1,-5 8 0,-37 39-1681,29-35 1324,-192 173-2305,21-22 4911,178-158-1785,5-6-80,0 0 0,0 1 0,0 0 0,1-1 0,-1 1 0,1 0 0,0 1 0,0-1 0,1 1 0,-1-1 1,1 1-1,0 0 0,0 0 0,1-1 0,-2 10 0,3-14-130,0 1 1,0-1-1,0 1 1,0-1-1,0 1 0,1-1 1,-1 1-1,0-1 0,0 1 1,1-1-1,-1 1 0,0-1 1,1 0-1,-1 1 1,0-1-1,1 1 0,-1-1 1,1 0-1,-1 1 0,0-1 1,1 0-1,-1 0 0,1 1 1,-1-1-1,1 0 1,-1 0-1,1 0 0,-1 0 1,1 0-1,0 0 0,-1 1 1,1-1-1,-1 0 1,1 0-1,-1-1 0,1 1 1,-1 0-1,1 0 0,-1 0 1,1 0-1,-1 0 0,1-1 1,0 1-1,8 0 225,9-2-37,-1 1-1,1-2 1,-1-1-1,1 0 0,-1-1 1,0 0-1,-1-2 1,1 0-1,18-12 1,10-7 53,81-64 0,-103 72-369,-1-2 1,-1 1 0,-1-2-1,26-35 1,-37 44-435,-1-1 0,0-1 0,-1 1 0,-1-1 1,0 0-1,-1 0 0,0-1 0,-1 0 0,-1 0 0,2-16 1,-4-9-1810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4.5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 2489,'0'0'5571,"0"40"-3768,0-1-1327,0 41 929,12 95-1,0-10 969,-11 172 0,-2-316-2381,2-6-257,-1-1 0,-1 1 0,0 0 0,-1-1 0,-1 1 0,0-1 0,-7 19 0,9-33 187,1 0 0,0 1-1,0-1 1,0 1 0,0-1-1,0 0 1,0 1 0,-1-1 0,1 1-1,0-1 1,0 0 0,-1 1 0,1-1-1,0 0 1,0 1 0,-1-1 0,1 0-1,0 0 1,-1 1 0,1-1-1,-1 0 1,1 0 0,0 1 0,-1-1-1,1 0 1,-1 0 0,1 0 0,0 0-1,-1 0 1,-5-10-1240,1-20-669,3-28-1597,-2-8 880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4.8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248 128 3449,'0'0'4577,"-151"181"-4273,109-135-304,13-7-256,12-29-961,8-10-1007</inkml:trace>
  <inkml:trace contextRef="#ctx0" brushRef="#br0" timeOffset="1">248 128 3097,'55'21'1408,"-22"-28"-152,9 0 41,0 0-337,-4 0-408,-5-4-552,9-24-520,-8 3-1257,-5-10-1799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5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269 1 4961,'0'0'7778,"-46"71"-7658,4-32-120,-4-4-408,0 4-673,4-7-343,12-11-8,14-7-529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4537,'0'0'8320,"0"4"-8256,0-3-65,0 0-1,0 1 0,0-1 1,1 0-1,-1 0 0,0 0 1,1 0-1,-1 1 0,0-1 1,1 0-1,-1 0 0,1 0 0,0 0 1,-1 0-1,1 0 0,0 0 1,0 0-1,0 0 0,-1-1 1,1 1-1,2 1 0,27 11-93,-10-5 106,-19-6 65,0 1 0,0 0-1,0 0 1,0 0 0,0 0 0,-1 0 0,0 0 0,1 0-1,-1-1 1,0 1 0,-1 0 0,1 0 0,-1 4-1,0 7 190,-10 470 6155,-29-3-4540,20-350-1875,20-128-7,-1 0 0,0 0 0,0 0-1,0-1 1,0 1 0,0 0-1,0-1 1,-1 1 0,1-1-1,-1 0 1,0 1 0,0-1 0,0 0-1,0 0 1,-3 3 0,3-4-76,1 0-1,-1 0 1,0-1 0,0 1 0,1 0 0,-1-1 0,0 0 0,0 1 0,1-1 0,-1 0-1,0 0 1,0 0 0,0 0 0,0 0 0,1 0 0,-1 0 0,0-1 0,0 1-1,0-1 1,1 1 0,-1-1 0,0 0 0,1 0 0,-4-1 0,2 0-210,0 0 1,0-1 0,1 1 0,-1 0-1,1-1 1,0 0 0,-1 1-1,1-1 1,0 0 0,0 0 0,-2-5-1,0-3-547,0 1-1,1-1 1,-4-15-1,-2-33-3217,-4-94 1,9 50 793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5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76 3441,'0'0'2975,"-3"32"-1364,-11 108-264,10-119-1132,0-1 0,-1 1 0,-1-1 0,-1 0 0,-12 24 0,-2 6-229,17-42-655,3-12-225,5-16-177,11-20 223,2 1 0,1 0 0,3 2 0,38-56-1,-45 73 780,1 0 0,1 1 0,0 0 0,29-25-1,-37 38 214,0 0-1,0 0 1,0 1 0,1 0-1,0 0 1,-1 1-1,2 0 1,-1 1-1,0 0 1,1 0-1,-1 1 1,1 0-1,0 1 1,10 0 0,-17 1-55,2-1 134,1 1 0,-1 0 0,1 0 0,-1 1-1,1 0 1,-1 0 0,0 0 0,6 2 0,-9-1-136,0-1 0,0 0 0,-1 1 0,1-1 1,0 1-1,-1 0 0,0 0 0,1-1 0,-1 1 1,0 0-1,0 0 0,0 0 0,0 0 0,0 0 0,-1 0 1,1 1-1,-1-1 0,1 0 0,-1 0 0,0 0 1,0 1-1,0-1 0,0 2 0,1 11 273,0-1-1,-2 0 1,1 1-1,-2-1 1,-3 15-1,3-21-351,-1 1-1,0-1 1,-1 0 0,1 0 0,-2 0-1,1 0 1,-1-1 0,0 0-1,-9 10 1,11-13-299,-1 0-1,0 0 1,0 0-1,0 0 1,-1 0 0,1-1-1,-8 5 1,11-8 226,1 0 0,0 0 0,0 0 1,-1 0-1,1 0 0,0 0 0,0 1 0,-1-1 1,1 0-1,0 0 0,-1 0 0,1 0 1,0 0-1,-1 0 0,1 0 0,0 0 0,-1 0 1,1 0-1,0 0 0,0-1 0,-1 1 0,1 0 1,0 0-1,-1 0 0,1 0 0,0 0 0,0 0 1,-1-1-1,1 1 0,0 0 0,0 0 1,-1 0-1,1-1 0,0 1 0,0 0 0,0 0 1,0-1-1,-1 0 0,-1-12-1998,1 11 1765,1-27-3567</inkml:trace>
  <inkml:trace contextRef="#ctx0" brushRef="#br0" timeOffset="1">88 76 3329</inkml:trace>
  <inkml:trace contextRef="#ctx0" brushRef="#br0" timeOffset="2">88 76 3329,'265'64'2160,"-274"-54"-1008,-8 26 481,-4 10-113,0 7-704,-8 0-520,0-3-216,-1-1-80,5-10-784,0-14-768,12-11-985,5-14-23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5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3953,'0'0'7361,"227"124"-6993,-185-99-368,17-4-1184,-13-10-2529,8-11-1920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6.0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0 373 5545,'0'0'14163,"97"-96"-14163,-14 57-168,1 0-968,-4 4-880,-9-4-281,1-11-864,-22 11-1024,-16 4-127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6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303 0 5009,'0'0'5991,"-6"43"-3915,1-4-1546,-6 43 1354,-1 128-1,13-65 402,-10 377 590,9-516-2897,-1 9-380,0 0 0,-1 0 0,-7 26 0,9-40 300,0 0 0,0 0 0,0 0 0,0-1-1,-1 1 1,1 0 0,0 0 0,-1 0 0,1-1 0,0 1 0,-1 0-1,1-1 1,-1 1 0,1 0 0,-1-1 0,0 1 0,1 0 0,-1-1-1,0 1 1,1-1 0,-1 1 0,0-1 0,1 0 0,-1 1-1,0-1 1,0 0 0,0 1 0,1-1 0,-1 0 0,0 0 0,0 0-1,0 0 1,0 0 0,1 0 0,-1 0 0,0 0 0,0 0 0,0 0-1,0 0 1,1 0 0,-1-1 0,0 1 0,0 0 0,0-1 0,1 1-1,-1-1 1,0 1 0,1 0 0,-1-1 0,0 0 0,1 1 0,-1-1-1,0 1 1,1-1 0,-1 0 0,1 1 0,-1-1 0,0-1 0,-4-12-800,1 1 1,0-1 0,1 0-1,-4-28 1,4 22 376,-12-115-1660,-6-30 751,16 134 1994,-2 1 0,-1 1 0,-15-37 0,14 50 1483,5 18-627,-1 10-638,-69 370 1474,69-362-2709,-1 11-393,4-13-4398,3-28 4822,1-1 0,0 1 0,1 0 0,0-1 0,1 1 0,0 1 0,9-16 0,2-7-350,0-3 133,56-122 614,-58 134 470,0 1-1,1 0 1,2 0-1,26-28 1,-20 28 186,1 2 1,1 0-1,0 2 1,1 1-1,1 1 1,1 1-1,0 1 1,1 1-1,1 2 1,42-12-1,-41 13 978,-23 7-1286,-1 1 0,1-1 0,0 1 0,0 1 0,-1 0-1,13-1 1,-18 2-320,-1 0 0,1 0 1,-1 1-1,1-1 0,-1 1 0,1-1 0,-1 0 0,1 1 0,-1-1 1,1 1-1,-1-1 0,1 1 0,-1 0 0,0-1 0,1 1 1,-1-1-1,0 1 0,0 0 0,1-1 0,-1 1 0,0 0 0,0-1 1,0 1-1,0-1 0,0 1 0,0 0 0,0-1 0,0 1 0,0 1 1,0 29 286,-1-21-60,1 2 20,-2-1 1,0 1-1,0-1 1,-1 0-1,0 1 1,-1-1-1,0-1 0,-1 1 1,-10 16-1,-2 0-42,-1 0-1,-28 31 0,36-47-289,0 0 0,0-1 0,-17 13 1,24-21-109,0 0 1,0 0 0,1 0-1,-1 0 1,0 0 0,-1-1-1,1 0 1,0 0 0,0 0-1,-1 0 1,1 0-1,0 0 1,-1-1 0,1 0-1,-1 0 1,1 0 0,-1 0-1,1 0 1,0-1 0,-6 0-1,8 0 77,0-1 0,0 1 0,-1 0 0,1 0-1,0-1 1,0 1 0,0 0 0,0-1 0,0 1 0,1-1-1,-1 1 1,0-1 0,1 0 0,-1 1 0,1-1 0,0 0-1,-1 1 1,1-1 0,0 0 0,0 1 0,0-1 0,0 0-1,0 1 1,1-1 0,-1 0 0,1-1 0,-1-6-395,0-105-2850,0 113 3394,0 0 0,0 0 0,-1 0 0,1 1 0,0-1-1,0 0 1,0 0 0,1 0 0,-1 0 0,0 0 0,0 1 0,0-1 0,1 0 0,-1 0 0,0 0 0,1 0 0,-1 1 0,0-1 0,1 0 0,-1 1-1,1-1 1,0 0 0,-1 1 0,1-1 0,-1 0 0,1 1 0,0-1 0,-1 1 0,1-1 0,0 1 0,0 0 0,0-1 0,-1 1 0,1 0 0,0-1 0,0 1-1,0 0 1,0 0 0,-1 0 0,1 0 0,0 0 0,0 0 0,0 0 0,0 0 0,0 0 0,-1 0 0,1 0 0,0 1 0,1-1 0,1 1 210,0 0 1,0 1 0,-1-1-1,1 0 1,0 1 0,0 0-1,-1-1 1,1 1 0,-1 0-1,0 0 1,1 1 0,1 2 0,10 17 947,-12-16-1048,2 0-1,-1 0 0,1-1 1,-1 1-1,1-1 0,1 0 1,-1 0-1,1-1 1,6 6-1,-10-10-224,-1 1 0,1-1-1,-1 0 1,1 0 0,-1 0 0,0 1-1,1-1 1,-1 0 0,1 0-1,-1 0 1,1 0 0,-1 0 0,1 0-1,-1 0 1,1 0 0,-1 0 0,1 0-1,-1 0 1,1 0 0,-1-1 0,0 1-1,1 0 1,-1 0 0,1 0 0,-1-1-1,1 1 1,-1 0 0,0 0 0,1-1-1,-1 1 1,0 0 0,1-1 0,-1 1-1,0 0 1,1-1 0,-1 1 0,0-1-1,0 1 1,1 0 0,-1-1-1,7-22-1442,-6 19 1344,8-38-1226,-7 26 1198,2 1-1,0-1 1,1 1 0,8-20 0,-10 30 310,-1 1-1,1-1 1,0 1 0,0 0-1,0 0 1,1 0-1,-1 0 1,1 1 0,0-1-1,0 1 1,0 0 0,1 0-1,-1 1 1,1-1-1,0 1 1,-1 0 0,11-3-1,18-2 449,1 1 0,1 2 0,47 0 0,-47 3-488,0-1 1,0-2-1,37-9 0,-68 12-241,0 0 0,-1 0 1,1 0-1,-1 0 1,1-1-1,-1 1 0,0-1 1,1 0-1,-1 0 0,0 0 1,0-1-1,0 1 1,-1-1-1,1 0 0,-1 1 1,1-1-1,-1 0 0,0-1 1,0 1-1,0 0 1,0 0-1,-1-1 0,0 1 1,2-5-1,2-16-3197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7.1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0 4953,'0'0'8242,"0"252"-6618,12-164-72,5 8-31,-4-4-321,-5 0-152,-8 0-368,0-3-423,-13-4-257,-20-4-41,-5-10-1031,0-21-1936,0-43-265,9-7-816,8-22-368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7.4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3897,'0'0'2008</inkml:trace>
  <inkml:trace contextRef="#ctx0" brushRef="#br0" timeOffset="1">340 206 7298,'0'0'9474,"-34"159"-26214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0:47.8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1 206 7634,'0'0'11674,"348"0"-9649,-88-7-705,93-32-416,20-7-440,-20-3 432,-89 10-144,-104 21-567,-60 11-185,-49 10-385,-18 29-2431,-33 7-6010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4209,'0'0'6417,"-164"251"-4576,118-144 215,8 2-304,13-2-303,21-5-665,4-6-424,4-15-288,47-17-72,83-28-1744,-17-22-2145,1-14-3105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7090,'0'0'3107,"-5"35"-1431,-1 4-1163,-20 195 3589,26 82-643,0-311-3463,0 0-1,1-1 1,0 1 0,0 0 0,0 0 0,0-1-1,1 1 1,2 4 0,-4-8-2,0-1 0,1 1 0,-1-1 0,0 1 0,1-1 0,-1 1 0,0-1 0,1 0 0,-1 1 0,1-1 0,-1 0 0,1 1 0,-1-1 0,1 0 0,-1 1 0,1-1 0,-1 0 1,1 0-1,-1 0 0,1 1 0,-1-1 0,1 0 0,-1 0 0,1 0 0,-1 0 0,1 0 0,0 0 0,0 0 0,1-1-8,-1 0 1,1 0-1,-1 0 1,1 0-1,-1 0 0,1 0 1,-1 0-1,0-1 1,1 1-1,-1-1 1,0 1-1,0-1 0,0 1 1,1-3-1,22-40-429,26-64 0,-10 19-346,8-10-331,86-130 0,-132 225 1078,0 0 0,1 0 0,0 0 0,0 1 1,0-1-1,0 1 0,1 0 0,-1 0 0,1 0 1,0 1-1,0-1 0,0 1 0,0 0 0,0 0 1,1 0-1,-1 1 0,0-1 0,1 1 0,-1 0 1,1 1-1,0-1 0,-1 1 0,1 0 0,-1 0 1,7 0-1,84 0-6262,-56 0 1463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282 289 7114,'0'0'8344,"-11"-35"-8451,-40-112-258,49 141 310,-1-1 0,1 1-1,-1 0 1,0 0 0,-1 0 0,1 0 0,-1 0 0,-9-9-1,11 14 42,0-1 0,0 1 0,0 0 0,0 0 0,0 1 0,0-1 0,0 0 0,0 1-1,0-1 1,-1 1 0,1 0 0,0-1 0,0 1 0,-1 0 0,-2 1 0,-1-1 21,2 1-8,-1 0 1,1 0-1,0 0 1,0 0-1,0 1 0,0 0 1,0 0-1,0 0 1,1 0-1,-1 0 0,1 1 1,-1 0-1,1 0 1,0 0-1,0 0 0,0 0 1,0 0-1,1 1 0,-1 0 1,1-1-1,-2 6 1,-6 10 137,1 0 0,0 0 0,-5 22 0,8-16 209,1-1 0,1 1 0,1-1 0,1 48 0,2-70-325,0 0 1,0 0 0,0 0 0,0 0-1,0 0 1,0 0 0,1 0 0,-1 0-1,1 0 1,-1 0 0,1 0 0,0-1-1,-1 1 1,1 0 0,0 0 0,0-1-1,1 1 1,-1-1 0,0 1 0,0-1-1,1 1 1,-1-1 0,1 0 0,2 2-1,1-1-1,-1 0 0,1-1 0,0 0-1,0 0 1,0 0 0,0-1 0,0 0-1,8 0 1,-4-1-59,-1 0-1,1-1 1,-1 0-1,0 0 1,1-1-1,-1 0 1,0-1-1,0 1 1,-1-1-1,1-1 1,-1 0-1,0 0 1,0 0-1,-1-1 1,0 0 0,10-12-1,10-12-708,-2-1 1,26-46-1,-44 68 573,65-120-1526,-70 128 1699,-1 0-1,0 0 1,1 0 0,-1 0 0,1 0 0,0 0 0,-1 0 0,1 0 0,0 1 0,0-1 0,-1 0 0,1 1 0,0-1-1,0 0 1,0 1 0,0-1 0,0 1 0,0-1 0,0 1 0,1-1 0,-1 1 4,0 0 0,-1 0 0,1 1 0,0-1 0,0 0 0,0 0 0,-1 1 0,1-1 0,0 0 0,0 1 0,-1-1 0,1 1 0,0-1 0,-1 1-1,1-1 1,-1 1 0,1-1 0,0 1 0,-1 0 0,1 0 0,4 7 42,-1-1 0,0 1-1,0 0 1,2 9 0,-1-4 41,19 49 498,-17-40-254,2-1-1,14 27 0,-23-47-319,1-1 0,0 1-1,0 0 1,0-1 0,0 1 0,0-1-1,0 1 1,0-1 0,0 1-1,0-1 1,0 0 0,1 1-1,-1-1 1,0 0 0,0 0-1,0 0 1,0 0 0,0 0-1,1 0 1,-1 0 0,0-1 0,0 1-1,0 0 1,0-1 0,0 1-1,0 0 1,0-1 0,0 1-1,0-1 1,0 0 0,0 1-1,1-2 1,9-9-89,-1 0-1,0-1 1,-1 0 0,12-22 0,14-18-915,-8 16 59,-17 21 324,0 0 0,1 1 0,1 0-1,1 1 1,19-16 0,-32 29 612,0 0 0,-1 0 0,1 1 0,0-1 0,0 0 0,0 0 0,0 0 0,0 0 0,0 0 0,0 1 0,0-1 1,0 0-1,0 0 0,0 0 0,0 0 0,0 1 0,0-1 0,0 0 0,0 0 0,0 0 0,0 0 0,0 0 0,0 1 0,0-1 0,0 0 0,0 0 0,0 0 0,0 0 1,1 0-1,-1 1 0,0-1 0,0 0 0,0 0 0,0 0 0,0 0 0,0 0 0,0 0 0,1 0 0,-1 1 0,0-1 0,0 0 0,0 0 0,0 0 0,0 0 0,1 0 0,-1 0 1,0 0-1,0 0 0,0 0 0,0 0 0,1 0 0,-1 0 0,0 0 0,0 0 0,0 0 0,0 0 0,1 0 0,-1 0 0,0 0 0,0 0 0,0 0 0,0 0 0,0-1 1,1 1-1,-1 0 0,0 0 0,0 0 0,0 0 0,0 0 0,1 36 1333,-2 0 0,-2 0 0,-12 59 0,10-60-337,0 23 1054,24-59-1657,-14-1-377,0-1 1,1 1-1,-1-1 0,0 0 1,0 0-1,-1-1 0,1 1 1,6-8-1,34-40-521,-18 19-296,-17 21 425,-6 5 161,1 1 0,-1 0 0,1 0 0,0 0 0,0 0 0,1 1 0,0 0 0,-1 0 0,1 0 0,0 1 0,1 0 0,10-4 0,0 5-2054,-7-4-1403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142 262 3025,'0'0'8099,"-23"36"-7890,-67 114-166,64-95-29,25-53-65,1 0 0,-1 0 0,1 1 0,0-1 0,0 0 0,0 0 0,0 1 0,0-1 0,1 3 0,0 13-1751,10-33 1566,12-16-164,2 0 1,1 2 0,59-51-1,104-64-484,33-29-752,-182 130 81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24 992,'0'0'12756,"5"-1"-12394,-4 0-268,52-17-134,-51 17 132,-1 1-1,1-1 1,0 1-1,0-1 1,0 1-1,0 0 1,0 0-1,0-1 1,0 1-1,-1 1 1,1-1-1,0 0 1,0 0-1,0 1 1,0-1-1,0 1 0,0 0 1,-1-1-1,1 1 1,0 0-1,-1 0 1,1 0-1,0 0 1,-1 0-1,1 1 1,1 1-1,1 5 446,-2 0 0,1 0 0,-1 0 0,0 0 0,-1 0 0,1 14 0,-1-11-508,0 0 0,1 0-1,4 12 1,1-14-2320,-7-8 2062,1-1 0,-1 0 1,1 0-1,-1 1 0,1-1 1,-1 0-1,1 0 0,-1 0 1,1 0-1,-1 1 1,1-1-1,-1 0 0,1 0 1,-1 0-1,1 0 0,-1 0 1,1 0-1,-1 0 0,1 0 1,-1-1-1,1 1 1,-1 0-1,1 0 0,-1 0 1,1-1-1,-1 1 0,1 0 1,-1 0-1,1-1 1,-1 1-1,0 0 0,1-1 1,5-14-4867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305 574 1040,'0'0'19454,"0"-4"-18199,0-8-1205,0 0 0,-1 0 0,-1 0 1,0 1-1,-7-23 0,8 31-101,-1-1 1,1 0-1,-1 0 0,0 1 0,0-1 1,0 1-1,0-1 0,-1 1 0,0 0 1,1 0-1,-1 0 0,0 1 0,0-1 1,0 0-1,-1 1 0,1 0 1,-1 0-1,1 0 0,-1 0 0,0 1 1,-7-3-1,5 3 19,0 1 1,0-1 0,-1 1-1,1 0 1,0 0-1,0 1 1,0 0-1,0 0 1,0 1 0,0-1-1,0 1 1,0 1-1,0-1 1,1 1-1,-1 0 1,1 0 0,0 0-1,0 1 1,0 0-1,0 0 1,0 0-1,1 1 1,0-1 0,0 1-1,-4 8 1,-2 1 27,1 1 0,0 0 0,1 1 1,1 0-1,1 1 0,0-1 0,1 1 1,-3 18-1,5-17 17,0-1 1,1 0-1,1 0 1,0 1-1,1-1 1,1 1-1,4 18 1,-4-34-14,-1 0-1,1 0 1,0-1 0,-1 1-1,1 0 1,0-1 0,0 1-1,0 0 1,1-1-1,-1 1 1,0-1 0,1 0-1,-1 1 1,0-1 0,1 0-1,0 0 1,-1 0 0,1 0-1,2 1 1,0 0 6,0-1-1,-1 0 1,1 0-1,0 0 1,0-1-1,1 1 1,-1-1 0,0 0-1,4-1 1,-2 1 2,1-1 0,0 0 0,-1 0 0,1-1 1,-1 0-1,0 0 0,0 0 0,0-1 0,0 0 0,0 0 1,7-6-1,-2-2-92,0-1 1,-1 0-1,0-1 1,-1 0 0,-1-1-1,0 0 1,0 0-1,5-17 1,37-124-2577,-50 154 2650,19-74-1979,-4 0 0,6-81-1,-12-48 1399,-9 199 1837,0 12-211,-8 122 2883,-1 15-1200,8-39-1280,4 135-204,-1-220-1773,0 0-1,2 0 1,0-1 0,1 1-1,15 36 1,-19-54 144,1 0 1,-1 0 0,1 0-1,0 0 1,-1 0 0,1-1 0,0 1-1,0 0 1,0-1 0,1 0-1,-1 1 1,0-1 0,1 0 0,-1 0-1,0 0 1,1-1 0,-1 1-1,1 0 1,-1-1 0,1 0-1,0 1 1,-1-1 0,1 0 0,-1-1-1,1 1 1,-1 0 0,1-1-1,-1 1 1,1-1 0,-1 0 0,1 0-1,-1 0 1,0 0 0,4-2-1,1-1-578,0-1 0,0 0 0,-1 0 0,9-9 1,-14 14 926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177 221 744,'0'0'12768,"-4"-32"-12422,-16-99-224,20 128-115,-1-1 0,0 0 0,1 1 0,-2-1 0,1 0 0,0 1 0,0-1 0,-1 1 0,0 0 0,0 0 0,0-1 0,0 1 0,-3-3 0,3 5-2,1 0 0,-1 0 1,1 1-1,0-1 0,-1 1 1,1-1-1,-1 1 0,0-1 1,1 1-1,-1 0 0,1 0 1,-1 0-1,0 0 0,1 0 1,-1 0-1,-1 0 0,-6 1-9,5-1 5,1 1-1,0 0 1,0 0-1,0 0 1,1 0-1,-1 1 0,0-1 1,0 1-1,1-1 1,-1 1-1,1 0 1,-1 0-1,1 0 1,0 1-1,0-1 0,0 0 1,0 1-1,0 0 1,1-1-1,-1 1 1,1 0-1,-1 0 0,0 3 1,-5 10 58,1 1 0,-8 28 0,10-22 173,1-1 0,1 1 0,1 42 0,1-40-86,0-24-144,0 0-1,1 0 1,-1 0-1,0 0 1,0 0 0,0 0-1,1 0 1,-1 0 0,0 0-1,1 0 1,-1 0 0,1 0-1,-1 0 1,1 0-1,0 0 1,-1 0 0,1-1-1,0 1 1,-1 0 0,1 0-1,0-1 1,0 1 0,0 0-1,1 0 1,1 0-33,0 0 0,0 0-1,0 0 1,-1-1 0,1 1 0,0-1 0,0 1 0,0-1 0,4 0-1,0-1-129,0 1-1,0-1 1,0-1-1,0 1 1,0-1-1,0 0 1,11-6-1,1-5-832,0-1-1,-2-1 1,0-1-1,0 0 1,26-36-1,-22 26 337,47-43 0,-67 68 751,-1 1-1,1 0 1,-1-1-1,1 1 1,-1-1-1,1 1 1,-1 0-1,1-1 1,-1 1-1,1 0 1,-1 0-1,1-1 1,-1 1-1,1 0 1,-1 0-1,1 0 1,0 0-1,-1 0 1,1 0-1,-1 0 1,1 0 0,0 0-1,-1 0 1,1 0-1,-1 0 1,1 0-1,0 0 1,-1 0-1,1 1 1,-1-1-1,1 0 1,-1 0-1,1 1 1,-1-1-1,1 0 1,-1 1-1,1-1 1,-1 1-1,1-1 1,-1 1-1,0-1 1,1 0-1,-1 1 1,0-1-1,1 1 1,-1 0 0,0 0-1,10 30 1183,-9-27-1087,19 112 1429,7 29-724,-27-144-871,0 0 1,0 0-1,0 0 0,1 0 1,-1 0-1,0-1 0,1 1 1,-1 0-1,1 0 0,-1 0 1,1 0-1,0 0 0,-1-1 1,1 1-1,0 0 0,-1-1 1,1 1-1,0 0 0,0-1 1,0 1-1,0-1 0,-1 1 1,1-1-1,0 1 0,2-1 1,-2 0 21,1 0 1,-1 0 0,0 0 0,1-1-1,-1 1 1,0 0 0,0-1 0,1 1-1,-1-1 1,0 0 0,0 1 0,0-1-1,0 0 1,0 0 0,0 1-1,0-1 1,0 0 0,0 0 0,0 0-1,1-3 1,20-26-159,18-35 0,-19 30-817,25-33-1,-41 62 804,3-5-112,2-1 1,0 1-1,18-15 1,-26 24 232,0 0 1,1 0 0,-1 1-1,1-1 1,-1 0-1,1 1 1,0 0 0,0 0-1,0 0 1,-1 0 0,1 0-1,0 0 1,0 1 0,0-1-1,0 1 1,0 0-1,0 0 1,0 0 0,0 0-1,1 1 1,-2-1 0,1 1-1,0 0 1,4 1-1,-4 0 88,0 0-1,0 1 0,-1-1 0,1 1 1,-1-1-1,1 1 0,-1 0 0,0 0 1,0 0-1,0 0 0,0 1 0,-1-1 1,1 0-1,-1 1 0,1 3 0,16 64 1633,-14-50-1129,4 16 271,-6-20-453,2-1-1,8 25 0,-11-40-411,-1 0 0,1 0 0,-1 0 0,1 1-1,-1-1 1,1-1 0,0 1 0,-1 0 0,1 0-1,0 0 1,0 0 0,0 0 0,0-1 0,0 1-1,0 0 1,0-1 0,0 1 0,0-1 0,2 1-1,11-3-3281,-8-7-2123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6345,'0'0'9742,"41"1"-7430,-10-1-1878,5 2-17,0-2 0,0-1-1,0-2 1,0-2 0,69-18 0,-35 1 12,-5 1-80,1 2 0,88-12 0,-101 29-169,-53 2-179,0 1 1,1-1-1,-1 0 0,0 1 0,0-1 0,1 0 0,-1 1 0,0-1 1,0 0-1,0 1 0,0-1 0,1 1 0,-1-1 0,0 0 1,0 1-1,0-1 0,0 1 0,0-1 0,0 0 0,0 1 0,0-1 1,0 1-1,0-1 0,-1 1 0,1-1 0,0 0 0,0 1 0,0-1 1,0 0-1,0 1 0,-1-1 0,1 1 0,-1 0 4,-3 8 47,-1 0 0,-1-1 0,1 1 0,-2-1 1,1 0-1,-1 0 0,0-1 0,-1 0 0,1 0 0,-15 9 0,-6 7 8,-33 30 7,-181 169 20,235-215-99,-31 39 35,37-44-40,-1 1 1,1-1 0,0 0-1,0 1 1,0-1 0,0 0-1,0 1 1,0 0 0,0-1 0,1 1-1,-1-1 1,1 1 0,0 0-1,0-1 1,0 1 0,0 0 0,1-1-1,0 5 1,-1-6 8,0-1 0,1 1 0,-1-1 0,0 1 0,1 0 0,-1-1 0,1 1 0,-1-1 0,1 1 1,-1-1-1,1 1 0,-1-1 0,1 0 0,-1 1 0,1-1 0,0 0 0,-1 1 0,1-1 0,0 0 0,-1 0 0,1 1 0,0-1 0,-1 0 0,2 0 0,25 4-122,1-1-1,-1-2 0,1-1 1,-1-1-1,33-5 0,104-27-344,-121 22 320,1 2-1,0 1 1,61-2 0,-104 10 152,0 0 1,0 0-1,0 0 0,1 0 1,-1 1-1,0-1 1,0 0-1,0 0 0,0 1 1,0-1-1,0 1 0,0-1 1,0 1-1,0-1 0,0 1 1,0-1-1,-1 1 1,1 0-1,0 0 0,0-1 1,-1 1-1,1 0 0,0 0 1,-1 0-1,1 0 1,0 0-1,-1 0 0,0 0 1,1 0-1,-1 0 0,0 0 1,1 0-1,-1 0 0,0 0 1,0 0-1,0 2 1,0 3 2,0 0 1,0 0-1,-1-1 1,0 1-1,0 0 1,-3 7 0,1-3 0,-1-1 0,-1 1 0,0-1 0,0 1 0,-1-1 0,0-1-1,0 1 1,-8 7 0,-67 61 17,60-59-15,-29 27-221,-2-1 0,-3-3 1,-90 53-1,137-90-70,0 0-1,-1-1 1,1 1 0,0-1-1,-1-1 1,0 0 0,1 0-1,-1-1 1,-17 1 0,24-1 169,1-1 1,-1 0-1,0 0 1,1 0 0,-1-1-1,1 1 1,-1 0-1,0 0 1,1-1-1,-1 1 1,0-1-1,1 0 1,-1 1 0,1-1-1,0 0 1,-1 0-1,1 0 1,-1 0-1,1 0 1,0 0 0,0 0-1,0 0 1,-2-3-1,1-2-198,-1 1 1,2-1-1,-1 0 0,1 0 0,0 0 0,0 0 0,0-9 1,-1-241-6366,2 240 6327,4-125-3095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0 656,'0'0'8739,"3"46"-6534,1 3-1545,8 262 3501,-48 97 340,-2 66-3857,38-379-3677,0-95 2967,0 0 0,0 0-1,1 0 1,-1 0-1,0 0 1,0 0 0,0 0-1,0 0 1,0 0-1,1 0 1,-1 0 0,0 0-1,0 0 1,0 0-1,0 0 1,0 0 0,0 0-1,1 0 1,-1 0-1,0 0 1,0 0 0,0 0-1,0 0 1,0 0 0,0 0-1,1 0 1,-1 0-1,0 0 1,0 0 0,0 1-1,0-1 1,0 0-1,0 0 1,0 0 0,0 0-1,1 0 1,-1 0-1,0 0 1,0 1 0,0-1-1,0 0 1,0 0 0,0 0-1,0 0 1,0 1-1,12-16-1335,-1 0 0,-1-1 0,0 0 0,9-22-1,15-44-2784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717 1 320,'0'0'13147,"16"31"-12576,45 98-354,-58-122-211,0-1 0,-1 1-1,1 0 1,-2 0 0,1 0 0,-1 0 0,0 0-1,0 0 1,-1 0 0,0 0 0,0 0 0,-1 0 0,0 0-1,0 0 1,-1 0 0,0 0 0,-4 9 0,0-4-37,0-2 0,-1 1 1,-1-1-1,0 0 0,0-1 1,-18 16-1,14-14-46,-20 19-102,19-18 76,0 0 0,0 1 0,2 0 0,-19 25 0,29-36 78,0 0 0,-1 1 1,1-1-1,0 1 1,0-1-1,0 1 0,0-1 1,1 1-1,-1-1 1,1 1-1,-1 0 0,1-1 1,0 1-1,0 0 1,0-1-1,1 1 0,-1 0 1,1-1-1,-1 1 1,1-1-1,2 6 0,-1-5-1,0 0-1,0 0 1,0-1-1,0 1 0,1 0 1,-1-1-1,1 0 1,0 1-1,0-1 0,0 0 1,0-1-1,0 1 0,0 0 1,0-1-1,5 2 1,11 3-154,0-2 0,32 5 0,-31-6 27,0 0 1,24 8-1,-44-11 153,1 0-1,-1 0 1,0 0-1,0 0 1,1 0-1,-1 0 1,0 0-1,0 0 1,0 0 0,1 1-1,-1-1 1,0 0-1,0 0 1,1 0-1,-1 0 1,0 0-1,0 0 1,0 0-1,1 0 1,-1 1 0,0-1-1,0 0 1,0 0-1,0 0 1,1 0-1,-1 1 1,0-1-1,0 0 1,0 0-1,0 0 1,0 1 0,0-1-1,0 0 1,0 0-1,0 1 1,1-1-1,-1 0 1,0 0-1,0 0 1,0 1-1,0-1 1,0 0 0,0 0-1,0 1 1,-1-1-1,1 0 1,0 0-1,0 1 1,0-1-1,0 0 1,0 0-1,0 0 1,0 1 0,0-1-1,-1 0 1,1 0-1,0 0 1,0 0-1,0 1 1,0-1-1,0 0 1,-1 0 0,1 0-1,0 0 1,0 0-1,0 1 1,-1-1-1,-18 8 135,-265 78 843,-195 64 1467,469-147-2232,9-3-161,-1 0 0,0 1 1,0-1-1,1 1 0,-1-1 1,0 1-1,1 0 1,-1-1-1,0 1 0,1 0 1,-1 0-1,1 0 1,0 0-1,-1 1 0,1-1 1,0 0-1,0 0 0,-2 4 1,2-5-42,1 0 0,0 1 0,0-1 0,0 0 0,0 1 0,0-1 0,1 0 0,-1 1 0,0-1 0,0 1 0,0-1 0,0 0 0,0 0 1,0 1-1,1-1 0,-1 0 0,0 1 0,0-1 0,0 0 0,1 1 0,-1-1 0,0 0 0,0 0 0,1 0 0,-1 1 0,0-1 0,1 0 0,-1 0 0,0 0 0,0 0 0,1 1 0,-1-1 0,0 0 1,1 0-1,0 0 0,18 4 112,-13-3-38,403 48 2315,-253-34-1915,721 20 1331,-753-35-5380,-123 0 3403,0 0 0,0 0-1,0 0 1,0 0-1,0 0 1,0 0-1,0-1 1,0 1-1,0 0 1,0-1-1,0 1 1,0 0-1,0-1 1,0 1 0,0-1-1,0 0 1,0 1-1,0-1 1,-1 0-1,1 0 1,0 1-1,-1-1 1,1 0-1,0 0 1,-1 0-1,1 0 1,-1 0 0,1 0-1,-1 0 1,1 0-1,-1 0 1,0 0-1,0 0 1,1 0-1,-1-2 1,0-1-367,0-1 0,0 0 0,-1 1 0,1-1 0,-1 0 0,0 1 0,-1-1 0,-1-4 1,-25-41-5534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3137,'0'0'8241,"164"28"-8241,-126-24-760,-13-4-1048,-8 0-945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1 512,'101'25'1200,"-143"24"2137,-8 15-1905,-1 10 137,-7 15 287,-1 10-208,4 0-655,1 4-529,8-7-296,8-11-168,13-18-288,16-25-1193,30-70-4512,13-32 3209</inkml:trace>
  <inkml:trace contextRef="#ctx0" brushRef="#br0" timeOffset="1">416 454 832,'0'0'7002,"-25"213"-5362,4-146-272,0-7-536,4-10-519,4-18-313,9-18-160,4-32-2697,9-42-488,24-22 1545,5-6-1001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74 664,'91'-62'2181,"-89"61"-2077,0-1 0,0 1 0,0 0 0,0 0 0,1 0 0,-1 0 0,0 0 0,0 1 0,1-1 0,-1 1 0,0-1 0,1 1 0,-1 0 0,0 0 0,1 0 0,-1 0 0,0 0 0,1 0 0,-1 1 0,0-1 0,1 1 0,-1 0 0,4 1 0,-3 0 61,0 1 0,-1-1-1,1 1 1,0 0 0,-1 0 0,0 0 0,0 0-1,0 0 1,3 6 0,-1-2 133,4 7 208,-1 1 0,-1 0 0,0 0 0,-1 0-1,0 1 1,-2 0 0,4 30 0,-3 6 268,-5 58-1,0-95-728,0 1-1,-2-1 0,1 0 0,-2 0 1,-10 27-1,11-34-161,0 1 1,-1-1-1,-1-1 1,1 1-1,-1-1 0,0 1 1,-1-2-1,0 1 1,0 0-1,0-1 0,-11 8 1,15-13-46,0 1-1,-1-1 1,1 0 0,0 0 0,0 1-1,-1-1 1,1-1 0,-1 1 0,1 0-1,-1-1 1,1 1 0,-1-1 0,-4 1-1,5-2 7,1 1-1,-1 0 0,1-1 0,-1 1 1,1-1-1,0 1 0,-1-1 0,1 0 1,0 1-1,0-1 0,-1 0 0,1 0 1,0 0-1,0 0 0,0 0 0,0 0 1,0 0-1,-1-2 0,-1-4-320,-1 0 0,1-1 0,1 1 0,-1-1 0,1 1 0,1-1 0,-2-11 0,-15-167-2083,9 70 3313,7 105 1147,-1 15-316,1 17-826,1-13-710,0 0 0,0-1 0,-1 1 0,0-1 0,0 0 0,-1 0 0,0 1 0,0-1 0,-1-1 0,1 1-1,-9 10 1,7-9 150,0-1 0,0 1 0,1 1 0,0-1 0,0 1 0,-3 14 0,7-22-174,0-1 1,0 1-1,0-1 1,0 1-1,0-1 1,0 1 0,0-1-1,0 1 1,0-1-1,0 1 1,0-1-1,0 1 1,0-1 0,0 1-1,1-1 1,-1 1-1,0-1 1,0 1-1,0-1 1,1 0 0,-1 1-1,0-1 1,1 1-1,-1-1 1,1 0 0,-1 1-1,0-1 1,1 0-1,-1 0 1,1 1-1,-1-1 1,1 0 0,-1 0-1,1 1 1,-1-1-1,0 0 1,1 0-1,0 0 1,25 1 265,-17-2-176,17 1-172,0-1-1,0-2 0,-1 0 0,38-11 0,36-25-1622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5241,'0'0'16388,"126"-39"-16036,-46 28-248,-4 1-104,-1-1-616,-8-3-1505,-8-4-1536,-13-7-816,-8-6 248,-17-5 433,-17 1 591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1880,'0'0'9712,"0"17"-9387,1 228 1003,0-236-1230,0 0-1,1 0 0,1-1 1,-1 1-1,1 0 0,1-1 0,0 1 1,0-1-1,0 0 0,1-1 0,0 1 1,1-1-1,0 0 0,0 0 0,0 0 1,1-1-1,7 5 0,10 8 377,1-2 0,1 0 0,51 24 0,70 16 287,0 1-622,-126-48-58,0 1 1,-1 1 0,0 1 0,30 25 0,-41-30 37,-1 1 1,-1-1-1,0 1 0,0 1 0,0-1 0,-1 1 0,-1 0 0,1 0 1,-2 1-1,0 0 0,0 0 0,-1 0 0,0 0 0,-1 0 0,0 1 1,-1-1-1,0 1 0,0-1 0,-2 1 0,1-1 0,-2 1 0,-2 12 1,-1 1-109,-2 1 0,-1 0 0,-1-1 1,-1-1-1,-1 0 0,-2 0 1,0-1-1,-24 32 0,9-19-926,-56 57-1,71-80 318,-1 0-1,-1-1 1,-1-1 0,1 0 0,-1-1 0,-33 14 0,44-22 340,0 0 0,1 0 1,-1-1-1,0 0 0,-1 0 1,1 0-1,0 0 0,0-1 1,0 0-1,0 0 0,0-1 1,-1 1-1,1-1 0,-6-2 0,7 2-64,0-1 0,0 0-1,1 0 1,-1 0-1,0-1 1,1 0 0,-1 1-1,1-1 1,0 0-1,0 0 1,0-1 0,1 1-1,-1-1 1,1 1-1,0-1 1,-3-5 0,-18-49-5125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0 496,'0'0'7695,"-24"39"-5672,-77 131 276,94-156-1936,1 0 0,0 1 0,0 0 0,2 0 0,0 0 0,1 1 0,0 0-1,1-1 1,1 1 0,1 25 0,0-9 278,-1 400 3358,2-241-3914,-1-167-169,-6 41 1,5-58-131,0 0-1,-1 0 1,0 0-1,0-1 1,-1 1-1,0-1 1,0 1 0,0-1-1,-8 10 1,11-15 28,-1 0 1,1-1-1,-1 1 1,0 0-1,1 0 1,-1-1-1,0 1 1,0 0-1,1-1 1,-1 1-1,0-1 1,0 1-1,0-1 1,0 1-1,1-1 1,-3 1-1,3-1 107,-1 0 0,1-1-1,0 1 1,-1 0 0,1 0 0,0 0-1,-1 0 1,1-1 0,0 1 0,-1 0-1,1 0 1,0-1 0,0 1-1,-1 0 1,1-1 0,0 1 0,0 0-1,0 0 1,-1-1 0,1 1 0,0-1-1,0 1 1,0 0 0,0-1-1,0 1 1,0 0 0,-1-1 0,0-37-2753,1 29 2165,0-49-1522,2 0-1,3 0 0,12-57 0,-7 75 2179,-3 0 0,-1 0 0,1-50 0,-6 89 126,-1 1 0,0-1 0,0 1 0,0-1 0,0 0 0,0 1 0,0-1 0,0 1 0,0-1 0,0 1 0,0-1 0,0 0 0,0 1 0,0-1 0,-1 1 0,1-1 0,0 1 0,0-1 0,-1 1 0,1-1 0,0 1 0,-1-1 0,1 1 0,0-1 0,-1 1 0,1-1 0,-1 1 0,1 0 0,-1-1 0,1 1 0,0 0-1,-1-1 1,0 1 0,1 0 0,-1 0 0,1 0 0,-1-1 0,1 1 0,-1 0 0,1 0 0,-1 0 0,0 0 0,0 0 0,-2 1 43,1-1-1,-1 1 0,1 0 0,0 0 1,-1 1-1,1-1 0,0 0 1,-4 4-1,-7 7 345,0 2 0,1 0 0,0 0 0,1 1 0,1 1 0,1 0 0,-11 24 0,-2 0 264,-5 7-64,7-16-475,2 1 1,2 1-1,0 1 1,-10 35-1,27-60-1392,7-13 749,14-19-8,98-132-701,-78 97 1056,3 1-1,92-90 1,-125 137 88,0 0-1,0 1 0,1 1 0,0 0 0,1 1 0,0 0 1,0 1-1,22-6 0,-11 6 11,-1 2 1,1 0-1,0 2 1,32 0-1,-55 2-26,0 1-1,0-1 0,0 0 1,-1 0-1,1 1 1,0-1-1,-1 1 1,1-1-1,0 1 0,-1 0 1,1 0-1,-1 0 1,1 0-1,-1 0 1,1 0-1,-1 0 1,0 0-1,1 1 0,-1-1 1,0 0-1,0 1 1,0-1-1,0 1 1,0-1-1,0 1 1,-1 0-1,1-1 0,0 1 1,-1 0-1,1-1 1,-1 4-1,2 6 81,0 1 0,-2 0-1,1-1 1,-2 12 0,1-4 100,-1 3 51,-1 0-1,0 0 1,-2 0 0,-1 0-1,0 0 1,-1-1 0,-15 32 0,11-28-124,13-31-257,17-37-2,13-24 59,-19 34-15,2 1 1,1 0-1,2 2 0,0 0 0,30-33 0,-43 58 83,0-1 0,0 1-1,1 0 1,0 1-1,0-1 1,0 1 0,0 1-1,11-5 1,-15 7 19,0 0 0,-1 0 0,1 1 0,0-1 0,0 0 1,0 1-1,0 0 0,-1 0 0,1 0 0,0 0 0,0 0 0,0 0 0,0 1 0,-1-1 1,1 1-1,0 0 0,0 0 0,-1 0 0,1 0 0,-1 1 0,1-1 0,-1 1 0,1-1 1,-1 1-1,0 0 0,0 0 0,0 0 0,2 3 0,0 0 9,0 2-1,-1-1 1,0 0-1,0 1 1,-1-1-1,0 1 1,0 0-1,1 10 1,5 67 197,-6 0 678,-3 1 0,-20 128-1,14-169-304,-6 35 1359,-4 83-1,18-124-1016,-1-37-901,0-1 1,0 1-1,0-1 1,0 1-1,1-1 1,-1 1-1,0-1 0,0 1 1,0-1-1,1 0 1,-1 1-1,0-1 1,1 1-1,-1-1 1,0 1-1,1-1 0,-1 0 1,0 1-1,1-1 1,-1 0-1,1 1 1,-1-1-1,0 0 1,1 0-1,-1 0 1,1 1-1,-1-1 0,1 0 1,-1 0-1,1 0 1,-1 0-1,1 0 1,-1 0-1,2 0 1,2 0 36,1 0 0,0 0 0,-1-1 0,1 1 0,-1-1 0,1 0 0,-1-1 0,1 1 0,-1-1 0,0 0 1,0 0-1,0 0 0,0 0 0,0-1 0,0 0 0,0 0 0,-1 0 0,5-4 0,9-12 6,0 1 0,17-27 0,-27 35-46,54-82-1447,88-182 0,-87 144-2542,-16 14-2116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7250,'0'0'4104,"218"4"-3359,-130-18-433,4-11-200,-12 0-112,-17 4 0,-13 7-1017,-20 7-1551,-22-4-1881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4193,'0'0'8558,"0"43"-7446,0 144-232,1-44 365,-35 269 0,33-405-1246,-32 188-1167,4-72-2993,23-106 2844,6-17 1261,0 0 0,0 0 0,0 0 0,0-1 0,0 1 0,0 0 0,0 0 0,-1 0 0,1 0 0,0 0 0,0-1 0,0 1 0,0 0 0,0 0 0,0 0 0,-1 0 0,1 0 0,0 0 0,0-1 0,0 1 0,0 0 0,0 0 0,-1 0 1,1 0-1,0 0 0,0 0 0,0 0 0,-1 0 0,1 0 0,0 0 0,0 0 0,0 0 0,0 0 0,-1 0 0,1 0 0,0 0 0,0 0 0,0 0 0,-1 0 0,1 0 0,0 0 0,0 0 0,0 0 0,0 1 0,-1-1 0,1 0 0,0 0 1,0 0-1,0 0 0,0 0 0,0 0 0,0 1 0,-1-1 0,1 0 0,0 0 0,0 0 0,0 0 0,0 1 0,0-1 0,0 0 0,0 0 0,0 0 0,-11-44-2995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 24,'0'0'4641,"-26"32"-2030,-295 360 2061,279-341-4273,8-13-247,3 2 1,-52 85-1,71-96-960,12-25-118,7-5-174,4-2 639,0-1 1,0 1-1,-1-2 0,0 0 0,0 0 0,19-13 1,56-51-1071,-49 38 885,16-13 155,57-45 413,-93 78 421,0 1 1,0 0-1,1 1 1,0 1-1,21-7 1,-23 12 186,0 0 0,0 0-1,0 2 1,0 0 0,25 2 0,-11-1 1,-28 0-529,1 0 1,-1 0-1,0 0 0,0 0 0,1 0 0,-1 0 1,0 1-1,0-1 0,0 0 0,0 1 1,1-1-1,-1 0 0,0 1 0,0 0 0,0-1 1,0 1-1,0 0 0,1 1 0,-1-1-205,-1 0-1,1 0 0,-1 1 1,1-1-1,-1 0 0,0 1 1,1-1-1,-1 0 0,0 1 0,0-1 1,0 0-1,0 1 0,0-1 1,0 0-1,-1 1 0,1-1 1,0 0-1,-1 1 0,0 1 1,-6 11-4952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5353,'0'0'4881,"264"-21"-3216,-163-11-657,0 0-624,-1-7-336,-3-7-48,8-25-1192,-26 7-2769,-24 8-1056</inkml:trace>
  <inkml:trace contextRef="#ctx0" brushRef="#br0" timeOffset="1">794 8 960,'0'0'7178,"-71"219"-5242,58-134-79,0 4-529,1-1-624,-5-6-416,4-11-288,1-18-8,-1-18-704,9-49-3169,0-35-128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168 216 136,'0'0'5217,"-142"160"-5905,116-160-1032</inkml:trace>
  <inkml:trace contextRef="#ctx0" brushRef="#br0" timeOffset="1">168 216 928,'135'-42'296,"-89"28"2825,12-1-2393,14 1 416,-5-3 161,0 2-281,-8 1-280,-5 4-744,-8-5-272,-20-16-1400,-10 2-1721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82 768,'0'0'5667,"12"-16"-5338,35-45-186,-47 60-134,0 1 0,0 0 1,0 0-1,0 0 0,0-1 0,0 1 1,1 0-1,-1 0 0,0 0 0,0-1 1,0 1-1,0 0 0,0 0 0,0 0 1,0 0-1,1 0 0,-1-1 0,0 1 0,0 0 1,0 0-1,0 0 0,0 0 0,1 0 1,-1 0-1,0 0 0,0-1 0,0 1 1,1 0-1,-1 0 0,0 0 0,0 0 1,0 0-1,1 0 0,-1 0 0,0 0 1,0 0-1,0 0 0,1 0 0,-1 0 1,0 0-1,0 0 0,0 1 0,1-1 1,-1 0-1,0 0 0,0 0 0,0 0 1,0 0-1,1 0 0,-1 0 0,0 0 1,0 1-1,0-1 0,0 0 0,0 0 1,1 1-1,2 16 288,-5 28 400,-38 580 10003,41-524-9943,-7 175 547,6-275-1320,0 0 0,0-1 0,0 1 1,0 0-1,0 0 0,0-1 1,-1 1-1,1 0 0,0 0 1,0 0-1,-1-1 0,1 1 1,-1 0-1,1-1 0,0 1 1,-1 0-1,1-1 0,-1 1 1,0-1-1,1 1 0,-2 0 0,1-1-34,1 0 0,-1 0 0,0-1 0,1 1 0,-1 0 0,1-1 0,-1 1 0,0 0 0,1-1-1,-1 1 1,1-1 0,-1 1 0,1-1 0,-1 1 0,1-1 0,0 1 0,-1-1 0,1 0-1,-1 1 1,1-1 0,0 1 0,0-1 0,-1 0 0,1 1 0,0-1 0,0 0 0,0 1 0,0-1-1,0 0 1,0 0 0,0 0 0,-6-33-2759,1 0-1,0-42 1,0-211-6019,5 148 6844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32,'29'60'7178,"-37"-53"-5018,-22 29-1032,-7 17 897,-5 10-89,-5 8-680,1 0-696,0 3-295,8-6-265,5-12-16,12-17-1089,21-60-10833</inkml:trace>
  <inkml:trace contextRef="#ctx0" brushRef="#br0" timeOffset="1">185 397 7202,'0'0'9073,"273"71"-9673,-201-71-2360,-5 0-3602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4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7970,'0'0'5857,"294"-14"-5577,-198-14-280,-7-4-184,-14 0-960,-16 4-1689,-30-22-1056,-16 11-224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2136,'0'0'5240,"-9"46"-3277,-28 153 415,30-149-800,2 0 0,2 56 0,2-59-555,0 431 4051,1-262-5040,-10-234-2490,-4-17-760,1 0 0,-13-64 1,-7-83-1858,29 164 4859,-30-249 537,34 267-239,0-1 0,1 0 0,-1 0 0,0 0 0,0 1 0,0-1 0,-1 0 0,1 0 0,0 1 1,0-1-1,0 0 0,0 0 0,-1 0 0,1 1 0,0-1 0,-1 0 0,1 1 0,-1-1 1,1 0-1,-1 1 0,1-1 0,-1 1 0,1-1 0,-1 1 0,0-1 0,1 1 0,-1-1 1,0 1-1,1-1 0,-1 1 0,0 0 0,1-1 0,-1 1 0,0 0 0,0 0 0,1 0 1,-1-1-1,0 1 0,0 0 0,0 0 0,1 0 0,-1 0 0,0 0 0,0 1 0,0-1 1,1 0-1,-1 0 0,0 0 0,0 1 0,1-1 0,-1 0 0,0 1 0,1-1 0,-2 1 1,-3 2 152,1 1 0,-1-1 0,1 1 0,0 0 0,0 0 0,-4 6 0,-124 186 1933,111-162-2202,10-17-164,-21 38-609,30-52 314,1 1-1,-1 0 0,1-1 1,0 1-1,0 0 1,1 0-1,-1 6 1,1-8-234,1 2-1969,6-5 513,-6 0 2069,4 0-307,0-1-1,0-1 1,0 1 0,0-1 0,7-4 0,41-38 1401,-40 32 150,0 1-1,27-18 0,1 8 504,2 2-1,84-29 0,33-13-1199,-154 59-352,19-9-820,-1 0-1,43-31 0,-62 39 567,0 0 0,-1 0 0,1 0 0,0 0 0,-1-1 0,0 0 0,0 0-1,-1 0 1,1 0 0,-1-1 0,0 1 0,-1-1 0,1 0 0,-1 1-1,0-1 1,0 0 0,-1-1 0,0 1 0,0-6 0,-1 8 263,0 1 0,0-1 1,1 1-1,-1-1 0,1 1 0,-1 0 1,1-1-1,0 1 0,1 0 1,-1-1-1,0 1 0,1 0 1,0 0-1,0 0 0,3-4 0,-1 3 70,1 0 0,-1 1 0,1-1 0,0 1 0,0 0 0,0 1 0,0-1 0,0 1 0,7-2 0,29-8 173,1 2 0,80-9 0,17-4-1289,-138 23 818,1-1 1,-1 1-1,0-1 1,0 1-1,1-1 1,-1 0-1,0 1 0,0-1 1,0 0-1,0 0 1,0 0-1,0 0 1,0 0-1,0 0 0,0 0 1,0 0-1,-1 0 1,1 0-1,0 0 1,-1-1-1,1 1 0,0-2 1,0-1-82,0 1 0,-1-1 1,1 1-1,-1-1 0,0 1 0,0-1 0,0 0 1,-1-6-1,0 6 171,1 0 0,-1 0 0,0 0 0,0 0 0,-1 0 0,1 1 1,-1-1-1,0 0 0,0 1 0,0-1 0,0 1 0,-1 0 0,1 0 0,-1 0 1,0 0-1,-4-4 0,6 7 126,0-1 0,0 1 0,0-1 0,0 1 0,0 0 0,0-1 0,0 1 0,0 0 0,0 0 0,0 0 0,0 0 0,0 0 0,0 0 0,0 0 0,0 0 0,0 0 0,0 0 0,0 0 0,0 1 0,0-1 0,0 0 0,0 1 0,0-1 0,0 1 0,0-1 0,0 1 0,0 0 0,1-1 0,-2 2 0,-1 1 102,1 0 1,0 0 0,0 0 0,0 1 0,1-1-1,-1 1 1,-1 4 0,-16 55 2004,3 0 0,2 2 0,4 0-1,-5 113 1,15 187-66,8-308-1846,-2-19-1257,-4-13-2830,-3-32 3100,1 1-1,-1-1 1,0 0-1,-1 0 1,0 1-1,0-1 1,-3-7-1,-2-4-444,-65-167-5706,34 99 5947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4905,'0'0'7976,"-19"34"-7510,-55 110-326,68-130-126,0 0 0,0 0 0,-3 19 0,6 13-269,4-24-262,-1-22 501,1 1 0,-1-1-1,1 1 1,-1-1 0,1 0 0,-1 1 0,1-1 0,-1 1 0,1-1 0,0 0 0,-1 0-1,1 1 1,0-1 0,-1 0 0,1 0 0,0 0 0,-1 0 0,1 0 0,0 1 0,-1-1-1,1-1 1,0 1 0,-1 0 0,1 0 0,0 0 0,21-2 56,35-12-62,-45 10 14,-1 1 0,2 0 0,-1 0 0,0 2 0,14-2 1,10 4-11,-9 0-252,48-6-1,-66 4 46,1-1 0,-1 0 0,0-1 0,0 0-1,0-1 1,0 0 0,0 0 0,14-10 0,11-13-4200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65 208,'0'0'2713</inkml:trace>
  <inkml:trace contextRef="#ctx0" brushRef="#br0" timeOffset="1">441 1 7178,'0'0'5649,"214"81"-7834,-184-81-4544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1176,'0'0'11435,"-25"32"-10320,-8 11-567,-36 61 0,64-94-426,0 0 0,1-1 0,0 1 0,1 1 0,0-1 0,1 0 0,0 1 0,0 0 0,1 19 0,-3 245 2772,7-201-1475,23 131 0,-18-165-932,2-1 1,2 0-1,1-1 1,33 65 0,-31-77-277,0-1 1,2 0 0,1-1 0,1-1-1,1-1 1,0 0 0,34 26 0,-11-17 26,2-1 1,0-2 0,2-3 0,1-1-1,89 30 1,-30-21-24,190 33 1,-127-42-162,208 4 1,-139-25-5321,-238-17-2958,-1 12 6819,0-24-5625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1296,'0'0'17361,"39"24"-14581,130 77-652,-147-89-1850,2-2 0,-1 0 0,1-1-1,1-1 1,25 4 0,-1 0-23,-20-4-84,155 48 86,-158-46-41,-2 1-1,1 0 0,-1 2 1,-1 1-1,22 17 0,-39-26-178,0 0 0,0 1 0,-1 0 0,1 0 0,-2 0 0,1 0 0,0 1 0,-1 0 0,-1 0 0,1 0 0,-1 0 0,0 1 0,-1 0 0,0-1 0,0 1 0,0 0 0,0 10 0,-2-9-55,0 1 0,0-1 0,-1 1 1,0 0-1,-1-1 0,0 0 0,-1 1 0,0-1 0,0 0 0,-1 0 0,0-1 0,0 1 0,-1-1 0,-7 10 1,-5 3-293,-1-1 0,-1-1 1,0 0-1,-2-2 0,-35 25 1,17-18-1159,0-1-1,-60 25 1,-28-3-5970,19-22-2585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16 672,'0'0'12636,"-21"-5"-10849,10 2-1563,5 1-111,-1 1-1,1-1 1,0 1 0,-1 0-1,1 1 1,-1 0-1,-12 0 1,16 1-53,0 0 1,0 0-1,0 0 0,0 1 1,0-1-1,0 1 0,0 0 1,1-1-1,-1 1 0,0 0 1,1 1-1,0-1 0,-1 0 1,1 1-1,0-1 0,0 1 1,0 0-1,1-1 0,-1 1 1,1 0-1,-1 0 0,-1 6 1,-13 39 835,1 1 0,3 1 1,-11 91-1,7 163 1024,16 385 7,3-617-1898,24 134 0,0-96-2569,-28-114 2036,0 0 0,1 0-1,-1 0 1,1 0 0,0 0 0,0 0-1,2-6 1,-1-12-994,-1-53-4304,0-11 291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3305,'0'0'9802,"290"0"-9906,-156 0-2081,-8 0-2520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283 288 2905,'0'0'13022,"-22"-25"-12847,-69-82-252,78 89-121,0-1 0,-9-20-1,20 33 123,-1 1 0,1 0 0,-1-1 0,-1 1 0,1 0 0,-1 1-1,1-1 1,-2 0 0,1 1 0,0 0 0,-1 0 0,1 0 0,-1 1 0,-10-6-1,14 9 69,0-1-1,0 0 1,-1 0-1,1 1 0,0-1 1,0 1-1,-1-1 1,1 1-1,0 0 0,-1 0 1,1-1-1,0 1 0,-1 0 1,1 0-1,-1 0 1,1 0-1,0 1 0,-1-1 1,1 0-1,0 0 1,-1 1-1,1-1 0,0 1 1,0-1-1,-1 1 1,1 0-1,0-1 0,0 1 1,0 0-1,0 0 0,0 0 1,0 0-1,0 0 1,0 0-1,0 0 0,0 0 1,1 0-1,-1 0 1,0 1-1,1-1 0,-1 0 1,0 3-1,-1 5 26,0 0 1,1 0-1,0 0 0,1 0 0,0 13 1,0-9 52,0-3-64,0 4 109,0 1 0,0-1 0,2 0 1,0 1-1,0-1 0,5 14 0,-5-24-185,-1 0 0,1-1 1,0 1-1,0-1 0,0 0 0,0 0 0,1 0 1,-1 0-1,1 0 0,0 0 0,0 0 0,0-1 1,0 0-1,0 0 0,1 1 0,-1-2 0,1 1 0,-1 0 1,1-1-1,0 0 0,0 0 0,-1 0 0,1 0 1,0 0-1,0-1 0,0 0 0,5 0 0,0 1-466,-1-1 0,0-1 0,1 0 0,-1 0 0,0 0-1,0-1 1,1 0 0,-1-1 0,-1 0 0,1 0-1,0-1 1,-1 0 0,0 0 0,0-1 0,0 1-1,0-2 1,-1 1 0,6-7 0,32-37-2082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1 245 368,'77'-189'668,"-62"156"199,-11 29 277,1 16 1193,14 66 972,-11-41-2405,1 1 1,2-1-1,21 45 1,-30-78-890,0 0 1,0 0-1,1-1 1,-1 1-1,1-1 1,0 0-1,0 0 1,6 5-1,-8-7-9,0 0-1,0-1 0,0 1 1,1 0-1,-1-1 0,0 1 1,0-1-1,0 1 0,1-1 1,-1 0-1,0 0 0,1 1 1,-1-1-1,0 0 1,1 0-1,-1 0 0,0 0 1,1-1-1,-1 1 0,0 0 1,0 0-1,1-1 0,-1 1 1,0-1-1,0 1 0,0-1 1,1 0-1,-1 1 0,0-1 1,0 0-1,0 0 0,0 0 1,1-1-1,8-11 25,-2 0-1,0 0 1,0-1 0,-1 0 0,-1 0-1,9-28 1,7-16 226,-15 44-121,-2 0 66,2 1 0,0-1 0,12-15 1,-16 25-215,0 0-1,0 1 1,0-1 0,1 1 0,-1 0 0,1 0 0,0 0 0,0 0 0,0 1 0,0 0-1,1 0 1,-1 0 0,1 0 0,8-2 0,54-6-3518,-11 2-2433,-21 1 2212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182 170 6017,'0'0'5916,"-5"0"-5853,-24-2 4074,13 1-3616,-1 0 0,1 2 1,-20 1-1,33-1-512,0-1 0,0 1 1,0-1-1,0 1 1,0 0-1,0 0 0,0 1 1,0-1-1,0 0 0,0 1 1,1 0-1,-1 0 1,0 0-1,1 0 0,0 0 1,-1 0-1,1 0 0,0 1 1,0-1-1,0 1 1,1 0-1,-3 3 0,4-4-3,-1-1-1,1 0 1,0 1-1,0-1 1,0 0-1,0 1 1,0-1-1,0 1 1,0-1-1,0 0 1,1 1-1,-1-1 1,0 0-1,1 0 1,-1 1-1,1-1 1,-1 0-1,1 0 1,0 0-1,0 1 1,-1-1-1,1 0 1,0 0-1,0 0 1,0 0-1,0-1 1,0 1-1,0 0 1,0 0-1,1-1 1,-1 1-1,2 0 1,6 4 216,0 0 1,0-2 0,13 5-1,-14-6 31,9 4 25,1-2 1,-1 0-1,1 0 1,0-2-1,1 0 1,-1-2-1,32-2 1,-46 2-283,0-1 0,0 0 0,-1 0 0,1 0 0,0 0 0,-1-1 0,1 1 0,-1-1 0,1 0 0,-1 0-1,0 0 1,0-1 0,0 1 0,0-1 0,0 0 0,0 1 0,-1-1 0,4-6 0,-3 4-175,0 0-1,0-1 1,0 0-1,-1 1 1,0-1 0,0 0-1,-1 0 1,0 0-1,0 0 1,0 0 0,-1-8-1,0 13 159,-1 0 0,0 1 0,0-1 0,0 0 0,0 0 0,0 1 0,0-1 0,0 0 1,0 1-1,0-1 0,0 1 0,0-1 0,-1 1 0,1 0 0,0 0 0,0-1 0,0 1 0,-1 0 0,1 0 0,0 0 0,0 0 0,0 0 0,-1 0 0,-1 1 0,-36 2 6,26-1 16,1 2 0,0-1 0,0 2 0,0-1 0,1 2 0,-1-1 0,1 2 0,0-1 0,1 2 0,-13 10 0,10-7 94,0 1 0,0 1 0,1 0 1,1 0-1,0 1 0,1 0 0,-8 17 1,15-24 52,0 0 1,1 0-1,0 0 1,0 0-1,1 1 1,0-1 0,0 1-1,1-1 1,0 13-1,0-17-96,0-2-15,1 1-1,-1-1 1,1 0-1,-1 1 1,1-1-1,-1 1 1,1-1-1,0 0 1,-1 0-1,1 1 1,0-1-1,0 0 0,0 0 1,0 0-1,0 0 1,0 0-1,1 0 1,-1 0-1,0 0 1,0 0-1,1-1 1,-1 1-1,0 0 1,1-1-1,-1 1 1,1-1-1,-1 0 1,0 1-1,1-1 1,-1 0-1,1 0 1,1 0-1,12 1 68,-1 0-1,24-2 1,-18 0-49,-3 1-162,0-2 1,0 0 0,0-1-1,-1 0 1,1-2-1,-1 0 1,0 0-1,-1-2 1,16-7-1,15-13-2636,66-49 0,23-14-516,-128 85 6525,-17 14-2183,5 0-1097,1-1 0,0 1 0,0-1 1,1 1-1,0 1 0,1-1 0,0 0 0,0 0 0,1 1 1,0-1-1,1 1 0,0-1 0,2 16 0,-1-22 13,-1 0 0,1-1-1,0 1 1,0-1 0,0 1-1,1-1 1,-1 1-1,1-1 1,-1 1 0,1-1-1,0 0 1,-1 0 0,1 0-1,1 0 1,-1 0-1,2 1 1,46 29 11,-23-16-21,-27-16 3,1 0 0,0 0 0,-1 1 0,1-1 0,0 1 0,-1-1 0,1 0 0,-1 1 0,1-1 0,-1 1 0,1 0 0,-1-1 0,1 1 0,-1-1 0,0 1 0,1 0 0,-1-1 0,0 1 0,1 0 0,-1-1 0,0 1 0,0 0 0,0-1 0,1 1 0,-1 0 0,0 0 0,0-1 0,0 1 0,0 0 0,0-1 0,-1 1 0,1 0 0,0 0 0,0-1 0,0 1 0,-1 0 0,1-1 0,0 1-1,-1 0 1,1-1 0,0 1 0,-1-1 0,1 1 0,-1 0 0,-2 2-37,0 0-1,0-1 1,-1 1-1,1-1 0,0 0 1,-7 3-1,-22 11 37,-43 14 0,64-26-192,0-1-1,-1 0 0,1-1 0,-1 0 0,0 0 1,0-2-1,-22 0 0,33 0 80,1 0 1,-1-1 0,1 1-1,-1 0 1,1 0-1,-1 0 1,1-1-1,-1 1 1,1 0-1,-1-1 1,1 1-1,-1 0 1,1-1 0,0 1-1,-1-1 1,1 1-1,0 0 1,-1-1-1,1 1 1,0-1-1,-1 1 1,1-1-1,0 1 1,0-1 0,0 0-1,-1 1 1,1-1-1,0 1 1,0-2-1,0-18-1669,0 13 697,1-5-120,0 1 1,0-1-1,1 1 1,5-20 0,-2 18 684,0-1 1,0 1 0,12-19 0,-8 17 639,1 1 0,1 0 1,0 1-1,0 0 0,2 1 0,-1 0 1,18-12-1,-20 17 1210,1 1 1,0 0-1,0 1 1,0 0-1,1 1 1,0 0-1,0 1 0,0 0 1,20-2-1,11 1 1216,61 4-1,-53 1-2270,-34-1-259,69-3-215,-77 2-34,-1-1-1,0 1 1,0-1 0,0-1 0,0 0-1,0 0 1,0 0 0,7-5-1,-12 6-25,-1 0-1,1-1 0,-1 1 0,1 0 0,-1-1 0,0 1 0,0-1 1,0 0-1,-1 0 0,1 0 0,-1 0 0,1 0 0,-1 0 0,0 0 1,0 0-1,0 0 0,-1-1 0,1-3 0,0-8-2241,0-1 0,-3-26 0,1 11-760,1 29 3229,0 1 1,1 0-1,-1-1 1,0 1-1,0 0 1,-1-1-1,1 1 0,0 0 1,0-1-1,-1 1 1,1 0-1,0 0 1,-1-1-1,0 1 1,1 0-1,-1 0 1,0 0-1,1-1 1,-1 1-1,0 0 1,0 0-1,0 0 1,0 1-1,0-1 1,-2-2-1,1 3 100,0 0 1,1 0-1,-1 0 0,0 1 1,0-1-1,0 0 0,0 1 0,1-1 1,-1 1-1,0-1 0,0 1 1,1 0-1,-1 0 0,1-1 0,-1 1 1,1 1-1,-1-1 0,1 0 1,-1 0-1,1 0 0,-2 3 0,-11 9 1782,1 1-1,1 0 0,0 1 0,-19 30 0,25-35-1154,1 0-1,0 0 0,1 0 1,0 1-1,1-1 0,0 1 1,0 0-1,1 0 0,-1 21 0,3-18-301,0 0-1,1 1 0,5 22 1,-5-31-367,1 0 0,1 0 1,-1 0-1,1 0 1,0-1-1,0 1 0,1-1 1,-1 0-1,1 0 0,7 7 1,-3-4-130,-1-1 1,2 0-1,-1 0 0,1-1 1,0 0-1,11 6 1,-17-11-121,1 1-1,-1-1 1,1 0 0,-1 1 0,1-2 0,-1 1 0,1 0 0,-1-1 0,1 1-1,0-1 1,-1 0 0,1-1 0,0 1 0,-1 0 0,1-1 0,0 0 0,-1 0-1,1 0 1,-1 0 0,0-1 0,1 1 0,5-5 0,1-2-644,0-1 0,-1-1 1,0 0-1,-1 0 0,0-1 1,12-19-1,-4 5-486,34-47-2587,-3 1 2163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8082,'0'0'7913,"54"180"-4856,-50-123-1089,-4-1-1111,-4 1-537,-38-4-168,-21-3-152,-71 7-1385,8-15-3119,-8-14-3106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2:5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50 520,'0'0'6145,"76"-7"-6065,8-7-80,-13 0-440,-17 0-1400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8378,'0'0'6467,"44"0"-4147,280-3 0,-210 3-2101,25 0-327,-43 0-4435,-101-1 2142,-16-1 1492,-1 0 0,1 2-1,-27 2 1,40-1 890,0 0 0,0 1 0,0 0 0,0 0-1,1 1 1,-1 0 0,1 0 0,-1 1 0,1 0-1,0 0 1,1 1 0,-9 6 0,-9 14 434,1 0 0,1 1 0,2 1-1,0 2 1,2 0 0,-24 51 0,3 10 601,-28 95 0,27-43-870,-23 149 1,61-277-258,-9 35-290,11-46 357,-1-1 0,1 0 0,-1 0 0,0 0 0,0 0 0,0 0 0,-1 0 0,1 0 0,0 0 0,-1 0 0,1 0 0,-1-1 0,1 1 0,-1-1 0,0 1 0,-3 2 0,4-4 32,0 0 1,0 1 0,0-1-1,0 0 1,0 0 0,0 0-1,0 1 1,0-1-1,0 0 1,0 0 0,0-1-1,0 1 1,0 0 0,1 0-1,-1 0 1,0-1-1,0 1 1,0 0 0,0-1-1,0 1 1,0 0 0,1-1-1,-1 0 1,0 1 0,0-1-1,1 1 1,-1-1-1,0 0 1,1 1 0,-1-1-1,0 0 1,1 0 0,-1 0-1,1 1 1,-1-2-1,-11-32-304,12 34 314,-6-35 190,1 1 1,1 0 0,2-48-1,2 81-164,0 0 0,0 1-1,1-1 1,-1 0 0,0 1-1,1-1 1,-1 1 0,1-1-1,-1 0 1,0 1 0,1-1-1,-1 1 1,1-1 0,0 1-1,-1-1 1,1 1 0,-1 0-1,1-1 1,0 1 0,-1 0-1,1-1 1,0 1 0,-1 0-1,1 0 1,0-1-1,-1 1 1,1 0 0,0 0-1,0 0 1,-1 0 0,2 0-1,32 1 87,-22-1-28,3 0-182,-1 1 1,1 1 0,-1 0-1,0 1 1,0 1 0,0 0-1,0 0 1,0 2 0,-1 0 0,0 0-1,0 1 1,19 14 0,-31-44-9903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2769,'0'0'13226,"-201"191"-11649,167-106-281,9 7-496,17 4-432,8-8-368,29 4-512,30-21-3625,0-32-2704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357 449 8458,'0'0'4021,"-41"-13"-3832,5 1-179,-1 2 0,-62-10 1,96 20-11,0 0 0,0 0 0,0 0 0,0 0 0,0 0 0,0 0 0,0 1 0,0-1 0,0 1 0,1 0 0,-1 0 0,0 0 0,0 0 0,1 1 0,-1-1 0,0 1 0,1-1 0,0 1 0,-1 0 0,1 0 0,0 0 0,0 0 0,0 1 0,0-1 0,0 0 0,1 1 0,-1-1 0,1 1 0,-2 4 0,-8 14 1,1 1-1,2 0 1,0 1 0,2 0 0,-6 30 0,6-10 5,2 0-1,1 45 1,2-81-5,2 1 0,-1 0-1,1-1 1,0 1 0,0-1-1,1 1 1,0-1 0,0 0-1,5 10 1,-5-13-11,1-1-1,-1 0 1,1 0 0,-1 0-1,1 0 1,0 0 0,0 0-1,0-1 1,1 1 0,-1-1-1,0 0 1,1 0 0,0 0-1,-1-1 1,1 1 0,0-1-1,0 0 1,0 0 0,5 1-1,1-1-23,-1 0-1,1 0 1,0 0-1,0-1 1,0-1-1,0 0 0,0 0 1,0-1-1,-1 0 1,1-1-1,11-4 1,-7 0-73,-1 1 1,0-2 0,0 0 0,0 0 0,-1-1 0,19-19 0,-5 0-262,-1-2 1,-1 0 0,-2-2 0,37-67-1,-40 61 185,-1 0 0,-3-2 0,0 0 0,-3-1 1,-1 0-1,-2-1 0,-2 0 0,-2-1 0,0-56 0,-6-13 789,-4 93 170,4 19-745,1-1 1,0 1-1,0 0 1,-1-1-1,1 1 0,0 0 1,-1 0-1,1-1 0,0 1 1,-1 0-1,1 0 1,0 0-1,-1-1 0,1 1 1,-1 0-1,1 0 0,0 0 1,-1 0-1,1 0 1,-1 0-1,1 0 0,-1 0 1,1 0-1,0 0 0,-1 0 1,0 0-1,-1 1 31,0 0 1,0 0-1,0 0 0,0 1 1,1-1-1,-1 0 0,0 1 0,1 0 1,-1-1-1,1 1 0,-1 0 1,1 0-1,0 0 0,0 0 0,-2 3 1,-10 23 411,1 0 1,1 1-1,1 1 0,-5 30 1,-17 131 2188,22 64 522,10-228-3025,0-15-113,0 0 1,1-1-1,0 1 0,1 0 1,1-1-1,6 22 0,-7-29-130,-1-1 0,1 1 0,0-1-1,0 1 1,1-1 0,-1 1 0,1-1 0,-1 0-1,1 0 1,0-1 0,0 1 0,0 0 0,0-1-1,1 0 1,-1 0 0,1 0 0,0 0 0,-1 0-1,1-1 1,0 1 0,0-1 0,0 0 0,5 0-1,-1 0-325,1 0-1,-1-1 0,0 0 1,1-1-1,-1 0 0,1 0 1,-1 0-1,0-1 1,0-1-1,0 1 0,0-1 1,13-7-1,0-4-495,0 0-1,37-32 1,-49 38 839,55-42-85,40-37 230,-93 76-75,0 0 0,-1 0 0,0-1 1,-1-1-1,-1 0 0,11-20 1,-16 27-1,-1-1 1,0 1 0,-1-1 0,0 1-1,0-1 1,0 1 0,-1-1 0,0-10-1,0 13 20,0 3 4,0 0 0,0 1 0,-1-1 0,1 1 0,0-1 0,0 0 0,0 1 0,-1-1-1,1 1 1,0-1 0,-1 1 0,1-1 0,0 1 0,-1-1 0,1 1 0,-1-1 0,1 1 0,-1 0-1,1-1 1,-1 1 0,1 0 0,-1-1 0,1 1 0,-1 0 0,0 0 0,0-1 0,-24-3 652,21 4-513,-1 0 0,0 0-1,0 0 1,0 1 0,0 0-1,1 0 1,-10 3 0,8 0-7,1 0 0,0 0 0,0 1 0,0 0 0,0 0-1,1 0 1,0 0 0,0 1 0,0-1 0,1 1 0,0 0 0,-3 9 0,0-2 176,2 0 0,0 0 0,0 0-1,2 1 1,-3 16 0,4-18-134,0 0 1,1 0 0,0 1-1,1-1 1,1 0-1,2 14 1,-2-22-175,-1 1 0,1-1 0,0 0 1,0 1-1,1-1 0,-1 0 0,1 0 0,0-1 1,0 1-1,0 0 0,0-1 0,1 0 0,-1 0 1,1 0-1,0 0 0,0-1 0,0 1 0,6 2 1,-1-1-46,1-1 1,0 1 0,0-2-1,0 1 1,0-1 0,0-1 0,0 0-1,0 0 1,1-1 0,-1 0 0,0-1-1,1 0 1,10-3 0,-2-1-309,0 0 1,-1-2 0,0 0-1,0-1 1,27-17 0,48-38-3330,-14-4-2552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2481,'0'0'9344,"-38"31"-8032,38-31-1312,-155 134 801,149-127-762,0-1 0,0 1 0,1 0 1,-1 0-1,1 1 0,1-1 0,0 1 1,-6 14-1,8-14-15,1-1-1,-1 1 1,1 0 0,1 0 0,-1 0 0,2 8 0,-1 6 12,-1 3-2,-1-7-4,2 1 1,0 0 0,1 0 0,7 32-1,-7-47-34,0 1 1,0-1-1,1 0 0,-1 0 0,1 0 0,0 0 0,0 0 0,1 0 0,-1-1 1,1 1-1,0-1 0,0 0 0,0 1 0,0-2 0,1 1 0,-1 0 0,1 0 1,-1-1-1,1 0 0,0 0 0,0 0 0,0 0 0,0-1 0,1 1 0,6 0 0,-4-1-119,0 0-1,-1 0 0,1-1 1,0 1-1,0-2 0,0 1 1,0-1-1,0 0 0,0-1 1,-1 1-1,1-1 0,-1-1 1,1 1-1,-1-1 0,0 0 1,0-1-1,0 1 0,0-1 1,5-5-1,6-6-896,-1-2 1,-1 1 0,0-2-1,15-23 1,-23 31 612,56-85-3794,-10 5 2175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135 358 888,'0'0'7450,"-9"31"-5742,-26 100-51,8-16-190,20-82-1490,-2 1 0,-13 35 0,21-66-192,-14 29-747,8-25-1610,4-21-3651,4-10 5285,2 0 1,9-47-1,14-47 691,0-1 178</inkml:trace>
  <inkml:trace contextRef="#ctx0" brushRef="#br0" timeOffset="1">172 0 168,'0'0'11699,"72"142"-12508,-55-89-3728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53 3521,'0'0'11953,"-22"-9"-10923,-76-27-286,91 34-694,0 1 0,0-1 0,0 1 1,0 0-1,0 1 0,-1-1 0,1 2 1,0-1-1,0 1 0,0 0 0,0 0 1,-9 3-1,3 2-20,0-1 1,0 2-1,0 0 0,-11 9 1,12-9 4,1 0-97,-27 19 214,36-25-207,1 0-1,-1 1 1,1-1 0,-1 1-1,1-1 1,0 1 0,-1 0-1,1-1 1,0 1 0,0 0 0,0 0-1,0 0 1,1 0 0,-1 0-1,1 0 1,-1 0 0,0 3-1,1-4-38,1 0-1,-1-1 0,0 1 0,1 0 0,-1 0 0,1 0 0,-1 0 1,1-1-1,-1 1 0,1 0 0,-1 0 0,1-1 0,0 1 1,-1 0-1,1-1 0,0 1 0,0-1 0,-1 1 0,1-1 1,0 1-1,0-1 0,0 0 0,0 1 0,0-1 0,0 0 0,29 8-228,-21-7 88,10 4-149,0 0 1,0 1-1,0 0 1,25 14-1,-39-17 298,-1-1-1,0 1 1,0-1-1,0 1 1,0 0 0,-1 1-1,1-1 1,-1 1-1,0-1 1,0 1-1,0 0 1,0 0 0,-1 0-1,1 1 1,-1-1-1,0 1 1,-1-1 0,1 1-1,-1 0 1,0-1-1,0 1 1,0 0 0,-1 7-1,0-6 47,-1 1-1,0-1 0,0 0 1,-1 1-1,0-1 0,0 0 1,0 0-1,-1 0 0,0 0 1,0-1-1,0 1 1,-1-1-1,0 0 0,0 0 1,0 0-1,-1 0 0,0-1 1,0 0-1,0 0 1,-8 5-1,1-1 46,0-1 0,-1 0 0,1-1 1,-2-1-1,1 0 0,0 0 0,-1-2 0,-18 4 0,31-7-57,-1 1-1,0-1 1,1 0-1,-1 1 1,0-1-1,0 0 1,1 0-1,-1 0 1,0 0-1,0 0 1,1 0-1,-1-1 1,0 1 0,0-1-1,1 1 1,-1-1-1,0 1 1,1-1-1,-1 0 1,1 0-1,-1 0 1,1 0-1,-1 0 1,-1-2-1,2 0-224,0 0 0,0-1 0,0 1-1,0 0 1,1 0 0,-1-1 0,1 1 0,0 0-1,0-1 1,0-4 0,0 0-115,2-56-2963,5-3 2208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5649,'0'0'3225,"-12"195"-3225,7-159-384,1-15-856,0-10-609,-13-26-2792,0-20 4273,1-4 256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4249,'0'0'904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7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245 149 4185,'0'0'4110,"-16"-25"-4211,-48-71-95,62 93 184,1 1 0,-1 0 1,0 0-1,0-1 1,1 1-1,-2 1 0,1-1 1,0 0-1,0 0 0,-1 1 1,1-1-1,-5-1 0,6 3 9,0 0-1,0 0 1,-1-1-1,1 1 1,0 0-1,0 1 1,0-1-1,0 0 0,0 0 1,0 0-1,0 1 1,0-1-1,0 0 1,0 1-1,-2 0 1,-2 1-7,2 0 17,-1 0-1,0 0 1,1 1-1,-1-1 1,1 1 0,0-1-1,0 1 1,0 0-1,0 0 1,0 0-1,1 1 1,-1-1-1,-1 5 1,-25 50 425,29-58-429,-7 20 300,0 0 0,2 0 0,0 0 0,1 1 0,1 0 1,1-1-1,0 23 0,2-41-298,0 0 1,0 0 0,0 0 0,0 0-1,0 0 1,0 0 0,1 0 0,-1 0-1,1 0 1,-1 0 0,1 0 0,0 0-1,0 0 1,0 0 0,0-1 0,0 1-1,0 0 1,0 0 0,0-1 0,1 1-1,-1-1 1,1 0 0,-1 1 0,4 1-1,0-1-90,0-1-1,0 1 0,0-1 1,0 0-1,0 0 1,1-1-1,-1 0 0,9 0 1,-9-1-83,0 1 0,0-1 1,0 0-1,0-1 0,0 1 0,0-1 1,0 0-1,0 0 0,-1-1 0,1 1 1,-1-1-1,0 0 0,1 0 0,-1-1 1,4-4-1,9-10-708,-1 0 0,15-23 1,-16 21 241,39-61-1515,9-11 827,-63 91 1401,1 0-1,-1 0 0,1 1 0,0-1 0,-1 0 0,1 0 0,0 1 0,-1-1 0,1 0 1,0 1-1,0-1 0,-1 1 0,1-1 0,0 1 0,0-1 0,0 1 0,0 0 0,0-1 0,0 1 1,0 0-1,-1 0 0,1-1 0,0 1 0,0 0 0,2 0 0,-2 1-4,0 0-1,-1-1 1,1 1 0,0 0-1,0 0 1,0-1-1,-1 1 1,1 0-1,-1 0 1,1 0 0,0 0-1,-1 0 1,1 0-1,-1 0 1,0 0-1,1 0 1,-1 0 0,0 1-1,2 8 319,0 0 0,-1 0 0,0 13 1,0 40 1174,1-32-647,-1 0 0,-7 50 0,-9-45-24,15-35-532,0-4 43,0-8-489,1 1 0,0 0-1,1-1 1,0 1 0,1 0-1,0 0 1,0 0 0,1 1-1,1-1 1,0 1 0,7-11-1,-1 4-360,0 1 0,1 1 0,1 0 0,0 1 0,24-18 0,-34 28 439,0 0 1,0 1-1,1-1 0,0 1 0,-1 0 1,1 0-1,0 0 0,0 1 0,0-1 1,0 1-1,0 0 0,1 0 0,-1 1 1,0-1-1,5 1 0,-8 0 55,0 1 1,0-1-1,-1 0 0,1 1 1,0 0-1,0-1 0,-1 1 1,1-1-1,0 1 0,-1 0 1,1-1-1,0 1 0,-1 0 0,1 0 1,-1 0-1,1-1 0,-1 1 1,0 0-1,1 0 0,-1 0 1,0 0-1,0 0 0,1 0 1,-1 0-1,0 0 0,0 0 1,0 0-1,0-1 0,0 3 1,0 36 886,0-30-610,0 181 2453,2-184-6280,4-11 339,3-13-1358,-1-15 2189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2657,'0'0'12042,"251"3"-11514,-142-3-328,-4 0-128,-8 0-72,-17 0-576,-18 0-672,-24 0-905,-29-7-1359,-9-11-177,0-3-632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7658,'0'0'5585,"-63"251"-3321,59-173-839,4-4-865,0-10-392,0-14-168,0-15-640,21-21-1337,29-14-647,0-53-1537,-8-3-504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3193,'0'0'5178,"30"34"-3496,-5-4-1253,180 234 2673,27 112 1462,-180-278-2684,78 206-1,-117-263-1781,-2 1 1,-2-1-1,5 52 0,-9-3-2796,-5-175-4104,0 7-173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30 832,'0'0'10834,"-5"35"-10312,0 1-441,-15 128 113,18-152-880,3-25 215,4-29 37,-1 31 341,1-1 0,1 1 1,0 0-1,0 1 1,1-1-1,1 1 1,-1 1-1,2 0 0,-1 0 1,1 0-1,1 1 1,-1 0-1,15-8 0,-18 14-185,-1 0 0,1 1 0,0-1 0,-1 1-1,1 0 1,0 1 0,0-1 0,-1 1 0,9 1 0,0-1-481,-12 0 692,0 0 1,0 0-1,-1 1 1,1-1 0,-1 0-1,1 1 1,0-1-1,-1 1 1,1-1-1,-1 1 1,1 0 0,-1 0-1,1 0 1,-1 0-1,0 0 1,1 0 0,-1 0-1,0 0 1,2 2-1,-1 0 44,0 0 1,0 0-1,-1 1 0,1-1 0,-1 0 0,1 1 0,-1-1 0,1 7 0,1 7 519,-2 0 0,0 0 0,-1 20 0,0-20 343,-1-12-566,1 0 0,1 1 1,-1-1-1,1 0 0,0 0 0,2 7 1,-3-11-191,1 0-1,-1 1 1,1-1 0,0 0 0,0 0 0,0 0 0,0 1 0,0-1 0,0 0 0,0 0 0,0 0 0,0 0-1,0-1 1,0 1 0,1 0 0,-1 0 0,0-1 0,1 1 0,-1-1 0,0 1 0,1-1 0,-1 0-1,1 1 1,-1-1 0,0 0 0,1 0 0,-1 0 0,2 0 0,2 0-19,-1-1 1,1 1 0,-1-1 0,0 0-1,1 0 1,-1-1 0,0 1-1,0-1 1,0 0 0,0 0-1,0 0 1,0 0 0,4-4-1,-1 0-50,-1 0-1,1 0 0,-1-1 1,-1 0-1,1 0 0,5-11 1,-4 6-101,0-1 0,-1 0 0,-1 0 0,0 0 0,0-1 0,-2 0 0,0 0 0,2-18 0,-4 29 73,-1 0 1,0 0 0,1 0-1,-1 0 1,-1 0-1,1 0 1,0 0 0,-1 0-1,1 1 1,-1-1-1,0 0 1,0 0-1,0 0 1,0 1 0,0-1-1,-1 0 1,1 1-1,-1-1 1,-2-1-1,1 2 8,0 0 0,0 1 0,0-1 0,0 1 0,0 0 0,-1 0 0,1 0 0,0 1 0,-1-1 0,1 1 0,-1 0 0,1 0 0,-1 0 0,1 0 0,-1 1 0,-3 0 0,2 0 12,0 0 0,1 0-1,0 1 1,-1-1 0,1 1-1,0 0 1,0 0 0,0 1-1,0-1 1,0 1 0,0 0-1,1 0 1,-1 0 0,1 1 0,0-1-1,0 1 1,0-1 0,1 1-1,-1 0 1,1 0 0,0 0-1,0 1 1,0-1 0,1 0 0,-2 6-1,-2 8 155,1-1 1,1 1-1,0 0 0,1 0 0,1 22 1,1-37-149,0 1 0,1-1 1,-1 1-1,1-1 0,-1 1 0,1-1 1,0 1-1,0-1 0,1 0 1,-1 0-1,1 1 0,-1-1 0,1 0 1,0 0-1,0-1 0,0 1 1,5 4-1,-2-3 0,0-1 0,0 1 1,0-1-1,0 0 1,0 0-1,1-1 0,-1 0 1,1 0-1,10 2 0,6 0-409,1-2-1,0 0 1,0-1-1,32-4 1,-50 3 70,1-1 0,0 0 0,-1 0 0,1-1 0,-1 1 0,1-1 0,-1 0 0,0-1 1,0 1-1,0-1 0,0 0 0,0-1 0,-1 1 0,7-7 0,0-1-669,-1-1 1,-1 0-1,0-1 0,8-15 1,7-19-75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9 145 720,'0'0'11667,"24"6"-11357,8 1-287,40 3 0,-69-10-47,1 0 1,-1 0 0,1 0-1,0-1 1,-1 1-1,1-1 1,-1 0 0,0 0-1,1 0 1,-1 0 0,0-1-1,1 1 1,-1-1-1,0 0 1,0 0 0,0 0-1,-1 0 1,1-1 0,-1 1-1,1-1 1,-1 0 0,0 1-1,1-1 1,-1 0-1,2-6 1,-1 2-199,0 0 0,0-1 0,-1 1-1,0-1 1,0 0 0,-1 0 0,0 0 0,0-12-1,-1 18 204,0 0-1,-1 0 0,1 0 1,-1 0-1,0 1 0,1-1 1,-1 0-1,0 0 0,0 1 1,0-1-1,0 1 0,0-1 1,-1 1-1,1-1 0,0 1 1,-1 0-1,1-1 0,-1 1 1,0 0-1,1 0 0,-1 0 1,0 0-1,1 1 0,-1-1 0,0 0 1,0 1-1,0-1 0,0 1 1,0-1-1,1 1 0,-1 0 1,0 0-1,-2 0 0,-4-1 45,0 1 0,0 0 0,1 0 0,-1 1-1,0 0 1,0 0 0,-12 5 0,14-4 29,0 1 1,0 0-1,0 1 0,0-1 1,1 1-1,-1 0 1,1 1-1,0-1 0,0 1 1,1 0-1,-1 0 1,1 1-1,1-1 1,-1 1-1,1 0 0,-1 0 1,2 0-1,-1 0 1,-1 8-1,-2 4 181,2 1 0,0 0 0,1 0 1,1 1-1,0 28 0,2-45-217,1 0 0,-1 0 0,0 1 0,1-1 0,0 0 0,-1 0 1,1 1-1,1-1 0,-1 0 0,0 0 0,1 0 0,0-1 0,-1 1 0,1 0 0,0 0 0,0-1 1,1 1-1,-1-1 0,0 0 0,1 0 0,0 0 0,-1 0 0,1 0 0,0 0 0,0-1 0,0 0 0,0 1 1,0-1-1,0 0 0,1 0 0,5 0 0,5 2-117,1-2 1,-1 0-1,0 0 0,1-2 0,-1 1 1,16-4-1,-23 2-251,0 0 0,0 0 0,-1-1 0,1 0 0,-1 0 0,1 0 0,-1-1 0,0 0 0,-1 0 0,1-1 0,-1 1 0,0-1 0,0 0 0,5-7 0,-1 2-483,43-44-5072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0 240,'0'0'5507,"13"10"-4196,-3-3-1003,3 2 92,0 1-1,-1 1 1,0 0-1,-1 0 1,11 14-1,3 8 485,-2 1 0,27 48 0,-42-66-677,-1 0-1,0 1 1,-1 0 0,-1 0-1,-1 0 1,0 1 0,-1-1-1,0 19 1,-2-18 36,-1-1 1,0 1-1,-4 20 0,3-31-206,-1-1 0,0 0 0,0 1 0,-1-1 0,0 0 0,0 0 0,0-1 0,0 1 0,-1-1 0,0 1-1,-8 7 1,-7 5-70,-2-1-1,0-1 1,0-1-1,-2-1 1,-40 20-1,47-26-73,-103 49-2077,2-12-2573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4209,'0'0'11802,"67"53"-10569,-25-17-777,4-1-264,-12 0-192,-5 1-64,-12 6-1489,-17 26-1175,0-12-1665,-29-3-576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0 528 848,'0'0'19660,"68"-120"-19660,-1 42-888,63-46-2441,-21 18-1672,-13 6-416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6537,'0'0'5711,"44"20"-3543,142 60-373,-59-33-512,-80-32-1101,-46-15-245,1 0 0,-1 1-1,0-1 1,0 1 0,1-1 0,-1 1 0,0 0 0,0-1 0,0 1 0,0 0 0,0 0-1,0 0 1,0 0 0,0-1 0,0 1 0,0 1 0,-1-1 0,1 0 0,0 0 0,-1 0-1,1 0 1,-1 0 0,1 1 0,-1-1 0,0 0 0,1 2 0,-1-1-50,-1 0 0,1 0 0,-1 0 0,1 0 0,-1 0 0,0 0 0,0-1 0,0 1 1,0 0-1,0 0 0,0-1 0,-1 1 0,1-1 0,0 1 0,-1-1 0,1 1 0,-1-1 0,0 0 1,-3 2-1,-34 22-641,-2-3 1,-45 20-1,15-9 277,-69 32-121,-79 41 913,206-99-155,10-6-88,0 1 0,-1-1 1,1 1-1,0 0 0,0 0 0,0 0 1,1 0-1,-1 0 0,0 1 1,1-1-1,-1 1 0,1 0 1,0 0-1,-3 4 0,5-7-59,0 1 0,0-1 1,-1 1-1,1-1 0,0 1 0,0-1 0,0 1 0,0-1 0,0 1 0,0-1 1,0 1-1,0-1 0,0 1 0,0-1 0,0 0 0,0 1 0,0-1 0,0 1 1,0-1-1,1 1 0,-1-1 0,0 1 0,0-1 0,0 1 0,1-1 0,-1 0 1,0 1-1,1-1 0,-1 0 0,0 1 0,1-1 0,-1 0 0,0 1 0,1-1 1,-1 0-1,1 0 0,-1 1 0,1-1 0,-1 0 0,1 0 0,26 5 387,23-3-213,-1-3 1,1-1 0,-1-3-1,0-1 1,-1-3 0,73-23-1,71-37-546,-168 59-78,0-2 0,-1 0 0,0-1 0,-1-2 1,31-26-1,-49 37 183,-1 1 1,1-1 0,-1 0-1,0 0 1,-1-1-1,1 1 1,-1 0-1,0-1 1,0 0 0,0 1-1,-1-1 1,1 0-1,-1 0 1,0 0 0,-1 0-1,1 0 1,-1 0-1,0 0 1,-1-8 0,1 7-40,0-53-2921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0 208,'0'0'8058,"-122"273"-5954,59-142-223,-4 14-73,-8 1-584,-5-1-744,0-7-304,5-14-168,8-18-8,4-21-720,21-25-912,12-28-801,30-39-887,0-43 399,0-17-1224</inkml:trace>
  <inkml:trace contextRef="#ctx0" brushRef="#br0" timeOffset="1">239 882 1160,'0'0'8746,"223"68"-7018,-164-26-199,-1 8-337,-3-1-712,-1-3-480,-3-7-352,29-14-240,-18-11-4553,-11-14-1024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5017,'0'0'6784,"-1"35"-6166,0-15-545,0 54 132,-17 104-1,11-126-233,3-1 0,3 80-1,1-127-18,0-1-1,0 0 0,0 0 0,1 0 0,-1 0 1,1 0-1,0 0 0,0 0 0,0 0 0,0-1 1,0 1-1,1 0 0,0 0 0,-1-1 0,1 1 1,0-1-1,0 0 0,0 1 0,0-1 0,1 0 1,-1 0-1,4 2 0,-1-2-120,0 0 0,-1 0 0,1-1 0,0 0 0,0 0 0,0 0 1,0 0-1,0-1 0,0 0 0,0 0 0,0 0 0,0 0 0,7-3 0,-5 2 10,0-1 1,-1 0-1,1 0 1,-1-1-1,0 0 0,0 0 1,0 0-1,0-1 0,0 0 1,5-5-1,7-7-416,24-29 0,-26 27 221,-9 10 260,25-25-3,-2-2 0,-1-2 0,35-59 0,-61 92 387,-1 0 1,-1 0-1,1 0 1,0 0 0,-1-1-1,0 1 1,0 0-1,0 0 1,-1-1 0,0 1-1,0-9 1,-14 17-495,9 1 164,-1 0-1,1 0 1,0 1 0,1 0 0,-1 0 0,1 0-1,0 0 1,1 1 0,-1 0 0,-2 8 0,2-5 65,1 1 0,0-1 1,0 1-1,1 0 1,0 0-1,0 16 1,3-26-17,-1 0 0,1 0 1,-1 0-1,1 0 0,-1 0 1,1 0-1,-1 0 0,1-1 1,0 1-1,-1 0 0,1 0 1,0 0-1,0-1 0,0 1 1,0 0-1,0-1 0,0 1 1,0-1-1,0 1 0,0-1 0,0 1 1,0-1-1,0 0 0,0 1 1,0-1-1,0 0 0,0 0 1,3 0-1,39 3 103,-35-3-94,201-1-80,-80-1 765,-137 3-815,-1 1 0,1-1-1,0 2 1,0-1-1,0 1 1,0 0 0,0 0-1,1 1 1,-1 0 0,1 1-1,0-1 1,1 1-1,-10 9 1,11-10-199,0 0 0,0 1 0,0 0-1,0 0 1,1 0 0,0 1 0,0-1 0,1 1 0,-1 0-1,1 0 1,0 1 0,1-1 0,0 0 0,0 1 0,-2 13-1,4-38-2775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1 840,'0'0'8895,"0"20"-8340,-4 133-59,4-149-577,1 1 0,-1 0-1,-1 0 1,1-1 0,-1 1 0,0 0-1,0-1 1,0 1 0,0-1 0,-1 1-1,0-1 1,0 0 0,0 1-1,0-1 1,-1 0 0,-5 6 0,-8 13 96,-22 45 1,33-58 18,1 0 0,1 0 0,-1 0 0,2 0 0,-1 0 0,2 1 0,-1-1 0,1 13 0,1 28 91,0-50-117,0-1 0,0 0 0,0 1 0,0-1 0,0 0 0,0 0 0,-1 1 0,1-1 0,0 0 0,0 0 0,0 1-1,0-1 1,-1 0 0,1 0 0,0 0 0,0 1 0,0-1 0,-1 0 0,1 0 0,0 0 0,0 0 0,-1 0 0,1 1-1,0-1 1,0 0 0,-1 0 0,1 0 0,0 0 0,0 0 0,-1 0 0,1 0 0,0 0 0,0 0 0,-1 0 0,1 0-1,0 0 1,-1 0 0,1 0 0,0 0 0,0 0 0,-1 0 0,1-1 0,0 1 0,0 0 0,-1 0 0,1 0 0,0 0-1,0 0 1,-1-1 0,1 1 0,0 0 0,0 0 0,0 0 0,0-1 0,-1 1 0,1 0 0,0 0 0,0-1 0,0 1-1,0 0 1,0 0 0,0-1 0,-3-11-172,1-1 0,1 1-1,0 0 1,1-1-1,2-13 1,-2-5-189,1 28 397,-1 0 0,1 0-1,-1 0 1,1 0 0,0 0-1,0 1 1,0-1 0,0 0-1,1 1 1,-1-1 0,1 1-1,0-1 1,-1 1 0,1 0-1,0-1 1,1 1 0,-1 0-1,0 0 1,0 1 0,1-1-1,-1 0 1,1 1 0,4-2-1,7-4 435,0 2 0,0-1 0,19-3-1,-28 8-399,49-12 612,0 3 0,89-5 0,111 11-305,-188 4-184,-64 0-174,0 0 0,0 0-1,0 0 1,0 0-1,0 1 1,0-1-1,0 1 1,0-1-1,0 1 1,0 0-1,3 1 1,-2 7 330,-15 5-150,-8-2-311,0 0-1,-24 10 0,4-2-493,28-13-106,-1-1 0,1 0 0,-1 0 0,-1-2 0,1 1 0,0-2 0,-1 0 0,0 0 0,-22 0 0,-10-3-3344,11-3 445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7226,'0'0'6257,"269"3"-6161,-185-13-96,-17-5-248,-12 1-664,-18 0-801,-16 0-535,-21-11-873,0 4-1376,-16 0 3657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416 436 4113,'0'0'8746,"-185"205"-9362,93-155-1329,16-18-1664,13-22-87</inkml:trace>
  <inkml:trace contextRef="#ctx0" brushRef="#br0" timeOffset="1">51 0 6889,'0'0'9450,"230"96"-7209,-179-68-1537,-5-7-704,-8 1-776,-17-8-3089,-9-11-4185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676 1 1112,'0'0'7942,"-10"41"-5502,-32 139 162,37-155-1812,1 1 0,2 0 0,0 0 0,3 30 0,0-10 244,-9 260 3024,1-227-3786,-32 144-1,38-215-323,-8 19-397,9-27 365,0 1 1,-1 0 0,1-1-1,0 1 1,-1 0-1,1-1 1,-1 1 0,1-1-1,-1 1 1,1-1-1,-1 1 1,0-1 0,1 1-1,-1-1 1,0 1-1,1-1 1,-1 0 0,0 1-1,1-1 1,-1 0-1,0 0 1,0 0 0,1 1-1,-1-1 1,0 0-1,0 0 1,1 0 0,-1 0-1,-1 0 1,2-1-3,-1 1 0,1 0 0,-1 0 1,1 0-1,0 0 0,-1 0 0,1-1 0,0 1 1,-1 0-1,1 0 0,-1-1 0,1 1 0,0 0 1,-1 0-1,1-1 0,0 1 0,0 0 0,-1-1 1,1 1-1,0 0 0,0-1 0,0 1 0,-1-1 1,1 1-1,0 0 0,0-1 0,0 1 0,0-1 1,0 0-1,-6-31-1905,2 0-1,2 0 1,1 0-1,3-39 1,0 3 435,-1 13 1029,2 0 0,3 1-1,21-86 1,-20 113 2465,-8 33 1767,-19 47-538,-17 11-1179,-68 87 1,76-111-1705,-120 157 89,106-145-3033,-81 75-1,92-103-999,16-20 284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3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7914,'0'0'4793,"164"185"-4793,-114-171-2017,1-14-3832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5417,'0'0'8193,"43"1"-7311,143-2-519,-170 1-397,-1-1 0,1 0-1,0-2 1,0 1 0,-1-2-1,0 0 1,24-10 0,-24 8-124,-4 2-306,1-1 0,-1 0 0,-1-1 1,1 0-1,-1 0 0,12-10 0,-18 12 220,-1 1 1,0-1-1,0 1 0,0-1 0,0 0 1,0 0-1,-1 0 0,0-1 1,0 1-1,0-1 0,0 1 0,-1-1 1,0 1-1,0-1 0,0 0 1,0 0-1,-1 1 0,0-7 0,0 8 183,0 0 0,0 0-1,0 0 1,-1 0-1,0 0 1,1 0 0,-1 0-1,0 1 1,0-1 0,-1 0-1,1 0 1,-4-4-1,5 6 97,-1 0 0,0 0 0,-1 0 0,1 0 0,0 0 0,0 0 0,0 0 0,-1 1 0,1-1 0,0 0 0,-1 1-1,1-1 1,0 1 0,-1-1 0,1 1 0,-1 0 0,1 0 0,-1 0 0,1-1 0,-1 1 0,1 1 0,-1-1 0,1 0 0,0 0-1,-1 0 1,1 1 0,-1-1 0,-2 2 0,3-2 23,0 1 1,0-1-1,0 1 1,0 0-1,1-1 0,-1 1 1,0 0-1,0 0 0,0 0 1,1-1-1,-1 1 0,0 0 1,1 0-1,-1 0 1,0 0-1,0 2 0,-4 10 479,-1 1-1,2 0 1,0 0-1,1 0 1,0 0-1,-1 24 1,0 97 2330,5-106-2315,1 148 1922,-7 213-1387,4-373-1419,-1-1-1,0 0 1,-2 0-1,0 0 1,-1-1-1,0 1 1,-1-1-1,-1 0 1,0-1 0,-18 26-1,22-36 68,0-1 1,1 0-1,-2 0 0,1 0 0,0-1 1,0 1-1,-1-1 0,-4 3 1,7-4 158,0-1 0,0 1 1,0-1-1,-1 1 1,1-1-1,0 1 1,0-1-1,0 0 0,0 0 1,0 1-1,0-1 1,-1 0-1,1 0 1,0 0-1,0 0 1,0-1-1,0 1 0,0 0 1,-1 0-1,1-1 1,0 1-1,0 0 1,0-1-1,0 1 0,0-1 1,0 0-1,0 1 1,0-1-1,0 0 1,0 1-1,1-1 1,-1 0-1,0 0 0,-1-1 1,-2-10-399,0-1-1,0 1 1,2-1 0,-1 1 0,1-1 0,0-22-1,2 24 254,-6-72-1351,-8-84-692,10 142 2829,-2 0 0,-10-31 0,1 29 2099,6 22-715,9 6-1828,-1 0-1,0-1 1,1 1 0,-1 0-1,1-1 1,-1 1 0,1 0-1,-1 0 1,1-1 0,0 1-1,-1 0 1,1 0 0,0 0 0,0-1-1,0 1 1,-1 0 0,1 2-1,-7 44 1975,0-2-1325,-1 0-1,-20 59 1,28-102-809,-1-1 0,1 0 0,0 1 0,-1-1 0,1 1 0,-1-1 0,0 0 0,0 1 0,1-1 0,-1 0 0,0 0 0,0 1 0,0-1 0,0 0 0,0 0 0,0 0 0,0 0 0,-1 0 0,1-1 0,0 1 0,-2 1 0,3-20-2363,1 11 2276,0 1 0,1-1 1,0 1-1,1 0 1,-1-1-1,1 1 1,0 0-1,1 1 0,-1-1 1,1 0-1,0 1 1,1 0-1,5-5 0,12-12 131,40-29-1,-46 38 2,74-55 2226,179-103 1,-254 164-1928,1 0 0,-1 1 1,1 0-1,0 1 0,31-5 1,-37 9-732,0 0 0,0 0 0,0 1 0,-1 0-1,1 1 1,14 3 0,-23-4 438,-1 0-1,1 0 1,-1 0-1,1 1 1,-1-1-1,1 0 0,-1 0 1,0 0-1,1 1 1,-1-1-1,1 0 0,-1 1 1,0-1-1,1 0 1,-1 1-1,0-1 1,1 0-1,-1 1 0,0-1 1,0 1-1,1-1 1,-1 1-1,0-1 0,0 1 1,0-1-1,0 0 1,0 1-1,0-1 1,1 1-1,0 9 97,-1 0 0,1 0-1,-2-1 1,1 1 0,-1 0 0,0-1-1,-1 1 1,-1-1 0,1 1 0,-1-1-1,-1 0 1,0 0 0,0 0 0,-9 14 0,-11 12 848,-1-1 0,-33 36 0,19-24-255,17-18-372,-39 44 376,55-65-840,-1-1 0,0 1 0,0-1 0,-1-1-1,0 1 1,0-1 0,-9 4 0,16-8 62,1-1 0,-1 0 0,0 1 0,1-1 0,-1 0 0,1 1 0,-1-1-1,0 0 1,1 0 0,-1 0 0,0 1 0,1-1 0,-1 0 0,0 0 0,1 0 0,-1 0 0,0 0 0,1 0 0,-1 0 0,0 0 0,1-1 0,-1 1 0,0 0 0,1 0 0,-1-1 0,0 1 0,1 0 0,-1 0-1,1-1 1,-1 1 0,1-1 0,-1 1 0,1-1 0,-1 1 0,1-1 0,-1 1 0,1-1 0,-1 1 0,1-2 0,-3-28-2750,3 22 2649,0-45-2000,13-99 0,-8 113 1993,-2 13 565,9-35 1,-11 56-148,0 0 1,1 0-1,-1 1 1,1-1-1,0 0 1,1 1-1,-1 0 1,1-1-1,0 1 1,0 0-1,0 0 0,1 1 1,5-6-1,-6 7-77,0 0 0,0 1 0,0 0 0,0 0 0,0-1 0,0 2 0,0-1 0,0 0 0,1 1 0,-1-1 0,0 1 0,0 0 0,1 0-1,-1 0 1,0 0 0,0 1 0,1 0 0,-1-1 0,0 1 0,0 0 0,0 0 0,0 1 0,0-1 0,0 1 0,0-1 0,0 1 0,-1 0-1,4 3 1,7 6 266,-1 0-1,0 1 0,0 0 0,9 15 0,-16-22-276,94 134 1176,-99-139-1343,0 0 0,0 0 0,0 0 0,0 0 0,0 0 0,0 0 0,0 0 0,0-1 0,0 1 1,0 0-1,0 0 0,0 0 0,0 0 0,0 0 0,0 0 0,0 0 0,0 0 0,0 0 0,0 0 0,0 0 0,0 0 0,0-1 0,1 1 0,-1 0 0,0 0 0,0 0 0,0 0 1,0 0-1,0 0 0,0 0 0,0 0 0,0 0 0,0 0 0,0 0 0,0 0 0,1 0 0,-1 0 0,0 0 0,0 0 0,0 0 0,0 0 0,0 0 0,0 0 0,0 0 0,0 0 1,0 0-1,0 0 0,1 0 0,-1 0 0,0 0 0,0 0 0,0 0 0,0 0 0,0 0 0,0 0 0,0 0 0,0 1 0,0-1 0,0 0 0,0 0 0,0 0 0,0 0 0,0 0 1,1 0-1,-1 0 0,2-15-1594,-2 11 1524,0-1 0,1 0-1,0 1 1,0-1 0,0 1 0,0-1 0,1 1-1,0-1 1,4-7 0,0 7 227,-1-1-1,2 1 1,-1 0-1,1 1 1,-1 0-1,1 0 1,0 0 0,10-3-1,66-19 1967,-43 14-1205,-26 8-659,102-37 1053,-102 36-1615,0-2-1,0 0 0,0 0 1,-1-2-1,19-14 0,-28 19-207,0 0-1,-1 0 0,0 0 0,1 0 0,-2 0 1,1-1-1,0 1 0,-1-1 0,0 0 1,0 0-1,1-6 0,-1-14-2158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0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 5881,'0'0'3106,"3"40"-1351,8 137-206,-9-140-1311,-2 0 0,-1 0 0,-2 0 0,-1 0 0,-11 41 0,5-44-319,-2-1 0,-1 0-1,-2-1 1,-29 47-1,35-62-241,-2-2-1,0 1 0,0-2 1,-1 1-1,-1-2 0,-16 15 1,24-24 53,0-1 0,0 1 1,0-1-1,0 1 0,0-1 0,-1-1 0,1 1 1,-1-1-1,0 0 0,0 0 0,0-1 1,0 0-1,0 0 0,0 0 0,0-1 1,0 0-1,0 0 0,0 0 0,0-1 1,0 0-1,0 0 0,-11-4 0,13 3 41,-1 0 0,1-1 0,0 0 0,0 0 0,0 0 0,0 0 0,1 0 0,-1-1 0,1 0 0,0 1 0,0-1 0,0 0 0,1-1 0,-4-6 0,-3-8-247,-13-43 1,16 46 380,-6-24 153,-14-74-1,22 85 2449,-1-48 1,5 76-2401,1 0 1,-1-1-1,0 1 0,0 0 0,0-1 0,1 1 1,-1 0-1,1-1 0,-1 1 0,1 0 1,0 0-1,-1 0 0,1 0 0,0-1 0,0 1 1,0 0-1,0 0 0,0 0 0,0 1 1,0-1-1,0 0 0,0 0 0,0 0 0,0 1 1,0-1-1,1 1 0,-1-1 0,0 1 1,1-1-1,-1 1 0,0 0 0,1-1 0,0 1 1,9-1 227,-1 0 1,0 1 0,18 2-1,-5-1 85,40 0-1297,83 14 0,-89-10-4279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5713,'0'0'5124,"49"9"-3084,27 5-1150,0-3 1,1-4-1,0-3 0,107-8 0,192-35 1065,297-24 91,406 48 28,-745 16-1608,283 8 239,-302-3-2907,-11-3-7071,-211-3 2647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2481,'0'0'15076,"-14"5"-14266,3-2-693,6-2-94,1 0 0,0 0-1,-1 0 1,1 0 0,0 1 0,0 0-1,0 0 1,0 0 0,0 0-1,0 1 1,1-1 0,-1 1 0,1 0-1,0 0 1,0 0 0,0 1 0,0-1-1,-4 8 1,-88 156 407,45-84-338,-60 139 0,102-204-2816,9-31-4600,1-11 5288,1-16-2404,-2 1 1434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1 384,'0'0'15354,"-16"38"-13984,-51 127-10,56-136-793,2 0-1,2 1 1,-6 36 0,6-23 123,-48 323 2884,53-343-3679,-2 0 1,-6 24-1,10-47-63,0 0-1,0 1 1,0-1 0,0 1-1,0-1 1,-1 1-1,1-1 1,0 1-1,0-1 1,0 0 0,0 1-1,0-1 1,-1 1-1,1-1 1,0 0-1,0 1 1,-1-1 0,1 0-1,0 1 1,0-1-1,-1 0 1,1 1-1,-1-1 1,1 0 0,0 0-1,-1 1 1,1-1-1,0 0 1,-1 0-1,0 0 1,-8-10-3860,-3-24-1080,12 32 4822,-14-53-5767,-2-5 2144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7282,'0'0'1871,"-2"31"601,0 1-1661,-6 172 4510,8-171-4248,-1 13 320,2-1 0,13 81 0,-13-117-1281,6 28 223,1 0 1,2-1 0,1 0 0,26 54 0,-36-88-315,-1 0 0,1 0 0,0-1 0,0 1 0,1-1 1,-1 1-1,0 0 0,0-1 0,1 0 0,-1 1 0,1-1 0,-1 0 0,1 0 0,0 0 0,-1 0 1,1 0-1,3 1 0,-4-2 5,0 0 0,1 0 0,-1 0 0,0 0 1,0 0-1,1 0 0,-1-1 0,0 1 0,0 0 0,0-1 1,1 1-1,-1-1 0,0 1 0,0-1 0,0 0 0,0 1 1,0-1-1,0 0 0,0 0 0,1-1 0,5-6 58,-1 0 0,0-1 0,-1 0 0,1 0 0,3-12 0,-3 10-235,96-177-3861,-61 114-764,0-6-4076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0 328,'0'0'9698,"-20"11"-8651,-3 1-600,-34 25 1,53-33-331,0-1 0,1 1 0,0-1 1,0 1-1,0 0 0,0 0 0,1 1 0,-1-1 1,1 1-1,0-1 0,0 1 0,1-1 0,0 1 1,-1 0-1,1 0 0,1 0 0,-1 9 0,-1 4 424,-47 472 8110,42-166-12717,7-323 3797,0 0-1,0 0 1,0 0 0,0 0 0,0 0-1,0 0 1,1 0 0,-1 0 0,0 0-1,0 0 1,1 0 0,-1 0 0,0 0 0,1 0-1,-1 0 1,2 1 0,9 0-4268,-8-2 3331,8 0-4604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7378,'0'0'9783,"12"39"-7924,42 131-507,-35-115-630,3-1-1,56 101 1,-74-148-681,5 9 148,0 0 0,0 0-1,2-1 1,0 0-1,0-1 1,16 14-1,-26-27-138,0 0-1,0 0 0,0 0 0,0 0 0,0 0 0,0 0 1,0 0-1,1 0 0,-1-1 0,0 1 0,0 0 0,1-1 1,-1 1-1,0-1 0,1 0 0,-1 1 0,1-1 0,-1 0 1,1 0-1,-1 0 0,0 0 0,1 0 0,-1 0 0,1 0 1,-1 0-1,1-1 0,-1 1 0,0-1 0,1 1 0,-1-1 0,0 1 1,1-1-1,-1 0 0,0 1 0,0-1 0,2-1 0,1-4 93,0 1 0,0 0-1,-1-1 1,0 1-1,0-1 1,4-10-1,-2 4-218,62-129-979,15-1-4307,31-45-8508,-70 113 7858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 8418,'0'0'4675,"-16"37"-3788,-49 124-368,51-125-183,1 1-1,2 0 1,-10 64-1,19-86-207,-2 7 290,1-1-1,1 1 1,2 43 0,1-64-394,-1 0 1,0 0 0,1 1-1,-1-1 1,0 0 0,1 0-1,0 0 1,-1 0-1,1 0 1,0 0 0,-1 0-1,1 0 1,0 0-1,0 0 1,0 0 0,0-1-1,0 1 1,0 0 0,0 0-1,0-1 1,0 1-1,0-1 1,0 1 0,1-1-1,-1 0 1,0 1 0,0-1-1,0 0 1,1 0-1,1 0 1,44 1 359,-34-2-250,2-1-95,0 0-1,-1-1 1,1-1-1,-1 0 0,0-1 1,0-1-1,-1 0 1,1-1-1,-1 0 0,-1-1 1,20-15-1,11-12-283,66-69 0,-76 71-13,-2-1 0,-1-2 1,-2-1-1,-2-1 0,-1-1 0,27-61 1,-49 93 355,0 0 0,0-1-1,-1 1 1,-1-1 0,1 1 0,0-12 0,-2 17 385,-2 6-116,-49 118-125,32-82 83,-25 81 0,31-62 33,3 1 0,3 0 0,3 1 1,3 69-1,0-127-389,1-1 1,0 1-1,1 0 1,-1 0-1,0-1 1,1 1-1,-1 0 0,1-1 1,0 1-1,0-1 1,0 1-1,0-1 1,0 1-1,1-1 1,1 3-1,-3-5-27,1 1 0,0-1 0,-1 1-1,1-1 1,0 0 0,-1 1 0,1-1 0,0 0 0,0 1 0,0-1 0,-1 0-1,1 0 1,0 0 0,0 0 0,-1 0 0,1 0 0,0 0 0,0 0-1,0 0 1,-1 0 0,1 0 0,1-1 0,1 0-181,1-1 0,-1 1-1,0-1 1,0 0 0,0 0 0,-1 0 0,1 0 0,3-3 0,25-28-4632,44-60 0,-27 23-2611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6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0 1224,'0'0'17075,"-19"6"-14986,-55 17-1243,63-15-672,19-2 21,21 6 384,1-1-1,1-2 0,-1-1 1,34 3-1,131 10 1064,-174-19-1483,599 10 1991,-408-13-1990,430 1-3143,-517 3-1127,-45 7-2494,-28 2-1520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4537,'0'0'10586,"21"134"-9169,-9-66 71,-3 10-328,-9 10-504,0 11-376,0 4-280,-13 0-360,-16-1-2368,3-27-3058,10-29-1079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1864,'0'0'11823,"7"27"-9888,-3-8-1561,1 6 52,2 1 1,0-2-1,2 1 0,1-1 0,18 33 0,-2-10 314,-7-11-247,2 0-1,1-2 1,53 62-1,-70-91-384,1 0-1,-1 0 0,1 0 0,1 0 1,-1-1-1,1 0 0,0-1 1,0 1-1,0-1 0,8 2 1,-11-4-15,1 0 0,-1 0 1,1-1-1,-1 0 1,1 1-1,-1-2 0,1 1 1,-1 0-1,1-1 1,-1 0-1,0 0 1,1 0-1,-1-1 0,0 1 1,0-1-1,1 0 1,-2 0-1,1 0 0,5-4 1,3-4 2,-1-1 1,0 0-1,0 0 1,-1-1-1,15-24 1,40-76-460,-44 73 31,98-190-6525,-17-3-7092,-71 149 10791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774 291 4161,'0'0'7521,"3"-33"-6200,8-106 40,-11 134-1288,3-61 1616,-4 59-1497,1 5-150,-1 1 0,1-1 0,0 0 0,-1 1 0,0-1 0,1 0 0,-1 1 0,0-1-1,0 1 1,0-1 0,0 1 0,0-1 0,0 1 0,0 0 0,-1-1 0,1 1 0,0 0 0,-1 0 0,1 0 0,-1 0 0,1 0-1,-1 0 1,1 1 0,-1-1 0,0 0 0,1 1 0,-4-1 0,-5-1 28,1 1 0,-1 0-1,-18 0 1,21 1-31,-11 1-33,1 1-1,0 0 0,-1 1 0,1 1 0,0 1 0,0 0 1,1 1-1,0 1 0,-19 11 0,-13 10-5,-70 55-1,82-56 37,1 2 1,1 2-1,2 1 0,1 2 0,-27 38 1,44-52 7,1 0 1,1 1 0,0 1 0,2 0 0,0 1-1,2 0 1,0 0 0,2 0 0,0 1-1,2 0 1,-2 26 0,6-42-35,-2 21 59,4 57 1,-1-77-63,1 0 0,0 0 1,0 0-1,0-1 0,1 1 1,1 0-1,0-1 0,0 0 1,0 0-1,9 11 0,-3-6 6,2-1 0,0-1 0,0 1 0,1-2 0,0 0 0,1 0 0,0-1 0,0-1 0,1-1 0,0 0 0,1 0 0,-1-2 0,26 6 0,4-2-7,0-2 0,1-1 1,75-2-1,-88-5-26,0 0-1,0-2 0,-1-2 1,0-1-1,0-1 1,36-14-1,-47 13-71,1-1 0,-2-1 0,1-2 1,-2 0-1,0 0 0,0-2 0,-1 0 0,-1-2 0,25-26 0,-31 29 44,0-1 1,-1-1-1,-1 0 0,0 0 1,-1 0-1,-1-1 0,0-1 1,-1 1-1,5-22 0,-4 2-1,-2 1 1,-1-1-1,-2-53 0,-2 75 47,-1 1 0,-1-1-1,0 1 1,-1 0 0,-1 0 0,0 0-1,0 0 1,-1 0 0,-1 1 0,0 0-1,-1 0 1,0 0 0,-1 1 0,-15-17 0,16 21-210,0 0 1,0 0 0,-1 0 0,0 1-1,0 0 1,0 1 0,-1-1 0,0 2 0,0-1-1,-1 1 1,1 1 0,-1 0 0,1 0 0,-1 0-1,0 2 1,0-1 0,0 1 0,0 1 0,-1 0-1,-12 1 1,17 0-377,-1 0 0,1 1 0,-1-1 0,1 1 1,-11 5-1,-19 19-3508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5825,'0'0'7338,"151"-25"-7322,-67 25-16,12 0-72,34 0-1072,-21 4-2417,-12 7-2745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2593,'0'0'8857,"239"0"-8584,-142 0-169,3 0-104,-3 0-120,-5 7-729,9 0-647,-26-3-368,-16-1-1081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1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7282,'0'0'5985,"210"145"-5921,-155-113-56,-9-4 0,-17 1-8,-16-1-16,-13 4-400,-55 14-280,-20-7-1209,-9-7-2640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4409,'0'0'6889,"29"53"-6088,-16-28-265,3 0-240,-3 3-128,-5-7-104,1 1-64,-1-8-584,-4 0-1361,5-14-1928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5537,'0'0'6035,"-31"15"-5959,-99 51-40,90-45-114,-64 44 0,71-42 40,33-23 36,0 0-1,-1 0 0,1 0 0,0 0 0,0 0 0,-1 0 0,1 0 0,0 1 0,0-1 0,-1 0 0,1 0 0,0 0 0,0 0 1,-1 0-1,1 0 0,0 1 0,0-1 0,0 0 0,-1 0 0,1 0 0,0 1 0,0-1 0,0 0 0,0 0 0,-1 0 0,1 1 1,0-1-1,0 0 0,0 0 0,0 1 0,0-1 0,0 0 0,0 0 0,0 1 0,0-1 0,0 0 0,0 0 0,0 1 0,0-1 1,0 0-1,0 0 0,0 1 0,0-1 0,0 0 0,0 0 0,0 1 0,0-1 0,1 0 0,-1 0 0,0 1 0,0-1 0,0 0 0,0 0 1,1 0-1,-1 1 0,0-1 0,0 0 0,0 0 0,1 0 0,-1 1 0,16 2-65,4-2 45,95 13-405,-114-14 393,-1 0 0,1 0 0,0 0-1,0 0 1,0 1 0,0-1 0,0 0 0,-1 1 0,1-1 0,0 1-1,0-1 1,-1 1 0,1-1 0,0 1 0,-1-1 0,1 1 0,0 0 0,-1-1-1,1 1 1,-1 0 0,1-1 0,-1 1 0,1 0 0,-1 0 0,0 0-1,1-1 1,-1 1 0,0 0 0,0 0 0,0 0 0,1 0 0,-1 0-1,0-1 1,0 1 0,0 0 0,0 0 0,-1 1 0,1 0-19,-1 0 0,0 0 1,1 0-1,-1 0 0,0 0 0,0 0 1,0 0-1,0 0 0,-1-1 0,1 1 1,0 0-1,-1-1 0,1 1 0,-1-1 1,-2 2-1,-140 83-1603,0-1 1742,125-68 247,16-8-16,15-5 142,12-3-362,0-2-1,0 0 1,0-1-1,0-1 1,-1-2-1,33-9 1,-43 9-203,55-25-635,-63 27 302,1 0 1,-1-1-1,0 1 0,0-1 1,0-1-1,0 1 0,-1-1 1,0 1-1,5-7 0,-3-4-1867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127 196 1240,'0'0'2877,"-13"-31"-1777,-38-94 94,33 90 45,18 35-1218,0 0-1,0 0 1,0-1 0,0 1 0,0 0 0,0 0 0,0 0-1,0-1 1,-1 1 0,1 0 0,0 0 0,0 0 0,0-1-1,0 1 1,0 0 0,-1 0 0,1 0 0,0 0 0,0-1-1,0 1 1,0 0 0,-1 0 0,1 0 0,0 0 0,0 0 0,-1 0-1,1 0 1,0 0 0,0 0 0,0 0 0,-1 0 0,1 0-1,0-1 1,0 1 0,-1 1 0,1-1 0,0 0 0,0 0-1,0 0 1,-1 0 0,1 0 0,0 0 0,0 0 0,-1 0-1,1 0 1,0 0 0,0 0 0,-1 1 0,1 2 109,-1 1 1,0-1 0,1 0-1,0 1 1,-1-1-1,1 1 1,1 3 0,-1 0-160,-14 241 2756,-5 173-2722,19-421-73,0 0 0,0 0-1,0 1 1,0-1 0,0 0 0,0 0 0,-1 1 0,1-1 0,0 0 0,0 0 0,0 1 0,0-1 0,0 0 0,0 0 0,0 0 0,0 1 0,0-1 0,1 0 0,-1 0-1,0 1 1,0-1 0,0 0 0,0 0 0,0 0 0,0 1 0,0-1 0,0 0 0,1 0 0,-1 0 0,0 1 0,0-1 0,0 0 0,0 0 0,1 0 0,-1 0 0,0 0-1,0 1 1,1-1 0,-1 0 0,0 0 0,0 0 0,0 0 0,1 0 0,-1 0 0,0 0 0,0 0 0,1 0 0,-1 0 0,0 0 0,0 0 0,1 0 0,-1 0 0,0 0-1,0 0 1,1 0 0,2-1-901,12 1-2340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3457,'0'0'3320,"-12"188"-3320,7-167-40,5-3-416,0-7-696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7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4 104,'0'0'18740,"311"-3"-17588,-156 3-600,4 0-264,-12 0-216,-21 0-72,-25 0-816,-30 3-1600,-25-3-849,-25 0-1048,-8 0 568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4449,'182'-112'1384,"-150"93"-939,-32 19-441,0 1 1,0-1-1,0 0 1,0 0 0,0 0-1,0 0 1,0 0 0,0 0-1,0 0 1,0 0 0,0 1-1,0-1 1,0 0 0,0 0-1,0 0 1,0 0-1,0 0 1,0 0 0,0 0-1,0 0 1,0 1 0,0-1-1,0 0 1,0 0 0,0 0-1,0 0 1,1 0 0,-1 0-1,0 0 1,0 0 0,0 0-1,0 0 1,0 0-1,0 0 1,0 0 0,0 1-1,0-1 1,1 0 0,-1 0-1,0 0 1,0 0 0,0 0-1,0 0 1,0 0 0,0 0-1,0 0 1,1 0 0,-1 0-1,0 0 1,0 0-1,0 0 1,0 0 0,0-1-1,0 1 1,0 0 0,0 0-1,1 0 1,-1 0 0,0 0-1,0 0 1,0 0 0,0 0-1,0 0 1,0 0 0,0 0-1,0 0 1,0-1-1,0 1 1,0 0 0,0 41 1039,0 33 139,2 0 0,14 84 0,11-18-665,-6-36-752,-4 1 1,5 146-1,-22-320-4606,0 11 707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6777,'0'0'2066,"-2"30"-847,1 5-816,-13 149 1227,7-113-1248,4 0 1,5 75 0,-2-145-372,1 1 0,-1 0-1,0 0 1,1 0 0,-1 0 0,1-1 0,-1 1 0,1 0-1,0 0 1,0-1 0,0 1 0,0-1 0,0 1 0,0-1 0,0 1-1,1-1 1,-1 0 0,1 1 0,-1-1 0,1 0 0,-1 0 0,1 0-1,-1 0 1,1 0 0,0 0 0,-1-1 0,1 1 0,0-1 0,2 1-1,6 1 54,0-1 0,0 0 0,0 0 1,15-2-1,-8 1 26,-1-1-62,0-1 0,0 0 0,-1-1 0,1-1 0,-1 0 0,0-1 0,-1-1 0,20-10 0,-7 2-604,0-2 0,-1-1 1,32-27-1,-52 39 128,-1 0 1,0 0-1,1-1 0,-2 0 1,1 0-1,-1 0 0,0 0 1,0-1-1,-1 0 0,1 1 1,-2-1-1,1 0 0,-1-1 1,0 1-1,0 0 0,-1-1 1,1-7-1,-1-21-2766</inkml:trace>
  <inkml:trace contextRef="#ctx0" brushRef="#br0" timeOffset="1">300 138 744,'0'0'7442,"-104"-25"-6610,133 57-448,5 4-232,3-8-88,1-3-64,0-11-296,-9-7-664,-4-7-585,-4-7-847,-12-21-2033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3449,'0'0'5729,"-9"212"-5489,9-141-144,0-4-88,0 0 8,0-3-16,-17-11-296,-12-10-432,-4-11-640,-9-29-145,12-3-151,5 0-457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54 2152,'0'0'3050,"30"-8"-3008,95-23-45,-104 26-13,0 1-1,0 1 1,1 1 0,39 1-1,-27 2 26,-31-1 43,0 0 0,-1 1 0,1-1 0,0 1 0,-1 0 0,1 0 0,-1 0 0,0 0 0,1 0 0,-1 0 0,0 1 1,1-1-1,-1 1 0,0-1 0,0 1 0,0 0 0,0 0 0,-1 0 0,1 0 0,-1 0 0,1 0 0,-1 1 0,1-1 0,-1 0 0,0 1 0,0-1 0,-1 1 1,1-1-1,0 1 0,0 4 0,0-2 44,-1-1 1,1 0-1,-1 0 0,0 1 1,0-1-1,0 0 1,0 0-1,-1 1 0,0-1 1,0 0-1,0 0 1,-1 0-1,1 0 0,-1 0 1,0 0-1,0 0 1,0-1-1,0 1 0,-6 5 1,-5 3-11,-1-1-1,0 0 1,-1-1 0,-27 13 0,-73 28-66,55-25-8,30-13-10,1-1-1,1 1-1,1 1 1,0 1 0,-31 24 0,46-24-207,12-15 192,0 0 0,0 1-1,0-1 1,0 0 0,0 1 0,0-1 0,0 0 0,0 0-1,0 1 1,0-1 0,1 0 0,-1 1 0,0-1-1,0 0 1,0 0 0,0 1 0,0-1 0,0 0 0,1 0-1,-1 1 1,0-1 0,0 0 0,0 0 0,1 0 0,-1 1-1,0-1 1,0 0 0,1 0 0,-1 0 0,0 0-1,1 0 1,-1 1 0,33 2-362,-30-3 460,13-1-81,-1-1-1,1 0 1,0-1 0,-1 0-1,0-2 1,25-9-1,89-50-91,-92 44-40,24-12-1425,60-44 0,-95 57 1255,-1-1 0,0-1 1,-2-1-1,31-38 0,-54 60 353,0 0 0,0 0 0,0 0 0,0 0 0,0-1 0,0 1 1,0 0-1,0 0 0,1 0 0,-1 0 0,0 0 0,0 0 0,0-1 0,0 1 1,0 0-1,0 0 0,0 0 0,0 0 0,0 0 0,0 0 0,0 0 0,0 0 0,1 0 1,-1 0-1,0-1 0,0 1 0,0 0 0,0 0 0,0 0 0,0 0 0,0 0 1,1 0-1,-1 0 0,0 0 0,0 0 0,0 0 0,0 0 0,0 0 0,0 0 0,1 0 1,-1 0-1,0 0 0,0 0 0,0 0 0,0 0 0,0 0 0,0 0 0,0 0 1,1 0-1,-1 1 0,0-1 0,0 0 0,0 0 0,0 0 0,0 0 0,0 0 1,0 0-1,0 11 961,-6 16-407,-7 4-170,-2 1-1,-24 37 1,26-49-675,0 2 0,2-1 0,0 2 0,1-1 0,2 1 1,-11 44-1,17-56 31,2-11 97,6-9 42,8-11-622,27-28 0,-25 30-332,-1 0-1,17-25 0,-28 36 1188,0 0-1,-1-1 1,1 1 0,-2 0-1,1-1 1,-1 0-1,0 0 1,0 0-1,-1 0 1,1-14-1,-3 27 62,0 0 0,0 0 0,-1 0 0,1 0 0,-1 0 0,0 0 0,-4 6 0,-3 10 26,5-5-199,1 0 1,0 0-1,1 1 1,1-1-1,1 23 1,0-38-55,0 0 1,0 0 0,0-1-1,1 1 1,-1 0 0,0 0-1,0 0 1,1-1 0,-1 1 0,1 0-1,-1 0 1,1-1 0,-1 1-1,1 0 1,-1-1 0,1 1-1,0-1 1,-1 1 0,1 0-1,0-1 1,-1 0 0,1 1 0,1 0-1,24 9 22,-1 0 9,-18-6 39,-1 1 0,-1 0-1,1 1 1,-1-1 0,0 1 0,0 0 0,0 0-1,-1 1 1,0-1 0,0 1 0,-1 0 0,0 0 0,4 14-1,-6-17-106,1 0-1,-1 0 1,-1 1 0,1-1-1,-1 0 1,1 1-1,-1-1 1,0 0-1,-1 1 1,1-1-1,-1 0 1,0 0 0,0 1-1,0-1 1,-1 0-1,1 0 1,-1 0-1,0 0 1,0 0 0,0-1-1,-1 1 1,1-1-1,-1 1 1,0-1-1,-5 5 1,-32 18-2549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4 2264,'-1'-1'14150,"-12"-1"-12657,5 3-1233,0 0 1,1 1-1,-1 0 1,1 1-1,0 0 1,-1 0 0,1 0-1,1 1 1,-1 0-1,0 0 1,1 1 0,-11 10-1,-1-2-8,-442 344 1190,203-156-3820,4-8-6572,145-118 499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4361,'0'0'7053,"0"5"-6930,12 349 439,-12-354-563,5 32-784,1-23-1272,-5-9 1868,0 0 0,-1 0-1,1-1 1,0 1-1,-1-1 1,1 1-1,-1 0 1,1-1 0,-1 1-1,1-1 1,0 1-1,-1-1 1,0 1-1,1-1 1,-1 0 0,1 1-1,-1-1 1,0 0-1,1 1 1,-1-1 0,0-1-1,12-29-4731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1432,'0'0'6519,"21"15"-6207,-21-15-312,81 68 253,-78-66-242,-1 0 0,0 0 0,0 0 0,0 1-1,0-1 1,0 1 0,-1-1 0,1 1-1,-1 0 1,1 0 0,-1 0 0,0 0-1,0 0 1,-1-1 0,1 2 0,0-1 0,-1 0-1,0 0 1,0 0 0,0 0 0,0 0-1,-1 4 1,0 7 24,1-5-14,-1-1 1,-1 1-1,1 0 0,-1 0 0,-1-1 0,1 1 1,-2-1-1,1 0 0,-1 0 0,0 0 0,-1 0 1,0-1-1,0 0 0,-11 12 0,-8 5 21,-1-1-1,-43 31 1,54-43-38,-12 10 17,6-5 10,-35 21 0,71-56-1349,-10 16 1299,0 0-1,0 0 1,0 0 0,0 1-1,0 0 1,1 0 0,-1 1-1,0 0 1,1 0 0,-1 0-1,14 1 1,-20 0 21,1 0 1,0 0-1,-1 0 0,1 1 1,-1-1-1,1 0 0,-1 0 0,1 1 1,-1-1-1,1 0 0,-1 1 1,1-1-1,-1 0 0,1 1 1,-1-1-1,1 1 0,-1-1 1,0 1-1,1-1 0,-1 1 1,0-1-1,0 1 0,1-1 0,-1 1 1,0 0-1,0 0 0,4 25 51,-4-23-50,0 0-1,0 1 1,0-1 0,0 0-1,-1 0 1,0 0 0,1 0-1,-1 1 1,0-1 0,-1 0-1,1-1 1,0 1-1,-4 5 1,-7 0-1,-1-1 0,1-1-1,-1 1 1,-1-2 0,1 0 0,-1-1 0,-15 4-1,-20 6 0,40-11 10,-36 14 5,43-16 7,0 0-1,0 0 1,0 0-1,0 0 1,0 0-1,0 0 1,0 0-1,1 1 1,-1-1-1,1 1 0,-1-1 1,1 1-1,-1-1 1,1 1-1,0 0 1,-1 2-1,1-4-17,1 1-1,0 0 1,0-1-1,0 1 1,0-1 0,0 1-1,0-1 1,0 1-1,0-1 1,1 1-1,-1-1 1,0 1-1,0-1 1,0 1 0,1-1-1,-1 1 1,0-1-1,0 1 1,1-1-1,-1 1 1,0-1 0,1 0-1,-1 1 1,0-1-1,1 0 1,-1 1-1,1-1 1,-1 0-1,1 1 1,-1-1 0,1 0-1,-1 0 1,1 0-1,-1 1 1,1-1-1,-1 0 1,1 0 0,-1 0-1,1 0 1,-1 0-1,1 0 1,-1 0-1,1 0 1,0 0-1,34 5 38,0-2 0,0 0-1,59-5 1,-18 0-31,213 2-281,-194-3-1154,-10-12-2139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3505,'0'0'2659,"19"35"-1680,4 9-613,101 173 1427,69 78 1308,-137-217-2466,110 117 1,-156-184-625,-5-6-22,-1 0 1,0-1-1,1 1 1,0-1-1,0 0 0,0 0 1,0-1-1,1 0 1,9 5-1,-14-9-62,-1 0-1,1-1 1,0 1 0,-1 0 0,1 0-1,-1-1 1,1 1 0,-1-1-1,0 1 1,1 0 0,-1-1 0,0 1-1,0-1 1,0 1 0,0 0-1,0-1 1,-1 1 0,1-2 0,0-1-266,0-40-2723,0-8-131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6057,'0'0'5564,"19"8"-5213,1 1-297,15 6 39,59 17 0,-87-30 19,5 1-258,0 0-1,0 1 1,0 1-1,0 0 1,16 10-1,-26-13 117,0-1-1,0 0 1,0 1-1,0 0 1,0-1-1,-1 1 1,1 0-1,0 0 1,-1 0-1,0 0 1,0 0-1,1 0 1,-1 0-1,0 0 1,-1 0-1,1 1 1,0-1-1,-1 0 1,1 1-1,-1-1 1,0 1-1,1-1 1,-1 0-1,0 1 1,-1-1-1,1 1 1,0-1-1,-1 0 1,1 1-1,-1-1 1,0 0-1,0 0 1,0 1-1,0-1 1,0 0-1,0 0 1,-4 4-1,-1 2 24,-1 1 1,0-1-1,-1 0 0,1-1 1,-2 0-1,-8 6 0,-63 41 3,61-42 3,-9 6-23,-1 2-38,0-2 1,-1-1 0,-1-1 0,-50 18-1,56-30-468,25-3 489,-1-1-1,1 0 1,0 0 0,-1 0 0,1 0 0,0 0 0,-1 0 0,1 0 0,0 0-1,-1 0 1,1 0 0,0-1 0,-1 1 0,1 0 0,0 0 0,-1 0 0,1 0 0,0 0-1,0-1 1,-1 1 0,1 0 0,0 0 0,0 0 0,-1-1 0,1 1 0,0 0-1,0 0 1,-1-1 0,1 1 0,0 0 0,0-1 0,0 1 0,0 0 0,-1-1-1,1 1 1,0 0 0,0-1 0,0 1 0,0 0 0,0-1 0,4-19-1026,15-16-544,16-6-965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3297,'0'0'4665,"-130"198"-4505,113-180-160,17-11-816,0-4-961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7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439 1 6513,'0'0'5144,"-25"35"-3765,-82 113-589,-128 153-165,225-290-628,0-1-10,1 1 0,0 1 0,0 0 0,-6 12 0,14-22 13,0 0-1,-1 0 0,1 1 0,0-1 0,1 0 0,-1 0 0,0 1 0,1-1 0,-1 0 0,1 1 0,0-1 0,-1 1 0,1-1 0,0 0 1,1 1-1,-1-1 0,0 1 0,1-1 0,-1 0 0,1 1 0,0-1 0,0 0 0,0 0 0,0 1 0,0-1 0,0 0 0,1 0 0,-1 0 1,0 0-1,1-1 0,2 3 0,7 4 28,0 0 0,1-1 1,-1-1-1,1 0 1,0-1-1,1 0 0,0 0 1,-1-2-1,1 0 0,18 3 1,15-1-383,74-1 1,-115-4 154,1 0 1,-1 0 0,0 0-1,0-1 1,1 0 0,-1 0-1,0 0 1,0-1 0,0 0-1,0 0 1,0 0 0,0 0-1,-1-1 1,1 0 0,-1 0-1,0 0 1,0-1 0,5-4-1,-5 3-21,0-1-1,-1 1 1,0-1-1,0 0 1,0 0-1,-1 0 1,0 0-1,0 0 1,0-1-1,-1 1 1,0-1 0,0 1-1,-1-1 1,0-8-1,1-8-18,0 7 156,-1-1 0,-3-24 0,3 38 173,0 0 0,-1 0 0,1 1 1,-1-1-1,0 0 0,0 1 1,0-1-1,0 1 0,0-1 1,0 1-1,-1-1 0,1 1 1,-1 0-1,0 0 0,1-1 1,-1 1-1,0 1 0,0-1 0,0 0 1,-1 0-1,-3-1 0,6 2-29,-1 1-1,0 0 1,0 0-1,0 0 1,1 0-1,-1 0 1,0 0-1,0 0 1,0 0-1,0 0 1,1 0-1,-1 0 1,0 0-1,0 0 1,0 1-1,1-1 0,-1 0 1,0 1-1,0-1 1,1 1-1,-1-1 1,0 1-1,1-1 1,-1 1-1,0-1 1,1 1-1,-1 0 1,1-1-1,-1 1 1,1 0-1,-1-1 1,1 1-1,0 0 1,-1 0-1,1-1 1,0 1-1,0 0 0,-1 0 1,1 0-1,0 1 1,-7 40 605,7-37-467,-7 344 2978,9-207-2844,-2-137-330,0 0 0,0-1 0,-1 1 0,1 0-1,-1 0 1,0 0 0,-2 4 0,2-7 4,1-1 0,-1 1 0,0-1 1,0 0-1,0 1 0,0-1 0,-1 0 0,1 0 0,0 0 0,0 0 0,-1 0 0,1 0 0,-1 0 0,1 0 0,-1 0 1,1-1-1,-1 1 0,1-1 0,-1 1 0,1-1 0,-1 0 0,0 1 0,-2-1 0,-10 1 45,-1 0-1,1 0 1,0-2-1,0 0 1,0 0-1,-18-5 0,28 5-61,1 1-1,-1-1 0,1 0 0,0-1 1,-1 1-1,1 0 0,0-1 0,0 0 0,0 0 1,0 0-1,0 0 0,0 0 0,0-1 1,1 1-1,0-1 0,-1 0 0,1 0 0,0 1 1,0-1-1,0-1 0,1 1 0,-1 0 1,1 0-1,-1-1 0,1 1 0,0-1 0,1 1 1,-1-1-1,1 1 0,-1-6 0,1 8-35,1-1 0,-1 0 0,0 1 0,1-1 0,-1 1 0,1-1 0,0 1 1,-1-1-1,1 1 0,0 0 0,0-1 0,0 1 0,0 0 0,0 0 0,0 0 0,0-1 0,0 1 0,1 0 0,-1 0 0,0 1 0,1-1 0,-1 0 0,1 0 0,1 0 0,43-14-744,-32 11 444,30-7-843,-28 8-146,-1 0 0,-1-1 1,1-1-1,25-12 0,-30 7-2214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8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3649,'42'106'752,"-42"-105"-713,1 1 1,-1-1 0,1 1-1,0-1 1,0 0-1,0 1 1,0-1-1,0 0 1,0 0-1,0 0 1,0 0-1,0 0 1,1 0-1,-1 0 1,0 0-1,1 0 1,-1 0-1,1-1 1,-1 1 0,0-1-1,1 1 1,0-1-1,-1 1 1,1-1-1,-1 0 1,1 0-1,-1 0 1,1 0-1,0 0 1,-1 0-1,1 0 1,-1-1-1,4 0 1,2 0 158,56 2 126,52-1-449,-99-1-32,0 0-1,1-2 1,-1 0-1,25-8 0,-18 1-1875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43 3193,'0'0'5676,"-25"-1"-5524,-11-1-120,-89 2 53,116 1-67,-1 0 0,0 1 0,0 0 1,1 1-1,-1 0 0,1 1 0,0 0 0,-16 9 0,-5 6 266,-30 25 0,42-30-75,-13 10 170,1 1 0,2 2 0,0 1 0,2 1-1,1 1 1,1 2 0,-30 52 0,41-61-301,2 0 1,1 0-1,1 1 0,1 1 1,1 0-1,1 0 0,1 0 0,1 0 1,1 1-1,2 0 0,0-1 1,5 39-1,-3-58-76,0 1-1,1 0 1,0 0-1,0-1 1,0 1 0,1-1-1,0 0 1,0 0-1,0 0 1,1 0-1,0-1 1,7 9 0,-3-7-1,-1 0 1,1 0-1,1-1 1,-1 0-1,1 0 1,0-1-1,16 6 1,-1-2 3,1-1 0,0-1 0,1-2 0,0 0 0,46 1 0,-33-3 3,1-1 1,-1-3-1,0-1 1,0-2 0,0-1-1,68-20 1,-68 11-118,0-1 0,-2-3 0,0 0-1,-1-3 1,-1-1 0,-1-1 0,35-32 0,-53 41 28,-1-1-1,-1 0 0,0 0 1,-1-2-1,-1 1 0,0-2 1,-2 0-1,0 0 0,0-1 1,-2 0-1,-1 0 0,0-1 1,-1 0-1,-1 0 1,-1 0-1,1-23 0,-3 17 81,-2 0 0,-1-1 0,-5-38 0,3 53 7,0-1 1,0 1-1,-1 0 1,-1 1 0,0-1-1,0 1 1,-1 0-1,-1 0 1,-10-14 0,6 12 23,-2 0 1,1 0-1,-2 2 1,1-1-1,-2 2 1,1 0-1,-2 0 1,1 2-1,-1 0 1,0 0-1,-1 2 1,0 0-1,-24-5 1,18 6-172,-1 1 0,-1 1 1,1 1-1,0 2 0,-1 0 0,1 1 1,0 2-1,0 0 0,-30 9 0,-14 11-3431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2425,'0'0'5633,"244"-32"-5169,-152 21-232,5 0-80,24 8-152,-20 3-288,-25 0-1569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965 0 2120,'0'0'7250,"-281"216"-6378,189-134-504,-5 6-248,5 1-112,4-4-8,8-4-216,-16 18-824,24-21-1056,5-14-2137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 3697,'0'0'7892,"0"-1"-7883,0 1 0,-1 0 0,1 0 0,0-1 0,0 1 0,-1 0-1,1 0 1,0-1 0,0 1 0,-1 0 0,1 0 0,0 0 0,0-1 0,-1 1 0,1 0 0,0 0-1,-1 0 1,1 0 0,0 0 0,-1 0 0,1 0 0,0 0 0,-1 0 0,1 0 0,0 0 0,-1 0-1,1 0 1,0 0 0,-1 0 0,1 0 0,0 0 0,-1 0 0,1 0 0,0 0 0,0 1 0,-1-1-1,1 0 1,0 0 0,-1 0 0,1 0 0,0 1 0,0-1 0,-1 0 0,1 0 0,0 1 0,0-1-1,0 0 1,0 1 0,-1-1 0,1 0 0,0 1 0,-1 3 59,-1 1 1,1 0-1,1 0 0,-1-1 1,1 1-1,0 0 0,0 0 1,0-1-1,2 9 1,10 53 330,-8-47-327,-3-13-159,21 119 410,-19-72-3202,-2-57-607,21-99-719,-6 38 3659,9-43 1902,-25 106-1290,0 1-1,0 0 0,1 0 0,-1 0 1,0 0-1,1 0 0,-1 0 0,1 0 1,0 0-1,-1 0 0,1 0 0,0 0 1,-1 0-1,1 0 0,0 0 0,0 0 1,0 1-1,0-1 0,0 0 0,0 1 1,0-1-1,0 1 0,0-1 0,0 1 1,0-1-1,0 1 0,0 0 0,0-1 1,1 1-1,-1 0 0,0 0 0,0 0 1,0 0-1,0 0 0,1 0 0,-1 0 1,0 1-1,0-1 0,0 0 0,0 0 1,0 1-1,1-1 0,-1 1 0,0-1 1,0 1-1,1 1 0,2 0 32,0 0 0,-1 1 0,1 0 0,0-1 0,-1 2-1,0-1 1,0 0 0,0 1 0,5 6 0,-4 1 21,0-1 0,-1 0 0,0 1 0,-1 0 0,-1 0 0,1-1 0,-2 1 0,1 0 0,-3 18 1,2-1-129,-1-23-39,1 0 0,-1-1 0,0 1 0,0 0-1,-1 0 1,1-1 0,-1 1 0,0-1 0,0 1 0,-1-1 0,1 0 0,-1 0 0,0 0 0,0 0 0,-6 5-1,4-4-259,0 0 0,0-1 0,-1 0-1,1 0 1,-1 0 0,0-1-1,0 0 1,-1 0 0,1 0 0,-13 3-1,30-6-4392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1408,'0'0'1177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2505,'-138'138'4424,"154"-138"-3887,35-7-41,12-11-296,50-17-200,-12 3-752,-13 4-2905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29 1848,'0'0'5855,"-30"-6"-5510,-94-16 9,119 21-324,1 1-1,-1 0 1,1 0 0,-1 1 0,0-1 0,1 1 0,-1 0-1,1 0 1,0 1 0,-1-1 0,1 1 0,0 0 0,0 0-1,0 0 1,0 1 0,0-1 0,0 1 0,1 0 0,-1 0-1,1 0 1,0 1 0,0-1 0,-3 6 0,-5 3 105,-18 20 173,2 2 1,1 0 0,2 1-1,2 2 1,1 0 0,1 2-1,3 0 1,-20 63 0,33-90-272,1 1 1,0 0 0,1 0-1,1 0 1,0 0 0,0 0-1,3 23 1,-1-34-34,-1 1 1,1-1-1,0 1 1,0-1-1,0 1 0,1-1 1,-1 1-1,0-1 1,1 0-1,0 0 0,-1 0 1,1 0-1,0 0 1,0 0-1,0 0 0,0-1 1,1 1-1,-1-1 0,0 1 1,1-1-1,-1 0 1,1 0-1,-1 0 0,1 0 1,-1 0-1,5 0 1,7 1 14,0 0 1,0-2-1,27 0 1,-23-1-2,4 0-70,1-1 0,-1-2 0,0 0 0,0-1 0,0-1 0,0-1 0,38-19 0,-35 13-327,0-1 0,-1-2 0,0 0 0,-2-2 0,38-36 0,-53 48 242,-1 0 0,0-1-1,-1 1 1,1-1 0,-1 0 0,0-1 0,-1 1 0,0-1 0,0 0 0,-1 0 0,0-1 0,0 1 0,-1 0-1,0-1 1,0 0 0,-1 1 0,0-1 0,-1 0 0,0-10 0,-1 17 107,0 0 1,1 0-1,-1 1 1,0-1-1,0 0 0,0 0 1,0 1-1,0-1 1,0 0-1,-1 1 1,1-1-1,0 1 1,-1-1-1,1 1 0,-1 0 1,0 0-1,1 0 1,-1 0-1,0 0 1,0 0-1,0 0 0,0 0 1,1 1-1,-1-1 1,0 1-1,0-1 1,0 1-1,0 0 1,0 0-1,-4 0 0,-3-1-262,-1 1-1,1 0 0,-1 1 1,1 0-1,-13 3 0,-10 10-1668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46 1776,'0'0'8629,"-23"-8"-8100,-72-22-183,91 28-333,0 1 1,1 0-1,-1 0 1,0 0-1,0 0 1,0 1-1,0 0 1,1 0-1,-1 0 1,0 0-1,0 0 1,0 1-1,0 0 1,0-1-1,1 2 1,-1-1-1,0 0 1,1 1-1,-1-1 1,1 1-1,-1 0 1,-5 5-1,1-1 13,-25 18 164,1 2 0,1 1-1,1 1 1,2 2 0,1 0 0,2 2 0,1 2 0,1 0 0,2 1-1,-18 39 1,27-47 33,1 1 0,2-1 0,0 2 0,-8 57 0,15-75-172,0 0 0,1 0 0,1 0 0,0 1 0,1-1 0,0 0 0,0 1 0,1-1-1,1 0 1,0 0 0,0-1 0,1 1 0,0-1 0,1 1 0,12 18 0,-8-19-23,1 1 1,0-1-1,1-1 0,0 0 1,0 0-1,1-1 0,0-1 0,1 0 1,0 0-1,0-1 0,0-1 1,0 0-1,15 2 0,8 1-31,1-2 0,-1-2-1,70 0 1,-88-4-58,-1-1 1,1 0-1,0-2 1,-1 0-1,1-1 0,-1 0 1,0-2-1,-1 0 1,1-1-1,-1-1 1,0 0-1,-1-1 0,0 0 1,-1-2-1,0 0 1,24-23-1,-25 20 12,0 0 0,-1-1 1,0-1-1,-1 0 0,-1-1 0,-1 1 0,0-2 0,-1 0 0,-1 0 0,0 0 1,-2-1-1,0 1 0,-1-1 0,-1-1 0,-1 1 0,0-34 0,-2 46 42,0-1 0,0 1-1,-1-1 1,0 1 0,0 0 0,-1-1-1,0 1 1,0 0 0,-1 0-1,1 0 1,-2 0 0,1 1-1,-1-1 1,0 1 0,0 0-1,-1 0 1,0 1 0,0-1 0,0 1-1,0 0 1,-1 0 0,-7-4-1,4 3-24,0 1 0,-1 0 1,1 0-1,-1 1 0,0 1 0,0 0 0,0 0 0,-1 1 0,-12-2 0,15 3-77,0 1 0,0 0 0,0 0 1,0 0-1,0 1 0,1 0 0,-1 1 0,0 0 0,1 0 1,-1 0-1,1 1 0,-1 0 0,-12 8 0,1 5-889,0 2-1,1 0 1,1 1 0,1 0-1,-16 26 1,-12 22-3845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2881,'0'0'7273,"-189"238"-6857,155-164-200,1-3-152,8-4-64,-5 18-568,5-14-1000,4-18-1857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8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1 416,'0'0'11704,"23"34"-10474,79 109-293,-89-128-791,0 0-1,1-2 1,0 1-1,1-2 1,1 0 0,21 12-1,0 1 171,-19-12-180,8 5 105,-2 1 0,40 37 0,-58-49-226,-1-1 1,1 1 0,-1 0-1,0 1 1,-1-1-1,1 1 1,-1 0-1,-1 0 1,0 0-1,0 0 1,0 1 0,-1-1-1,-1 1 1,2 12-1,-2-14-50,-1 0-1,0 0 0,0 0 0,0 0 1,-1 0-1,0 0 0,-1 0 1,1-1-1,-1 1 0,-1 0 0,1-1 1,-1 1-1,0-1 0,-1 0 1,1 0-1,-1 0 0,0 0 0,-1-1 1,1 0-1,-1 0 0,0 0 1,-1 0-1,1-1 0,-1 0 0,0 0 1,-10 5-1,-11 6-199,0-2 0,-1 0 0,-1-2 0,0-2 0,-1 0 0,-30 4 0,-18-1 185,-90 3 1,164-14 54,-88 4 899,-110-8 0,201 4-845,-1-1-1,0 0 0,1 0 1,-1-1-1,1 1 1,-1 0-1,1 0 0,-1-1 1,1 1-1,-1-1 0,1 1 1,-1-1-1,1 0 1,0 1-1,-1-1 0,1 0 1,0 0-1,-1 0 0,1 0 1,0 0-1,0 0 1,0-1-1,0 1 0,0 0 1,-1-3-1,2 4-51,0-1 1,-1 1-1,1 0 0,0 0 1,0-1-1,0 1 0,0 0 0,0-1 1,0 1-1,0 0 0,0 0 1,0-1-1,0 1 0,0 0 0,0-1 1,0 1-1,0 0 0,0-1 1,0 1-1,0 0 0,0 0 1,0-1-1,1 1 0,-1 0 0,0 0 1,0-1-1,0 1 0,0 0 1,1 0-1,-1-1 0,0 1 0,0 0 1,0 0-1,1 0 0,-1 0 1,0-1-1,0 1 0,1 0 1,-1 0-1,0 0 0,1 0 0,-1 0 1,19-1 0,-11 1 21,34-1 236,0 2-1,0 3 1,0 1 0,67 16 0,8 12 594,505 121 2276,-529-138-3812,0-3 1,1-5 0,0-3-1,163-15 1,-206 3-1672,81-22-1,24-21-4248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341 270 5433,'0'0'2007,"-18"-14"-1887,7 5-112,5 4-6,0 0-1,-1 0 0,1 1 1,-1 0-1,0 0 0,-10-4 1,15 7-2,-1 0 0,0 0 0,0 1 0,0-1 0,1 1 0,-1 0 0,0 0 0,0 0 0,0 0 0,0 0 0,0 1 0,0 0 0,1-1 0,-1 1 0,0 0 0,0 0 0,1 0 1,-1 0-1,0 1 0,1-1 0,0 1 0,-1 0 0,1 0 0,-4 4 0,-18 17 123,0 2 0,2 1 0,-32 49 0,45-62 86,2 1-1,-1-1 1,2 2-1,0-1 1,1 0-1,0 1 1,1 0-1,0 0 1,2 0-1,-2 25 1,4-37-168,-1-1 1,1 1-1,1 0 1,-1 0-1,0 0 1,1 0-1,-1-1 1,1 1-1,0 0 0,0 0 1,0-1-1,0 1 1,1-1-1,-1 1 1,0-1-1,1 1 1,0-1-1,2 3 0,0-3 4,0 1 0,-1-1 0,1-1 0,0 1-1,0 0 1,0-1 0,0 0 0,0 0-1,1 0 1,-1 0 0,0-1 0,5 1 0,9 1 23,0-1 0,0-1 1,0 0-1,1-2 1,-1 0-1,0-1 1,0 0-1,-1-2 1,1 0-1,-1-1 1,30-14-1,-7-2-233,-2-1 0,-1-2 0,-1-1 0,-1-2 0,-1-2 0,-2-1 1,-1-1-1,36-48 0,76-126-3476,-91 120 603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5849,'0'0'4713,"181"3"-4713,-135-3 0,0 4-1112,-8-4-1481,-13 3-1127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4305,'0'0'3897,"-227"128"-3897,210-118-304,9-6-849</inkml:trace>
  <inkml:trace contextRef="#ctx0" brushRef="#br0" timeOffset="1">252 0 2272,'-84'187'509,"66"-133"-216,18-33-54,0-1-34,-2-13-129,2-32-591,-1 16 514,1-46 2297,1 54-2163,0 1-1,0-1 0,0 0 1,0 0-1,1 1 0,-1-1 0,0 1 1,0-1-1,0 1 0,1 0 0,-1-1 1,0 1-1,1 0 0,-1 0 1,0 0-1,0 0 0,1 0 0,-1 0 1,0 0-1,1 1 0,1 0 0,3-1 167,-1 0-341,-1 0 1,1 0-1,0 0 0,0 1 0,-1 0 0,1 0 1,0 0-1,-1 0 0,1 1 0,-1 0 1,0 0-1,1 0 0,-1 0 0,5 4 0,5 8-2201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4265,'0'0'7626,"42"209"-6866,-25-131 48,0 7 0,-4 3-328,-1 4-288,1-7-192,-5-10-240,5-8-776,-1-17-552,13-19-1025,-4-9-1136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482 269 5169,'0'0'5095,"-7"-32"-4943,-25-100-55,30 126-94,0 0 0,0 0 1,0 0-1,-1 0 0,0 0 0,0 1 0,-6-9 1,6 12-4,1 0 1,-1-1-1,0 1 1,0 0-1,1 0 0,-1 0 1,-1 1-1,-2-2 1,-2-1 1,-3-1-2,0 0 0,-1 1 0,1 1 1,-1 0-1,0 0 0,0 1 0,0 1 0,0 0 0,-13 1 0,16 0-3,-1 1-1,1 0 0,0 0 0,0 1 0,-1 0 1,1 0-1,0 1 0,1 0 0,-1 1 0,0 0 1,1 1-1,-8 5 0,5-1 3,1 0-1,1 0 1,-1 1 0,2 0 0,-1 1 0,1 0-1,1 0 1,0 1 0,1 0 0,-8 20 0,8-14 22,0 0 0,2 0 0,0 1 0,1-1 0,1 1 0,0 0 0,2 20 0,1-33 0,-1-1 0,1 1 0,0 0 1,0-1-1,1 1 0,-1-1 1,1 1-1,1-1 0,-1 0 0,1 0 1,0 0-1,0 0 0,0 0 0,0-1 1,1 1-1,0-1 0,0 0 1,0 0-1,1 0 0,-1-1 0,1 0 1,0 0-1,0 0 0,0 0 0,0-1 1,0 0-1,8 3 0,8 1 50,1-1 1,-1-1-1,1 0 0,1-2 0,39 0 1,-43-2-56,1-1 0,-1-1 1,0 0-1,0-2 0,-1 0 1,26-9-1,-33 9-90,-1-1-1,1 0 1,-1-1-1,0 0 1,-1 0-1,0-1 1,0 0-1,0-1 1,-1 0-1,0 0 1,-1-1-1,7-9 1,4-15-1070,-18 32 941,1-1 0,0 1 0,-1 0 0,1-1 0,-1 1 0,0-1 0,1 1 0,-1-1 0,0 1 0,0-1 0,0 1 0,0-1 0,0 1 0,0-1 0,-1 1 0,1-1 1,0 1-1,-1-1 0,1 1 0,-1-1 0,-1-1 0,-8-2-3721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3065,'0'0'8073,"134"216"-7809,-113-159-168,-8 7-96,-5 21-528,1-11-1120,-5-14-1673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98 4257,'0'0'4041,"-20"-19"-5287,1 2 987,-1 0-1,-29-20 0,47 36 241,1 0-1,-1 0 0,0 0 0,0 1 0,0-1 1,0 0-1,0 1 0,0 0 0,0-1 0,0 1 1,0 0-1,0 0 0,0 0 0,0 0 1,0 0-1,0 1 0,0-1 0,0 1 0,0-1 1,1 1-1,-1 0 0,0-1 0,0 1 0,0 0 1,1 0-1,-3 2 0,-1 1-15,0 1 0,0 0 1,1-1-1,0 2 0,-6 8 0,4-5 6,-3 3 39,1 0 0,1 0 0,0 1 0,0 1 0,1-1 0,1 1 0,0 0 0,1 0 0,1 0 0,0 1 0,1-1 0,-1 26 0,3-37 5,0-1 0,0 0 0,1 0 0,-1 1 0,0-1 1,1 0-1,-1 0 0,1 0 0,0 0 0,0 0 0,0 0 1,0 0-1,0 0 0,0 0 0,0 0 0,1 0 0,-1-1 1,1 1-1,-1 0 0,1-1 0,0 0 0,3 3 0,0-2 6,-1 0-1,1 0 0,0 0 0,0 0 0,0-1 0,0 0 0,0 0 0,0-1 0,9 1 0,3-1-37,-1-1 0,1-1 0,0-1 0,-1 0 0,22-8 1,-25 7-252,-2-2 1,1 1-1,18-13 1,23-23-2446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5137,'0'0'5089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3305,'0'0'10386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517 182 8090,'0'0'1023,"-42"-23"-777,-138-76-176,157 86-1,0 2 1,-50-17 0,64 25-57,-1 2 1,1-1 0,-1 1 0,1 1-1,-1 0 1,0 0 0,-12 3-1,19-3-13,0 1 1,0-1-1,-1 1 0,1 0 0,0 0 0,0 0 0,1 1 0,-1-1 0,0 1 0,0 0 0,1-1 0,-1 1 0,1 0 0,-1 1 0,1-1 0,-3 4 0,1-1 0,1 0 0,0 1 0,0-1 0,0 1 0,1 0 0,-1 0 0,-1 11 0,-1 6-1,2 1 1,1 0 0,1 32-1,1-50 1,0 16 0,1-1 0,0 0 0,8 36 0,-6-48 0,0 0 0,0-1 0,0 1 0,1-1 0,0 0 0,1 0 0,0 0 0,0 0 0,0-1 0,1 0 0,7 7 0,-3-5 2,1 0 1,0-1-1,1 0 0,-1-1 0,2 0 1,-1 0-1,1-2 0,0 1 0,0-2 1,14 4-1,1-2-3,1-1 0,0-2 0,50 0 0,-60-4-235,0 0-1,-1-1 0,1-2 1,-1 0-1,0 0 0,0-2 0,0 0 1,-1-1-1,0-1 0,0-1 1,30-20-1,7-10-2113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9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319 0 4057,'0'0'9531,"39"19"-7717,129 58-771,-129-59-834,-28-13-160,1 0 0,-1 1 0,0 0-1,14 11 1,-24-16-150,1 0 0,-1 0-1,1 0 1,-1 0 0,0 0 0,1 0-1,-1 0 1,0 0 0,0 1 0,0-1-1,0 1 1,0-1 0,0 1-1,0-1 1,0 1 0,0-1 0,-1 1-1,1 0 1,-1-1 0,1 1 0,-1 0-1,0-1 1,0 1 0,0 0-1,0 0 1,0-1 0,0 1 0,0 0-1,0 0 1,-1-1 0,1 1 0,0 0-1,-1-1 1,-1 4 0,-1-2-215,1 1 0,-1-1 0,0 0 0,0 0 0,-1 0 0,1-1 0,-1 1 0,1-1 0,-1 0 0,0 0 0,0 0 0,0 0 0,-4 1 0,-38 10-2405,-65 12-1,33-10 1217,67-12 1807,0 1 1,0 0-1,1 0 1,0 1 0,-1 0-1,2 1 1,-1 0-1,1 1 1,-1 0 0,2 0-1,-1 1 1,1 0-1,1 0 1,-1 1-1,1 0 1,1 0 0,0 1-1,-10 19 1,-1 12 1502,1 0 0,2 1 0,-13 68 0,17-64-947,-44 217 3925,3-15-8461,52-274-433,1 4 3335,1 0 0,1 1 0,1 0 0,1-1 0,1 2-1,1-1 1,14-27 0,4 1-29,1 0 0,47-57-1,-48 71 619,2 2-1,1 1 0,1 1 1,63-46-1,-66 56 551,0 2 0,1 1 0,1 1-1,0 2 1,1 0 0,58-14 0,-79 24 27,1 1 0,-1 1 0,1 0 0,0 0 0,0 1 0,-1 0 0,15 2 0,-20-1-199,0 0 0,0 0-1,0 1 1,0-1 0,0 1 0,0 0-1,-1 0 1,1 0 0,-1 0-1,0 1 1,0-1 0,1 1 0,-1 0-1,-1 0 1,1 0 0,0 0 0,-1 1-1,0-1 1,3 6 0,7 16 581,-1 1 0,-1 1 0,-2 0 0,-1 0 0,-1 1 0,4 32 0,-6-11-406,-1 1 0,-7 81 0,4-127-489,-1 1-1,0 0 1,0 0-1,0-1 1,-1 1-1,1-1 1,-1 1-1,0-1 1,-1 0-1,1 1 1,-1-1-1,0 0 1,0-1-1,0 1 1,0-1-1,-1 1 1,1-1-1,-1 0 1,0 0-1,0 0 1,0-1-1,0 1 1,0-1-1,-1 0 1,1 0-1,-1-1 1,-5 2-1,-11 2-694,0-1 0,0-1 0,0-1 0,-39 0 0,49-2 500,0 0 0,0-1 0,0 0 0,0-1 1,1 0-1,-1-1 0,0 0 0,1 0 0,0-1 0,0-1 0,0 0 0,0 0 0,1-1 0,0 0 0,0 0 0,0-1 1,-13-14-1,12 10-131,0-1 0,1 0 0,0-1 0,1 0 0,0 0 0,1-1 0,1 0 0,0 0 0,-6-20 0,9 22 552,1 0 0,0-1-1,0 1 1,1 0 0,1 0 0,0-1-1,2-16 1,-2 28-34,1 1-1,-1-1 0,0 0 1,1 1-1,-1-1 1,0 1-1,1-1 0,-1 1 1,1-1-1,-1 1 1,1-1-1,-1 1 0,1-1 1,-1 1-1,1 0 1,0-1-1,-1 1 0,1 0 1,0 0-1,-1-1 1,1 1-1,0 0 0,-1 0 1,1 0-1,0 0 1,-1 0-1,1 0 0,0 0 1,25 0 1039,-19 1-623,-5-1-416,1 0 1,-1 1-1,0-1 1,0 1-1,1-1 1,-1 1-1,0 0 0,0 0 1,0 0-1,0 0 1,0 1-1,0-1 1,0 1-1,0-1 1,-1 1-1,1-1 0,-1 1 1,1 0-1,-1 0 1,1 0-1,-1 0 1,0 0-1,0 0 1,0 0-1,0 0 0,0 0 1,-1 1-1,1-1 1,-1 0-1,1 5 1,2 9-32,-1 0 0,-1 0 0,-1 22 0,0-26-77,0-7-73,-1 0 1,1-1 0,-1 1-1,0 0 1,0-1-1,-1 1 1,0-1 0,1 1-1,-1-1 1,-1 0-1,1 0 1,-1 0 0,1 0-1,-1 0 1,0 0-1,-7 5 1,-19 28-961,32-35 981,7-4 144,10-6 118,4-7-275,-2-2 0,0 0 0,-1-1 0,35-40 0,-34 29-1472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1 5577,'0'0'5865,"-252"233"-5064,130-112 55,-16 13 112,-18 11-272,-3 8-176,-1-8-152,18-7-176,12-10-192,21-19-72,-5 12-1320,30-29-1144,26-25-2410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474 277 7017,'0'0'2092,"-25"-32"-1970,-81-104 18,97 123-110,0 2 0,-1-1 0,0 1 0,-1 1 0,0 0 0,-1 0 1,-12-7-1,18 14-28,0 1 1,0-1 0,-1 2-1,1-1 1,0 1-1,-1 0 1,1 0 0,0 0-1,-1 1 1,1 0 0,-1 1-1,1-1 1,-9 3 0,9-2-4,-1 1 0,0 0 0,1 0 1,-1 1-1,1 0 0,-1 0 0,1 0 0,0 1 1,1 0-1,-1 0 0,1 1 0,-1-1 0,1 1 0,1 0 1,-1 1-1,1-1 0,0 1 0,0 0 0,0 0 1,1 0-1,0 0 0,-4 13 0,1-3 0,1 1 0,0 0-1,2 0 1,0 0-1,1 0 1,0 0 0,2 1-1,1 22 1,0-33-1,1-1-1,-1 1 1,1-1 0,0 1 0,1-1-1,-1 0 1,1 0 0,1 0-1,-1 0 1,1 0 0,0-1 0,0 0-1,1 0 1,-1 0 0,1 0-1,0-1 1,1 1 0,-1-1 0,1-1-1,0 1 1,0-1 0,0 0-1,6 2 1,10 4-13,-1-2-1,1 0 1,0-2-1,0 0 1,42 2-1,-61-7 14,31 4-107,0-2 1,1-2-1,-1-1 1,0-1-1,52-11 1,-16-9-668,-1-3 0,-2-3 0,79-44 0,7-12-2729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7634,'0'0'2240,"21"198"-880,30-88 121,20 7 7,13 0-504,12-1-480,-3-2-352,-9-4-152,-17-1-688,-17 26-1456,-21-29 415,-20-21-4216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633 242 8338,'0'0'4530,"-42"-33"-4318,-132-102 175,157 122-313,-1 1 1,0 1-1,-19-10 1,29 18-53,1 1 0,0 0 1,-1 0-1,0 1 0,-13-2 0,12 2-16,-3 0-3,1 0 0,-1 1 0,0 0 0,0 1 0,0 0 0,-20 5 0,25-4-4,0 1 1,1-1-1,-1 1 1,1 0 0,0 1-1,0 0 1,0 0-1,0 0 1,0 1-1,1-1 1,0 1-1,-5 7 1,1 0-4,1 0 1,0 1-1,0 0 0,2 0 1,-1 1-1,2 0 1,0 0-1,1 1 0,0-1 1,1 1-1,0 0 0,2 0 1,0 0-1,0 0 1,1 0-1,1 0 0,5 25 1,-5-35-68,0 0 1,1 1 0,0-1 0,0 0-1,0 0 1,0 0 0,1 0 0,0-1-1,0 1 1,0-1 0,1 0 0,-1 0-1,1 0 1,0 0 0,0 0 0,1-1-1,-1 0 1,1 0 0,-1 0 0,1 0-1,0-1 1,0 0 0,6 2 0,0-1-279,0 0 0,0 0 0,1-1 0,-1-1 0,1 0 0,-1 0 0,1-1 0,-1-1 0,21-3 0,-21 2-140,0-1 0,0-1 1,0 0-1,0 0 0,13-8 0,41-32-3208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3601,'0'0'0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4617,'0'0'1408,"10"53"-1148,98 533 1501,93 1367 2736,-172-220-4279,-29-2107-6142,0 170 2152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5481,'0'0'764,"45"-12"-477,568-119 237,-325 85-184,712-57 599,-714 94-533,449 43 0,116 103 250,-487-71-560,529 61-23,5-30-74,171 20 56,909 163 250,-10 33-24,-1404-221-307,-453-74 26,324 57-14,-380-62 42,-37-7-366,-17-4-186,-7-1-340,-48-3-931,-32-7-1683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1336,'0'0'5706,"45"-4"-5553,439-14 992,-142 16-438,558-3 620,3187 4 1781,-3031 3-3191,-648-2 14,558-26-265,-13-72-6107,-798 73 3383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2601,'0'0'4829,"52"4"-5167,8 1 322,266 11 12,-103-18 55,443 15 642,-124 57-584,-231-25-96,526 32 20,2-36 1,-582-30-36,659 41 43,220 8-27,1475-5 778,-1673-23-239,-633 7-136,-239-26-312,-1 3 1,84 32 0,-134-42-103,0 0-1,-1 1 1,0 1 0,0 0 0,14 11-1,-24-16-37,-1 0 0,1 1 0,-1-1 0,1 1 0,-1 0 0,0 0 0,0 0 0,-1 0-1,1 0 1,-1 1 0,0-1 0,0 1 0,0 0 0,-1-1 0,0 1 0,0 0 0,0 0 0,0 0-1,-1 5 1,0-8-58,0 0-1,0-1 1,0 1 0,0 0-1,0 0 1,-1 0-1,1 0 1,-1 0-1,1-1 1,-1 1-1,0 0 1,1-1 0,-1 1-1,0 0 1,0-1-1,0 1 1,-1-1-1,1 1 1,0-1 0,0 0-1,-1 1 1,1-1-1,-1 0 1,1 0-1,-1 0 1,0 0-1,1 0 1,-1-1 0,-2 2-1,-29 7-3193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3801,'0'0'4701,"5"41"-3668,-5-37-1005,28 365 1775,-23-124-969,-1 101-53,0 891 1275,-4-1108-1843,-78 1292 3256,-113-208-1703,68-481-1536,62-293-181,55-407-240,-1-1 0,-2 0 0,-1-1 0,-1 0 0,-2 0 0,0-2 0,-2 1 0,-27 37 0,39-62-62,0 0 0,0 0 0,-1 0 0,0-1 0,1 1 0,-1-1 0,0 0-1,0 0 1,-1 0 0,1 0 0,-1-1 0,1 0 0,-11 4 0,11-5-33,0-1 0,0 1 1,0-1-1,0 0 1,0 0-1,0 0 1,0-1-1,0 1 0,0-1 1,0 0-1,0 0 1,0 0-1,0-1 0,1 0 1,-1 1-1,0-1 1,1 0-1,-6-4 0,-32-30-4500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9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0 3425,'0'0'7441,"-54"184"-7129,54-138-312,0-3-248,0-1-1176,0-10-384,-13-7-737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5217,'0'0'6313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3:4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10634,'0'0'4545,"222"-25"-14043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6.5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1 560 7322,'0'0'6457,"36"2"-4945,-10 0-1224,9 1 89,0-1 0,0-2 0,0-1 0,0-2 0,67-14 0,203-87 1339,-5-26-1231,-92 37-339,52-9-105,-74 30-1346,-173 67 725,-9 4 171,-1 0 0,1 0 0,-1 0 0,0-1 0,0 1 0,0-1 1,1 0-1,-2 0 0,1 0 0,0 0 0,0 0 0,3-4 0,-4-11-4137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7.0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7210,'0'0'3142,"41"-8"-3084,125-23-35,-135 26-8,-27 4-11,-1 0 1,1 0 0,0 0-1,-1 0 1,1 1 0,0 0-1,-1-1 1,1 2 0,0-1-1,-1 0 1,1 1 0,4 0-1,-5 0 6,-2 0 15,0 0-1,-1 0 1,1 0 0,-1 0-1,1 0 1,-1 0-1,1 0 1,-1 0 0,1 0-1,-1 0 1,0 0-1,0 0 1,0 0 0,1 0-1,-1 0 1,0 0-1,0 0 1,0 0-1,-1 0 1,1 0 0,0 0-1,-1 1 1,1 4 129,-16 274 2898,-1-46-1841,13-13-458,2 237 441,-13 708 1457,2-494 487,13-671-3136,0-1 0,0 1 0,0-1 0,0 1 0,0-1 0,0 1 0,0-1 0,0 1 0,0-1 0,0 1 0,0-1 0,0 1 0,0-1 0,0 1 0,0-1 0,-1 0 0,1 1 0,0-1-1,0 1 1,-1-1 0,1 1 0,0-1 0,-1 0 0,1 1 0,-1 0 0,-9-10-290,3-4-255,1 0 0,1 0 1,0-1-1,1 0 0,0 0 1,1 0-1,1 0 0,-2-24 1,1 11-360,-30-415-8779,32 423 9319,-9-240-4993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7.3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1016 0 1456,'0'0'11019,"-151"245"-8411,67-132-671,-4 11-865,-13 7-600,5 0-312,-1-7-160,5-4-72,8-17-1232,17-18-1201,8-32-167,0-57-1409,22-45-72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7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5753,'0'0'2473,"226"46"-745,-125 4-296,4 10-479,-9 0-529,-3-7-296,-5-14-128,-13-18-800,-8-21-817,5-53-399,-22-28-3337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7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0 164 8418,'0'0'3819,"49"-2"-2350,164-10-535,-187 9-846,0-1-1,0-1 1,-1-2-1,0 0 1,35-15-1,-19 6-42,-32 13-39,156-53 83,-137 49-70,0 0 0,0 2 0,0 2 0,32-1-1,-58 4-16,0 0-1,0 0 1,0 0-1,0 0 0,0 1 1,0-1-1,0 1 1,0-1-1,-1 1 1,1 0-1,0 0 0,0 0 1,-1 0-1,1 0 1,0 0-1,-1 0 1,1 0-1,-1 1 1,0-1-1,1 1 0,-1-1 1,0 1-1,0-1 1,0 1-1,0 0 1,0 0-1,0-1 0,-1 1 1,1 0-1,0 0 1,-1 0-1,1 2 1,1 8 18,-1 0 0,0 0 0,-1 0 0,-1 17 0,0-1 22,-1 14 8,-2-1 1,-1 0 0,-2 0-1,-21 66 1,-68 157-291,78-221 115,-30 81-769,11-23-3055,-83 155-1,117-249 3540,-1-1 1,0 0-1,0 0 0,0 0 0,-1-1 1,0 1-1,-8 6 0,10-10 154,0-1 0,1 0 1,-1 0-1,0 0 0,0 0 0,0 0 0,0 0 0,0-1 0,0 1 1,0-1-1,0 0 0,-4 0 0</inkml:trace>
  <inkml:trace contextRef="#ctx0" brushRef="#br0" timeOffset="1">361 925 184,'0'0'5985,"101"-195"-4800,-34 167-289,8-4-336,5-3-208,-13-4-200,-8-4-152,-21-13-288,-13 6-1432,-25-3-2073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8.4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167 0 1904,'0'0'4271,"-12"46"-2726,-2-1-1033,0 0 207,2-1-1,2 2 1,2 0 0,-4 86-1,18 640 5442,37 2-6181,-41-744-401,1-1-1,8 36 1,-10-64 392,-1 1 1,0-1 0,1 0-1,-1 1 1,1-1-1,-1 0 1,1 0 0,-1 0-1,1 0 1,0 0-1,0 1 1,-1-1 0,1 0-1,2 1 1,-2-2 19,-1 1 0,1-1 0,-1 0 0,1 0 0,-1 0 0,1 0 0,-1 0-1,1 1 1,0-1 0,-1 0 0,1 0 0,-1 0 0,1 0 0,-1 0 0,1-1 0,0 1 0,-1 0 0,1 0 0,-1 0 0,1 0 0,-1-1 0,1 1 0,0-1 0,2-1-4,0-1 0,0 1 0,0-1 0,0 0 1,-1 0-1,1 0 0,-1 0 0,3-5 0,122-227-1487,-31 50-707,154-225-2397,28 20 4267,-270 380 680,-5 8-40,-1-1 0,1 0 0,-1 0 0,0 0 0,0 0-1,0-1 1,0 1 0,-1 0 0,1-1 0,1-7 0,-19 12 2140,-2 3-2321,0 1-1,1 1 1,0 0 0,0 1-1,-27 16 1,4-3-78,-679 337-1098,704-350 736,0 0-1,-31 9 1,46-16 318,0 0-1,0 0 0,0 0 1,0 0-1,0 0 0,0-1 1,0 1-1,0 0 0,1 0 1,-1 0-1,0 0 1,0 0-1,0 0 0,0 0 1,0-1-1,0 1 0,0 0 1,0 0-1,0 0 0,0 0 1,0 0-1,0 0 0,0-1 1,0 1-1,0 0 0,0 0 1,0 0-1,0 0 1,0 0-1,0 0 0,-1 0 1,1-1-1,0 1 0,0 0 1,0 0-1,0 0 0,0 0 1,0 0-1,0 0 0,0 0 1,0 0-1,0 0 1,-1 0-1,1-1 0,0 1 1,0 0-1,0 0 0,0 0 1,0 0-1,0 0 0,0 0 1,-1 0-1,1 0 0,0 0 1,0 0-1,0 0 1,0 0-1,0 0 0,0 0 1,-1 0-1,10-9 89,-1 5 12,1 1 0,-1-1 0,1 1 0,0 1 0,0 0 1,0 0-1,0 0 0,0 1 0,0 1 0,0-1 0,13 2 0,-5 1 286,0 0-1,0 0 0,-1 2 1,1 0-1,28 11 0,4 10 1037,-2 2-1,63 46 0,-18-11 57,-42-30-986,1-3 0,2-1 0,1-3 0,65 21 1,-83-36-487,0-1 0,1-1-1,0-3 1,0 0 0,0-3 0,1-1 0,-1-2 0,44-6 0,-27-2-1310,97-29 0,-96 20-2289,101-50 1,20-34-5954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9.3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495 1 3985,'0'0'5852,"-47"43"-4245,47-43-1607,-198 192 1467,182-175-1238,1 0 1,1 1-1,1 1 1,1 0 0,0 0-1,-9 24 1,-8 26 318,4 1 0,2 1 0,3 1 0,4 0 0,3 2-1,3 0 1,0 89 0,9-130-484,2 1 0,2-1 0,0 0 0,3 0 0,0-1 0,14 38 0,-13-51-88,0-1 0,2-1 1,0 0-1,1 0 0,0 0 0,1-2 0,1 1 0,1-1 0,0-1 0,1 0 1,25 18-1,-28-24-131,0-1 0,0-1 0,0 1 0,1-2 0,0 0 0,0 0 0,1-2 1,-1 1-1,18 2 0,4-2-1041,70-2 1,-88-2 872,20 0-1109,1-2 0,52-9 0,-53 2-301,0-2 0,41-19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09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 4897,'0'0'4192,"-4"38"-2471,3-31-1649,-8 82 1327,-28 122 0,2-52 173,-21 225 0,63-469-1099,13 15-577,2 1 1,49-102-1,-70 168 98,19-42-187,1 2 0,2 0-1,2 1 1,48-60 0,-58 85-378,1 0-1,0 0 1,1 2-1,1 0 0,1 1 1,0 1-1,1 1 1,0 0-1,0 2 0,2 0 1,42-13-1,32 1-2654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09.7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1 7426,'0'0'7340,"10"36"-6056,31 116-541,-32-118-386,8 53 0,-16-72-305,0-1 0,-2 1 0,0 0 1,-3 17-1,3-25-46,-1 0 0,0 0 0,-1-1 1,0 1-1,0 0 0,0-1 0,-1 0 0,0 1 1,0-2-1,0 1 0,-1 0 0,-9 8 0,9-10-106,0 1 0,0-1 0,0 0 0,0-1 0,0 0 0,-1 1 0,0-2 0,1 1 0,-1-1 0,0 0 0,0 0 0,0 0 0,-1-1 0,-10 1-1,17-2 26,-1 0 0,0 0 0,1 0-1,-1 0 1,0-1 0,0 1 0,1 0-1,-1-1 1,0 1 0,1 0 0,-1-1-1,1 1 1,-1-1 0,0 1 0,1-1-1,-1 1 1,1-1 0,0 1 0,-1-1-1,1 0 1,-1 1 0,1-1 0,0 0-1,-1 1 1,1-1 0,0 0 0,0 1-1,0-1 1,-1 0 0,1 0 0,0 1-1,0-1 1,0-1 0,0-29-643,1 22 704,-1 7 309,2 2-182,0 1-1,0-1 0,0 1 1,0-1-1,0 1 0,0 0 1,0 0-1,-1 0 0,1 0 1,0 0-1,0 0 0,-1 0 1,1 1-1,0-1 0,-1 1 1,2 1-1,9 7 480,15 8 163,1-2-1,1-1 1,0-1 0,1-1-1,1-2 1,53 13-1,-4-8 24,122 9 0,141-20-1563,-248-11-1504,140-27 1,-18-22-3676,-17-8 1575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10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444 405 880,'0'0'10470,"-17"-32"-9363,-54-105-537,40 73-394,24 48-147,0 0 0,-2 0 0,0 1 0,0 0 0,-2 0 0,-12-14 0,18 24-24,0 1 0,0-1 1,-1 1-1,0 0 0,0 0 1,0 1-1,0-1 0,0 1 1,0 1-1,-1-1 0,0 1 1,1 0-1,-1 1 0,0 0 1,-8-1-1,10 2-7,0 0 0,0 0-1,1 0 1,-1 0 0,0 1 0,0 0 0,0 0 0,1 0-1,-1 1 1,0 0 0,1 0 0,0 0 0,-1 0-1,1 0 1,0 1 0,0 0 0,0 0 0,1 0-1,-1 0 1,1 1 0,-5 6 0,1-1-8,2 1 0,0 0 1,0 0-1,1 0 0,0 0 0,-4 17 0,6-20-27,1 0-1,0 0 0,0 0 0,0 0 0,1 1 0,0-1 0,1 0 1,-1 0-1,1 0 0,1 0 0,2 9 0,-3-14-6,1 1 0,-1-1 0,1 1 0,0-1 0,-1 0 0,1 0-1,0 0 1,1 0 0,-1 0 0,0 0 0,1 0 0,-1-1 0,1 1 0,-1-1 0,1 1 0,-1-1-1,1 0 1,0 0 0,0-1 0,3 2 0,8 0-294,0 0 0,27 1 1,-36-3 248,10 0-452,1-1 1,0 0 0,-1-1 0,1 0 0,-1-2-1,0 0 1,0 0 0,0-2 0,0 0-1,-1 0 1,0-1 0,19-14 0,27-21-2977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10.3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177 296 168,'0'0'14084,"7"-30"-12862,21-94-521,-27 117-661,1 0 0,-1-1 0,0 1 0,-1-1 0,0 1-1,0-1 1,-2-12 0,1 16-27,-1 0 0,0 0-1,1 0 1,-1 0 0,-1 0 0,1 0 0,0 0 0,-4-3-1,1 1-9,4 4-22,0 1 0,0-1 0,0 0 0,0 1 0,0-1 0,-1 1 0,1-1 1,0 1-1,-1 0 0,1 0 0,-1 0 0,0 0 0,1 0 0,-1 0 0,0 0 1,0 0-1,1 1 0,-1-1 0,0 0 0,0 1 0,0 0 0,0-1 0,0 1 1,0 0-1,0 0 0,0 0 0,0 1 0,0-1 0,0 0 0,1 1 0,-1-1 1,0 1-1,0-1 0,0 1 0,0 0 0,1 0 0,-1 0 0,-2 2 0,-2 1-67,1 1 0,0 0-1,0 0 1,0 1-1,0-1 1,1 1-1,0 0 1,0 1 0,-3 7-1,-7 20 50,1 1 0,2 1-1,1-1 1,2 2 0,2-1-1,1 1 1,2 0-1,1 45 1,2-79 37,0 5 2,0 0-1,1 0 1,-1 0-1,1-1 1,3 13 0,-3-19 2,0 1 0,0 0 0,0 0 0,0 0 0,0-1 0,0 1 0,0 0 1,0-1-1,1 1 0,-1-1 0,1 0 0,-1 1 0,1-1 0,-1 0 0,1 0 0,0 0 0,0 0 0,0 0 1,-1 0-1,1 0 0,0-1 0,0 1 0,0-1 0,0 0 0,2 1 0,4 0-44,-1 0-1,1-1 1,0 0-1,-1 0 1,1-1-1,-1 0 1,1 0-1,-1-1 1,1 0-1,-1 0 1,0 0-1,12-7 1,0-2-540,0-2 0,-1 0 0,18-16 0,-17 13-85,177-170-5086,-92 81 1926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10.6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251 0 5433,'0'0'4208,"-21"36"-2620,-12 20-450,3 2 1,3 0-1,-33 99 0,34-48 256,5 1 0,5 0 0,5 1 0,6 222 0,6-297-1323,2 0 0,2 0 1,17 63-1,-16-78-66,1-1 0,1 1 0,1-1 0,1-1 0,1 0 0,0 0 0,19 23 0,-27-37-118,1-1 1,-1 0-1,1 0 0,-1 0 0,1 0 1,0 0-1,1-1 0,-1 0 1,1 0-1,-1 0 0,1 0 1,0-1-1,0 0 0,0 0 1,0 0-1,0-1 0,1 1 0,-1-1 1,9 0-1,-14 0 40,1-1-1,0 0 1,0 0-1,0 0 0,0 0 1,0 0-1,-1-1 1,1 1-1,0 0 1,0 0-1,0 0 1,0-1-1,-1 1 1,1 0-1,0-1 1,0 1-1,0-1 1,-1 1-1,1-1 1,0 1-1,-1-1 1,1 0-1,-1 1 0,1-1 1,0 0-1,-1 1 1,0-1-1,1 0 1,0-1-1,4-20-2116,0-1-1,-2 0 1,2-44-1,-3-16-2991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10.9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 5897,'0'0'9562,"293"29"-8746,-163-29-495,1-4-321,-10-10-176,18-4-1753,-30 4-2368,-38-7 240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11.2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277 1 1256,'0'0'14795,"134"258"-11362,-75-165-1096,-4 9-1169,-9 12-544,-17 13-264,-29 4-240,0 11-104,-50 3-16,-30-3-88,-88 20-1576,17-34-4706,0-43-3344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7:11.5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 9098,'0'0'3737,"336"-32"-481,-63 32-431,113 0-392,59 0-1025,12 0-464,-29 0-704,-67 0-240,-101 0-2032,-67 0-6626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06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1803 241 1760,'-1'-3'16429,"-18"-31"-9652,-7 0-3305,9 14-2795,-1 1 0,-40-34 0,46 44-602,-1 0-1,-1 1 0,1 1 1,-1 0-1,0 1 0,-1 1 1,0 0-1,1 0 0,-27-3 1,-7 3 64,-86 1 0,107 4-115,-27 2 36,0 3 1,0 1 0,0 3-1,1 3 1,-64 22-1,8 6 183,-143 74 0,202-89-72,-48 33 0,80-45-161,0 1 0,0 0 0,1 1 1,1 1-1,-20 26 0,6 0-10,2 2 0,2 0 0,2 2 0,-34 90 0,33-61 0,4 0 0,-19 120 0,31-125 0,2 0 0,4 1 0,7 103 0,-1-158 0,0 0 0,1-1 0,0 1 0,2-1 0,-1 0 0,2 0 0,0-1 0,1 0 0,10 14 0,15 18 0,47 50 0,-58-71 0,43 53 0,-12-15 0,63 59 0,-96-103 0,1-2 0,1 0 0,0-1 0,2-2 0,-1 0 0,2-1 0,29 10 0,-2-6 0,2-1 0,0-4 0,1-1 0,61 3 0,222-5 0,-277-9 0,-24-2 0,-1 0 0,1-3 0,-1 0 0,0-3 0,0-1 0,0-2 0,-2-1 0,1-1 0,-2-3 0,0 0 0,-1-2 0,0-1 0,-2-2 0,48-42 0,-46 34 0,-2-1 0,0-2 0,-3-1 0,-1-1 0,-1-1 0,-2-1 0,24-49 0,-26 38 0,-2-1 0,-2-1 0,-2 0 0,-2-1 0,11-87 0,-11-14 0,-10-232 0,-4 366 0,-2-1 0,0 1 0,-1 0 0,0 0 0,-2 0 0,0 1 0,-1 0 0,0 0 0,-17-24 0,-6-6 0,-63-71 0,62 82 0,-1 1 0,-2 2 0,0 2 0,-3 1 0,-56-35 0,69 50 0,-1 1 0,0 1 0,-1 1 0,0 1 0,-1 1 0,0 2 0,0 1 0,-1 0 0,1 3 0,-38-2 0,19 5 0,8-1 0,0 1 0,0 2 0,1 1 0,-60 15 0,75-12 0,-118 33 0,-145 62 0,263-92-104,1 1-1,1 1 1,-1 1-1,2 1 1,-33 27-1,-106 118-7262,102-99 2244,-59 56-7381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6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169 1 4313,'0'0'10283,"-9"0"-8413,-29 0-297,36 0-1495,1 0 1,-1 0 0,1 0 0,-1 0 0,1 1 0,0-1 0,-1 1 0,1-1 0,-1 1 0,1 0 0,0-1 0,-1 1 0,1 0 0,0 0 0,0 0 0,0 0 0,-1 0-1,1 0 1,0 0 0,1 0 0,-1 1 0,0-1 0,0 0 0,0 0 0,1 1 0,-1-1 0,0 1 0,1-1 0,0 1 0,-1-1 0,1 0 0,0 3 0,-3 4 225,-14 38 863,2 2-1,2 0 0,-12 91 0,11 152-1835,17-262-5411,9-5-4035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6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9338,'0'0'11813,"-7"31"-11555,1-1-170,-6 29 253,-6 83 0,-31 366 698,48-486-2578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7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5121,'0'0'10185,"29"8"-9298,97 26-228,-42-7-118,-75-22-476,1 0 1,-1 0-1,16 13 0,-23-16-89,1 0-1,-1-1 1,0 1-1,0 0 1,0 0-1,-1 0 1,1 1-1,0-1 0,-1 0 1,0 1-1,1-1 1,-1 1-1,0-1 1,0 1-1,0-1 0,-1 1 1,1 0-1,-1-1 1,1 1-1,-1 0 1,0 0-1,0 0 1,0-1-1,0 1 0,-1 3 1,-1-2-42,1 1 1,-1-1 0,0 1-1,0-1 1,0 0-1,0 0 1,-1 1-1,0-2 1,0 1-1,0 0 1,0-1-1,0 1 1,-6 3-1,-63 45-470,-2-2-1,-128 62 1,201-112 542,1 0 0,0 0 0,0 0 1,-1 0-1,1 0 0,0 0 0,0 0 1,0 0-1,-1 0 0,1 0 0,0 0 1,0 0-1,-1 1 0,1-1 0,0 0 1,0 0-1,0 0 0,-1 0 0,1 0 1,0 0-1,0 1 0,0-1 0,0 0 1,-1 0-1,1 0 0,0 0 0,0 1 1,0-1-1,0 0 0,0 0 0,-1 0 1,1 1-1,0-1 0,0 0 0,0 0 1,0 0-1,0 1 0,0-1 0,0 0 0,0 0 1,0 1-1,0-1 0,0 0 0,0 0 1,0 1-1,0-1 0,0 0 0,0 0 1,0 0-1,0 1 0,1-1 0,-1 0 1,0 0-1,0 0 0,0 1 0,0-1 1,0 0-1,1 0 0,-1 0 0,0 1 1,0-1-1,0 0 0,0 0 0,1 0 1,-1 0-1,0 0 0,19 5 233,59-2-9,1-3 0,-1-4 0,134-23 0,-90 4-962,-41 11-3803,-52 8-1872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0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169 0 13507,'0'0'11204,"21"13"-10896,70 44-118,-86-54-197,-1-1 0,0 1 0,0 0 0,0 0 0,0 0 0,0 1 0,-1 0 0,1-1-1,-1 1 1,0 0 0,0 1 0,-1-1 0,1 0 0,-1 1 0,0-1 0,0 1 0,-1 0-1,1 0 1,-1 0 0,0 0 0,0 0 0,-1 0 0,1 0 0,-1 0 0,0 0 0,-1 0 0,1 0-1,-2 5 1,1 7-100,0-9 26,0 1 0,-1-1 0,0 0 1,-1 0-1,0 0 0,0 0 0,-1 0 0,1 0 0,-2-1 0,1 0 0,-10 11 1,-8 9-620,-40 37 1,37-40 215,-31 30-300,-51 55 369,105-107 413,1 0 0,-1 0-1,0 0 1,1 0-1,-1 1 1,1-1-1,0 1 1,0-1-1,0 1 1,0-1 0,0 1-1,0 0 1,1-1-1,-1 1 1,1 0-1,0-1 1,0 6-1,0-7-1,0-1 0,0 0 0,0 0 0,0 0 0,0 1 0,0-1 0,0 0 0,0 0 0,0 0 0,0 1-1,1-1 1,-1 0 0,0 0 0,0 0 0,0 0 0,0 1 0,0-1 0,0 0 0,1 0 0,-1 0-1,0 0 1,0 0 0,0 1 0,0-1 0,1 0 0,-1 0 0,0 0 0,0 0 0,0 0 0,1 0 0,-1 0-1,0 0 1,0 0 0,0 0 0,1 0 0,-1 0 0,0 0 0,0 0 0,0 0 0,1 0 0,-1 0 0,0 0-1,39 4 108,1-1 0,58-5 0,-27 1-34,-41 0-68,-21 0-28,1 0 0,0 1 0,0 1 0,13 2 0,-22-3 21,0 0 0,-1 1-1,1-1 1,0 1 0,-1-1-1,1 0 1,-1 1-1,1-1 1,0 1 0,-1 0-1,1-1 1,-1 1-1,0-1 1,1 1 0,-1 0-1,1-1 1,-1 1 0,0 0-1,0-1 1,1 1-1,-1 0 1,0 0 0,0-1-1,0 1 1,0 0-1,0 1 1,0 24-102,0-17 70,-1 31-124,2 50-1598,1-85 1665,0 0 1,0 0-1,0 0 0,0-1 1,1 1-1,0-1 0,0 0 1,0 1-1,1-1 1,-1-1-1,1 1 0,0 0 1,4 3-1,18 19 93,-19-17 110,0 1-1,-1 0 1,0 0 0,0 1-1,-1 0 1,-1-1 0,0 2-1,-1-1 1,1 0 0,-2 1-1,0 0 1,0-1 0,-2 1-1,1 15 1,-2-24-76,1 1 1,-1-1-1,0 0 0,0 0 1,0 0-1,0 0 0,0 0 1,-1 0-1,0-1 0,1 1 1,-1 0-1,0-1 0,0 1 0,0-1 1,-1 0-1,1 0 0,0 0 1,-1 0-1,0 0 0,1 0 1,-6 2-1,-9 5 22,0-1-1,-28 9 1,28-11-34,-13 4-149,1-2 1,-2-1-1,1-1 0,-1-2 0,1-1 0,-43-1 1,69-2-11,1 0 0,0-1 1,-1 1-1,1-1 0,0 0 1,-1 0-1,1 0 0,0 0 0,0-1 1,0 1-1,0-1 0,0 0 1,0 0-1,1 0 0,-1 0 1,0 0-1,1 0 0,0-1 0,-1 1 1,1-1-1,0 0 0,1 0 1,-1 0-1,0 0 0,1 0 1,-1 0-1,-1-6 0,-2-8-1223,0-1 0,1-1 0,1 1 0,0-20-1,0-53-5089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8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756 131 96,'0'0'5603,"17"-21"-4276,53-67 286,-53 66 3696,-24 27-2084,-84 85 504,20-16-2529,-135 112 228,-21 20-899,161-141-4513,-73 96 0,111-130-2525,3-16-2729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9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6729,'0'0'6279,"40"6"-5823,126 24-134,-156-29-295,0 2 1,0 0 0,0 0 0,18 8-1,-26-9-24,1 0 1,0 0-1,-1 0 0,0 0 0,0 0 0,1 1 0,-1-1 0,0 1 0,2 3 0,-3-4-3,1 2-14,0 1 0,0 1 1,0-1-1,-1 0 0,1 0 0,-1 1 0,-1-1 0,1 1 1,-1-1-1,0 0 0,0 1 0,0-1 0,-1 1 0,0-1 1,0 0-1,0 1 0,-1-1 0,0 0 0,0 0 1,0 0-1,-6 9 0,-2-2-119,0 0-1,-1-1 1,-1 0 0,0-1 0,-25 16 0,-76 39-880,82-48 770,-14 5 40,128-46-2387,-54 16 2183,0 2-1,0 0 1,1 2-1,0 1 1,0 2-1,45 2 1,-71-1 373,0 1-1,0-1 1,1 1 0,-1-1 0,0 1 0,0 1 0,0-1 0,0 0 0,0 1 0,0 0 0,0 0 0,-1 0 0,1 1 0,0-1 0,-1 1 0,0-1 0,0 1 0,0 1 0,0-1-1,0 0 1,3 5 0,-4-2 57,1 0-1,-1 0 1,0 0-1,0 0 1,-1 1-1,0-1 1,0 0-1,0 1 1,-1-1-1,0 1 0,0-1 1,0 1-1,-3 9 1,1-9 87,0-1-1,0 0 1,0 0 0,-1 0 0,0 0 0,-1-1 0,1 1-1,-1-1 1,0 0 0,0 0 0,-1 0 0,1-1 0,-1 1-1,-10 6 1,-10 6 423,-50 27-1,63-37-441,-9 4-35,0 0 0,-1-1 0,0 0 0,-1-2 0,0-1 0,0-1 0,-37 5 0,59-11-90,0 0 1,0 0-1,0 0 0,0 0 1,-1 0-1,1 0 0,0 0 0,0 0 1,0 0-1,0 0 0,0-1 0,0 1 1,0-1-1,-1 1 0,1-1 1,0 1-1,0-1 0,1 1 0,-1-1 1,0 0-1,0 1 0,-1-2 0,-4-23-1422,4-12-1366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9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5297,'0'0'8189,"12"17"-7137,2 2-735,0 1 119,0-2 0,2 1 0,28 26 1,5-6 727,76 47 1,12 9-855,-116-79-651,-1 2-1,-1 0 1,0 2-1,19 25 1,-27-29-2186,1-1 1,25 25 0,-14-26-3866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0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329 1 8314,'0'0'6732,"-28"28"-6656,-93 92-57,43-47-6,64-61-9,1 0 0,1 0-1,0 1 1,0 1 0,1 0 0,-9 16 0,20-29-1,-1 0 0,0 0 0,1-1 0,-1 1 0,0 0 0,1 0 0,-1 0 0,1 0 0,-1 0 0,1 0 0,0 0 0,0 0 0,-1 1 0,1-1 0,0 0 0,0 0 1,0 0-1,0 0 0,0 0 0,0 0 0,0 0 0,1 0 0,-1 0 0,0 0 0,0 1 0,1-1 0,-1 0 0,1 0 0,-1 0 0,1-1 0,0 1 0,-1 0 0,1 0 1,0 0-1,-1 0 0,1 0 0,0-1 0,0 1 0,0 0 0,0-1 0,0 1 0,0-1 0,0 1 0,0-1 0,0 1 0,0-1 0,0 0 0,1 1 0,8 1 7,-1 0 0,1 0 0,0-1 0,15-1 0,-10 1 24,448 6 75,-330-7-357,-129 0-44,25-2-923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0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1 3161,'0'0'13715,"-139"205"-11859,110-138-920,8 8-856,0 3-80,-12 28-2464,7-14-3218,-3-21-4936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1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793 1 3921,'0'0'14555,"-100"28"-13507,28 18-320,-12 11-136,-8 10-343,0 1-249,-1 2-217,14-2-1039,-1 17-1456,25-15-961,9-13-2416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1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500 1 920,'0'0'13950,"-1"10"-13146,-18 98 1223,6-34-1134,-5 80 0,17-139-880,1 14 16,-2 0 0,-11 50 0,11-71-27,1-1 0,-2 0 0,1 0 0,-1 0 0,0-1 0,0 1 0,-1-1 0,0 1 0,0-1 0,-1 0 0,0-1 0,1 1-1,-2-1 1,1 0 0,-1 0 0,-7 5 0,-2-4-225,0 0 1,0 0-1,0-1 0,0-1 1,-1-1-1,0 0 0,0-1 0,0 0 1,0-2-1,-20-1 0,30 1-133,-1 0 0,0 0 0,0 0 0,1-1-1,-1-1 1,0 1 0,1-1 0,-1 0 0,1 0-1,0-1 1,0 0 0,0 0 0,0 0 0,0-1-1,1 0 1,-1 0 0,1 0 0,0-1 0,0 0-1,1 0 1,-1 0 0,-5-9 0,-17-38-3685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1128,'0'0'11627,"239"43"-11299,-167-40-328,49-3-128,-16 0-1793,-8-21-2480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2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4209,'0'0'10890,"109"152"-9754,-63-99-247,5-3-185,-1-1-376,0 1-224,-4-1-104,-4 8-64,-4 3-1008,4 32-1273,-8-14-2320,-9-17-1392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2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4665,'0'0'11402,"-43"30"-11150,-137 105-50,163-121-139,0 1-1,1 0 1,0 1 0,1 1 0,1 0 0,-20 33-1,13-19 67,-1 3 178,0 1-1,-29 67 1,44-85-270,1 1 0,0-1 1,2 1-1,0 1 1,0-1-1,2 0 0,1 1 1,0 29-1,1-46-52,1 0 1,-1 0-1,0 0 0,1-1 0,0 1 1,-1 0-1,1 0 0,0-1 0,0 1 0,0 0 1,0-1-1,0 1 0,0-1 0,0 1 1,0-1-1,1 0 0,-1 1 0,1-1 0,-1 0 1,1 0-1,-1 0 0,1 0 0,0 0 1,-1 0-1,1-1 0,0 1 0,0 0 0,-1-1 1,3 1-1,7 1-110,-1-1 1,1 0-1,0 0 1,11-2-1,-6 1-56,-8-1 84,1 0-1,0 0 1,-1-1-1,1 0 0,-1 0 1,0-1-1,0 0 1,0-1-1,0 0 1,0 0-1,-1-1 0,0 0 1,0 0-1,0 0 1,-1-1-1,11-11 1,-11 10 62,1-1 0,-1 0 0,-1 0 0,1 0 0,-1-1 0,-1 0 0,1 0 0,-2 0 0,1 0 0,-1-1 0,-1 1 0,0-1 0,0 0 0,1-16 0,-3 19 49,0 0-1,0 0 1,-1 0-1,1 0 1,-2 0 0,1 0-1,-3-7 1,2 11-12,1 0 0,-1 0 1,0 0-1,0 1 0,0-1 0,-1 1 1,1 0-1,0-1 0,-1 1 0,0 0 1,1 0-1,-1 1 0,0-1 0,0 1 1,0-1-1,0 1 0,-4-1 1,-6-2-86,0 0 1,0 2 0,0-1 0,0 2 0,0 0 0,-22 0-1,-1 1-1311,-7-3-2819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0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7498,'0'0'5585,"243"35"-5585,-171-28-1288,-10-7-2865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3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949 48 2256,'0'0'13931,"-6"-8"-11610,3 3-1932,2 2-287,0 1-1,0 0 1,0 0-1,0 0 1,0 1-1,-1-1 1,1 0-1,-1 0 1,1 1 0,-1-1-1,0 1 1,1-1-1,-1 1 1,0 0-1,0-1 1,0 1-1,0 0 1,0 0-1,0 1 1,0-1-1,-1 0 1,1 1 0,0-1-1,0 1 1,0 0-1,-1 0 1,1 0-1,0 0 1,-4 0-1,-11 6 70,0 1-1,0 1 1,0 1-1,1 0 1,0 1-1,1 0 1,-20 18-1,-5 2-69,-346 279-2691,146-87-7710,173-157 4375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4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3849,'0'0'6601,"5"2"-6103,5 2-266,1-1 0,0 0 0,0-1 0,1 0 0,17 1 0,65-3-64,-46-1-87,140 1 10,-187 12 76,-2-5-138,0 0 0,-1-1 0,1 1 0,-1-1-1,-1 0 1,1 0 0,-1 0 0,0 0 0,-1 0 0,0 0 0,-6 7 0,-8 15 2,-4 13-50,1 0-1,-26 80 1,23-31-3350,20-73-548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4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8282,'0'0'7857,"209"209"-7681,-162-166-168,-5-4-8,0 21-552,-9-14-1448,-12-7-3113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4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385 315 6761,'0'0'4716,"-16"-32"-3982,-55-105 91,42 76-465,26 54-340,1 1 1,-2-1 0,1 1-1,0 0 1,-1 0 0,0 0 0,-1 1-1,1-1 1,-7-4 0,9 7-35,-1 1 0,1 1 1,-1-1-1,1 0 0,-1 1 1,0-1-1,0 1 0,1 0 0,-1 0 1,0 0-1,0 0 0,0 0 0,0 1 1,0 0-1,-1-1 0,1 1 0,0 0 1,0 0-1,0 1 0,0-1 1,0 1-1,0-1 0,0 1 0,-4 2 1,1-1 2,0 1 1,1 0 0,0 0 0,0 0 0,0 1 0,0-1-1,0 1 1,1 0 0,-1 1 0,1-1 0,-4 7-1,-3 3 12,2 1 1,0 1-1,0-1 0,2 1 0,0 1 0,0 0 0,2-1 0,0 2 0,1-1 0,1 0 0,0 1 0,2 0 0,0 0 0,0-1 0,2 1 0,4 28 0,-2-37-14,0 0 0,0 0 1,0-1-1,1 1 0,1-1 0,0 0 1,0 0-1,9 10 0,56 58 81,-32-39-37,-18-16-31,4 5-3,26 33-1,-44-51-5,0 0-1,-1 1 1,0 0 0,-1 0-1,1 0 1,-2 1 0,1-1-1,3 19 1,-5-16 0,0 0 0,-1 1 0,-1-1 0,0 0 0,0 1-1,-2-1 1,1 0 0,-1 0 0,-5 16 0,4-21 9,0 1 1,-1-1-1,0 0 0,0 0 0,0-1 1,-1 1-1,0-1 0,0 0 1,-1 0-1,0 0 0,0-1 0,0 0 1,0 0-1,-1-1 0,-7 5 0,3-4-8,-1 0 0,1 0 0,-1-1-1,0 0 1,-22 3 0,30-6 0,0 0 0,0 0 0,0-1 0,0 0 0,0 1 1,0-2-1,0 1 0,0 0 0,-1-1 0,1 0 0,0 0 0,0 0 1,1 0-1,-1-1 0,0 1 0,0-1 0,1 0 0,-1 0 0,1-1 0,-1 1 1,-3-5-1,3 1-33,1 1 0,0-1 1,0-1-1,0 1 0,1 0 0,0-1 1,0 1-1,1-1 0,-1 0 1,2 1-1,-1-1 0,1-7 1,0-6-8,0-1 1,2 1 0,4-21 0,-1 22 30,1-1-1,0 1 1,1 0 0,1 0-1,1 1 1,22-33-1,81-95-327,-111 145 339,297-304-2911,-240 251 1505,42-41-3398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39.3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2005 114 8634,'7'-2'22559,"-12"-3"-22522,1 1 0,-1 0 0,0 0 0,0 0 0,-1 1 0,1-1 0,-1 1 0,-6-2 0,-52-20 100,63 25-137,-38-12 0,0 2 0,-1 1 1,-75-5-1,-125 8-23,187 6 10,-5 3-6,-1 2-1,1 2 1,0 3-1,1 2 1,0 3-1,1 3 1,1 1 0,1 4-1,-71 39 1,69-30 3,1 2 0,2 3 0,2 2 0,1 3-1,2 1 1,2 3 0,2 1 0,-52 73 0,66-74-14,1 1-1,3 2 1,2 0-1,2 2 0,2 1 1,-21 86-1,26-69 32,4 0 0,2 1-1,4 0 1,6 123 0,1-171 21,2 0 1,0-1 0,1 0-1,1 0 1,1 0 0,1-1-1,1 0 1,1 0 0,0-1-1,21 28 1,5 0 112,1-2 1,74 67 0,-75-78-52,1-2 1,75 48 0,-89-66-63,2-1 1,-1-1 0,1-1 0,1-1 0,0-1-1,44 8 1,-24-10-15,1-2-1,0-2 1,0-2-1,0-3 1,0-1-1,0-2 1,-1-2-1,0-3 1,0-1-1,66-26 1,-31 4-43,-3-3-1,-1-3 1,-1-4-1,-3-3 1,-2-3 0,112-101-1,-142 110-7,-2-1 0,-2-2-1,-2-2 1,47-79-1,-61 86 41,-1-1 0,-3 0 0,-1-2 0,-2 0 0,-1-1 0,11-71 0,-18 66 11,-2 0 0,-1-64 0,-4 88 1,-1 1 0,-2-1 0,0 1 0,-1-1 0,-1 1 0,-1 1 0,-10-22 0,2 14-85,-1 1 0,-2 1 0,-1 0-1,-1 1 1,-1 1 0,-1 1-1,-49-41 1,25 29-449,-1 2 0,-2 2 0,-83-40 1,100 58-113,-1 0 0,0 3 1,-1 0-1,0 3 0,-60-9 1,-173 7-9063,252 10 8862,-143 0-9538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09.3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61 1584,'0'0'12634,"11"4"-11427,33 3-178,1-2 0,0-1 1,87-5-1,-74-1-792,365-21 480,221 25-653,-233 2-73,-371-4-38,-8 1-248,1-1 1,-1-2-1,39-7 0,-67 8 31,1 0-1,0-1 0,0 1 0,-1-1 0,1 0 0,-1 0 0,0-1 1,1 1-1,3-4 0,-6 4-171,-1 0 1,1 0-1,-1 1 1,1-1-1,-1 0 1,0 0-1,0 0 1,0 0-1,0-1 1,0 1-1,1-4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1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0 407 2377,'0'0'7244,"50"-21"-5820,-9 4-1097,40-17 431,1 4-1,145-34 0,10 20 191,423-48 926,951-12-1,-346 129-921,949 129-700,-1606-102-1750,-563-51-666,-45-1 2114,1 0 0,-1 0 0,0 0 0,0 0 0,0 0 0,1 0 0,-1 1 0,0-1 0,0 0 0,1 0 1,-1 0-1,0 0 0,0 0 0,0 0 0,1-1 0,-1 1 0,0 0 0,0 0 0,1 0 0,-1 0 0,0 0 0,0 0 0,0 0 0,1 0 1,-1 0-1,0-1 0,0 1 0,0 0 0,0 0 0,1 0 0,-1 0 0,0-1 0,0 1 0,0 0 0,0 0 0,0 0 0,0-1 0,1 1 1,-1 0-1,0 0 0,0 0 0,0-1 0,0 1 0,0 0 0,0 0 0,0-1 0,0 1 0,0 0 0,0 0 0,0 0 0,0-1 1,0 1-1,0 0 0,0 0 0,0-1 0,-1 1 0,1 0 0,0 0 0,0 0 0,0-1 0,0 1 0,0 0 0,-1 0 0,0-3-372,0 0 0,0 0-1,0 0 1,-1 0 0,0 0-1,1 1 1,-1-1 0,0 1-1,-4-5 1,-7-3-1313,-1-1 0,-17-9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1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1 2921,'0'0'4897,"-243"237"-3921,134-116 504,-17 20-320,-8 15-511,-5 3-393,5 1-176,16-12-72,18-24-8,24-32-312,30-31-489,38-47-751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844 1 4465,'0'0'4017,"-244"209"-2849,131-131-16,0 3-672,-1 0-384,9 1-96,17-8-64,25-14-632,59-28-552,4-14-1705,13-18-31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1 4961,'0'0'3505,"-155"237"-1561,54-149-127,-20 8-681,-9 3-672,8 0-376,17-14-88,55-35-672,33-25-1521</inkml:trace>
  <inkml:trace contextRef="#ctx0" brushRef="#br0" timeOffset="1">1570 125 5817,'0'0'2409,"-281"226"-2065,113-148-344,26-18-1168,7-17-3481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0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9338,'0'0'8163,"0"31"-5124,0 100-1341,-1-49-1049,0-58-1464,4 46 0,-3-70 721,0 1 0,0-1 0,-1 0 0,1 1 0,0-1 0,0 1 0,0-1 0,0 1 0,0-1 0,0 0 0,0 1 0,0-1 0,0 1 0,0-1 0,1 0 0,-1 1 0,0-1 0,0 1 0,0-1 0,0 0 0,1 1 0,-1-1 0,0 1 0,0-1 1,1 0-1,-1 0 0,0 1 0,1-1 0,-1 0 0,0 1 0,1-1 0,-1 0 0,0 0 0,1 0 0,-1 1 0,0-1 0,1 0 0,-1 0 0,1 0 0,-1 0 0,1 0 0,-1 0 0,0 0 0,1 0 0,-1 0 0,1 0 0,-1 0 0,1 0 0,-1 0 1,0 0-1,1 0 0,-1 0 0,1 0 0,-1 0 0,0-1 0,1 1 0,-1 0 0,0 0 0,1 0 0,0-1 0,17-21-1885,-6-4 1216,1-1 612,0 0 0,22-30 0,-28 48 285,-1 1 0,1 0-1,1 0 1,0 1 0,0 0-1,0 0 1,1 1-1,0 0 1,0 0 0,11-4-1,0 2 4,0 0 0,1 2-1,-1 1 1,1 0 0,32-2 0,107 2 126,-129 5-217,-16-1-1,0 2 1,1 0-1,-1 0 0,0 1 1,16 5-1,-27-6-17,-1 0 0,0 0-1,0 1 1,0-1 0,0 1 0,0-1-1,0 1 1,-1 0 0,1 0 0,-1 0 0,1 1-1,-1-1 1,0 0 0,1 1 0,-1 0-1,0-1 1,-1 1 0,1 0 0,-1 0 0,1 0-1,-1 0 1,0 0 0,0 1 0,0-1 0,0 0-1,-1 0 1,1 1 0,-1-1 0,0 6-1,0-3-13,-1 0-1,0 0 0,0 0 0,-1-1 0,1 1 0,-1 0 0,0 0 0,-1-1 0,1 1 0,-1-1 1,0 0-1,-1 0 0,1 0 0,-1 0 0,0-1 0,-6 7 0,-9 5-193,0 0 1,-37 22-1,39-27-42,-12 8-637,-2-1 1,-38 17-1,54-29-47,0 0-1,0-2 0,-1 1 1,1-2-1,-1 0 0,0-1 1,-20 0-1,0-2-3425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19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2844 2705,'0'0'8733,"0"-30"-7554,0-201 1049,3-389 2544,-2-346-3617,-5 796-314,-7 0-1,-7 1 0,-65-269 0,78 402-821,5 22-3903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1630 4553,'0'0'4712,"18"-33"-3152,7-13-1098,1 1 1,2 1-1,3 2 1,51-56-1,213-201 902,151-159-124,35-37-532,-466 481-655,-7 7 2,0 0 0,-1-1-1,1 0 1,7-13 0,-14 17-79,-9 4-474,-81 1-5356,39 8 1159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2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885 1476 1320,'0'0'13823,"-36"-17"-11373,-117-63-468,135 70-1663,1-1 0,0-1 0,1 0 1,0-1-1,0-1 0,-15-19 0,6 7 35,-19-21-179,2-3-1,2-1 1,3-2 0,2-1-1,2-2 1,3-1-1,-39-103 1,-72-341-1960,110 376-242,26 104 1237,4 14 98,0 0 0,-1 0 1,0 0-1,-1 0 0,1 0 1,-2 0-1,-5-10 0,0 10-4281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2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1010 7426,'0'0'6944,"47"-41"-5513,-12 9-1198,48-42 199,4 3 0,101-62 0,359-194 499,25 49-772,-478 244-937,-94 34 732,0 0 0,0 0-1,0 0 1,0 0-1,0 0 1,0 0 0,-1 0-1,1 0 1,0 0-1,0 0 1,0-1-1,0 1 1,0 0 0,0 0-1,0 0 1,0 0-1,0 0 1,-1 0 0,1 0-1,0 0 1,0 0-1,0 0 1,0 0 0,0 0-1,0-1 1,0 1-1,0 0 1,0 0-1,0 0 1,0 0 0,0 0-1,0 0 1,0 0-1,0 0 1,0 0 0,0-1-1,0 1 1,0 0-1,0 0 1,0 0 0,0 0-1,0 0 1,0 0-1,0 0 1,0 0-1,0-1 1,0 1 0,0 0-1,0 0 1,0 0-1,0 0 1,0 0 0,0 0-1,1 0 1,-1 0-1,0 0 1,-19-5-1585,-27-1-1207,-26 2-2777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1116 2825,'0'0'12041,"-23"-12"-9957,-75-41-185,86 46-1597,1 0-1,0-1 0,1 0 0,0 0 0,0-2 0,-11-13 1,4 5 1,-46-54 182,2-3 1,-70-114-1,-78-177-1284,93 157-1888,114 205 2428,0 0 1,-1 0-1,1 0 0,-1 0 1,0 1-1,0-1 0,0 1 1,0 0-1,0 0 1,-5-3-1,4 4-547,0 1 1,0-1-1,-1 1 1,1 0-1,0 0 0,-1 1 1,1-1-1,-1 1 0,-7 0 1,-14 0-4684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5593,'0'0'15182,"-3"-6"-13731,3 6-1426,0 0-1,0-1 1,-1 1-1,1-1 1,0 1 0,0-1-1,0 1 1,0 0-1,-1-1 1,1 1 0,0-1-1,0 1 1,0-1-1,0 1 1,0-1 0,0 1-1,0-1 1,0 1-1,0-1 1,0 1-1,1 0 1,-1-1 0,0 1-1,0-1 1,0 1-1,1-1 1,-1 1 0,0 0-1,0-1 1,1 1-1,-1 0 1,0-1 0,1 1-1,-1 0 1,1-1-1,0 0 25,1 1-1,0 0 0,-1 0 0,1 0 1,-1 0-1,1 0 0,-1 0 1,1 1-1,-1-1 0,1 0 0,-1 1 1,2 0-1,67 31 784,-37-15-447,104 49-358,-2 7-1,-4 5 1,214 170 0,-311-219-630,-4-4-1628,36 24 0,-57-43 904,1 0 0,-1-1 0,2 0 0,-1-1-1,0 0 1,1 0 0,0-1 0,15 2 0,-3-4-3646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2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1 5321,'0'0'5041,"-147"220"-3296,67-121-457,-12 10-744,0 12-544,-55 49-760,25-29-3537,13-24-2817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887 532 4697,'0'0'7632,"-13"-42"-6131,-39-139-268,28 73-624,22 93-565,-1 0 1,0 1-1,-1-1 0,-1 1 0,0 0 1,-1 1-1,-13-23 0,16 31-41,-1 0 1,0 0-1,0 0 0,-1 1 1,1 0-1,-1 0 0,0 0 0,0 0 1,0 1-1,0 0 0,-1 0 1,0 0-1,1 1 0,-1-1 0,0 2 1,0-1-1,0 0 0,0 1 1,0 0-1,-1 1 0,1 0 0,-12 0 1,3 1-2,1 1 1,-1 1-1,1 0 0,0 1 1,-1 0-1,2 1 1,-1 1-1,-25 14 0,8 0-2,0 2 0,1 2-1,1 0 1,-35 40 0,19-14-4,-62 92 0,91-118-6,0 0 0,2 2 0,1-1 0,0 2 0,2 0 0,2 0 0,0 1 1,2 0-1,1 0 0,1 1 0,1 0 0,1 38 0,2-57 6,1 0 0,0 1-1,1-1 1,0 0 0,1 1 0,0-1 0,1 0 0,0 0 0,0 0 0,1-1 0,1 1 0,-1-1-1,2 0 1,-1 0 0,1-1 0,0 1 0,1-1 0,0-1 0,0 1 0,1-1 0,0 0-1,0-1 1,0 0 0,1 0 0,11 4 0,-2 0 1,0-1-1,1-1 1,0-1 0,0-1-1,1 0 1,-1-1 0,1-2-1,0 0 1,1-1-1,-1-1 1,0 0 0,1-2-1,-1 0 1,0-2 0,0 0-1,0-1 1,0-1 0,-1-1-1,0-1 1,0 0-1,0-2 1,22-13 0,20-21-635,-1-3 0,95-95 0,2-32-3752,-111 115 966,-21 16-449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6777,'0'0'5098,"12"213"-2738,22-114 153,8 14-633,4 11-648,5 4-104,3-1-415,-4-3-377,1-3-112,-1-1-216,-4-3-8,0-4-248,1 1-584,-1 34-2369,-4-27-1144,-17-22-1312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562 380 6009,'0'0'828,"-16"-33"-347,-5-12-240,1 0 288,-2 1 1,-38-56-1,51 87-282,0 1 0,-1 0 0,0 0-1,-1 1 1,-17-15 0,24 23-212,1 0 0,-1 1 0,0-1 0,0 1 0,0 0-1,0 0 1,0 0 0,-1 1 0,1-1 0,0 1 0,-1 0 0,1 0 0,-1 0 0,1 1 0,-1 0 0,1 0 0,-1 0 0,1 0 0,-1 1 0,1 0 0,-1 0 0,1 0-1,-5 2 1,3 0-12,0 0-1,1 0 0,0 1 1,-1 0-1,1 0 0,0 0 1,1 1-1,-1 0 0,1 0 0,-5 7 1,-34 61 187,41-69-197,-19 39 129,1 1 1,3 1 0,1 1-1,3 0 1,-8 49 0,10-22-7,2 1 0,3 118 0,7-175-123,-1 0 0,2 1 1,1-1-1,0 0 0,1 0 0,8 23 1,-8-30-6,1-1 1,0 0-1,0 0 1,0 0-1,1-1 1,1 0 0,0 0-1,0 0 1,0-1-1,1 0 1,0-1-1,9 6 1,-5-4 3,1-2 0,0 1 1,0-2-1,0 0 0,1 0 1,0-1-1,0-1 0,0-1 1,0 0-1,0 0 0,1-1 1,14-2-1,-8 0-4,-1-1-1,0 0 1,-1-2 0,1-1-1,-1 0 1,1-1 0,-1-1 0,18-10-1,-2-5-251,-1 0-1,-1-3 0,-1 0 0,-1-3 1,43-48-1,32-43-2645,-19 9-1719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5009,'0'0'5297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1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4737,'0'0'4465,"244"-4"-4369,-198 4-32,-12 0-64,-18 0-208,-11 0-256,-26 0-2489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0 921 9034,'0'0'7778,"378"-159"-6642,-47 24-608,51-10-376,0 3 696,-42 25-520,-63 39-208,-34 15-120,-46 24-408,-41 17-1384,7 8-1225,-49 11-1544,-22-1-856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668 602 9770,'0'0'2439,"0"-41"-1697,0-135 791,0 151-1215,0 1 0,-2-1 0,-1 0 0,0 1 0,-10-32 0,8 44-277,0 0 1,0 0-1,-2 0 1,1 1 0,-2 0-1,1 1 1,-1-1-1,-1 1 1,-13-12 0,12 13-19,0 1 0,0 0 1,-1 0-1,0 1 0,-1 0 1,1 1-1,-1 0 0,-24-7 1,27 11-23,-1-1 0,0 1 0,0 0 0,0 1 1,0 0-1,0 1 0,0 0 0,0 1 0,0 0 0,0 0 1,0 1-1,-15 5 0,16-3-1,0 0 1,0 1-1,1 0 0,0 0 1,0 1-1,0 0 1,1 1-1,-11 10 0,1 3 0,0 1 0,-14 23 0,9-9 32,3 0-1,1 1 1,1 0 0,2 2 0,2 0 0,1 1 0,3 0 0,0 0 0,3 1 0,1 0-1,1 72 1,4-96 2,0 1 0,2-1 0,-1 0-1,2 1 1,0-1 0,1 0 0,8 21 0,-8-29-16,0-1 0,0 1 0,1-1 0,0 0 0,0 0 0,0 0 0,1-1 1,0 0-1,1 0 0,-1 0 0,1-1 0,0 0 0,1-1 0,-1 1 0,11 3 1,-2-1-2,1-1 1,0-1 0,0-1-1,0 0 1,0-1 0,1-1-1,30 0 1,-21-3-104,1 0 0,0-3-1,-1 0 1,33-10 0,-30 5-311,-1-2 1,-1-1-1,0-2 1,-1 0-1,28-20 0,1-7-1749,58-52 0,-36 17-2294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5577,'0'0'7202,"-47"220"-4818,26-96-287,9 18-529,-1 13-160,9 30-351,0 31-441,4-22-352,-4-17-264,-5 8-152,1-47-1345,-9 64-2327,0-22-1458,5-66-935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931 874 9738,'0'0'1127,"-8"-33"-675,-56-233 114,50 213-468,-3 2 0,-1 0 1,-3 1-1,-30-52 0,39 80-84,-2 0-1,0 1 0,-2 1 0,0 0 0,-1 1 0,-1 1 0,-1 1 0,0 0 0,-1 1 1,-42-24-1,51 34-2,-1 1 1,-1 0 0,1 1-1,-1 0 1,1 1 0,-1 0-1,-24-1 1,29 3-6,1 1 0,-1 0-1,0 1 1,0 0 0,0 0 0,1 1-1,-1 0 1,1 0 0,-1 0 0,1 1-1,0 1 1,0-1 0,0 1 0,0 0-1,-7 6 1,2 2 0,0 0 1,1 1-1,0 0 0,1 1 0,1 0 1,-11 21-1,-4 15 3,1 1 1,3 1-1,2 1 0,-12 62 1,-23 223 180,46-252 244,6 124-1,1-202-335,1 0 1,0 0-1,0 0 0,1-1 0,0 1 0,1 0 0,-1-1 1,1 0-1,1 0 0,0 0 0,0 0 0,0 0 0,0-1 1,1 1-1,0-1 0,1 0 0,-1-1 0,1 0 0,0 0 1,1 0-1,-1 0 0,1-1 0,0 0 0,0 0 0,0-1 1,9 3-1,-2-1 8,0-1 1,1-1 0,0 0-1,-1-1 1,1-1 0,0 0-1,0-1 1,0 0 0,0-1-1,0-1 1,-1-1 0,25-6-1,-9-4-79,0-1 1,-1-2-1,0 0 1,-2-2-1,45-37 0,-21 12-787,-1-1 1,62-73-1,10-35-4494,-50 46-1489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1568,'0'0'11553,"41"12"-10532,341 97 1470,-141-40-1450,569 123 2158,25-72-1488,-76-72-1502,-708-44-734,69 16 0,-42 5-2439,-62-18 740,-1 0 0,26 17 0,-10 2-4490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793 292 7506,'0'0'6077,"-16"-32"-5121,-55-103-422,66 126-551,0 0 1,-1 1 0,0 0 0,0 0 0,-1 0 0,1 1 0,-2 0-1,1 0 1,-1 1 0,0 0 0,0 0 0,-1 1 0,0 0-1,0 0 1,-10-3 0,4 4-59,0 1 0,1 1 0,-1 0-1,0 1 1,0 0 0,0 2 0,-26 2-1,28-1 60,-1 0-1,1 1 0,0 1 0,0 0 1,1 0-1,-1 2 0,1-1 0,0 1 1,-13 9-1,8-2 21,1-1 1,0 2-1,0 0 0,1 1 0,-16 23 1,7-5 160,1 1 0,2 1 0,2 1 0,1 1 0,-20 60 0,28-64 209,1 0 1,2 0 0,1 1 0,2 0-1,0 36 1,3-57-132,1 1 0,1 0 0,4 25 0,-4-36-201,0 1 0,0 0 0,0 0 1,1 0-1,0-1 0,0 1 0,0 0 0,0-1 0,0 0 0,1 0 1,-1 1-1,1-1 0,0-1 0,0 1 0,0 0 0,5 2 0,0 0 9,0-2 0,-1 1 0,1-1 0,1 0-1,-1-1 1,0 0 0,0 0 0,1-1 0,-1 0-1,1 0 1,0-1 0,-1 0 0,1-1 0,-1 0-1,13-2 1,-3-1 1,-1-1-1,1-1 1,-1-1-1,0 0 1,0-1-1,19-13 1,13-14-449,-1-2 0,-2-3 0,76-85 0,-112 115 221,117-133-3591,-26 13-2327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2271 0 2296,'0'0'12835,"-277"234"-10474,188-167-465,-20 15-552,-17 21-215,-25 21-377,-42 46-440,-46 49-208,-25 40-104,4 6-152,54-45-968,34-25-2017,67-79-2976,25-38-393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627 475 7498,'0'0'4011,"-23"-33"-3727,-78-104 32,94 127-237,-1 1 0,0 0 1,-1 0-1,0 0 0,0 1 0,-1 0 0,0 1 0,0 0 0,-1 1 0,-19-9 1,18 11-47,0 1 0,0 1-1,0 0 1,0 1 0,0 0 0,0 0 0,-1 1 0,-14 3 0,20-2-28,-1 0 0,0 0 0,0 1 0,1 1 0,-1-1 0,1 1 0,0 0 0,0 1 0,0 0 0,0 0 0,-7 6 0,4-2-4,0 1 1,0 1 0,1 0 0,0 0 0,0 1-1,-6 11 1,2 1 6,1 0 0,1 0 0,0 1 0,2 0 0,1 0 0,-6 36 0,9-36 7,2-1 0,0 1-1,2 0 1,1 24 0,0-42 10,0 0 0,1 0 0,0 0 1,0 0-1,0 0 0,1 0 0,0-1 0,0 1 1,0 0-1,1-1 0,0 0 0,0 0 1,0 0-1,1 0 0,-1 0 0,1-1 0,1 1 1,-1-1-1,0 0 0,1 0 0,5 3 0,2-2 70,0-1-1,0 0 0,0 0 1,1-1-1,-1-1 0,1 0 1,0-1-1,0 0 0,23-2 1,-29 1-56,15-1 70,-1 0-1,0-2 0,0 0 0,0-1 1,0-2-1,0 0 0,33-14 1,3-9-72,71-46 0,-120 70-46,417-299-2084,-202 128-817,-19 8-1145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7194,'0'0'6657,"218"181"-3968,-97-82-217,30 22-496,26 10-719,7 17-401,5 8-280,-4 7-264,-13 0-216,-17-4-96,-29-13 0,-25-15-680,-17-4-1576,-34-35-3554,-21-32-1263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8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695 396 7162,'0'0'11581,"-5"-30"-8809,-18-101-1193,20 117-1512,0 0 0,-1 0-1,-1 0 1,0 0-1,-1 1 1,0 0 0,-1 1-1,0-1 1,-1 1 0,0 0-1,-15-15 1,15 20-102,0 1 0,0 0 0,0 0 1,-1 1-1,0 0 0,0 0 0,0 1 0,0 1 1,-1-1-1,0 1 0,1 1 0,-1 0 0,0 0 1,0 1-1,-11 0 0,11 1-23,1 0 1,0 1-1,0 0 0,0 0 0,0 1 1,0 0-1,0 1 0,1 0 1,-1 0-1,-8 6 0,4-2 12,-1 1-1,2 1 1,-1 1-1,1-1 1,-15 18-1,3 0 24,1 1-1,2 1 1,1 1 0,-24 48-1,27-43 28,1 0-1,3 1 1,0 1 0,-7 42-1,14-52 83,2 0-1,1 1 1,1-1-1,1 1 0,2 0 1,5 39-1,-5-62-47,0 0 1,0 0-1,1 0 0,0 0 0,-1 0 1,2 0-1,-1-1 0,0 1 0,1-1 1,0 1-1,0-1 0,0 0 0,1-1 1,-1 1-1,1 0 0,0-1 0,0 0 1,0 0-1,1 0 0,-1 0 0,1-1 1,-1 0-1,1 0 0,7 3 0,-1-3 20,0 1-1,-1-2 0,1 1 0,0-2 1,0 1-1,0-1 0,0-1 0,0 0 0,0-1 1,20-5-1,-16 2-62,-1 0 0,0-2 0,0 1 0,0-2 0,17-12 0,62-55-593,-61 45-468,-2-2 1,0-1-1,-2-1 1,34-55 0,29-78-6384,-37 42 146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1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1 156 4793,'0'-1'12377,"18"-5"-11579,187-19 970,-73 11-1416,954-78 661,-907 82-1940,-161 6-1611,-55 1-8425,-12 3 4426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0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2656 1 1104,'0'0'17631,"-17"7"-15918,-34 17-699,-88 56-1,-19 28-184,-77 59-40,-1435 1154-946,1456-1124-6011,116-104-347,24-26-689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0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1000 420 7322,'0'0'6393,"-24"-31"-4301,-78-103 57,80 103-1757,-2 1 1,-1 1 0,-1 1-1,-34-28 1,49 47-394,-1 0 0,0 1 0,-1 0 0,0 1 1,0 0-1,-1 1 0,0 0 0,0 2 0,0-1 0,0 2 0,-1 0 0,0 0 1,1 2-1,-1-1 0,0 2 0,0 0 0,0 1 0,1 1 0,-1 0 1,0 1-1,1 0 0,0 1 0,-1 1 0,2 0 0,-28 14 0,18-3-11,1 0-1,0 2 0,1 0 1,0 2-1,2 0 1,1 1-1,-21 30 0,18-20 4,2 0-1,1 2 0,1 0 1,2 1-1,-11 37 1,19-42 11,0 0 1,2 0 0,2 0-1,-1 58 1,4-79 12,0 0 1,0 0 0,1 0-1,0 0 1,1 0 0,0 0-1,3 10 1,-2-13 3,-1-1 0,1 0 0,0 0 1,-1 0-1,2 0 0,-1 0 0,0 0 1,1-1-1,0 0 0,0 0 0,0 0 0,5 3 1,3 1 44,0-1 1,1 0-1,-1-1 1,1-1-1,1 0 1,-1-1 0,0 0-1,18 1 1,6-1 188,71-4 0,-84-2-261,0 0 1,0-2 0,0-1 0,-1 0 0,0-2-1,0-1 1,-1 0 0,0-2 0,33-21 0,-16 5-841,-2-2 0,0-1 0,58-63 0,2-22-4564,-25 7-2348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2216,'0'0'11830,"-10"0"-9003,-43 0 1777,51 2-4339,1 0 1,-1 0 0,1 0 0,-1 0 0,1 0 0,0 1 0,0-1 0,0 0 0,0 1-1,1-1 1,-1 1 0,1-1 0,-1 1 0,1 2 0,-2 4 241,-73 306 5737,13 4-6448,60-298-1303,0-9-1237,0-2-4519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4897,'0'0'13116,"39"12"-11393,127 41-800,-155-50-856,0 1-1,0 0 1,-1 1-1,1 0 1,-1 1-1,0 0 1,-1 0 0,0 1-1,0 1 1,11 10-1,-12-10-19,-3-2-36,1 0 0,-1 1 0,0-1 0,0 1 0,-1 0 0,0 0 0,0 1 0,-1-1-1,0 1 1,0 0 0,2 12 0,-4-14-46,0-1-1,0 1 1,-1 0-1,0 0 1,0-1-1,0 1 1,-1 0-1,0 0 1,0-1-1,0 1 1,-1 0-1,1-1 0,-2 1 1,1-1-1,0 0 1,-1 0-1,-5 8 1,-10 6-60,-1-1 0,-1-1 1,0 0-1,-1-2 0,-29 17 1,37-23 72,-32 17-7,29-17 37,1 0 0,-22 17 0,37-26-18,-1 1 0,1-1-1,-1 0 1,1 1 0,-1-1 0,1 1 0,-1-1-1,1 1 1,-1-1 0,1 1 0,0-1 0,-1 1-1,1-1 1,0 1 0,-1 0 0,1-1-1,0 1 1,0-1 0,0 1 0,-1 0 0,1 1-1,10 3-53,28-3 171,-30-3-70,23 1 119,-1-2 1,1-1-1,0-2 1,34-9-1,-19-1-196,0-1-1,51-27 1,76-44-1772,-56 21-2209,-3-5-4124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2777,'0'0'14671,"33"1"-12476,109 8-355,-109-7-983,-1 2-1,0 0 1,46 14-1,-74-17-807,-1 0 1,0 0-1,0 0 0,0 1 0,0-1 0,-1 1 1,1-1-1,5 5 0,-8-5-34,1-1-1,-1 1 1,1 0-1,0 0 1,-1-1 0,1 1-1,-1 0 1,0 0-1,1 0 1,-1-1 0,0 1-1,1 0 1,-1 0-1,0 0 1,0 0 0,0 0-1,0 0 1,0 0-1,0-1 1,0 1 0,0 0-1,0 0 1,0 0-1,-1 0 1,1 0 0,0 0-1,-1 0 1,1-1-1,0 1 1,-1 0 0,1 0-1,-1-1 1,1 1-1,-1 0 1,0 0 0,1-1-1,-2 2 1,-8 7 148,0-1 0,-1 1 1,-15 8-1,-5 4-52,-14 11-21,-107 85-367,151-116 238,0-1 0,0 1-1,-1 0 1,1 0-1,0 0 1,0 0 0,1 0-1,-1 0 1,0 0 0,0 0-1,0 0 1,1 1-1,-1-1 1,0 0 0,1 0-1,-1 1 1,1-1-1,0 0 1,-1 1 0,1-1-1,0 1 1,0-1 0,0 0-1,0 1 1,0-1-1,0 0 1,0 1 0,0-1-1,1 1 1,-1-1-1,1 0 1,-1 1 0,1-1-1,-1 0 1,1 0 0,0 0-1,-1 1 1,1-1-1,0 0 1,0 0 0,0 0-1,0 0 1,2 2 0,4 1-61,0 1 0,0-1 1,0 0-1,1 0 1,13 4-1,29 8 28,0-3 0,91 12 0,-81-16 66,87 24-1,-143-31 6,0-1 1,-1 0-1,1 1 0,0 0 1,-1 0-1,0 0 1,1 0-1,-1 1 0,0-1 1,0 1-1,0 0 0,-1 0 1,1 0-1,-1 0 0,4 6 1,-5-7 2,0 0 0,0 1 0,-1-1 1,1 0-1,0 1 0,-1-1 0,0 1 0,0-1 1,1 1-1,-1-1 0,-1 1 0,1-1 1,0 1-1,-1-1 0,1 1 0,-1-1 1,0 1-1,0-1 0,0 0 0,0 1 0,0-1 1,0 0-1,0 0 0,-1 0 0,0 0 1,1 0-1,-4 3 0,-13 10 94,-1-1 1,0 0-1,-1-1 1,-34 16-1,44-23-84,-71 35-523,-115 41 0,4-21-7252,93-36-649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4161,'0'0'12309,"-25"38"-11666,-79 128-87,79-127-226,2 0 0,2 2 1,-27 76-1,44-105-275,-3 6 20,2 0-1,0 1 1,2-1-1,0 1 1,1 0-1,0 33 1,2-49-71,0 0 0,0 0 1,1 0-1,-1 1 0,1-1 0,0 0 1,0 0-1,0 0 0,0 0 1,0 0-1,1 0 0,-1 0 0,1 0 1,0-1-1,0 1 0,0-1 0,3 4 1,-1-3 8,1 1 0,-1-1 0,1 0 0,0 0 1,0-1-1,0 1 0,0-1 0,0 0 0,7 1 0,11 2 61,-1-2-1,1 0 0,43-2 1,-61-1-61,15 0-98,1 1 175,0-1 0,0-2-1,33-5 1,-48 6-224,0-1 0,0 0 1,-1 0-1,1 0 0,-1-1 0,1 1 1,-1-1-1,0-1 0,0 1 0,0-1 0,0 0 1,-1 0-1,0 0 0,0 0 0,0-1 0,0 0 1,5-8-1,-5 4-1069,0-1 0,0 0 1,-1 0-1,0 0 0,0-1 0,1-17 1,-3-14-5006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8714,'0'0'7353,"-114"240"-4736,81-140-1473,-1 17-1144,-20 63-2256,12-24-3209,-4-18-4330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8210,'0'0'10009,"3"20"-8590,23 293 4022,-20-259-5033,2-1 0,3 0 1,2-1-1,23 61 0,-32-101-394,-1 0 0,-1 1 0,0-1 0,0 0-1,-1 19 1,-1-28-14,0-1 0,0 0 0,-1 0 0,1 0-1,-1 0 1,1 0 0,-1 1 0,0-1 0,0 0 0,0 0-1,0-1 1,0 1 0,0 0 0,-1 0 0,1 0 0,-3 1-1,0 1-8,-1 0 0,1-1-1,-1 1 1,0-1 0,0-1-1,-6 4 1,-10 2-68,0-1 1,-32 6-1,46-11 51,-51 9-840,0-3 0,-97 2 0,135-10 176,0 0 0,1-2 1,-1 0-1,0-1 0,-24-7 0,32 6-96,1-1 0,-1 0 0,1 0 0,-1-1 0,2 0 0,-1-1 0,1-1 0,0 1 1,-14-15-1,6 2-2511,-21-31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7770,'0'0'7705,"273"-3"-5144,-172 3-1177,12 0-864,0 0-520,47 3-1016,-35 12-3217,-20-8-4233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1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1 5561,'0'0'6654,"-12"21"-5822,-141 307 1910,19 43 602,117-312-2931,3 1-1,2 0 1,3 0 0,-1 89 0,10-142-386,-1 6 11,2-1-1,-1 1 0,1 0 0,6 24 1,-6-34-37,0 0 0,1 1 0,0-1 0,-1 0 0,1 0 0,0 0 0,0 0 0,1 0 1,-1 0-1,1-1 0,-1 1 0,1-1 0,0 0 0,0 1 0,0-1 0,0-1 0,0 1 1,0 0-1,1-1 0,5 2 0,3 1-4,1-1-1,-1 0 1,1-1 0,-1-1-1,1 0 1,0-1 0,0 0-1,-1-1 1,1 0 0,0-1-1,-1-1 1,0 0 0,1 0-1,-1-1 1,0-1 0,-1 0-1,16-9 1,-9 3-68,1-1 1,-1-1-1,-1 0 0,-1-2 1,0 1-1,0-2 0,-2 0 0,0-1 1,14-22-1,-24 32 71,1 1 0,-2-1 0,1 0 0,-1-1 0,0 1 0,-1-1 0,1 1 0,-1-1 0,-1 0 0,0 1 0,0-1 0,0-9 0,-1 15 33,0-1-1,0 1 1,0 0 0,-1 0-1,1 0 1,-1 0-1,1 0 1,-1 0 0,0 0-1,0 0 1,0 0-1,0 0 1,0 0 0,0 0-1,0 0 1,-1 1-1,1-1 1,-1 0 0,1 1-1,-1-1 1,0 1 0,1 0-1,-1 0 1,0-1-1,0 1 1,0 0 0,0 1-1,0-1 1,-3-1-1,-6 0 196,0-1-1,0 2 0,0 0 0,-19 0 0,18 1-30,-23-2 169,-1 2 0,1 1 0,0 2 1,-1 1-1,-38 11 0,69-14-417,-98 34 385,90-29-974,-1 0-1,1 0 1,1 1 0,-1 1 0,-12 10 0,1 3-6004,0-6-1968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2.0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1 5649,'0'0'8079,"-9"35"-6298,-28 113-549,32-126-1078,1 0 1,1 0 0,-1 43-1,4-24-245,-1-5-1803,0-46 1871,1 0 0,0 0 0,0 0 0,1 0 0,1 0 0,0 0 0,0 0 0,1 1 0,0-1 0,0 1 0,1 0 0,1-1 0,-1 2 0,2-1 0,7-11 0,-1 7 15,1 0 1,-1 1-1,2 1 1,0 0-1,0 0 0,1 1 1,0 1-1,1 1 1,0 0-1,0 1 0,0 1 1,1 1-1,0 0 1,1 1-1,-1 0 1,0 2-1,1 0 0,22 1 1,-17 1-77,-22 0 81,0 0 1,-1 0-1,1 1 1,0-1 0,-1 0-1,1 0 1,-1 1-1,1-1 1,0 1-1,-1-1 1,1 0-1,-1 1 1,1-1-1,-1 1 1,1-1 0,-1 1-1,0-1 1,1 1-1,-1 0 1,1-1-1,-1 1 1,0-1-1,0 1 1,1 0-1,-1-1 1,0 1 0,0 0-1,0-1 1,0 1-1,0 0 1,0 0-1,0-1 1,0 1-1,0 0 1,0-1-1,0 1 1,0 0 0,-1-1-1,1 2 1,-1 2 6,1-1 0,-1 1 0,0 0 0,-1-1 0,1 1 0,0-1 0,-3 4 0,-9 10 123,-1-2 0,-1 1 0,-1-2 0,-27 21 0,-1 1 49,12-9-93,-25 21 53,52-43-162,0 0 0,0 1 0,0-1 0,1 1-1,0 0 1,0 0 0,-3 9 0,6-15-7,1 1 1,0-1-1,0 0 1,0 0-1,0 0 1,0 0-1,0 1 1,0-1-1,0 0 0,0 0 1,0 0-1,0 1 1,0-1-1,0 0 1,0 0-1,0 0 1,0 0-1,0 1 1,0-1-1,0 0 1,0 0-1,0 0 1,1 0-1,-1 1 1,0-1-1,0 0 1,0 0-1,0 0 1,0 0-1,0 0 1,0 1-1,1-1 1,-1 0-1,0 0 1,0 0-1,0 0 1,0 0-1,1 0 1,-1 0-1,0 0 0,0 0 1,0 1-1,0-1 1,1 0-1,-1 0 1,0 0-1,0 0 1,0 0-1,1 0 1,-1 0-1,0 0 1,0 0-1,0-1 1,1 1-1,-1 0 1,0 0-1,13-2-15,-13 2 45,11-5-34,0 0 0,0-1-1,0 0 1,-1 0 0,0-1-1,0-1 1,-1 0 0,9-9-1,28-21 232,-45 37-179,-1 0 0,0 1 1,1-1-1,-1 1 0,1 0 1,-1-1-1,1 1 0,-1-1 1,1 1-1,-1 0 0,1-1 1,-1 1-1,1 0 1,0-1-1,-1 1 0,1 0 1,-1 0-1,1 0 0,0 0 1,-1-1-1,1 1 0,0 0 1,-1 0-1,1 0 0,0 0 1,-1 1-1,1-1 0,-1 0 1,1 0-1,0 0 1,-1 0-1,1 1 0,-1-1 1,1 0-1,0 1 0,-1-1 1,1 0-1,-1 1 0,1-1 1,-1 0-1,1 1 0,-1-1 1,0 1-1,1-1 0,-1 1 1,1-1-1,-1 1 1,0 0-1,0-1 0,1 1 1,-1-1-1,0 1 0,0 0 1,0-1-1,0 1 0,1-1 1,-1 1-1,0 1 0,1 7 15,-1 0 0,0 0 0,-2 15 0,1-6 38,1 0-160,-2 0 0,0 0 0,-1-1 0,-1 1 0,0-1 0,-9 20 0,12-32 48,-1 1-1,1-1 1,1 0-1,-1 0 1,1 1 0,0 5-1,0-10 43,1-1-1,0 1 1,0-1-1,0 1 0,-1-1 1,1 1-1,0-1 1,0 0-1,0 0 1,0 1-1,0-1 0,0 0 1,0 0-1,0 0 1,0 0-1,0 0 1,0 0-1,-1 0 1,1 0-1,0-1 0,0 1 1,1-1-1,-1 1 6,8-2-19,-1 0 0,0-1 1,1 0-1,-1-1 0,0 0 0,-1 0 0,1-1 0,10-8 0,12-6-917,-3 3-1296,1 1 1,0 1-1,48-15 1,-59 24 1850,0 1 0,0 1 0,0 0 0,30 0 0,-35 3 769,25 3 2621,-34-3-2778,-1 1-1,0 0 1,-1 0 0,1 0 0,0 0 0,0 1-1,0-1 1,0 0 0,-1 1 0,1-1 0,-1 1-1,1-1 1,-1 1 0,2 3 0,12 19 2001,-12-17-1421,2 0 0,-1 0 0,1 0 0,5 7 0,-8-13-688,0 1 0,0 0 0,0 0 0,0-1 0,1 1 0,-1-1 0,0 0 0,1 0 0,-1 0 0,1 0 0,-1 0 0,1 0 0,-1 0 0,1-1 1,-1 0-1,1 1 0,3-1 0,0 0-325,0 0-1,0-1 1,0 0 0,0 0 0,0 0 0,0-1 0,0 0-1,0 0 1,-1 0 0,1-1 0,9-5 0,23-22-4861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5569,'0'0'12715,"12"3"-12287,377 103 1852,-372-101-2221,95 29 109,-103-30-140,1 0-1,-1 1 1,1 0 0,-1 0 0,-1 1 0,1 0 0,-1 1 0,13 13 0,-18-16 49,0 0-1,0 0 1,-1 0 0,1 0-1,-1 1 1,0-1 0,-1 1-1,1-1 1,-1 1 0,2 9-1,0 50 1068,-4-42-799,0 7 61,-1 1 0,-2-1 0,-1 0 0,-13 44 0,-49 112 306,26-76-525,-26 104-473,56-170-824,3 0-1,1 1 0,0 46 0,6-76-341,2-1 0,2 25 0,-2-34 953,-1 0-1,1-1 1,0 0-1,1 1 0,-1-1 1,0 1-1,1-1 0,0 0 1,0 0-1,0 0 1,0 0-1,0 0 0,6 4 1,-5-4-245,0-1 1,1 0-1,-1 0 1,1 0 0,-1-1-1,1 1 1,0-1-1,4 1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2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764 381 9786,'0'0'6413,"-10"-34"-5443,-32-115-525,37 133-381,0-7 9,-2 1-1,-1 0 0,-13-28 0,18 46-1,1 0 1,-1 0-1,0 0 0,0 0 0,0 1 0,-1-1 0,1 1 0,-1 0 0,0 0 1,0 0-1,0 0 0,0 1 0,-1-1 0,1 1 0,0 1 0,-1-1 1,0 0-1,-5 0 0,-5-1 12,0 0 0,0 2 0,-1 0 0,1 0 0,-1 2 0,1 0 0,0 0 0,-1 2 0,1 0 0,0 0 0,0 1 0,1 1 0,-1 1 0,1 0 0,0 1 0,-14 10 0,11-6-17,1 0 1,0 2 0,1 0-1,0 0 1,2 1 0,-1 1 0,2 1-1,0 0 1,1 0 0,0 1-1,1 1 1,-8 20 0,13-26-68,0 1 0,1 0-1,1 0 1,0 0 0,0 0 0,1 1 0,1-1 0,1 1 0,0-1 0,0 1 0,1-1 0,1 0 0,5 21 0,-2-22 0,1-1 0,0-1-1,0 1 1,1-1 0,0 0 0,1-1-1,0 1 1,15 11 0,83 63 37,-57-50 35,-9-7-35,0 1 1,-2 3 0,-1 1-1,37 43 1,-67-67-29,-1 1 1,0-1-1,-1 2 0,0-1 1,0 0-1,-1 1 1,-1 0-1,1 0 1,-1 0-1,-1 1 1,2 17-1,-3-20 14,-1-1-1,0 0 1,0 1-1,-1-1 1,0 0-1,0 1 1,-1-1-1,0 0 1,0 0 0,0 0-1,-1 0 1,0 0-1,-1-1 1,1 1-1,-1-1 1,-1 0 0,-6 8-1,-9 6 14,0-2 1,-2-1-1,0 0 0,0-2 1,-2 0-1,0-2 0,0-1 0,-29 10 1,24-11 10,0-2 1,-1 0-1,-1-3 1,1 0-1,-1-2 0,-58 0 1,85-4-20,0 0 0,0 0-1,0 0 1,0 0 0,0-1 0,0 0 0,0 0 0,0 0 0,0 0-1,0 0 1,1-1 0,-1 0 0,0 0 0,1 0 0,-1 0-1,1 0 1,0-1 0,0 0 0,-5-5 0,5 3 14,1 0-1,-1 0 1,1 0 0,1-1 0,-1 1-1,1-1 1,0 1 0,0-1 0,0 1-1,1-1 1,0 0 0,0 1 0,1-1-1,1-7 1,0-2-23,1-1-1,0 1 1,2 0-1,0 0 1,0 1 0,1-1-1,1 1 1,1 0-1,10-14 1,13-15-38,51-53 1,-39 48 2,288-330-1855,-161 177-3084,-24 17-4035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1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5329,'0'0'2777,"39"-5"-1570,8-1-827,15-2 461,116-1-1,106 9 602,-35-4-610,235-22 1301,124-5-202,-282 25-1340,350 40-1,263 109-596,-549-61-3927,-258-51-1827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2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248 599 1168,'0'0'3185,"-36"-8"-2617,-109-23-108,142 30-415,-1 0-1,0-1 1,0 1 0,0-1-1,1 1 1,-1-1 0,1 0-1,-1 0 1,1-1 0,-4-2-1,6 4-16,0 0 1,0-1-1,0 1 0,0 0 0,1-1 0,-1 1 0,0-1 0,1 1 1,-1-1-1,1 1 0,0-1 0,-1-2 0,1 3 129,0 0-1,0 1 1,0-1 0,0 0-1,0 0 1,-1 1 0,1-1-1,0 0 1,0 1-1,-1-1 1,1 0 0,0 1-1,-1-1 1,1 0 0,-1 1-1,1-1 1,-1 1 0,1-1-1,-1 1 1,1-1-1,-1 1 1,1-1 0,-1 1-1,0-1 1,1 1 0,-1 0-1,0-1 1,1 1 0,-1 0-1,0 0 1,-1-1-1,13 3 20,-1-1-1,1 0 0,-1-1 0,1 0 0,12-2 0,13 0 59,499-26 1176,-181 3-1184,248-1-109,706-37-69,196-80-40,-1046 93-26,864-80-1359,-1142 113-910,-63 0-2182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2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1 234 336,'0'0'5699,"5"-18"-4608,-1 1-759,2-1 1,9-19 0,-13 34-259,-1 0-1,1 1 0,1-1 0,-1 1 0,0 0 0,1 0 1,-1 0-1,1 0 0,-1 0 0,1 0 0,0 1 1,0-1-1,0 1 0,0 0 0,0 0 0,0 0 0,0 0 1,1 0-1,-1 1 0,0-1 0,5 1 0,7-2 271,33-7 425,0 2-1,53 0 1,100 7 32,-89 1-376,-34-1-193,498 11 684,715 14 1628,-1265-25-2542,881-53 306,162-14-159,-760 70-98,-219 3-35,127 24 0,331 72-79,-1-33-1,201-53-280,-638-16-27,198-9-1310,-159 3-566,3 3-4848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2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3873,'0'0'5329,"11"6"-4905,14 5-181,1-1-1,0-1 1,0-1 0,1-1-1,0-1 1,40 3-1,187 2 493,-248-11-718,760-31 967,674-54 391,-478 106-868,-2 21-170,126-85 15,-976 32-258,725-71 406,-6 42-60,-682 38-346,216 5 44,-339-2-357,1 2-1,-1 0 1,0 2 0,0 0 0,-1 2-1,44 18 1,-52-16-725,-15-9 862,-1 0 0,1 1 0,0-1 0,0 0 0,0 0-1,0 0 1,0 0 0,-1 0 0,1 0 0,0 0 0,0 0 0,0 0-1,0 0 1,0 0 0,0 0 0,0 0 0,-1 1 0,1-1 0,0 0-1,0 0 1,0 0 0,0 0 0,0 0 0,0 0 0,0 0 0,0 1-1,0-1 1,0 0 0,0 0 0,0 0 0,0 0 0,0 0 0,0 1-1,0-1 1,0 0 0,0 0 0,0 0 0,0 0 0,0 0 0,0 1-1,0-1 1,0 0 0,0 0 0,0 0 0,0 0 0,0 0 0,0 0-1,0 1 1,0-1 0,0 0 0,0 0 0,1 0 0,-1 0 0,0 0-1,0 0 1,0 0 0,0 1 0,0-1 0,0 0 0,0 0 0,1 0-1,-1 0 1,0 0 0,0 0 0,0 0 0,0 0 0,1 0 0,-29 1-5558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4953,'0'0'7210,"38"-1"-6606,264-15 357,875 8 1806,-562 15-2017,3-26 149,-457 8-754,924-42 530,286 70 733,-639 16-197,-6-36-66,-650-1-1097,-1-3 1,0-3 0,89-24-1,-157 32-46,0 0 0,0-1-1,0 1 1,0-1 0,0-1-1,6-3 1,-11 5-23,0 1-1,0-1 1,0 0-1,-1 0 1,1 0-1,-1 0 1,1 0-1,-1 0 1,0 0-1,0 0 1,0 0 0,0-1-1,0 1 1,0 0-1,-1-1 1,1 1-1,-1 0 1,1-1-1,-1 1 1,0-5-1,0 4-70,0 1 0,0 0 0,0 0 0,-1 0 0,1 0 0,0-1 0,-1 1 0,0 0 0,1 0 0,-1 0 0,0 0 0,0 0 0,0 0 0,0 0 0,-1 1 0,1-1 0,0 0 0,-1 0 0,-2-2 0,-12-9-930,0 0 1,-1 2-1,-24-14 0,-78-36-4572,-19 1 153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2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3921,'0'0'3729,"218"-46"-1761,-92 31-48,29-2-303,51-12-257,45 1-344,47 0-352,9 10-319,-18 11-337,-62 7-8,-64 0-80,-32 3-193,36 51-1543,-20-8-2113,-25-4-848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2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6 104 368,'0'0'8497,"-1"-17"-7174,-3-52-38,6 54-675,8 13-25,322 13 4776,305 18-1399,-335-22-3412,285 19-22,407 11 196,-605-30-768,-336-3-766,102 18 1,-27 8-5236,-52-8-2190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6833,'0'0'1449,"0"226"-1289,0-141-160,17 0-184,8-21-976,-4-28-2577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2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3689,'0'0'8314,"19"47"-6531,-9-25-1540,14 35 420,-1 0-1,-4 2 1,-2 0 0,12 79-1,-12 53 2035,-11 241 0,-7-273-1984,-13 111-376,13-253-343,-1 13-237,3-26-305,0-5-194,9-42-2816,-1 2 2157,25-69-4342,4-8-73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387 383 0,'-386'-382'0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3470 0 0,'-424'95'0,"384"-84"0,16-5 0,-46 7 0,-24-6 0,-36 6 0,-14-5 0,-17-1 0,-144 12 0,256-18 0,-399 46 0,285-24 0,102-15 0,-246 37 0,245-33 0,1 2 0,-102 39 0,130-38 0,-1 2 0,2 1 0,0 2 0,-40 32 0,-93 101 0,123-109 0,3 1 0,2 2 0,-46 75 0,71-102 0,0 2 0,1 0 0,1 0 0,1 0 0,-9 38 0,5 31 0,9-54 0,-11 43 0,-18 20 0,18-62 0,-10 44 0,17-29 0,2 0 0,2 0 0,4 55 0,0 846 0,2-768 0,1-175 0,1-23 0,-3 8 0,0 0 0,1-1 0,0 1 0,-1 0 0,1 0 0,3-4 0,-5 8 0,0 0 0,1-1 0,-1 1 0,0 0 0,1 0 0,-1-1 0,0 1 0,1 0 0,-1 0 0,0-1 0,1 1 0,-1 0 0,0 0 0,1 0 0,-1 0 0,1-1 0,-1 1 0,0 0 0,1 0 0,-1 0 0,1 0 0,-1 0 0,1 0 0,-1 0 0,0 0 0,1 0 0,0 1 0,0-1 0,0 1 0,1 0 0,-1 0 0,0 0 0,0 0 0,0 0 0,0 0 0,0 0 0,0 0 0,0 0 0,-1 1 0,1-1 0,0 2 0,24 53 0,-8-16 0,42 75 0,-51-104 0,-1 1 0,1-1 0,1 0 0,0-1 0,0 0 0,1 0 0,1-1 0,-1-1 0,1 0 0,1 0 0,19 10 0,-12-12 0,1 0 0,0-1 0,0-2 0,0 0 0,41 1 0,-30-2 0,410 47 0,-411-45 0,4-1 0,-1 3 0,1 0 0,-1 2 0,0 2 0,-1 1 0,0 2 0,-1 0 0,0 2 0,45 31 0,128 103 0,-157-114 0,-36-28 0,-1 1 0,0 1 0,0 0 0,-1 0 0,0 1 0,11 15 0,-16-18 0,-1-1 0,0 1 0,0 0 0,0 0 0,-1 1 0,0-1 0,-1 0 0,0 1 0,0-1 0,0 1 0,-1-1 0,-1 15 0,-3 30 0,0-3 0,3 59 0,2-92 0,1 0 0,0 0 0,1 0 0,1-1 0,0 1 0,1-1 0,14 29 0,-10-27 0,1 0 0,1-1 0,1 0 0,0-1 0,1-1 0,19 19 0,-28-31 0,0 0 0,0 0 0,1 0 0,-1-1 0,1 1 0,4 0 0,-7-1 0,1-1 0,0 1 0,0 0 0,0-1 0,-1 2 0,1-1 0,0 0 0,-1 0 0,1 1 0,-1-1 0,1 1 0,-1 0 0,0 0 0,0 0 0,0 0 0,0 0 0,0 0 0,0 1 0,-1-1 0,2 4 0,2 5 0,-1 0 0,0 0 0,-1 1 0,-1-1 0,0 1 0,0 0 0,-1 0 0,-1 0 0,-1 16 0,1-18 0,0-9 0,0 1 0,-1-1 0,1 1 0,0-1 0,-1 1 0,1-1 0,-1 1 0,0-1 0,1 0 0,-1 1 0,0-1 0,0 0 0,0 0 0,0 1 0,0-1 0,0 0 0,0 0 0,0 0 0,-1 0 0,1-1 0,0 1 0,-1 0 0,1 0 0,0-1 0,-1 1 0,1-1 0,-1 1 0,1-1 0,-1 0 0,1 1 0,-3-1 0,-8 2 0,0-1 0,0 0 0,-14-2 0,13 1 0,-97 0 0,120 0 0,-3 1 0,-1-1 0,0 0 0,1-1 0,-1 0 0,11-2 0,-15 2 0,0 1 0,0-1 0,-1 0 0,1 0 0,0 0 0,0 0 0,-1 0 0,1-1 0,-1 1 0,1 0 0,-1-1 0,1 1 0,-1-1 0,0 1 0,0-1 0,0 0 0,0 0 0,0 0 0,0 1 0,0-1 0,-1 0 0,1 0 0,0-4 0,1-7 0,0-1 0,-1 0 0,0 0 0,-1 0 0,-1 0 0,-1 1 0,-2-16 0,-31-96 0,26 98 0,0 0 0,2-1 0,1 0 0,1-1 0,0-28 0,5-62 0,0 116 0,0 0 0,0 1 0,0-1 0,1 0 0,-1 1 0,1-1 0,-1 0 0,1 1 0,0-1 0,0 1 0,0-1 0,1 1 0,-1-1 0,0 1 0,3-3 0,-1 2 0,0 1 0,0 0 0,1 0 0,-1 0 0,0 1 0,1-1 0,0 1 0,5-2 0,22-8 0,-18 5 0,-10 3 0,1 1 0,0 0 0,0 0 0,0 1 0,0-1 0,0 1 0,8-2 0,-11 3 0,0 0 0,0 0 0,-1 0 0,1 0 0,0 1 0,0-1 0,0 0 0,0 0 0,-1 0 0,1 1 0,0-1 0,0 1 0,-1-1 0,1 0 0,0 1 0,0-1 0,-1 1 0,1 0 0,0 0 0,0 0 0,0 1 0,0 0 0,0-1 0,0 1 0,0 0 0,-1 0 0,1 0 0,-1-1 0,1 1 0,-1 0 0,0 0 0,1 2 0,0 20 724,0 0 1,-1 0-1,-1-1 0,-2 1 1,0-1-1,-1 1 0,-8 23 1,9-39 1212,-8 33-1591,2-10-391,-11 44-543,-20 145 0,27-109-1964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6889,'-3'7'1465,"0"1"-1465,-51 211-32,37-98-1401,4-1-951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3601,'0'0'1216,"0"209"-1288,0-170-160,0 0 0,0 4 144,-4 6 88,-17-6-8,13-15-448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4537,'0'0'3217</inkml:trace>
  <inkml:trace contextRef="#ctx0" brushRef="#br0" timeOffset="1">1 92 4945,'58'-7'1040,"-45"7"-344,4-7-119,16-4-577,60-13-289,-5 2-623,0 1-1560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3337,'0'0'2936,"311"0"-1295,-169-11-49,-3-3 0,-22 7-143,-20 7-225,-17 0 104,-9 0 137,0 18-657,9 13-272,16 5-536,26 10-1312,109 3-1297,-25-13-2168,-9-15-712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2937,'0'0'8151,"50"-31"-6952,166-99-663,-190 116-542,1 0 0,-1 1 0,2 1-1,0 2 1,0 1 0,51-9 0,-46 11-81,142-25-3248,322-16 0,179 42-1685,-605 7 4952,45 4 855,0 6 0,176 37-1,445 129 3967,54 12-3712,-682-170-4361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1120,'0'0'0</inkml:trace>
  <inkml:trace contextRef="#ctx0" brushRef="#br0" timeOffset="1">169 1109 6409,'0'0'1777,"-51"297"-1665,5-88-112,8-32-384,5-21-2521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3465,'0'0'0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5969,'0'0'10330,"0"309"-9809,0-101-521,0 44-977,0-40-2799,0-52-2938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3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5969,'0'0'3401,"52"-8"-1553,-5-1-1301,30-5 708,1 4 0,125-2 0,-55 12 363,352 9 369,152 48-1392,-269-21-475,-185-19-60,618 76 40,-777-86-137,0 1 0,-1 3 1,0 0-1,-1 3 1,0 1-1,-1 2 0,-1 1 1,41 28-1,-70-41 162,-4-4-49,0 0 1,-1-1-1,1 1 1,-1 0-1,0 0 1,1 1-1,-1-1 1,0 0-1,1 0 1,-1 1-1,0-1 1,0 1-1,0-1 1,0 1-1,-1-1 1,1 1-1,1 3 1,-26-6 3349,23 0-3310,0 1 0,0-1 0,-1 1 0,1 0 0,0 0 1,0-1-1,0 1 0,0 0 0,0 0 0,0 0 0,0 0 0,0 0 0,0 0 0,0 1 0,0-1 0,-2 1 1,1 18 880,2-7-1238,0 53 532,23 528 2531,32-184-1599,25 248-277,-70-328-1838,-10-322 706,0-6 125,0 0 0,1 0-1,-1 0 1,0 0-1,0 0 1,0 0 0,0 0-1,0 0 1,0 0-1,-1 0 1,1 0 0,0 0-1,0 0 1,-1 0-1,1 0 1,0 0 0,-1 0-1,1 0 1,-1 0-1,0 0 1,1 0 0,-1-1-1,0 1 1,1 0-1,-1 0 1,0-1 0,0 1-1,1 0 1,-1-1-1,0 1 1,0-1 0,0 1-1,0-1 1,0 0-1,0 1 1,0-1 0,0 0-1,0 0 1,0 1-1,0-1 1,0 0 0,0 0-1,0 0 1,-2-1-1,-13 2-1000,0-1 0,0-1 0,1 0 0,-1-1-1,0-1 1,0 0 0,-15-7 0,-48-22-8346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9090,'0'0'2392,"0"248"-2976,0-142-1552,0-7-1825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1600,'0'0'5802,"-55"198"-4370,47-152 16,4-7-400,0 0-439,-5-4-609,-3 8-128,-18 20-849,9-6-1343,0-4-2369</inkml:trace>
  <inkml:trace contextRef="#ctx0" brushRef="#br0" timeOffset="1">0 840 1696,'0'0'2337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5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3265,'0'0'5929,"29"191"-7353,-20-131-3441</inkml:trace>
  <inkml:trace contextRef="#ctx0" brushRef="#br0" timeOffset="1">353 1538 5441,'0'0'2729,"0"202"-1329,0-103-600,-21 53-800,0-21-1408,0-10-2529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1 5657,'0'0'7658,"-75"233"-5746,49-165-1600,5-5-312,13 26-1992,8-15-2161,0-10-464</inkml:trace>
  <inkml:trace contextRef="#ctx0" brushRef="#br0" timeOffset="1">394 1003 1864,'0'0'4865,"0"202"-3600,0-103-241,0 4-232,0 3-552,0-3-168,0-4-72,0-11 8,0-6 304,-113 297-10754,96-379 10442,1 0 0,-31 0 0,31-4 0,-60-38 0,-33-54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1223 265 648,'0'0'6903,"2"-4"-5005,0 0-1660,-1 1 1,1-1 0,-1 0 0,0 0-1,0 0 1,0 0 0,0 1 0,-1-1-1,0 0 1,0 0 0,0-1-1,0 1 1,0 1 0,-1-1 0,0 0-1,-1-5 1,-1 2 79,0 0 0,0 0 0,0 1 0,-1-1-1,0 1 1,-1 0 0,1 0 0,-8-7 0,-2 0 70,0 0 0,-1 1 1,0 1-1,-1 1 0,0 0 0,-25-11 0,24 14-230,0 1-1,-1 1 0,1 0 0,-1 2 0,-23-3 1,-92 3 584,113 5-657,0 0-1,1 2 0,-1 0 1,1 2-1,0 0 1,1 0-1,-1 2 1,-33 20-1,-10 10 26,-61 50-1,96-68-96,8-6 27,-157 127 112,155-122-148,2 1 0,0 0 0,1 1 0,2 1 0,0 0 0,-14 28 0,22-33 1,1 0-1,1 1 0,0 0 0,1 0 0,2 0 0,-4 30 1,4 112 36,4-99-26,0-23 10,2 0 0,2-1-1,1 0 1,2 0 0,25 70 0,88 165 121,-102-233-117,-3-5-19,2 0 0,1-1 0,2-1 0,27 32 0,-40-54-8,0-1 0,1 0 0,1-1 0,-1 0 1,1 0-1,1-1 0,-1-1 0,1 0 0,0 0 0,1-1 1,-1 0-1,1-1 0,0-1 0,0 0 0,1 0 0,19 1 0,1-1 13,0-3-1,0 0 0,0-2 1,0-1-1,0-2 0,-1-1 1,51-17-1,-30 3-49,-1-3 1,0-2-1,-2-3 0,-2-1 1,0-3-1,72-63 0,-95 74-103,-2-2 0,-1-1-1,-1 0 1,-1-2 0,-1-1-1,-1 0 1,-2-1 0,0 0 0,-2-2-1,-1 0 1,-2 0 0,-1-1-1,8-40 1,-12 26-876,-1-1 0,-1-49 0,-5 57-474,-2-1 0,-1 0 0,-1 1 0,-3 0 1,-12-39-1,-29-48-3765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2259 1403 6865,'0'0'10565,"-30"-18"-9227,-92-59-136,71 44 759,-1 3 1,-76-31 0,49 25-679,29 10-527,1-2-1,-51-39 1,-84-77 680,101 75-807,-125-78 0,160 119-538,-15-9 110,-113-87 0,109 68-106,-102-67 0,144 108-96,0 1-1,-1 1 0,0 1 1,-1 1-1,0 1 0,-1 2 0,0 1 1,-36-5-1,-24 8-4,-14-1-288,90 4 55,1-1 1,0 0-1,-1-1 0,1 0 0,1-1 1,-15-6-1,22 8-28,0 1 0,1-1 0,-1 0 1,1 0-1,0 0 0,-1 0 0,1 0 0,0 0 1,0-1-1,0 1 0,0-1 0,1 1 0,-1-1 1,1 0-1,0 0 0,-1 1 0,1-1 0,0-4 1,-1-2-1655,1-1 1,0 0-1,0 1 1,2-14 0,-1 2-3123,0-11-2582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1209 20 4601,'0'0'903,"-40"-3"205,1-1-739,-41-4 970,-105 3 0,161 7-986,0 0 0,0 2 0,1 0 0,0 2 0,0 1 0,-36 14 0,28-6-83,0 1-1,2 1 1,0 2-1,-29 23 1,11-1 284,2 2 1,1 2-1,3 1 1,-60 88-1,67-84 105,3 1 1,-45 103-1,62-120-422,2 1 1,1 1-1,2 0 0,2 0 1,-6 68-1,12-70-7,0 0-1,3-1 1,7 46-1,-6-62-152,1-1-1,1 0 0,0 0 1,1 0-1,1 0 1,0-1-1,1 0 0,15 20 1,-10-18-9,1-1 1,0-1-1,1 0 1,0-1-1,2-1 0,-1 0 1,2-1-1,-1-1 1,2-1-1,-1 0 1,1-1-1,39 12 1,-21-12-17,1-1 0,0-2 1,0-1-1,1-2 0,-1-2 1,45-4-1,-36-1-28,0-3 0,-1-2-1,0-2 1,0-1 0,-1-3 0,59-28-1,-40 11-25,-1-2-1,-2-3 1,87-68-1,-121 83-17,0-2 1,-1 0-1,-2-2 0,24-32 0,-36 42 13,-2 0-1,0 0 1,-1-1-1,-1 0 0,0-1 1,-1 0-1,-1 0 1,-1-1-1,4-23 0,-5 19 12,-2-1 0,0 1 0,-2-1 0,-1 0 0,0 0-1,-2 1 1,-1-1 0,0 1 0,-2 0 0,-1 0-1,0 1 1,-2-1 0,-23-40 0,13 30 25,-3 0 1,0 2-1,-2 1 0,-40-40 1,53 60-131,1 0-1,-1 1 1,0 1 0,-1 0-1,0 0 1,0 1 0,-1 1 0,0 0-1,0 1 1,0 0 0,-1 1-1,1 0 1,-1 1 0,0 1-1,-19-1 1,28 3-154,0 0-1,1 1 1,-1 0-1,0 0 1,1 0-1,-1 1 0,1-1 1,0 1-1,-1 0 1,1 0-1,0 1 1,0-1-1,0 1 1,1 0-1,-1 0 1,1 0-1,-1 0 1,-4 7-1,-3 5-1256,0 1 0,1 0-1,-11 24 1,15-27 360,-29 63-4634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65 7082,'0'0'20140,"-42"-11"-19812,42 4-328,12-4-80,13-3-104,9 0-888,8 7-1329,8 7-2120,-4 0-3433,-16 18 177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7970,'0'0'22701,"-17"-21"-22325,17 7-168,4 0-208,13-1-272,17 15-1897,-5 0-2728,-16 4-6033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1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0 408,'-5'7'15365,"4"-7"-15116,-13-1 2,0 1 0,0 1 0,0 0 0,0 0 0,0 2 0,0 0 0,0 0-1,0 1 1,1 1 0,0 0 0,0 1 0,-20 12 0,0 6-158,1 1 0,1 2 0,1 1 0,-48 59 0,35-32 143,-71 122 1,86-124 97,1 0 1,3 2 0,3 1 0,2 0-1,2 2 1,3 0 0,2 0 0,-7 113-1,18-20 891,3-129-1050,0 0-1,1 0 1,1 0 0,13 36-1,-5-26-104,2-1-1,1 0 1,2-1 0,1-1-1,1-1 1,1 0 0,2-2-1,0 0 1,2-2 0,1 0-1,1-2 1,0 0 0,2-2-1,0-1 1,2-2 0,0 0-1,1-2 1,0-2-1,1 0 1,0-3 0,51 11-1,-1-10-58,0-4 0,126-5-1,-188-4-4,-1 0 1,1-1-1,-1-1 0,0-1 0,0 0 0,0-2 0,-1 0 0,0-1 0,0-1 0,-1 0 0,0-2 0,-1 0 0,0-1 0,-1 0 0,0-1 0,-1-1 0,0 0 0,12-18 0,-7 7-2,0-1-1,-2-1 0,-2 0 1,0-1-1,-2-1 1,0 0-1,-3-1 0,0 0 1,-2-1-1,7-50 0,-8-115-81,-7 159 51,-1-6 4,-2 0-1,-2 1 1,-2 0-1,-2 0 1,-2 0 0,-1 1-1,-28-61 1,25 70 28,-1 1 0,-1 0-1,-2 1 1,-1 1 0,-1 1 0,-2 1 0,0 1 0,-2 1 0,-45-36-1,48 46 0,0 2-1,-1 0 1,-1 1-1,0 1 1,0 2-1,-1 0 1,0 2-1,-1 0 1,-28-3-1,-14 3 16,0 2 0,-87 6 0,124 1-6,1 1-1,-1 2 0,1 0 1,0 2-1,1 2 0,-1 0 0,2 2 1,-48 26-1,55-26-30,0 2-1,1 1 1,1 0 0,0 1 0,1 1 0,1 1-1,1 1 1,0 0 0,1 1 0,1 1 0,-20 35-1,27-38-607,1 1 0,0-1-1,2 1 1,0 0-1,0 0 1,2 1 0,0-1-1,2 0 1,1 24-1,-1-27-1542,1 1-1,5 23 0,-3-27-364,1-1 0,10 22 0,-13-33 2506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3.7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65 8378,'0'0'9402,"344"0"-5769,-16 0-1233,45 0-1136,5 0-191,-38 0-297,-55-11-360,-54 0-304,-55 4-96,-58 4-16,-35 3-1424,14-7-2393,-26 0-5161,-12-11-1392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1672 240,'0'0'16117,"42"-30"-13879,-2 2-1743,33-22 845,127-115 0,-52 25-11,539-502 780,-646 605-2099,543-485 103,-572 507 649,-9-1-3562,-3 15 2375,0 0 0,0 0 0,0 0 0,0 0 0,-1 0 0,1 0 0,0 0 0,-1 0 0,1 0 0,-1 0 0,1 0 0,-1 0 0,1 0 0,-1 0 0,0 1 0,1-1 0,-1 0 0,0 1 0,0-1 0,0 0 0,1 1 0,-1-1 0,0 1 0,0-1 0,0 1 0,0-1 0,0 1 0,-2-1 0,-21-3-6302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0 195 208,'0'0'12943,"20"-9"-12518,-11 5-393,322-131 222,-325 133-258,18-8-141,0 2-1,0 1 1,1 1 0,0 1 0,42-4 0,-67 10 141,1-1 0,0 0-1,0 0 1,-1 0 0,1 1 0,-1-1 0,1 0 0,0 1 0,-1-1 0,1 1 0,-1-1-1,1 1 1,0-1 0,-1 1 0,1-1 0,-1 1 0,0-1 0,1 1 0,-1 0 0,1-1-1,-1 1 1,0 0 0,0-1 0,1 1 0,-1 0 0,0-1 0,0 1 0,0 0 0,0 0-1,0-1 1,0 1 0,0 0 0,0-1 0,0 1 0,0 0 0,0 0 0,0-1 0,-1 1-1,1 0 1,-1 1 0,-10 32 14,-2-12-14,-1-1 0,-1 0 1,-29 30-1,9-10-93,-42 50-1251,1-14-3139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1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795 123 1496,'0'0'12036,"-21"-20"-10950,-4-4-651,-44-33 1,63 54-378,1 0 0,-1 0 0,-1 1 0,1-1 0,0 1 0,-1 0 0,1 1 0,-1 0 0,1 0 0,-1 0 0,0 1 0,1 0 1,-1 0-1,0 1 0,1 0 0,-1 0 0,1 0 0,-1 1 0,1 0 0,-7 3 0,5-3-6,-18 7 59,0 1 0,0 2 1,1 0-1,-28 19 0,-92 70 127,127-88-217,-90 72 51,95-73-67,0 1 1,1 1-1,0-1 1,1 2-1,-13 23 1,21-34-8,0 1 0,1 0-1,0-1 1,0 1 0,1 0 0,-1 0 0,1 0 0,0 0 0,0 0 0,1 0 0,-1 0 0,1 0-1,0 1 1,1-1 0,0 7 0,1-8-7,-1 1-1,1-1 0,0 0 1,0 1-1,1-1 1,-1 0-1,1 0 1,0-1-1,0 1 0,0-1 1,0 1-1,1-1 1,-1 0-1,1 0 1,7 4-1,14 7-76,41 18 1,-45-23 37,0 1 0,0 1 0,24 17 0,-42-26 46,-1 0-1,0 0 0,0 0 0,0 0 0,0 0 1,0 0-1,-1 0 0,1 0 0,0 1 1,-1-1-1,0 1 0,1-1 0,-1 1 0,0 0 1,-1-1-1,1 1 0,0 0 0,-1 0 1,1-1-1,-1 1 0,0 0 0,0 0 0,0 0 1,0 0-1,-1-1 0,1 1 0,-1 0 1,0 0-1,1-1 0,-1 1 0,-1 0 1,1-1-1,0 1 0,-3 3 0,-5 8 4,-1 0 0,0-2 0,-1 1 0,-21 18 0,21-20-17,-20 17-33,19-17 28,-1 1 1,-12 14 0,25-26-8,0 0-1,0 1 1,0-1 0,0 0 0,0 0 0,0 0 0,0 0 0,0 0 0,0 0 0,0 1 0,0-1 0,0 0 0,0 0 0,-1 0 0,1 0 0,0 0 0,0 0 0,0 1-1,0-1 1,1 0 0,-1 0 0,0 0 0,0 0 0,0 0 0,0 0 0,0 1 0,0-1 0,0 0 0,0 0 0,0 0 0,0 0 0,0 0 0,0 0 0,0 1 0,0-1-1,1 0 1,-1 0 0,0 0 0,0 0 0,0 0 0,0 0 0,0 0 0,0 0 0,0 0 0,1 0 0,-1 0 0,0 0 0,0 0 0,0 0 0,13 3-680,17-2 276,-26-2 334,10 1 8,1 0-1,-1 1 1,0 1-1,0 0 1,0 1-1,13 4 1,-23-5 87,0-1-1,0 1 1,0 0-1,0 0 1,0 1-1,0-1 1,-1 1-1,0-1 1,1 1-1,-1 0 1,0 1-1,0-1 1,-1 0 0,1 1-1,-1 0 1,1 0-1,-1-1 1,0 1-1,-1 0 1,1 1-1,-1-1 1,0 0-1,2 8 1,-1 7 31,0 1-1,-1-1 1,-1 1-1,-1-1 1,0 1 0,-7 28-1,-2-9 89,-1-1-1,-19 43 1,23-66-349,2 0 1,0 0-1,0 1 0,1 0 0,1-1 1,1 1-1,-1 22 0,3-20-4430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1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6137,'0'0'4613,"38"0"-3202,124 0-388,-105-1-544,-50 0-336,1 1 0,-1 0-1,0 0 1,0 1-1,12 2 1,-17-2-112,0 0 1,-1-1-1,1 1 0,-1 0 1,1-1-1,-1 1 0,1 0 1,-1 0-1,0 0 0,1 1 1,-1-1-1,0 0 0,0 0 1,0 1-1,0-1 0,0 0 1,0 1-1,2 2 0,-2 0 21,1 0 1,-1 1-1,0-1 0,0 0 0,-1 0 0,1 0 0,-1 8 0,0-3-1,0 0 0,-1 1 0,-1-1 0,0 0 0,0 0 0,-7 17-1,-6 2-9,-1-2 0,-2 0 0,-40 46 0,28-36-37,-115 134 39,145-170-45,-1 0 0,1 0 0,0 1 0,-1-1 0,1 0 0,0 0 0,0 1 0,0-1 0,-1 0 0,1 1 0,0-1 0,0 0 0,0 1-1,0-1 1,-1 0 0,1 1 0,0-1 0,0 0 0,0 1 0,0-1 0,0 0 0,0 1 0,0-1 0,0 0 0,0 1 0,0-1 0,0 1 0,0-1 0,0 0 0,0 1 0,1-1 0,-1 0 0,0 1 0,0-1 0,0 0 0,0 1-1,1-1 1,-1 0 0,0 0 0,0 1 0,1-1 0,-1 0 0,0 0 0,0 1 0,1-1 0,-1 0 0,0 0 0,1 0 0,-1 0 0,0 1 0,1-1 0,-1 0 0,1 0 0,23 4 6,-15-3-9,-6 0 4,62 18-57,-61-17-2,1 0-1,-1 0 1,1 1-1,-1-1 0,0 1 1,0 0-1,0 0 1,0 0-1,-1 1 1,1-1-1,3 6 1,-5-4 27,-1 0 0,1 0-1,-1 0 1,0 0 0,0 0 0,-1 0 0,0 1 0,0-1-1,0 0 1,-2 10 0,1 6 30,1 5 24,-1-1 103,1-1-1,1 1 0,1-1 0,1 1 1,1-1-1,13 39 0,-5-30 37,-1 1-1,-1 0 1,-2 0 0,-2 1 0,-1 0-1,-1 0 1,-2 53 0,-4-78-123,1 0 0,-1 0 1,-1-1-1,0 1 1,0-1-1,-1 0 0,0 0 1,0 0-1,-1 0 1,-1-1-1,1 0 1,-1 0-1,0 0 0,-1-1 1,-14 13-1,-8 4-1531,0-1 0,-59 34 0,65-44-5001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1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13523,'0'0'5185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3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3153,'0'0'10000,"-1"3"-9587,-19 37-91,-1-2 0,-2 0 0,-2-2 0,-42 49 0,21-26-231,-41 52-56,-119 170-388,195-263 235,1 0 0,-9 21 0,16-32 64,1 0-1,0-1 1,0 1-1,0 0 1,1 0 0,1 0-1,-1 0 1,1 0-1,1 13 1,0-17 34,-1-1 0,1 1 0,0-1 0,0 1 0,1-1 0,-1 0 0,0 0 0,1 1 0,-1-1 0,1 0 0,0 0 0,0-1 0,0 1 0,0 0 0,0-1 0,0 1 0,0-1 0,0 1 0,1-1 0,-1 0 0,1 0 0,-1 0 0,0 0 0,1-1 0,3 1 0,11 3-38,-1-1-1,32 1 0,-38-4 30,49 4-69,1-3 0,-1-2 0,0-3 0,80-15 0,-116 14-358,-1-1 0,0 0 0,-1-2 1,1 0-1,-1-1 0,-1-2 1,0 0-1,0-1 0,-2 0 0,1-2 1,-1-1-1,-1 0 0,-1-1 1,21-25-1,-27 27-795,-1-1 1,10-22-1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3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3201,'0'0'3416,"-89"198"-2263,56-85-97,-1 15-304,1 3-368,3-4-248,14-6-128,3-22-8,9-21-872,4-29-1272,0-38-1369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3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1552,'0'0'7347,"37"12"-6412,119 39-196,-143-46-651,1 0 1,-1 1-1,21 12 1,-30-15-70,0 0 0,0 1-1,0 0 1,0 0 0,-1 0 0,6 8-1,-6-6-15,0-1-1,0 0 0,0 1 1,-1 0-1,0 0 0,0 0 1,-1 0-1,0 0 0,0 0 1,0 0-1,0 0 0,-1 0 1,0 0-1,-1 7 0,0-4-29,-1 0-1,0 0 0,0 0 0,0 0 1,-1 0-1,-1 0 0,1-1 0,-10 15 1,-5 2-108,-2-1 0,-1-1 1,-37 32-1,36-35 79,0 1 1,2 1-1,-35 47 0,41-40 53,14-29 3,-1 1-1,1 0 1,0-1 0,-1 1 0,1 0-1,0-1 1,0 1 0,-1 0 0,1-1 0,0 1-1,0 0 1,0-1 0,0 1 0,0 0-1,0-1 1,0 1 0,0 0 0,0 0-1,1-1 1,-1 1 0,0 0 0,0-1 0,0 1-1,1 0 1,-1-1 0,0 1 0,1-1-1,-1 1 1,1-1 0,-1 1 0,1 0 0,-1-1-1,1 0 1,-1 1 0,1-1 0,-1 1-1,1-1 1,0 0 0,-1 1 0,1-1-1,-1 0 1,1 1 0,1-1 0,15 2-8,0-1 0,0-1 0,1 0-1,-1-1 1,0-1 0,0-1 0,0 0 0,0-1 0,0-1 0,-1-1 0,0 0 0,0-1 0,16-10-1,0-4-901,-2-1-1,-1-1 0,38-39 0,-13-2-3113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3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5961,'0'0'4121,"0"191"-2336,-13-74 199,-25 46-8,-8 42-1079,0-7-897,-25 15-433,16-68-4560,13-63-5001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3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96 912,'0'0'15163,"353"11"-13394,3-14-745,64-29-512,8 0-320,-38 7-72,-62 11-64,-72 14-56,-67 0-224,-51 7-1336,-62 14-2441,-39-3-4929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4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4737,'0'0'14155,"27"42"-11422,87 138-652,-86-131-883,35 78 0,-43-81-696,66 158 929,-74-168-1292,-1 0 0,-2 1-1,8 69 1,-13-68-124,-5 74 0,0-97-103,-1-1 1,-1 1 0,0-1-1,-1 0 1,-1 0 0,0 0 0,0-1-1,-9 14 1,3-9-474,-1 0-1,-1-1 1,0 0 0,-2-1 0,1-1-1,-2 0 1,0-1 0,-21 13 0,14-12-1479,-1-1 0,0-1-1,-1-1 1,0-1 0,-49 13 0,-8-10-4989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3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1762 124 4449,'0'0'3010,"-36"-18"-2425,-121-55-194,145 67-343,-1 1 0,1 0 0,-1 1-1,0 0 1,-1 1 0,1 1 0,0 0 0,-1 1-1,-22 0 1,6 1 12,1 1-25,1 0 0,-1 2 0,1 2 0,0 0 0,0 2-1,1 1 1,0 1 0,0 1 0,-30 16 0,3 5-10,0 2 0,2 2-1,-61 54 1,15-2-20,5 4 1,4 4 0,4 3 0,4 5 0,-103 172-1,147-211 10,-46 113 0,69-142-9,2 2 1,-8 40 0,17-59 14,0 1 0,1-1 0,1 0 0,1 1 0,4 34 0,-1-40 5,0-1 0,0 1-1,1-1 1,1 0 0,0 0-1,1-1 1,0 0 0,0 0-1,1 0 1,1 0 0,0-1-1,12 12 1,6 2 20,1 0 0,1-2 0,36 22 0,-35-26-30,1-1 0,1-2 0,0-1 1,1-1-1,0-2 0,1-1 0,38 6 0,-11-7 5,0-2-1,1-3 0,68-5 1,-68-2 23,-1-3 0,1-2 1,79-22-1,-96 17 6,0-2 1,-1-2-1,-1-2 1,75-45-1,-59 24-24,-2-2 1,-2-3-1,-2-2 1,-2-2-1,85-111 1,-109 127-22,-2-1 1,-1-2 0,-2 0-1,-1-1 1,-2-1 0,-2-1 0,-1 0-1,-2-1 1,-2-1 0,7-53-1,-14 62 6,-1 0-1,-2 0 1,-2 0-1,-4-38 1,3 57-5,-1 0 1,0 0-1,-1 0 1,0 1-1,-1-1 0,0 1 1,-1 0-1,-1 1 1,0-1-1,0 1 1,-1 0-1,-12-12 0,5 9-34,-1-1-1,0 2 0,-1 0 0,0 2 0,-1-1 0,-1 2 0,0 1 1,0 0-1,0 1 0,-1 1 0,-1 1 0,-35-6 0,-8 4-1055,0 3-1,-119 6 1,37 8-2769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 6745,'0'0'3681,"-46"6"-2670,-148 28-200,181-31-770,1 0 0,0 0 1,0 2-1,0-1 0,0 2 1,1 0-1,0 0 0,0 1 0,0 0 1,1 0-1,0 2 0,1-1 0,-10 11 1,5-5-27,-17 18-11,1 1-1,2 1 0,1 2 0,2 1 0,-35 68 0,55-95-57,0 1 0,1-1 0,0 1-1,1 1 1,0-1 0,1 0 0,0 1 0,0-1-1,2 1 1,0 18 0,0-28 25,0 0 1,1 1-1,-1-1 1,1 0-1,0 1 0,0-1 1,0 0-1,0 0 1,0 0-1,0 0 0,0 0 1,1 0-1,-1 0 1,1 0-1,0 0 0,-1 0 1,1-1-1,0 1 1,0-1-1,0 0 0,0 1 1,4 1-1,4 1-50,0 0 1,1 0-1,19 3 0,-18-4 5,74 14-301,-61-13 221,1 0 0,-1 2-1,-1 1 1,1 1 0,-1 1-1,25 13 1,-42-17 141,0 0 0,-1 0 0,0 1 0,0 0 0,0 0 0,-1 0 0,0 1 0,0 0 1,-1 0-1,0 0 0,0 0 0,0 1 0,-1 0 0,0-1 0,-1 1 0,0 0 0,0 0 0,-1 1 0,1 10 0,0 0 17,-1 1 0,-1 0 0,-1 0-1,-1 0 1,-1-1 0,-10 39 0,8-44 4,-1 0-1,0 0 0,-1-1 1,-1 0-1,-8 12 1,-20 35 64,36-60-73,0 1-1,0-1 0,0 1 1,0 0-1,0-1 0,0 1 0,0-1 1,0 1-1,0-1 0,1 1 1,-1-1-1,0 1 0,0-1 0,0 0 1,1 1-1,-1-1 0,0 1 1,1-1-1,-1 1 0,0-1 0,1 0 1,-1 1-1,0-1 0,1 0 1,-1 1-1,1-1 0,-1 0 0,1 0 1,-1 1-1,1-1 0,21 11-2,-12-7-9,-7-1 9,-1-1 0,1 1 0,0-1 1,-1 1-1,0 0 0,0 0 0,0 0 1,0 1-1,0-1 0,-1 0 0,1 1 1,-1-1-1,0 1 0,0-1 0,0 1 1,0 4-1,1 9 2,-1 0 1,-1 23 0,0-21-11,-1 158-2885,-2-138 314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3897,'0'0'5440,"-20"40"-5102,-63 132-195,70-143-47,2 0-1,0 0 1,2 1 0,-7 43 0,11-29 4,1 77 1,4-109-110,0 5 9,-1-4 0,2 1 1,-1-1-1,5 23 1,-4-32-2,0 0 0,1 0 0,-1 0 0,1 0 0,0-1 0,0 1 0,0-1 0,0 1-1,0-1 1,1 0 0,0 0 0,0 0 0,-1 0 0,2 0 0,-1-1 0,5 4 0,1-1-15,0-1 1,1 1-1,0-1 1,0-1 0,0 0-1,0 0 1,0-1-1,18 2 1,9-2-95,42-3 1,-41 0 24,-6-1-5,-1-2 1,0-1-1,-1-1 0,1-1 0,46-18 1,133-72-1384,-110 41-745,-31 3-1815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5609,'0'0'1785,"-114"202"-1249,51-64-240,9 0-32,24 32-176,14-42-88,7-36-1865</inkml:trace>
  <inkml:trace contextRef="#ctx0" brushRef="#br0" timeOffset="1">529 662 7914,'0'0'2264,"-130"202"-3224,117-191-2689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4641,'0'0'8051,"-32"36"-7755,-103 120 394,125-144-576,1 1 1,0 0-1,1 0 1,0 1-1,1 0 1,1 0-1,0 1 1,1 0-1,0 0 1,1 0-1,-3 29 1,5-31-86,-5 48 86,2 115 0,6-126-76,-2-37-34,2 1 0,-1-1 0,2 1 0,0-1 0,0 0 0,6 16 0,-7-26-10,1 0 1,-1 1-1,1-1 1,-1 0-1,1 0 1,0 0-1,1 0 0,-1 0 1,0-1-1,1 1 1,-1-1-1,1 1 1,0-1-1,0 0 0,0 0 1,0 0-1,0-1 1,0 1-1,1-1 1,-1 1-1,0-1 1,1 0-1,-1-1 0,1 1 1,-1 0-1,1-1 1,-1 0-1,5 0 1,-3-1 0,0 0 0,-1 0 1,1 0-1,0 0 0,0-1 1,-1 0-1,1 0 1,-1 0-1,0-1 0,0 1 1,0-1-1,0 0 0,0 0 1,0-1-1,-1 1 1,0-1-1,1 0 0,3-7 1,6-7-43,-1 0 1,16-37-1,-23 45 14,16-38-101,-20 45 128,0 0 1,0 0-1,0-1 0,-1 1 0,1 0 0,-1-1 0,0 1 0,1-1 1,-2 1-1,1 0 0,0-1 0,-1-3 0,0 7 5,1 0 0,0-1 0,0 1 0,-1-1 0,1 1 0,0 0 0,-1-1 0,1 1 0,-1 0 0,1-1 0,0 1 0,-1 0 0,1 0 0,-1-1 0,1 1 0,-1 0 0,1 0 0,-1 0 0,1-1 0,-1 1 0,1 0 0,-1 0 0,1 0 0,-1 0 0,1 0 0,-1 0 0,1 0 0,-1 0 0,0 1 0,-11-2-45,0 1-1,1 1 1,-1 0 0,0 1-1,0 0 1,0 1 0,1 0-1,-1 1 1,-19 9 0,15-4-174,0 0 0,1 0-1,1 2 1,-1 0 0,2 0 0,-16 17 0,34-35-4922,3-8 3193,18-27-2539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5433,'0'0'9578,"210"209"-8049,-168-131-785,-4 0-496,-17 3-120,-13-6-104,-8 3-8,-12 0-16,-47 3-256,-84 36-937,13-18-1903,-13-18-3090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5001,'0'0'9049,"40"-3"-8409,430-41 3383,347-29-1439,841-89 1179,-1464 137-3882,-182 24-115,-6 1 69,0-1 0,0 0 1,0 0-1,0 0 1,10-4-1,-14 4-231,0 0-1,-1 0 1,1 0 0,0 0 0,-1-1 0,1 1-1,-1-1 1,1 1 0,-1-1 0,0 1-1,0-1 1,1 0 0,-1 1 0,0-1-1,0 0 1,-1 0 0,1 0 0,0 0 0,-1 0-1,1 0 1,0-3 0,0-22-6692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46 3353,'0'0'4493,"-18"-7"-3290,-54-24-23,53 23 728,24 8-1296,178 10 1980,405-9 114,33 2-1926,-2 53-654,-56 59-138,15 2-3886,-392-93-1430,-50-20-2195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1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1 616,'0'0'6369,"0"0"-6307,1 1 0,-1-1 0,0 0 0,0 1 0,0-1 0,0 1 0,0-1-1,0 0 1,1 1 0,-1-1 0,0 0 0,0 0 0,1 1 0,-1-1-1,0 0 1,0 1 0,1-1 0,-1 0 0,0 0 0,1 0 0,-1 1 0,0-1-1,1 0 1,-1 0 0,0 0 0,1 0 0,-1 0 0,0 1 0,1-1 0,-1 0-1,1 0 1,-1 0 0,0 0 0,1 0 0,-1 0 0,0 0 0,1-1-1,-1 1 1,1 0 0,-1 0 0,297 14 988,820 1-2029,213 50 387,-422-15-141,-8-28-2521,-768-22 1073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1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61 238 320,'0'0'5825,"-10"-2"-5019,-29-6-107,28 1-55,12 0 115,16-1-53,195-14-524,-41 5-121,448-28-103,-156 17-275,-284 13 235,455-37-33,8 26 22,330 53-162,101 16 302,-912-43-44,392 4-26,-8 35-20,-438-22-86,-1 5 0,201 69 0,-185-46-438,-18-8-271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4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8394,'0'0'10082,"142"206"-7610,-95-125-927,-5 4-305,4-7-232,-4-11-552,-5-13-88,5-16-79,0-20 23,0-18 16,9 0-224,7-42-104,56-57-1161,-18 10-2543,1-7-5322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1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33 840,'0'0'7835,"-15"-1"-6851,-2 0-808,-17 0 239,76 0-233,11 4-126,0 2 1,73 17 0,63 7 7,372-20-57,-494-10-7,326-15-10,50 1-65,-322 14 6,407 13-145,584 23 230,-332-90 78,11 0-2191,-486 55-1721,-185 0-514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164 234 1808,'0'0'3625,"-24"-33"-2989,-73-105 115,63 95-8,34 42-602,-1 0 0,0 1 1,0-1-1,1 0 0,-1 0 0,1 0 1,-1 1-1,0-1 0,1 0 1,-1 0-1,1 0 0,0 0 1,-1 0-1,1 0 0,0 0 1,0 0-1,-1 0 0,1-2 2116,4 21-1292,2-3-851,12 30-44,-1 1-1,-3 1 1,10 53-1,1 189-2666,-26 3-2708,-1-110 3868,2-130 2879,1 385 3209,7 208-9968,-5-487 3447,-2-20-1249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6497,'0'0'2329,"-51"279"-3425,51-179-1553,4-8-31</inkml:trace>
  <inkml:trace contextRef="#ctx0" brushRef="#br0" timeOffset="1">139 1410 5097,'0'0'3041,"0"283"-2041,0-109-1000,0 63-200,4-31-1560,4-22-2081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5833,'0'0'1897,"235"-17"-1369,-130 17-40,13 0-216,3 0-216,5 0-56,4 0-504,55 0-408,-34 14-737,-13 0-2136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1160,'0'0'6194,"302"-42"-5066,-176 17-816,17-3-312,21 7-784,3 3-425,43 18-263,-46 0-328,-34 0-537</inkml:trace>
  <inkml:trace contextRef="#ctx0" brushRef="#br0" timeOffset="1">1796 75 848,'0'0'3313,"302"4"-2745,-209-4 56,-5 0 8,-13 7 16,-16 0-183,-4 21-465,-18 1-72,-3-5-1233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4689,'0'0'1624,"273"35"-3616,-193-7 408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54 6489,'0'0'1561,"-63"-46"-6266,88 38 3240</inkml:trace>
  <inkml:trace contextRef="#ctx0" brushRef="#br0" timeOffset="1">118 54 3705,'-63'283'768,"54"-234"72,-3 15-376,-1 14-232,1 64-232,3-15-816,9 1-1688</inkml:trace>
  <inkml:trace contextRef="#ctx0" brushRef="#br0" timeOffset="2">42 2809 3249,'0'0'712,"-21"198"-232,17-67 544,4 18-640,0 10 56,0 25-272,0 61-168,8-40-1120,1-21-1152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0:4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4049,'0'0'2928,"-50"294"-1055,16-145-305,-8 7-1024,5 10-544,3 4-88,13 0-1632,21 50-977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2:5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1099 122 6561,'0'0'5307,"-36"-19"-3963,-114-58-285,138 71-888,-1 1 0,1 0-1,-17-3 1,-9 6 395,16 3-308,9-1-179,-1 0 1,1 1-1,0 0 1,0 1-1,0 1 1,0 0-1,0 0 1,0 1-1,1 1 0,0 0 1,0 1-1,0 0 1,-19 14-1,-25 22 327,2 1 0,1 3 0,3 3 0,2 1 0,2 2-1,3 3 1,2 1 0,-39 70 0,61-89-104,2 0-1,2 1 0,1 1 1,1 0-1,-6 44 1,9-24 92,4 0 1,0 112 0,6-155-361,1 0 0,1 0 0,0 0 0,1 0 0,1 0-1,1 0 1,0-1 0,0 0 0,2 0 0,0 0 0,1-1 0,0 0 0,1-1 0,0 1 0,2-2 0,19 21 0,-12-16-5,2 0 0,0-1-1,0-2 1,2 0 0,0-1-1,0-1 1,1 0 0,1-2-1,-1-1 1,2-1 0,43 8-1,-7-6-23,0-4-1,0-1 0,110-8 1,-135 0 0,1-1 0,0-2 0,-1-2 0,0-1 0,-1-2 0,0-2 1,44-21-1,-37 12-129,-2-2 1,-1-1-1,-1-2 0,-1-2 1,48-49-1,-47 39-4,-3-1-1,-1-2 0,-2-2 0,-2-1 1,-2-1-1,-2-2 0,-2 0 0,-3-1 1,-1-2-1,24-100 0,-35 98 132,-3 1 0,-1-1 0,-6-99 0,-1 140 14,1-1-1,-2 1 1,1 0 0,-2-1 0,0 1-1,0 1 1,-1-1 0,0 1-1,-1-1 1,-1 1 0,1 1-1,-2 0 1,1 0 0,-2 0-1,1 1 1,-1 0 0,-19-15-1,2 6-29,0 1-1,-1 0 0,-1 3 0,0 0 0,-61-20 1,67 27-754,-1 2 0,-25-4 0,-14 1-3835,49 7 3131,-34-6-5197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3257 5310 40,'0'0'4116,"-9"13"-3060,-29 39 356,37-51-1259,1 0 0,-1 0-1,0 0 1,0 0 0,0 0 0,0 0-1,0 0 1,0 0 0,0-1-1,0 1 1,0 0 0,0 0 0,0-1-1,0 1 1,0-1 0,-1 1 0,1-1-1,0 0 1,0 1 0,-1-1 0,1 0-1,0 0 1,-1 0 0,1 0 0,0 0-1,-1 0 1,1 0 0,0 0-1,-3-1 1,-1 0 230,-5 1 142,2 0-192,1 1 0,-1-1 0,0 0 0,0-1 0,0 0 0,1 0 0,-1-1 0,1 0 0,-1 0 0,1 0 0,-1-1 0,1-1 0,0 1 0,-8-6 0,-200-176 4281,115 93-3677,-271-272 401,324 313-1085,2-2 0,2-2 0,3-2 0,-56-105 0,69 115 112,-2 2-1,-61-74 1,10 17-12,42 50-141,-81-84 0,92 110-25,-2 0-1,-1 2 1,-1 1 0,-46-25-1,-14-2 80,3-4 0,-95-77 0,59 28-94,-126-99 553,162 135-571,-144-143 0,183 157-106,2-1 0,3-3 0,-70-116 0,81 111-17,2-1 0,-38-114 0,56 132-8,1 0 1,3-1-1,1 0 0,3 0 0,0-48 1,5 31-20,-1-75 84,20-145 1,20-254-105,-36 0-117,-4 308 103,1 204 27,1 13 6,-1 0-1,0 0 1,-1 0 0,0-1 0,-1 1-1,-3-12 1,5 24-101,0 0 1,-1-1-1,1 1 0,0 0 0,0-1 0,-1 1 0,1 0 1,0 0-1,-1-1 0,1 1 0,0 0 0,-1 0 0,1-1 1,0 1-1,-1 0 0,1 0 0,0 0 0,-1 0 1,1 0-1,-1 0 0,1 0 0,0 0 0,-1-1 0,1 1 1,-1 0-1,1 1 0,0-1 0,-1 0 0,1 0 0,-1 0 1,1 0-1,0 0 0,-1 0 0,1 0 0,0 1 0,-1-1 1,1 0-1,0 0 0,-1 0 0,1 1 0,0-1 1,-1 0-1,1 1 0,0-1 0,0 0 0,-1 0 0,1 1 1,0-1-1,0 1 0,-1 0 0,-2 19-3776,3-17 3153,0-1 0,0 1 0,-1 0 0,1-1 0,-1 1 0,1-1 0,-1 1 0,0-1 0,0 1 0,0-1 0,0 1 0,0-1 0,-1 0 0,1 0 0,-1 0 0,0 1 0,1-2 0,-1 1 0,-3 3 0,-11 1-6477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4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51 7074,'0'0'11882,"252"-36"-11122,-147 36-496,4 0-264,-8 0-248,-13 0-1416,0 0-1161,-25 0-2192,-21-14 616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1 6265,'0'0'3033,"-218"209"-2353,134-113-352,0 3-216,9 0-112,8 0-312,16 0-968,18-28-1241,8-29-511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5129,'0'0'5377,"285"220"-4865,-188-132-512,-22-17-1384,-12-7-4233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43 2689,'0'0'7282,"-50"-7"-5788,-170-21-16,184 24-988,-1 1 0,0 2 0,0 2 1,0 2-1,0 1 0,0 2 0,-51 14 1,48-6 37,1 2 0,1 2 1,1 1-1,0 2 1,-47 36-1,54-35-118,2 0 0,0 2 0,2 1 0,0 1-1,-37 52 1,48-57-241,1 2-1,1 0 1,1 1-1,1 0 1,1 0-1,1 1 1,2 1-1,-8 45 0,5 16-62,5 1 0,8 124 0,-2-182-103,2-2-1,1 1 1,1 0 0,1-1-1,2 0 1,1 0 0,1-1 0,1 0-1,23 38 1,-25-50-3,0-1 0,1-1 0,1 0 0,0 0 0,1-1 0,1 0 0,0-1 0,0-1 0,1 0 0,0 0 0,1-2 0,-1 0 0,2 0 0,-1-2 0,1 0 0,0 0 0,29 5 0,-16-6-27,1-1 1,0-2-1,-1 0 1,1-2 0,0-2-1,-1 0 1,1-2 0,-1-1-1,0-2 1,0 0 0,-1-2-1,36-16 1,-12-2-126,-1-1 0,-1-3 0,-1-2 0,63-55 0,-80 59 65,-1-2 0,-1 0 0,-2-2 0,-2-2 0,0 0 0,33-64 1,-48 75 138,-1 0 0,-2-1 0,0 0 1,-1-1-1,-2 0 0,-1 0 0,-1 0 1,-1 0-1,-1-1 0,-3-32 0,0 44 33,0-1-1,-1 0 1,-1 1 0,-1-1-1,0 1 1,-1 0-1,0 1 1,-1-1-1,-1 1 1,-1 1-1,-9-14 1,-11-9 85,-2 1 0,-51-46 0,45 47-133,-2 2 0,-1 1 0,-83-48 0,99 67-26,1 0-1,-1 2 1,-1 1 0,0 1-1,0 1 1,-1 1-1,1 1 1,-1 1 0,-34 0-1,38 4-18,16-1-61,0 0 1,0 1 0,0 0-1,0 1 1,-1-1 0,1 1-1,0 0 1,0 1-1,0-1 1,0 1 0,1 0-1,-7 4 1,-1 2-547,1 1 1,1 0-1,-16 15 0,-36 44-5763,8-1-1892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2721,'0'0'13522,"0"18"-14802,34 35-1096,-1 0-1593,-4 4-1616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0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43 3673,'0'0'27454,"-84"-14"-26886,84 10-408,0 1-160,0-1-96,0-7-1289,0 4-2743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1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208 408,'0'0'11033,"-12"-13"-9383,-89-84 2229,75 71-2914,16 15-490,-1 1 0,-20-16 0,27 23-370,-1 1-1,0-1 0,0 1 1,0-1-1,0 1 0,0 1 1,0-1-1,0 1 0,-1 0 1,1 0-1,-7 0 0,-14-1 58,-1 1 0,1 1 0,-1 2-1,1 0 1,0 2 0,0 1-1,-32 10 1,6 5 19,-89 48 0,114-53-140,2 2-1,0 1 1,1 1-1,1 1 1,-21 23-1,4 2 12,2 1 0,-46 75 0,63-85 24,1 1 0,2 1 0,1 0-1,-16 56 1,26-60 86,1 0 0,1 1 0,2-1 0,2 46 0,2-65-86,1 0 1,0 0-1,1 0 1,1 0 0,0-1-1,1 1 1,0-1-1,1 0 1,1-1-1,1 0 1,0 0 0,9 13-1,11 9 66,1-1-1,61 56 1,-59-62-110,1-2-1,1-1 1,56 32 0,-68-46-13,1-1 1,0 0 0,1-2 0,0 0 0,0-1 0,0-2 0,37 4-1,-31-6 35,1-2-1,0-1 1,-1-2-1,46-8 1,-55 6-37,-1-1 1,0-1-1,0-1 0,0-1 1,-1 0-1,0-1 1,25-19-1,-1-3 13,-2-3-1,-1-1 0,-2-1 0,-2-3 1,57-79-1,-51 56-101,-3-1 1,-2-2-1,41-108 1,-64 139 46,-2 0 1,-2 0 0,-1-1 0,-2 0 0,-1-1-1,0-64 1,-4 91 22,-1 1-1,0 0 0,0-1 1,-1 1-1,0 0 1,-1 0-1,0 0 0,0-1 1,-1 2-1,0-1 1,0 0-1,-1 1 0,1-1 1,-2 1-1,1 0 1,-1 0-1,-8-9 0,-3 0-68,-1 1-1,0 0 1,-2 1-1,1 1 1,-1 1-1,-40-19 1,31 19-381,-1 1 1,0 2-1,0 0 1,-59-8 0,-133 10-6545,185 7 4870,-78 0-5731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3:1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244 1320,'0'0'7801,"-15"-31"-6574,-51-102-179,64 128-940,-1-1 0,0 1 0,0 0 0,-1 0 0,1 0 0,-1 0 0,0 1 0,0-1 0,-1 1 0,1 0 0,-1 0 0,0 1 0,0-1 0,0 1 0,-9-4 0,6 6 16,1-1-1,0 1 1,-1 0-1,1 1 1,-1 0-1,0 0 1,1 0-1,-12 3 1,1-1-70,2 0 2,-1 2 1,1-1 0,0 2-1,0 0 1,0 1-1,0 1 1,-15 9-1,-98 68 493,120-78-497,-34 26 424,1 1 0,1 3-1,2 1 1,2 2 0,-61 80-1,79-91-216,1 1-1,2 1 1,0 0-1,2 1 1,2 0-1,1 1 1,1 0-1,2 1 1,1 0-1,-4 53 0,8-49 40,2 0-1,7 59 1,-4-82-241,0-1 1,1 1-1,1-1 1,0 1-1,1-1 1,0-1-1,1 1 0,1-1 1,0 0-1,10 14 1,5-1 11,0-1-1,2-1 1,1 0 0,0-2 0,2-1 0,0-2-1,1 0 1,1-2 0,1-1 0,0-1-1,1-1 1,0-2 0,43 9 0,-7-6-47,1-3 0,1-3 0,0-2 1,0-4-1,94-9 0,-141 5-17,-1 0 1,0-2-1,0-1 1,-1 0-1,1-1 1,-1-2-1,0 0 0,-1-1 1,0-1-1,0 0 1,29-23-1,-36 23 15,0-1 0,-1 0-1,0-1 1,0-1 0,-2 1 0,1-1 0,-2-1-1,1 0 1,-2 0 0,0 0 0,-1-1 0,0 0-1,-1-1 1,-1 1 0,-1-1 0,3-19-1,-1-9 17,-3 0-1,-2-45 0,-2 70-31,0-1 1,-1 1-1,-1 0 1,0 0 0,-2 0-1,-14-34 1,4 21-4,-2 2 1,0 0-1,-2 1 0,-1 1 1,-2 1-1,0 1 0,-32-27 1,37 38 80,1 1 0,-2 0-1,0 2 1,-1 0 0,0 1 0,0 1 0,-1 1 0,0 1-1,-1 1 1,0 1 0,0 1 0,-27-3 0,3 7 1135,45 1-963,-1-1-142,0 1 1,0 0 0,0-1-1,0 1 1,1 0 0,-1 0-1,0 0 1,0 0 0,0 0-1,0 0 1,0 1 0,0-1-1,0 1 1,-2 0 0,-9 2 4027,6-3-4114,-1 1 0,1 0 0,0 1 0,-1 0 0,1 0 0,0 0 0,-11 6 0,-52 31-56,34-19 43,-67 34-13,-112 62 0,168-87 0,2 2 0,-61 52 0,93-71 0,0 1 0,1 0 0,0 1 0,2 0 0,-12 19 0,16-24 0,2 1 0,-1 0 0,1 0 0,0 0 0,1 0 0,1 0 0,-1 1 0,2-1 0,-1 1 0,1 11 0,0-8 0,1-1 0,1 0 0,0 1 0,1-1 0,0 0 0,1 0 0,1 0 0,0 0 0,0-1 0,1 1 0,1-1 0,10 16 0,11 13 0,2-2 0,2 0 0,1-3 0,68 60 0,-73-73 0,0-2 0,2 0 0,1-3 0,0 0 0,2-2 0,-1-1 0,52 16 0,-40-22 0,0-2 0,1-1 0,-1-3 0,62-3 0,-90 0 0,20-1-14,-1-2 1,0-2-1,-1-1 1,1-1-1,-1-2 0,-1-2 1,0-1-1,42-21 1,-28 9-113,-1-2 0,-1-2 1,-2-2-1,71-66 0,-95 80 62,-2 0 0,0-2 0,-1 0 0,-1-1 0,0 0 0,-2-1 0,0-1 0,-1 0 0,-1 0 0,-1-1 0,-1 0 0,-1-1 0,-1 1 0,-1-1 0,3-40 0,-6 34 15,-2-1 0,-6-46 0,3 60 40,0 0 0,-1 1 0,-1-1 0,0 1 0,-1 0 1,-11-19-1,-9-10-37,-2 1 0,-2 1 1,-2 2-1,-1 2 1,-2 0-1,-2 3 1,-1 1-1,-2 1 0,-1 3 1,-1 1-1,-60-30 1,75 47 36,-1 0 1,0 2-1,-1 2 1,-57-11-1,34 13 4,-101 1-1,122 7 7,1 1-1,0 2 0,0 1 0,0 1 0,1 2 0,0 1 0,0 1 0,1 1 0,-32 20 0,-7 9-1,3 2 0,-85 74 0,110-85-4,3 2-1,1 1 1,1 2 0,2 1 0,-33 51-1,54-72-127,1 1 0,1 0 0,0 0 0,2 1 0,0 0 0,1 0 0,0 1 0,2-1 0,0 1 1,2 1-1,0-1 0,1 0 0,1 0 0,1 0 0,6 35 0,-4-43-127,1 1 1,0-1 0,0 0 0,1 0-1,1-1 1,8 14 0,7 6-1033,29 32 0,119 132-7596,-131-152 5411,49 55-6780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1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2489,'2'2'16659,"10"4"-14044,340-5 5783,1 1-6572,1-27-1671,-127-13-3317,-135 16-2114,-32-3-4809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1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3489,'0'0'9126,"-9"27"-8287,4-11-699,-4 9 84,1 0 1,2 0 0,0 1-1,2-1 1,0 1-1,1 29 1,18 457 2577,-5-256-4115,-6-2-7002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1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2961,'0'0'4094,"36"-6"-3490,262-44 1571,-62 17-1271,391-5-1,-590 37-902,-13 0-11,1 1 1,27 4-1,-46-3 3,1 0 0,-1 1 0,0-1 0,1 1 0,-1 0 0,0 1 0,0 0 0,0 0 0,-1 0 0,1 1 0,-1-1 0,9 9 0,-8-5 146,0 0 0,-1 0-1,-1 1 1,1-1 0,-1 1-1,0 0 1,-1 1 0,0-1-1,0 0 1,-1 1 0,0 0-1,2 13 1,-1 18 145,-1 64 1,-2-63 76,-28 393 1268,-30 6-1255,19-167-1007,21-147-2855,1-47-3408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5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483 0 6009,'0'0'7558,"-6"39"-4803,3-14-2221,-9 54 1685,-1 127 0,18-100-290,20 115 0,-12-133-1754,-4 1 0,-3 136-1,-6-218-291,-1-1 0,0 1 0,0 0 0,0-1 0,-1 1 0,0 0 0,0-1 0,-1 0 0,0 0 0,0 0 0,0 0 0,-6 8 0,6-10-149,-1-1-1,1 1 0,-1-1 1,0 0-1,0-1 0,0 1 1,0-1-1,0 1 1,-1-1-1,1-1 0,-1 1 1,1 0-1,-1-1 1,0 0-1,0 0 0,1-1 1,-10 1-1,12-1 43,0 0 1,-1 0-1,1 0 1,0 0-1,-1 0 0,1-1 1,0 0-1,-1 1 0,1-1 1,0 0-1,0 0 0,-1 0 1,1 0-1,0 0 0,0 0 1,0-1-1,0 1 0,1-1 1,-1 0-1,-1-1 0,-2-3-310,1 0-1,1 0 0,-1-1 1,1 1-1,-3-8 0,3 7 41,-24-70-4246</inkml:trace>
  <inkml:trace contextRef="#ctx0" brushRef="#br0" timeOffset="1">189 698 5057,'0'0'4497,"-138"216"-4497,117-181-544,4-21-880,4-7-1233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1501 389 1936,'0'0'1941,"1"-34"-1376,5-113 147,-5 12 1404,-1 132-2031,1 1 1,-1-1 0,0 0-1,0 1 1,-1-1 0,1 0-1,-1 1 1,1-1 0,-1 1-1,0-1 1,0 1 0,0-1-1,0 1 1,0-1 0,0 1-1,-1 0 1,1 0 0,-1 0-1,0 0 1,0 0 0,1 0-1,-1 0 1,-3-2 0,-1 2 52,0-1 1,0 1-1,-1 1 0,1-1 1,-1 1-1,0 0 1,1 0-1,-13 1 1,-12-1-15,0 2 0,0 2 0,1 0 0,-1 2 0,-38 12 0,-148 61 96,203-73-191,-346 153 315,268-111-183,-155 107 0,220-135-120,2 1 1,1 1 0,0 2 0,1 0 0,-25 35 0,37-43-25,1 2-1,0-1 1,1 2 0,1-1 0,0 1 0,1 0-1,2 1 1,0-1 0,0 1 0,-1 22 0,3-9-13,1-1 0,2 1 0,1 0 0,7 48 1,-4-60-2,1 0 0,1-1 0,0 1 0,1-1 0,2-1 0,-1 1 0,2-1 0,14 20 0,-7-16 10,1-1 0,1-1 0,1 0-1,0-2 1,1 0 0,1-1 0,1-1 0,1-1 0,0-2 0,0 0 0,1-1 0,1-2 0,34 10 0,-15-8 30,1-2 0,0-2 0,0-2 0,1-3 0,-1-1 0,1-2 0,51-7 0,-69 3-27,-1-2-1,1 0 1,-2-2-1,1-1 0,-1-2 1,0 0-1,-1-1 1,0-2-1,-1-1 1,-1-1-1,-1-1 1,26-23-1,-31 23-3,-1 0 0,0-1 0,-1 0 0,-1-2-1,-1 1 1,-1-2 0,-1 0 0,-1-1 0,0 0 0,-2 0 0,0-1-1,-2 0 1,-1-1 0,7-44 0,-9 37-2,-2 1 0,-1-1 1,-2 0-1,0 1 0,-3-1 0,0 1 0,-2 0 1,-19-58-1,-6 21-12,-3 1 0,-3 2 0,-3 1 0,-56-67 1,87 118 0,-1-1 0,-1 1 0,0 1 0,0 0 0,-1 1 0,0 0 0,-17-10 0,23 17 1,1 0 0,-1 1 0,0-1 0,1 2 0,-1-1-1,0 0 1,0 1 0,-1 0 0,1 1 0,0-1 0,0 1 0,0 0-1,0 1 1,-1-1 0,1 1 0,0 0 0,0 1 0,0 0 0,1 0-1,-1 0 1,0 0 0,-5 4 0,-8 6-1,0 0 0,1 1 0,-32 31 0,-45 55-2,77-78 15,1 0-1,0 0 1,-25 49 0,37-62-45,1 0 1,1 1-1,0 0 1,0 0-1,0 0 1,1 0-1,0 1 1,1-1-1,0 0 1,1 1-1,0-1 1,0 1-1,1-1 1,0 0-1,4 17 1,0-14-426,1-1 0,-1 1 0,2-1-1,0-1 1,0 1 0,1-1 0,0 0 0,0-1 0,17 15 0,30 15-3507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2881,'0'0'6529,"36"0"-4905,408-14 1448,309 7-2297,-751 7-892,6 1-633,-33 6-763,-230 54-5245,110-34 1927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1472,'0'0'6874,"264"-57"-5250,-121 36-96,12 3-455,9 1-313,-9 6-328,-8 4-264,-9 7-168,-37 11-1264,-51 6-4738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5209,'0'0'8261,"23"0"-7625,507-32 1396,-58 0-1761,-186 28-2392,-276 4-993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4209,'0'0'7441,"243"-14"-6064,-129 14-713,66 0-664,-20 18-776,-30 3-4217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4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80 333 4753,'0'0'11578,"-14"-20"-8521,-42-63-510,56 83-2471,0 0 0,-1 0 0,1 0 0,0-1-1,0 1 1,0 0 0,0 0 0,-1 0-1,1 0 1,0 0 0,0 0 0,0-1 0,0 1-1,0 0 1,0 0 0,0 0 0,0 0 0,0-1-1,0 1 1,-1 0 0,1 0 0,0 0-1,0-1 1,0 1 0,0 0 0,0 0 0,0 0-1,0-1 1,0 1 0,1 0 0,-1 0 0,0 0-1,0 0 1,0-1 0,0 1 0,0 0 0,0 0-1,0 0 1,0 0 0,0-1 0,0 1-1,1 0 1,-1 0 0,0 0 0,0 0 0,0 0-1,0 0 1,0-1 0,1 1 0,-1 0 0,16 1 1229,32 14-1964,-28-9 1022,53 9-174,0-4 0,1-3 0,77-2 0,-95-4-136,306-1 97,-356-2-148,22-1 5,-28 2-7,1 0 1,0 0-1,-1 0 1,1 0 0,0 0-1,-1 0 1,1 0-1,0-1 1,-1 1 0,1 0-1,-1 0 1,1-1-1,0 1 1,-1 0-1,1-1 1,-1 1 0,1-1-1,-1 1 1,1-1-1,-1 1 1,1-1 0,-1 1-1,0-1 1,1 1-1,-1-1 1,0 1 0,1-1-1,-1 0 1,0 0-1,0 0-10,-1 0 0,1 0 0,-1 0 0,0 0 0,1 0 0,-1 0 0,0 1 0,0-1 0,0 0 0,0 0 0,0 1 0,0-1 0,0 0 0,0 1 0,0-1 0,0 1 1,0-1-1,0 1 0,0 0 0,0-1 0,0 1 0,-2 0 0,-36-8-604,30 6 350,-231-23-5516,67 11 3175,-2-13 1955,10 2 1265,57 14 2566,239 16 4061,-12-5-5854,154-20 0,-184 10-1078,123-1 0,-210 11-389,-7 3-30,-53 16-249,0-1 1,-72 11-1,69-16 191,-34 8-102,-156 14 0,285-42 142,-1-1 1,-1-1-1,59-26 1,-6 2-19,277-71-2486,-116 64-3958,-135 28-1322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1346 592 3481,'0'0'5129,"5"-40"-4773,-1 0-203,32-202 783,-29 201-489,-2 0-1,0-79 0,-5 117-382,0 1-1,0-1 0,-1 1 0,1-1 0,-1 1 0,0-1 0,1 1 0,-1 0 0,0-1 1,0 1-1,0 0 0,-1 0 0,1 0 0,-1 0 0,1 0 0,-1 0 0,1 0 0,-1 0 1,0 1-1,0-1 0,0 0 0,0 1 0,0 0 0,0-1 0,-1 1 0,1 0 1,-3-1-1,-5 0 80,-1-1 1,1 1 0,-1 1-1,1 0 1,-13 0 0,14 0-64,-26 1 74,-1 1-1,1 1 0,0 2 1,0 1-1,0 2 0,1 2 0,0 1 1,-35 15-1,27-6-132,1 1 0,1 3 0,1 1 0,1 2 0,1 1 0,-32 33 0,-3 10 186,3 4 0,3 2-1,4 3 1,3 3 0,4 2 0,4 2-1,-53 122 1,87-169-66,2 1 0,1 0 0,2 1 0,2 1 0,1 0 0,3 0 1,1 1-1,1 59 0,4-88-97,1 0 0,0-1 1,1 1-1,0-1 0,1 0 1,0 1-1,1-1 0,1-1 1,0 1-1,1-1 0,0 0 1,1 0-1,0 0 0,1-1 1,0 0-1,1-1 0,0 0 1,1 0-1,0-1 0,0 0 1,1-1-1,0 0 0,1-1 1,23 12-1,-13-9 1,2-1 0,-1-1 0,1-1 0,0 0 0,42 4 0,127 0 108,-132-10-131,1-2 1,-1-3-1,0-2 0,-1-3 1,71-20-1,-73 9-63,-2-3 0,0-2-1,-2-3 1,72-48-1,-48 21-109,-2-2 0,69-71 0,-109 93 8,-1-1 0,-2-2 0,-2-2-1,29-46 1,-46 62 130,-1-1-1,-1 0 1,-1 0 0,-1-1-1,-2-1 1,0 0 0,-2 0-1,6-49 1,-11 64 14,-1 0 0,0 1 0,0-1 1,-1 0-1,-1 0 0,0 1 0,0-1 0,-1 1 0,-1-1 1,-8-18-1,7 21 1,-1 1 0,1-1 0,-2 1 0,1 0 0,-1 1 0,0-1 0,-1 1 0,0 1 0,0 0 0,0 0 0,-1 0 0,-13-6 0,5 4 2,0 1 0,-1 0 0,0 1 0,0 1 0,0 1 0,-24-2 0,-112-1-940,56 6-1930,35-5-1969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0 4913,'0'0'6205,"-36"3"-5623,11-2-524,9-2-38,0 2 1,0 0-1,0 1 0,0 1 0,0 0 0,0 1 0,0 1 0,1 0 0,0 1 0,0 1 1,1 0-1,0 1 0,-23 16 0,-4 8 43,-75 64 30,95-78 137,2 2 1,0 0-1,-19 27 0,36-46-194,1 1 0,0-1-1,1 0 1,-1 0-1,0 0 1,0 1-1,0-1 1,1 1 0,-1-1-1,1 0 1,-1 1-1,1-1 1,0 1-1,-1-1 1,1 1-1,0-1 1,0 1 0,0-1-1,0 3 1,1-3-24,0 0 0,0 0 0,0 0 0,0 0 0,0 0 0,1-1 0,-1 1 0,0 0 0,0-1 0,1 1 0,-1-1 0,0 1 0,1-1 0,-1 1 0,0-1 0,1 0 1,-1 0-1,1 0 0,-1 0 0,3 0 0,67 3 63,47 5 34,-105-6-102,1 0 0,-1 1 0,0 1 0,0 0 0,-1 1 0,19 9 0,-26-11-7,0 1 0,0-1 0,-1 1 0,1 0 0,-1 1 0,0-1 0,-1 1 0,1-1 0,-1 1 0,1 0 0,-2 1 0,1-1 0,0 0-1,-1 1 1,0-1 0,-1 1 0,1 0 0,-1 0 0,0 0 0,0-1 0,-1 1 0,0 10 0,0-1-2,-1 0-1,-1 0 1,0 0 0,-1 0-1,-1 0 1,0-1-1,-12 27 1,-6 1-62,-42 59 0,-6 9-79,61-93 124,0 1 0,1 0 0,1 1 0,-7 24 1,11-32 3,1-1 1,1 0-1,0 1 1,0-1-1,1 1 1,0-1 0,1 1-1,0-1 1,0 1-1,1-1 1,1 0-1,0 0 1,0 0 0,1 0-1,0 0 1,9 13-1,-1-3 14,0 1 1,-1 0-1,-2 1 0,0 0 0,-1 0 0,-1 1 1,-1 0-1,-1 0 0,2 27 0,-6-39-34,2 112 127,-3-110-246,-1 0 0,0 0 0,-1-1 0,-1 1 0,0 0 0,-9 22 0,6-28-1193,4-14 683,4-26-589,18-46-2083,15-20-1807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7202,'0'0'5186,"39"18"-4314,120 62-468,-154-77-395,1 1-1,-1-1 1,0 1 0,0 0-1,0 0 1,-1 0-1,1 0 1,-1 1-1,0 0 1,0 0 0,-1 0-1,1 1 1,-1-1-1,0 1 1,-1 0 0,1-1-1,-1 1 1,0 0-1,-1 1 1,2 10-1,0-1-6,2 3-1,-2 0 1,0 1-1,-1 0 1,-1 0-1,-1-1 1,-1 1-1,0 0 0,-7 30 1,3-36-2,-1 0 0,0 0 0,-1-1 0,0 0 0,-15 19 0,-55 60 0,32-40 1,40-46 7,0-1-1,0 1 0,0 0 0,1 0 1,0 0-1,0 1 0,1 0 0,-1-1 1,2 1-1,-1 0 0,1 1 0,0-1 1,0 0-1,1 1 0,-1 14 0,2-21 10,0 1 0,0-1 0,1 1 0,-1-1-1,0 1 1,1-1 0,-1 1 0,1-1 0,-1 0 0,1 1-1,0-1 1,0 0 0,0 1 0,0-1 0,0 0 0,0 0 0,0 0-1,0 0 1,2 2 0,1 0 9,0-1 1,0 0-1,1 0 1,-1 0-1,0 0 1,8 2-1,4-1 31,1 1 1,30 0-1,-33-3-52,1 1-41,0-2-1,0 0 1,0 0-1,1-1 1,-1-1 0,16-4-1,-8-3-630,-2 0-1,1-1 0,-2-2 1,1 0-1,30-25 0,14-15-4049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5945,'0'0'5353,"-17"212"-4648,17-180-601,0-7-104,34-25-1713,4 0-2552,-1-32 392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1020 1240,'0'0'10266,"11"-27"-9979,-3 7-235,1-3 8,0 1 1,1 0-1,2 0 1,0 1-1,1 1 1,26-31-1,13-13 89,-3-3 0,-2-1 0,-4-2 0,-2-3 0,-4-1 0,-3-1 0,26-88 0,-57 154-147,2-6-7,0-1 0,0 1 1,2 0-1,0 0 0,17-26 1,-24 41-4,0-1 0,1 0 0,0 0 0,-1 0 0,1 1 0,-1-1 1,1 0-1,0 1 0,-1-1 0,1 1 0,0-1 0,0 1 0,0-1 0,-1 1 1,1-1-1,0 1 0,0 0 0,0-1 0,0 1 0,0 0 0,0 0 1,0 0-1,0 0 0,-1 0 0,1 0 0,0 0 0,0 0 0,0 0 1,0 0-1,0 0 0,0 1 0,0-1 0,0 0 0,-1 1 0,1-1 1,0 1-1,0-1 0,0 1 0,-1-1 0,1 1 0,0-1 0,0 1 0,-1 0 1,1-1-1,-1 1 0,2 1 0,1 2 8,0 0 1,0 1-1,-1-1 1,1 1-1,-1 0 0,3 9 1,12 56 1137,14 143 0,-20-115 12,-1-22-135,2-1 0,37 118 0,-49-191-997,1 0 0,0 0 0,0 0 0,0 0 0,0 0 0,0 0 0,0 0 0,0 0 0,1 0 0,2 3 0,-4-5-19,1 0 1,-1 0-1,0 0 0,1 1 0,-1-1 0,0 0 0,1 0 0,-1 0 0,1 0 0,-1 0 0,1 0 0,-1 0 0,0 1 1,1-1-1,-1-1 0,1 1 0,-1 0 0,0 0 0,1 0 0,-1 0 0,1 0 0,-1 0 0,0 0 0,1 0 0,-1-1 1,1 1-1,-1 0 0,0 0 0,1-1 0,-1 1 0,0 0 0,1-1 0,3-4-179,-1 1 1,0-1-1,0 0 0,0 0 0,-1-1 0,3-5 1,-4 8 34,24-64-4906,0-9-2368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5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0 117 4745,'0'0'8738,"214"-117"-19652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8218,'0'0'9982,"6"29"-9199,-1-7-633,0 4-18,1 0 0,1 0 0,2-1 1,0 1-1,20 34 0,16 12 135,14 27-102,-53-88-162,-1 1 0,0 0 0,-1 0 1,0 0-1,-1 1 0,3 21 0,-5-23 7,0 0 0,-1 0 0,0 0 0,-1 0-1,-2 14 1,1-20-10,1 0-1,-1 0 0,0 0 0,-1 0 1,1-1-1,-1 1 0,0-1 0,0 1 1,0-1-1,0 0 0,-1 0 0,-7 6 1,-2 0-240,0 0 0,-1 0 0,-1-2 0,0 0 0,0 0 0,0-2 0,-1 0 0,0 0 0,0-2 0,0 0 0,-1 0 0,1-2 0,-1 0 0,-29-1 0,38-1-59,0 0 0,1-1 0,-1 0-1,1 0 1,-1-1 0,1 0 0,0 0 0,0-1-1,0 0 1,0 0 0,0-1 0,-10-7 0,7 4-391,2-1 0,-1 0 1,1-1-1,0 1 1,1-2-1,0 1 1,-9-18-1,-17-45-3853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2721,'0'0'7777,"268"85"-7777,-180-35-320,-21-8-2472,-4-6-2474</inkml:trace>
  <inkml:trace contextRef="#ctx0" brushRef="#br0" timeOffset="1">857 553 3497,'0'0'9178,"-109"201"-9362,117-201-6306,21-3 489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6521,'0'0'7126,"-34"45"-5090,-107 152-697,129-180-1221,0 1-1,2 1 1,0 0 0,1 0-1,1 1 1,1 0-1,1 1 1,0-1 0,-4 38-1,9-48-88,-5 39 99,1 82 0,5-122-127,0-1 0,0 1 0,1-1 1,1 1-1,-1-1 0,1 1 1,1-1-1,0 0 0,0 0 1,6 11-1,-6-15-43,0 1 0,0-1 0,1 0 0,-1 0 0,1 0 0,0-1 0,0 1 0,1-1 0,-1 0 0,1 0 0,0 0 0,-1-1 0,1 1 0,0-1 0,0-1 0,1 1 0,7 1 0,3-1-351,0 0 0,25-1 0,-39-1 382,-1 0 0,0 0 0,1 0 0,-1 0 0,0 0 0,1 0 0,-1-1 0,0 1 0,0-1 0,1 1 0,-1-1 0,0 1 0,0-1-1,0 0 1,1 0 0,-1 1 0,0-1 0,0 0 0,0 0 0,0 0 0,-1 0 0,1 0 0,0 0 0,0 0 0,-1-1 0,1 1 0,0 0 0,-1 0 0,1-1 0,-1 1 0,0 0 0,1-1-1,-1 1 1,0 0 0,0-1 0,0 1 0,0-2 0,0 0 15,0 1 0,0-1-1,-1 1 1,1 0 0,-1-1 0,1 1-1,-1-1 1,0 1 0,0 0 0,0 0-1,0-1 1,0 1 0,-1 0 0,1 0-1,-1 0 1,1 0 0,-1 0 0,0 1-1,0-1 1,-3-2 0,-8-3 31,-1 1 1,-22-7-1,20 7-403,1 0 0,-23-11 1,34 14-189,0 0 1,-1 0-1,1 0 1,0 0-1,0-1 1,1 1-1,-4-6 1,-4-11-4856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5617,'0'0'9290,"27"19"-8866,87 61-252,-107-75-163,0 1-1,-1-1 1,0 2-1,0-1 0,-1 0 1,1 1-1,-1 0 0,-1 1 1,1-1-1,-1 1 1,-1-1-1,6 16 0,-6-9-6,-1 1-1,0-1 0,0 1 1,-2 0-1,-1 14 0,1-5 5,0-5-10,-2 0 0,0 0 0,-1 0-1,0 0 1,-8 19 0,-37 83-284,27-74 69,16-35-13,0-1 1,0 1-1,1 0 0,1 0 0,0 0 1,1 1-1,0-1 0,1 0 1,0 1-1,1 13 0,1-25 204,-1 1-1,1-1 1,-1 0 0,1 0-1,0 1 1,-1-1-1,1 0 1,0 0-1,0 0 1,0 0-1,0 1 1,0-1-1,0-1 1,0 1-1,0 0 1,1 0 0,-1 0-1,0-1 1,0 1-1,3 1 1,35 10 42,-24-8-37,-6-1 22,0 0 1,0 1 0,0 0 0,0 0 0,-1 1 0,1 0-1,11 10 1,-17-12 1,0 0 0,0 1 0,0-1 0,0 1 0,0 0 0,-1 0 0,0 0-1,0 0 1,0 0 0,0 0 0,-1 1 0,1-1 0,-1 1 0,0-1 0,0 1 0,-1-1 0,0 1 0,1 4 0,-1-3 20,0 0 1,0 0-1,0 0 1,0 0-1,-1 0 1,0 0 0,0 0-1,-1 0 1,0-1-1,0 1 1,0 0 0,0-1-1,-1 0 1,0 0-1,0 1 1,-1-2-1,1 1 1,-1 0 0,0-1-1,0 0 1,-9 7-1,-24 20-8,-2-2-1,-53 31 1,85-55-33,-100 58-1430,2-11-3594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27 418 2304,'0'0'4906,"-5"-15"-3889,-14-49 98,18 63-1080,1 0 1,0 0-1,-1 0 0,1 0 0,0 0 1,-1 0-1,1 0 0,0 0 0,0 0 1,0 0-1,0-1 0,0 1 0,0 0 1,1 0-1,-1 0 0,0 0 0,0 0 1,1 0-1,-1 0 0,1 0 0,-1 0 1,1 0-1,-1 0 0,1 0 0,-1 0 1,1 1-1,0-1 0,0 0 0,-1 0 1,1 1-1,0-1 0,0 0 0,0 1 1,0-1-1,0 1 0,0-1 0,0 1 1,0-1-1,0 1 0,0 0 0,0-1 1,0 1-1,0 0 0,0 0 1,0 0-1,0 0 0,0 0 0,0 0 1,0 0-1,2 1 0,3-2 163,36-1 490,0 1-1,0 2 0,0 2 1,0 1-1,52 14 0,53 5 1095,334-10 2033,-407-14-3428,337-19 1164,-46 2-628,244 15 541,-175 48-100,-49-1-114,-165-39-1097,1-10 1,-2-10-1,244-47 0,-134 1-89,308-45 298,-459 93-97,196 11 1,-333 3-224,0 2 0,42 9 0,-183-50-3685,-33-8-1579,26 9-1565,-15-8-2382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1720,'0'0'6164,"0"13"-5505,0 10-314,7 169 1599,42 135 83,-8-62-718,89 1079 4430,-122-1091-6064,-8-407-4403,0-189-2199,0 173 3041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4753,'0'0'1018,"36"-23"15,-8 6-789,20-14 367,1 2-1,2 3 1,89-34-1,-63 37 221,1 4 0,1 3 0,143-10 0,248 19 2024,-307 8-1671,1131 13 4680,-991-14-5503,1226-6 2648,-1456 5-2922,504 3 275,-277 22-332,-28-2 0,384-18 70,-468-16-114,51 0 3,-238 12 288,14-3-51,3-1-228,-1 2 0,1 0 0,1 1-1,18 2 1,2-1-17,-38 21-47,-2-7 93,-1-1 1,0 1 0,-1-1-1,0 1 1,-7 17 0,-6 23 134,4 1 137,3 1 0,-2 70 0,8 116 353,3-170-498,2 29 214,13 103 0,-5-143-237,1 0 0,40 117 0,19-3-7,-32-86-115,33 122 0,-68-201-384,-1-1 0,0 1 1,-1 1-1,0 10 0,-15-20-3042,-72-2-6182,44-2 2495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8258,'0'0'10330,"138"56"-11586,-75-87-2273,-17-8-3505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5:1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4617,'0'0'11612,"42"3"-9316,359 12 1357,-130-19-2399,98-20-294,22-11 20,185-15 700,1 25-563,-475 24-995,187 5 92,-271-3-265,0 0 0,0 2 1,0 0-1,0 1 0,-1 1 1,0 0-1,19 10 0,-32-14-150,-1 1-1,0 0 0,1 0 0,-1 0 1,0 0-1,0 1 0,-1-1 0,1 1 1,0-1-1,-1 1 0,0 0 0,1 0 1,-1 0-1,0 1 0,-1-1 0,1 0 1,0 1-1,0 4 0,-1-5-444,0 0 0,-1 0 0,0 1 1,0-1-1,0 0 0,0 1 0,0-1 0,0 0 0,-1 1 0,0-1 0,0 0 0,0 0 0,-2 6 0,1-6-506,0 0-1,-1 0 0,1 0 0,0 0 1,-1 0-1,0 0 0,-5 3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1315 554 656,'0'0'6418,"-1"-35"-5449,-2-115-70,7-72 2007,-4 218-2847,0 0-1,0-1 1,0 1 0,0 0 0,-1-1 0,0 1 0,0 0-1,0 0 1,0-1 0,-1 1 0,0 0 0,0 1-1,0-1 1,0 0 0,0 0 0,-1 1 0,0-1-1,1 1 1,-1 0 0,-1 0 0,1 0 0,0 0 0,-1 1-1,1-1 1,-1 1 0,0 0 0,0 0 0,0 0-1,-6-2 1,-6-1 43,0 0 1,0 1-1,-1 0 0,1 1 0,-31-1 0,10 4-52,-61 7-1,61-1 4,0 2 0,1 2 0,0 1-1,1 2 1,0 1 0,1 2 0,1 1-1,1 2 1,0 1 0,-32 27-1,12-5 147,3 2 0,2 2 0,1 2 0,-75 106 0,78-92-49,4 2 0,2 1 0,-32 80 0,56-112-127,1 1 0,1 0 0,2 0 0,1 1 0,2 0 0,2 1 0,1-1 0,3 62 0,0-87-6,2 0-1,-1-1 1,1 1-1,1-1 1,0 1 0,0-1-1,0 0 1,2 0-1,-1 0 1,1-1-1,0 1 1,1-1-1,-1 0 1,2-1-1,-1 0 1,1 0 0,0 0-1,10 7 1,2-2 31,1-1 0,0 0 0,1-1 0,0-1 0,0-2 0,1 0 0,23 4 0,22 4 68,116 8 1,75-12-22,183-20-52,-379 4-45,0-3-1,0-3 1,-1-3 0,0-2 0,64-27-1,-85 26-64,-2-2 0,0-1-1,-1-2 1,-1-2 0,-1-2-1,57-53 1,-75 62 49,-1-1 0,0 0 0,-2-1 0,0-1 0,-1 0 0,0-1 0,-2-1 0,-1 0 0,-1 0 0,0-1 0,-2 0 1,-1 0-1,5-33 0,-7 19 5,-2-1 1,-1 1-1,-6-51 1,2 64 12,-1 1 1,-1-1 0,-1 1-1,-1 0 1,-1 1 0,-16-30-1,0 7 7,-3 1 0,-1 2 0,-2 1 0,-2 1-1,-47-45 1,53 60-47,-1 2-1,-1 0 1,-1 2-1,-1 1 0,-1 1 1,0 2-1,-1 1 1,-45-15-1,62 26-248,0 0 0,0 1 0,-1 1 0,1 1 0,-1 0 1,0 0-1,0 2 0,1 0 0,-1 1 0,0 1 0,0 0 0,1 1 0,0 0 0,-1 2 0,1 0 0,1 0 0,-1 1 0,1 1 0,0 1 0,-22 15 0,-43 46-4528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5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425 0 9946,'0'0'7183,"39"9"-6755,122 32-380,-157-40-53,0 0 1,0 0-1,1 1 0,-1 0 0,0 0 1,0 0-1,-1 0 0,1 0 1,0 1-1,-1 0 0,1 0 0,-1 0 1,0 0-1,0 0 0,0 1 1,0-1-1,-1 1 0,3 4 0,-4-3 2,1 0-1,-1 0 0,0 0 0,0 1 0,-1-1 0,0 0 0,0 0 0,0 1 1,-1 8-1,-1 6 108,2 18 95,-1-8-110,2 0 0,0 0 0,7 32 1,-6-52-197,1-1 0,0 1 0,0-1 1,1 0-1,0 0 0,0 0 0,1-1 1,0 0-1,1 0 0,-1 0 0,2 0 1,-1-1-1,13 10 0,-11-11-36,-1-1 0,2 0 0,14 7 0,-15-8 95,0 0 0,0 0 0,12 10 0,-19-14 62,0 1 1,0 0-1,0 0 0,-1-1 1,1 1-1,0 0 0,0 0 1,-1 0-1,1 0 0,0 0 0,-1 0 1,1 0-1,-1 0 0,1 0 1,-1 1-1,0-1 0,0 0 1,1 0-1,-1 0 0,0 0 1,0 1-1,0-1 0,0 0 1,0 0-1,0 0 0,-1 0 0,1 1 1,0-1-1,0 0 0,-1 0 1,1 0-1,-1 0 0,1 0 1,-1 0-1,0 2 0,-2 0 55,0 0-1,0 1 0,0-1 0,0 0 1,0 0-1,-1-1 0,0 1 0,-5 3 1,-43 21-323,0-3 1,-2-2 0,-1-2 0,0-2 0,-2-3-1,0-2 1,-77 6 0,106-16-362,0-2-1,-1-1 1,-29-4 0,46 2 112,0 0 0,0-1 0,0 0 0,0-1 1,1 0-1,-1-1 0,1 0 0,0 0 0,-11-9 0,-36-35-3492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88,'0'0'7498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3961,'0'0'4209,"265"-32"-5121,-148-3-1577</inkml:trace>
  <inkml:trace contextRef="#ctx0" brushRef="#br0" timeOffset="1">2329 71 3689,'0'0'4881,"-218"57"-5689,105-32-3417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2272,'0'0'6042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2216,'0'0'5642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1544,'0'0'2705,"240"-92"-2617,-110 29-16,-9 2-72,-16-2-1232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843 280 344,'0'0'6103,"1"-32"-5250,0-104-103,-1 130-676,0 0 0,0 1 0,-1-1 0,0 0 0,0 1 0,0-1 0,-1 1 0,0-1 1,0 1-1,0 0 0,-5-8 0,5 10-23,-1 0 0,1 1 0,0-1 1,-1 1-1,0-1 0,1 1 0,-1 0 1,0 0-1,0 0 0,-1 0 0,1 1 0,0-1 1,-7-1-1,0 1 20,-1 0 1,0 1-1,0 1 1,0 0-1,0 0 1,0 1 0,0 0-1,-13 4 1,9-2-55,0 1 1,1 1 0,0 1 0,-1-1 0,2 2 0,-1 0 0,1 1 0,-16 12 0,-9 10 61,-44 45-1,38-30 58,2 1 0,2 3-1,2 1 1,2 1-1,-43 85 1,57-93-33,3 2-1,1 0 1,2 1 0,2 1-1,2 0 1,2 1 0,-5 79-1,14-105-55,1-1 0,0 1 0,2 0-1,1-1 1,0 1 0,8 21 0,-6-28-33,0-1 0,2 1 1,-1-2-1,2 1 0,0-1 1,0 0-1,1 0 0,1-1 1,13 12-1,-4-6-4,0-1 0,1-1 0,1-1 0,0-1-1,2-1 1,-1-1 0,1 0 0,1-2 0,0-1 0,42 10 0,-12-7 6,1-4 1,0-1 0,107-3 0,-123-6-14,0-2 0,0-1 0,0-2 0,-1-2-1,0-2 1,0-1 0,-1-2 0,-1-1 0,-1-2 0,0-2 0,-1-1 0,-1-2 0,-1-1-1,-1-1 1,-1-1 0,-1-2 0,-2-2 0,33-40 0,-49 51-3,0 0 0,-1 0 1,0-1-1,-2 0 0,0-1 0,-1 1 1,-1-2-1,7-40 0,-9 28 19,-2 0-1,-1 0 1,-1 0-1,-10-64 0,5 69-11,-2 0-1,-1 0 1,-1 0-1,-2 2 0,0-1 1,-2 1-1,-22-33 0,14 27 7,-3 0-1,0 1 1,-2 2-1,-55-50 1,61 63-7,-1 0 0,-1 1 0,0 1-1,-1 1 1,0 1 0,-49-17 0,56 24-51,0 0-1,0 2 0,-1 0 1,1 1-1,-1 0 1,1 2-1,-1 0 1,0 0-1,1 2 1,-1 0-1,-27 8 0,25-4-461,1 1 0,0 1 0,-33 19 0,-40 35-3449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0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1515 330 560,'0'0'6013,"-37"-29"-5432,-124-90-141,149 111-384,0 0 1,-1 0-1,0 2 1,-20-9 0,25 13-24,1 0 1,0 1 0,-1 0 0,1 0-1,-12 1 1,-2 0 31,-7-2 33,1 2 0,0 1-1,0 2 1,0 0 0,0 2-1,0 1 1,1 1 0,-43 17-1,16-1 76,2 3 0,0 1 0,2 3-1,1 2 1,2 2 0,-55 52 0,68-53-6,2 0 0,1 2 0,2 1 0,2 1 0,1 1 0,2 2 0,1 0 0,-23 66 0,-2 41 368,-35 204 0,71-299-464,-14 66 265,6 1 1,-6 172-1,25-270-264,0 1 0,2-1 0,0 0 1,1 1-1,2-1 0,0-1 0,1 1 1,1-1-1,1 0 0,0 0 1,2-1-1,0 0 0,1-1 0,1 0 1,26 29-1,-19-26-17,2 0-1,0-1 1,1-1-1,1-2 1,1 0 0,0-1-1,1-2 1,1 0 0,41 15-1,-22-14 8,2-1 0,-1-3 0,1-1 0,1-3 0,55 2-1,-6-6 58,1-4 0,-1-4 0,136-24 0,-160 14-52,-1-3-1,0-3 0,-2-3 0,0-3 1,85-48-1,-84 36-59,-1-4 0,-3-3 0,-2-3 0,82-78 0,-113 93-46,-2-2-1,-1-2 0,-2 0 1,-1-2-1,-2-1 0,-2-1 1,-2-1-1,32-88 1,-37 71-64,-3 0-1,-2-1 1,6-105 0,-15-184-251,-4 271 239,-4 0 0,-28-151 0,27 205 110,-1-1 0,-1 1 0,-2 0 0,0 1 0,-2 0 0,0 1 1,-1 0-1,-2 1 0,0 1 0,-2 0 0,0 1 0,-1 1 0,-21-17 0,18 20 5,-1 0 0,-1 2 0,0 1 0,-1 1 0,-1 1 0,1 1 0,-2 1 0,1 1 0,-1 1 0,-47-6 0,19 8 0,0 3 1,0 1-1,0 3 0,-86 14 1,55 0 1,-146 49 1,-76 55-3,233-84 1,0 2 0,3 3-1,2 4 1,-87 72 0,-30 59-1598,16 26-3826,67-66-2435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1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1576 46 2577,'0'0'388,"-36"-8"-226,4 1-141,-9-3-17,-1 3 0,0 1 0,0 1 0,-45 2 1,56 5-3,-1 2 1,1 0 0,0 2-1,0 1 1,1 2 0,-1 1-1,-36 18 1,-1 6 24,-122 81-1,101-53 93,-157 145-1,189-151-100,3 3 1,2 2 0,-59 91-1,97-131-18,1 0 0,1 1 0,1 1 0,1 0 1,1 0-1,1 1 0,1 0 0,1 0 0,1 1 0,1-1 0,2 1 0,0 0 0,3 40 0,0-58-22,-1 0-1,1-1 0,0 1 0,1-1 0,0 1 0,0-1 1,0 1-1,1-1 0,0 0 0,0 0 0,1 0 0,-1 0 0,1-1 1,0 0-1,1 1 0,-1-2 0,1 1 0,0 0 0,0-1 1,1 0-1,-1 0 0,9 4 0,10 3-252,0-1 0,40 12-1,48 9-856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1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0 440,'0'0'2842,"-39"13"-2829,-125 49-11,156-58-2,0 0 0,0 1 1,1-1-1,0 1 0,0 1 0,0-1 1,1 1-1,0 0 0,0 1 1,0 0-1,1-1 0,0 2 1,0-1-1,1 1 0,0-1 0,0 1 1,-3 10-1,-1 0 1,-2 7 17,2-1 0,0 2-1,1-1 1,2 1 0,1 0-1,0 0 1,2 53 0,2-64 24,1-1 1,0 1 0,1 0 0,0-1-1,2 1 1,-1-1 0,2 0-1,6 15 1,-3-13-6,2 0 0,0 0 0,0-1 1,1 0-1,1-1 0,15 15 0,-4-6-30,1-1 0,0-1-1,2-1 1,0-1 0,1-2 0,37 19 0,2-8-293,2-3 0,114 26 0,-49-26-1129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4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891 59 4417,'0'0'6435,"-38"-12"-5484,-124-29-238,157 39-684,0 1-1,0 0 1,0 1 0,0-1 0,0 1-1,0 0 1,0 0 0,-1 0-1,1 1 1,0 0 0,0 0 0,0 0-1,0 1 1,1 0 0,-1 0-1,-7 4 1,-1 2 27,1 1 1,0 0-1,1 0 1,0 2-1,0-1 0,-11 16 1,-55 88 284,3 16 102,5 3-1,7 3 1,-63 202-1,53-79 56,62-203-357,2 0-1,-1 99 1,9-139-137,2 1 0,-1-1 0,2 0-1,0 0 1,1 0 0,1 0 0,0-1-1,1 1 1,1-1 0,0-1 0,1 1 0,1-1-1,0-1 1,1 0 0,0 0 0,1-1 0,0 0-1,1-1 1,1 0 0,0-1 0,0 0-1,1-1 1,0 0 0,0-2 0,1 1 0,0-2-1,0 0 1,1-1 0,0 0 0,16 2 0,-5-4-31,-1-1 0,1-1 0,-1-2 0,1 0 0,-1-2 0,0-1 0,42-11 0,-34 4-57,1-1 0,-2-2 0,0-1 0,0-2 0,30-21 0,-15 4-60,-2-2-1,-1-2 0,-2-2 0,-2-2 1,-2-1-1,59-86 0,-73 93 23,-2-1 0,-1-1 0,-3-1 0,0-1-1,-3 0 1,-2-1 0,-1-1 0,-2 0 0,8-61 0,-15 65 69,-1 1 0,-2-1 1,-2 1-1,-8-57 0,7 81 52,-1 0 0,-1 0-1,0 0 1,0 1 0,-2-1-1,1 1 1,-1 1 0,-1-1 0,0 1-1,-1 0 1,0 1 0,-1-1-1,0 2 1,0-1 0,-1 1-1,-11-8 1,5 8-2,-1-1-1,0 2 1,0 0-1,0 1 1,-1 1-1,0 1 1,-1 0-1,1 1 1,-1 1-1,0 1 1,0 1-1,-33 2 1,47-2-50,0 1 1,0 1 0,1-1-1,-1 1 1,0 0 0,1 0-1,-1 0 1,1 1 0,-1-1-1,1 1 1,0 0 0,-1 0-1,1 1 1,0-1 0,1 1-1,-1 0 1,0 0-1,-5 7 1,5-4-356,0 0-1,0 1 1,1 0-1,0 0 1,0 0-1,0 0 1,1 0-1,1 1 1,-1-1-1,0 15 1,0 30-4366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5.9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5073,'0'0'5465,"58"230"-3496,-58-156-713,0-3-608,0-7-328,-12-7-160,-9-11-160,0-18-520,4-17-688,17-18-689,0-32-1287,8-11-969</inkml:trace>
  <inkml:trace contextRef="#ctx0" brushRef="#br0" timeOffset="1">222 238 752,'0'0'12771,"164"181"-12219,-122-146-552,38-6-568,-13-12-1777,0-13-2008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4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3 4961,'0'0'1872,"-39"0"-1629,13-1-183,7 0-18,0 1-1,0 0 1,0 2 0,-28 5-1,36-5 29,1 2 0,-1-1-1,1 1 1,0 1 0,0 0-1,0 0 1,1 1 0,0 1-1,0-1 1,1 1-1,-1 1 1,-12 15 0,-23 33 491,4 2 0,2 2 0,-60 128 0,48-78-79,6 3 0,-51 198 0,75-222-271,4 1 0,4 1-1,4 0 1,4 113-1,4-173-161,2 0 1,1-1-1,2 1 0,1-1 0,1 0 0,1 0 0,2-1 0,22 48 0,-24-63-42,0-1 1,1 1-1,1-2 0,0 1 1,0-1-1,1-1 0,1 0 1,0 0-1,1-1 0,-1-1 0,2 0 1,-1-1-1,1 0 0,25 9 1,-6-6-10,1-2 0,-1-1 0,1-2-1,1-1 1,62 1 0,-43-5 0,1-3 0,0-2 1,-1-3-1,0-2 0,0-2 0,90-32 0,-86 21-49,-2-2 0,93-56 0,-114 57-41,-1-2 1,-1-1-1,-1-2 0,-2-1 0,29-34 0,-21 17-97,58-90 0,-81 111 128,-2 0 0,-1-1-1,0 0 1,-2-1 0,12-51-1,-17 52 56,-1 0-1,-1 0 1,-2 0 0,0 0-1,-2 0 1,-5-37 0,2 44 11,0 1 1,-1 0 0,-1 0 0,0 1 0,-2 0-1,0 0 1,-1 0 0,0 1 0,-18-22 0,8 15-17,-1 1 1,-1 0 0,-1 2 0,-27-20 0,-14-3-2469,52 37-1305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4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1149 1 3489,'0'0'1387,"-45"31"-939,-154 105 179,189-129-566,-242 172 1437,191-130-928,-84 87 0,79-64 172,-103 145 1,137-170-427,2 1 1,3 2 0,2 1 0,-30 86 0,45-101-180,2 1 0,2 0 0,1 0 0,2 0 0,3 70 0,0-91-117,1-1 0,1 1 1,0-1-1,1 1 0,9 27 0,-8-34-19,0-1 0,1 1 0,-1-1 0,2 0 1,-1 0-1,1-1 0,0 0 0,0 0 0,1 0 1,12 8-1,-5-5-11,1 0 1,0-1-1,1-1 1,0-1 0,0 0-1,0-1 1,1-1-1,0 0 1,0-1-1,22 2 1,-5-3-2,-1-2-1,0 0 1,1-2 0,51-9 0,-41 1-5,0-2 1,-1-2 0,0-2 0,0-1-1,-2-3 1,39-23 0,-25 10-196,-3-3-1,-1-2 1,83-78-1,-111 93 86,-2-1-1,0-1 0,-2-1 1,-1-1-1,0 0 0,20-46 1,-29 53 118,-2-1 0,0 1 0,-1-1 0,-1-1 0,-1 1 0,-1-1 1,-1 1-1,0-1 0,-2 0 0,-4-40 0,1 49 42,1 1 0,-2-1-1,0 1 1,0 0 0,-1 0 0,-1 1 0,0-1 0,0 1-1,-1 0 1,0 1 0,0 0 0,-1 0 0,-1 0-1,1 1 1,-20-13 0,13 10 54,-2 0 0,1 1 0,-1 1 0,0 0 0,-1 2 0,0 0 0,0 1 0,-1 0 1,-20-2-1,20 4-198,35 4-731,20 0-850,28-8-1757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7186,'0'0'993,"-46"25"-575,46-25-418,-202 117 128,181-104-59,0 1 0,1 0-1,1 2 1,0 0 0,2 1 0,-1 1 0,2 0 0,1 1 0,0 1 0,-13 25 0,15-22-21,2 0-1,1 0 0,1 1 0,0 0 0,2 1 0,1-1 1,1 1-1,1 1 0,2-1 0,0 1 0,1-1 0,2 1 1,1-1-1,1 0 0,0 1 0,2-1 0,2 0 0,9 27 1,-4-28-54,1 0 0,1-1 1,0 0-1,2-1 1,1-1-1,1 0 1,0-2-1,36 30 0,-25-26-162,1-1 0,1-1-1,1-2 1,0-1 0,66 25-1,-68-32 43,1-2-1,0-2 0,0 0 1,0-2-1,1-2 0,0 0 0,0-2 1,0-2-1,60-8 0,-75 4 127,-1 0 0,0-1 0,-1 0 0,0-1-1,0-1 1,0-1 0,-1 0 0,0-1 0,-1 0-1,0-1 1,0 0 0,-2-1 0,20-25 0,-15 17 27,-2-2 0,0 0 0,-1 0 0,-1-1 0,-2-1-1,0 0 1,-1-1 0,6-32 0,-9 29 98,-2 0-1,-1-1 0,-2 0 0,0 0 1,-7-50-1,5 73-185,0 0 1,0 0-1,-1 0 1,0 0-1,0 0 1,-1 1-1,1-1 1,-1 1-1,0-1 0,-1 1 1,1 0-1,-1 1 1,0-1-1,-8-7 1,-22-14-2477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5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36 1296,'0'0'1941,"-25"-6"-1517,-85-18-124,96 22-233,0 0 0,0 1-1,0 0 1,0 1 0,0 1 0,0 0 0,0 1 0,0 1-1,0 0 1,-16 6 0,2 3 13,0 1 0,-50 32-1,48-28-20,-87 54 747,112-64-1135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1260 31 2184,'0'0'3764,"-41"-6"-3376,-136-16-57,163 20-280,-1 1 1,0 1 0,1 1-1,-29 3 1,32-1-30,1 1 0,-1-1 0,1 2 0,-12 5 0,-1 2-1,-49 22 143,2 3-1,2 3 1,1 3-1,2 3 1,-92 86-1,124-99-78,1 1-1,1 1 0,2 2 1,2 1-1,2 1 0,1 2 0,2 0 1,1 1-1,3 1 0,-26 91 1,29-63-58,3 0 0,-2 79 0,7 147 1,7-237-13,14 118 0,-10-156-13,1-1 0,1 1 0,1-1 0,0 0 0,2-1 0,1 0 0,0 0 0,23 31 0,-11-22-2,0-1 1,2-1-1,1-2 1,2 0-1,0-1 1,1-2-1,2-1 1,0-1-1,1-2 1,0-1-1,2-1 1,0-2-1,1-1 1,0-2-1,1-1 0,58 9 1,-34-11-5,1-2-1,-1-3 1,1-3-1,-1-2 1,1-2 0,-1-3-1,-1-3 1,1-3 0,-2-2-1,103-40 1,-116 35-58,0-2-1,-2-1 1,0-3 0,-2-1-1,-1-2 1,-1-2 0,36-38-1,-55 49 32,-1-2 0,0 0 0,-2 0 0,-1-2 0,-1 0-1,-1-1 1,-1 0 0,-1-1 0,-1 0 0,-1-1 0,-2 0-1,0 0 1,3-45 0,-7 40 20,-2 0 1,-1 0-1,-6-41 0,3 55 10,0 1-1,-1 0 0,-1 1 1,-1-1-1,0 1 0,-1 0 1,-14-24-1,8 20-13,0 1 0,-1 1 0,-2 0 1,-28-27-1,36 38-170,-1 0 1,0 0 0,0 1 0,-1 0-1,0 0 1,0 1 0,0 1-1,-1-1 1,0 2 0,1-1 0,-17-1-1,-6 3-2443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1565 36 1528,'0'0'3148,"-40"-7"-2628,-138-19-53,159 24-385,0 1 1,0 1 0,1 1 0,-1 1-1,0 0 1,1 2 0,-1 0 0,1 1-1,0 1 1,1 0 0,-1 1 0,-18 12-1,17-11-8,-69 35 158,2 3-1,2 4 1,-81 64-1,105-66-161,2 1 1,2 3-1,3 3 0,-72 94 1,79-84 20,3 2-1,3 1 1,-35 85 0,57-113-40,2 2 0,3 0 0,1 1 0,2 0 1,1 1-1,3-1 0,-1 54 0,7-81-40,1-1 0,0 1 0,1-1 0,1 1 0,0-1 0,1 0 0,1 0 0,0 0-1,1-1 1,14 24 0,-8-20-7,0-2-1,1 0 1,1 0-1,0-1 1,1-1-1,0-1 0,25 17 1,-18-16-3,0 0 1,2-1 0,-1-2-1,2 0 1,0-2-1,0 0 1,38 6-1,-5-5 8,0-2 0,78-1 0,-83-7-1,0-1 0,-1-3 0,0-2 0,0-3 0,80-23 0,-104 22-9,0 0 0,-1-2-1,0-1 1,0-1 0,-2-1 0,0-1-1,-1-1 1,0-2 0,-1 0-1,-2-2 1,28-31 0,-37 36 0,-1 0 0,0-1 1,-1 0-1,-1-1 0,-1 0 0,0-1 1,-2 0-1,8-32 0,-8 18 9,-1-1 1,-2 1-1,-2-1 0,-3-46 1,0 59-6,-1 0 1,-1 1-1,-1-1 1,-1 1-1,-1 0 1,-1 1-1,0-1 1,-2 1-1,0 1 1,-1 0-1,-1 1 1,0 0 0,-1 0-1,-1 1 1,-1 1-1,-18-15 1,27 24-5,-1 1 1,1 0-1,-1 0 0,0 1 1,0 0-1,-1 0 1,1 1-1,-1 0 1,0 0-1,1 1 1,-11-3-1,17 5-8,-1 0 1,1 0-1,0 0 1,-1 0 0,1 0-1,0 0 1,-1 0-1,1 0 1,0 0-1,-1 1 1,1-1-1,0 0 1,-1 1-1,1-1 1,0 1-1,0 0 1,-1-1-1,1 1 1,0 0-1,0 0 1,0 0-1,0 0 1,0 0-1,0 0 1,0 0-1,0 0 1,1 0-1,-1 0 1,0 0-1,1 1 1,-2 1-1,0 4-81,0 0 0,1 0 0,0 0 0,0 0 0,0 8 0,0-1-134,-4 82-1771,4 5-1295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5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903 296 4641,'0'0'632,"-30"-32"-250,-105-105 127,121 123-346,-2 0-1,0 1 1,0 0-1,-1 2 1,-1 0-1,-24-11 1,26 16-4,0 1 1,-1 0-1,0 1 1,0 1-1,0 0 0,-19 1 1,24 1-132,-1 2 0,0-1 0,1 2 1,-1 0-1,1 0 0,-1 1 0,1 0 0,0 1 1,0 1-1,1 0 0,-1 1 0,1 0 0,0 0 1,1 1-1,-1 1 0,1 0 0,1 0 1,0 1-1,0 0 0,-10 13 0,-1 6-28,0 0-1,2 1 1,1 2-1,2-1 1,0 2 0,-13 46-1,5 0 8,5 0 0,2 2 1,4-1-1,4 2 0,1 86 0,7-162-7,0 23 2,1-1 0,5 35 0,-4-51-2,1-1 0,0 0 1,1 0-1,0 0 0,0 0 0,1 0 1,0-1-1,13 17 0,-2-6 2,1-1 1,1-1 0,1 0-1,1-2 1,0 0-1,1-1 1,0-2-1,1 0 1,1-1-1,0-1 1,1-1 0,0-1-1,38 9 1,-5-6 4,-1-3 1,2-2-1,-1-2 1,114-7-1,-142 0-5,0-1 0,0-1 0,-1-2-1,1-1 1,-1-2 0,51-22 0,-64 25 1,-1-2 0,0 0 1,-1-1-1,0 0 0,0-1 1,0 0-1,-2-1 0,1 0 1,-1-1-1,-1 0 1,0-1-1,-1 0 0,-1-1 1,10-18-1,-10 8 4,0-1 1,-1 1-1,-2-2 0,0 1 1,-2 0-1,0-38 0,11-69-50,-8 102-395,1 0 0,2 0 0,22-52 0,8 19-2203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1:5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21 4465,'0'0'976,"-42"-5"-577,-143-10-280,168 15-106,0 0 1,0 1 0,0 1 0,0 0 0,0 2-1,0 0 1,-16 6 0,9 1 66,1 0-1,0 2 1,-25 18 0,11-4 71,1 1 1,1 2-1,1 2 0,2 1 1,1 1-1,2 2 1,-44 71-1,38-46-56,3 1 1,2 1-1,3 2 1,-25 91-1,35-85 16,2 0 0,3 1 0,-4 138 0,15-190-74,1 0-1,1 1 0,6 29 0,-5-42-27,0 0 0,1 0 0,0-1 0,1 1 0,0-1 0,0 0 0,0 0 0,1 0 0,0-1 0,9 10 1,5 2-3,0 0 1,2-1 0,0 0 0,1-2 0,0-1 0,1-1 0,1 0 0,0-2 0,0-1 0,28 7 0,-11-6-2,1-2 1,0-1 0,0-3-1,1-1 1,65-4-1,-71-2 1,-1-3 0,0-1 1,1-1-1,-2-2 0,0-2 0,0-1 0,-1-2 0,0-1 0,-1-1 0,-1-2 0,-1-2 0,38-30 1,-44 30-3,0-1 0,-1-2-1,-2 0 1,0-1 0,-1-2 0,-2 0 0,-1-1 0,-1 0 0,-1-2 0,-1 0 0,-2-1 0,-1 0 0,-1-1 0,7-37 0,-14 51-74,-1 0-1,-1 0 1,-1 0 0,0 0-1,-1 0 1,-1 0-1,0 0 1,-2 0 0,0 0-1,-1 0 1,0 1 0,-1 0-1,-1 0 1,-1 0 0,0 0-1,-1 1 1,-1 0 0,-15-20-1,-43-42-2053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6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1547 228 6609,'0'0'6215,"-44"-23"-5926,-143-75-126,152 80-72,-2 2 0,0 1 0,-1 1 0,-1 3-1,-69-12 1,49 17 53,-1 2 1,-91 8-1,120-2-135,0 1 1,1 1 0,0 2-1,0 1 1,0 2 0,1 0-1,0 2 1,0 2-1,2 0 1,-1 2 0,2 1-1,0 1 1,1 1 0,1 1-1,0 1 1,2 1-1,-24 30 1,17-13 228,2 2 0,1 0 0,3 2 0,1 1 0,2 1 0,2 0 0,2 1 0,2 1 0,2 1 0,2 0 0,2 0 0,3 1 0,1 0 0,5 86 0,-1-118-195,2 0 0,0 0 0,1 0 0,1 0-1,0-1 1,1 0 0,1 0 0,0 0 0,1 0 0,0-1 0,1 0-1,1-1 1,1 0 0,-1 0 0,2-1 0,0 0 0,0-1-1,1 0 1,1-1 0,-1-1 0,2 0 0,22 12 0,-10-8 46,0-2 1,1-1-1,0-1 1,1-2-1,0 0 1,41 3-1,-20-6 37,0-2-1,97-9 1,-98 0-87,0-2 1,0-2-1,-1-3 1,0-1-1,-1-2 1,-1-2-1,65-39 1,-64 30-32,-2-2 1,-1-1-1,-1-3 1,-2-1 0,-1-2-1,59-73 1,-77 81-94,0-1 1,-2 0 0,27-60-1,-38 73-184,-2-1 0,0 0 0,-1 0-1,-1 0 1,0-1 0,-2 0 0,0 0-1,-1 1 1,-2-23 0,0 25-308,-2 0 1,0 1 0,-1-1-1,0 1 1,-2-1-1,1 1 1,-2 1 0,0-1-1,-1 1 1,0 1-1,-1-1 1,0 1 0,-2 1-1,-11-13 1,-3 3-2999,-41-29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6.9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1252 104 4521,'0'0'6621,"-40"-24"-5452,-43-22-767,71 40-348,-1 0-1,0 1 1,-1 0 0,1 1-1,-24-3 1,30 6-30,0 1 1,-1 0-1,1 1 1,0 0 0,0 0-1,0 0 1,0 1-1,0 0 1,0 0-1,1 1 1,-8 3 0,-5 4 94,1 2 1,-32 25-1,-51 48 847,-125 136 0,-61 122 1146,149-145-907,118-164-840,-23 48-1,37-66-259,0-1 0,2 2 0,-1-1-1,2 0 1,-3 23 0,4-17-35,1-1-1,1 1 1,0 0-1,7 39 1,-5-52-61,0 0 1,1 0-1,0 0 1,1 0-1,0-1 1,0 1-1,1-1 0,0 0 1,0 0-1,1-1 1,0 1-1,0-1 1,10 8-1,-5-7-4,0 0 0,0 0 1,0-1-1,1-1 0,0 0 0,0-1 0,1 0 1,24 6-1,-4-4 24,1-2 0,41 2 1,-22-4-25,1-3 0,0-1 0,0-3 0,-1-3 0,0-2 0,0-2 0,-1-2 0,0-2 0,-2-3 0,0-2 0,-1-2 0,68-42 0,-34 14-287,-2-3 0,87-75 0,-138 103-58,-1-1-1,-2-2 1,-1-1-1,-1 0 1,-2-2-1,0-1 1,-3-1-1,26-54 1,-39 67-71,0-1 0,-1 0 1,-2-1-1,0 0 0,-1 1 0,-1-1 1,-1-31-1,-1 36-531,-1 0-1,-4-33 1,1 37-112,0 0 1,-1 1-1,-10-20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6.2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0 234 11707,'0'0'5513,"53"-13"-4077,178-42-1048,-142 35-1554,135-14 1,-161 29-894,-39 5-4081,-43 1 4103,-29-1-2110,46 0 4085,0 0 1,0 0-1,0-1 0,0 1 1,0-1-1,0 0 0,0 1 1,0-1-1,0 0 0,0 0 0,0 0 1,0 0-1,1 0 0,-1-1 1,0 1-1,1-1 0,-1 1 1,1-1-1,-2-1 0,-4-10 1237,1 3 130,1 0-1,-1 1 1,-1 0-1,0 0 1,-13-13-1,20 21-1154,-1 1 0,1-1 0,-1 1 0,1 0 0,-1-1 0,0 1 0,1-1 0,-1 1 0,0 0-1,1-1 1,-1 1 0,0 0 0,1 0 0,-1 0 0,0 0 0,0-1 0,1 1 0,-1 0 0,0 0 0,0 0 0,1 0 0,-1 1 0,0-1 0,0 0 0,1 0-1,-1 0 1,0 1 0,1-1 0,-1 0 0,0 1 0,1-1 0,-1 0 0,1 1 0,-1-1 0,0 1 0,1-1 0,-1 1 0,1-1 0,-1 1 0,1-1-1,0 1 1,-1 0 0,1-1 0,-1 1 0,1 0 0,0-1 0,-1 2 0,-12 38 1086,12-33-690,-28 117 2765,13-49-1617,-37 105 0,45-158-1919,-1-1-1,-1 0 1,-1 0 0,-1-1-1,0-1 1,-2 0-1,0 0 1,-2-2 0,-19 19-1,30-31-347,0 0-1,0 0 0,-1-1 1,0 0-1,0 0 1,0 0-1,-1-1 0,1 0 1,-1 0-1,0 0 1,1-1-1,-1 0 0,0-1 1,0 1-1,-11-1 0,17-1 418,0 0-1,0 0 0,0 0 1,1 0-1,-1 0 0,0 0 0,0 0 1,0-1-1,0 1 0,0 0 0,0-1 1,0 1-1,1-1 0,-1 1 1,0-1-1,0 1 0,1-1 0,-1 1 1,0-1-1,0 0 0,1 0 1,-1 1-1,1-1 0,-1 0 0,1 0 1,-1 1-1,1-1 0,0 0 0,-1 0 1,1 0-1,0 0 0,-1 0 1,1 0-1,0 0 0,0 0 0,0 0 1,0 0-1,0 1 0,0-1 1,0 0-1,0 0 0,1-2 0,-1-2-372,-1-32-3050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49.8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667 137 352,'0'0'6580,"11"-21"-5048,30-62 141,-35 61-155,-12 13-511,5 9-916,0-1-1,-1 1 0,1 0 1,0 0-1,-1 0 0,1-1 0,-1 1 1,1 1-1,0-1 0,-1 0 0,1 0 1,-2 1-1,0-1 192,0 1-216,0-1 0,0 0 1,1 1-1,-1-1 1,0 1-1,1 0 0,-1 0 1,0 0-1,1 0 1,-1 0-1,1 1 0,0-1 1,-1 1-1,1 0 1,0-1-1,-3 4 0,-28 39 7,26-32 3,-121 192 1017,-139 305 0,162-254-762,93-218-306,2-1-1,2 1 0,1 1 1,2-1-1,-1 46 1,6-76-24,0 0 1,0 0-1,0 0 1,1-1-1,0 1 1,1 0-1,-1 0 0,1-1 1,0 1-1,1-1 1,0 0-1,3 7 1,-3-10-1,1 1-1,-1-1 1,1 0-1,0 0 1,-1 0 0,1 0-1,0 0 1,1-1 0,-1 0-1,0 0 1,1 0-1,-1-1 1,1 1 0,0-1-1,-1 0 1,1 0 0,8 0-1,0 0-26,1-1-1,0 0 1,-1-1-1,1 0 1,-1-1-1,1-1 1,-1 0-1,0-1 0,0 0 1,0-1-1,0-1 1,-1 0-1,0 0 1,0-1-1,-1-1 1,18-14-1,-6 1-152,-1 0 0,-1-1 0,0-2 0,-2 0 0,-1-1 0,22-38 0,-29 43 108,-1 0 0,-1-1 0,9-29 0,-15 40 65,0 1 0,-1-1 0,-1 0 0,0 0 0,0 1 0,-1-1 0,0 0 0,0 0 0,-1 0 0,-3-10 0,4 17 6,-1 1 0,0 0 0,0-1 0,0 1 0,0 0 0,0 0 0,0 0 0,-1 0 0,1 0 0,-1 0 0,1 1 0,-1-1 0,0 0 0,0 1 0,1-1 0,-1 1 0,0 0 0,0-1 0,-1 1 0,1 0 0,-3-1 0,-3 0 0,0 0 0,-1 0 0,1 1 0,-14-1 0,18 2 0,-16-2-33,-1 1 0,0 1-1,1 1 1,-1 1-1,0 1 1,1 0-1,0 2 1,0 0-1,0 2 1,1 0 0,0 1-1,-26 14 1,-2 10-1752,1 1 0,-41 40 0,28-18-3276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0.2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672 0 6361,'0'0'6010,"-239"191"-4874,159-81-568,5 14-296,3 11-176,5-1-40,8-6-56,13-15-144,17-17-592,25-33-1225,4-24-1911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0.4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4849,'0'0'6161,"67"234"-5368,-50-163-41,-9-11-472,-3-14-280,-5-14-1120,-30-15-2329,-12-17-2489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0.7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97 8754,'0'0'2268,"36"-7"-1031,257-52 779,-212 46-1877,1 4 0,91 1 0,-162 8-138,-1 0 0,0 0-1,0 1 1,0 1-1,0 0 1,0 0 0,0 1-1,0 0 1,16 8-1,-20-7 1,-1 0-1,1 0 0,0 1 1,-1-1-1,0 1 0,0 1 1,-1-1-1,1 1 0,-1 0 1,0 0-1,-1 0 0,1 0 0,-1 1 1,4 11-1,-2 0 9,0 1 1,0-1-1,-2 1 0,2 29 0,-4 78 73,-2-66-43,-14 138 79,1-11-490,14-183 193,0 0-1,0 0 0,0 0 0,1 0 1,-1-1-1,1 1 0,0 0 0,2 6 1,-2-9-44,0 1 0,0-1 0,0 0 0,0 0 0,0 1 1,1-1-1,-1 0 0,0 0 0,1 0 0,-1 0 0,1 0 0,-1 0 1,1-1-1,-1 1 0,1 0 0,-1-1 0,1 0 0,2 1 1,33 2-6062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1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663 695 6257,'0'0'3166,"0"-62"-1968,0-187-367,0 187-360,-18 31-285,-60-101-211,76 128 16,-9-17-151,-1 1-1,-1 0 1,-29-34 0,37 49 139,0 1 0,0 1 0,0-1 0,0 1 0,-1 0 1,0 0-1,1 0 0,-1 1 0,0 0 0,0 0 0,0 0 0,-1 1 0,1 0 0,0 0 1,-10 1-1,7-1 39,0 1 1,0 1-1,1 0 1,-1 0 0,0 0-1,0 1 1,1 0-1,0 1 1,-1 0-1,1 0 1,0 1 0,0 0-1,1 1 1,-1-1-1,1 1 1,0 1 0,-9 8-1,8-6 69,0 1 0,1 0 0,0 1 0,1 0 0,0 0 0,0 0 0,1 0 0,0 1 0,1 0 0,0 0 0,1 0 0,-4 23 0,5-19 23,0 0-1,1 0 0,1 0 1,0 0-1,1 0 0,1 1 1,5 22-1,-4-29-83,0-1-1,0 1 1,1-1 0,0 0-1,1 0 1,-1 0 0,2-1-1,-1 1 1,1-1-1,0-1 1,0 1 0,1-1-1,14 10 1,3 0-6,2-2 1,0-1-1,0-1 1,31 9-1,-21-8-8,48 25-1,-80-36-10,0 0-1,-1 1 0,1 0 1,-1 0-1,1 0 0,-1 0 1,0 0-1,0 1 0,0-1 1,-1 1-1,1 0 0,-1 0 1,0 0-1,0 0 0,0 0 1,-1 0-1,1 0 0,-1 1 1,0-1-1,0 1 0,-1-1 1,1 1-1,-1-1 1,0 1-1,0-1 0,-1 1 1,1-1-1,-1 1 0,0-1 1,0 0-1,0 1 0,-1-1 1,0 0-1,0 0 0,0 0 1,0 0-1,0 0 0,-4 4 1,-5 6 2,0-1 1,-1 0-1,0-1 1,-1-1-1,0 1 1,-1-2-1,-19 12 1,12-10 14,0 0 0,-1-2 0,1 0 0,-45 12 0,51-19 55,0-1 0,-23 2 0,37-4-66,-1 0 9,0 0 0,0 0 0,0 0 0,-1 1 1,1-1-1,0 1 0,0-1 0,0 1 0,0 0 0,0 0 0,0 0 0,0 0 1,-2 1-1,1 2 6,0-1 1,0 1-1,0-1 1,0 1-1,1 0 1,-1 0-1,1 1 1,0-1-1,1 0 1,-1 1-1,-1 5 1,-28 126 289,8-30-35,23-103-252,-1 0 0,0 0 0,0 0 0,0 0 0,-1 0 0,1 0-1,-1 0 1,1 0 0,-1-1 0,0 1 0,-3 2 0,5-5-13,-1 1 0,1-1-1,-1 1 1,0-1 0,1 0 0,-1 1 0,0-1 0,1 0 0,-1 0-1,0 1 1,1-1 0,-1 0 0,0 0 0,0 0 0,1 0 0,-1 0 0,0 0-1,0 0 1,1 0 0,-1 0 0,0-1 0,1 1 0,-1 0 0,0 0-1,1-1 1,-1 1 0,0 0 0,0-1 0,-3-2 72,0-1 0,1 1-1,-1-1 1,1 0 0,0 0 0,0 0 0,0-1 0,-2-4 0,2 4 45,-1 0-69,1-1-1,1 1 1,-1 0-1,1-1 1,0 1-1,0-1 0,0 0 1,1 0-1,0 0 1,0 0-1,1 0 1,0 0-1,0 0 1,0 1-1,0-1 1,1 0-1,0 0 0,0 0 1,1 0-1,0 0 1,0 1-1,0-1 1,1 1-1,5-10 1,6-5-110,1 1 0,0 1 0,2 0 0,33-29 0,-50 47 50,269-249-2782,-118 102-403,-17 5-1753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2.5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637 43 1096,'0'0'13626,"0"-9"-12623,0 8-948,-1-24 259,-2 18-154,-2 14 131,-13 34-85,-2 0 0,-2-2 0,-40 56 1,-95 104-233,97-127 46,7-6-58,-66 82-265,93-112 86,2 1-1,-23 45 0,44-77 191,1 0 0,-1 0 0,1 0 0,0 0 0,0 1 0,1-1 0,-1 0 0,1 1 0,0-1 0,1 1 0,0-1 0,-1 1-1,2 7 1,-1-12 22,1 0 0,-1 0 0,0 0 0,1 0 0,-1-1 0,1 1-1,-1 0 1,1 0 0,-1-1 0,1 1 0,0 0 0,-1-1 0,1 1-1,0 0 1,0-1 0,-1 1 0,1-1 0,0 0 0,0 1 0,0-1-1,-1 1 1,1-1 0,0 0 0,0 0 0,0 0 0,0 1 0,1-1-1,23 3-8,1-1-1,41-2 0,-31 0 10,58-4 51,138-25 0,64-5-1388,-290 34 1322,3 0-481,0 0 0,0-1 0,0 0 1,0 0-1,14-5 0,-21 5 340,0 0 1,1 0-1,-1 0 1,0-1-1,0 1 1,0-1-1,0 0 1,0 1-1,0-1 1,0 0-1,-1 0 1,1 0-1,-1 0 1,1 0-1,-1-1 1,0 1-1,0 0 1,0-1-1,0 1 1,0 0-1,-1-1 1,1 1-1,0-5 1,1-8-341,0 0 1,-1-1-1,-1 1 0,-2-28 1,0 34 439,1 1 0,-1-1 0,0 1-1,-1-1 1,0 1 0,0 0 0,-1 0 0,0 0 0,-9-13 0,-13-9 216,-1 1-1,-2 1 1,-1 1 0,-44-31-1,69 55-96,-31-20 1322,35 22-1292,0 1-1,0-1 1,0 1 0,0-1-1,0 1 1,0 0 0,0 0-1,0-1 1,-1 1 0,1 0 0,0 0-1,0 0 1,0 0 0,0 0-1,0 1 1,0-1 0,0 0-1,0 0 1,0 1 0,0-1 0,0 0-1,0 1 1,0-1 0,0 1-1,0 0 1,0-1 0,0 1-1,0 0 1,0-1 0,1 1 0,-1 0-1,0 0 1,1 0 0,-1 0-1,0 0 1,0 1 0,-13 33 1166,1 1 0,-11 43-1,3-3-150,-115 478 302,110-400-3520,1-23-2962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3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911 1 6369,'0'0'3161,"-243"195"-1513,138-100-495,-4 15-753,-5 7-400,-24 49-256,29-28-1545,17-24-2256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3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542 0 3729,'0'0'4399,"-19"31"-3309,-54 102 109,70-127-1114,-1 0-1,1 0 1,1 0-1,-1 1 1,1-1 0,0 0-1,1 1 1,0 0 0,0-1-1,0 1 1,1 0-1,0 12 1,1 1 99,-1-14-144,-1 7 40,1 0 0,1 0 0,0 1 0,0-1 1,1 0-1,1 0 0,0 0 0,9 21 1,-2-14-59,-1 1 0,-1-1-1,-1 1 1,-1 1 0,0 0 0,-2-1 0,0 1 0,0 36 0,-4-42-19,0 1 0,-1-1-1,-7 30 1,6-38-2,0-1 0,-1-1 0,1 1 0,-2 0 0,1-1 0,-1 1 0,0-1 0,0 0 0,-1-1-1,-8 10 1,3-6-17,0-1 0,0 0-1,-1-1 1,0 0-1,0-1 1,-1 0-1,1 0 1,-1-2 0,-1 1-1,1-2 1,0 1-1,-1-2 1,0 1-1,0-2 1,0 0 0,1 0-1,-1-2 1,-17-1-1,24 2-53,1-1-1,-1 0 0,0 0 1,1-1-1,0 0 1,-1 1-1,1-2 0,0 1 1,0-1-1,0 1 0,0-1 1,1-1-1,-5-3 1,-1-2-302,1-1 1,0 0 0,-14-22-1,9 10-1148,-19-39 0,-3-27-2302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3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 6481,'0'0'1969,"244"-22"-1009,-135 22-544,50 0-416,-24 4-384,-18 7-2809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4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7946,'0'0'2824,"143"216"-1936,-89-135-551,1 8-289,4 7-48,25 38-1049,-21-24-1303,-9-14-1953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6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4745,'0'0'9714,"218"121"-6913,-172-93-1289,5-7-936,16-3-576,-13-11-2112,-7-7-4474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4.3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563 0 2801,'0'0'10336,"-19"1"-9799,7-1-483,6 0-32,-1 0 0,0 0-1,0 1 1,0 0 0,1 0 0,-10 3 0,13-3-2,0 1 0,0 0-1,-1-1 1,1 1 0,1 0 0,-1 0-1,0 1 1,0-1 0,1 1 0,-1-1-1,1 1 1,0 0 0,0 0 0,0 0-1,0 0 1,0 0 0,1 0 0,-2 5-1,-76 185 967,-99 276-557,157-400-318,3 1-1,3 1 0,3 0 0,-4 135 0,15-205-103,1 1-1,0 0 1,0-1-1,0 1 1,0-1-1,1 1 1,-1-1-1,0 1 1,0 0-1,1-1 1,-1 1-1,1-1 1,0 0 0,-1 1-1,1-1 1,0 1-1,0-1 1,0 0-1,0 0 1,0 1-1,0-1 1,0 0-1,0 0 1,1 0-1,-1 0 1,2 1-1,2-1 9,-1 0 1,1 0-1,-1 0 0,1 0 0,0-1 0,-1 0 0,9-1 0,0 1 15,-3-1-60,-1 0-1,1-1 1,-1 0 0,0-1 0,0 0 0,0 0-1,0-1 1,0 0 0,-1-1 0,1 0-1,-1 0 1,0 0 0,-1-1 0,1-1 0,11-13-1,-12 13-55,0 0-1,-1 0 0,-1-1 0,1 0 0,-1 0 1,0 0-1,-1 0 0,0-1 0,-1 0 0,1 0 1,-2 0-1,1 0 0,-1-1 0,-1 1 0,1 0 1,-1-13-1,-2 20 79,1 0 1,0 0-1,-1 0 0,0 0 1,1 0-1,-1 0 0,0 1 1,0-1-1,0 0 1,0 0-1,0 1 0,0-1 1,-1 1-1,1-1 0,0 1 1,-1 0-1,0-1 1,1 1-1,-1 0 0,1 0 1,-1 0-1,0 0 0,0 0 1,0 0-1,0 1 1,1-1-1,-1 1 0,-2-1 1,-8-1-19,0 0 1,1 0-1,-20 1 1,22 1 9,1 0-64,-17-1 133,0 1 0,0 1-1,-43 7 1,61-7-219,1 1-1,0-1 1,0 1-1,0 1 1,0-1-1,0 1 1,0 0-1,1 0 1,0 1-1,-1-1 1,1 1-1,0 1 1,1-1 0,-1 0-1,1 1 1,0 0-1,0 0 1,1 1-1,-1-1 1,-2 7-1,-1 14-4014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4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835 0 7178,'0'0'6153,"-214"191"-5593,147-88-184,4 7-192,-4 3-168,4 1 0,4-8-16,1-11 0,3-10-408,-21 7-760,18-24-1617,3-15-1632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4.9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4121,'0'0'8399,"38"0"-7340,265 0-191,-182 0-744,147 1-40,-265-1-89,-1 0 0,1 0-1,0 0 1,-1 0 0,1 0-1,0 1 1,-1-1 0,1 1-1,0 0 1,-1 0 0,1 0-1,-1 0 1,0 0 0,1 0-1,-1 1 1,0-1 0,0 1 0,1-1-1,-1 1 1,-1 0 0,1 0-1,3 4 1,-3-1-5,0 1 1,-1-1-1,1 0 1,-1 1-1,0-1 1,-1 1-1,0-1 1,0 0-1,0 1 1,-1 8-1,-1 0 7,0 0-1,-1 0 0,-1-1 1,0 1-1,-1-1 0,0 0 0,-1 0 1,-9 14-1,-70 97-10,43-66-3,26-35-7,-44 71-645,54-77-91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5.2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10266,'0'0'3833,"206"241"-3433,-139-170-176,4-8-200,-4 5-24,5 13-280,-22-17-2136,-12-18-4154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5.5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570 365 10778,'-8'-30'967,"-27"-102"-645,30 116-283,-1 1 1,0-1 0,-1 2 0,0-1 0,-1 1 0,-11-15 0,13 21-47,-1 1 0,1 0 1,-1 0-1,0 1 0,-1 0 0,0 0 1,0 1-1,0 0 0,-11-5 1,14 8 12,0-1 1,-1 1 0,1 0 0,-1 0 0,0 0 0,1 1-1,-1 0 1,0 0 0,0 1 0,0-1 0,0 1-1,0 1 1,0-1 0,1 1 0,-1 0 0,0 0 0,0 1-1,1-1 1,-1 2 0,1-1 0,-1 0 0,1 1-1,0 0 1,0 0 0,0 0 0,0 1 0,1 0-1,-1 0 1,1 0 0,0 0 0,0 1 0,1 0 0,-1-1-1,1 1 1,-3 7 0,-1 6 5,1 0 0,0 1 0,2 0 1,0 0-1,1 0 0,1 0 0,0 1 0,2-1 0,0 0 0,6 34 0,-4-42-4,1 1 0,0-1 1,1 0-1,0 0 0,1-1 0,0 1 0,0-1 0,10 12 0,60 73 74,-65-84-85,22 25 6,-17-21-1,-1 1 0,19 29 1,-29-39-4,0 1 1,0 0-1,-1 0 1,-1 0-1,1 0 0,-1 1 1,0-1-1,-1 1 1,1-1-1,-2 1 1,1 8-1,-1-14 1,0 0 0,-1 1 0,1-1 0,0 0 0,-1 1 0,0-1 0,0 0 0,1 0 0,-1 0 0,-1 0 0,1 0-1,0 0 1,0 0 0,-1 0 0,1 0 0,-3 1 0,-1 2 0,1-1 0,-1-1 0,-1 1-1,1-1 1,-11 6 0,-6 0-4,0-1 1,-31 7-1,48-14 2,-35 6-10,0-1 0,0-2 0,-68-2 0,101-2 16,6 0 0,0 0-1,0 0 1,0 0-1,0 0 1,0 0-1,0 0 1,0 0-1,0-1 0,0 1 1,0 0-1,0-1 1,0 1-1,0 0 1,0-1-1,0 1 1,0-1-1,0 0 0,1 1 1,-1-1-1,0 0 1,0 1-1,1-1 1,-1 0-1,0 0 1,1 1-1,-1-1 0,1 0 1,-1 0-1,1 0 1,0 0-1,-1 0 1,1 0-1,0 0 1,-1 0-1,1 0 1,0 0-1,0 0 0,0 0 1,0 0-1,0 0 1,0 0-1,0 0 1,0 0-1,1 0 1,-1 0-1,1-1 0,0-3-7,0 1-1,1-1 0,0 1 1,0-1-1,0 1 0,0 0 1,1 0-1,-1 0 0,1 0 1,4-4-1,11-8-16,0 1-1,1 1 0,32-18 1,-21 13-129,190-117-4224,-128 72 617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5.8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0 188 6537,'0'0'3817,"302"-14"-1496,-67-15-625,55-10-960,16 0-16,-54 8-448,-67 13-272,-64 7-408,22 11-816,-21-3-2089,-17-1-1536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6.5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1264,'0'0'2973,"10"46"-2242,82 451 1441,-49-146-1164,29 679 673,-50 17-1293,-18-439-392,24 996-1123,124-25-2258,-143-1517 2950,4-1-1,26 82 0,-33-126 551,1 0-1,10 16 1,-16-30-73,0 0 0,1-1 0,0 1 0,0 0-1,0-1 1,0 1 0,0-1 0,1 0 0,-1 0 0,1 1 0,-1-2 0,1 1 0,0 0 0,0 0 0,0-1 0,5 2-1,0-5 16,1-19-40,7-104-176,-3-26-661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7.1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0 121 4617,'170'-38'541,"1"7"-1,312-16 1,25 42-418,-335 6-49,1245 73 1793,-167-14-2226,-1184-60 164,272 8-2035,-328-7 2087,23 1-632,50 9-1,-75-9 665,-1 0-1,1 1 0,0 0 0,-1 1 0,1-1 1,-1 1-1,0 1 0,-1 0 0,15 11 0,-19-13 102,0 0 0,-1 0 0,1 0 0,-1 1 0,1-1-1,-1 1 1,0 0 0,0-1 0,-1 1 0,1 0 0,-1 0 0,0 0 0,0 0-1,0 0 1,-1 0 0,1 7 0,-1-9 41,0 0-1,0 1 0,0-1 1,0 0-1,-1 1 1,1-1-1,-1 0 1,1 1-1,-1-1 1,0 0-1,0 0 0,0 0 1,0 1-1,0-1 1,-1 0-1,1-1 1,-1 1-1,1 0 1,-1 0-1,0-1 0,1 1 1,-1-1-1,0 1 1,0-1-1,0 0 1,0 0-1,0 1 1,-3 0-1,-4 0 193,0 0-1,0 0 1,0 0-1,0-1 1,-16 0 0,22-1-177,-1 0 0,0-1 0,0 1 0,1-1 1,-1 1-1,0-1 0,1 0 0,-1-1 0,1 1 0,-1 0 1,1-1-1,-1 0 0,1 0 0,0 0 0,0 0 0,-3-3 1,-9-14 89,13 15-74,-1 0 1,0 1 0,1-1-1,-2 1 1,1-1 0,0 1-1,-1 0 1,-5-3 0,8 5-51,0 1 0,0-1 0,0 1 1,0 0-1,0 0 0,0-1 0,0 1 0,0 0 1,0 0-1,0 0 0,0 0 0,0 0 0,0 0 1,0 1-1,0-1 0,0 0 0,-2 1 0,1 0-8,0 1-1,-1-1 1,1 0-1,0 1 1,0 0 0,0-1-1,1 1 1,-1 0-1,0 0 1,-1 2-1,-11 18 10,1-1 0,1 1 0,1 1 1,1 0-1,-12 40 0,-26 134 104,41-163-97,-126 833 645,80-1 147,49 393 801,37-566-1165,2 155-335,-35-816-109,1-4 3,-1 0 1,-1 0-1,-2-1 0,-11 50 1,-54 127 212,8-30-84,0 61-218,-7 21-3001,41-190-216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7.5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0 408 7874,'0'0'1592,"386"0"-1592,0-18 136,84-24 352,42-15 512,-8 4 25,-64 7-17,-28 4-544,-60 6-232,-54 15-232,-76 3-136,-62 11-520,-55 7-945,-13-21-1895,-21 0-417,-24-4-104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8.0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2296,'0'0'4545,"101"308"-4048,-51-85 175,5 85 848,-13 40 88,-17-9-703,-17-34-473,-8-57-112,0-28-32,0-43-128,0-39-152,5-36-8,-5 19-776,0-22-1721,0-21-1792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7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3393,'0'0'11574,"43"0"-10327,142 0-624,-159-1-532,0 2 1,1 0 0,-1 2-1,32 7 1,-52-8-83,0 0 1,0 0-1,0 1 0,0 0 1,-1 0-1,1 0 1,-1 1-1,0 0 1,0 0-1,0 0 1,0 0-1,-1 1 1,0 0-1,0 0 1,0 0-1,0 0 1,4 10-1,-4-6 114,-1-1 1,0 1-1,-1 0 1,0 0-1,0 0 0,-1 1 1,0-1-1,-1 0 0,0 17 1,-3 9 664,-9 40 0,8-48-720,2 1 1,1 0-1,3 29 0,-2-50-75,1-1 0,0 1 0,1-1 0,-1 1 0,1-1 0,1 0 0,-1 0 0,1 0 0,0 0 0,6 8 0,3 4-74,29 29 1,-26-32 14,21 29 0,-34-41 47,0 0 0,0 0 1,-1 0-1,1 0 0,0 0 1,-1 0-1,0 0 0,0 0 1,0 1-1,0-1 0,0 0 1,-1 1-1,1-1 0,-1 1 1,0-1-1,0 0 1,0 1-1,-1-1 0,1 1 1,-1-1-1,0 0 0,0 1 1,0-1-1,0 0 0,0 0 1,-1 0-1,0 0 0,1 0 1,-1 0-1,0 0 0,0-1 1,-1 1-1,1-1 0,0 1 1,-6 3-1,-3 2 10,-2 0 1,1 0-1,-1-1 0,0-1 1,-1 0-1,-23 6 0,3-3 27,0-1 0,0-3 0,-1 0 0,0-3-1,-47-1 1,77-1 10,0 0 0,0 0 0,0 0 0,1-1 0,-1 0 0,0 0 0,0 0 0,1 0 0,-9-4 0,11 3-12,1 1 0,-1 0 0,1 0 0,0-1 1,0 1-1,-1 0 0,1-1 0,0 1 0,0-1 1,1 0-1,-1 1 0,0-1 0,0 0 1,1 0-1,-1 1 0,1-1 0,-1 0 0,1 0 1,0 0-1,0 0 0,0 1 0,0-1 0,0 0 1,0 0-1,1 0 0,-1 0 0,0 1 0,2-4 1,0 0-21,0 0 0,0 0 0,1 0 0,-1 1 0,1-1 0,0 1 0,1 0 1,-1 0-1,1 0 0,-1 0 0,1 1 0,0-1 0,1 1 0,-1 0 0,8-4 0,-3 1-4,167-111-831,112-57-4819,-160 95-418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8.3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32 5393,'0'0'7282,"-42"-32"-14252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58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12075,'180'36'0,"-180"-65"-5298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2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768 116 5905,'0'0'5709,"-10"-15"-5062,-30-44-197,38 56-379,1 1 0,-1-1 0,0 0 0,0 1 0,0-1 0,0 1 0,0-1 0,0 1 1,-1 0-1,1 0 0,-1 0 0,0 0 0,1 1 0,-1-1 0,0 1 0,0 0 0,0-1 0,0 1 0,0 1 1,0-1-1,-1 0 0,1 1 0,0-1 0,0 1 0,0 0 0,-1 0 0,1 1 0,-4 0 0,-12-1 219,10 1-210,1-1 0,-1 1 0,0 1 0,0 0 0,1 0 0,-1 1 0,1 0 0,0 0 0,0 1 0,-10 5 0,-7 7 133,-40 35 0,54-42-139,-29 25 203,2 2 1,1 1-1,2 2 0,1 2 1,-33 52-1,45-56-34,1 0 0,2 2-1,1 0 1,2 1 0,2 1 0,-16 77 0,19-34 152,3 0 1,4 107-1,4-166-268,1 0 0,1-1 0,1 1 0,2-1 0,0 0 0,13 37 0,-13-49-38,0-1 1,1 1 0,1-1 0,-1 0 0,2 0 0,0 0 0,0-1 0,0-1 0,1 1-1,1-1 1,0-1 0,0 0 0,0 0 0,16 7 0,-13-8-5,1-1 0,-1-1-1,1-1 1,1 0 0,-1 0 0,0-1 0,1-1 0,-1-1 0,1 0-1,19-1 1,-15-2-8,-1 0 0,0 0 0,0-2 0,0 0 0,0-2 1,-1 1-1,33-17 0,-14 1-16,0-2 0,-2-1 1,-1-2-1,0-1 1,-3-2-1,41-47 0,-38 37-48,-3-1 0,-1-2 0,-3-1 0,-1-1 0,21-50-1,-32 59-9,-2-1 0,-1 0 0,-2 0 0,-1-1 0,-2 0 0,-1-1 0,-3 1 0,0-1 0,-3 1 0,-5-41-1,3 64-10,0 0-1,-1 1 1,-1-1-1,0 1 1,-1 0-1,0 0 0,-1 1 1,-1 0-1,0 0 1,-17-19-1,15 19-23,-1 1 0,0 0 0,-1 1 0,0 0 0,0 1 0,-1 0 0,0 1 0,-1 1 0,-23-10 0,28 14-318,0 1 1,0 0-1,0 1 1,-1 0 0,-14 0-1,23 1 177,0 0-1,1 0 1,-1 0-1,0 0 1,1 0-1,-1 1 0,0-1 1,0 0-1,1 0 1,-1 1-1,1-1 1,-1 0-1,0 1 1,1-1-1,-1 1 1,1-1-1,-1 1 1,1-1-1,-1 1 1,1-1-1,-1 1 1,1-1-1,-1 1 0,1 0 1,0-1-1,-1 1 1,1-1-1,0 1 1,0 0-1,-1 0 1,1-1-1,0 1 1,0 0-1,0-1 1,0 2-1,4 26-6900,10-9 1038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3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794 125 3825,'0'0'4619,"-51"0"-3988,-165 8 628,204-7-1112,-1 0 0,1 2 0,-1-1 0,1 2 0,0-1 0,0 2 0,1 0 0,-1 0 0,1 1 0,0 0 0,1 1-1,-1 0 1,2 1 0,-1 0 0,1 1 0,-10 10 0,11-11-56,-18 19 177,1 2 0,2 1 0,0 0 0,2 2 1,-30 63-1,23-34 173,3 2 0,-24 94 0,33-90-169,4 1 0,2 0-1,3 1 1,4 0-1,6 94 1,-1-133-151,2 0 1,2 1-1,0-1 0,2-1 0,1 0 1,1 0-1,2 0 0,1-2 0,1 1 0,21 29 1,-22-38-57,1-1 0,0 0 0,2-2 0,0 1 0,1-2 0,0 0 0,1-1 0,1-1 0,0-1 0,1 0 0,0-2 0,0 0 0,2-1 0,28 8 0,-24-10-23,1-2 1,0-1-1,-1 0 1,2-2-1,-1-1 1,0-2-1,0 0 1,0-2-1,0-1 1,-1-1-1,1-1 1,-1-1-1,0-2 1,44-21-1,-21 4-41,-1-3 0,-2-2 0,-1-2 0,-1-2 0,-2-2 1,-2-1-1,-1-2 0,-2-2 0,45-68 0,-52 66-124,-3-1 1,-1-1 0,-3-2-1,-2 0 1,-2-2 0,-2 0-1,-2-1 1,-2 0 0,-3-1-1,5-61 1,-11 39-66,-5-74-1,-1 122 95,-1-1 0,-1 1-1,-1 0 1,-2 0-1,0 0 1,-13-28 0,7 28-131,0 1 0,-2 0 1,-1 1-1,-32-37 0,-86-75-5060,94 97 460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3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769 32 4745,'0'0'7178,"-39"-9"-5805,15 4-1148,5 0-85,0 0 0,0 2-1,-1 1 1,-21-1 0,30 4-21,0-1 1,0 2-1,1 0 1,-1 0-1,0 1 1,0 0-1,1 0 0,0 2 1,0-1-1,0 1 1,0 0-1,-8 8 1,-180 134 2195,168-122-2136,2 2 0,0 1-1,2 0 1,-32 46-1,49-59-149,0 1-1,0 1 0,2-1 0,0 1 0,1 0 1,0 1-1,-4 26 0,4-4 65,2 1 1,2 50-1,2-68 13,1 1 1,1 0-1,1-1 0,1 1 0,1-1 1,1 0-1,1 0 0,1-1 1,1 0-1,1 0 0,1-1 1,1-1-1,0 0 0,28 33 1,-25-36-19,1 0-1,1-1 1,0-1 0,2-1-1,-1-1 1,1 0 0,1-1 0,0-1-1,1-1 1,36 12 0,-17-10 5,0-2 1,1-2 0,0-2-1,0-1 1,44-1 0,-44-4-92,1-2-1,0-1 1,0-3 0,-1-1 0,0-2 0,-1-1 0,0-3-1,0-1 1,-2-2 0,57-31 0,-58 25-257,-1 0 0,-2-3 0,0-1 0,-1-1 0,-2-2 0,40-47 0,-55 57 93,-1-2-1,-1 0 1,0 0-1,-2-1 1,-1-1-1,-1 0 1,0 0-1,-2-1 1,-1 0-1,-1-1 1,-1 0-1,3-29 1,-7 34 138,0-1 0,-2 0 0,0 0 0,-1 1-1,-1-1 1,-1 1 0,-1-1 0,-12-31 0,10 37 24,0 0-1,-1 1 1,0-1-1,-2 2 1,1-1-1,-2 1 1,0 1-1,0 0 1,-1 0-1,-1 1 1,-15-10-1,18 14-14,1 1 1,-1 1-1,0 0 0,-1 0 0,1 1 0,-1 0 0,0 1 0,0 0 1,-14-1-1,18 3-88,0 1-1,0 0 1,-1 0 0,1 0 0,0 1 0,-1 0 0,1 0 0,0 1 0,0 0-1,0 0 1,0 0 0,0 1 0,1 0 0,-1 1 0,1 0 0,-9 6 0,0 4-542,0 2 0,0-1 0,2 2 0,-14 20 0,-51 90-5088,17-7-1381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4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1280 0 1032,'0'0'6854,"-47"6"-4423,19-3-2264,-68 8 334,-153 37-1,178-28 72,0 2 0,2 4 0,1 2 0,1 4 0,-117 74 0,154-84-433,0 1 1,2 2-1,0 1 1,2 1-1,-37 49 1,47-53-29,1 0 0,2 1 0,0 0-1,2 1 1,0 1 0,2 0 0,1 0 0,-8 42 0,10-28 139,2-1-1,1 1 1,4 59 0,1-76-140,1 0 0,1 1-1,1-1 1,1 0-1,1-1 1,1 0-1,13 25 1,-8-23-58,0-1 0,2 0 0,1-1 1,1-1-1,1-1 0,0 0 0,1-1 0,2-1 0,0-1 0,0-1 0,2-1 1,0-1-1,0-1 0,1-1 0,1-1 0,0-1 0,0-1 0,1-1 1,1-1-1,42 4 0,-35-7 7,1-3 0,-1 0 0,1-3 0,-1 0 0,0-3 0,0 0 0,0-3 0,0 0 0,-1-2 0,-1-2 0,0-1 0,59-33 0,-37 11-170,0-3 1,-3-3-1,-1-1 0,-3-3 1,-1-1-1,-2-3 1,-2-1-1,-3-3 0,-2 0 1,-3-3-1,-1-1 1,-4-1-1,38-104 0,-55 125-770,8-43 0,-18 66 154,0 1 0,0-1 0,-1 0 0,-1 0 0,-1 0 0,-2-19 1,2 30 350,1 0-1,-1 1 1,0-1 0,0 0 0,0 1 0,0-1 0,-1 1 0,1-1 0,0 1 0,-1-1 0,-2-2 0,-24-15-5250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4.6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1187 266 6369,'0'0'2461,"-36"-22"-1800,10 5-614,-12-7 45,-1 1 0,0 2-1,-2 2 1,-77-26 0,75 34 342,0 2 0,-72-7 0,87 15-271,1 0 0,-1 2 1,0 1-1,1 1 0,-38 9 1,47-7-80,1 2 1,0 0 0,1 1 0,0 0 0,0 1-1,1 1 1,0 1 0,0 0 0,1 1 0,1 0-1,0 1 1,-18 24 0,6-3 156,1 2 0,2 0 0,1 1 0,-19 49 0,19-34 189,2 1 0,-21 98 1,33-116-190,2-1 0,2 1 0,1 0 0,1 0 1,7 53-1,-2-65-44,1 0 0,1 0 1,1 0-1,1-1 0,1 0 1,1-1-1,19 31 0,-9-22 25,1-1 0,1-1 0,1-1 0,28 25 0,-34-37-110,0-1 0,0-1 1,1 0-1,1-1 0,0-1 0,1-1 0,0-1 0,0 0 0,1-2 0,0 0 0,1-2 0,-1 0 0,1-1 0,0-1 0,0-1 1,0-1-1,0-1 0,0-1 0,0-1 0,0-1 0,0-1 0,-1-1 0,1-1 0,38-16 0,-35 9-25,0-2 0,-2 0 0,0-2 0,0 0 0,-2-2 0,0 0 0,25-32 0,-1-5-14,68-111 0,-63 80-355,-3-2 0,-4-2 1,42-131-1,-75 190-440,-1-1 0,-2 0 0,-1 0 1,2-67-1,-8 78-144,-1 1 0,-1-1 0,-1 1 1,-1-1-1,-1 1 0,-1 0 0,-1 1 1,-14-31-1,-43-57-5765,61 102 6271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08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1800,'0'0'5024,"0"42"-4361,0-20-551,0 40 245,2 0 0,3-1 0,23 113 0,94 228 843,26 1-348,72 220 166,-186-511-845,270 857 554,44-23-663,-279-788-45,6-3 0,7-4-1,6-3 1,199 251 0,-205-306-17,3-3 0,4-4-1,4-4 1,130 89 0,-190-150 184,1-2-1,0-1 1,1-2-1,1-2 1,1-1 0,50 11-1,236 30 1363,-305-52-1502,870 122 3193,-145-47-2374,-576-72-603,-1-7 0,249-35 0,119-60-149,46-8-38,-402 82-10,238-1 0,-367 23-83,48 1-32,-86 1-56,1 0 0,-1 1 0,0 0 0,1 0 1,16 7-1,-23-7-450,-12-2-694,-278 1-12993,157 5 10394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5.4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1 313 7346,'0'0'9176,"68"-13"-6538,-31 5-2290,876-157 4423,-613 123-3693,419 0 307,-680 42-3156,66-10 1,-100 10 981,-1-1 0,0 0 0,1 0-1,-1 0 1,0 0 0,8-4 0,0-13-7103,-11 14 7285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7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1380 510 944,'0'0'8487,"-4"-36"-7296,-15-115-147,18 141-958,-1-1-1,-1 1 0,0 0 1,0 0-1,-1 0 0,0 1 0,-1-1 1,0 1-1,0 0 0,-1 0 1,0 1-1,-8-9 0,3 4-11,-1-1-11,-1 0 0,0 0-1,-2 2 1,1 0-1,-1 0 1,-1 1-1,0 1 1,0 1 0,-1 0-1,-1 1 1,-30-9-1,11 7-18,-1 1 0,0 3-1,0 1 1,-68-1 0,72 7-38,1 1 1,1 1-1,-1 2 0,0 1 1,1 1-1,0 2 1,1 2-1,0 0 0,0 3 1,2 0-1,-1 2 1,2 1-1,-28 21 0,24-14 3,0 1-1,2 2 0,1 1 0,1 1 0,1 1 1,-32 49-1,43-55-3,2 1 1,1 1 0,0 0 0,2 1-1,1 0 1,1 0 0,2 1 0,1 0-1,-5 51 1,9-62 21,2-1 1,0 1-1,1 0 0,0-1 0,2 1 1,0-1-1,1 0 0,0 0 0,1 0 1,1-1-1,10 19 0,-7-18 15,1-1 0,1 0 0,1-1 0,0 0 0,0-1 0,1 0-1,1-1 1,0 0 0,1-1 0,22 11 0,-3-3 7,1-2 1,1-1-1,0-3 0,1 0 1,0-3-1,61 10 0,9-6 57,122 0-1,-214-13-100,246-3 160,-218-3-188,0-2-1,0-1 0,-1-3 1,60-22-1,277-127-3454,-221 76-1117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7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9058,'0'0'5353,"-80"209"-3368,71-124-473,5 7-440,0 0-224,4-7-152,0-10-400,0-15-168,-4-14-128,0-14-56,0-21-584,-1-11-1072,5-68-4209,13-3 1144,16-10 968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7.9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938 553 2777,'0'0'6410,"-26"-37"-5016,-88-122-1323,36 37 305,65 100-276,0 0 1,-1 0 0,-1 2-1,-1 0 1,-1 0 0,-1 2-1,-24-20 1,33 31-68,0 1 0,-1 0-1,0 1 1,0 0 0,-1 0 0,1 1-1,-1 1 1,0 0 0,0 0-1,0 1 1,0 1 0,0-1 0,-1 2-1,1 0 1,0 0 0,-1 1-1,1 0 1,0 1 0,0 0 0,0 1-1,0 0 1,0 1 0,1 0 0,-1 1-1,1 0 1,0 1 0,-15 10-1,4 2 26,0 1 0,1 0 0,2 2 0,0 0 0,1 1 0,0 1 0,2 0 0,1 1-1,1 0 1,2 2 0,0-1 0,-13 46 0,13-28 60,2 0 0,1 1-1,3 0 1,1 0 0,2 0 0,2 0 0,8 59-1,-5-82-39,1-1-1,1 0 1,1 0-1,0 0 1,2-1 0,0 0-1,1-1 1,1 1-1,19 25 1,-19-31 1,0 0 1,1-1-1,0 0 0,1-1 1,1-1-1,-1 1 1,2-2-1,-1 0 1,1-1-1,1 0 1,0-1-1,26 9 1,-13-9 14,1-2 0,0 0 1,0-2-1,0-1 0,0-1 1,0-1-1,0-2 0,0-1 1,0-2-1,0 0 0,-1-2 0,45-17 1,-2-4-97,-1-4 0,-2-3-1,101-69 1,209-183-2256,-356 269 2023,160-134-3102,-37 18-2238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28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1024 259 7754,'0'0'1989,"-37"-28"-1270,-129-95 165,144 107-595,-1 2 0,0 0 0,-1 2 0,-38-14 0,40 19-115,1 2 1,-1 1 0,0 1 0,-29-1-1,38 2-100,0 2 0,0 0 0,0 0 0,0 1 0,0 1 0,0 0 0,0 1 0,0 0 0,1 1 0,-1 1-1,1 0 1,0 0 0,0 1 0,1 1 0,0 0 0,0 0 0,1 1 0,0 1 0,0 0 0,0 0 0,2 0 0,-10 13 0,-6 10 222,1 2 0,1 1 0,2 0 0,2 2 0,-16 40 0,9-4 715,-30 133 0,28-41 174,25-139-979,1-1 1,1 0-1,1 1 0,5 31 0,-3-45-127,1 1 1,0-1-1,0 0 0,1 0 0,1-1 0,0 1 0,0-1 1,1 0-1,1-1 0,0 0 0,0 0 0,15 13 0,-8-10 2,1 0 0,0-1-1,1-1 1,0 0 0,0-2-1,38 16 1,-27-16-10,-1-1-1,2-2 1,-1-1 0,1 0-1,-1-3 1,46 0 0,-32-4-53,-1-2-1,0-1 1,0-2 0,41-13 0,-42 6-127,0-1 0,-2-2 1,58-33-1,87-71-1391,-181 119 1473,176-132-4118,-38 4-2777,-139 129 6868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2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5481,'0'0'5063,"4"28"-3783,0 2-944,-2-6-68,2 0-1,1 0 1,0 0-1,2 0 1,13 30 0,39 84 3316,62 225 0,-27 106-484,21 76-740,-14-204-1048,82 343 1782,-139-437-2057,-17-82-572,63 211 0,-43-228-465,159 457 0,-158-486 0,5-3 0,135 216 0,-137-258 0,4-3 0,2-1 0,4-4 0,2-2 0,3-3 0,2-3 0,86 56 0,-92-78 0,2-3 0,2-3 0,0-3 0,128 35 0,-17-4 0,204 98 0,-163-63 0,-164-71 0,2-2 0,-1-3 0,2-3 0,0-2 0,1-2 0,61 1 0,550-5 0,-138-5 0,-166 11 0,419 3 0,-602-24 0,280-50 0,168-76 0,-597 128 0,163-40 0,342-72 0,-472 108 0,1 2 0,88 0 0,-155 9 0,0 0 0,0 0 0,0 0 0,0-1 0,0 1 0,0 0 0,0 0 0,0 0 0,0 0 0,0 0 0,0 0 0,0 0 0,0 0 0,0 0 0,0-1 0,0 1 0,0 0 0,0 0 0,0 0 0,0 0 0,0 0 0,0 0 0,0 0 0,0 0 0,0 0 0,0 0 0,0 0 0,0-1 0,1 1 0,-1 0 0,0 0 0,0 0 0,0 0 0,0 0 0,0 0 0,0 0 0,0 0 0,0 0 0,0 0 0,0 0 0,0 0 0,0 0 0,1 0 0,-1 0 0,0 0 0,0 0 0,0 0 0,0 0 0,0 0 0,0 0 0,-9-5 0,-106-21-640,18 5-2156,-50-10-5575,25 4-3099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8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0 808,'0'0'7068,"1"5"-5419,11 92 3125,-4-30-1688,27 112 0,2-73-1319,86 175 1,-51-128-818,183 484 790,-24-57-1109,-180-478-465,4-2-1,68 93 0,-27-44 27,2 21 65,-7 4-1,98 267 1,-174-399-59,3 0 0,1-2 1,3-1-1,1 0 0,1-2 1,2 0-1,2-2 0,1-1 1,58 52-1,-76-77-131,227 179 1134,-203-164-1079,1-2 0,1-1-1,1-3 1,1 0 0,47 13 0,-13-11-122,2-4 0,76 6 0,157 1 0,-284-22 0,846 11-924,-587-13-8001,-213 1-2823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9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9506,'0'0'18436,"0"11"-18204,29-8-1360,5 4-2785,3-7-6137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06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1602 1 280,'0'0'3590,"-38"2"-3364,-116 8-89,54-7 691,68-4-176,-37 0 376,-63 1 83,112 2-986,1 0 0,0 1 0,0 1 0,-33 12-1,-2 6 260,1 2-1,1 2 0,1 2 0,2 3 0,1 2 0,1 2 1,2 2-1,2 2 0,-66 75 0,36-23 1,3 4 0,-103 186 0,159-252-272,1 2 0,1 0 0,2 0 0,1 1 0,2 0 0,1 0 0,1 1 0,2 0 0,2-1 0,0 1 0,8 58 0,-3-68-45,2-1 0,0 0-1,1 0 1,2-1 0,18 36-1,68 97 305,-33-61-203,5-3 0,132 139-1,-177-209-88,0-1-1,2-1 1,0 0 0,0-2 0,2-1-1,0-2 1,35 15 0,-19-14 39,1-1 0,0-2 0,0-2 0,50 4 0,396 6 105,-452-21-213,-1-1-1,0-2 1,-1-2 0,1-1-1,-2-1 1,1-2-1,-1-1 1,-1-2 0,0-2-1,37-23 1,-20 8 0,-1-4 1,-1-1-1,-3-2 0,-1-2 1,56-66-1,-75 76-18,-2-2 1,-1-1-1,-2 0 1,-1-2-1,-1 0 0,-2-1 1,-2-1-1,-1 0 0,8-41 1,-6-1-5,-3-2 1,-4 0-1,-2-109 0,-6 153-7,-7-166-287,4 179 260,-1 1 0,-1 0 0,-1 0 0,-1 0 0,-1 1-1,-18-34 1,12 32 46,-2 0-1,0 1 0,-2 1 1,0 0-1,-2 2 1,0 0-1,-1 1 0,-1 1 1,-1 1-1,-1 1 0,0 1 1,0 2-1,-30-13 1,-35-9 331,-1 4 1,-140-30 0,218 58-278,-64-16 234,-214-44 865,241 55-1041,-1 2 0,0 3 0,-94 6 0,131-2-184,1 1 0,0 0 0,0 1 0,0 0 0,0 1 0,0 0 0,0 1 0,1 0 0,0 1 0,0 0 0,1 1 0,-1 0 0,2 1 0,-12 11 0,-47 48-4438,-66 87-1,51-49-2347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09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5393,'0'0'5568,"39"2"-4105,-34-2-1419,453 31 4170,-290-7-3371,-2 7-1,0 7 1,-3 8 0,232 97-1,-226-76-814,160 68-3,-324-132-25,0 0 0,1 0 0,-1 0 0,-1 1-1,1-1 1,0 1 0,-1 0 0,0 1-1,0-1 1,0 1 0,-1 0 0,1 0-1,3 8 1,0 2 138,-1 1 0,0 0 0,4 22 0,-6-21 133,0-1 0,1 0 0,14 28 0,12 6 156,2-1 1,46 52 0,4 5 129,-2 11-29,-5 4 0,-5 3 0,-5 3 0,67 188 0,-44-53-120,70 339 1,-143-524-385,38 142-19,-44-186-164,22 48 0,-29-74-16,0-1-1,1 1 0,-1-1 0,1 0 0,1 0 1,-1-1-1,1 1 0,0-1 0,0 0 0,0 0 0,1-1 1,-1 1-1,8 3 0,-3-8-851,-4-18-334,-2-41-2737,-3 0 1,-8-71 0,-17-25-4977,24 155 9068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0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342 5943 4521,'0'0'1882,"-37"-5"-625,-117-20 480,144 23-1462,0 0 1,0 0-1,1-2 1,-1 1 0,-8-5-1,14 5-79,1 1 0,-1-1 0,1 1-1,0-1 1,0 0 0,0 0-1,-3-5 1,1 2 49,-1-2 77,0-1 0,1 0-1,0 0 1,1 0-1,0-1 1,0 0-1,1 1 1,0-1-1,0-1 1,1 1-1,-1-18 1,2-5 201,1-1 0,6-54 0,0 52-316,0 1-1,3-1 0,16-46 1,60-115 238,62-104-23,634-1184-34,-592 1170-336,12 9 0,270-312 0,-397 530-51,328-406-6,-46-23 29,-283 390 23,-13 21 1,4 3 0,81-101-1,-113 167-38,1 1 0,1 2 0,2 2 0,1 0 0,2 3-1,1 1 1,80-41 0,249-109 447,-356 171-366,1 0 0,-1 1-1,2 1 1,-1 0-1,0 0 1,1 2 0,0 0-1,29-2 1,-10 7 9,-1 1 0,0 2 0,1 1 0,-2 2 0,50 17 0,118 40 1270,278 95 740,-322-100-1316,151 81-1,-171-64-294,-4 6 0,-4 5 0,-3 6 0,186 181 0,-177-143-195,562 503 1499,-428-427-1396,225 182-367,355 397-39,-356-240 0,-11-11 0,-237-298 89,-140-152-5515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3.2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4049,'0'0'12114,"2"8"-9970,-1-5-1979,-1 0 0,1 0 0,0-1 0,1 1 0,-1 0 0,0-1 1,1 1-1,0-1 0,-1 0 0,1 1 0,0-1 0,0 0 0,0 0 0,0 0 1,1 0-1,-1-1 0,0 1 0,1-1 0,4 3 0,8 2 427,0 0 0,27 6 0,-6-1 71,496 202 4333,-44-14-3212,-66-70-812,-4-2-358,-281-79-438,132 68 1,306 229-177,-503-298 0,-38-25 0,96 68 0,-117-80 0,0 1 0,-1 1 0,0 0 0,-1 1 0,-1 0 0,0 0 0,10 17 0,-19-28 0,0 0 0,-1 0 0,1 0 0,0 0 0,-1 0 0,1 0 0,-1 1 0,0-1 0,1 0 0,-1 0 0,0 0 0,-1 3 0,1-2 0,0 0 0,-2 0 0,0 0 0,1 0 0,0 1 0,0-1 0,0 0 0,0 0 0,1 0 0,-1 1 0,1-1 0,-1 0 0,1 1 0,1-1 0,-1 0 0,1 5 0,15 44 0,-15-50 0,51 120 0,31 85 0,-39-44 0,-6 2 0,23 257 0,-36 276 0,-25-684 0,1 27-242,-1 37-1417,-10-32-6678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4.8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5332 760,'0'0'6484,"-13"12"-4791,-40 38 38,44-45 1200,5-9-1885,3-13-788,2 14 220,0-10-125,1-1-1,0 1 1,1 0 0,1 0 0,0 0 0,1 1 0,0-1 0,0 1 0,14-20-1,-1-2 180,370-674 3657,20 22-2307,124-217 261,-61-35-588,-404 796-1428,-20 46-44,86-129-1,-92 166-53,2 3 0,3 1-1,61-56 1,89-61-15,2-1 81,-146 122-55,75-92 0,-89 97-22,1 2-1,3 2 0,66-51 0,152-95 108,-146 110 95,-70 50 30,1 2 1,61-24-1,-46 22-102,-39 18-79,0 1 0,1 1 0,0 0 0,27-4 0,-40 10 31,2 1 0,-1 0 1,0 1-1,0 0 0,0 0 0,0 1 1,0 0-1,0 1 0,0 0 0,0 1 0,-1 0 1,11 4-1,219 118-100,225 138 0,-186-109 0,-103-50 0,267 209 0,-364-250 0,194 162 0,-213-171 0,-3 3 0,70 90 0,-84-86 0,47 92 0,-59-94 0,4-2 0,50 65 0,-12-42 0,3-4 0,95 75 0,82 82 0,-100-62 0,-72-77 0,149 134 0,-192-199 0,-37-26-85,-9-4-509,-47-13-3444,-40-21-6210,-10-12-2953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7.9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6097,'0'0'17411,"39"-13"-15951,129-42-525,-158 52-876,1 0-1,0 0 1,-1 1-1,1 1 1,0 0 0,0 0-1,0 1 1,0 0 0,0 1-1,0 1 1,14 2-1,-3 1-14,5-1-21,-1 2 0,0 1 0,0 1 1,49 22-1,-67-26-17,-1 0 1,0 0-1,0 1 0,0-1 1,0 2-1,-1-1 0,0 1 1,0 0-1,-1 0 0,1 0 1,-1 1-1,-1 0 0,1 0 1,-1 0-1,-1 1 0,1-1 1,-1 1-1,0 0 0,-1 0 1,3 14-1,17 284 1931,-15-181-1452,-4 397 926,-5-491-1380,-1 0 1,-13 52 0,12-65-166,-2-1 1,0 0 0,0-1 0,-2 0 0,0 0 0,-12 17-1,18-29-93,-1-1-1,1 0 1,-1 1-1,0-1 0,0 0 1,-1-1-1,1 1 1,0 0-1,-1-1 0,0 0 1,1 0-1,-1 0 1,0 0-1,0-1 0,0 1 1,0-1-1,0 0 0,-1 0 1,1-1-1,0 1 1,0-1-1,-1 0 0,-7-1 1,10 1-5,0 0 0,0 0 0,0 0 0,0 0 0,0-1 0,0 1 0,0-1-1,0 0 1,0 1 0,0-1 0,0 0 0,1 0 0,-1 0 0,0 0 0,1-1 0,-1 1 0,0 0 0,-1-3 0,-13-18-2150,2 0 0,0-2 0,1 1 0,-15-40-1,-6-25-4033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5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3568 0 4337,'0'0'7867,"-26"0"-6661,-86 3 100,103-2-1084,0 0 0,0 0 0,0 1 0,-1 0-1,2 1 1,-1 0 0,0 0 0,0 1-1,-11 7 1,1-1 158,-51 29 1111,-82 59-1,-60 62 197,136-100-1131,-125 96 462,-66 48-137,-16 7-197,-354 275 931,406-291-772,128-102 25,5 5-1,-97 124 0,152-162-477,3 1-1,3 2 1,2 1-1,-43 116 1,-66 281-59,63-180-251,-141 281-122,141-373-418,74-173 210,4-11-85,1 0 0,0 1-1,0-1 1,0 1 0,0-1 0,1 1-1,-1 11 1,23-31-5024,-7 3 2584,0-1 1,21-21-1,19-31-4454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6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3005 0 3081,'0'0'5418,"-53"42"-4318,5-6-702,-29 23 464,2 3 1,4 4-1,-68 77 1,-31 73 1080,-339 550 2353,37 43-815,183-307-1629,-180 312 203,-95 163-1427,536-924-752,5-8-3006,5-91-16541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7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5644 4817,'0'0'3602,"24"-33"-2335,181-229 60,386-513-451,-439 554-536,197-386 0,-162 205 163,83-161 205,-203 444-247,4 2 1,143-175 0,22 15-259,200-247 599,-403 480-745,279-332 1456,-270 334-1367,2 1-1,1 3 1,2 1-1,2 2 1,0 3-1,65-31 1,-25 26 269,1 3 1,1 5 0,109-21 0,-137 33-23,-1-3 1,-1-3 0,-1-3 0,-1-2-1,-1-3 1,-2-2 0,60-47 0,-114 79-301,0 0 1,0 0 0,1-1-1,-1 0 1,0 1 0,-1-1-1,1 0 1,0 0 0,0 0-1,-1 0 1,1 0-1,-1 0 1,0 0 0,1-1-1,-1 1 1,0 0 0,0-1-1,-1 1 1,1-1 0,0 1-1,-1-1 1,0 1 0,0-1-1,1 0 1,-1 1 0,-1-6-1,1 4-45,1-1 0,0 0-1,0 1 1,1-1 0,-1 0 0,1 1-1,0 0 1,0-1 0,4-5 0,-3 5 141,-1 1 0,1-1 0,-1 0 0,0 1 0,0-1 0,-1 0-1,1 0 1,-1 0 0,1-10 0,-2 11-131,1 1 0,-1-1 0,1 0-1,1 0 1,-1 0 0,0 1-1,1-1 1,0 1 0,-1-1 0,6-5-1,27-34-119,-21 27 103,29-37 392,-41 52-342,0 1-1,1-1 0,-1 0 1,0 1-1,0-1 0,0 0 1,0 1-1,1 0 0,-1-1 0,0 1 1,0 0-1,1 0 0,-1-1 1,0 1-1,1 0 0,-1 0 1,0 0-1,0 1 0,3-1 1,27 6-128,1 3 102,-1 2-1,0 2 1,0 0 0,-2 2-1,31 21 1,131 103 677,-55-25-417,81 63-289,-170-143-38,2-2-1,92 46 0,-133-75 128,3 1-1530,-68-21-12236,-4-15 500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19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130 174 5809,'0'0'25286,"4"3"-23614,9-3-1672,4 0 0,-5-10 0,-3-1 0,-5 4 0,-4-4 0,0 1 0,-55-33-2681,-8 4-6080,-8-7-6219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0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3785,'0'0'24685,"34"-18"-24685,16 0-2176,-3 8-3482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3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1128 116 816,'0'0'4684,"-6"-14"-4075,0-4-416,-24-48 644,30 65-737,0 0 0,-1 0 0,1 0 0,0 0 0,-1 1 0,1-1 0,-1 0 0,1 0 0,-1 1 0,0-1 0,1 0 0,-1 1 0,0-1 0,1 0 0,-1 1 0,0-1 0,0 1 0,1-1 0,-1 1 0,0 0 0,0-1 0,0 1 0,0 0 0,0 0 0,0-1 0,1 1 0,-1 0 0,0 0 0,0 0 0,0 0 0,0 0 0,0 0 0,0 0 0,-1 1 0,-2-1-54,-53-1 992,24 0-911,0 0-1,1 3 1,-1 0 0,1 2 0,-38 10 0,26 0-58,1 1-1,1 3 1,0 1 0,1 2-1,1 2 1,2 2-1,0 1 1,1 2 0,2 1-1,1 2 1,2 2 0,-49 61-1,53-55 63,2 1 0,2 2 0,1 0 0,3 1 0,1 1 0,2 1-1,2 1 1,2 0 0,2 0 0,3 2 0,1-1 0,-1 65 0,8 103 230,3-176-302,1 0-1,2 0 0,16 55 1,-11-58-45,2 0 1,1-1 0,2 0-1,1-1 1,2-1 0,2-1-1,32 40 1,-33-49-2,0-1 0,2-2 1,0 0-1,2-1 0,0-1 0,1-2 0,0 0 1,1-2-1,54 22 0,-30-19 34,0-3 0,1-1 1,1-3-1,54 4 0,-18-9 7,143-9 0,-196 1-52,1-1 0,-1-2 1,-1-2-1,1-1 0,-1-2 0,-1-1 0,0-2 0,-1-1 0,-1-1 0,0-2 1,-1-1-1,53-45 0,-54 38 0,-2-1-1,-1-2 1,-1 0 0,-1-2 0,-2 0 0,-1-2-1,-2 0 1,-1-1 0,-2-1 0,-1-1 0,18-66-1,-22 49 0,-3 1-1,-2-1 0,-2-1 0,-3 1 1,-6-67-1,1 87-8,-1-1 0,-2 1 0,-1 1 0,-1 0 0,-2 0 0,-1 1 0,-32-58 0,16 43-123,-1 0-1,-3 2 1,-1 1 0,-46-44 0,61 68 9,-1 2 0,-1 0 0,-1 1 0,-1 0 0,0 2 0,-34-17 0,43 26-25,1 0 0,-1 1 0,1 0-1,-1 0 1,-1 2 0,1-1 0,0 2 0,0 0 0,-1 0 0,1 2 0,0-1 0,-1 2 0,1 0-1,0 0 1,-16 6 0,4 1-459,1 2 0,1 1-1,-33 21 1,-71 58-3126,23-2-900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5.2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1664,'0'0'1129,"231"152"-745,0 14 200,80 65 120,20 27-224,-16 4-160,-34-14-160,-42-25-96,-4-7-56,-46-39-8,-17-14-288,-50-53-512,-51-43-920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5.5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2627 0 2216,'-281'192'3681,"-105"102"-3161,-126 123-192,-71 97-176,134-110-152,33-29-1344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7.8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0 240,'0'0'1600,"80"245"-3256,-21-160 1536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8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0 400,'0'0'7676,"-6"1"-6826,-9 3-208,15-4-623,0 1 1,0-1 0,0 0 0,0 0 0,0 1-1,0-1 1,0 0 0,0 0 0,0 1 0,0-1-1,0 0 1,0 1 0,0-1 0,0 0 0,0 0-1,0 1 1,0-1 0,0 0 0,1 0 0,-1 0-1,0 1 1,0-1 0,0 0 0,0 0-1,1 0 1,-1 1 0,0-1 0,0 0 0,0 0-1,1 0 1,-1 0 0,0 1 0,1-1 0,40 22 1280,-2-2-508,192 119 3374,235 186-1,-244-146-2889,-8 9-1,263 298 1,-40 79 198,-44 30-646,-309-464-817,-52-81-43,10 17-65,3-1 0,2-2 0,57 59 0,-103-123 86,3 4-159,0 0 0,0 0 1,1 0-1,0-1 1,0 0-1,5 3 0,-9-5 58,0-1-1,0 1 1,1-1-1,-1 1 1,0-1-1,0 0 0,1 0 1,-1 1-1,0-1 1,0 0-1,1 0 1,-1 0-1,0 0 1,0 0-1,1-1 1,-1 1-1,0 0 1,0-1-1,1 1 1,-1-1-1,0 1 1,0-1-1,0 1 1,0-1-1,0 0 0,0 0 1,0 1-1,0-1 1,0 0-1,0 0 1,0 0-1,0 0 1,-1 0-1,1 0 1,0 0-1,-1 0 1,1-1-1,-1 1 1,1 0-1,-1 0 1,1-2-1,4-14-972,-1-1 0,0 0 0,2-30 0,3-135-4840,-4-10 404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8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403 1 8522,'0'0'6809,"-11"30"-6909,-35 94-464,31-79-297,15-28-522,0-3-912,26-3 2325,-12-2 109,-1-1 0,0 2-1,0-1 1,-1 2 0,0 0-1,-1 0 1,-1 1 0,17 23-1,-24-31-132,0 0-1,0 0 0,-1 1 0,1-1 0,-1 1 0,0 0 1,0-1-1,-1 1 0,0 0 0,1 0 0,-1 0 0,-1 0 1,1 0-1,-1 0 0,0 7 0,-1-10 30,1 0-1,0 0 0,-1 0 1,1 0-1,-1 0 1,0 0-1,0 0 0,1 0 1,-1 0-1,-1 0 1,1 0-1,0-1 1,0 1-1,-1 0 0,1-1 1,-1 1-1,1-1 1,-1 1-1,0-1 0,1 0 1,-1 0-1,0 0 1,-3 1-1,-7 4 187,0-1 1,-23 6-1,18-7-57,-60 21-1,-1-4 0,-130 17 0,183-37-422,13-3-442,12 2 652,0 0 0,0 0 0,0 0 0,0 0-1,-1 0 1,1 0 0,0 0 0,0 0 0,6-13-2294,2 6 2012,-1-1 0,1 1 0,0 1 0,1-1 0,0 1 0,0 1-1,0 0 1,17-7 0,-12 6 413,0 1 0,0 1 0,0 0 0,1 1 0,-1 1 1,28-2-1,-38 5 58,0-1 0,0 1 1,0 0-1,0 0 1,-1 0-1,1 1 0,0-1 1,-1 1-1,1 0 0,-1 0 1,1 0-1,-1 1 1,0-1-1,0 1 0,0-1 1,0 1-1,0 0 1,-1 0-1,1 1 0,-1-1 1,0 0-1,0 1 1,0 0-1,2 6 0,-1-3 17,0 0 1,-1 0-1,0 0 0,0 1 0,-1-1 1,0 0-1,0 1 0,-1-1 0,0 1 0,0-1 1,0 1-1,-1-1 0,-2 9 0,1-13-114,0 1 0,-1 0-1,1-1 1,-1 1 0,0-1-1,0 0 1,0 0 0,0 0 0,0 0-1,-1-1 1,1 1 0,-1-1-1,1 0 1,-7 3 0,-11 7 75,20-11-120,0-1 1,0 1-1,0-1 0,0 1 0,1-1 1,-1 1-1,0 0 0,0 0 1,1-1-1,-1 1 0,1 0 0,-1 0 1,0 0-1,1-1 0,0 1 0,-1 0 1,1 0-1,-1 0 0,1 0 1,0 0-1,0 0 0,0 0 0,-1 0 1,1 0-1,0 0 0,0 0 1,0 0-1,1 0 0,-1 0 0,0 0 1,0 0-1,0 0 0,1 0 1,-1 0-1,0 0 0,1 0 0,-1 0 1,1-1-1,-1 1 0,1 0 1,0 0-1,-1 0 0,1-1 0,0 1 1,1 1-1,2 1 10,-1 0 1,1 0-1,1 0 0,-1 0 1,0-1-1,1 1 1,7 2-1,56 11 80,-24-8-244,-44-8 93,1 1 0,0-1 0,-1 0 0,1 0 0,0 0 0,-1 1 0,1-1 0,-1 0 0,1 1 0,0-1 0,-1 1 0,1-1 0,-1 0 0,1 1 0,-1-1 0,1 1 0,-1-1 0,0 1 0,1 0 0,-1-1 0,0 1 0,1-1 0,-1 1 0,0 0 0,1-1 0,-1 1 0,0 0 0,0-1 0,0 1 0,0 0 0,0-1 0,0 1 0,0 1 0,0 0-82,-1 0-1,1 0 1,-1 0-1,1-1 1,-1 1-1,0 0 0,0 0 1,0 0-1,0-1 1,0 1-1,-1 0 1,1-1-1,-2 3 0,-29 24-700,0-1 0,-2-1 0,-47 26 0,43-28 744,-3 1 102,-62 45 1437,102-69-1366,-1 0 1,1 0 0,-1 0-1,1 0 1,0 0-1,-1 1 1,1-1 0,0 0-1,0 0 1,0 1 0,0-1-1,0 1 1,0-1 0,1 1-1,-1 0 1,0-1-1,1 1 1,-1-1 0,0 4-1,2-4-16,-1 0-1,0 0 0,1 0 1,-1 0-1,1 0 0,-1 0 0,1 0 1,0 0-1,-1 0 0,1 0 1,0 0-1,-1-1 0,1 1 1,0 0-1,0 0 0,0-1 0,0 1 1,0-1-1,0 1 0,0-1 1,2 2-1,7 1 260,1 1-1,0-1 1,0-1 0,16 2-1,212 12 1087,-80-15-4864,-106-1-1012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28.6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2963 1 9442,'0'0'3753,"-218"109"-3089,16 54 1544,-112 110 41,-77 74-625,-37 64-816,-12 56-608,28-6-200,102-96-2568,62-79-4466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36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6209,'0'0'4220,"37"-3"-2401,-17 1-1511,-3 0-38,0 0 0,-1 1 0,1 1 0,0 0 0,0 1 0,0 1 0,-1 1 0,1 0 0,-1 1 0,0 1 0,0 1 0,0 0 0,-1 1 0,0 0 0,15 11 0,58 46 1526,-2 5 0,125 129 0,132 187 730,-297-331-2189,209 246 1079,-38-42-192,-23-44 175,-140-162-665,112 82-1,540 304 117,-689-428-1054,-12-7-110,-1 0 1,0-1-1,1 0 0,-1 0 1,10 3-1,-19-11-1726,-93-90-10613,31 21 3142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36.9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2745 0 9250,'0'0'5705,"-416"156"-2592,80 67 312,-58 71-1105,-21 39-1440,24 11-880,47-54-1240,101-78-3353,37-70-7089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38.0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4378 6441,'0'0'4105,"0"-35"-2981,0-234-195,4 193-788,3 1 1,31-136-1,-34 193-108,156-548 1038,49 10-273,377-824-216,-406 1022-532,-125 263-8,109-141 0,53-17-118,-166 201 73,2 2 0,93-67 1,-136 110 19,-7 4 1,0 0-1,0 1 0,1 0 0,-1 0 0,0 0 0,1 0 1,0 0-1,-1 1 0,1 0 0,8-2 953,-7 6 20,0 10-456,0 2 0,5 26 1,-1-5 103,27 99 1220,71 224 1158,167 327-787,-108-284-1360,133 398 868,-55 20-657,-205-664-936,120 607 183,-152-697-121,-2 72 0,-6-52-2439,0-1-6295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38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2181 320,'0'0'11641,"5"-32"-10075,-4 22-1429,3-18 149,1 1 0,1 0 0,1 0 0,2 0 0,0 1 0,2 0 0,18-31-1,410-714 3406,-164 292-3446,-189 345-211,150-179 0,-196 265-37,-10 12 63,1 2 1,37-33 0,-67 65-17,1 1 1,0 0 0,-1 0 0,1 0-1,-1 0 1,1 0 0,0 1-1,0-1 1,0 0 0,-1 1 0,1-1-1,0 1 1,0 0 0,0 0 0,0 0-1,0 0 1,0 0 0,-1 0-1,1 0 1,0 0 0,0 1 0,0-1-1,0 1 1,0-1 0,2 3-1,2 0 101,-1 0-1,0 0 0,1 1 0,-2 0 1,1 0-1,7 8 0,11 15 377,0 2 0,-2 0 0,-1 1 0,22 47 0,53 147 1470,-48-83-871,34 172 1,5 154 462,-40-201-654,-39-227-990,-4-16-309,1-1 1,1 1-1,1-1 0,10 24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39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5798 9442,'0'0'4370,"9"-34"-3463,6-17-114,27-61 0,-17 65 64,53-79 0,-74 120-807,162-245 1326,61-100-442,1-24-602,-16-10 0,256-652 0,-188 248-151,81-204-267,-351 968 83,129-330-22,-25-5 150,-88 247-84,13-49 113,-33 143-101,1 1-1,1 0 1,1 1-1,1-1 1,0 2-1,1-1 1,1 1 0,1 1-1,0 0 1,1 1-1,18-15 1,-30 28-30,-1-1 0,1 1 0,0 0-1,0 0 1,0 0 0,-1 0 0,1 0 0,0 0 0,0 0 0,0 0 0,1 1 0,-1-1 0,0 1 0,0 0 0,0-1-1,0 1 1,0 0 0,1 0 0,-1 1 0,0-1 0,0 0 0,0 1 0,0-1 0,0 1 0,0 0 0,0 0-1,0-1 1,0 1 0,0 1 0,0-1 0,0 0 0,2 2 0,3 5 179,1-1 0,-1 2 1,-1-1-1,0 0 0,8 15 0,2 2 189,-1-4 193,0-1 0,2 0 0,25 23 0,-30-33-259,0-1 0,1 0 1,0 0-1,0-2 1,1 1-1,29 9 0,3 1 324,-30-11-255,1 0-1,0-1 0,0-1 0,0-1 0,1 0 0,27 2 0,-42-5-393,1 1 0,-1 0 0,1 0 0,-1 0 0,0 0 0,0 1 0,0-1 0,6 7 0,-1-1 0,87 73 0,118 132 0,-188-188 0,-19-20 0,0 1 0,0-1 0,-1 1 0,0 1 0,0-1 0,4 9 0,-9-15 0,0 0 0,0 0 0,0 0 0,0 0 0,0 0 0,0 1 0,0-1 0,0 0 0,0 0 0,0 0 0,0 0 0,0 0 0,0 1 0,0-1 0,0 0 0,0 0 0,0 0 0,0 0 0,0 1 0,0-1 0,0 0 0,0 0 0,0 0 0,0 0 0,0 0 0,0 0 0,-1 1 0,1-1 0,0 0 0,0 0 0,0 0 0,0 0 0,0 0 0,0 0 0,-1 0 0,1 0 0,0 0 0,0 1 0,0-1 0,0 0 0,0 0 0,-1 0 0,1 0 0,0 0 0,0 0 0,0 0 0,0 0 0,0 0 0,-1 0 0,1 0 0,0 0 0,0 0 0,0 0 0,-1-1 0,-10 0 0,9 1 0,-95-22-1972,4-7-3310,26 8-712,-30-8-5875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40.2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5504 216,'0'0'8837,"-30"36"-8061,-94 111 477,78-96 1089,46-51-2286,0 0 1,0 0-1,0 0 0,0 0 1,0 1-1,-1-1 0,1 0 1,0 0-1,0 0 0,0 0 0,0 0 1,-1 0-1,1 1 0,0-1 1,0 0-1,0 0 0,-1 0 0,1 0 1,0 0-1,0 0 0,0 0 1,-1 0-1,1 0 0,0 0 0,0 0 1,0 0-1,-1 0 0,1 0 1,0 0-1,0 0 0,-1 0 1,1 0-1,0 0 0,0 0 0,0-1 1,0 1-1,-1 0 0,1 0 1,0 0-1,0 0 0,0 0 0,0 0 1,-1-1-1,1 1 0,0 0 1,0 0-1,0 0 0,0 0 0,0-1 1,0 1-1,-1 0 0,1 0 1,0 0-1,0-1 0,0 1 1,0 0-1,0 0 0,0 0 0,0-1 1,0 1-1,0 0 0,0-48 2953,2 22-2676,2-1 0,0 0 0,2 1 0,12-37 0,60-124 32,84-147 15,380-673 836,-160 309-832,82-188-135,319-589-138,-769 1449-99,375-626 310,-359 609-335,50-55 1,-69 86 28,1 0 0,0 1 0,1 0 0,0 1 0,0 1 0,1 0 0,0 1-1,29-13 1,-33 19 5,-1 0 1,1 0-1,0 1 0,-1 0 0,1 0 0,10 1 0,-10 1-6,-8-1 13,0 0 0,0 0 0,0 0 0,0 1 0,0-1 0,0 1 0,0-1-1,-1 1 1,1 0 0,0 0 0,0 0 0,0 0 0,-1 0 0,1 0 0,-1 0 0,1 1 0,-1-1 0,1 1 0,-1-1 0,0 1 0,0-1-1,1 1 1,0 2 0,2 5 295,0 0-1,0 0 0,4 18 0,-6-20-54,0 1-1,0-1 1,1 0 0,0 0-1,6 9 1,183 277 3362,-152-228-3099,231 422-386,-36 9-168,-116-240 34,224 454-11,72 154 0,-43 8 0,-346-808-20,-10-26-65,-2 0 1,-1 1 0,10 59 0,-17-42-3122,-2 85 1,-4-111 676,0 58-9995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29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89 2865,'0'0'13382,"-16"-14"-10813,-73-60 4787,98 74-6207,68 3 77,96 18 1,-34-3-612,559 16 953,-220-18-1281,-447-14-217,-15-2-41,0 0-1,0 1 1,0 1 0,0 1-1,0 0 1,0 1-1,28 12 1,-43-16-26,-1-1 1,0 1-1,0 0 1,0 0-1,0 0 1,1 0-1,-1 0 1,0 0-1,0 1 1,0-1-1,0 0 1,1 0-1,-1 0 1,0 0-1,0 0 1,0 0-1,0 0 1,0 0-1,1 0 1,-1 0-1,0 0 1,0 1-1,0-1 0,0 0 1,0 0-1,0 0 1,0 0-1,1 0 1,-1 0-1,0 1 1,0-1-1,0 0 1,0 0-1,0 0 1,0 0-1,0 1 1,0-1-1,0 0 1,0 0-1,0 0 1,0 0-1,0 0 1,0 1-1,0-1 1,0 0-1,0 0 1,0 0-1,0 0 0,0 1 1,0-1-1,0 0 1,-12 1-150,-20-7-1016,-33-27-5409,37 17 1477,-19-9-5823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0.6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67 6793,'0'0'11315,"243"11"-9907,-130-11-448,13-11-432,-4-10-311,-1 0-217,-7 7 0,-18 3-601,5 11-1623,-30 0-2097,-25 11-1808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2.1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1 245 5217,'2'-1'8475,"18"-4"-7440,54-1 837,101-11 906,377-30 921,3 47-1985,-418 2-1216,296 1 1505,-417-3-1893,-10 1-53,1-1 0,0 0 0,0 0 0,0 0 0,0-1 0,0 0 0,-1-1 0,1 1 0,0-1 0,-1 0 0,9-5 0,-14 6-35,1 0 1,-1 0 0,0 0-1,-1-1 1,1 1 0,0 0-1,0-1 1,0 1 0,-1-1-1,1 1 1,-1-1 0,1 1 0,-1-1-1,1 1 1,-1-1 0,0 1-1,0-3 1,0-30-514,-1 20-215,2 0-225,-1 6-575,0 0-1,0 0 0,0 1 0,-3-9 0,-7-7-7898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19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1 344 6209,'0'0'12974,"20"10"-11347,-2-2-1402,0 0 1,0-1-1,1-2 1,-1 1-1,1-2 1,1-1-1,-1 0 1,25 0 0,0-4-41,0-2 1,0-2-1,-1-2 1,53-15-1,-22-2-243,110-49-1,-44 6-587,-52 23-679,148-50 0,-219 88 1244,1 2 0,0 0 0,26-1 0,-36 4 117,-1 1 1,0 0-1,0 0 1,0 1 0,0 0-1,0 0 1,0 1-1,0 0 1,-1 0-1,1 0 1,10 7-1,30 22 747,-32-20-488,1 0 1,0-2 0,0 0 0,25 10 0,-12-9-49,0-3 0,1 0 0,-1-2-1,43 2 1,125-4 199,-113-4-372,380-31-120,-2-38-662,-46 6-222,-279 51-1002,140 4 0,-175 13-2197,-38 9-1780,-18 2-2565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2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78 9306,'0'0'12629,"8"0"-12098,24-1-64,-1-1 1,39-9-1,50-8 1204,177-6 1,-192 19-1024,569-8 1525,-620 14-2075,111 8 72,230 39-1,-188-18-159,-170-24-301,40-2 1,-77-3 188,0-1-1,0 1 1,0 0 0,0-1-1,0 1 1,0 0-1,0-1 1,0 1-1,0 0 1,0-1-1,-1 1 1,1 0-1,0-1 1,0 1-1,0 0 1,0-1-1,-1 1 1,1 0 0,0-1-1,0 1 1,0 0-1,-1-1 1,1 1-1,0 0 1,0 0-1,-1 0 1,1-1-1,0 1 1,-1 0-1,1 0 1,0 0-1,-1 0 1,1-1 0,0 1-1,-1 0 1,-35-23-6365,-19-8-7067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2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 11378,'0'0'13539,"235"3"-12803,-147-6-487,13-15-105,12 4-144,46 14-1737,-20 0-2616,-22 0-4313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4.0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1278 210 832,'0'0'11339,"-25"-18"-10745,-76-56-268,37 21 72,53 43-236,0 1 0,0 0 0,-14-7-1,18 13 14,0 0 0,0 0 0,0 1 0,-1 0 0,1 0 0,-1 1-1,-13-2 1,5 2 51,0 1-1,0 0 1,0 1-1,0 1 1,1 0-1,-1 2 1,1-1-1,-21 9 1,5 1-24,0 2 0,-52 33 0,-173 128 40,198-131-41,3 2-1,-64 71 1,102-98-68,0 1 0,2 1 0,1 1 0,0 0 0,2 0 0,0 2 0,2-1 0,1 1 0,-8 34 0,8-18 44,2 1 1,2-1-1,2 1 1,2 0-1,4 50 1,-1-77-145,1-1-1,0 1 1,0-1-1,2 0 1,0 0 0,0-1-1,1 0 1,1 0 0,0 0-1,1 0 1,1-1 0,-1-1-1,2 1 1,0-2-1,0 1 1,1-1 0,0-1-1,21 15 1,-5-7 71,0-1 0,1-2 0,1 0 0,0-2 0,1-1 0,0-1 0,55 9 0,-27-10 84,1-3 0,1-2 0,-1-3 0,77-8 0,-105 2-173,1-1 0,-1-2 0,0-1 0,0-1 0,-1-1 0,0-2 0,-1-1-1,-1-2 1,0 0 0,-2-2 0,1-1 0,-2-1 0,-1-1 0,0-1 0,21-27 0,-21 20-76,-1 0 1,-1-2-1,-2 0 1,-1-1-1,-1-2 1,-2 1-1,-2-2 1,-1 0-1,-1 0 1,-2-2-1,-2 1 1,7-64-1,-12 59 33,-2 0-1,-1 0 0,-2 0 0,-11-59 0,10 85 36,-1 1 1,0-1-1,-1 1 0,-1 0 0,0 0 0,-1 1 0,0-1 0,-1 1 0,-1 1 0,0 0 0,0 0 0,-1 1 0,-1 0 0,0 0 1,-15-11-1,14 15 17,0 0 0,0 0 0,0 1 0,-1 1 0,0 0 0,0 1 0,0 0 1,-1 1-1,-18-2 0,-11 1 65,-70 4-1,95 0-85,-6 1-281,1 1 0,-1 1 0,1 1 0,0 1 0,-26 10 0,44-14-528,-6 2-347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3.4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48 164 1584,'0'0'19983,"-10"-4"-18352,5 2-1392,-24-9 307,26 6-247,18 2 134,95 4 549,199-4 182,-231-2-1022,146-26-1,-214 28-186,-5 3 68,1-2 1,-1 1-1,1 0 0,-1-1 0,7-4 1,-11 6-49,0-1 0,0 0 0,0 1 1,0-1-1,0 0 0,0 0 0,-1 1 1,1-1-1,0 0 0,-1 0 0,1 0 0,0 0 1,-1 0-1,1 0 0,-1 0 0,0 0 1,1 0-1,-1 0 0,0-1 0,1 1 1,-1 0-1,0 0 0,0 0 0,0 0 1,0 0-1,0-1 0,0 1 0,-1 0 1,1 0-1,-1-2 0,0 1-170,0 0 0,-1-1 0,1 1 0,0 0 1,-1 1-1,0-1 0,1 0 0,-1 0 0,0 1 0,0-1 0,0 1 0,0-1 0,0 1 1,0 0-1,-1 0 0,1 0 0,0 0 0,0 0 0,-1 1 0,1-1 0,-6 0 0,0-1-567,-16-4-899,1 1 0,-1 2-1,0 0 1,0 1 0,0 2 0,-28 2 0,-15 0-1844,-26-2-1535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3.7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252 81 5249,'-181'-69'1879,"137"58"-600,43 11-1207,1 0 0,-1 0 1,0 0-1,1 0 1,-1 0-1,0 0 1,1 0-1,-1 0 0,1 1 1,-1-1-1,0 0 1,1 0-1,-1 1 0,1-1 1,-1 0-1,1 1 1,-1-1-1,1 1 0,-1-1 1,1 0-1,-1 2 1,-3 1 804,3-2-730,0-1 0,1 1-1,-1-1 1,1 0 0,-1 1 0,1-1 0,-1 1 0,1-1-1,-1 1 1,1 0 0,-1-1 0,1 1 0,0-1-1,-1 1 1,1 0 0,0-1 0,0 1 0,-1 0 0,1-1-1,0 1 1,0 0 0,0-1 0,0 1 0,0 0-1,0 0 1,0-1 0,0 2 0,1-1-58,-1 1 0,1-1 0,0 0 0,-1 0 0,1 0 0,0 1 1,0-1-1,0 0 0,0 0 0,0 0 0,0-1 0,0 1 0,0 0 0,0 0 0,1 0 0,-1-1 0,2 1 1,25 12 530,0-2 0,1-1 1,1-1-1,0-2 1,0-1-1,39 3 0,190 0-592,-230-9-262,-27 0 3,0 0-1,0 0 0,1 0 0,-1 0 0,0 0 0,0 1 0,0-1 0,0 1 0,0-1 1,1 1-1,-1 0 0,0 0 0,0 0 0,2 2 0,-3-2-177,0 0 0,0 0 0,-1 1-1,1-1 1,0 0 0,-1 1 0,1-1 0,-1 0 0,1 1-1,-1-1 1,0 1 0,0-1 0,0 1 0,0-1 0,0 1-1,0-1 1,0 1 0,0-1 0,0 1 0,-1-1 0,0 3-1,-6 14-5814</inkml:trace>
  <inkml:trace contextRef="#ctx0" brushRef="#br0" timeOffset="1">252 81 7546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4.0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25 7546,'-75'167'3904,"87"-167"-3471,43 0 47,21-7 968,24-22 392,26-3-479,13-3-1361,49-4-104,-32 14-2809,-39 0-5097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5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382 317 6409,'0'0'9825,"-7"-32"-8917,-21-103-364,25 118-438,0-1-1,1 1 0,1-1 0,2-23 0,0 9 652,-1 32-727,-1-1 0,1 1-1,0-1 1,-1 1 0,1-1 0,-1 1-1,1 0 1,-1-1 0,1 1-1,-1 0 1,1-1 0,-1 1-1,1 0 1,-1 0 0,1-1-1,-1 1 1,1 0 0,-1 0-1,0 0 1,1 0 0,-1 0 0,1 0-1,-1 0 1,1 0 0,-1 0-1,0 0 1,1 0 0,-1 0-1,1 0 1,-1 0 0,0 1-1,1-1 1,-1 0 0,0 1-1,-23 6-59,15-1 8,0 1 0,0 0 1,1 1-1,0-1 1,0 1-1,1 1 1,0 0-1,1 0 0,-1 0 1,-5 13-1,5-9-27,1 0 0,0 1-1,1 0 1,0 0 0,1 1-1,0-1 1,-1 20-1,3-21-5,1 0-1,1 0 0,0 0 0,1 0 0,0 0 0,1 0 0,0 0 0,1 0 0,0-1 0,1 1 0,1-1 0,0 0 0,1 0 0,0-1 1,14 20-1,48 50-75,-41-50-208,36 51 0,-56-72 268,-1 1 0,0 0 0,0 0 0,-1 1 0,-1-1 1,0 1-1,-1 0 0,0 0 0,2 18 0,-4-17-55,0 1-1,-1 0 1,0-1 0,-5 28 0,4-37 96,0 1 0,-1 0-1,0 0 1,0-1 0,0 1 0,0-1 0,-1 0 0,1 0 0,-1 0 0,0 0 0,0 0 0,-1 0-1,1-1 1,-1 1 0,0-1 0,-7 4 0,2-1 8,0-2-1,-1 1 1,0-1 0,1-1 0,-1 0-1,-1 0 1,-19 2 0,-4-2 53,-36-1 0,60-2-24,3 0 15,-1-1 0,1 1 1,-1-1-1,1 0 0,-1-1 1,1 0-1,0 0 0,0-1 0,0 0 1,0 0-1,0 0 0,0-1 1,-9-7-1,12 7 27,-1 0 0,1 0 1,0 0-1,1-1 0,-1 0 1,1 0-1,0 0 0,0 0 0,0-1 1,0 1-1,1-1 0,0 1 0,1-1 1,-1 0-1,1 0 0,0 0 0,0-11 1,1 8-55,0 0 1,1 0 0,0 1 0,0-1 0,1 0 0,0 0-1,1 1 1,0-1 0,0 1 0,1 0 0,0 0-1,0 0 1,11-13 0,5-3-103,0 1 0,41-35 0,-45 44 23,216-189-2846,-145 129 170,4-6-1693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5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9354,'0'0'6065,"4"131"-8337,13-103-673,-5-10-704,-12 3 297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5.6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0 595 3337,'0'0'5035,"4"32"-4401,13 101-339,-14-101-417,-2 0 0,-1 0 0,-8 62 1,4-61 1696,0 47 0,5-94-1629,0 1 0,1-1 0,1 1 1,0 0-1,1 0 0,1 0 0,0 0 0,0 1 0,8-12 0,-2 1-310,37-76-2289,2-2-1026</inkml:trace>
  <inkml:trace contextRef="#ctx0" brushRef="#br0" timeOffset="1">453 0 5321,'0'0'4497,"-46"202"-3521,25-138-568,0 0-408,4 6-656,9-13-1392,0-21-1649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5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4353,'0'0'5865,"269"-35"-5241,-206 35-384,-9 0-112,-16 0 40,-17 0 128,-13 10 105,-8 15 303,0 4-176,-25 6-528,-38 18-360,4-7-2329,9-14-2408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1032,'0'0'9316,"8"0"-8431,114-11 13,7 1-230,-127 10-655,0 0 0,1 1 1,-1-1-1,0 1 0,1 0 0,-1 0 1,0 0-1,0 0 0,1 0 0,-1 0 1,0 1-1,0-1 0,-1 1 0,1-1 1,0 1-1,0 0 0,-1 0 0,1 0 1,-1 0-1,0 0 0,1 0 0,-1 0 1,0 0-1,0 0 0,0 1 0,-1-1 1,1 0-1,0 1 0,0 3 1,2 11 78,0-1 1,-2 1 0,1 20-1,-2-30-45,3 76 308,-5 0 1,-15 116-1,-11 2-262,25-161-89,1 0 0,2 0 0,6 40-1,-6-77-1,1 0-1,-1 1 0,1-1 0,0-1 1,0 1-1,0 0 0,0 0 0,1 0 1,-1-1-1,1 1 0,0 0 0,0-1 1,0 0-1,0 1 0,0-1 0,0 0 1,1 0-1,-1 0 0,1 0 0,-1-1 0,1 1 1,0-1-1,-1 1 0,1-1 0,6 2 1,-3-2 10,0 0 1,0 0 0,0 0-1,0-1 1,0 0 0,1 0 0,-1 0-1,0-1 1,0 0 0,0 0-1,0-1 1,10-3 0,-5-1 9,0 1 1,0-2 0,0 0-1,-1 0 1,0-1-1,-1 0 1,17-18-1,58-77 113,-67 80-129,39-57-268,-2-2-1,-5-2 0,-3-3 0,-4-2 1,50-150-1,-84 218 226,-3 17-92,-1 36-13,-4 357 719,-4-163 186,4-222-767,0 3 8,0-1 1,0 1-1,1 0 1,-1-1-1,1 1 1,1-1-1,1 7 0,-2-11-23,1 0-1,-1 0 0,0 0 0,1 0 0,-1 0 0,1 0 1,-1 0-1,1-1 0,0 1 0,0-1 0,0 1 1,0-1-1,0 0 0,0 1 0,0-1 0,0 0 1,1 0-1,-1-1 0,0 1 0,0 0 0,1-1 0,-1 0 1,1 1-1,3-1 0,6 0-305,1 0-1,-1-1 1,1-1-1,-1 0 1,0 0 0,0-1-1,0-1 1,0 0-1,0 0 1,-1-1 0,11-7-1,58-38-3955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1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45 2000,'0'0'12977,"-4"3"-11449,2-1-1322,1-2-165,0 0 0,0 1-1,0-1 1,0 1-1,0-1 1,1 1-1,-1-1 1,0 1 0,1 0-1,-1-1 1,0 1-1,1 0 1,-1 0-1,0-1 1,1 1 0,0 0-1,-1 0 1,1 0-1,-1 0 1,1 0-1,0-1 1,0 1 0,-1 0-1,1 0 1,0 0-1,0 0 1,0 0-1,0 0 1,0 0 0,0 0-1,0 0 1,0 0-1,1 0 1,-1 0-1,0 0 1,1 0 0,-1-1-1,0 1 1,1 0-1,-1 0 1,1 0-1,0 1 1,9 6 373,-1-1 1,1 0-1,0 0 1,1-1-1,-1 0 1,1-1-1,20 8 1,-2-4-39,0-1 1,34 5-1,-3-5-94,1-3 1,114-4-1,119-30-226,-178 15-40,177 5-63,-219 10-42,-20 1 40,96 18 0,28 2 60,-120-18-69,0-3 0,-1-3-1,1-2 1,-1-3 0,71-17 0,-35-3-282,212-53-146,-237 66 437,1 3 0,108-3 0,-91 12 45,284 9-113,-339-4-37,-1 1-1,0 1 0,46 15 1,-65-16-380,0 1 0,-1 0 0,1 1 0,-1 0-1,10 7 1,-14-8-405,1 1-1,-1-1 0,-1 1 0,1 1 0,-1-1 0,0 1 0,0-1 1,3 10-1,3 10-5564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6.2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177 0 1208,'55'216'6578,"-89"-177"-5682,-4 7-440,-8 4-88,0 3-368,4-11-1024,17-17-2425</inkml:trace>
  <inkml:trace contextRef="#ctx0" brushRef="#br0" timeOffset="1">395 223 5105,'0'0'4881,"34"153"-13323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6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0 191 1872,'0'0'7002,"261"-21"-6394,-190 7-128,-4 0-448,-8 0-32,-17 3-568,-21 0-648,-13 1-1385,-8-1-824</inkml:trace>
  <inkml:trace contextRef="#ctx0" brushRef="#br0" timeOffset="1">290 0 5217,'0'0'6305,"-13"202"-4368,13-131-217,0-4-800,0-3-479,0-7-409,0-4-32,0-11-505,0-3-719,-4-14-880,-21-25-1305,8 0 328,-4-18-1072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6.9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 0 3729,'0'0'2400,"-80"191"-2400,64-130-864,3-15-2137</inkml:trace>
  <inkml:trace contextRef="#ctx0" brushRef="#br0" timeOffset="1">222 191 4193,'0'0'4769,"227"75"-3985,-185-15-784,-17-10-384,-16-8-2809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4.3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8010,'0'0'8810,"34"138"-9931,-30-106-1903,-4-7-3938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4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3545,'0'0'9562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6.4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189 0 4297,'0'3'10645,"1"26"-8399,0-14-1868,-1 0-1,0 1 1,-2-1-1,1 0 1,-2 0-1,0 0 1,-5 16-1,-14 20-129,-33 53 0,30-59-242,-32 80 0,54-116-11,0 1 1,0 0-1,1 0 0,1 0 0,0 0 0,-1 13 0,3-21 2,-1 0 0,1 0 0,-1 0 1,1 0-1,0 0 0,-1 0 0,1 0 1,0 0-1,0 0 0,0 0 0,1 0 1,-1-1-1,0 1 0,1 0 0,-1-1 1,1 1-1,0-1 0,-1 0 0,1 1 1,0-1-1,0 0 0,0 0 0,0 0 1,0 0-1,0-1 0,0 1 0,0 0 0,2-1 1,10 4 9,0-1 1,0 0-1,16 0 1,-27-3-8,201 3 117,-117-4-50,159-15 351,-140 3-3835,-61 7-158,-33 5-335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6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231 1 1536,'0'0'10010,"-88"191"-8473,59-71-833,-13 114-704,8-28-992,-4-12-3441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8.1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64 6769,'0'0'7442,"193"-39"-6842,-118 28-280,1 1-176,-5 6-144,-8 4 0,0 0-480,0 0-1000,-13 0-2217,-12 0-600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8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0 3137,'0'0'6729,"-71"209"-4977,59-95-151,3 9-337,5 5-584,0-8-248,4-10-216,0-21-216,0-22-416,0-21-712,0-18-968,0-49-6706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8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139 266 2633,'0'0'7241,"-138"145"-7241,138-106-56,0-14-552,4-15-152,17-10-80,0 0 127,8-17 161,5-26-384,29-38-344,-9 6 224,1 8-385</inkml:trace>
  <inkml:trace contextRef="#ctx0" brushRef="#br0" timeOffset="1">508 0 1944,'0'0'7045,"22"17"-5903,67 53-227,-80-63-645,0 1-1,-1 0 0,11 14 0,-16-19-159,-1 1 0,0 0-1,0 0 1,0 0-1,0 0 1,1 6 0,-3-8-104,0-1-1,1 0 1,-1 0 0,0 0 0,0 0-1,0 1 1,0-1 0,0 0 0,0 0-1,0 0 1,0 0 0,0 1 0,-1-1-1,1 0 1,0 0 0,-1 0 0,1 0-1,-1 0 1,1 0 0,-1 0 0,0 0-1,1 0 1,-1 0 0,-1 1 0,-22 14-201,17-13 98,-5 4-387,0-1 0,-1 0 0,1-1 0,-1-1 0,-14 4 1,19-7-349,0 0 1,0 0 0,-1-1-1,1 0 1,-15-2 0,0-3-3173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2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 0 2072,'0'0'6046,"-5"1"-5369,4-1-651,0 0 1,0 0-1,0 1 0,0-1 0,0 0 0,0 0 1,0 1-1,1-1 0,-1 1 0,0-1 0,0 1 1,0-1-1,0 1 0,0 0 0,1-1 1,-1 1-1,0 0 0,1 0 0,-1-1 0,0 1 1,1 0-1,-1 0 0,1 0 0,-1 0 0,1 0 1,0 0-1,-1 0 0,1 1 0,-3 39 422,3-31-346,13 1231 6721,-13-349-3341,0-891-3522,-1-1 0,1 1 0,0-1 1,0 1-1,0-1 0,0 1 0,0-1 1,0 0-1,-1 1 0,1-1 1,0 1-1,0-1 0,-1 1 0,1-1 1,0 0-1,-1 1 0,1-1 0,0 0 1,-1 1-1,1-1 0,-1 0 0,1 0 1,0 1-1,-1-1 0,1 0 0,-1 0 1,1 0-1,-1 1 0,1-1 0,-1 0 1,1 0-1,-1 0 0,1 0 0,-1 0 1,1 0-1,-1 0 0,0 0 0,-21-4-2554,18 2 2178,0 0 0,0 0 0,1 0 0,-1-1 0,1 1 0,0-1 0,-1 0 0,1 0 0,0 0 0,1-1 0,-1 1 0,1 0 0,-1-1 1,1 0-1,0 0 0,0 1 0,1-1 0,-2-5 0,-16-49-4145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9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 5217,'34'-32'1184,"-26"32"-383,1 0 879,3 18-136,1 10-608,-5 8-143,-4 6-281,-4 4-512,0 0-32,17-7-1633,0-7-1487,0-18-1649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9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47 5785,'0'0'9410,"286"-43"-8778,-211 39-296,-3 4-232,-18 0-104,-12 0-16,-8 0-720,-13 0-968,-13 0-1145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39.7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315 1 1952,'0'0'9824,"-1"32"-8149,-6 108-524,-4 3 80,7-122-1119,-1 1-1,-1-1 1,-11 27-1,13-37-179,-1-1-1,-1 0 1,1 0-1,-2-1 1,1 0-1,-1 0 0,-1 0 1,1-1-1,-2 0 1,1-1-1,-1 1 0,-13 7 1,14-10-332,0 0 1,-1-1-1,1-1 0,-1 1 1,0-1-1,0-1 1,0 1-1,0-1 0,-14 0 1,21-1 231,0-1-1,0 0 1,1 0 0,-1 0 0,0 0 0,0 0 0,0 0-1,0 0 1,1-1 0,-1 1 0,0-1 0,0 1 0,1-1 0,-1 0-1,0 0 1,1 1 0,-1-1 0,1 0 0,-1-1 0,1 1-1,-1 0 1,1 0 0,0-1 0,-1 1 0,1 0 0,0-1-1,0 1 1,0-1 0,0 0 0,1 1 0,-2-3 0,-9-39-2530</inkml:trace>
  <inkml:trace contextRef="#ctx0" brushRef="#br0" timeOffset="1">13 316 816,'0'0'7882,"260"92"-6674,-218-57-352,-4-3-424,-9-7-416,-8-4-16,-4-14-1528,-9-7-1465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0.1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 8442,'0'0'6801,"269"11"-6257,-190-11-336,-12 0-208,-12-4-624,-13-6-1128,-13 3-2057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0.4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243 1 6393,'0'0'3234,"-1"30"-1545,-1 13-987,1 133 1755,9-44-1063,-1 80-976,-7-206-634,0-1 0,-1 1-1,1 0 1,-1-1 0,-1 1-1,1 0 1,-1-1-1,0 0 1,0 1 0,-1-1-1,0 0 1,0 0 0,0 0-1,0-1 1,-1 1-1,1-1 1,-1 0 0,0 1-1,-1-2 1,1 1 0,-1-1-1,1 1 1,-1-1-1,0 0 1,-1-1 0,1 0-1,0 1 1,-1-1-1,1-1 1,-1 1 0,1-1-1,-1 0 1,0-1 0,1 1-1,-12-1 1,14 0-20,0-1-1,0 1 1,0 0 0,1-1 0,-1 0-1,0 0 1,0 0 0,0 0-1,1 0 1,-1 0 0,0-1 0,1 1-1,-1-1 1,1 0 0,0 0 0,-3-2-1,1-1-85,-1 0 0,1 0 0,0-1-1,1 0 1,-1 1 0,-4-13 0,2 2 48,0-1 1,1 0 0,1 0-1,-3-31 1,6 39 349,-2-40 1116,3 47-1086,0 1 0,0 0 0,0 0-1,0-1 1,0 1 0,0 0 0,1-1-1,-1 1 1,0 0 0,0 0 0,1-1-1,-1 1 1,1 0 0,0 0 0,-1 0 0,1 0-1,0 0 1,-1-1 0,1 1 0,0 1-1,0-1 1,0 0 0,0 0 0,0 0-1,0 0 1,0 1 0,0-1 0,2-1-1,29-1 942,60 2-1,-62 1-1345,-1 0 0,47-7 1,-23-6-1852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0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6665,'0'0'5058,"168"74"-6219,-164-49-495,-4 14-88,-38 7-89,-8-7-1063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1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314 25 1680,'0'0'6707,"-1"4"-6435,1-4-260,0 0 0,0 1-1,0-1 1,0 1 0,0-1 0,0 0-1,0 1 1,0-1 0,0 1-1,0-1 1,0 0 0,0 1 0,0-1-1,0 0 1,0 1 0,0-1 0,0 1-1,1-1 1,-1 0 0,0 1-1,0-1 1,1 0 0,-1 1 0,0-1-1,0 0 1,1 0 0,-1 1 0,0-1-1,1 0 1,-1 0 0,0 1-1,1-1 1,-1 0 0,0 0 0,1 0-1,0 1 1,21-2 404,38-17 297,-40 12-479,47-9 331,-67 15-558,0 0-1,1 0 1,-1 1 0,1-1 0,-1 0-1,0 0 1,1 1 0,-1-1-1,0 0 1,1 1 0,-1-1 0,0 0-1,1 1 1,-1-1 0,0 1-1,0-1 1,1 0 0,-1 1 0,0-1-1,0 1 1,0-1 0,0 1-1,0-1 1,0 1 0,0-1 0,1 0-1,-1 1 1,-1-1 0,1 1-1,0-1 1,0 1 0,0-1 0,0 1-1,0-1 1,0 1 0,-1 0-1,1 0 73,0 6 85,-1 1 0,0-2 1,0 1-1,-1 0 0,0 0 1,0 0-1,-1-1 0,-3 8 0,-35 55 437,5-7-188,32-53-668,0 0 1508,2-17-176,3 8-1078,-1-1-1,0 1 0,1-1 1,-1 1-1,0 0 1,1 0-1,-1-1 0,1 1 1,-1 0-1,0 0 0,1-1 1,-1 1-1,1 0 0,-1 0 1,1 0-1,-1 0 0,1 0 1,-1 0-1,1 0 1,-1 0-1,1 0 0,-1 0 1,1 0-1,-1 0 0,1 0 1,-1 0-1,1 0 0,1 0-8,78 0-356,-80 2 281,1-1 0,-1 0 1,0 0-1,0 0 1,1 0-1,-1 1 0,0-1 1,0 0-1,0 0 1,0 0-1,0 0 0,-1 1 1,1-1-1,0 0 1,-1 2-1,-1 3-40,0-1 0,0 0 0,-1 1 0,1-1 0,-1 0 0,0 0 0,-1 0 1,1-1-1,-9 9 0,-45 37-917,33-31 518,-24 21-1330,-70 43-1,91-66 1611,-1-2-1,-1 0 0,0-2 1,-46 13-1,74-25 421,0 0 0,0 0 0,0 0 0,0 0 0,0 0 0,1 0 0,-1 0 0,0 0 0,0 0-1,1 0 1,-1 1 0,1-1 0,-1 0 0,1 0 0,0 1 0,-1-1 0,1 0 0,0 1 0,0-1 0,0 0 0,0 1 0,0-1 0,0 2 0,0 2 109,1-1 0,-1 0 0,0 1 0,1-1 0,0 1 1,2 6-1,3-3-147,0 1 1,1-1 0,0-1-1,0 1 1,0-1-1,1-1 1,0 1 0,1-1-1,-1-1 1,1 0-1,0 0 1,0 0 0,1-1-1,-1-1 1,19 5 0,-26-8-126,-1 0 0,0 0 0,1 0 0,-1 0 0,0 0 0,1-1 0,-1 1 0,0 0 1,0-1-1,1 1 0,-1-1 0,0 0 0,0 1 0,0-1 0,0 0 0,0 0 0,0 1 1,0-1-1,0 0 0,0 0 0,0 0 0,0-1 0,0 0 0,19-34-135,-8 14-92,-6 12 82,1 0 0,1 1-1,0 0 1,0 1 0,1-1 0,0 2-1,0-1 1,1 1 0,-1 1-1,2 0 1,-1 0 0,17-6 0,-8 5 11,0 2 1,1 0-1,0 1 1,0 1-1,0 1 0,32 0 1,-48 2 134,1 0 0,0 0-1,0 1 1,0-1 0,-1 1 0,1 0 0,0 1 0,-1-1-1,1 1 1,4 2 0,-6-2 44,0 0 0,0 0-1,-1 1 1,1-1 0,-1 1 0,1-1 0,-1 1-1,0 0 1,0 0 0,0 0 0,-1 0-1,1 0 1,-1 0 0,2 6 0,1 6 448,-1-1-1,-1 1 1,0 0 0,-1 25-1,-4 53 1588,2-74-2221,-19-84-1118,11 40 904,1 0 0,1-1 1,2 1-1,0-1 0,-1-35 0,5 45 139,3-18-481,-1 33 662,-1 0-1,1 0 1,-1 0-1,1 0 1,-1 0-1,1 0 1,0 0-1,0 0 1,-1 0 0,1 1-1,0-1 1,0 0-1,0 0 1,0 1-1,0-1 1,0 0-1,0 1 1,0-1-1,0 1 1,0 0-1,0-1 1,0 1-1,0 0 1,0 0-1,0-1 1,2 1-1,1-1-2,0 1 0,0 0-1,0-1 1,0 1-1,0 0 1,0 1-1,0-1 1,0 1-1,0 0 1,0 0-1,0 0 1,-1 0-1,7 4 1,-7-3 25,-1 0-1,0 0 1,1 0 0,-1 0 0,0 0-1,-1 1 1,1-1 0,0 1 0,-1-1 0,1 1-1,-1-1 1,0 1 0,0 0 0,0 0-1,0 0 1,0 0 0,-1 0 0,1 0-1,-1 3 1,1 0 52,0 0 0,-1 0 0,0 0-1,0 0 1,-1 0 0,1 0 0,-1-1 0,0 1-1,-1 0 1,1 0 0,-6 10 0,5-12-39,-1 0 0,0 0 1,0 0-1,0-1 0,-1 0 0,1 1 1,-1-1-1,0 0 0,1-1 0,-2 1 0,1-1 1,0 1-1,0-1 0,-1 0 0,1-1 1,-7 2-1,-14 3-741,-1-2 0,0 0-1,-41-1 1,3-3-5033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7.2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1 213 5641,'0'0'11043,"281"-67"-9331,-109 42-528,17-7-528,8 0-312,-4 7-176,-12 4-152,-22 10-16,-21 11-288,9 7-1664,-33 32-2033,-35-3-2624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7.6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6977,'0'0'5050,"13"89"-7043,-1-57-1696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7.9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8258,'0'0'2808,"21"135"-11746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2.4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84 6257,'0'0'7738,"39"5"-5939,132 16-25,-126-16-807,1-3 1,55-4 0,-72 1-661,48-6 940,133-31 0,-74 11-515,-2 8-162,147-2 1,129 20-27,-283 5-321,0 6 0,-1 6 0,-1 5-1,0 5 1,165 59 0,-73-1-175,-102-37-830,187 50-1,-271-91-341,0-1-1,44 1 0,13-4-4274,-76-2 4310,34 0-5700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8.8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244 6 2433,'0'0'16744,"0"0"-16707,0 0 0,0-1 0,0 1-1,0 0 1,-1-1 0,1 1 0,0 0-1,0-1 1,-1 1 0,1 0-1,0-1 1,-1 1 0,1 0 0,0 0-1,-1 0 1,1-1 0,0 1-1,-1 0 1,1 0 0,0 0 0,-1 0-1,1 0 1,0-1 0,-1 1 0,1 0-1,-1 0 1,1 0 0,0 0-1,-1 0 1,1 0 0,-1 0 0,1 0-1,0 1 1,-1-1 0,1 0 0,-1 0-1,1 0 1,-1 1 0,-3 2 5,-1 2 1,1-1-1,0 0 1,1 1-1,-1-1 1,1 1-1,0 0 1,-3 6-1,-5 7 20,-23 33 59,-46 73-6,67-101-107,1 1 0,1 0 0,-11 38 0,19-52-16,0 1 0,1-1-1,0 1 1,1 0 0,0 0 0,2 11 0,-1-18-6,0 1 1,1-1 0,0 0-1,0 0 1,0 0 0,0 0-1,1 0 1,-1 0 0,1 0-1,0 0 1,0-1 0,1 1-1,-1-1 1,1 1-1,0-1 1,0 0 0,5 5-1,5 0-35,-1-1 0,1 0 0,0 0-1,0-1 1,1-1 0,0-1 0,0 0-1,0 0 1,25 2 0,15-1-486,67-3 1,-85-2 182,-22 0 224,30 0-686,45-6-1,-75 4 471,-1 0 0,1-1 0,-1-1 1,0 0-1,0 0 0,-1-2 0,20-10 0,-27 13-63,-1-1 0,0 1 0,0-1 1,0 0-1,0 0 0,0 0 0,-1-1 0,0 0 0,0 1 0,0-1 0,-1 0 0,1 0 1,-1 0-1,0-1 0,-1 1 0,1 0 0,-1-1 0,0 1 0,0-9 0,0-19-4002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9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383 1 6465,'0'0'5177,"-101"230"-2936,63-131-153,-4 15-703,0 10-593,0 7-760,5 3-32,3 18-1961,9-35-1383,4-39-3610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49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0 17532,'0'0'7361,"-214"74"-31558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2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374 0 3409,'0'0'5238,"5"15"-4334,-2-6-746,-1-5-102,0 0 1,0 1 0,-1-1-1,0 0 1,0 1 0,0-1 0,0 1-1,-1 0 1,1-1 0,-1 1-1,0-1 1,-1 1 0,1-1 0,-1 1-1,0-1 1,0 1 0,0-1-1,-1 0 1,0 1 0,1-1 0,-1 0-1,-3 4 1,-179 219 485,23-32-536,155-186 20,3-6-5,0 0 1,1 0-1,-1 0 1,1 0-1,0 1 1,0-1-1,1 1 1,-1 0-1,1 0 1,-1-1 0,1 1-1,0 4 1,1-7-1,0-1 0,0 1 1,0-1-1,1 0 1,-1 1-1,0-1 1,0 1-1,1-1 1,-1 0-1,0 1 1,1-1-1,-1 0 1,0 1-1,1-1 1,-1 0-1,0 0 1,1 1-1,-1-1 1,1 0-1,-1 0 0,1 0 1,-1 0-1,0 0 1,1 1-1,-1-1 1,1 0-1,-1 0 1,1 0-1,-1 0 1,1 0-1,21 0 295,-14-1-128,432-17 2221,88-20-2333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2.9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261 1 3561,'0'0'8834,"-93"184"-6642,72-99-632,4 14-735,-4 14-529,-16 57-296,3-25-2977,-4-17-5513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3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1045 1 6265,'0'0'9562,"-285"149"-8529,180-64-697,-8 14-248,-9 11-88,-42 31-712,30-24-2193,12-28-3961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4.5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7890,'0'0'7675,"36"1"-7065,112 6-128,-140-6-425,0 0 0,0 0 0,0 1 1,0 0-1,12 5 0,-17-6-37,0 0 1,-1 1-1,1-1 1,-1 1-1,1 0 1,-1 0-1,0-1 1,0 2-1,0-1 1,0 0-1,3 4 0,-3-2 2,0 1 0,0 0 0,-1 0 0,1 0-1,-1 0 1,0 0 0,-1 1 0,1-1-1,-1 0 1,0 0 0,-1 9 0,1 2 4,-1-8-31,0 0 0,-1-1-1,0 1 1,0 0 0,-1-1 0,0 0-1,0 0 1,0 0 0,-1 0-1,0 0 1,0 0 0,-1-1 0,0 0-1,-8 8 1,-12 11-172,-50 39 0,65-55 164,-1-1 0,-1 0 0,1-1 0,-16 7 1,35-14 194,-1 0 1,0 0-1,0 0 1,1 1-1,7 1 1,26 3 381,428-3 1765,-254-3-10385,-137 1 1489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5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7530,'0'0'9570,"109"153"-9314,-67-114-200,-4 3-56,0 22-1321,-9-11-1695,-16-3-2665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5.3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428 0 5673,'0'0'11375,"-5"35"-10022,-18 110-351,21-132-807,1 1 0,0 0 1,1 0-1,0 0 0,1 0 1,1 0-1,0 0 0,1-1 1,0 1-1,7 17 0,5 16 125,-11-24-252,0 1-1,-1 0 0,-1 43 1,-2-64-76,-1-1-1,1 1 1,-1 0 0,0 0 0,1 0 0,-1-1 0,0 1-1,-1-1 1,1 1 0,0-1 0,-1 1 0,0-1-1,1 0 1,-1 0 0,0 1 0,0-1 0,0-1 0,0 1-1,-1 0 1,1 0 0,0-1 0,-1 1 0,1-1 0,-1 0-1,0 0 1,1 0 0,-5 1 0,-9 3-130,0-1-1,0-1 1,-24 3 0,31-5 56,-119 7-2700,112-8 1646,0-1 0,1 0 0,-1-1 0,0-1 1,-29-9-1,0-11-4503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5.6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7498,'0'0'8449,"272"7"-7128,-204 8-841,-1 2-480,0-3-1248,-17 1-2273,-16-8-3369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2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6641,'0'0'6560,"11"9"-6467,-2-1-75,1-1 0,0 0 0,0 0 0,1-1 0,0 0 1,0-1-1,34 16 7714,-44-19-7218,6 20 2437,-7 32-3951,-1-27 1707,0 168 673,18 520 1869,92 123-2289,-106-821-1856,0 1 0,0 28 0,-79-46-14654,30-9 6403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6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7234,'0'0'9103,"46"22"-7469,155 75-42,-36-17 665,505 212 2801,-574-259-4679,237 93 212,-285-104-627,-2 2 0,0 2 0,-2 1-1,71 59 1,-112-84-81,15 14-120,30 33-1,-23-10-1388,-24-35 995,1 0 1,-1 0-1,1 0 1,-1 0 0,0 1-1,-1-1 1,1 8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6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441 0 7850,'0'0'9163,"-18"31"-7915,-119 198 434,97-163-645,-54 120-1,80-151-745,2-1-1,1 1 0,2 1 1,2 0-1,-6 65 0,12-88-212,-1 6 9,1 0 0,1 1 0,1-1 0,6 35 0,-6-49-86,0-1 1,1 0 0,-1 0 0,1 0 0,0 0 0,0 0 0,0 0 0,0 0-1,1-1 1,-1 1 0,1-1 0,0 1 0,0-1 0,0 0 0,1 0 0,-1-1-1,1 1 1,-1-1 0,1 0 0,0 0 0,0 0 0,0 0 0,0 0 0,0-1-1,1 0 1,7 1 0,-3 0-56,-1-1-1,1-1 1,-1 0 0,0 0-1,1 0 1,-1-1-1,1 0 1,-1-1 0,0 0-1,0 0 1,0-1-1,0 0 1,0-1 0,7-4-1,-3 1-107,-2 0-1,1-2 0,-1 1 1,0-1-1,-1-1 1,0 0-1,0 0 1,8-15-1,-12 19 126,-1-1 0,0-1-1,0 1 1,0-1 0,-1 1 0,-1-1-1,1 0 1,-1 0 0,0 0 0,-1 0-1,0 0 1,0-12 0,-1 18 53,0 1 0,0 0 0,-1-1 0,1 1 0,0 0 0,-1-1 0,1 1 0,0 0 0,-1-1 0,0 1 0,1 0 0,-1 0 0,0-1 0,0 1 0,1 0 0,-1 0 0,0 0 0,0 0 0,-3-2 0,1 1 18,0 0-1,0 1 1,-1-1 0,1 1-1,0-1 1,-1 1-1,-6-1 1,-7-1 60,0 1 0,-28 0 0,32 2-93,-163-1-264,98 1-3139,30 0-2832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7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613 0 6681,'0'0'11035,"-160"202"-9979,102-110-408,-14 21-608,-49 103-40,16-28-2664,8-11-3826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9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6817,'0'0'8218,"4"213"-5921,9-139-977,3 4-720,5 10-504,4 1-96,5 31-2048,-9-17-3393,-9-14-2233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8.1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0 5905,'0'0'8594,"0"195"-6657,-8-117-257,-1 11-544,1 10-904,-13 57-232,4-18-3024,0-21-4170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49.9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 6681,'0'0'5374,"36"-7"-4167,117-18-430,-147 24-727,1 0 0,0 1 0,0 0 0,-1 0 0,1 0 0,0 1 0,9 2 0,-14-3-38,1 1 1,-1 0 0,0 0-1,0 0 1,1 0 0,-1 0-1,0 1 1,0-1 0,0 1 0,0-1-1,-1 1 1,1 0 0,0 0-1,1 2 1,0 1-13,-1 1-1,0-1 1,0 1 0,-1-1-1,1 1 1,-1-1-1,0 1 1,-1 0 0,0 0-1,0 0 1,0 6 0,0-7-10,-1 5-46,0-1 0,0 1 0,-1-1 1,0 0-1,-1 1 0,0-1 0,0 0 0,-1-1 0,0 1 0,-1-1 0,0 1 1,-8 10-1,-10 9-173,0-1 1,-28 24 0,16-17 13,9-9 137,16-16 92,0 0 0,1 0 0,0 1 0,1 0 0,0 1 0,-7 12 0,14-22 24,0 0 0,1-1-1,-1 1 1,1 0-1,0 0 1,-1 0 0,1 0-1,0 0 1,-1 0-1,1 0 1,0 0-1,0 0 1,0 0 0,0 0-1,0 0 1,0 0-1,0 0 1,0 0 0,1 0-1,-1 0 1,0 0-1,1 0 1,-1 0 0,0 0-1,1 0 1,-1 0-1,1 0 1,-1-1-1,1 1 1,0 0 0,-1 0-1,1-1 1,0 1-1,0 0 1,-1-1 0,1 1-1,0 0 1,0-1-1,0 1 1,0-1-1,0 0 1,0 1 0,0-1-1,1 1 1,6 1-8,0-1 0,0 0 0,0 0 0,14 0 0,-11-1 18,140 1-2237,-84-1-2430,-23 0-775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1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332 0 4833,'0'0'10469,"13"7"-9006,104 54 1427,-75-40-2018,-29-16-385,0 2 1,0 0-1,22 16 1,-34-21-379,1-1 1,-1 1-1,0 0 1,0-1-1,0 1 0,0 0 1,-1 0-1,1 0 1,0-1-1,-1 1 1,1 0-1,-1 0 1,0 0-1,1 0 0,-1 0 1,0 0-1,0 0 1,-1 0-1,1 0 1,0 0-1,-1 0 1,1 0-1,-1-1 0,1 1 1,-1 0-1,0 0 1,0 0-1,0-1 1,0 1-1,-1 2 1,-13 9 85,-1-1 1,0-1 0,-27 15 0,12-7-155,-144 79-1853,-4-17-3963,74-45-4250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2.7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915 0 8106,'0'0'9906,"-155"135"-8498,83-47-232,-16 15-583,-17 21-273,-12 14-320,-34 78-1001,29-35-3840,17-26-3760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3.2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 8378,'0'0'8215,"34"0"-7963,110-2-137,25-7-15,-167 9-99,0 0 0,-1-1 1,1 1-1,0 1 0,0-1 1,-1 0-1,1 0 0,0 1 1,0-1-1,-1 1 0,1-1 0,0 1 1,-1 0-1,1-1 0,-1 1 1,1 0-1,-1 0 0,1 0 1,-1 0-1,0 1 0,1-1 1,1 2-1,-2 1 16,1 0 0,-1 0 0,0 0 0,0 0 0,0 0 0,-1 0-1,1 0 1,-1 9 0,1 13 81,0 1 0,-2-1 0,-2 0 0,0 1 0,-1-1 0,-13 40 0,0-15-248,-32 110-1608,42-130-1010,-5 46 0,10-44-2307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3.6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4801,'0'0'11138,"155"212"-10834,-105-162-304,22 28-480,-9-14-1736,-13-8-2873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3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8978,'0'0'16339,"273"120"-16339,-160-120-792,-16 0-2689,-17-3-5632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4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499 369 3385,'0'0'10962,"-28"-37"-9844,-94-120-618,102 131-456,-46-46 0,55 63-77,0 1 0,-1 0 0,0 1 1,-16-7-1,19 9 17,-1 0 0,0 1 0,0 0 0,-1 1 0,1 1 0,-1-1 1,1 1-1,-1 1 0,0 0 0,-11 1 0,19 0 19,1 0 0,0 0 0,0 0 0,0 1 0,0-1 1,0 1-1,0-1 0,0 1 0,0 0 0,0 0 0,1-1 0,-1 2 0,0-1 0,0 0 0,1 0 0,-1 0 1,0 1-1,-1 2 0,0-1 10,1 0 0,0 1 0,0-1 0,0 1 1,1-1-1,-1 1 0,1 0 0,0 0 0,-1 5 0,-1 10 76,1 0-1,1 0 1,2 28-1,0-21 20,-1-12-96,0-1 1,1 1-1,1-1 0,0 1 1,1-1-1,0 0 0,1 0 0,0 0 1,1 0-1,1-1 0,0 0 1,1 0-1,0 0 0,0-1 0,1 0 1,1 0-1,0-1 0,18 15 1,0-3-108,0-2 1,2-1 0,59 30 0,-52-31-107,0 2 0,33 26 1,-64-42 142,0 1 0,0-1 0,0 1 0,0 0 0,-1 1 0,0-1 0,0 1 0,-1 0 0,1 0 0,-1 0 0,-1 0 0,1 1 0,-1-1 0,0 1 0,0-1 0,-1 1 0,0 0 0,0 11 0,-1-10 39,0 1-1,-1-1 1,0 0 0,0 1-1,-1-1 1,0 0 0,-1 0-1,0 0 1,0 0-1,-1 0 1,0-1 0,0 1-1,0-1 1,-9 10-1,-8 7 41,-1-1 0,-1-1-1,-1-1 1,0-2 0,-30 19-1,38-28 73,0 0 0,-1-2-1,0 0 1,-1 0 0,0-2 0,0 0-1,0-1 1,-1-1 0,-33 3-1,49-7-39,1 0 1,-1 1-1,1-1 0,-1 0 0,1 0 0,-1-1 0,1 1 0,-1 0 0,1-1 0,-1 0 1,1 1-1,0-1 0,-1 0 0,1 0 0,0-1 0,0 1 0,-1 0 0,1-1 1,0 1-1,-1-3 0,1 1-15,0-1 0,0 1 0,0-1 1,1 0-1,0 0 0,0 0 0,0 0 1,0 0-1,1 0 0,0 0 0,-1 0 0,2-4 1,-2-13-38,2 0-1,0 0 1,2-1 0,0 2 0,1-1 0,11-30 0,5-2-632,38-69 1,78-144-5921,-83 150 546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4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1728,'0'0'176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29:55.0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76 238 1624,'-19'-181'1178,"19"177"-1046,-1 0 0,0-1 0,1 1 0,-1 0 0,-1 0 0,1 0 0,-3-6 0,4 9-111,-1 1 0,1 0 0,0 0-1,0 0 1,0-1 0,0 1 0,-1 0 0,1 0 0,0 0-1,0 0 1,-1 0 0,1-1 0,0 1 0,0 0 0,0 0 0,-1 0-1,1 0 1,0 0 0,-1 0 0,1 0 0,0 0 0,0 0-1,-1 0 1,1 0 0,0 0 0,0 0 0,-1 0 0,1 0 0,0 0-1,0 0 1,-1 0 0,1 0 0,0 1 0,0-1 0,0 0-1,-1 0 1,1 0 0,0 0 0,-1 1 0,-2 0 317,-2-1 48,-24-17 9149,31 23-7280,24 32 278,59 68-1,-26-36-1279,-5 6 255,-3 2 0,49 105 1,-32-57-1091,-57-108-1115,1-1-1,18 20 0,-18-23-3152,-1 1 0,16 26 1,-12-6-5375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1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0 506 3321,'0'0'7512,"20"-12"-6366,-14 8-1033,10-6 122,0 0 0,0 1 0,1 1 0,0 0 0,0 1 0,1 1 0,0 1 0,21-3 0,147-10 1812,193 7 1,-98 6-1295,1-5-281,1328-32 596,-637 41-1008,1063 3 287,-1334 8-375,-635-13 317,0-2 0,0-4 1,-1-2-1,0-3 0,-1-3 0,63-26 1,362-178 1282,-488 220-1566,11-4 21,-12 4-30,1 1 0,-1 0 0,0-1 0,1 0 0,-1 1 1,0-1-1,0 0 0,1 1 0,-1-1 0,0 0 1,0 0-1,0 0 0,0 0 0,0 0 0,1-2 1,-28 3-1687,14 1 1059,1 0 0,-1 1 0,1 1-1,0 0 1,0 1 0,0 0 0,0 0-1,1 1 1,-1 1 0,-12 8 0,-7 8-2250,2 1 0,-28 27 1,11-5-2644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2.2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4977,'0'0'3449,"209"206"-2873,-141-171-336,3-3-240,4-4-144,1-3-384,0-7-264,-14-4-25,-11-3-47,-18-1 8,-20 1 288,-9-4 248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2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5097,'0'0'6356,"9"9"-5680,1 1-491,-1 1 1,0 0-1,-1 0 0,0 0 0,-1 1 0,0 0 1,6 15-1,-3 5 496,-2 0 0,0 1-1,3 49 1,-1 105 1731,-6-77-1757,96 929 1155,-21-287-752,-62-526-557,22 227 147,-6-177-674,30 312-145,-55-463 156,82 778 30,14-180 647,-59 11 98,-43-601-596,-7 174-1069,3-291 468,0 1-1,-2-1 0,0 1 0,0-1 0,-1 0 0,-1-1 0,-12 22 0,12-26-600,0-2 0,-1 1 0,0-1 0,-1 0 0,1 0 0,-17 12 0,17-15-618,-1-1 0,1-1-1,-17 8 1,24-12 1629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01.6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1 460 5489,'0'0'5751,"11"-27"-4812,-3 9-758,-4 7-68,0 0-1,0 0 1,2 1-1,-1 0 1,1 0-1,1 0 1,-1 0-1,2 1 1,-1 0-1,1 1 1,1 0-1,0 0 1,0 0-1,0 2 1,20-12-1,43-16 1003,2 4-1,2 3 0,0 3 0,127-22 0,-30 22-453,190-3 1,-134 17-604,777-25 716,6 48 37,443 7-657,-1007-22-136,1302-15-141,-972 9-313,-650 14-2531,-46 4-4107,-49-8 110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01.9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 1 10522,'0'0'6898</inkml:trace>
  <inkml:trace contextRef="#ctx0" brushRef="#br0" timeOffset="1">152 1 13051,'46'60'1168,"-50"-60"-1168,-59 0-1400,4-18-1081,-12-7-4280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3.8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555 245 4953,'0'0'7854,"-40"-31"-7453,-130-99-194,95 78-51,34 36-30,31 13-109,-6-1 17,0 1 1,-1 0 0,1 2-1,-1 0 1,-29 2 0,42-1-36,0 0 1,0 1 0,0 0 0,0 0 0,0 0-1,0 0 1,0 1 0,1-1 0,-1 1 0,0 0-1,1 0 1,0 1 0,-1-1 0,1 0-1,0 1 1,0 0 0,1 0 0,-1 0 0,0 0-1,1 0 1,0 1 0,0-1 0,0 1 0,0-1-1,0 1 1,1 0 0,0 0 0,0 0-1,0-1 1,0 1 0,0 0 0,1 5 0,-2 0-2,2 0 1,0 1 0,0-1 0,0 1 0,1-1-1,1 0 1,-1 0 0,2 0 0,-1 0-1,1 0 1,0 0 0,1 0 0,7 11 0,26 30-17,3-1 1,86 82 0,10 10-39,-115-116 35,0 1 1,-2 0 0,-1 1-1,-1 1 1,-1 1 0,-2 1-1,-1 0 1,-1 0 0,-2 1-1,-1 1 1,-1-1 0,4 40 0,-9-31 22,-3 79 0,-1-101-1,-2 0 1,0 0-1,-1 0 0,0-1 0,-2 0 1,-12 28-1,9-27 12,-1 0 1,-1 0-1,0-1 1,-1 0-1,-1-1 1,-1-1-1,-16 15 1,22-22 20,-1-2 1,0 1 0,0-1-1,-1 0 1,1-1 0,-1 0-1,0-1 1,-1 0 0,1-1 0,-1 0-1,0 0 1,1-1 0,-1 0-1,-19 0 1,27-2-28,0 0-1,0-1 1,0 1-1,0 0 1,0-1-1,1 0 1,-1 0-1,0 0 1,0 0-1,1 0 1,-1 0-1,0-1 1,1 1 0,-1-1-1,1 0 1,0 1-1,0-1 1,-1 0-1,1-1 1,0 1-1,1 0 1,-1 0-1,0-1 1,1 1-1,-1-1 1,1 0-1,0 1 1,0-1 0,-1-4-1,-2-7-8,1-1-1,1 0 1,0 0 0,1-25-1,1 35 2,-2-21-51,1 0 1,2 1 0,1-1 0,0 0-1,2 0 1,1 1 0,2-1 0,14-37-1,3 12-115,2 1 0,2 2 0,61-79 0,-32 60-1483,105-97 1,-76 86-1983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5.7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 1 3753,'0'0'8964,"-8"0"-8634,-15 0-194,22 0-48,18 0 53,232 21 998,-104-4-6647,-130-16 778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4.3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2157 925 1384,'0'0'18132,"-4"10"-15435,2-6-2466,1-1-123,0 0 0,0 0 0,0 0-1,-1 0 1,1 0 0,-1 0 0,0-1 0,0 1 0,0-1-1,0 1 1,0-1 0,0 0 0,-1 1 0,1-1 0,-1-1-1,0 1 1,1 0 0,-1-1 0,0 1 0,0-1 0,0 0 0,0 0-1,0 0 1,-4 1 0,-227 62 1000,168-42-948,-1-3 1,0-3-1,-86 9 1,95-21 153,-1-3 0,-77-7 0,100 1-180,1-1 0,0-1 0,0-2 0,1-2 0,-35-15-1,-10-12 74,2-3-1,-109-79 0,-125-124-147,305 239-62,-58-47-302,3-3 0,-91-105 0,144 149 39,-1-1 0,1 0 0,1-1-1,0 0 1,1 0 0,0 0 0,1-1-1,1 0 1,-3-15 0,5 18-548,1 0 1,0-1-1,1 1 0,1-21 1,1 21-549,0 0 1,1 1 0,0-1 0,0 0 0,6-11 0,26-39-7840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6.2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 5561,'0'0'8246,"13"-4"-7745,3-2-712,-1 2-1,1 0 1,26-2-1,98 4-8218,-76 3 8178,-73 8 949,-7 17-1884,12-15-991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6.5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64 6081,'0'0'7498,"38"-10"-7322,-1-12-40,-3 5-136,-5 3-256,5 14-1184,-9 0-1929,-8 24-320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6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1442 6273,'0'0'5906,"34"-237"-5378,-17 141-528,12-52-1065,-8 20-1511,-4 11-1089</inkml:trace>
  <inkml:trace contextRef="#ctx0" brushRef="#br0" timeOffset="1">130 1 5321,'0'0'7250,"59"205"-7090,-38-137-160,0 2-240,0-9-1417,4-22-1255,-8-18-113,-4-21-1848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7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7 4521,'0'0'7073,"244"-7"-6424,-219 14-329,-13 15-216,-12 6-96,0 7-8,-8 8-680,-51 21-1273,0-15-1104,5-10-1143</inkml:trace>
  <inkml:trace contextRef="#ctx0" brushRef="#br0" timeOffset="1">106 110 6897,'0'0'4641,"-68"241"-4641,52-167-496,3-10-1584,5-22-1289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7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407 0 1728,'0'0'5100,"13"7"-5629,-10-6 442,0 0 0,-1 0 0,1 1 0,0-1 0,0 1 0,-1 0 0,1 0 0,-1 0 0,1 0 0,-1 1 0,0-1 0,0 1 0,3 3 0,-5-5 35,0 0 0,1 0 1,-1 1-1,0-1 0,0 0 0,0 0 0,0 0 1,0 0-1,0 1 0,0-1 0,-1 0 0,1 0 1,0 0-1,-1 0 0,1 0 0,0 0 0,-2 2 1,0 1-132,-1 0 0,0 1 0,0-1 0,0-1 0,-8 8 0,-162 132-2672,-10-11 6213,145-106-1967,27-18-880,9-8-379,0 1 0,1 0 0,-1 0 0,0 0 0,1 0 0,-1 1 0,1-1-1,0 0 1,-1 1 0,1-1 0,0 1 0,0-1 0,-1 1 0,1 0 0,1 0 0,-2 2 0,2-4-96,0 1 0,0-1 0,1 1 0,-1-1 0,0 0 0,1 1 0,-1-1 0,1 0 0,-1 1 0,0-1 0,1 0 0,-1 1 0,1-1 0,-1 0 0,1 0 0,-1 1 0,1-1 0,-1 0 1,1 0-1,-1 0 0,1 0 0,-1 0 0,1 0 0,-1 0 0,1 0 0,0 0 0,-1 0 0,1 0 0,-1 0 0,1 0 0,-1 0 0,1-1 0,-1 1 0,1 0 0,5 0 205,5 0 32,26 0 235,0-1-1,-1-1 1,60-13 0,146-64-285,-90 26-2953,-124 47-1154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7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0 3449,'0'0'4745,"25"213"-3177,1-121-352,-1 7-479,-4 0-449,-4-3-160,-13-8-128,-4-13-16,0-19-593,0-17-687,-25-21 72,-17-18-104,8-36-593,5-13-1031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8.0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23 843 2232,'0'0'2512,"-5"26"-3830,-11 78 68,15-101 1218,1-1-1,0 0 1,0 0-1,0 0 1,0 1-1,0-1 0,0 0 1,0 0-1,1 1 1,0-1-1,-1 0 1,1 0-1,0 0 1,0 0-1,0 0 0,0 0 1,0 0-1,0 0 1,1 0-1,-1-1 1,1 1-1,-1 0 0,1-1 1,0 0-1,-1 1 1,1-1-1,0 0 1,0 0-1,0 1 0,0-2 1,0 1-1,0 0 1,3 0-1,4 4 214,9 3 564,1 0 0,-1-1 1,1-1-1,1-1 0,-1-1 1,37 4-1,-22-6-393,0 0 1,0-3-1,36-5 0,-59 5-440,0-1 0,0-1-1,19-7 1,23-17-1578</inkml:trace>
  <inkml:trace contextRef="#ctx0" brushRef="#br0" timeOffset="1">598 1 4265,'0'0'7369,"30"78"-10017,-30-47-465,0-2-279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8.4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28 3097,'0'0'4115,"38"1"-3868,122 1-138,-133-2-110,0-1 0,29-5-1,-43 3-288,1-1 0,-1 0 0,18-8 0,-43 31 191,1 1 1,-10 22-1,-10 36 1640,3 2 0,-32 144 0,0 173-896,58-378-900,-5 90-3226,7-127 3060,-1-35-460,2 0 1,3 0-1,14-75 1,2 47 555,3 0 1,37-82-1,-46 131 396,2 1 1,1 1-1,1 0 0,1 1 1,2 1-1,1 1 1,44-42-1,-36 43-1165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8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 1 4489,'0'0'4198,"-19"38"-4019,-58 125-122,71-151-55,1 1-1,0-1 0,1 1 0,1-1 1,0 1-1,1 0 0,-2 25 0,3-17-9,-1 79-110,2-60 90,0-40-6,9-9-151,-4-1-322,-1 1 0,0-1-1,5-15 1,2-7-1514,-2 7-513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9.2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238 1 6153,'0'0'3176,"16"18"-3112,49 59-54,-63-74-5,1 0 0,-1 0 0,0 1 1,0-1-1,0 0 0,0 1 0,-1-1 0,1 1 0,-1 0 0,0-1 0,0 1 0,0 0 0,-1 0 0,1 0 0,-1-1 0,0 1 0,0 0 0,0 0 0,-2 6 0,1 7 50,1-8-17,0 20 154,-1 1-1,-1-1 1,-8 44 0,8-67-240,1 1 1,0-1-1,0 1 1,1 0 0,-1-1-1,2 10 1,-1-13 39,1 0 1,0-1 0,-1 1-1,1 0 1,0-1 0,0 1-1,0-1 1,1 1 0,-1-1-1,1 1 1,-1-1 0,1 0-1,0 0 1,0 0 0,0 0-1,0 0 1,3 2-1,0 0 16,0 0 0,-1 0 0,1 0 0,-1 1-1,0-1 1,0 1 0,0 0 0,0 1-1,-1-1 1,0 0 0,0 1 0,-1 0-1,3 8 1,-1 0 35,-2 0-1,1 0 1,-2 0-1,0 27 1,-1-37-36,0 0 0,-1 0 0,1-1 1,-1 1-1,0 0 0,0 0 0,-1-1 0,1 1 0,-1-1 1,1 1-1,-1-1 0,0 0 0,0 1 0,-5 4 0,1-2-26,0-1 0,0 1 0,0-1-1,-1-1 1,1 1 0,-13 6 0,-3-2-181,1 0 0,-1-2 0,0 0 0,-26 4 0,35-9-78,-1 1-1,1-1 1,-1-1-1,1-1 1,-1 0 0,0 0-1,-18-4 1,28 3 209,1 0 0,-1 0 0,1 0 0,-1-1-1,1 1 1,-1-1 0,1 0 0,0 0 0,0 0 0,0 0 0,0-1 0,0 1 0,1-1 0,-1 0 0,1 0 0,-1 0 0,1 0 0,0 0 0,0 0 0,0-1 0,1 1 0,-1 0 0,1-1 0,0 0 0,0 1 0,0-1 0,0 0-1,1 1 1,0-1 0,0-5 0,-2-4 24,2 5 84,-1 0 1,1 0 0,0 0-1,1-9 1,0 16 0,-1 0 0,0-1-1,0 1 1,1 0 0,-1-1 0,1 1-1,-1 0 1,1-1 0,0 1 0,-1 0-1,1 0 1,0 0 0,0-1 0,0 1-1,0 0 1,0 0 0,0 0 0,0 1-1,0-1 1,1 0 0,-1 0 0,0 1-1,0-1 1,1 0 0,-1 1-1,0-1 1,3 0 0,10 0 311,0-1 0,0 2 0,0 0 0,0 1 0,0 0 0,0 1 0,0 0 0,0 2 1,-1-1-1,1 2 0,-1-1 0,0 2 0,0 0 0,-1 0 0,21 15 0,9 10 30,-2 2 0,69 71 0,-83-78-505,24 26-1552,-14-14-2246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4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1486 0 8114,'0'0'14041,"-38"5"-13178,3 0-678,-214 38 844,30-2-163,-1-9 0,-408 5 0,531-37-1145,133 1 194,0 2 0,0 1 0,-1 2 0,51 15 0,-58-13 91,0 2 0,-1 1 0,0 1 0,-1 1 0,48 34 0,-64-40-225,-1 1 0,-1 0 0,1 1 0,-1 0 0,-1 0 0,0 1-1,0 0 1,-1 0 0,7 15 0,-5-6-2069,0 1 0,5 25-1,-2 16-5999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9.5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9250,'0'0'2913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59.8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9234,'0'0'3353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07.2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0 712,'0'0'14321,"22"5"-13093,6 1-946,107 27 277,-118-28-529,0 1 0,0 1 0,27 15 0,-39-19-40,0 0-1,-1 0 1,0 0-1,0 0 1,0 1-1,0 0 1,0 0 0,-1 0-1,0 0 1,1 1-1,-2-1 1,1 1-1,0 0 1,-1 0 0,0 0-1,0 0 1,1 7-1,-2-5-45,0 0-1,0 0 0,-1 0 0,0 0 1,0 1-1,-1-1 0,1 0 1,-2 0-1,1 0 0,-1 0 1,0 0-1,-1 0 0,1-1 0,-1 1 1,-8 11-1,-3 2-96,-1-1 0,0-1 0,-28 24 0,29-28 101,-187 154-230,77-70 370,111-82 35,13-15-117,0-1 0,0 0-1,0 1 1,0-1 0,0 0 0,0 1-1,0-1 1,0 0 0,1 0-1,-1 1 1,0-1 0,0 0 0,0 0-1,0 1 1,0-1 0,1 0 0,-1 0-1,0 1 1,0-1 0,0 0 0,1 0-1,-1 0 1,0 1 0,0-1 0,1 0-1,-1 0 1,0 0 0,1 0-1,-1 0 1,0 1 0,0-1 0,1 0-1,0 0 1,37 1 410,-25-2-308,24 0 99,-1-2-1,1-2 0,-1-1 1,62-20-1,136-65-765,-229 89 459,56-26-2360,-24 6-2479,-13 1-2562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07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7674,'0'0'8850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09.8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1240,'0'0'14295,"21"4"-12541,-12-2-1560,30 7 576,0 2 0,38 16 1,-67-23-622,130 58 884,-121-52-1005,0 1 0,-1 1 0,0 0 0,31 30 1,-45-39-28,0 1 1,-1 1 0,0-1 0,0 0 0,0 1-1,0-1 1,-1 1 0,1 0 0,-1 0 0,0 0-1,-1 0 1,1 0 0,-1 0 0,0 1 0,-1-1-1,1 0 1,-1 1 0,0-1 0,0 0 0,-1 1-1,1-1 1,-3 8 0,0-3-23,-1 1 0,0 0 1,-1-1-1,0 0 0,0 0 0,-1 0 0,-1-1 0,1 1 1,-11 9-1,-96 96-1347,-134 103-1,234-203 1251,12-15 104,1 0 1,0 0 0,0 1 0,0-1 0,0 0 0,0 0-1,0 1 1,0-1 0,0 0 0,0 1 0,0-1 0,0 0-1,0 0 1,0 1 0,0-1 0,0 0 0,0 0-1,0 1 1,0-1 0,0 0 0,0 0 0,0 1 0,0-1-1,0 0 1,1 0 0,-1 1 0,0-1 0,0 0 0,0 0-1,0 0 1,1 1 0,-1-1 0,2 1-32,1 0 1,-1 0-1,0-1 0,1 1 1,-1-1-1,1 0 0,-1 1 1,1-1-1,-1 0 1,3 0-1,21 0-28,7 1 73,-1-1 0,0-2 0,0-1 0,1-2 0,48-12 0,78-40-583,-58 16-2775,-42 12-2075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10.1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11 4505,'0'0'9986,"-25"4"-14667,-8-19-2008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10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1276 1 208,'0'0'13051,"-360"357"-11795,112-38-704,-37 32-552,62-65-2640,64-66-6122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10.9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1 7922,'0'0'0,"-227"25"-6786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11.2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6777,'0'0'8080,"4"4"-7410,1 1-533,0-1-1,1-1 0,-1 1 1,1-1-1,0 0 0,0 0 1,0-1-1,0 1 0,1-2 1,-1 1-1,1-1 0,-1 1 1,1-2-1,6 1 0,-5 0-32,511 72 3085,326 55-2324,-797-119-1216,130 25-1190,-66-10-6173,-94-19 1663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50:11.5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12115,'0'6'8905,"0"-1"-7680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5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0 595 9362,'0'0'10497,"45"-12"-9183,-40 11-1285,114-34 468,133-56-1,87-69-582,-255 119-178,-64 31 187,2-2 6,1 1 0,0 1 0,0 1 0,1 2 0,47-10 0,-70 16 69,0 1-1,0 0 1,0 0 0,0 0 0,0 0 0,0 0-1,0 0 1,0 0 0,0 1 0,0-1 0,0 0-1,0 0 1,0 1 0,0-1 0,0 1-1,0-1 1,-1 1 0,1-1 0,0 1 0,0 0-1,0-1 1,-1 1 0,1 0 0,0-1-1,-1 1 1,1 0 0,0 0 0,-1 0 0,1 0-1,-1 0 1,0 0 0,1-1 0,-1 1 0,0 0-1,1 2 1,0 3 49,0 1 0,-1-1 0,0 0 0,-1 13-1,0-3 77,0 22 158,-3 1-1,-1-1 1,-1 1-1,-3-2 1,-16 49-1,-84 177 78,103-250-511,-3 8 165,-1 0 0,-2-1 1,-16 25-1,25-41-254,1-1 0,-1 1 0,0-1 0,0 0 0,0 0-1,0 0 1,0 0 0,-1 0 0,0-1 0,1 1 0,-1-1 0,0 0 0,0 0 0,0-1 0,0 1 0,0-1-1,0 0 1,-1 0 0,1 0 0,0-1 0,-1 1 0,1-1 0,0 0 0,-6-1 0,8 1 21,0-1 0,0 1 0,0-1 0,0 0 1,0 0-1,1 0 0,-1 0 0,0 0 0,0 0 1,1 0-1,-1-1 0,1 1 0,-1 0 0,1-1 0,-1 1 1,1-1-1,0 0 0,-1-2 0,-14-37-2026,14 36 1950,-18-82-893,4-2 0,-8-118 0,17 124 1163,-3-2 342,-9-120 1011,13 66 6181,6 148-6417,4 151 2241,0-58-2841,-5-1-1,-14 113 1,-1-84-4426,15-123 2520,2 7-1003,32-14-11839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26.3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3681,'0'0'9332,"23"32"-7322,73 112-205,-88-130-1585,0 1 0,-2-1 0,0 1 1,0 0-1,-1 1 0,-1-1 0,-1 1 1,0 0-1,1 25 0,-2-17-50,5 233 517,-7-181-724,-9 99-1376,1-14-4543,8-161 5827,0 1 1,-1 0-1,1 0 0,0-1 0,0 1 0,0 0 0,0-1 1,0 1-1,1 0 0,-1 0 0,0-1 0,0 1 0,0 0 0,1-1 1,-1 1-1,0 0 0,0-1 0,1 1 0,-1-1 0,1 1 0,-1 0 1,1-1-1,-1 1 0,2 0 0,-2-1 68,1 0 0,0 0 0,0 0 0,-1 0 0,1 0 0,0-1 0,-1 1-1,1 0 1,0 0 0,-1-1 0,1 1 0,0 0 0,-1-1 0,1 1 0,0-1 0,-1 1 0,1-1 0,-1 1 0,1-1 0,26-33-539,-26 34 552,67-113-641,4-5 1477,-59 100-414,1 1 0,0 0 0,2 0 0,23-19 1,-6 10-189,1 2 0,0 2 0,2 1 0,1 2 0,0 1 0,1 2 0,47-13 0,-48 21-1634,-20 7-1584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26.8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86 262 6913,'0'0'1307,"-8"41"-132,-7 28-700,-27 157 919,37-197-1380,-1 1-292,1 0-1,2 0 1,2 0 0,2 45-1,3-84-1040,0-1 1060,51-114-2235,73-120-1,-104 206 2760,2 0 0,1 1 0,1 2 0,3 1 1,0 1-1,2 2 0,46-34 0,-47 42 323,2 2-1,40-20 1,-60 34-383,1 1 0,0 1 0,1 0 0,-1 0 0,1 2 0,0 0 0,0 1 1,16-1-1,-30 4-199,-1-1 1,0 0 0,0 1 0,0-1 0,0 1 0,0-1 0,0 1 0,0 0-1,0-1 1,0 1 0,0 0 0,0 0 0,0 0 0,0 0 0,-1-1 0,1 1-1,0 0 1,-1 0 0,1 1 0,0-1 0,-1 0 0,1 0 0,-1 0-1,0 0 1,1 0 0,-1 0 0,0 1 0,0-1 0,0 0 0,0 0 0,0 1-1,0-1 1,0 0 0,0 0 0,-1 2 0,1 5 2,-1 0 1,0 0-1,0 1 1,-4 11-1,-3-3-40,0 0-1,-1 0 0,-1-1 0,-1 0 1,0 0-1,-20 19 0,23-25-11,-153 168-780,-43 55 423,197-224 418,-3 4 164,0 0 0,-10 20 0,18-30-126,1 0-1,-1 0 1,1 1-1,0-1 0,-1 0 1,2 1-1,-1-1 0,0 1 1,1-1-1,0 1 0,-1 0 1,1-1-1,1 1 1,-1-1-1,0 1 0,2 4 1,-2-7-49,1-1 1,-1 1-1,0-1 1,1 1-1,-1-1 1,0 0-1,1 1 1,-1-1-1,0 1 1,1-1-1,-1 0 1,1 1-1,-1-1 1,0 0 0,1 0-1,-1 1 1,1-1-1,-1 0 1,1 0-1,-1 0 1,1 1-1,0-1 1,-1 0-1,1 0 1,-1 0-1,1 0 1,0 0-1,11 1 58,-1 0 0,1-1 1,0 0-1,0-1 0,0 0 0,-1-1 0,1-1 0,0 0 0,-1 0 0,0-1 0,0 0 0,13-7 0,-11 3-332,0 1 0,-1-2 0,0 0 0,0 0 0,-1-1 0,0-1 0,-1 0 0,0 0 0,11-16 0,-4-7-3223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27.2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1 467 6137,'0'0'7074,"47"15"-5817,158 43-626,-196-55-620,0-1 1,0-1-1,1 0 0,-1 0 0,1-1 0,-1 0 0,1 0 1,-1-1-1,1 0 0,-1-1 0,0 0 0,0-1 1,0 0-1,0 0 0,0-1 0,-1 0 0,1 0 0,13-11 1,0 2-42,139-93-1023,-111 70-289,2 2 0,99-48 1,-132 75 1212,0 2 1,1 0 0,-1 1 0,1 2 0,-1-1 0,40 2 0,-29 1 199,57-8 1,23-18 328,-73 16-144,1 1 0,0 2 0,49-3 0,-66 9 26,1 1-1,-1 0 1,1 2-1,-1 1 0,26 6 1,-38-6-214,1 0 0,0 0 1,0-1-1,0-1 0,0 0 0,0 0 1,1-1-1,-1 0 0,0 0 0,0-1 1,0-1-1,0 0 0,0 0 1,0-1-1,0 0 0,-1-1 0,1 0 1,-1 0-1,15-11 0,10-9-464,2 1 0,56-26-1,-80 44 332,0 0 0,0 1 0,1 0-1,0 1 1,-1 0 0,1 1-1,1 1 1,-1 0 0,0 0-1,0 2 1,0-1 0,18 5 0,-26-4 111,0 0 1,-1 1-1,1 0 1,0 0 0,-1 0-1,1 1 1,-1-1-1,0 1 1,0 0 0,0 0-1,0 1 1,0-1-1,4 7 1,2 4 31,0 0-1,13 25 1,-8-11-1158,-2-12-3078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27.5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10522,'0'0'0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4.7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0 309 2905,'0'0'10067,"15"-5"-8935,310-87 3440,173-45-5458,-486 134 404,16-3-1973,0-2 0,-1-1 0,49-22 0,-49 13-1864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5.0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882 0 4481,'0'0'2977,"-143"206"-1209,64-96 136,-14 10-87,-12 11 79,0 4-464,5 6-759,7-6-361,18-4-312,20-14-945,26-25-831,25-28-624,58-79-4962,-3-45 3377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5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164 249 4161,'0'0'4721,"-16"216"-2913,-10-124-303,-3 4-529,4-11-336,4-8-240,0-16-400,8-15 0,5-22-544,4-24-528,4-46-3649,12-88 2808,18 6-351,7 1-553</inkml:trace>
  <inkml:trace contextRef="#ctx0" brushRef="#br0" timeOffset="1">164 249 2168,'233'-207'1086,"-225"200"-970,1 1 0,0 0 0,0 0 0,13-5 0,-20 10-40,1 0 1,0 0-1,0 0 0,0 1 1,0-1-1,0 1 1,6 0-1,-2 0 124,1 0 0,-1 1 0,0-1 0,0 1 0,0 1 0,0 0-1,0 0 1,0 0 0,-1 1 0,1 0 0,-1 0 0,1 0 0,-1 1 0,0 0 0,0 0 0,7 8 0,-5-3 129,0 1 1,0 0-1,-1 1 1,0 0-1,-1 0 1,0 0-1,-1 1 1,7 20-1,-1 5 416,-1 1 0,-2 0-1,6 74 1,-9 120 903,-6-170-1419,1-45-201,1 19-13,-2-1 1,-7 38-1,7-63-152,-1-1-1,0 0 1,-1 0-1,0 0 1,0 0-1,-1-1 1,0 1 0,-1-1-1,0 0 1,0 0-1,0-1 1,-13 13-1,15-17-21,0 0-1,0 0 0,-1 0 1,1-1-1,-1 1 1,0-1-1,0 0 0,0 0 1,0 0-1,0-1 0,0 0 1,-1 1-1,1-1 0,0-1 1,-1 1-1,1-1 1,-1 0-1,1 0 0,-1 0 1,1 0-1,0-1 0,-1 1 1,1-1-1,0-1 1,-1 1-1,1 0 0,0-1 1,0 0-1,0 0 0,0 0 1,1-1-1,-1 1 0,1-1 1,-1 0-1,1 0 1,0 0-1,0 0 0,0 0 1,0-1-1,1 0 0,-1 1 1,-2-6-1,-11-25-995,-13-38-1,-7-40-1012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5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2144,'0'0'5026,"28"0"-4809,-2 1-204,0 0 0,34 7 0,-58-8-13,-1 1 0,1-1 0,-1 1 1,1-1-1,-1 1 0,1 0 0,-1 0 1,1 0-1,-1 0 0,0 0 0,1 0 1,-1 0-1,0 0 0,0 0 0,0 0 1,0 1-1,0-1 0,0 1 0,0-1 1,-1 1-1,1-1 0,0 1 1,-1-1-1,1 3 0,0 2 2,0-1 1,-1 0-1,0 1 0,0-1 0,-2 9 1,1 2 3,0-2-6,-1-1-1,-1 1 0,0-1 0,-1 0 0,0 0 1,-1 0-1,0 0 0,-1-1 0,-1 0 1,-12 18-1,6-8 80,-17 38 0,28-55 9,1 0 0,0 0 1,0 1-1,0-1 1,0 0-1,1 10 0,0-15-82,0 0 1,0 1-1,0-1 0,0 0 0,0 1 0,0-1 0,0 0 0,0 0 0,0 1 0,0-1 0,0 0 0,0 0 0,0 1 0,0-1 0,0 0 0,1 0 0,-1 1 0,0-1 0,0 0 0,0 0 0,0 1 0,1-1 1,-1 0-1,0 0 0,0 0 0,0 0 0,1 1 0,-1-1 0,0 0 0,0 0 0,1 0 0,-1 0 0,0 0 0,0 0 0,1 0 0,-1 1 0,0-1 0,0 0 0,1 0 0,-1 0 0,0 0 0,1 0 0,9 1 20,0-1 0,-1 1-1,1-2 1,0 1-1,0-1 1,0-1 0,-1 0-1,1 0 1,-1-1-1,1 0 1,-1-1 0,0 0-1,9-5 1,12-9-185,-1-1 0,35-30-1,-42 31-13,88-72-1699,-11-1-1731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6.5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1 4057,'0'0'13875,"0"8"-11276,-7 366 2823,-23 188-5694,29-531-1718,2-41-2011,1-4 2532,0 0 1,1 1 0,7-22-1,14-40-5730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7.1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180 1 1696,'0'0'11481,"16"32"-10980,48 108-168,-60-130-303,0-1 0,-1 1 0,-1 0 0,1 0 0,-2 0-1,1 0 1,-2 1 0,1-1 0,-1 0 0,-2 12 0,0 11 1,2-10-149,-2 1 0,0-1 0,-2 1-1,-1-1 1,0-1 0,-2 1 0,-1-1 0,0 0 0,-2 0-1,0-1 1,-2-1 0,0 0 0,-1 0 0,-26 29 0,33-42-53,-1 0 0,0 0 0,-1-1 0,-11 9 0,17-14 120,0 1-1,0-1 1,-1 0 0,1 1 0,0-1-1,-1-1 1,1 1 0,-1 0-1,1-1 1,-1 1 0,1-1-1,-1 1 1,0-1 0,1 0 0,-1 0-1,1-1 1,-1 1 0,1 0-1,-1-1 1,1 1 0,-5-3 0,5 2 25,0-1 0,1 1 1,-1-1-1,0 1 1,1-1-1,0 0 1,-1 0-1,1 0 1,0 0-1,0 0 0,0 0 1,0 0-1,0 0 1,0 0-1,1 0 1,-1-4-1,-6-40 85,6 41-53,-1-16 413,0-1-1,1 0 1,2 1-1,4-34 1,-4 52-375,0 0 0,0-1 1,0 1-1,1 0 0,-1-1 1,1 1-1,0 0 0,0 0 1,0 0-1,0 1 0,0-1 1,1 0-1,-1 1 1,1-1-1,0 1 0,0 0 1,0 0-1,0 0 0,4-1 1,-1 0-28,1 0 0,0 1 0,0 0 0,0 0 0,0 1 0,1 0 0,-1 0 0,10 0 0,-16 2-21,-1-1 0,1 0 1,0 1-1,0-1 0,0 0 0,0 1 0,0-1 1,-1 1-1,1-1 0,0 1 0,0 0 1,-1-1-1,1 1 0,0 0 0,-1-1 0,1 1 1,-1 0-1,1 0 0,-1-1 0,1 1 1,-1 0-1,0 0 0,1 0 0,-1 0 1,0 0-1,0 0 0,0 0 0,1-1 0,-1 1 1,0 0-1,0 2 0,0 38-14,0-30 7,0 12-17,0-1-1,-2 1 0,-1-1 0,0 1 0,-2-1 0,-1 0 1,-8 23-1,6-27-12,5-12-2,0 1 0,1 0 1,-1 0-1,1 0 0,1 0 1,0 1-1,0-1 0,-1 9 0,7-15-13,119-8 128,-123 7-81,-1 0 0,1 0 0,0 0 0,-1 0 0,1 0-1,-1 0 1,1 1 0,-1-1 0,1 0 0,0 0 0,-1 1-1,1-1 1,-1 0 0,1 1 0,-1-1 0,1 0 0,-1 1-1,1-1 1,-1 1 0,0-1 0,1 1 0,-1-1 0,0 1-1,1-1 1,-1 1 0,0-1 0,0 1 0,1 0-1,-1-1 1,0 1 0,0-1 0,0 2 0,1 23-177,-2-16 126,1 5 43,-1 0-1,-1-1 1,0 1 0,-1 0-1,-1-1 1,0 1-1,-7 15 1,-6 8 183,-26 38-1,-3 7 677,42-73-672,2-7-112,1 0 0,0 1 1,0-1-1,0 0 0,0 0 0,0 1 1,1-1-1,-1 0 0,1 1 1,0-1-1,-1 3 0,3-5-22,0 0 0,0 0-1,-1 0 1,1-1 0,0 1-1,-1-1 1,1 1 0,0-1-1,-1 1 1,1-1-1,0 0 1,-1 0 0,1 0-1,1-2 1,23-19 231,-1-1-1,37-45 1,-48 52-233,249-311-1222,-99 101-4683,-107 144 1722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6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91 5569,'0'0'4232,"15"33"-3257,49 102-433,-49-101-423,2 0 8,-16-33-137,0 0 0,0 0 0,0 0-1,0 0 1,0 0 0,0 0 0,1 0 0,-1-1 0,0 1-1,0-1 1,1 1 0,-1-1 0,0 1 0,1-1 0,-1 0-1,0 1 1,3-1 0,-3 0-44,1 0 0,0-1-1,-1 1 1,1 0 0,0-1 0,-1 1 0,1-1-1,0 1 1,-1-1 0,1 0 0,-1 0-1,1 0 1,-1 0 0,0 0 0,1 0 0,-1 0-1,0 0 1,0 0 0,1-1 0,-1 1 0,0 0-1,0-1 1,0-1 0,22-42-825,-17 33 579,29-73-1048,-21 49 1205,2-1 1,21-34 0,-35 69 247,-1-1 0,0 1 0,0 0 0,1 1 0,-1-1 0,1 0 0,0 0 0,0 1 0,-1-1 0,1 1 0,0-1 1,0 1-1,0 0 0,0 0 0,1 0 0,-1 0 0,0 0 0,0 0 0,1 1 0,-1-1 0,0 1 0,1-1 0,-1 1 0,1 0 1,-1 0-1,5 1 0,-4 0 32,1 0 1,-1 0-1,0 0 0,0 0 1,0 1-1,0 0 1,0 0-1,0 0 0,0 0 1,0 0-1,0 0 1,-1 1-1,0-1 0,1 1 1,-1 0-1,0 0 1,2 4-1,6 11 18,-2 0 1,0 1-1,-1 0 1,0 0-1,-2 1 1,-1 0-1,0 0 1,-1 0-1,-1 0 1,-1 1-1,-1-1 1,-1 1-1,-4 22 0,4-35-152,-1-1-1,1 0 1,-2 0-1,1 0 0,-1 0 1,0 0-1,-8 12 1,9-16-104,0 0 1,0-1 0,1 1 0,-2-1 0,1 1 0,0-1 0,0 0 0,-1 0 0,1 0 0,-1 0 0,0-1 0,0 1 0,1 0 0,-1-1 0,0 0 0,0 0 0,0 0 0,0 0 0,-1 0 0,-3 0 0,-5-3-2605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8.3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1 260 9162,'0'0'2929,"260"-57"-1713,-159 21-104,4 1-736,-13 7-232,-17 3-128,-20 7-16,-21 11-440,-18 0-568,-7-7-1345,-9 0-191,0-4-897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8.6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739 0 5809,'0'0'5265,"-185"259"-3256,118-153-113,-13 7-576,1 4-687,-1 7-633,0 0-160,13-7-1081,13-14-367,16-26-825,29-48 9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9.0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50 101 5513,'0'0'3326,"5"31"-1120,-1-6-1727,4 24 721,-2 1-1,0 77 0,-11-60-346,-3 0 0,-20 79 0,-10 77-1913,40-281-1120,7-99 588,4 78 540,39-127 0,-37 159 860,2 2 1,3 0-1,1 1 0,28-42 0,-41 73 197,2 0-1,0 1 1,0 0-1,1 1 1,0 1-1,24-18 1,-31 25 30,0 1 0,0 0 0,0 0 0,0 0 0,0 0 0,1 0 0,-1 1-1,1 0 1,-1 0 0,1 0 0,0 1 0,4-1 0,-5 2 24,-1-1 0,0 1-1,0 0 1,0-1 0,0 1-1,0 1 1,0-1 0,-1 0 0,1 1-1,0-1 1,-1 1 0,1 0-1,-1 0 1,1 0 0,-1 0 0,0 1-1,0-1 1,0 0 0,3 6-1,2 4 214,0 0-1,-1 1 0,0-1 0,-1 1 1,0 0-1,4 27 0,9 90 1163,-18-124-1354,8 478 2581,-10-445-2640,-8 50-1,7-73-74,-1 0-1,0-1 1,-1 1-1,-1-1 1,-13 25-1,17-36 1,0-1 0,1 0 0,-1 0 0,0-1 0,-1 1 0,1 0 0,0-1-1,-1 1 1,1-1 0,-1 0 0,0 0 0,0 0 0,0 0 0,0 0 0,0-1-1,0 1 1,-1-1 0,1 0 0,0 0 0,-1 0 0,1-1 0,0 1 0,-1-1 0,1 1-1,-1-1 1,1 0 0,-5-1 0,3 0-50,0 0 0,0-1-1,0 0 1,1 0 0,-1 0 0,0 0-1,1-1 1,0 1 0,-1-1 0,1 0 0,0 0-1,1-1 1,-1 0 0,0 1 0,1-1-1,0 0 1,-4-7 0,-7-16-352,1 0 0,1 0 0,1-1 0,2-1-1,1 0 1,1 0 0,2-1 0,1 1 0,1-1 0,1 0 0,2 0 0,5-41 0,-5 67 418,1 1-1,-1-1 1,1 1 0,0-1 0,0 1 0,1-1 0,-1 1 0,1 0 0,0 0 0,-1-1 0,2 1-1,-1 1 1,0-1 0,0 0 0,1 0 0,0 1 0,-1 0 0,1-1 0,0 1 0,0 0 0,0 0 0,6-2-1,0 0-17,0 1 0,-1 1 0,1-1 0,0 1 0,1 1-1,-1 0 1,17 0 0,-24 1 52,-1 0-1,0 0 1,1 0-1,-1 0 1,0 1-1,0-1 1,1 0-1,-1 1 1,0-1-1,0 1 1,0 0-1,1-1 1,-1 1-1,0 0 1,0 0-1,0-1 1,0 1-1,-1 0 1,1 0 0,0 0-1,0 0 1,0 0-1,-1 1 1,1-1-1,0 0 1,-1 0-1,1 0 1,-1 1-1,0-1 1,1 0-1,-1 0 1,0 2-1,1 6 1,0 0 0,0 0 0,-2 17-1,0-8 62,1-10 16,-1 1-1,0-1 1,0 1 0,-1-1-1,0 1 1,-1-1 0,0 0 0,0 0-1,-5 8 1,8-16-54,0 0 0,0 1 0,0-1-1,1 0 1,-1 0 0,0 0 0,0 0 0,0 1 0,0-1 0,0 0 0,0 0 0,0 0 0,0 0 0,0 0-1,0 1 1,1-1 0,-1 0 0,0 0 0,0 0 0,0 0 0,0 0 0,0 0 0,0 0 0,1 0-1,-1 0 1,0 1 0,0-1 0,0 0 0,0 0 0,1 0 0,-1 0 0,0 0 0,0 0 0,0 0-1,0 0 1,1 0 0,-1 0 0,0 0 0,0 0 0,0 0 0,0 0 0,1 0 0,-1 0 0,0-1-1,0 1 1,0 0 0,0 0 0,1 0 0,-1 0 0,0 0 0,0 0 0,0 0 0,0 0 0,0-1-1,0 1 1,0 0 0,1 0 0,-1 0 0,14-6 30,1-3-120,-1 0 1,-1-1-1,1-1 0,-2 0 0,13-14 1,4-4-1401,11-10-2797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9.3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65 1352,'0'0'6722,"256"-57"-6722,-185 50-1345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39.7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1049 1 1392,'0'0'12131,"-277"180"-10619,193-102-632,-12 18-528,-13 6-352,-5 12-896,5 3-552,-8 17-664,33-28-1473,25-38-1040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0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1 5009,'0'0'1752,"223"21"-1247,-173-3-73,-12-4-416,-21 4-16,-9-8-1345</inkml:trace>
  <inkml:trace contextRef="#ctx0" brushRef="#br0" timeOffset="1">25 231 3441,'0'0'3384,"-17"223"-2407,17-110 175,0 15-88,0 10-544,0 71-520,0-36-1800,-8-20-6778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0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437 0 6625,'0'0'5009,"-172"188"-5009,105-107-120,-17 36-1496,17-25-1200,21-24-929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0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470 29 3585,'0'0'2920,"41"-3"-2211,125-10-127,-87 1 1441,-81 17-1875,-13 41 275,-34 71-1,18-46 155,-163 339 1688,141-318-2486,-3-3 0,-84 104 0,126-176-169,-1-1 1,-1 0 0,-19 16-1,26-26-107,0 1-1,0-2 1,-1 1 0,1-1-1,-1-1 1,0 0-1,-1 0 1,-12 2-1,-13-3-2569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1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4353,'0'0'4377,"256"138"-2697,-164-67 33,5 3-673,-5 0-632,0-6-408,-8-19-32,29-28-1408,-20-14-1169,-14-7-1712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2.0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350 1 5865,'0'0'7239,"33"13"-6883,100 42-218,-128-53-142,-1 0-1,1 0 1,-1 1 0,0 0 0,1-1 0,-1 1 0,5 6 0,-8-8-18,-1-1-1,1 1 1,-1 0-1,1 0 1,-1 0-1,0 0 1,1 0-1,-1 0 1,0 0-1,0 0 1,1 0-1,-1 0 0,0 0 1,0 0-1,0 0 1,0 0-1,0 0 1,-1 1-1,1 6-314,-1-3 119,1-1 1,-1 0-1,1 0 1,-1 0-1,0 1 0,0-1 1,-1 0-1,0 0 0,1-1 1,-1 1-1,0 0 0,-1 0 1,1-1-1,-1 0 0,1 1 1,-1-1-1,-7 6 1,-3 1-354,0 0 0,-1-1 0,-20 10 1,14-8-3,-252 129-1370,265-136 3310,14-3-386,-1-1-1074,19-3 340,-1 0 1,1-2-1,-1-1 1,42-16-1,1 1 93,-42 13-138,0 2 0,0 1-1,0 1 1,38-2 0,-62 7-197,0-1 1,0 1-1,0 0 1,0-1 0,0 1-1,-1 0 1,1 0 0,0 0-1,0-1 1,-1 1-1,1 0 1,-1 0 0,1 0-1,-1 0 1,1 0-1,-1 0 1,0 0 0,1 0-1,-1 0 1,0 0 0,0 0-1,0 0 1,1 0-1,-1 1 1,-1-1 0,1 0-1,0 0 1,0 0 0,0 0-1,-1 2 1,-7 40 353,0-29-281,-2 1 1,1-1-1,-2 0 1,1-1-1,-18 16 1,9-9-46,-59 63 29,-78 92-487,153-172 405,-1 1-10,1 0 0,0 1 0,0-1 0,0 0-1,1 1 1,0 0 0,-3 7 0,6-11 19,0-1 0,1 1-1,-1-1 1,1 0 0,-1 1 0,1-1 0,-1 0 0,0 0-1,1 0 1,-1 0 0,1 0 0,1-1 0,-2 1 8,15-2 103,0 0 1,0-1-1,0-1 1,28-11-1,68-34 479,-21 8-157,10 3 21,-101 38-445,0 0 0,0 0 0,0 1 0,0-1 0,0 0 0,0 0 0,0 0 0,0 0 0,0 0 0,0 0 0,0 1 0,0-1 0,0 0 0,0 0 0,0 0 0,0 0 0,0 0 0,0 0 0,0 0 0,1 1 0,-1-1 0,0 0 0,0 0 0,0 0 0,0 0 0,0 0 0,0 0 0,0 0 0,0 0 0,0 0 0,1 0 0,-1 0 0,0 0 0,0 1 0,0-1 0,0 0 0,0 0 0,0 0 0,1 0 0,-1 0 0,0 0 0,0 0 0,0 0 0,0 0 0,0 0 0,0 0 0,0 0 0,1 0 0,-1 0 0,0 0 0,0-1 0,0 1 0,0 0 0,0 0 0,0 0 0,0 0 0,1 0 0,-1 0 0,0 0 0,0 0 0,0 0 0,0 0 0,0-1 0,-10 13-41,-151 129-82,57-52-245,-200 191-489,291-267 861,6-7 5,1 0 1,0 0-1,0 0 1,1 1-1,0 0 0,-6 9 1,10-13-2,-1 4-5,14-4 21,9-4 23,-1-1 0,0 0-1,0-2 1,0-1 0,0 0 0,-1-2 0,20-8-1,133-74 63,-134 68-104,0 0 1,0 1-75,-2-1 1,52-40-1,-88 61 48,0 0 1,0 0-1,0 0 0,0 0 0,0 0 1,0 0-1,-1 0 0,1 0 1,0 0-1,0 0 0,0-1 0,0 1 1,0 0-1,0 0 0,0 0 0,0 0 1,0 0-1,0 0 0,0 0 1,0 0-1,-1 0 0,1 0 0,0-1 1,0 1-1,0 0 0,0 0 0,0 0 1,0 0-1,0 0 0,0 0 0,0 0 1,0 0-1,0-1 0,0 1 1,0 0-1,0 0 0,0 0 0,0 0 1,0 0-1,0 0 0,0 0 0,1 0 1,-1 0-1,0-1 0,0 1 1,0 0-1,0 0 0,0 0 0,0 0 1,0 0-1,0 0 0,0 0 0,0 0 1,1 0-1,-15 5-675,-18 18 25,1 1 0,1 2 0,-31 34 0,-76 97 49,120-137 624,-3 3 197,-23 36-1,39-52-24,0-1 0,0 1-1,1 0 1,0 0 0,0 0 0,1 1-1,-1-1 1,2 0 0,-1 1-1,0 13 1,2-21-147,0 1 0,0 0 0,0-1 1,0 1-1,0 0 0,0 0 0,0-1 0,1 1 0,-1 0 0,0-1 0,0 1 0,1 0 0,-1-1 1,0 1-1,1-1 0,-1 1 0,1 0 0,-1-1 0,0 1 0,1-1 0,0 1 0,-1-1 1,1 1-1,-1-1 0,1 0 0,-1 1 0,1-1 0,0 0 0,0 1 0,24 1 136,-15-2-29,11 0-35,0-2 1,0 0-1,0-1 1,-1-1-1,1-1 0,-1-1 1,0-1-1,-1-1 1,37-19-1,-32 14-271,-1-2 1,-1 0-1,0-2 0,-1 0 0,0-2 0,-2 0 0,22-27 1,-36 38 94,0 1 0,0-1 0,-1 1 0,0-1 0,0 0 1,-1-1-1,0 1 0,0-1 0,-1 1 0,0-1 0,-1 0 1,0 0-1,0 1 0,-1-1 0,0 0 0,-3-17 0,2 25 139,1-1 1,-1 0-1,0 0 0,1 0 0,-1 1 0,0-1 0,0 0 0,-1 1 0,1-1 1,0 1-1,0 0 0,-1-1 0,1 1 0,-1 0 0,1 0 0,-1 0 0,0-1 0,-1 1 1,2 0 4,0 0 0,-1 1 1,1-1-1,0 1 0,0-1 1,0 1-1,-1 0 0,1-1 0,0 1 1,0 0-1,-1 0 0,1 0 1,0 0-1,-1 0 0,1 0 1,0 0-1,0 1 0,-1-1 1,1 0-1,0 1 0,0-1 1,-1 1-1,1-1 0,0 1 1,0 0-1,0-1 0,0 1 1,-2 2-1,0 3 73,-1 0-1,1 1 1,0 0-1,1 0 1,0 0-1,0 0 1,0 0-1,1 0 1,-1 10 0,1-9-22,-9 80 1013,3 96-1,-4 43 173,7-193-1215,-2 1 0,-1-1-1,-1 0 1,-19 46-1,24-73-90,0 0 0,0 0 0,-1 0 0,0-1 0,0 1 0,-1-1-1,1 0 1,-2 0 0,1-1 0,-6 6 0,7-9-81,1 0 0,0 0 1,-1 0-1,0 0 0,1 0 1,-1-1-1,0 1 0,0-1 0,0 0 1,0-1-1,0 1 0,0 0 1,0-1-1,0 0 0,0 0 1,0 0-1,0-1 0,0 1 1,0-1-1,-6-2 0,7 2-120,0-1 0,-1 1 1,1-1-1,0 0 0,0 0 0,1 0 0,-1 0 1,0 0-1,1-1 0,-1 1 0,1-1 0,0 1 1,-4-6-1,-23-48-2484,25 46 2394,0 1 0,-1 0 0,0 0-1,-1 0 1,-9-13 0,12 20 339,1 0 0,0 0 0,-1 1 0,1-1 1,-1 0-1,1 1 0,-1 0 0,0-1 0,0 1 0,1 0 1,-1 0-1,0 1 0,0-1 0,0 1 0,0-1 0,0 1 1,0 0-1,0 0 0,0 0 0,0 1 0,0-1 0,0 1 1,0-1-1,0 1 0,0 0 0,0 0 0,1 1 0,-1-1 1,0 0-1,1 1 0,-1 0 0,-2 2 0,-4 2 103,1 1 0,-1 0 0,2 0 0,-1 1-1,1 0 1,0 1 0,-9 14 0,11-14-341,1 0 0,0 1-1,0-1 1,-5 19 0,8-15-2095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6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1 6897,'0'0'5026,"-34"198"-3986,5-145-744,-9-7-296,0-7-912,-4-7-921,-21-32-327,9 0-705,12-3-1360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2.3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6089,'0'0'4585,"252"21"-3601,-172 0-375,-13 7-609,-17 26-256,-16-8-2369,-30-4-1656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3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1 181 3897,'0'0'4852,"47"3"-3333,547 4 2521,-323-30-2463,-181 15-1101,611-56 2602,6 27-1178,617 73 878,-490 2-1985,-7-33-333,-779-5-431,471-10 194,-14-1-1813,-503 11 1417,7-1-761,-17-10-445,-22-8-3310,-56-26 0,5 4-2590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3.8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99 5081,'0'0'8285,"-13"0"-6936,-27 0-235,31 0-80,34 0-392,1 1-131,-1-2 1,0 0-1,0-2 0,0-1 0,46-13 0,-7-8-83,-43 16-510,1 0 0,0 2 0,1 0 0,0 1 0,32-3 0,50 7-5070,-74 2 1843,18 0-4489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4.7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7994,'0'0'7525,"18"42"-5866,60 142-686,-18-8-258,-52-145-677,1 0-1,2 0 1,1-1 0,2-1-1,1 0 1,20 30-1,-32-56-48,-1 0-1,1 0 1,0 0-1,0 0 1,0 0-1,0 0 1,0-1-1,0 1 1,1-1-1,0 0 0,-1 0 1,1-1-1,0 1 1,0-1-1,0 1 1,0-1-1,0-1 1,0 1-1,0 0 0,0-1 1,0 0-1,0 0 1,0 0-1,0 0 1,0-1-1,0 0 1,0 0-1,0 0 1,0 0-1,0 0 0,0-1 1,0 0-1,-1 0 1,1 0-1,-1 0 1,1 0-1,5-6 1,3-4-114,1 0-1,-2-1 1,0-1 0,0 0 0,15-27 0,38-87-857,-21 37 14,-36 79 747,16-28-539,-22 39 682,0-1 1,1 0-1,-1 1 0,1-1 0,-1 1 0,1-1 0,-1 1 0,1 0 0,0 0 0,0 0 0,0 0 0,0 0 0,0 0 1,0 0-1,0 1 0,0-1 0,2 0 0,-2 1 31,-1 0 0,1 0 0,-1 1 0,1-1 0,0 0 0,-1 1 0,1-1 0,-1 1 0,1-1 0,-1 1 0,0 0 0,1-1 0,-1 1 0,0 0 0,1 0 0,-1 0 0,0 0 0,0 0 0,0 1 0,0-1 0,0 0 0,0 0 0,0 1 0,0-1-1,0 2 1,17 42-25,-13-30-3,6 17 38,-5-13 31,0-1 0,2 0 0,0-1 0,17 29-1,-22-42 5,-1-1-1,2 1 1,-1 0 0,0-1-1,1 1 1,-1-1-1,1 0 1,0 0 0,0-1-1,0 1 1,0-1-1,0 0 1,1 0 0,-1 0-1,1-1 1,0 1-1,-1-1 1,1 0 0,0-1-1,-1 1 1,1-1-1,0 0 1,0 0 0,6-1-1,-7 1 1,1-1-1,0 0 1,0 0-1,-1-1 1,1 1-1,-1-1 1,1 0-1,-1 0 1,0-1-1,5-3 1,-1 0-42,-1-1 0,0 0-1,0 0 1,0-1 0,5-8 0,31-48-2292,38-77-1,-33 41-2278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5.6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41 5881,'0'0'1070,"7"33"99,37 222 1292,-27-126-2217,-1 215 0,-15-360-781,1 0-1,1 0 1,0 0-1,1 1 1,0-1-1,2 1 1,0 0-1,11-21 1,72-109-2176,-70 117 2422,0 0-1,2 2 1,1 0-1,46-41 1,-63 63 377,1 0 1,-1 0 0,1 1-1,-1 0 1,1 0 0,0 0-1,0 1 1,0 0 0,8-1-1,-11 2-36,-1 1 0,0-1 0,1 1 0,-1 0-1,1 0 1,-1 0 0,1 0 0,-1 1 0,0-1-1,1 1 1,-1-1 0,0 1 0,1 0 0,-1 0-1,0 0 1,0 0 0,1 0 0,-1 1 0,0-1-1,-1 0 1,1 1 0,0 0 0,0-1 0,0 1-1,-1 0 1,3 4 0,5 13 53,0 0 0,-1 0 1,-2 1-1,0 1 0,5 29 1,5 15-36,-11-46-57,-2-8-1,-1 1 1,2-1-1,0 0 0,0-1 1,1 1-1,0-1 0,13 19 0,-17-28 26,0 0 0,0 0 0,0-1 0,0 1-1,0 0 1,0-1 0,1 1 0,-1-1-1,0 1 1,0-1 0,1 0 0,-1 1 0,0-1-1,0 0 1,1 0 0,-1 0 0,0 0-1,1 0 1,-1 0 0,0 0 0,1-1 0,-1 1-1,0 0 1,0-1 0,1 1 0,-1-1-1,2-1 1,29-20 676,70-93-363,-80 86-501,1 2-1,1 0 1,1 2-1,53-41 1,-74 63 161,0 1-1,0 0 1,1-1 0,-1 1 0,0 1 0,1-1-1,8-1 1,-12 2 13,0 1 0,0 0 0,0 0 1,0 0-1,0 0 0,0 0 0,1 0 0,-1 1 0,0-1 0,0 0 0,0 0 0,0 1 0,0-1 0,0 1 0,0-1 0,0 1 0,0-1 0,-1 1 0,1 0 1,0-1-1,0 1 0,0 0 0,-1 0 0,1-1 0,0 1 0,-1 0 0,1 0 0,0 0 0,-1 0 0,0 0 0,1 0 0,-1 0 0,1 0 0,-1 0 0,0 0 0,0 2 1,6 31 569,-5-22-408,1 0 0,0 0-1,8 22 1,-9-31-172,0-1-1,0 1 0,0-1 1,0 0-1,1 1 0,-1-1 0,1 0 1,-1 0-1,1 0 0,0 0 1,0 0-1,0-1 0,0 1 1,0 0-1,0-1 0,1 0 0,-1 1 1,1-1-1,-1 0 0,0 0 1,1 0-1,0-1 0,3 2 1,0-2-38,0 1 1,0-1-1,0-1 1,0 1-1,0-1 1,0 0-1,0 0 1,0 0-1,-1-1 1,1 0-1,0 0 1,-1-1-1,1 1 1,-1-1-1,0-1 1,0 1-1,0-1 1,6-5-1,5-7-142,-1 0 0,0-1 0,19-30 0,-33 45 164,29-41-222,37-73-1,-57 95 514,-1 0-1,-1 0 1,0 0 0,-2-1 0,-1 0-1,4-27 1,-8 35 477,0 7 683,2 27-1441,-3-20-9,93 484-1051,40-4 1177,-71-264-310,-49-168-49,-2 1 1,-2 0-1,-2 0 0,0 63 0,-6-109 231,-1 0 0,0 1-1,0-1 1,0 0 0,-1 1 0,1-1-1,-1 0 1,0 1 0,0-1-1,0 0 1,0 0 0,-3 5-1,2-6 15,1-1-1,-1 1 0,0-1 0,0 0 1,0 0-1,0 0 0,0 0 0,0 0 1,0-1-1,-1 1 0,1-1 1,0 1-1,0-1 0,0 0 0,-1 0 1,1 0-1,0 0 0,-3 0 0,-5-1-13,0 0 0,0 0 0,0-1 0,0 0 0,1-1 0,-1 0 0,1 0 0,-1-1 0,1-1 0,0 1-1,1-1 1,-1-1 0,-13-11 0,2-1-65,1-1-1,1 0 0,1-1 1,-17-25-1,24 30 90,0-1-1,1 0 1,1 0-1,1-1 1,0 0 0,1 0-1,1-1 1,0 0-1,1 1 1,1-2-1,1 1 1,1-34 0,1 41-7,0 1 1,2-1-1,-1 0 1,1 1-1,1-1 1,0 1-1,6-16 1,3 3-47,24-38 1,-29 51 13,69-102-823,-1 2-1623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5.9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5241,'0'0'1488,"231"180"-1384,-197-127-40,-13 4-64,-9 0-232,-12 35-392,-29-18-256,-13-7-664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6.2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3961,'0'0'3889,"59"92"-9186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6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4441,'0'0'1316,"0"43"-380,0 654 3397,0-590-3724,22 584 2254,21-323-1917,-24-252-2058,40 130 0,-54-231-143,-2-49-2938,-3 20 3689,0-46-3683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7.1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0 104 5449,'0'0'1206,"60"-11"-701,520-58 247,1210 46 2145,-1371 23-2136,718 54-733,-900-26-504,-234-26 564,-1-1-1,1 0 1,-1 1-1,1 0 1,-1-1-1,0 1 1,0 0-1,0 0 0,0 0 1,0 1-1,0-1 1,-1 0-1,1 1 1,-1-1-1,1 1 1,-1-1-1,0 1 1,1 3-1,2 3 52,6 12 121,-1 0 1,-1 0-1,-1 1 1,7 39 0,6 100 1078,-17-129-1062,93 1483 5323,-95-1414-5586,-2 349-483,0-418-826,-2 0 0,-10 50 0,12-78 1050,0 0 0,0 1 0,0-2 0,0 1-1,-1 0 1,0 0 0,1 0 0,-1-1 0,-4 5-1,5-6 52,-1-1 0,0 1 0,0-1 0,0 0 0,0 0-1,0 0 1,0 0 0,0 0 0,0-1 0,0 1 0,0 0 0,0-1-1,0 0 1,-1 1 0,1-1 0,0 0 0,-4-1 0,2 2-213,0-1 1,0 0 0,1-1 0,-1 1 0,0-1-1,0 0 1,1 0 0,-1 0 0,-4-2 0,1-1-779,1-1 0,-1 0 1,1 0-1,-10-11 1,16 16 1181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6:47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1 263 10418,'0'0'2585,"466"3"-2329,-47-49 576,76-18 768,22-3 201,-39 14-337,-79 25-648,-47 21-552,-54 7-264,-67 7-248,-47 32-2680,-66-8-3154,-55-9-2143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1288,'0'0'12643,"184"-7"-12091,-100 7-136,4-4-176,5 1-184,-5-1-56,-13-3-240,-12 0-792,-12 0-336,-5-3-1185,-17-1-912,-12 0 73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6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4625,'0'0'12483,"223"272"-9627,-148-173-1047,5 4-641,0-4-536,-1-7-320,-7-7-312,-9-7-88,-13-7-1496,-12-11-1345,-13 4-1192,-12-18-1360,-13-21 880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03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361 0 6345,'0'0'8698,"-100"216"-7578,62-99-239,-8 11-241,4 3 96,4 0-448,9-7-288,-1-4-312,9-3-976,4-7-1113,17-15-231,0-28-1641,0-38-224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03.5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139 150 6697,'0'0'5982,"42"-22"-5550,137-68-236,-169 84-174,1 1 0,0 0 0,1 1 0,-1 0-1,1 1 1,0 0 0,0 1 0,0 0 0,23 0 0,-18 1 20,-6 1-26,-4-1 46,0 1 0,0 0 0,0 0 0,0 1 0,0 0 0,7 2 0,-12-2-31,0-1 0,0 1 1,0 0-1,0 0 1,0 0-1,-1 1 0,1-1 1,-1 0-1,1 1 0,-1-1 1,1 1-1,-1-1 0,0 1 1,0 0-1,1-1 1,-1 1-1,0 0 0,-1 0 1,1 0-1,0 0 0,-1 0 1,1 0-1,-1 0 0,1 3 1,1 12 158,0 0-1,-2 1 1,0-1 0,-1 0 0,-1 0 0,0 0-1,-1 0 1,-1-1 0,-1 1 0,0-1-1,-1 0 1,-11 21 0,-12 16-58,-2-1-1,-43 54 1,51-75-154,4-3-44,-69 87-861,77-102 573,-1-1 1,0 0 0,-1-1 0,0 0 0,-1-1 0,-18 10-1,21-15-238,1-1-1,0-1 0,-1 0 0,0 0 0,0-1 0,0 0 0,0-1 1,0 0-1,0-1 0,0 0 0,0-1 0,-21-4 0,-8-10-2803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03.8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5001,'0'0'7834,"176"212"-6250,-109-141 160,0 0-335,-4 0-441,0 0-472,-12-8-376,-14-6-120,-11-4-1008,-26-3-1553,0-11-767,0-15-1809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04.1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0 1824,'0'0'10891,"0"252"-10475,0-61-416,-4-24-1569,-26-15-3752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1.6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2044 17 3385,'-36'-3'3250,"21"2"-3029,-199-10 713,134 10-509,-88 9 1,115 0-77,1 3 1,0 2 0,1 2 0,1 2-1,0 3 1,1 1 0,2 3 0,-53 35-1,38-18-94,2 3 0,2 3-1,3 2 1,1 2 0,-62 78-1,36-24 186,5 3-1,4 4 0,5 2 1,6 3-1,5 3 0,-50 156 1,77-184-179,3 2 0,5 0 0,4 2 0,4 0 0,4 0 0,9 186 0,4-233-96,1 0 1,3 0 0,1-1 0,21 54-1,-19-69-34,2-1-1,1-1 0,1-1 0,2 0 0,1-1 1,44 51-1,-38-53-29,2-2 0,0 0 0,2-2 0,1-2 0,38 22-1,-20-17 81,1-2-1,103 34 1,-60-32 27,2-5 1,0-3-1,157 8 0,-176-24-141,0-2 0,-1-4-1,1-3 1,-1-3 0,0-4-1,-1-3 1,91-33 0,-16-6-30,-2-7 1,-3-6-1,-4-6 1,-3-7-1,-3-5 1,-4-5-1,171-162 1,-226 183-119,-2-4 1,-5-2 0,87-128-1,-124 157 9,-1-2 0,-3 0 0,-1-2 0,-3-1 0,-3 0 0,-2-2 0,19-99 0,-27 85-233,-3 0 0,-3 0 0,-10-113 0,3 152 232,-2 1-1,-1-1 1,-1 1 0,-1 1-1,-2 0 1,0 0-1,-2 1 1,-2 1 0,0 0-1,-1 1 1,-24-27 0,26 34 42,0 2 1,-2 0 0,0 1 0,-1 0-1,0 2 1,-1 0 0,0 1 0,-1 0-1,-1 2 1,0 0 0,0 1 0,-1 1-1,0 1 1,0 1 0,-32-4 0,42 8-153,1 2 0,-1 0 0,1 0 1,0 1-1,-1 0 0,1 1 0,0 0 1,0 1-1,0 0 0,0 0 0,0 1 1,1 0-1,-10 6 0,2 1-648,1 1 0,0 0 0,1 1-1,1 1 1,-25 29 0,-30 47-4513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6.7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17676,'0'0'0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2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4041,'0'0'8662,"0"39"-7071,0-21-1366,-1 14 147,2 0 0,1 0 1,1 0-1,2 0 0,1-1 0,2 1 1,16 43-1,13 10 351,4-2-1,3-2 1,4-2-1,3-2 1,4-2-1,3-2 1,2-4-1,118 104 1,-32-55-268,5-6 1,4-8-1,285 143 1,-326-192-340,3-5 1,1-5 0,3-5-1,1-6 1,150 23 0,-100-37-84,272-1 0,-440-19-76,30 0-273,0 0 0,-1-3 1,1 0-1,43-11 0,-68 11-162,0 0 1,0-1-1,0 1 0,-1-1 1,1-1-1,-1 0 0,0 0 1,12-11-1,-15 11-247,0 0 1,-1 0-1,0-1 1,0 0-1,0 0 1,0 0-1,-1 0 1,0 0-1,0-1 1,-1 0-1,0 1 1,0-1-1,1-7 1,1-46-5615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2.3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4385,'0'0'7650,"38"24"-6262,130 82 471,-159-101-1677,59 36 1475,61 51-1,-111-78-1411,-2 2 0,0 0 0,0 1 0,-2 1 0,0 0 0,22 38 0,-27-38-183,-1-1-1,0 1 0,-2 1 1,0-1-1,-1 1 0,0 0 1,-2 1-1,0-1 0,-2 0 0,0 1 1,-1-1-1,-1 1 0,-3 21 1,-1-13-108,-2 1 1,0-1-1,-2-1 1,-1 1 0,-1-1-1,-2-1 1,0 0-1,-19 25 1,10-16-657,-2-1 0,-2-2 0,-39 40 1,31-49-1302,33-23 1794,0 1 0,0 0 0,0-1 0,0 1 0,0-1 0,0 0 0,0 1 0,0-1 0,0 0 0,0 0 0,0 1 0,0-1 0,0 0 0,-1 0 0,1 0 0,0 0 0,0 0 0,0-1 0,0 1 0,0 0 0,0 0 0,0-1 0,0 1 0,0-1 0,0 1 0,-1-2 0,-2-18-5759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2.7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0 591 9274,'0'0'5206,"37"-6"-2804,-33 6-2313,48-9 621,-2-1 1,1-3-1,-1-1 1,54-25-1,246-135 464,51-21-3742,-365 181 371,-23 9-266,-36 3-5013,6 3 7254,0-1 1,0 0-1,0-1 0,0-1 0,0-1 0,0 0 1,1-1-1,-17-7 0,-28-26 648,51 30 317,0 0 0,0 0 0,-1 1 0,0 0 0,0 1 0,-19-6 0,29 11-665,1 0 1,-1 0-1,1 0 0,-1-1 1,1 1-1,-1 0 1,1 0-1,-1 1 1,0-1-1,1 0 1,-1 0-1,1 0 0,-1 0 1,1 0-1,-1 0 1,1 1-1,-1-1 1,1 0-1,-1 1 1,1-1-1,-1 0 0,1 1 1,-1-1-1,1 0 1,-1 1-1,1-1 1,0 1-1,-1-1 1,1 1-1,0-1 1,0 1-1,-1-1 0,1 1 1,0 0-1,-5 26 1009,4-20-602,-4 177 4815,5-133-4347,0 132 1456,14 630 3342,14-38-4393,-25-682-2468,-1-39-6206,-2-257-5337,0 68 5421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3.7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322 870 6793,'-15'30'1346,"-174"363"2535,173-358-3615,-80 192 101,91-205-1101,5-22 713,0 0 0,0-1-1,0 1 1,0 0 0,0 0 0,0 0-1,0 0 1,0 0 0,0 0 0,0 0-1,0 0 1,1 0 0,-1 0 0,0 0 0,0 0-1,0 0 1,0 0 0,0 0 0,0 0-1,0 0 1,0 0 0,0 0 0,0 0-1,1 0 1,-1 0 0,0 0 0,0 0-1,0 0 1,0 0 0,0 0 0,0 0-1,0 0 1,0 0 0,0 0 0,0 0-1,0 1 1,0-1 0,1 0 0,-1 0-1,0 0 1,0 0 0,0 0 0,0 0-1,0 0 1,0 0 0,0 0 0,0 0-1,0 0 1,0 0 0,0 1 0,0-1-1,0 0 1,0 0 0,0 0 0,0 0-1,0 0 1,0 0 0,0 0 0,0 0-1,0 0 1,0 1 0,0-1 0,0 0-1,0 0 1,0 0 0,19-25-1878,-12 15 2358,49-63-482,3 2 0,80-72 0,148-112 1116,-73 68 180,-202 177-1223,-1-1-1,0 0 1,0 0-1,-1-1 1,-1 0-1,0-1 1,-1 0-1,0-1 1,-1 0-1,-1 0 0,8-24 1,6-30 384,49-149 3047,-56 185-2784,1 0-1,1 1 1,2 1 0,30-43 0,-35 59-468,-1 1 0,1 1 0,1 0 0,0 1 0,1 0 0,0 1 0,1 1 1,0 0-1,0 1 0,1 0 0,25-8 0,-20 10-69,-1 0 0,1 2-1,0 0 1,1 1 0,-1 1 0,0 2 0,1 0 0,42 5-1,-58-3-96,1-1 0,-1 1-1,1-1 1,-1 2 0,1-1-1,-1 1 1,0 0 0,0 0 0,0 1-1,-1 0 1,1 0 0,-1 0-1,0 0 1,4 6 0,-2-3 28,-2 1 1,1 0 0,-1 0 0,-1 1 0,1-1 0,-1 1-1,-1 0 1,5 18 0,-2 0 95,-2 1 0,-1 0-1,-2 0 1,0 0 0,-7 50 0,3-55-135,-2 0 1,0 0 0,-1 0-1,-2 0 1,0-1-1,-1-1 1,-22 37 0,15-32-155,-1-1 0,-2 0 0,0-2 1,-1 0-1,-37 31 0,51-49-175,0 0 0,0 0 0,-1 0 0,1-1 0,-1 0 0,0 0 0,-1 0 0,1-1 0,0 0 1,-1-1-1,0 0 0,0 0 0,1-1 0,-1 1 0,-10-1 0,15-1 34,1-1 1,0 1-1,-1 0 1,1-1-1,0 1 1,-1-1-1,1 0 1,0 0-1,0 0 0,0 0 1,-1 0-1,1 0 1,0-1-1,1 1 1,-1-1-1,0 1 1,0-1-1,1 0 1,-1 1-1,1-1 1,-1 0-1,1 0 1,0 0-1,0 0 1,0 0-1,0-1 1,-1-2-1,-2-7-447,1 0 0,0-1 0,1 1 1,-1-14-1,2 16 374,-4-137-1056,5 118 1337,0 15 50,1 1 0,1 0 0,0-1 0,1 1 0,0 0 0,1 1 1,1-1-1,0 0 0,0 1 0,1 0 0,1 1 0,0-1 0,0 1 0,2 0 0,-1 1 0,14-13 0,-19 20 31,0 0 1,0 0-1,0 0 0,0 1 0,0 0 1,1 0-1,-1-1 0,1 2 0,-1-1 0,1 0 1,0 1-1,0 0 0,0 0 0,5-1 1,-8 2-32,-1 0 0,1 0 1,-1 0-1,1 0 1,-1 0-1,1 0 0,-1 0 1,1 0-1,-1 0 1,1 0-1,-1 0 0,1 0 1,-1 0-1,1 0 0,-1 1 1,1-1-1,-1 0 1,0 0-1,1 1 0,-1-1 1,1 0-1,-1 1 1,0-1-1,1 0 0,-1 1 1,0-1-1,1 1 1,-1-1-1,0 0 0,0 1 1,1-1-1,-1 1 1,0 0-1,1 20 365,-1-10-154,-1 21 132,-2 0 0,-1-1 0,-1 1 0,-10 31-1,-47 123 586,11-34-278,29-70-537,5 2 1,3 0-1,3 0 0,2 144 0,8-160-31,4 96 187,-2-142 126,2-1 1,1 1-1,1-1 1,0 0-1,13 28 1,-18-48-365,0-1 0,0 1 0,1 0 0,-1-1 0,0 1 0,1 0 0,-1-1 1,1 1-1,-1-1 0,1 1 0,-1-1 0,1 1 0,-1-1 0,1 1 0,-1-1 0,1 0 0,0 1 1,-1-1-1,1 0 0,0 1 0,-1-1 0,1 0 0,0 0 0,-1 1 0,1-1 0,0 0 1,-1 0-1,1 0 0,0 0 0,0 0 0,-1 0 0,1 0 0,0 0 0,0-1 0,-1 1 1,1 0-1,1-1 0,1 0 12,-1 0 0,1-1 1,-1 1-1,1-1 0,-1 0 0,0 0 1,0 0-1,3-3 0,30-40 42,-2-3-1,-2 0 0,36-78 1,-30 46-848,-3-2 0,33-120 0,23-177-2744,-55 222 2825,-35 155 636,2-4-178,-1-1 0,0 0 0,0 0 0,0-12 0,-19 40-609,-73 77 754,-38 44 539,109-118-27,1 1 0,2 1-1,1 0 1,-14 30 0,26-46-91,0 0 0,0 1 1,1-1-1,1 1 0,0 0 0,0 0 1,1-1-1,0 19 0,1-23-218,1-1 0,-1 0 0,1 1 0,0-1 0,1 0 0,-1 0-1,1 0 1,0 0 0,0 0 0,0-1 0,1 1 0,0-1 0,0 1 0,0-1 0,0 0 0,1 0 0,-1 0 0,1 0-1,4 2 1,6 3 62,1 0 1,0-2-1,0 1 0,0-2 0,1 0 0,0-1 0,0-1 0,27 4 0,8-2-70,78-2-1,-57-5-820,-1-3-1,76-15 0,17-17-3699,-14-3-2384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6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0 11306,'0'0'4749,"-6"30"-1849,3-14-2462,-6 34 786,2 1 1,-2 75-1,9 145-820,0-93-7920,3-164 4161,4-16 908,9-23 851,36-99 183,-38 85 2085,1 1 0,40-69 1,-48 97-338,-1 0-1,1 1 1,1 0 0,0 0 0,0 0 0,1 1-1,0 1 1,0-1 0,1 1 0,0 1 0,0 0-1,1 0 1,-1 1 0,20-6 0,-21 8-248,1 1 1,-1 0-1,1 1 1,-1 0 0,1 0-1,-1 1 1,1 0-1,18 3 1,-27-3-129,0 0 1,-1 0-1,1 1 0,-1-1 1,1 0-1,-1 1 0,1-1 1,-1 0-1,1 1 0,-1-1 1,1 0-1,-1 1 0,1-1 1,-1 1-1,0-1 0,1 1 1,-1-1-1,0 1 0,1-1 1,-1 1-1,0-1 0,0 1 1,0 0-1,1-1 0,-1 1 1,0-1-1,0 1 0,0 1 1,-5 21-1119,-16 15-1236,15-30 1478,-1-1 1,0 0-1,-16 11 1,-30 18-3102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4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7842,'0'0'1576,"9"30"-24,1 1-971,7 21 1292,17 100 0,-25-70-1089,-4 119 1,-5-180-1063,-1-9-886,-2-11 39,-1-22-373,4 11 1230,-1-2 93,0-1 0,1 0 1,1 1-1,0-1 0,1 0 0,1 1 0,-1 0 0,2-1 0,0 1 0,0 0 0,1 1 0,7-13 1,1 4 73,2 1 0,0 1 1,0 0-1,34-29 1,-40 39 211,0 1 1,1 0 0,0 0 0,0 1 0,1 0 0,0 1-1,0 0 1,0 1 0,0 0 0,1 1 0,18-3-1,-28 5-11,1 1-1,0 0 1,-1-1-1,1 1 1,-1 0-1,1 0 1,0 1-1,-1-1 1,1 1-1,-1-1 0,1 1 1,-1 0-1,1 0 1,-1 0-1,0 0 1,3 2-1,-3-1 0,-1 0 1,1 0-1,-1 0 0,0 0 0,0 0 1,0 0-1,0 1 0,0-1 0,0 0 1,0 1-1,-1-1 0,1 0 0,-1 1 1,0-1-1,0 1 0,0 3 0,2 18 147,-2 0-1,-1 0 1,-1 0-1,0-1 0,-2 1 1,-1-1-1,-1 0 1,-18 45-1,3-24-471,10-23-95,-14 38-1,23-51-668,0 0 0,0 0 0,1 0 0,0 0 0,0 9-1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4.6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0 5897,'0'0'7678,"-10"35"-5372,-68 217 580,-17 10-3757,95-261 816,-12 32-2140,10-11-4564,13-17 2276,-9-3 4448,0 0 0,0 0-1,0 0 1,-1 0-1,1 1 1,-1-1 0,1 0-1,-1 1 1,0-1 0,0 1-1,0 0 1,0-1 0,0 1-1,0 4 1,4 45 962,-5-46-796,2 324 6763,-3-178-4741,-8 32-805,1-3-2087,18-207-1743,3-4 1682,89-230-5313,-51 123 2552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5.1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0 4993,'0'0'6653,"4"30"-6192,0 8-283,0 51 0,-5-81-156,0 1 1,0-1 0,-1 0 0,0 0 0,-1 0-1,1 0 1,-2 0 0,1 0 0,-1-1-1,0 0 1,-1 1 0,1-2 0,-8 8-1,-2 7 26,-24 31 41,22-31-63,1 1-1,0 1 0,-13 29 0,27-49-29,0 0 0,0 0 0,0 1 0,1-1 1,-1 0-1,1 0 0,-1 6 0,5-7-137,14-2 57,0 0 1,0-1 0,0-1-1,0 0 1,30-10 0,-48 12 83,48-12-9,-22 13 7,-25-1 2,0 0 1,-1 1-1,1-1 0,0 0 0,0 1 1,-1-1-1,1 1 0,0-1 0,-1 1 1,1-1-1,-1 1 0,1-1 0,-1 1 1,1 0-1,-1-1 0,1 1 1,-1 0-1,1-1 0,-1 1 0,0 0 1,1 0-1,-1-1 0,0 1 0,1 1 1,0 11 14,0-1 0,-1 0 0,0 1 0,0-1 1,-2 1-1,1-1 0,-7 21 0,-4 4 9,-19 41 0,20-53-76,0 1 0,2 0-1,1 0 1,-8 48 0,15-72 47,0 1 1,1-1 0,0 0 0,0 0 0,-1 0-1,1 0 1,0 0 0,1 1 0,-1-1-1,0 0 1,1 0 0,-1 0 0,1 0-1,0 0 1,-1 0 0,1 0 0,0 0 0,0 0-1,0 0 1,1 0 0,-1-1 0,0 1-1,1 0 1,-1-1 0,1 1 0,-1-1 0,1 0-1,0 1 1,3 1 0,0 1 18,1 1 0,-1-1 0,0 1 0,-1 1 0,1-1 0,-1 1 0,0-1 1,-1 1-1,1 0 0,-1 0 0,0 1 0,-1-1 0,4 13 0,-1 2 95,-1 1 1,4 42-1,-4 142 2145,-4-205-2201,0 0-1,0 0 1,0 0 0,0 0-1,0 0 1,0 1-1,1-1 1,-1 0 0,0 0-1,0 0 1,1 0-1,-1 0 1,1 0 0,-1 0-1,1 0 1,-1 0 0,1 0-1,0-1 1,-1 1-1,1 0 1,0 0 0,0 0-1,-1-1 1,1 1-1,0 0 1,0-1 0,0 1-1,0-1 1,0 1-1,0-1 1,0 1 0,0-1-1,0 0 1,0 0-1,0 1 1,0-1 0,0 0-1,0 0 1,1 0 0,-1 0-1,0 0 1,0 0-1,0 0 1,0-1 0,0 1-1,0 0 1,0-1-1,0 1 1,0 0 0,0-1-1,0 0 1,0 1-1,0-1 1,0 1 0,0-1-1,-1 0 1,2 0 0,9-9 105,0 0 0,-1-1 1,0 0-1,-1 0 1,14-24-1,-5 9-123,157-234-1737,12-17-6411,-127 198 2797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5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43 3865,'0'0'18452,"244"57"-18452,-156-78-192,8-11-2665,-20 7-3672,-26 4-3241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6.1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361 498 4217,'0'0'2551,"-28"30"-1060,-93 108 439,103-116-1533,1 1 1,1 0 0,0 2-1,2-1 1,1 2-1,1 0 1,-9 31 0,3-6 301,3 1 0,2 1 0,-13 103 0,13 166 1458,13-249-1560,4-1 1,2 1 0,27 118-1,-25-157-373,3 0-1,0-1 0,2-1 1,2 0-1,1-1 0,1 0 1,1-2-1,2 0 1,1-1-1,25 25 0,-13-20-42,2-2-1,1-1 1,1-2-1,2-2 1,77 40-1,-57-37-86,2-3-1,82 25 0,-34-23-32,0-4-1,2-5 0,146 6 1,-98-19 105,290-29 0,-260-4 80,204-57-1,176-83-99,-37-37-9,-436 159-133,-2-4 1,-2-4 0,108-84 0,-172 114-210,-1-1-1,-1-1 0,-2-2 1,0 0-1,-2-2 0,-1 0 1,-1-1-1,-2-1 0,-1-1 1,22-57-1,-24 44-87,-1-1-1,-3 0 1,-1-1-1,-3 0 0,-2 0 1,-2-1-1,-3-65 1,-2 84 268,-1 0-1,-2 1 1,0 0-1,-2 0 1,-1 0 0,-2 1-1,-16-35 1,7 26 33,-2 1 0,-1 1 1,-2 1-1,-50-54 1,18 31 29,-3 2 0,-2 3 0,-2 3 1,-2 2-1,-2 3 0,-74-34 1,35 27-35,-1 4 0,-3 6 1,-162-39-1,178 59 0,-1 4 1,0 5 0,-1 3-1,-161 9 1,190 4 4,0 4 0,1 3 0,-104 31 0,82-12-94,-160 79 0,197-82-692,0 2 1,-89 70-1,-67 91-6480,183-168 5959,-102 101-5431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6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7 9786,'0'0'11347,"-214"-7"-31080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7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0 231 5217,'0'0'10146,"303"46"-9786,-106-120-360,71-8-960,-41 15-2457,-34 14-3600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8.8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265 1 176,'0'0'136,"-264"149"-232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9.2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1020 184 2168,'0'0'12658,"-33"-29"-10743,-109-86-473,135 110-1345,-1 0 0,0 0 0,0 0 0,0 1 0,-1 0 0,-15-4 0,17 7-44,0 0 0,0 0 0,0 1 1,0 0-1,-11 1 0,-8 0 46,10 0-82,0 1 0,0 0 0,1 1 0,0 1 0,-1 0 0,1 1 0,1 1-1,-1 0 1,1 1 0,0 1 0,0 0 0,1 1 0,-17 14 0,-5 8-22,1 1 0,2 1 0,-37 50 0,28-30 2,2 3 0,3 1 0,2 1 0,-46 112-1,65-131 4,2 0-1,1 1 1,2 1-1,3-1 0,0 2 1,3-1-1,2 0 1,4 79-1,-1-113 1,0 1 0,0-1 0,1 1-1,0-1 1,0 0 0,0 0 0,1 0 0,1 0 0,-1 0-1,1 0 1,0-1 0,0 0 0,1 0 0,-1 0 0,2 0-1,-1-1 1,0 0 0,1 0 0,0 0 0,0-1 0,1 0-1,-1 0 1,1 0 0,12 4 0,1-2-4,1-1 0,-1 0 0,1-2 0,0 0 0,0-1 0,0-1 0,38-4 0,-22-1-41,0-2-1,0-2 0,-1-1 1,0-2-1,-1-1 1,0-2-1,-1-2 0,-1-1 1,43-28-1,-15 3-326,-2-2 1,-2-3-1,92-96 0,-121 113 164,-2-2 0,-1 0-1,-1-1 1,26-52 0,-39 64 145,-2 0-1,0-1 1,-2 0 0,0-1 0,-1 0 0,-2 0 0,0 0 0,1-45-1,-5 59 64,0-1 0,-1 1 0,0-1-1,0 1 1,-1-1 0,-5-16 0,4 21 5,0-1 0,0 1 0,0 0 1,0 0-1,-1 0 0,0 0 0,0 1 1,0-1-1,-1 1 0,1 0 0,-8-4 1,0 0-3,-1 0 1,0 1 0,0 1 0,-1 0-1,0 1 1,0 0 0,0 1-1,-23-3 1,-8 2-7,-67-1 1,83 6-202,0 1-1,-57 9 1,70-6-273,0 0-1,0 1 1,1 0-1,-1 1 0,1 1 1,-20 13-1,-20 18-3799,18-8-938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29.8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1 110 6113,'0'0'7242,"294"25"-4209,-80-35-57,63-26-943,16-3-745,-45 11-360,-68 10-248,-58 15-344,-21 3-256,4 0-80,-21 0-1632,-22 0-4673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7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316 0 1080,'0'0'8131,"-2"34"-6866,-7 106-409,8-115-489,4 45 1,-2-61-452,-1 1 1,1-1-1,-2 0 1,0 10-1,0-17-12,1 0 1,-1-1-1,1 1 0,-1 0 0,0-1 0,0 1 1,0-1-1,0 1 0,0-1 0,0 0 1,0 1-1,0-1 0,0 0 0,-1 0 0,1 1 1,-1-1-1,1 0 0,-3 1 0,-33 14-1307,28-13 1009,-25 8-384,-66 11 0,18-5 2242,82-17-1421,-1 0-1,0 0 1,0 0-1,0 0 1,0 1-1,0-1 1,0 0-1,0 0 1,0 1 0,0-1-1,1 0 1,-1 1-1,0-1 1,0 1-1,0-1 1,1 1-1,-1-1 1,0 1-1,0 0 1,1-1-1,-1 1 1,1 0-1,-1 0 1,1-1-1,-1 1 1,1 0-1,-1 0 1,1 0-1,0 0 1,-1-1-1,1 1 1,0 0-1,0 0 1,-1 0-1,1 0 1,0 0-1,0 0 1,0 0-1,0 0 1,1 0-1,-1 0 1,0 0-1,0-1 1,0 1 0,1 0-1,-1 0 1,0 0-1,1 0 1,0 1-1,1 1 62,0 0 0,1 0 0,-1 0 0,1 0 0,0-1 0,0 1 0,0-1 0,0 1 0,0-1 0,7 3 0,8 1 111,1-1 0,0 0 0,0-2 0,0 0 0,0-2 0,0 0 0,1-1 0,27-3 0,-36 2-180,0-1 0,0 0 0,0-1 0,0 0 0,0-1 0,-1 0 0,1 0 0,-1-1-1,12-8 1,9-8-31,42-37 0,10-7-74,-75 60 81,1 1 0,0 0 0,0 0 1,1 1-1,-1 0 0,1 1 0,0 0 0,-1 0 0,1 1 0,0 0 0,0 1 0,17 1 0,-20-1 57,0 1-6,-1 0 0,0 0 0,0 1-1,0-1 1,0 1 0,0 1 0,-1-1 0,1 1-1,-1 0 1,1 0 0,-1 1 0,0 0 0,0 0-1,5 5 1,-5-4-50,0 0 0,1-1 0,0 0 0,-1 0 0,1 0 0,0-1 0,1 0 0,-1 0 0,1 0 0,-1-1 0,1 0 0,8 1 0,1-2-547,0-2-1,25-2 1,-28 1 433,1 0 1,-1 2-1,0 0 1,20 2-1,-30-1 120,0-1 0,0 2 0,0-1 0,0 0 0,0 0 0,-1 1-1,1 0 1,0-1 0,4 5 0,-5-4-28,1 1 0,0-1 0,0 0 0,0-1 0,0 1 1,0 0-1,0-1 0,6 2 0,4-1-930,-1-1-1,0-1 1,20-1 0,2-2-4361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969 142 32,'0'0'4794,"5"-4"-4033,8-8 137,-1-1 1,11-15 0,-10 12-377,-1 1 0,19-16 0,-28 29-474,-1 1 0,0-1 0,1 1 0,-1 0 1,0 0-1,1 0 0,-1 0 0,1 1 0,3-1 0,-4 0 197,1 1-1,-1-1 1,1 0-1,-1 0 1,1 0-1,-1 0 0,0 0 1,1 0-1,2-3 3888,-6 5-4047,-1-1-1,1 1 0,-1-1 1,1 1-1,0 0 0,-1 0 1,1 0-1,0 0 0,0 0 1,0 0-1,0 0 1,-2 1-1,-2 3 49,-116 114 223,45-41-168,-390 400 2042,49 44-1449,392-487-745,24-34 198,6-5-137,261-232 313,-53 50-531,173-179-1411,-25-27-279,-312 331 1915,-96 87 1327,-538 497-264,413-360-1146,101-98-29,12-12-104,2 2-1,-62 79 1,84-85-1871,2 2 0,-32 68 0,24-31-4876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3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711 129 5857,'0'0'7054,"-20"-16"-6117,-65-47-210,76 57-648,1 0 0,0 1 0,-1 0 0,0 0 0,0 1 0,0 0 0,-1 1 0,1 0 0,-1 1 1,0 0-1,0 0 0,0 1 0,0 0 0,0 1 0,0 0 0,0 0 0,-18 4 0,17-3-70,-1 1-4,0 1 0,0 0 0,0 1-1,0 0 1,1 0 0,0 1 0,0 1-1,0 0 1,0 0 0,1 1 0,-17 15-1,0 3-7,1 1 0,-38 49-1,46-52 7,1 1 0,1 0 0,2 1-1,0 1 1,-17 46 0,25-52-3,0 0 1,1 1-1,1 0 0,1 0 1,1 0-1,1 0 0,1 0 1,4 34-1,-3-49-1,0 0 0,0 0 0,0 0 0,1-1 0,0 1 0,1 0-1,-1-1 1,1 0 0,0 0 0,0 1 0,1-2 0,-1 1 0,1 0 0,6 5 0,-2-4-6,-1 0 1,1-1 0,0 0-1,0 0 1,0-1 0,1 0-1,0 0 1,12 3 0,4-1-20,0-1 1,0-2-1,0 0 1,1-2-1,47-3 0,-51-1-20,0-1 0,1 0-1,-2-2 1,1-1-1,-1-1 1,0 0 0,0-2-1,-1 0 1,-1-2-1,1 0 1,-2-1-1,0 0 1,-1-2 0,0 0-1,-1-1 1,-1-1-1,0 0 1,-1-1 0,15-26-1,-23 30-18,1 0 1,-2-1-1,0 1 0,-1-1 0,0 0 1,-1-1-1,-1 1 0,-1 0 1,0-1-1,-2-21 0,1 30-171,0 0 1,-1 1-1,0-1 1,0 1-1,0-1 1,-1 1-1,0-1 0,-1 1 1,1 0-1,-1 0 1,0 0-1,-1 1 1,1-1-1,-1 1 0,0-1 1,-1 1-1,1 0 1,-1 1-1,0-1 1,0 1-1,0 0 0,-1 0 1,1 1-1,-10-5 1,-42-16-4650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689 370 744,'0'0'11459,"-11"-36"-10284,-39-116-369,48 143-711,-1 0 1,-1 0-1,1 1 0,-2-1 0,1 1 0,-1-1 0,0 2 0,-1-1 0,0 0 0,0 1 1,-9-8-1,5 6 68,2 2-98,0 0 0,-1 0 0,0 1 0,0 1 0,0-1 0,-1 1 0,0 1 0,0 0 0,0 0 0,0 1 0,-1 1 0,1-1 0,-1 2 1,1-1-1,-1 2 0,0-1 0,0 1 0,1 1 0,-1 0 0,0 1 0,1 0 0,-1 0 0,1 1 0,-1 0 0,1 1 0,1 1 0,-18 9 0,9-1-64,0 1 1,0 1-1,2 0 0,0 1 0,0 1 0,2 1 0,0 0 0,1 1 1,1 0-1,-14 30 0,13-20-5,1 1 1,1 0-1,1 0 1,2 1-1,1 1 1,-5 61-1,10-56-6,4 73-1,-1-99 9,1 0 1,0 0-1,1 0 1,0 0 0,1-1-1,0 1 1,0-1-1,1 0 1,1 0-1,10 14 1,-8-14 0,0-1 0,1 1 0,0-2 0,0 1 0,1-1-1,0-1 1,0 0 0,1 0 0,0-1 0,0-1 0,20 8 0,-12-8 0,0 0 1,1-1-1,-1-1 1,1-1-1,0 0 0,30-3 1,-36 0-6,0 0 0,-1-1 0,1-1 0,-1 0 0,0-1 0,0-1 0,0 0 0,0-1 1,22-13-1,-18 8-30,-1-2 1,0 1 0,0-2-1,-2 0 1,1-1-1,14-21 1,-12 13-166,-1-1 0,-1-1 1,-2-1-1,0 0 0,-1-1 0,-2 0 0,-1 0 0,-1-1 0,7-46 1,-12 51-595,-1-1 0,-2-39 0,0 55 345,-1 1-1,0 0 0,0 0 1,-1 0-1,0 0 1,0 1-1,-1-1 1,0 0-1,0 1 0,-1 0 1,1-1-1,-9-8 1,3 5-998,-1 0 0,-1 2 1,-13-10-1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4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902 1368 80,'0'0'1446,"5"1"173,16-3 9439,-31-16-7880,-21-20-1238,3-2-1,-34-60 1,-10-16-749,-119-144 295,-126-196-1212,288 403-850,3-2 0,-33-97 0,56 144 260,1 1-139,0 1 0,0 0 0,-1-1 0,0 1 1,-5-8-1,6 12-111,1 0 0,-1 0 0,0 0 0,0 1 0,0-1 0,0 1 0,0-1 0,-1 1 0,1 0 0,0-1 0,-1 1 0,1 0 0,-1 1 0,1-1 0,-1 0 0,1 1 0,-5-1 0,-29 0-7559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4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6505,'0'0'3082,"-40"7"-2045,-128 32-319,160-37-695,1 1-1,0-1 1,0 1-1,0 1 0,0-1 1,1 1-1,-1 0 1,1 1-1,0-1 0,0 1 1,0 0-1,1 1 1,0 0-1,0-1 0,0 2 1,1-1-1,0 0 0,0 1 1,-3 7-1,0-1 8,-4 7 39,2 0-1,0 1 1,1 0 0,1 0 0,-7 40-1,9-26 195,1 0 0,3 69-1,2-97-235,-1 0 0,1-1 0,1 1 0,-1 0 0,1-1 0,0 1-1,1-1 1,0 0 0,0 0 0,0 0 0,0 0 0,1 0 0,0-1 0,0 0 0,1 1 0,0-2-1,0 1 1,0 0 0,0-1 0,1 0 0,-1 0 0,1-1 0,0 1 0,0-1 0,0-1 0,11 4-1,2 0-4,0-1-1,0 0 1,1-2-1,0 0 0,-1-2 1,1 0-1,0-1 1,22-2-1,-20-2-33,-1 0 1,-1-1-1,1-2 1,-1 0-1,0-1 1,0 0-1,-1-2 1,0 0-1,-1-2 1,0 0-1,17-15 1,-17 12-37,0-1 1,-1-1 0,-1 0-1,-1-1 1,0-1-1,-1 0 1,-1-1 0,-1-1-1,17-39 1,-24 47-174,-1-1 1,-1 0-1,0 1 1,-1-1-1,0 0 1,-1-26-1,-2 30-177,1 0 0,-2 1-1,1-1 1,-1 0 0,-1 1-1,1 0 1,-2-1 0,1 1-1,-1 0 1,-7-10 0,-32-33-3419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4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1070 1352,'0'0'7554,"218"-148"-5994,-109 73-536,17-13-383,4-15-321,4 0-56,-8-3-160,-8 11-48,-14 6-56,27-17-368,-27 28-1281,-20 0-1983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4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0 2345,'0'0'11333,"-22"4"-8442,-71 3 368,72-7-3054,0 1 0,0 1 0,0 1 0,1 1-1,-1 0 1,-28 11 0,25-4-159,0 1 1,1 1-1,0 1 0,1 0 1,1 2-1,1 1 1,0 1-1,1 0 0,-28 35 1,35-37 83,0 1 0,1 0 0,1 1-1,1-1 1,1 2 0,0 0 0,1 0 0,1 0 0,1 1 0,0-1 0,2 1 0,0 0 0,1 23 0,2-22-15,-1 3 175,5 36-1,-2-51-225,-1 0 0,1-1 0,1 1-1,0-1 1,0 1 0,1-1 0,6 12-1,-2-7-20,0 0 1,1-1-1,1 0 0,0 0 0,0-1 0,1 0 1,1 0-1,0-2 0,0 1 0,1-2 0,0 1 1,0-2-1,1 0 0,0 0 0,0-2 0,1 1 0,0-2 1,0 0-1,0-1 0,18 2 0,-17-3-33,1-1-1,0 0 0,-1-1 1,1-1-1,0-1 1,-1 0-1,0-1 1,1-1-1,-1-1 1,0 0-1,-1-1 0,18-9 1,-7 0-43,-1-2-1,-1 0 1,-1-2 0,0 0-1,-1-1 1,-1-2 0,22-29-1,-31 35-16,-1 0 1,-1-1-1,0 0 0,-1 0 0,-1-1 0,-1 0 0,0-1 0,-2 0 0,0 0 0,-1 0 0,3-39 0,-6 40 49,0 0-1,-2 0 0,0 0 0,-1 0 0,-5-21 0,5 33-10,-1-1 0,1 1 0,-1-1 0,-1 1 0,1 0 0,-1 0-1,0 0 1,0 1 0,0-1 0,-1 1 0,0 0 0,0 1 0,-1-1-1,1 1 1,-1 0 0,-8-5 0,8 6-79,0-1 0,0 1 0,-1 1 1,1-1-1,-1 1 0,0 0 0,0 1 0,0-1 0,1 1 0,-10 0 1,13 1-114,-1 1 1,0-1 0,0 1 0,0-1 0,0 1 0,1 0-1,-1 1 1,0-1 0,1 1 0,-1-1 0,1 1 0,0 0 0,-1 1-1,1-1 1,0 0 0,0 1 0,0 0 0,1-1 0,-4 6 0,-26 45-4993,-1 3-912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1068 24,'0'0'8626,"-4"-27"-683,5 23-7802,0-1 1,1 1-1,0-1 0,-1 1 1,2 0-1,-1 0 0,0-1 1,1 2-1,0-1 1,0 0-1,0 1 0,0-1 1,0 1-1,8-6 0,3-4 127,156-166 472,-8-7 0,232-348 0,-361 479 191,-30 47-997,-25 35-1769,-61 84-8810,44-61 3379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7074,'0'0'5846,"18"26"-5230,59 88-62,-69-103-441,-1 1 0,-1 1 1,0-1-1,0 1 0,-1 0 1,-1 1-1,0-1 0,-1 1 1,-1-1-1,0 1 1,0 0-1,-2 0 0,0 17 1,0-5 28,-1 132 273,-2-131-383,0 1-1,-2-1 1,-15 48 0,-6-4-7,-58 110-1,-55 62-981,112-199-853,-2 0 0,-62 71 0,29-53-2396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6337,'0'0'4860,"7"36"-4089,21 121-432,-23-119-240,-2 0 0,-3 67 0,-1-46-20,0-36-39,1-12 17,-1 1 0,2-1 0,-1 1 0,5 20 0,-4-30-33,-1 1 0,1-1-1,0 0 1,0 1 0,0-1-1,0 0 1,1 0 0,-1 0 0,0 0-1,1 0 1,-1 0 0,1 0-1,0 0 1,0 0 0,0-1 0,0 1-1,0-1 1,0 0 0,0 1 0,0-1-1,1 0 1,-1 0 0,0 0-1,1-1 1,-1 1 0,1-1 0,3 1-1,4 0-14,1-1-1,0-1 1,-1 0-1,1 0 1,0-1-1,-1 0 1,0-1-1,1 0 1,-1-1-1,-1 0 1,1 0-1,0-1 1,-1-1-1,0 1 1,0-2-1,-1 1 1,9-9-1,10-10-605,-2-1 0,-1-1-1,33-46 1,-8-3-1958,-20 8-941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7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 54 9058,'0'0'10608,"38"-7"-9470,0 0-948,222-28 269,34 31-445,-294 4-18,1 0-1,0 0 0,-1 0 0,1 0 1,0 0-1,-1 0 0,1 0 1,0 1-1,-1-1 0,1 0 1,0 0-1,-1 1 0,1-1 0,-1 0 1,1 1-1,0-1 0,-1 1 1,1-1-1,-1 0 0,1 1 1,-1-1-1,1 1 0,-1 0 1,0-1-1,1 1 0,-1-1 0,0 1 1,1 0-1,-1-1 0,0 1 1,0-1-1,1 1 0,-1 0 1,0-1-1,0 1 0,0 0 0,0 0 1,0-1-1,0 1 0,0 0 1,0-1-1,0 1 0,-1 0 1,1-1-1,0 1 0,0 0 0,0-1 1,-1 1-1,1 0 0,-2 4 6,0-1 0,0 0 0,-1 0 0,1 0 0,-1 0 0,-5 5 0,-19 18-20,-2-3 0,-1 0 0,-56 34-1,31-22-219,-15 11-230,-410 291-8479,425-297 6384,25-25-825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1 368,'0'0'5447,"4"32"-3892,-1 4-1059,25 173 2203,-20-157-1965,19 105 1477,7 195 1,-28-109-1028,-31 297 1,-16-220-1268,39-304-2030,6-26-1661,-2 4 3213,13-26-4806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458 652 8298,'0'0'6748,"2"-36"-4853,-1-4-1552,5-178 474,-6 204-790,0-17 1,0 0 0,-2-1 0,-1 1 0,-13-53 0,14 77-31,0-1-1,-1 1 0,0 0 1,0 0-1,0 0 1,-1 1-1,0-1 1,-1 1-1,1 0 0,-1 0 1,0 1-1,-1-1 1,1 1-1,-1 0 0,0 0 1,-1 1-1,1 0 1,-1 0-1,0 1 0,1-1 1,-2 2-1,1-1 1,0 1-1,-15-3 1,14 3-5,0 2 1,1-1 0,-1 1-1,0 0 1,0 0 0,0 1-1,1 0 1,-1 1 0,0-1-1,1 1 1,-1 1 0,1 0-1,0 0 1,0 0 0,0 1-1,0 0 1,1 0 0,-1 1-1,1-1 1,0 1 0,1 1 0,-1-1-1,1 1 1,-8 12 0,-1 3-8,1 1 1,0 0 0,2 1 0,1 0 0,1 1 0,-8 34 0,5-4 12,3 0-1,2 1 1,3 0 0,3 63-1,1-102 19,0-1 0,1 1-1,1 0 1,1-1 0,0 1 0,10 27 0,-11-37 6,1 0 0,0 0 0,0-1 0,1 1 0,-1-1-1,1 0 1,0 0 0,1 0 0,-1 0 0,1-1 0,0 0 0,0 0 0,0 0 0,1 0 0,-1-1 0,1 0 0,0 0 0,11 4 0,-8-5 11,0 0-1,-1 0 1,1-1-1,0 0 1,0 0 0,0-1-1,0 0 1,0-1-1,0 0 1,0 0-1,0-1 1,-1 0-1,1-1 1,-1 0 0,1 0-1,-1 0 1,0-1-1,0-1 1,-1 1-1,1-1 1,-1-1-1,7-6 1,9-9-44,-1-2 0,-1 0 0,-1-1 0,32-53 0,-40 58-485,-1-1-1,-1 0 1,0-1 0,11-37 0,-15 35-1485,-1-1-1,3-28 1,-6-4-3820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13739,'0'2'18257,"0"-52"-19651,0 11-7325,0 13-3610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7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453 433 1992,'0'0'12122,"2"-17"-11341,17-231 952,-19 239-1637,0-1 1,-1 1 0,0-1 0,0 1 0,-1 0 0,0 0 0,0 0 0,-7-15 0,7 20-72,-1-1 1,0 1-1,0 0 0,-1 0 1,1 0-1,-1 0 1,0 1-1,0-1 0,0 1 1,0 0-1,0 0 1,-1 1-1,1-1 1,-1 1-1,0 0 0,0 0 1,-5-1-1,0 0-20,0 1 0,-1 0 0,1 0-1,0 1 1,-1 0 0,1 1 0,-1 0 0,1 1-1,0 0 1,-1 1 0,1 0 0,0 0 0,0 1 0,0 1-1,1 0 1,-1 0 0,1 0 0,0 1 0,0 1-1,0 0 1,1 0 0,-12 10 0,1 3-3,0 0 1,1 2 0,-25 36-1,37-49-1,1 1 0,0 1 0,0-1 0,1 1 0,0 0 0,0 0 1,1 0-1,1 0 0,0 0 0,0 1 0,1-1 0,0 16 0,1-23-4,1-1 1,-1 1-1,1-1 1,0 1-1,0-1 1,0 0-1,0 1 1,0-1-1,0 0 1,1 0-1,-1 0 1,1 0-1,-1 0 1,1 0-1,0-1 1,0 1-1,0 0 1,0-1-1,0 1 1,0-1-1,0 0 1,0 0-1,5 2 1,5 1-21,0 0 0,0 0-1,18 2 1,-25-5 17,47 6-504,1-2 0,91-4 1,-78-1-1026,-55 0 1053,25-3-1210,-35 3 1504,0 0 0,0 0 1,0-1-1,0 1 0,0 0 0,0-1 1,-1 1-1,1-1 0,0 1 0,0-1 1,0 1-1,-1-1 0,1 0 0,0 1 1,-1-1-1,1 0 0,-1 0 0,1 1 1,-1-1-1,1 0 0,-1 0 0,1 0 1,-1 0-1,0 0 0,1 1 0,-1-1 1,0 0-1,0 0 0,0 0 0,0 0 1,0-1-1,0-16-5123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1327 67 64,'0'0'9409,"7"-11"-7103,24-34-125,-25 34 1260,-8 12-3332,1 0 0,-1 0 0,0 1 0,1-1 0,-1 0 0,1 1 1,-1-1-1,1 0 0,0 1 0,-1 0 0,1-1 0,0 1 0,-1 3 0,-7 9 164,-259 285 3179,184-212-2792,-151 154 452,-68 71-513,23 18-1495,261-304 197,-39 46-1530,25-42-1632,-4-9-3676,14-17-1689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454 316 5617,'0'0'8682,"0"-36"-8537,-2-115-131,2 144-18,-1 0 0,1 0 1,-2 0-1,1 0 0,-1 0 1,0 0-1,0 0 0,-1 1 0,-5-11 1,6 13-3,-1 1 1,1-1 0,-1 1-1,0 0 1,0 0 0,0 0-1,0 0 1,-1 1 0,1-1-1,-1 1 1,1 0 0,-7-2 0,2 1-1,0 1 0,0 0 0,0 1 0,0 0 0,0 0 0,-1 1 0,1 0 0,0 0 1,0 1-1,0 0 0,0 1 0,-11 3 0,7-1 6,1 0 0,0 1 0,0 1 0,0 0 0,1 0 0,0 1 0,0 0 0,1 1 0,-1 0 0,2 1 0,-14 16 0,6-5 8,0 2 1,2-1 0,0 2-1,-15 35 1,20-37-3,1 1-1,2 1 1,0-1 0,1 1 0,1 0 0,1 1 0,0 39-1,3-57 13,0 0-1,0 1 1,1-1-1,0 0 0,0 0 1,0 0-1,1 0 1,0 0-1,0 0 0,4 7 1,-4-9 6,1-1 1,0 0 0,-1 0 0,1 0 0,0 0-1,1 0 1,-1 0 0,0-1 0,1 0-1,0 1 1,-1-1 0,1 0 0,0-1-1,0 1 1,0-1 0,4 1 0,6 2 13,-1-2 1,1 1-1,0-2 1,0 0 0,0 0-1,0-2 1,0 1-1,0-2 1,0 0 0,0 0-1,0-2 1,-1 0-1,1 0 1,-1-1 0,0-1-1,-1 0 1,1 0 0,-1-2-1,-1 1 1,17-15-1,109-103-526,-65 56-2538,3 6-6025,-60 53 6005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2985,'0'0'11538,"13"6"-10414,0-1-818,0 0-1,-1 2 1,0 0-1,-1 0 0,1 1 1,-1 0-1,-1 1 1,13 13-1,40 57 1487,-4 3-1,57 103 1,-47-72-770,289 414 3385,-341-504-4272,5 7 170,20 35 0,-37-57-266,-1 1 0,0 0-1,-1-1 1,1 1 0,-2 0-1,1 0 1,-1 1-1,-1-1 1,2 13 0,-3-19-387,-3-11-834,-32-99-9766,10 34 416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8 744,'0'0'11052,"5"-2"-9146,-5 1-1835,0 1 1,1-1 0,-1 1 0,1 0 0,-1-1 0,0 1 0,1 0-1,-1-1 1,1 1 0,-1 0 0,1 0 0,-1 0 0,1-1 0,-1 1-1,1 0 1,-1 0 0,1 0 0,0 0 0,-1 0 0,1 0 0,-1 0-1,1 0 1,-1 0 0,1 0 0,-1 0 0,1 0 0,-1 1 0,1-1-1,-1 0 1,1 0 0,-1 0 0,1 1 0,-1-1 0,1 0 0,-1 1-1,1-1 1,-1 0 0,0 1 0,1 0 0,0 2 278,-1 0 0,1 0 0,-1 0 0,0 0 0,0 0 0,0-1 0,0 1 0,0 0 0,-2 5 0,-2 9 275,-2-1-1,0 1 0,0-2 1,-2 1-1,0-1 1,-15 22-1,8-12-167,-200 343 3050,-83 197-2841,297-562-1730,1-10-1358,1-13-1869,0 0 0,7-29-1,7-7-4680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476 379 1912,'0'0'7053,"0"-33"-6165,-1-108 11,1 128-807,0 1-1,-1 0 1,-1 0 0,0-1 0,0 1 0,-7-16 0,6 21-39,-1 0-1,0 0 0,0 0 1,0 1-1,-1 0 1,0-1-1,-10-8 1,9 11 83,1-1 1,-1 1 0,0 1-1,0-1 1,-1 1 0,1 0-1,-1 0 1,0 1 0,1 0-1,-1 0 1,0 0 0,0 1-1,-13 0 1,10 0 90,-1 1-1,1 0 1,0 1 0,0 0 0,0 1-1,0 0 1,0 0 0,0 1 0,-12 6-1,9-2 9,1 0-1,0 1 1,1 1-1,0 0 1,0 0-1,1 1 1,0 0-1,1 1 1,0 0-1,1 1 1,-11 18-1,9-12-19,1 0 0,1 1-1,1-1 1,0 2 0,1-1 0,1 1-1,-3 33 1,6-34-94,0 0-1,2 0 1,1-1-1,4 31 1,-4-42-101,1 0 0,0 1 0,1-1-1,0 0 1,0 0 0,0 0 0,1-1 0,0 1 0,0-1 0,0 0 0,1 0 0,0 0 0,11 9 0,-6-7-12,0 0 0,1-1 1,0-1-1,0 1 0,1-2 1,16 7-1,-20-9-6,-1-1 0,1 0 0,0-1 0,-1 1 0,1-1 0,0-1 0,0 0 0,0 0 0,0 0 0,0-1 0,13-3 0,-15 1-63,-1 1 0,0-1 0,0 0 0,0 0 0,0-1 0,0 1 0,-1-1 0,1 0 0,-1 0 0,0-1 0,6-9 0,-3 5-928,-1 0 0,0-1 1,0 0-1,-1 0 1,4-14-1,-5-6-4568,-4 10-384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305 108 5833,'0'0'9514,"-1"-14"-9338,-6-45-74,6 57-102,0 0-1,0 0 1,0 0 0,0 0 0,0 1 0,-1-1 0,1 0 0,-1 0 0,1 1 0,-1-1 0,0 1 0,0 0 0,1-1-1,-1 1 1,0 0 0,0 0 0,0 0 0,0 0 0,0 1 0,0-1 0,-1 1 0,1-1 0,0 1 0,0-1-1,0 1 1,-1 0 0,1 0 0,-3 1 0,-1-2-7,-3 0 2,1 0 0,-1 1 0,1 0 0,-1 0 0,1 0-1,-1 1 1,1 1 0,-1 0 0,1 0 0,0 0 0,-1 1 0,2 0-1,-1 1 1,0 0 0,1 0 0,-1 0 0,1 1 0,0 0-1,1 1 1,-1-1 0,1 1 0,0 1 0,1-1 0,-1 1 0,1 0-1,1 0 1,-1 0 0,-6 16 0,6-10 47,1 1 1,1 0-1,0 0 0,0 0 0,2 0 1,-1 0-1,2 0 0,0 1 0,3 20 1,-3-31 0,1 0 0,0 1 0,0-1 1,0 1-1,0-1 0,1 0 0,0 0 0,-1 0 1,1 0-1,1 0 0,-1 0 0,1 0 0,-1-1 1,1 1-1,7 5 0,-4-4 22,0-1-1,0 0 1,1 0 0,-1 0 0,1-1 0,0 0-1,0 0 1,14 3 0,0-2 66,1-1 0,0-1-1,0-1 1,-1-1 0,39-4 0,-48 2-105,1-1-1,-1 0 1,0-1 0,1 0-1,-2-1 1,1 0 0,-1-1-1,1 0 1,-1-1 0,-1 0-1,0-1 1,0 0 0,0-1-1,10-12 1,-7 6-391,0-1 0,-1-1 0,0 1 0,-2-2 0,0 0 0,-1 0 0,-1-1 0,9-28 1,-3-22-4995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8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5385,'0'0'6814,"9"31"-6116,31 97-594,-39-125-120,1 1 0,-1 0 0,1-1 0,-1 1 0,1-1 0,0 0-1,0 1 1,1-1 0,-1 0 0,3 3 0,-4-6-31,0 1 1,0-1-1,0 1 1,0-1-1,0 1 1,1-1-1,-1 0 1,0 1-1,0-1 0,0 0 1,0 0-1,0 0 1,0 0-1,0 0 1,0 0-1,1 0 1,0-1-1,7 1-491,-4 0 227,1-1 1,-1 1-1,0-1 1,1 0-1,-1-1 1,0 1-1,0-1 0,0 0 1,0 0-1,0 0 1,0-1-1,0 0 1,6-5-1,2-4-98,-1 1-1,0-2 1,10-13-1,-14 15 480,1 1-1,0 0 0,0 1 1,1 0-1,0 0 1,14-9-1,-21 17 63,-1 0 1,0 0-1,0 0 1,0 0-1,1 0 1,-1 0-1,1 1 1,-1-1-1,0 1 1,1-1-1,-1 1 1,1 0-1,-1 0 1,1 0-1,-1 1 1,1-1-1,-1 0 1,1 1-1,-1 0 1,0-1-1,1 1 1,-1 0-1,0 0 0,0 0 1,1 1-1,-1-1 1,0 0-1,0 1 1,0 0-1,-1-1 1,1 1-1,0 0 1,-1 0-1,1 0 1,-1 0-1,1 0 1,0 3-1,3 3-231,-2-1 1,1 1-1,-1 0 0,0 0 0,-1 0 0,0 1 1,0-1-1,-1 0 0,1 15 0,-2-23 21,0 1 0,0-1 0,0 0 1,0 1-1,0-1 0,0 0 0,0 1 0,0-1 0,0 0 0,0 1 0,0-1 0,0 0 1,-1 1-1,1-1 0,0 0 0,0 0 0,0 1 0,-1-1 0,1 0 0,0 0 0,0 1 1,0-1-1,-1 0 0,1 0 0,0 0 0,-1 1 0,1-1 0,0 0 0,0 0 0,-1 0 1,1 0-1,0 0 0,-1 0 0,1 0 0,0 0 0,-1 0 0,1 1 0,0-1 0,-1 0 0,1-1 1,0 1-1,-1 0 0,1 0 0,0 0 0,-1 0 0,1 0 0,-3 0-363,-13 0-2090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1 720,'0'0'11139,"105"18"-10531,-80-11-120,-4 3-296,0 1-192,-4-4-400,-9-4-3609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1872,'0'0'13579,"13"3"-19540</inkml:trace>
  <inkml:trace contextRef="#ctx0" brushRef="#br0" timeOffset="1">0 1 400,'193'244'5033,"-193"-237"-3609,0 4 209,4-1-177,1 1-744,-1 7-712,0-4-1872,-4-4-2641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5065,'0'0'6798,"8"15"-8572,6 7 982,35 65-6651,-45-77 8239,-1 0 0,0 1 0,2 12 0,6 23 3504,-3-22-2268,-1 0 0,5 28 0,-6 18-2433,-8-49-2404,-8-11-2598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1504,'0'0'12627,"55"28"-12627,-30-21-112,0-3-1544,-12-4-2921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2577,'0'0'9322,"79"39"-17980,-66-39 5561</inkml:trace>
  <inkml:trace contextRef="#ctx0" brushRef="#br0" timeOffset="1">219 380 456,'0'0'7226,"38"67"-11707,-38-60 1424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0 768,'0'0'12659,"-46"18"-17012,21-21-1872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0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69 920,'0'0'6336,"-12"31"-4787,-36 103-82,45-125-1299,0 1 1,1-1 0,0 1 0,0 0 0,1 0 0,0 0-1,1-1 1,1 12 0,0 3 233,-1-11-158,0 0-1,1 1 0,1-1 0,0 0 1,1 0-1,0 0 0,1-1 1,5 14-1,-5-19-78,0 0 1,0 0-1,1 0 1,0 0-1,0-1 1,0 0-1,1 0 1,0 0-1,0-1 1,1 0-1,-1 0 1,1 0-1,0-1 0,11 5 1,-4-4 175,1-1-1,0 0 1,0-1-1,0-1 1,0 0 0,0-1-1,0-1 1,0 0-1,26-4 1,-33 2-220,0 0 0,1 0 0,-1-1 0,0 0 1,-1 0-1,1-1 0,-1 0 0,1 0 0,-1-1 0,0 0 0,-1 0 0,1-1 1,7-8-1,5-7 242,-1 0 1,25-41-1,-31 44-68,-1-1-1,-1 0 1,-1 0 0,0-1 0,-2 0-1,0-1 1,-1 1 0,-2-1-1,0-1 1,-1 1 0,-1 0 0,-1-1-1,-3-38 1,2 55-198,-1 1-1,0-1 0,0 1 1,0-1-1,0 1 1,-1 0-1,0-1 0,0 1 1,0 0-1,0 0 1,-1 1-1,1-1 1,-1 0-1,0 1 0,0 0 1,-1 0-1,1-1 1,-1 2-1,1-1 0,-1 0 1,0 1-1,0 0 1,0 0-1,0 0 1,-1 0-1,1 1 0,-8-2 1,-5-1 61,-1 1-1,1 1 1,-1 0 0,0 1 0,-34 4-1,41-2-147,0 1 0,1 1 0,-1 0 0,1 0 0,-1 1 0,1 1 0,0 0 0,0 0 0,1 0 0,0 1 0,0 1 0,0 0 0,-12 12 0,10-3 308,15-7-3109,-2-8 1523,0 0-1,0-1 1,0 1-1,0 0 1,0-1 0,1 1-1,-1-1 1,0 0-1,0 0 1,4 0-1,7 0-9073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0.4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6273,'2'5'16401,"10"9"-14179,23 1-550,42 11 0,-45-16-1161,0 2-1,42 21 1,-51-19-296,-1 1 0,0 0 0,-2 2 0,0 1 1,0 0-1,23 31 0,91 137 491,-85-112-550,27 34-55,92 140 49,-130-186-124,-4 2-1,31 75 1,-61-129-74,-1 1 0,0-1 0,-1 1 0,0 0-1,1 18 1,-3-12-4099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1.1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2168,'0'0'10529,"4"24"-9168,-2-10-1213,34 254 4787,-32 94-1885,-4-254-3524,0-98 188,-1-7-54,1 0-1,0 0 0,0 1 0,0-1 0,0 0 0,1 0 0,-1 1 1,1-1-1,0 0 0,0 0 0,0 0 0,0 0 0,3 6 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1.6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0 848,'0'0'12579,"17"220"-12051,25-167 72,4 4-160,-4-4-240,-4-7-88,-5 0-112,-3-11-512,-9-6-1032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8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1 104 3697,'0'0'5517,"46"-12"-3906,153-38-452,-142 38-934,-1 1 0,2 3 1,102 0-1,-117 7-209,61 0-185,-103 1 165,1 0-1,0 0 0,-1 0 1,1 0-1,-1 0 1,1 0-1,-1 1 1,1-1-1,-1 1 1,0-1-1,1 1 0,-1-1 1,1 1-1,-1 0 1,0-1-1,3 3 1,-4-2 4,1 0-1,-1 0 1,1 0 0,-1 0 0,0 0 0,0 0-1,1 0 1,-1 0 0,0 0 0,0 0 0,0 1-1,0-1 1,0 0 0,-1 0 0,1 0 0,0 0-1,0 0 1,-1 0 0,1 0 0,0 0 0,-1 0-1,1 0 1,-1 0 0,1 0 0,-1 0 0,-1 1-1,-3 4 4,0-1 0,-1 1 0,1-1 0,-1 0 0,0-1 0,-1 1 0,1-1 0,-1 0 0,-11 4 0,4-1-9,-22 12-398,-2-1 0,-52 16 0,62-26-905,0-1 0,-32 4 1,10-9-2010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1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890 0 7826,'0'0'9394,"-163"227"-8706,108-142-304,-8 7-256,-12 7-128,-9 7-488,-9-3-1024,1-7-697,4-22-984,-13-56-1264,26-18-592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2.2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6313,'0'0'4201,"239"145"-4201,-180-88-1088,-13-11-2513</inkml:trace>
  <inkml:trace contextRef="#ctx0" brushRef="#br0" timeOffset="1">726 701 6121,'0'0'5377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2.8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424 1 3089,'0'0'13202,"-2"17"-12571,-1 3-557,-1 12-25,0 48-1,5-71-153,-1-1-1,0 1 1,-1-1-1,0 0 1,-1 1-1,1-1 1,-1 0 0,-1 0-1,0 0 1,0 0-1,-1 0 1,1-1-1,-2 1 1,1-1 0,-1 0-1,0 0 1,-10 10-1,-30 30-555,-2-2 0,-2-3 0,-2-1 0,-110 66 1,159-106 745,8-1-18,9-2-48,-1 0 1,0-1-1,0 0 0,-1-1 1,1-1-1,-1 0 1,14-8-1,12-4-2,-23 11-2,141-51 36,-133 49-52,0 2-1,1 1 1,-1 1-1,42-1 0,-65 5 2,1-1 0,-1 1-1,0 0 1,1 0 0,-1 0-1,0 0 1,0 1 0,1-1-1,-1 0 1,0 0 0,1 1-1,-1-1 1,0 1 0,0-1-1,0 1 1,0 0 0,1-1-1,-1 1 1,0 0 0,0 0-1,0 0 1,1 1 0,-1 1-1,0-1 0,-1 1 0,1-1 1,-1 1-1,0-1 0,1 1 1,-1-1-1,0 1 0,-1 4 1,1-2 0,-2 4 1,1 0 0,-1 0 1,-1 0-1,1 0 1,-2 0-1,1-1 1,-1 1-1,0-1 1,-1 0-1,0 0 0,-8 9 1,-11 13 15,-40 38 1,37-40-8,-57 55 9,-44 48 66,108-102 23,19-27-107,0-1 0,1 1 0,-1-1 0,1 1 0,-1-1 1,1 1-1,0-1 0,-1 1 0,1-1 0,0 1 0,0 0 0,0-1 0,0 1 0,0-1 0,1 1 0,-1 0 0,0-1 1,1 1-1,0 1 0,0-2-5,0 0 0,0 0 1,1 0-1,-1-1 1,0 1-1,0 0 1,1-1-1,-1 1 0,0 0 1,1-1-1,-1 0 1,1 1-1,-1-1 0,1 0 1,-1 0-1,1 1 1,-1-1-1,1-1 1,-1 1-1,0 0 0,1 0 1,2-1-1,4 1-16,13-1 16,0 0 0,0 0 0,0-2 0,0-1 0,22-7 0,-25 8 56,-12 7-1,-6-1-51,-1-1-1,1 0 1,-1 1-1,0-1 0,0 0 1,0 1-1,0-1 1,0 0-1,-1 0 1,-1 2-1,-7 11-272,-1-1 0,-22 21 0,19-21-981,-23 31 0,35-43 1060,1-1 0,1 1 0,-1 0 0,0 0 0,0 0 0,1 0 0,-1 0-1,1 0 1,-1 0 0,1 0 0,0 0 0,0 0 0,0 0 0,0 0 0,0 0 0,0 0 0,1 0 0,-1 0 0,2 3 0,19 36 76,-6-15 300,-5-2 321,-2 1 0,-1 0-1,0 0 1,-2 0 0,3 43 0,-5 134 1931,-4-118-2016,2-48-308,-1-17-102,1-1-1,-2 0 1,-4 28-1,-1-35-843,1-22 84,0-25-872,4-27-2044,1-13-274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3.8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219 0 848,'0'0'7886,"0"36"-4301,0-31-3345,0 4 310,1 0-1,-2 0 1,1-1-1,-1 1 1,0 0-1,-1 0 1,0-1-1,0 1 1,-1-1-1,0 0 1,-6 10-1,-26 45 260,-56 105-219,76-137-598,2 1 0,1 0 0,-11 49 0,20-66-239,1 0-1,0 29 1,2-43 206,0-1 0,0 1 0,1 0 0,-1-1 1,0 1-1,0 0 0,0 0 0,0-1 1,1 1-1,-1 0 0,0-1 0,0 1 0,1 0 1,-1-1-1,1 1 0,-1 0 0,1-1 1,-1 1-1,1-1 0,-1 1 0,1-1 0,-1 1 1,1-1-1,0 0 0,-1 1 0,1-1 0,0 1 1,-1-1-1,1 0 0,0 0 0,-1 0 1,1 1-1,0-1 0,1 0 0,30-2-590,-23 1 534,3-1-57,1-1-1,-1 0 1,0-1-1,0-1 1,0 0-1,-1 0 0,0-1 1,17-11-1,84-71-1307,-76 57 967,1 1 81,175-150-1758,-155 128 1585,77-94 0,-128 139 681,-2 3 109,0-1 0,-1 1 0,1-1 0,-1 1 0,0-1 0,0 0 0,0 0 0,-1 0 0,0-1 0,2-8 1498,-6 14-1611,-1 1 1,0-1-1,0 1 0,1 0 1,-1 0-1,1 0 0,-1 0 1,1 1-1,-1-1 0,1 1 1,0-1-1,-1 1 0,1 0 1,0 0-1,0 0 1,1 0-1,-1 0 0,0 0 1,1 1-1,-1-1 0,-1 4 1,-3 2 63,-16 25-80,2 1 0,0 1 0,3 1 0,1 1 0,1 0 1,3 1-1,-16 78 0,8 12 498,-4 145 0,18-183-441,5-74-117,1 1-43,-2 0 0,0 0 0,-7 29 0,8-43-20,0 0-1,0 0 0,0 0 1,0 0-1,0-1 1,-1 1-1,1 0 1,-1 0-1,0-1 0,1 1 1,-1-1-1,0 0 1,-1 1-1,1-1 1,0 0-1,-1 0 1,1-1-1,-1 1 0,0 0 1,1-1-1,-1 1 1,0-1-1,0 0 1,0 0-1,0 0 1,-6 0-1,5 0-6,0-1 0,-1 0 0,1 0 0,0 0 0,0 0 0,-1-1 0,1 1 0,0-1 0,-7-3 0,9 3 18,0 0-1,1 0 0,-1-1 0,0 1 0,1 0 0,-1-1 0,1 1 0,0-1 0,0 1 1,-1-1-1,1 0 0,0 0 0,0 0 0,0 1 0,1-1 0,-1 0 0,0 0 1,1 0-1,0 0 0,-1 0 0,1-4 0,-2-1-10,1 0 0,1 0 0,-1 0 0,1 0 1,0 0-1,1-1 0,-1 1 0,1 0 0,1 0 0,0 1 0,0-1 0,0 0 1,0 0-1,1 1 0,0 0 0,1-1 0,0 1 0,0 0 0,0 1 0,0-1 1,1 1-1,5-5 0,6-5-224,0 1 0,1 1 0,0 1 0,26-14 1,-32 21 103,0 0 0,1 1 0,-1 0 0,1 0 0,0 2 0,-1-1 0,1 1 0,24 0 0,-32 2 162,-1 0 1,0 1-1,0-1 0,1 1 0,-1-1 1,0 1-1,0 0 0,0 1 1,0-1-1,0 0 0,0 1 0,0-1 1,0 1-1,-1 0 0,1 0 0,-1 0 1,1 0-1,-1 1 0,0-1 0,0 1 1,0-1-1,0 1 0,0 0 1,-1 0-1,1-1 0,-1 1 0,0 0 1,0 1-1,0-1 0,0 0 0,1 5 1,1 11 44,-1 1 1,0-1-1,-1 1 1,-3 24-1,2-13 66,-2 30 212,1-29 276,4 63 1,-3-94-586,0-1 0,0 0-1,0 1 1,0-1 0,0 0 0,1 0 0,-1 1 0,0-1 0,0 0 0,0 0-1,0 1 1,0-1 0,0 0 0,1 0 0,-1 1 0,0-1 0,0 0 0,0 0-1,1 0 1,-1 1 0,0-1 0,0 0 0,0 0 0,1 0 0,-1 0-1,0 1 1,0-1 0,1 0 0,-1 0 0,0 0 0,1 0 0,-1 0 0,0 0-1,0 0 1,1 0 0,-1 0 0,0 0 0,1 0 0,2 0 20,1 0 0,-1-1 1,1 1-1,-1-1 0,1 0 1,-1 0-1,1 0 0,-1 0 1,0 0-1,0-1 0,0 0 1,0 1-1,0-1 0,0 0 1,0-1-1,-1 1 0,4-4 0,7-7-18,-1 0 0,11-17-1,-18 23-8,22-31-539,-1-1-1,-2-1 1,25-60 0,-29 50-2632,-2-1 1,19-88-1,-20 53 1148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4.5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81 5073,'0'0'5751,"-7"37"-4599,-21 120 426,22-118-956,3-1 0,1 1 0,4 39 1,0-10-527,-2 7-1204,0-92 877,0 1 0,2 0-1,0 0 1,1 0 0,1 0 0,0 0-1,1 1 1,0-1 0,12-20 0,3-2 134,2 1 0,1 2 0,30-35 1,-36 49 167,2 2 1,1 0-1,0 1 1,1 1 0,46-28-1,-38 28-38,1 2 0,0 0 0,1 2 0,0 2-1,1 1 1,0 1 0,1 2 0,0 1-1,0 1 1,0 2 0,48 2 0,-77 1-30,-1 1-1,1-1 1,-1 1 0,1 0 0,-1 0-1,1 0 1,-1 0 0,0 1-1,0-1 1,1 1 0,-1 0 0,0 0-1,-1 0 1,1 1 0,0-1 0,-1 0-1,1 1 1,-1 0 0,0 0 0,1 0-1,-2 0 1,1 0 0,0 0 0,0 0-1,-1 0 1,0 1 0,0-1 0,1 5-1,2 10 88,-1 0-1,-1-1 1,0 1-1,-2 26 1,0-33-20,1 13 63,-1 0-1,-2 0 0,0 0 0,-1 0 1,-1-1-1,-2 1 0,0-1 1,-1 0-1,-12 23 0,-3-3-31,-2-2 0,-31 42 0,41-65-181,0-1 1,-1 0-1,-1-1 0,0-1 0,-2 0 0,-29 19 0,41-31-89,1 0 0,-1 0 0,0 0 0,0-1 0,-1 0 0,1 0 0,0-1-1,-1 0 1,-11 1 0,16-2 15,-1 0 0,0 0-1,0 0 1,1-1 0,-1 1 0,0-1-1,0 1 1,1-1 0,-1 0-1,1 0 1,-1 0 0,1 0 0,-1-1-1,1 1 1,0-1 0,-1 0 0,1 1-1,0-1 1,0 0 0,0 0-1,0 0 1,1 0 0,-1-1 0,-2-3-1,-1-5-284,1 0 0,0 0-1,0-1 1,1 1-1,1-1 1,-2-19-1,1-77-526,1 11 1990,2 95-868,0 1-1,0 0 0,0 0 0,0 0 1,0 0-1,0 0 0,-1-1 0,1 1 0,0 0 1,-1 0-1,1 0 0,0 0 0,-1 0 1,0 0-1,0-2 0,-7 13 562,-3 29-762,2 19-770,18-76-961,-5 11 1896,-1-1-1,1 0 1,1 1-1,5-8 1,-9 13-72,0 1-1,1-1 1,-1 1-1,1-1 1,-1 1 0,1 0-1,0-1 1,-1 1 0,1 0-1,0 0 1,0 0-1,0 0 1,0 1 0,0-1-1,0 1 1,0-1-1,0 1 1,0-1 0,0 1-1,0 0 1,0 0 0,3 0-1,-3 1-61,-1 0 0,0-1-1,1 1 1,-1 0 0,1 0-1,-1 0 1,0 0 0,0 0-1,0 0 1,0 0 0,1 0-1,-1 1 1,-1-1 0,1 0 0,0 1-1,0-1 1,0 0 0,-1 1-1,1-1 1,-1 1 0,1-1-1,-1 1 1,0 0 0,1-1-1,-1 1 1,0-1 0,0 3 0,2 52-396,-2-46 373,0 4 115,-1 0-1,0 0 0,-2 0 0,1-1 0,-1 1 1,-1-1-1,-1 0 0,-5 14 0,5-14 277,4-9-175,3-7-45,24-43-1854,10-16-2513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5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174 430 7714,'0'0'6144,"0"19"-6031,2 57-53,-1-75-67,-1 0 1,0 0-1,0 0 1,1 0-1,-1 0 1,1 0-1,-1 0 1,1 0-1,-1 0 0,1 0 1,0 0-1,-1 0 1,1 0-1,0-1 1,0 1-1,0 0 0,0 0 1,-1-1-1,1 1 1,0 0-1,0-1 1,0 1-1,0-1 1,0 0-1,1 1 0,-1-1 1,0 0-1,0 1 1,0-1-1,0 0 1,0 0-1,0 0 1,0 0-1,1 0 0,-1 0 1,0-1-1,0 1 1,0 0-1,0 0 1,0-1-1,0 1 0,0-1 1,2 0-1,2 0-71,3-1-20,-1 0 1,1 0-1,-1-1 0,0 0 0,0-1 0,0 1 0,0-1 0,9-7 1,51-46-783,-34 27 636,-13 11 190,23-17-2,-40 34 109,0 0 1,0 0-1,0 0 1,1 1-1,-1-1 1,0 1-1,1 0 1,0-1-1,-1 2 1,1-1-1,5 0 1,-8 1-52,0 1 0,0-1 0,-1 1 1,1-1-1,0 1 0,-1-1 0,1 1 0,0 0 0,-1-1 1,1 1-1,-1 0 0,1 0 0,-1-1 0,0 1 0,1 0 1,-1 0-1,0-1 0,0 1 0,1 0 0,-1 0 0,0 0 1,0 0-1,0 0 0,0 0 0,0-1 0,0 1 0,0 0 1,0 0-1,0 0 0,-1 0 0,1 1 0,0 2 4,0 21-68,1-16-45,0 0 0,-1 0 0,-1-1 1,1 1-1,-1 0 0,-1 0 0,1 0 1,-2-1-1,1 1 0,-7 14 0,6-19-292,0 0 0,0 0 0,-1 0 0,1 0-1,-1-1 1,-4 4 0,-12 12 362,-7 15 29,-28 44-1,45-61 49,0 1 0,0 0 0,2 1 0,-11 34 0,16-37-28,1 0 1,1 0-1,1 0 1,1 22 0,0-19 29,-1-1 0,0 1 0,-5 24 0,5-38-34,-1 0-1,-1 0 1,1-1-1,-1 1 0,0-1 1,0 0-1,0 1 1,0-1-1,-1 0 1,0 0-1,0 0 1,0-1-1,0 1 0,-1-1 1,1 0-1,-1 1 1,-5 2-1,1-3-147,0-1 0,1 0 0,-2 0 1,1 0-1,0-1 0,0-1 0,0 1 0,0-1 0,-1-1 0,-11-1 0,-13 0 107,30 2 111,-1 0 0,0 0 0,0 0 0,0 0 0,0 1-1,0 0 1,0 0 0,0 0 0,1 0 0,-1 0 0,0 1 0,1-1 0,-1 1 0,1 0 0,0 0 0,-1 1 0,1-1 0,0 1-1,0-1 1,1 1 0,-1 0 0,0 0 0,1 0 0,0 0 0,0 1 0,0-1 0,0 1 0,0-1 0,-1 7 0,-1-2 211,0 0 0,1 1 1,0 0-1,1-1 0,0 1 0,0 0 1,1 0-1,0 0 0,1 0 1,0 0-1,0 0 0,2 11 1,-1-19-268,-1 0 1,1 0-1,0 0 1,-1 0 0,1 0-1,0 0 1,0 0 0,0 0-1,0 0 1,0-1 0,0 1-1,0 0 1,0-1 0,0 1-1,0-1 1,0 1 0,1-1-1,-1 0 1,0 1 0,0-1-1,0 0 1,1 0-1,-1 0 1,0 0 0,0 0-1,1 0 1,-1 0 0,0 0-1,0 0 1,0-1 0,2 1-1,5-1 76,4 1-47,0-2-1,-1 1 1,1-1-1,-1-1 1,1 0-1,-1-1 1,0 0-1,0 0 1,-1-2-1,18-10 1,7-8-66,53-47 1,-84 68 9,67-64-1022,-2-2 0,69-91 0,101-168-4985,-91 92 2653,-132 207 3920,-1-2 0,-2 0 0,-1-1 1,-1 0-1,-2-1 0,6-38 1,-12 47 4887,-9 64-4021,4-20-1346,-8 103 258,10-109-316,0 0-1,1 1 1,1-1-1,0 0 1,1 1-1,6 18 1,8 9-15,19 60-1,-33-91-3,0 1 0,-1-1-1,-1 1 1,0-1 0,-1 1-1,0 0 1,-2 14 0,1-22-1,1 0 1,-2-1 0,1 1 0,0 0 0,-1-1 0,0 1 0,1-1-1,-1 0 1,-1 0 0,1 1 0,0-1 0,-1-1 0,-3 5 0,-45 30 2,32-24 0,-396 249-1232,405-257 1000,-16 9-829,-36 15 0,55-26 607,-1-1 1,0 1 0,1-1-1,-1-1 1,0 0 0,0 0-1,0 0 1,0-1 0,-15-2 0,22 2 331,0 0 0,-1 0 0,1-1 0,0 1 0,0 0 0,0-1 0,0 1 0,0-1 0,0 1 0,0-1 0,0 0 0,0 1 0,0-1 0,0 0 0,0 0 0,1 0 1,-1 0-1,0 0 0,0 0 0,1 0 0,-1 0 0,1 0 0,-1 0 0,1 0 0,-1 0 0,1-2 0,-2-31-1241,2 22 880,2-5 539,-1 0 1,2 0-1,0 0 1,1 0-1,1 1 1,0 0 0,1 0-1,1 0 1,1 0-1,0 1 1,11-15-1,-6 12 719,0 0 0,0 2 0,2-1 0,0 2 0,1 0 0,0 1 0,1 0 0,30-17 0,-30 23-141,-1 0-1,1 2 1,1-1 0,-1 2-1,1 0 1,0 2-1,23-3 1,129 2 2455,-110 4-2452,-46 0-498,1 0 1,-1 1-1,1 1 1,-1 0-1,0 1 0,17 5 1,-27-6-150,0-1-1,-1 1 1,1 0 0,0 0 0,-1 0-1,1 0 1,-1 1 0,0-1-1,0 1 1,0 0 0,0 0 0,0 0-1,-1 1 1,0-1 0,1 0 0,-1 1-1,0 0 1,-1-1 0,1 1 0,0 0-1,-1 0 1,0 0 0,0 0-1,0 0 1,0 7 0,-1 34-2623,0-44 2492,0 0 1,0-1-1,0 1 0,0 0 1,-1-1-1,1 1 1,0 0-1,0-1 0,-1 1 1,1-1-1,-1 1 0,1 0 1,0-1-1,-1 1 0,1-1 1,-1 1-1,1-1 0,-1 1 1,0-1-1,1 0 1,-1 1-1,1-1 0,-1 0 1,0 1-1,1-1 0,-1 0 1,0 0-1,1 0 0,-1 0 1,0 1-1,1-1 0,-1 0 1,0 0-1,1 0 1,-1 0-1,0-1 0,0 1 1,1 0-1,-1 0 0,0 0 1,1 0-1,-2-1 0,-3 1-1046,-21 0-3682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6.0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0 1448,'0'0'5746,"-12"35"-4489,-40 109-1,36-95-452,16-47-740,0-1 0,0 1 0,-1-1-1,1 1 1,-1-1 0,1 1 0,-1-1 0,0 0-1,1 1 1,-1-1 0,0 0 0,0 1-1,0-1 1,0 0 0,-1 1 0,0-7 74,1 1 1,0-1-1,0 0 1,1 0-1,0 0 1,0-8-1,0 9-207,0 0 0,0 1 0,0-1 0,1 0 0,0 0 0,0 0 0,0 0 0,0 0 0,0 1 0,1-1 0,0 0 0,-1 1 0,2 0 0,-1-1 0,0 1 0,5-5 0,-3 5-75,0 0-1,0 0 0,0 0 1,1 0-1,-1 1 0,1-1 1,-1 1-1,1 0 0,0 1 0,0-1 1,0 1-1,9-1 0,51-3-783,-59 5 900,0 0 1,-1 0 0,1 1-1,0 0 1,0 0 0,-1 0 0,1 1-1,0 0 1,5 2 0,-9-2 90,0 0 0,0 0 0,-1 0 0,1 0 1,0 1-1,-1-1 0,0 0 0,1 1 0,-1-1 0,0 1 0,0 0 1,0-1-1,-1 1 0,1 0 0,-1-1 0,1 1 0,-1 0 1,0 0-1,0-1 0,0 5 0,0-2 47,0-1 0,-1 0-1,1 0 1,-1 1 0,0-1 0,0 0-1,0 0 1,-1 0 0,1 0 0,-1 0 0,0 0-1,0 0 1,-3 4 0,-2-2-566,-1 0 1,0-1-1,0 0 0,-17 8 0,19-10-424,-17 9-5390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6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4049,'0'0'6697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5321,'0'0'2938,"-18"33"-2514,-56 104 56,69-128-390,1-1-1,0 1 0,0 0 1,1 0-1,0 0 1,0 1-1,1-1 0,1 0 1,-1 11-1,0 2 148,-78 870 3936,26 2-2501,24-353-291,2 628 1879,56-788-1249,0 2-1485,-26-314-526,-9 276-41,5-327-176,0 1-1,-2-1 1,-1 0 0,-9 26 0,5-32-1300,3-20 512,0-34-1045,6 40 1902,-4-93-4782,3-30-1385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7162,'0'0'9307,"43"-15"-7890,142-44-267,-144 47-682,1 1 0,1 3 0,-1 1 0,52-1 0,-55 5-239,186-9 366,110-10 67,-71-13-114,268-23-360,99 42-119,-194 8-42,69-9 63,701-15 235,-998 30-326,479 0-7,1 29 1,-174 17 39,135 9 68,700 4 50,-53-3-158,-10 81 41,-877-67-59,127 21 9,-2-27 32,629-43 152,-480-49-158,50-1-2,-718 31-6,647 0 132,-563 6-51,176 31-1,82 46-17,-302-70-78,-11-3-95,82 31 0,-151-42-2248,-19-11-2204,-10-10-3267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8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0 7186,'0'0'3238,"0"38"-1685,0 124-509,-2-74-592,1-69-383,0 0 0,2-1 0,5 37 1,-5-51-90,0 1 1,0 0 0,0 0 0,1 0-1,0-1 1,0 1 0,0-1 0,1 0-1,-1 1 1,1-1 0,0 0 0,0 0-1,1-1 1,-1 1 0,1-1 0,0 0-1,0 0 1,0 0 0,0 0 0,0 0-1,1-1 1,-1 0 0,1 0 0,-1 0-1,1-1 1,0 1 0,0-1-1,0 0 1,0-1 0,0 1 0,6-1-1,271 0 50,-280 0-31,-1 0 1,0 0-1,0 0 0,1 0 1,-1 0-1,0 1 1,0-1-1,1 0 0,-1 1 1,0-1-1,0 1 1,0-1-1,0 1 0,0 0 1,0-1-1,0 1 1,0 0-1,0 0 1,0 0-1,0 0 0,0 0 1,1 1-1,-1 1 0,0-1 0,0 0 0,0 1 0,0-1 0,-1 0 0,1 1 0,-1-1 0,0 1 0,0-1 0,1 1 0,-2 3-1,1 0 3,-1 0 0,0 0 0,0 0 0,-1 0-1,0 0 1,0 0 0,0 0 0,-1 0-1,-6 9 1,-5 3-19,-1 0 0,-1-2 0,-1 0 0,-24 18 0,-83 53-606,108-76 486,-123 76-1213,116-74 784,-1-1-1,0-1 1,-1-1 0,-27 6-1,48-14 435,-37 4-1642,40-6 1691,0 0 1,0 0-1,0 0 1,0 0 0,0 0-1,1-1 1,-1 1-1,0 0 1,0 0-1,0-1 1,0 1-1,0-1 1,0 1-1,0 0 1,1-1-1,-1 0 1,0 1 0,0-1-1,1 1 1,-1-1-1,0 0 1,1 0-1,-1 1 1,0-1-1,1 0 1,-1 0-1,1 0 1,0 0 0,-1 0-1,1 1 1,0-1-1,-1 0 1,1 0-1,0 0 1,0-2-1,-1-3 15,1-1 0,0 0-1,0 1 1,1-1-1,-1 0 1,2 1-1,-1-1 1,1 1 0,0-1-1,0 1 1,0 0-1,1 0 1,5-8 0,-6 10 259,2 0 0,-1 1 1,0-1-1,1 1 0,-1 0 0,1 0 1,0 0-1,0 0 0,0 1 1,0-1-1,1 1 0,-1 0 1,1 1-1,-1-1 0,1 1 0,-1 0 1,1 0-1,0 0 0,0 0 1,4 1-1,3-1 366,-1 1 0,0 0 0,0 1 0,0 0 0,0 1 0,12 3 0,-18-3-446,0 0 1,0 0-1,-1 0 1,1 0 0,-1 1-1,1 0 1,-1 0-1,0 0 1,0 0 0,0 1-1,-1-1 1,1 1-1,-1 0 1,0 0 0,4 6-1,-3 6-884,-4-16 681,0 0 0,0 0-1,-1 1 1,1-1 0,0 0 0,0 0 0,-1 1-1,1-1 1,0 0 0,0 0 0,-1 0-1,1 1 1,0-1 0,-1 0 0,1 0 0,0 0-1,-1 0 1,1 0 0,0 0 0,-1 0-1,1 0 1,0 0 0,-1 0 0,1 0 0,0 0-1,-1 0 1,1 0 0,0 0 0,-1 0-1,1 0 1,0 0 0,0 0 0,-1 0 0,1 0-1,0-1 1,-1 1 0,1 0 0,0 0-1,0 0 1,-1-1 0,1 1 0,0 0 0,0 0-1,-1-1 1,-18-14-3590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7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3489,'0'0'4610,"-2"25"-4028,0-2-349,1 0 1,2 30 0,-1-51-200,1-1-1,-1 0 1,1 1-1,-1-1 1,0 0-1,1 0 1,0 1-1,-1-1 1,1 0-1,0 0 1,0 0-1,0 0 1,-1 0 0,1 0-1,0 0 1,0 0-1,1 0 1,-1 0-1,0-1 1,0 1-1,0 0 1,0-1-1,1 1 1,-1-1-1,0 1 1,1-1 0,-1 0-1,3 1 1,3 0 145,-1-1 0,1 0 0,0 0 0,10-2 0,-3 0 149,144-12 1586,69-2-615,170 14-270,382-14-619,-201-5-2514,-537 20 1305,83-3-3642,-31-6-1116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8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6433,'0'0'10667,"67"-3"-9083,-8 3-184,21 0-480,12 3-343,17 1-401,13-1-72,16-3-104,13 0-1265,76-3-2863,-34-22-2698,-25-10-2168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9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9434,'0'0'8299,"37"-1"-6556,426-5 463,753 22-83,-578-3-541,-547-13-1114,197 10 2074,-268-7-994,-20 36 1274,0-35-2822,0-1 0,0-2-32,0 0 10,1 1 1,-1 0-1,0 0 0,0-1 0,0 1 1,0 0-1,0 0 0,0-1 0,0 1 1,-1 0-1,1-1 0,-1 1 0,1 0 1,-1-1-1,0 1 0,1 0 0,-1-1 1,0 1-1,-2 2 0,-42 42-3761,-15 6-5194,-16 4-3562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5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617 209 4353,'0'0'6391,"-18"-27"-5571,-61-84-332,75 106-456,0 0 0,0-1 1,0 1-1,0 1 0,-1-1 0,0 1 1,0-1-1,-1 1 0,1 1 0,-1-1 1,1 1-1,-1 0 0,0 0 0,-1 1 1,1 0-1,0 0 0,-1 0 1,1 1-1,-1 0 0,1 0 0,-1 0 1,1 1-1,-10 1 0,2-1-7,1 0-11,0 1 1,0 1-1,0 0 1,0 0-1,1 2 1,-1-1 0,1 2-1,-1 0 1,1 0-1,1 1 1,-1 0-1,1 1 1,0 1-1,1 0 1,0 0-1,0 1 1,0 0 0,-12 16-1,7-7-5,1 1 0,1 0 0,1 1 0,1 1 0,0-1 0,2 2 0,0-1 0,2 1 0,-9 41 0,11-42-8,2 1-1,1 0 1,1 1-1,2 39 0,0-54 0,0-1-1,0 1 1,1-1-1,0 0 1,0 1-1,1-1 1,0 0 0,0-1-1,0 1 1,1 0-1,0-1 1,1 0-1,-1 0 1,1 0-1,0 0 1,1-1-1,8 7 1,-4-5-6,1-1 1,-1-1 0,1 0-1,0-1 1,0 0-1,0 0 1,1-1-1,-1-1 1,1 0-1,0 0 1,-1-1 0,1-1-1,0 0 1,12-1-1,-7-1-45,0-1-1,0 0 0,0-1 1,-1-1-1,1 0 0,-1-1 0,0-1 1,28-17-1,2-7-660,-2-2 0,44-42 1,-57 45-1806,39-49 1,-59 63-307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5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6681,'0'0'7354,"29"25"-6366,7 6-683,157 139 1389,193 225 954,-296-298-2502,198 255-793,-279-340 92,0 0 0,0-1-1,16 14 1,-20-21-162,-1-1 0,1 0 0,0 0 0,0 0 0,0 0 0,0-1 0,0 0 0,0 0 0,1-1 0,-1 1 0,11 0 0,14 0-6419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6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574 149 9418,'0'0'4893,"-36"-24"-4701,-118-71-165,145 90-27,0 1 0,0 0 0,0 0 1,-1 0-1,1 1 0,-12-2 0,15 5 0,0 0 0,1-1 0,-1 2 0,0-1 0,1 1-1,-9 2 1,0-1 0,3 2-5,-1-1 0,1 1 1,-1 1-1,1 0 0,1 1 0,-1 0 1,1 0-1,0 1 0,0 1 1,1 0-1,0 0 0,0 0 0,-12 18 1,10-14 0,2 2 0,-1-1 0,2 1-1,0 0 1,1 1 0,0 0 0,1 0 0,0 1 0,-5 28 0,8-26 22,1 0 0,1 29 0,1-43-15,0 1-1,1 0 1,-1 0 0,1-1-1,0 1 1,0 0 0,1-1 0,0 1-1,-1-1 1,1 0 0,1 1 0,-1-1-1,1 0 1,-1 0 0,5 4-1,-1-4 9,-1 0-1,0 0 0,1 0 1,-1-1-1,1 0 0,0 0 1,0-1-1,1 0 0,-1 0 1,0 0-1,12 1 0,8 0 2,43-1 0,-59-2-10,10 0-48,0-1 1,0-1-1,0-1 1,-1 0 0,1-2-1,-1 0 1,1-1-1,-2-1 1,1-1-1,-1-1 1,0 0-1,30-22 1,16-16-3059,81-77 0,-69 48-2775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6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1 791 3649,'0'0'8392,"54"-29"-7338,6-3-820,293-134 907,156-27 899,44-17-1186,-482 181-962,121-47-311,-66 33-4279,-80 31-680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6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487 230 8258,'0'0'6929,"-8"-34"-6151,-30-104-209,36 134-524,1 0 0,0 0 1,-1 0-1,0 1 0,0-1 0,0 0 0,0 1 0,-1 0 0,1-1 0,-1 1 1,0 0-1,-3-3 0,4 5-4,0 0 0,0 0 0,0 0 0,-1 0 0,1 1 0,0-1 1,-1 0-1,1 1 0,0 0 0,-1-1 0,-4 1 0,-3 0 55,0 0-82,-1 0 0,0 1 0,1 0-1,-1 1 1,0 0 0,1 0-1,0 1 1,-1 1 0,1 0 0,1 0-1,-1 1 1,1 0 0,-1 1-1,1 0 1,1 0 0,-1 1 0,1 0-1,1 0 1,-12 14 0,1 1-29,1 1 0,0 1 0,2 0 0,1 1 0,1 1 0,-13 34 0,15-25-12,2 0 0,1 0 0,1 1 0,2 0 0,2 0 0,2 49-1,0-72 16,2-1 0,0 1-1,0 0 1,2 0-1,-1-1 1,1 0-1,1 1 1,10 22-1,-11-29 7,1 0 0,0-1 0,0 1 0,0-1-1,0 0 1,1 0 0,-1 0 0,1-1 0,1 0 0,-1 0-1,1 0 1,-1 0 0,1-1 0,0 0 0,0 0 0,0-1-1,1 0 1,11 3 0,-3-2-43,0-1-1,0-1 1,1 0 0,-1-1-1,0-1 1,0 0 0,0-1-1,0 0 1,0-2 0,0 0-1,0 0 1,-1-1 0,0-1-1,0 0 1,-1-1 0,1-1-1,-1 0 1,-1-1 0,21-18-1,14-15-2739,76-89 0,-62 52-2282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7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 0 1288,'0'0'7858,"-59"191"-6402,42-102 17,-4 14-329,0 10-344,0 4-304,0 3-216,0 1-280,4-5-64,9 37-1064,8-29-1737,0-22-1784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7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374 429 7314,'0'0'2719,"1"-31"-2296,0-104-187,-1 126-223,-1-1 1,0 0 0,-1 1 0,0-1 0,0 1 0,-1 0 0,0 0 0,0 0 0,-1 0-1,-1 0 1,1 1 0,-1 0 0,-1 0 0,0 0 0,0 0 0,0 1 0,-1 0-1,-10-8 1,11 10-4,-1 1 0,1 0 0,-1 0 0,0 0 0,0 1-1,0 0 1,-1 0 0,1 1 0,-1 0 0,0 1 0,1-1 0,-1 1-1,0 1 1,0-1 0,0 2 0,1-1 0,-1 1 0,0 0 0,0 0 0,-9 4-1,10-2-6,1 0-1,0 0 0,1 1 1,-1 0-1,0 0 1,1 1-1,0-1 0,0 1 1,1 0-1,-1 0 0,1 1 1,0 0-1,0-1 0,1 1 1,0 0-1,-4 12 0,-1 1-7,1 1 0,0 0 0,2 1 0,-4 26 0,5 0-120,2 48 0,2-91 111,0-1-2,-1 1-1,1 0 1,0 0-1,1 0 1,-1-1-1,1 1 1,-1 0-1,1-1 1,0 1-1,1 0 1,-1-1-1,0 1 1,1-1-1,0 0 1,0 1-1,0-1 1,0 0-1,1 0 1,2 2-1,0-2 7,-1 0 0,1-1 0,0 0 0,0 0 0,0 0 0,1-1 0,-1 0 0,0 1 0,1-2 0,-1 1 1,1-1-1,-1 0 0,7 0 0,-2-1 11,1 0 0,-1 0 1,0-1-1,1 0 1,-1-1-1,0 0 0,0 0 1,0-1-1,17-10 1,-11 4 16,-1 0 0,0-2 0,0 1 0,-1-2 0,13-14 0,-2-3-108,-1-1 0,-1-1 0,-2-1 0,27-57-1,-5-10-1502,-15 15-1512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9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2497,'0'0'8465,"9"284"-6560,12-161-177,-4 8 73,-5 4-105,-8 0-832,-4-11-728,0-18-136,0-28-1736,0-25-265,0-39-183,34-14-7226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8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6057,'0'0'5237,"15"33"-3715,106 233 657,-85-196-1725,3-1-1,4-2 1,1-2 0,4-1-1,3-3 1,2-3-1,101 88 1,68 36-553,-104-101-2045,4-13-3883,-68-44 426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9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631 330 8690,'0'0'9543,"-37"-22"-9101,-119-67-340,135 76-125,-1 2 0,-43-18 1,53 26-24,0 1 1,-1 0 0,1 1 0,-20 0 0,28 1 35,-3-1 8,0 1 0,0 0 0,-1 0 0,1 1 0,0 0 0,0 0 0,1 1 0,-1-1 0,0 2 0,0-1 0,1 1 0,-1 0 0,1 0 0,0 1 0,0-1 0,0 1 0,1 1 0,-1-1 0,1 1 0,0 0 0,0 0 0,1 1 0,-1-1 0,-4 9 0,-3 6 100,1 0 0,0 1 0,2 0 0,0 1 0,1-1 1,1 2-1,2-1 0,0 1 0,1 0 0,1 0 0,1 0 0,1 0 1,2 0-1,3 29 0,-3-49-85,0 1-1,0 0 1,1-1 0,-1 0-1,1 1 1,0-1 0,0 0-1,0 0 1,0 0 0,1 0-1,-1 0 1,1-1 0,0 1-1,0-1 1,0 1 0,0-1-1,0 0 1,0 0 0,0-1-1,1 1 1,-1-1 0,1 1-1,-1-1 1,1 0 0,0 0-1,-1-1 1,7 1 0,4 1 11,0-1 0,1-1 1,-1 0-1,1-1 1,-1 0-1,15-4 0,-17 2-91,0 0-1,0-1 0,-1-1 1,0 1-1,0-2 0,0 0 1,0 0-1,11-10 0,-5 3-243,-1-2 0,-1 0 0,0 0 0,14-20 0,0-6-1128,-2-2-1,43-89 1,-7-20-3488,-17 9-779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29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1 613 1808,'0'0'9402,"319"-177"-9146,-173 106-184,10-3-72,66-36-752,-42 15-1504,-33 10-2281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0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525 77 2184,'0'0'13891,"-21"-12"-12790,-68-38-667,85 48-427,0 0 0,0 0-1,0 0 1,0 1-1,-1 0 1,1-1-1,0 1 1,-1 1-1,1-1 1,-1 1-1,1 0 1,-1 0-1,1 0 1,-1 0-1,1 1 1,-1 0 0,1 0-1,-1 0 1,1 0-1,0 1 1,0 0-1,0-1 1,0 2-1,0-1 1,0 0-1,0 1 1,1 0-1,-1 0 1,-4 4-1,-19 20 49,0 2-1,2 0 0,1 2 0,1 0 1,-30 58-1,37-62 85,2 1 0,0 0-1,2 1 1,1 0 0,2 1 0,1 0 0,1 1-1,1 0 1,2 0 0,0 32 0,3-58-110,1 0 0,1-1 1,-1 1-1,1 0 0,-1 0 0,1 0 1,1-1-1,-1 1 0,1 0 0,0-1 1,0 0-1,0 1 0,0-1 0,1 0 1,0 0-1,0 0 0,3 3 0,-1-3-9,1 0-1,-1 0 1,1-1-1,-1 1 0,1-1 1,0-1-1,0 1 1,0-1-1,0 0 0,1-1 1,-1 1-1,9 0 1,-1 0-38,0 0 1,-1 0-1,1-2 1,0 0 0,0 0-1,0-1 1,0-1-1,0 0 1,-1-1-1,1-1 1,-1 0 0,0 0-1,0-2 1,0 1-1,22-15 1,-23 11-132,0 0 1,0 0-1,-1-1 1,-1-1-1,0 0 1,0 0-1,-1-1 1,-1 0-1,0-1 1,0 0-1,-1 0 0,-1 0 1,0-1-1,-1 0 1,-1 0-1,0-1 1,-1 1-1,0-1 1,-1 1-1,0-30 1,-2 28-616,-1 0 1,0-1-1,-1 1 0,-1 0 1,0 0-1,-1 1 1,-1-1-1,-1 1 1,0 0-1,-10-18 1,-36-47-6870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2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12 2561,'0'0'7993,"-7"-4"-6503,-11-3-716,17 7-747,1 0-1,0 0 0,-1 0 1,1 0-1,-1 0 1,1 0-1,0 0 1,-1 0-1,1 0 0,-1 0 1,1 1-1,0-1 1,-1 0-1,1 0 1,0 0-1,-1 1 0,1-1 1,0 0-1,-1 0 1,1 1-1,0-1 1,-1 0-1,1 0 0,0 1 1,0-1-1,-1 1 1,0 4 129,0-1-1,0 1 1,1 0 0,-1 0 0,1-1 0,1 10-1,-1 3 26,-38 579 6579,0-4-6120,38-489-2203,3-188-3358,24-148 0,-20 181 2930,11-76-2871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3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 3905,'0'0'13461,"38"-6"-11952,2-1-1229,207-26 609,208 18-595,-378 15-316,-40 2-193,-1 2-1,0 1 0,-1 2 1,1 1-1,-1 2 0,50 21 1,-39-17-33,-45-13 505,-1-3-453,0-5 2584,-5 18-893,-13 67-668,-16 144 0,14 87 471,18-269-1200,-4 245 345,2-52-355,4-218-241,0-4 97,0 0-1,-1 0 1,-2 16 0,2-25-96,1 0 0,0 0 0,-1-1 0,1 1 0,-1 0 0,0 0 0,1-1 0,-1 1 0,0-1 0,0 1 0,0-1-1,0 1 1,0-1 0,0 0 0,-1 1 0,1-1 0,0 0 0,-1 0 0,1 0 0,-1 0 0,1 0 0,-1 0 0,0 0 0,1-1 0,-1 1 0,0 0 0,1-1 0,-3 1 0,-24 0-5874,-40-2 0,15-5-2491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3.3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8394,'0'0'8826,"261"4"-6242,-131-4-879,12 0-585,1-18-272,0 4-400,-17 0-280,-17 3-168,-17 4-8,-16 7-1184,-22 3-2161,-29 19-4577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4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30 101 2481,'0'0'2313,"0"-8"-4069,1 3 1695,0 1 0,0-1 0,0 1 0,1 0 0,3-9 0,-2 8 230,-1 0-1,0 0 1,-1-1-1,1 1 0,-1 0 1,0-1-1,1-7 1,-2 5 1385,0 32-904,-2 38 398,-2-47-595,0 0-1,-12 28 1,10-30-410,1-1 0,1 1 0,0 0 0,0 0 0,-1 19 1,4 22-4028,1-32-761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5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1 5969,'0'0'3873,"-51"149"-7850,51-125 256</inkml:trace>
  <inkml:trace contextRef="#ctx0" brushRef="#br0" timeOffset="1">105 497 952,'0'0'12075,"-105"198"-12267,105-170-1921,0-10-1567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6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155 209 2000,'0'0'7874,"0"-12"-7104,-3-38-50,1 28 4246,-2-1-3398,1-12-2024,-2-32 1398,5 134 2729,-4 118-1398,-25 121-280,7-99-1523,-32 274 953,36-248-234,8-60-184,9-168-2217,1 11 4020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9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1 333 4817,'0'0'12043,"47"-14"-10983,159-51-896,-146 47-1690,-1-3 0,94-48 0,-146 66 854,0-1 0,0 0 0,0-1 0,-1 0 0,1 0 0,8-9 0,-13 11 409,0 0 0,0 0-1,0 0 1,0 0-1,-1 0 1,1 0 0,-1 0-1,0-1 1,0 1-1,0-1 1,0 1-1,-1 0 1,1-1 0,-1 1-1,0-1 1,0 1-1,-1-5 1,1 6 262,-1 0-1,0 0 1,1 0 0,-1 0-1,0 0 1,0 1 0,0-1-1,0 0 1,0 1 0,-1-1 0,1 0-1,0 1 1,-1-1 0,1 1-1,-1 0 1,0 0 0,1-1-1,-1 1 1,0 0 0,0 0 0,0 1-1,0-1 1,0 0 0,0 1-1,0-1 1,0 1 0,-3-1-1,-7-1 306,-1 0 0,0 1 0,-14 1 0,24 0-214,0 0 0,0 0 0,0 1 0,0-1 0,0 1 1,0 0-1,0 0 0,0 0 0,0 0 0,0 0 0,1 1 0,-1-1 1,1 1-1,-1 0 0,1 0 0,-3 2 0,1 1 72,-1 0-1,1 0 1,1 0 0,-1 1-1,1-1 1,0 1 0,-3 8-1,-2 9 409,1 0-1,2 1 0,-4 28 0,-3 56 2574,7 209-1,7-183-1240,-2 195 401,1-339-2676,0 1 1,1-1-1,0 1 0,1-1 0,0 1 0,0 0 0,1 0 0,8-15 0,103-189-7308,-60 109 3503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9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78 2296,'0'0'6610,"59"-56"-8827,-51 34-4472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39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14 728,'0'0'7503,"-10"-3"-6004,-43-8 4725,47 130 488,-18 62-3062,4-37-2169,-26 596 1112,46-731-2608,0 0-24,0-1 0,0 0 1,-1 0-1,-3 15 0,4-23-49,0 0 0,0 0-1,0 1 1,-1-1 0,1 0 0,0 0 0,0 1-1,0-1 1,0 0 0,0 0 0,0 0 0,-4 3-1500,4-3 1499,0 0 1,-1 0 0,1 0 0,0 0 0,0 0-1,-1 0 1,1 0 0,0 0 0,0 0 0,-1 0-1,1-1 1,0 1 0,0 0 0,0 0-1,-1 0 1,1 0 0,0 0 0,-2-4-1500,2 4 1500,0-1 0,-7-86-10279,7-39 2871,2 37 3207,-2-14 2258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0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95 7890,'0'0'9644,"45"-3"-8051,149-13-282,139-21 1391,-68 6-1980,-206 26-714,0 2 0,88 8-1,-138-3 6,0 0-1,0 1 1,0 0 0,-1 0-1,1 1 1,-1 0 0,14 9-1,-15-8-1,-1-1 0,1 0 0,0 0 0,0-1 0,1 0 0,-1 0 0,1-1 0,-1 0 0,1 0 0,16 1-1,46-3 1421,-70 26-269,13 785 1864,-12-779-2998,10 301-1528,-11-332 1387,0-1 0,0 1 0,0-1-1,0 1 1,0-1 0,0 0 0,0 1 0,0-1 0,0 1 0,0-1 0,-1 1 0,1-1 0,0 0 0,0 1 0,-1-1 0,1 1 0,0-1 0,0 0 0,-1 1 0,1-1 0,0 0 0,-1 0-1,1 1 1,-1-1 0,1 0 0,0 0 0,-1 1 0,1-1 0,-1 0 0,1 0 0,-1 0 0,-19 0-2496,-18-13-1933,28 8 2496,1-1 0,0 0 0,-11-10 1,-29-25-7256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0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9954,'0'0'11955,"294"92"-10715,-193-81-168,-5-7-648,-12-4-208,-12 0-216,-18 0-536,-24 0-1272,-14-7-4418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1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7626,'0'0'6305,"248"50"-7345,-215-68-3737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1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1 160 3553,'0'0'10330,"0"-160"-24077</inkml:trace>
  <inkml:trace contextRef="#ctx0" brushRef="#br0" timeOffset="1">1 160 2056,'214'-39'5114,"-214"49"-3274,0 1-784,8 0 657,9-1-481,12-3-1232,43-7-368,-9 0-3985,4-21-3009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1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8378,'0'0'9546,"243"-57"-23677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2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25 944,'0'0'19824,"12"-3"-22291,10-3 0,1 1-1,0 1 0,1 1 0,23 0 1,-34 2 1428,-4 1 791,0 0 0,0 0 0,0 1 0,0 0 0,11 3 0,-17-3 582,1 1 0,-1-1 0,0 1-1,0 0 1,0 0 0,0 0 0,0 0 0,0 0 0,-1 1-1,1-1 1,-1 1 0,0 0 0,1 0 0,-1 0 0,-1 0-1,4 5 1,-4-6 74,1 1 0,-1 0 0,0 0 0,0 0 0,0-1 0,0 1 0,-1 0 0,1 1 0,-1-1 0,0 0 0,0 0 0,0 0 0,0 0 0,0 0 0,0 0 0,-2 3 0,1-3-624,1-1-1,-1 0 0,0 0 0,0 0 0,-1 0 0,1 0 0,0 0 0,-1 0 0,1-1 0,-1 1 0,0 0 1,1-1-1,-4 3 0,-23 13-6065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2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85 9466,'0'0'9298,"189"-53"-16908,-134 21 809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2.8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0 202 64,'0'0'14467</inkml:trace>
  <inkml:trace contextRef="#ctx0" brushRef="#br0" timeOffset="1">651 106 6057,'0'0'10987,"226"-56"-14980,-158 6-3689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9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79 4449,'0'0'6619,"44"-13"-5255,142-38-477,-173 47-788,0 0 0,0 2 0,0 0-1,1 0 1,-1 1 0,21 2 0,-10 0 77,-18-2-137,-1 1 1,0 0-1,1 1 1,-1-1-1,0 1 1,0 0-1,0 1 1,6 1-1,-9-2-16,-1 0 0,1 0 0,-1 0 0,0 0 0,1 1 0,-1-1 0,0 0 0,0 1 0,0-1 0,1 1 0,-2-1 0,1 1 0,0 0 0,0-1 0,0 1 0,-1 0 0,1 0 0,-1-1-1,1 1 1,-1 0 0,0 0 0,0 0 0,0 0 0,0-1 0,0 4 0,0-2 21,-1 0-1,1 0 0,-1 0 1,0 0-1,0-1 1,0 1-1,0 0 0,-1 0 1,1-1-1,-1 1 0,1-1 1,-1 1-1,0-1 1,0 1-1,0-1 0,0 0 1,0 0-1,-1 0 0,1 0 1,-1-1-1,-4 3 1,-4 5 49,-71 53-49,-70 57-1218,62-33-2470,64-56 305,15-14-222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3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8138,'0'0'11074,"122"-24"-17131,-80 6-1857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3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72 7890,'0'0'14339,"93"-46"-22085,-81 21-560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3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7138,'0'0'4280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4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5057,'0'0'9194,"197"0"-17956</inkml:trace>
  <inkml:trace contextRef="#ctx0" brushRef="#br0" timeOffset="1">374 209 6177,'0'0'1681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4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 2377,'0'0'23541,"0"-10"-21829,0 24-4633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44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7 3865,'0'0'18260,"-46"-7"-34800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1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203 197 1728,'0'0'2196,"-1"-8"-431,-4-33 5182,4 27-1240,6 2-5139,14-9 334,0 2-1,0 1 1,31-22 0,-45 36-798,1 1 1,-1 0-1,1 1 0,0-1 1,0 1-1,0 0 0,0 1 1,0 0-1,0 0 0,1 0 1,-1 0-1,0 1 0,0 0 1,1 1-1,-1-1 0,8 3 1,11 2 250,0 1 0,38 15 0,-51-16-365,-2-1 127,-1 0 0,1 1 0,-1 0 0,1 1 0,-2 0 0,1 1 0,-1-1 0,0 2 0,0-1 0,-1 1 0,0 0 0,0 1 1,-1-1-1,0 1 0,6 14 0,-4-7 98,-2 0 0,0 0 0,0 1 1,-2 0-1,0 0 0,-1 0 0,0 0 1,-1 31-1,-2-40-156,-1 0 1,0-1-1,0 1 1,0-1-1,-1 1 1,0-1-1,-1 0 1,0 0-1,0 0 0,0 0 1,-1 0-1,0-1 1,0 1-1,0-1 1,-1 0-1,0 0 1,-1-1-1,1 0 1,-1 0-1,0 0 0,0 0 1,0-1-1,-10 5 1,-33 16 70,-1-2 0,-1-3 0,0-1 0,-1-3 0,-60 10 0,94-23-44,-1-2 0,0 0 1,-19-1-1,11 0 38,22-1-105,0 0-1,-1 0 0,1 0 1,0-1-1,-1 1 0,1-1 0,0-1 1,0 1-1,1-1 0,-1 0 1,0 0-1,1 0 0,0 0 0,-1-1 1,2 0-1,-1 0 0,-5-6 0,4 3 16,0 1 1,0 0-1,1-1 0,0 0 0,0 0 0,1-1 0,0 1 0,0-1 0,1 1 0,0-1 0,-2-13 0,3 6-25,0-1 1,2 1-1,-1-1 0,4-15 1,-2 23-31,0 1 0,0-1 1,1 0-1,0 1 0,0 0 1,1 0-1,0 0 0,0 0 1,8-10-1,-5 9-345,0 0 1,1 0-1,0 1 1,0 0-1,1 0 1,14-9 0,-17 13-786,1 0 0,-1 0 0,1 0 0,-1 1 0,1 0 0,11-1 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3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944 1120 3353,'-2'35'26271,"-1"-36"-26128,0 1 0,0-1 0,0 0 0,0 0 0,0 0 0,1-1-1,-1 1 1,1-1 0,-1 1 0,1-1 0,-1 0 0,1 0 0,0 0 0,0 0 0,-2-3 0,-35-43 385,30 35-297,-179-239-125,-97-128-115,-54-22 9,332 394-97,6 6 0,-1 0 0,0-1 0,0 1 0,0 0 0,0 0-1,0 0 1,0 1 0,0-1 0,-1 0 0,1 1 0,-1-1 0,-3 0 0,5 22-8287,1 101-5171,0-61 6487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3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0 2192,'0'0'11235,"-3"5"-9588,-18 26 2530,4 8 3290,0 29-6419,12-50-200,-5 46-12,3 0 1,2 0-1,6 89 0,-1-70-401,1-17-373,3 0 0,3-1 0,2 1 1,3-2-1,35 107 0,-31-130-62,-17-52-663,0 0 0,1 0 0,1-19 0,1-7-1042,-2-303-14089,0 219 9259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4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5993,'0'0'16004,"268"106"-14204,-213-88-584,-1 3-512,-3 0-487,-1-3-217,4-4 0,26 7-1593,-13-3-3400,-8-7-5177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3457,'0'0'12636,"16"20"-12056,55 62-311,-60-72-235,1 1-1,1-1 0,14 9 1,-23-17-29,0 0 1,0 0 0,0 1-1,0 0 1,0 0-1,0 0 1,-1 0 0,0 1-1,0-1 1,0 1-1,0 0 1,0 0 0,-1 0-1,1 0 1,-1 0-1,0 1 1,0-1-1,-1 1 1,2 8 0,-2-6-43,0 1 1,-1-1-1,0 1 1,0 0 0,0-1-1,-1 1 1,-1-1-1,1 0 1,-1 1-1,-1-1 1,1 0-1,-1 0 1,0 0 0,-1-1-1,0 1 1,0-1-1,-9 12 1,-5 2-323,-1 0 1,-1-2-1,-36 26 1,26-21-1187,-39 21 1,56-37-105,-1 0 1,-28 9 0,13-12-2447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29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4881,'0'0'7258,"4"259"-4954,-4-174-736,0-8-879,0-13-257,0-18-320,-4-14-112,-8-14-336,-1-8-1537</inkml:trace>
  <inkml:trace contextRef="#ctx0" brushRef="#br0" timeOffset="1">144 142 4881,'0'0'5609,"222"-18"-5609,-151 18-1584,-20 0-2073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4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0 766 2328,'2'2'18262,"-2"-1"-18237,0-1 0,1 0 1,-1 1-1,0-1 0,1 1 1,-1-1-1,1 0 0,-1 1 0,1-1 1,-1 0-1,1 1 0,-1-1 1,1 0-1,-1 0 0,1 1 0,-1-1 1,1 0-1,-1 0 0,1 0 1,-1 0-1,1 0 0,0 0 1,-1 0-1,1 0 0,-1 0 0,1 0 1,-1 0-1,1 0 0,0 0 1,0-1-1,22-5 252,0-1 0,-1-1 0,24-13-1,-15 7 28,474-233 2746,81-33-1358,-500 245-1560,161-68 563,-232 92-331,-15 11-354,0-1-1,1 1 0,-1 0 1,0-1-1,0 1 0,0 0 0,0-1 1,0 1-1,0 0 0,1-1 1,-1 1-1,0 0 0,0-1 1,0 1-1,0 0 0,0-1 0,0 1 1,-1 0-1,1-1 0,0 1 1,0 0-1,0-1 0,0 1 0,0 0 1,0-1-1,0 1 0,-1 0 1,1-1-1,-2 0-74,1 0 0,-1-1 0,0 1 0,0 0-1,0 0 1,0 0 0,1 0 0,-1 0 0,0 1 0,-1-1 0,1 1 0,0-1 0,-2 1 0,-69-9-4011,39 6 31,-18-3-5965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4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95 7050,'0'0'12709,"40"-16"-11869,131-45-36,-160 57-669,-1 1-1,1 0 0,-1 1 1,1 0-1,0 0 1,0 1-1,-1 1 0,19 0 1,-1 2 174,17-3 214,46 0 359,-81 2-752,0 0 0,0 1 1,-1-1-1,1 2 0,0-1 0,15 8 1,-22-9-41,-1 1 0,0-1 1,1 1-1,-1 0 0,0 0 0,0 0 1,0 0-1,0 0 0,0 0 1,0 0-1,-1 1 0,1-1 0,-1 0 1,0 1-1,1 0 0,-1-1 1,0 1-1,-1 0 0,1-1 0,0 1 1,-1 0-1,1 0 0,-1 0 1,0 0-1,0-1 0,0 1 0,-1 0 1,1 0-1,0 0 0,-3 4 1,1 2 54,-1 0 0,0 0 0,0 0 1,-1-1-1,-1 1 0,1-1 0,-1 0 1,-8 9-1,-114 134-249,123-146 48,-112 131-2492,31-40-2583,-8 6-6301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5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17 5129,'0'0'8610,"0"-4"-7522,1-8 420,2 30-68,5 29 375,6 18 230,-2 0 0,3 89 1,-10 135-46,-5-242-1897,1-10-226,-3-1 1,0 1 0,-3-1 0,-1 0 0,-1 0-1,-3-1 1,-13 37 0,22-71-132,1 0-1,-1 1 1,0-1 0,0 0-1,1 0 1,-1 1-1,0-1 1,0 0 0,0 0-1,0 0 1,0 0-1,-1-1 1,1 1 0,0 0-1,0 0 1,0-1-1,-3 2 1,3-2-175,-1 0 0,1 1 0,0-1 0,0 0 0,0 0 0,0 0 0,0 0 0,0-1 0,0 1 0,0 0 0,0 0 0,0-1 0,0 1 0,0 0-1,0-1 1,-25-32-11193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8:56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10050,'0'0'7867,"12"33"-4896,39 107-1018,-42-119-1547,1 0 0,0 0 0,2-1 0,1 0 0,0-1 0,18 19 0,-12-15 34,-6-6-63,-2-2 28,1-1-1,14 13 1,-23-24-266,0 0 0,0-1 0,0 1 0,0-1 0,1 0 0,-1 0 0,1 0 0,0 0 0,-1-1 0,1 1 0,0-1-1,0 0 1,0 0 0,8 0 0,-9-1-73,0-1 0,1 1-1,-1-1 1,0 0 0,1 0 0,-1 0-1,0 0 1,0-1 0,0 1-1,0-1 1,0 0 0,0 0 0,0 0-1,4-4 1,34-41 46,-26 29-104,54-64-564,7-7-1529,1-3-3288,-12 15-4218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0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3321,'0'0'14611,"0"32"-13067,4-25-624,17 7-328,4 4-255,8 0-337,9-4-481,38-14-2831,-9 0-3226,-8-25-1159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0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1 138 5737,'0'0'15299,"58"-42"-20972,1-4-1000,0-4-65</inkml:trace>
  <inkml:trace contextRef="#ctx0" brushRef="#br0" timeOffset="1">387 57 4681,'0'0'14091,"46"195"-15675,-12-181-4738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1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 7810,'0'0'9010,"50"0"-10611,13-14-1239,0-11-3050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1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1 145 8786,'0'0'8954,"130"-7"-16924,-71-21 2009</inkml:trace>
  <inkml:trace contextRef="#ctx0" brushRef="#br0" timeOffset="1">588 0 200,'0'0'13331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2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7778,'0'0'6577,"126"11"-9658,-84-29-3488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2.4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1320,'0'0'14827,"67"7"-23060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0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0 217 3505,'0'0'9434,"227"0"-7010,-131-7-543,13-7-1033,0-4-848,-4 0-80,-12-6-1913,-1-26-1039,-25 7-1969,-21 1-1921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3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470 120 2080,'0'0'12051,"-8"-1"-10792,-47-12 655,39 8-1383,0 1 0,0 1 0,-28-3 0,39 6-510,-1 0 1,1 0 0,-1 1-1,0 0 1,1 0-1,-1 0 1,1 1 0,0-1-1,0 1 1,-1 1 0,1-1-1,0 1 1,1-1-1,-1 2 1,-6 3 0,-21 22 62,2 0 0,-28 35 0,42-45 67,1 0 0,2 2 0,0-1 0,1 2-1,-10 22 1,19-37-124,1 1 0,0-1-1,0 1 1,0-1 0,1 1 0,0 0-1,0-1 1,1 1 0,0 0 0,1 0-1,0-1 1,3 16 0,-2-18-25,-1 1 0,2-1-1,-1 1 1,1-1 0,0 0 0,0 0 0,0 0 0,1-1 0,-1 1 0,1-1-1,0 0 1,1 0 0,-1 0 0,1-1 0,-1 1 0,1-1 0,8 4 0,-1-2 5,-1-1 0,1-1 0,0 0 0,0 0 0,0-1 0,1 0 0,-1-1 0,18-1 0,-14-1 15,1 0 0,-1-1 0,0 0-1,0-2 1,-1 0 0,16-6 0,-13 4-6,-2-2 1,1 0 0,-1-2-1,0 1 1,-1-2-1,0 0 1,-1-1 0,0 0-1,-1-1 1,0 0 0,-1-1-1,-1-1 1,0 0 0,-1 0-1,0-1 1,-2-1-1,0 1 1,0-1 0,-2-1-1,8-29 1,-7-3 29,-3-1 0,-2-69-1,-2 93-19,0 25-12,-1 0 0,1 1 0,-1-1 1,1 1-1,-1 0 0,1-1 0,-1 1 0,0-1 1,0 1-1,0 0 0,0 0 0,0-1 1,0 1-1,0 0 0,0 0 0,0 0 0,-1 0 1,1 0-1,0 0 0,-1 1 0,1-1 0,-1 0 1,1 1-1,-1-1 0,1 1 0,-1-1 1,1 1-1,-1 0 0,1 0 0,-1 0 0,1 0 1,-1 0-1,-2 0 0,-3 0 35,-1 0 1,1 0-1,-1 0 0,0 1 0,1 1 1,-13 3-1,-2 5-36,1 1 0,0 0 0,1 2 0,-32 27 0,-6 2-6,30-26-295,-15 11-29,29-9-3176,9 4-4328,5-7 1696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4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236 12 744,'0'0'13254,"-18"-2"-11385,-57-7-134,73 9-1637,1 0-1,-1-1 1,0 1-1,1 0 0,-1 0 1,0 0-1,1 1 0,-1-1 1,0 0-1,0 0 0,1 1 1,-1 0-1,1-1 1,-1 1-1,0 0 0,1-1 1,-3 3-1,3-2-53,0 0-1,1 0 1,-1 1 0,0-1 0,1 0-1,-1 0 1,0 1 0,1-1 0,0 1-1,-1-1 1,1 0 0,-1 3 0,-1 6 311,-17 54 1205,2 1 0,-14 115 0,4 137 1154,26-299-2597,-4 308 1052,5-285-1583,0-54 55,0-57-3122,2 0-1,14-77 0,-9 106 1865,42-250-6428,-37 197 7892,-1-108 1,-11 200 345,0-1 1,1 1-1,-1-1 1,1 1 0,0-1-1,0 1 1,0-1-1,0 1 1,0-1 0,0 1-1,1 0 1,-1 0-1,1 0 1,-1 0 0,1 0-1,0 0 1,0 0-1,0 0 1,0 1 0,0-1-1,0 1 1,0-1-1,1 1 1,-1 0 0,1 0-1,-1 0 1,1 0-1,-1 1 1,1-1 0,3 0-1,12-2 548,0 0 0,-1 2 0,28 0-1,-25 1 120,336 0 3969,-317 4-5528,-2 1 0,52 14-1,-16-3-3374,4-1-2715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14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0 103 8034,'0'0'6073,"265"15"-4681,-160-15-159,21 0-321,25-11-360,17-14-408,12 4-144,80-4-1256,-46 7-2625,-33 1-5217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9.2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34 890 5737,'0'0'12203,"-6"0"-9925,-22 0 4215,33 0-5567,7-3-378,-1 0 0,1 0 0,0-1-1,-1-1 1,20-10 0,58-40 818,-49 29-960,25-15-382,1 3-1,117-48 1,317-106-24,-114 55 0,-126 47 0,-162 51 0,-60 22 0,1 1 0,1 2 0,1 2 0,60-10 0,70-11 0,-127 22 0,0 1 0,1 3 0,61-3 0,-61 9 0,0 2 0,0 2 0,0 2 0,65 15 0,-73-7 0,0 2 0,-1 1 0,-1 2 0,-1 1 0,44 33 0,-35-18 0,-2 2 0,-2 1 0,56 69 0,6 6 0,-51-57 0,71 103 0,-74-92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09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64 27334,'-21'-64'-18444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10.3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983 152 3713,'0'0'13312,"-28"-24"-12017,-88-73 117,110 92-1173,0 0-1,-1 1 1,1 0-1,-14-6 1,19 9-158,-1 1 0,1 0 0,-1-1 0,0 1 0,1 0 1,-1 0-1,1 0 0,-1 0 0,0 0 0,1 0 0,-4 1 0,-9 1 390,3-2-175,-3-1-18,0 1 0,0 0 1,0 1-1,0 1 1,1 0-1,-1 1 1,0 1-1,-15 6 1,-11 9-95,0 2 0,2 1 0,0 2 0,2 2 0,1 2 0,0 1 0,3 1 0,0 2 0,2 1 0,2 1 0,1 2-1,1 0 1,3 2 0,1 1 0,1 1 0,3 0 0,1 2 0,2 0 0,1 0 0,3 1 0,2 1 0,-5 47 0,9 100 554,5-160-541,0-20-127,2 1 0,-1-1 0,2 0 0,-1 0 0,1-1-1,1 1 1,0-1 0,0 1 0,1-1 0,1-1 0,-1 1 0,2-1 0,-1 0 0,1 0-1,0-1 1,1 1 0,0-2 0,1 1 0,10 7 0,6 2 21,0-1 0,1 0 1,0-2-1,1-1 0,1-2 0,29 9 1,-24-10-56,0-2 0,1-2 0,44 3 0,103-4 33,-150-5-33,0-2-35,0-1 1,0-2-1,-1 0 1,1-3-1,-1 0 0,-1-2 1,1-1-1,-2-1 1,0-1-1,0-2 0,-1-1 1,41-32-1,-36 22-53,-1-1 0,0-1 0,-3-1 0,0-2 0,-2-1 0,-1-1 0,-2-1 0,-1-1 0,20-44 1,-33 57 29,0-1 1,-2-1-1,0 0 1,5-41-1,-7 12 11,-1-58-1,-5 97 13,0 0 0,0 1 0,-1-1 0,-1 0 1,-1 1-1,0 0 0,0-1 0,-1 2 0,-8-14 0,2 6 7,-1 1-1,0 1 0,-2 0 0,0 0 0,-18-15 1,-4 0-44,-2 2 0,-1 1 0,-1 2 1,-64-33-1,82 48-13,2 2-21,0 1 0,0 0 0,-23-6-1,42 15 65,-1 1-1,1-1 1,0 1-1,-1 0 0,1-1 1,-1 1-1,1 0 0,0 0 1,-1 0-1,1 0 1,-1 0-1,1 1 0,-1-1 1,1 0-1,0 1 0,-1-1 1,1 1-1,0-1 1,-1 1-1,1-1 0,0 1 1,0 0-1,0 0 1,-1 0-1,1 0 0,0 0 1,0 0-1,0 0 0,0 0 1,1 0-1,-3 3 1,-14 14 181,10-16-2629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16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527 107 4009,'0'0'7892,"-11"0"-6620,-36-1-50,45 1-1132,0-1-1,0 1 0,-1-1 1,1 1-1,0-1 1,0 0-1,0 0 1,0 0-1,1 0 0,-1 0 1,0 0-1,0 0 1,1-1-1,-1 1 1,0-1-1,1 1 0,-1-1 1,1 0-1,0 0 1,0 1-1,0-1 1,0 0-1,0 0 0,0 0 1,0 0-1,0-2 1,-7-12 269,4 12-295,1 0 1,-1-1-1,0 1 0,-1 1 0,1-1 1,-1 0-1,1 1 0,-1 0 1,0 0-1,0 1 0,0-1 1,-1 1-1,1 0 0,-1 0 0,1 1 1,-1 0-1,1 0 0,-1 0 1,0 1-1,0-1 0,1 2 1,-1-1-1,0 0 0,1 1 0,-1 0 1,0 0-1,-7 4 0,5-2-58,1 0 0,0 1-1,0 0 1,0 0 0,0 1-1,0 0 1,1 0 0,0 0-1,-9 12 1,-2 4 71,-23 37 0,20-26 111,3 1 0,0 1 1,3 0-1,0 1 0,3 1 0,1 0 0,1 1 0,2 0 0,2 0 1,1 0-1,1 41 0,3-51-9,-1-13-85,1 1 0,0 0 1,1 0-1,4 18 0,-4-30-84,0 1-1,0-1 0,0 1 0,1-1 0,-1 1 0,1-1 1,0 0-1,0 0 0,0 0 0,0 0 0,0 0 0,1 0 1,-1-1-1,1 1 0,0-1 0,0 0 0,0 0 1,0 0-1,0 0 0,0 0 0,0 0 0,6 1 0,9 1 19,0-1 0,0-1 0,1 0 0,-1-1-1,0-1 1,1-1 0,-1-1 0,0 0-1,0-1 1,0-1 0,31-12 0,-22 5-12,0-1 0,-1-2 0,0-1 0,-1-1 0,-1-1 0,-1-1 0,0-1 0,26-28 0,-45 42-10,0 1 0,0-1 0,0-1 1,-1 1-1,0 0 0,0-1 0,0 0 0,-1 0 0,1 0 1,-1 0-1,-1 0 0,1 0 0,-1 0 0,0 0 1,-1-1-1,0 1 0,0-1 0,0-7 0,-1 11-42,1 0 1,0 0-1,-1 0 0,1 0 0,-1 0 0,0 0 0,0 1 1,0-1-1,0 0 0,-1 1 0,1-1 0,-1 0 0,1 1 0,-3-3 1,-32-28-2306,11 11-1884,19 13 1482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17.4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23 985 4289,'0'0'12163,"-5"-2"-10544,4 1-1501,-1 1 1,1-1 0,0 1 0,0-1 0,0 0-1,0 1 1,-1-1 0,1 0 0,0 0 0,0 0 0,0 0-1,1 0 1,-1 0 0,-1-2 0,2 2-31,0 0 1,0 0 0,0 0-1,1 0 1,-1 0 0,1 0-1,-1 0 1,0 0 0,1 1-1,0-1 1,-1 0-1,1 0 1,-1 0 0,1 1-1,0-1 1,0 0 0,0 0-1,-1 1 1,1-1 0,0 1-1,0-1 1,0 1 0,0-1-1,0 1 1,0 0-1,1-1 1,217-102 6738,-141 62-5920,417-196 1229,-320 181-1899,42-17-132,-148 44-82,129-51 76,-157 66-104,0 2-1,1 2 1,44-4 0,-31 6 34,-1-3-1,64-20 1,100-46 67,-124 41-83,172-41 0,-200 60-13,-46 11 0,0 1 0,0 1 0,1 1 0,20-1 0,-40 4 0,0 0 0,0 0 0,-1 1 0,1-1 0,0 0 0,-1 1 0,1-1 0,0 1 0,-1-1 0,1 1 0,0-1 0,-1 1 0,1-1 0,-1 1 0,1 0 0,-1-1 0,0 1 0,1 0 0,-1-1 0,1 1 0,-1 0 0,0-1 0,0 1 0,0 0 0,1 0 0,-1 0 0,0 0 0,0 1 0,26 64 0,191 441 0,-176-426 0,4-2 0,3-2 0,4-2 0,65 73 0,235 289 0,-308-369 0,29 39 0,-72-105-271,0-1 0,1 0 0,-1 0 1,1 0-1,0 0 0,-1-1 0,1 1 0,0 0 0,0-1 0,-1 1 1,1-1-1,0 1 0,0-1 0,0 0 0,-1 0 0,1 0 1,0 0-1,0 0 0,0 0 0,0-1 0,2 0 0,7 0-1645,41 1-7545,5 0-617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18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967 167 8322,'0'0'8780,"-1"-17"-7825,-7-50 397,8 65-1228,-1 0-1,0 0 1,1 0-1,-1 0 1,0 0-1,0 0 1,0 0-1,0 0 1,0 1-1,0-1 1,-1 1-1,1-1 1,-1 0-1,1 1 1,-1 0-1,1-1 1,-1 1-1,0 0 1,0 0-1,1 0 1,-1 0-1,0 0 1,0 1-1,0-1 1,0 0-1,0 1 1,0 0-1,0-1 1,0 1-1,-3 0 1,-3-1 408,-25-5 222,-1 3 0,1 1-1,-39 2 1,37 0-465,14 1-136,0 0 0,0 1 0,1 2 0,-1 0 0,1 1 0,0 1 0,-39 17 0,33-10-37,1 1 0,0 1 0,1 2-1,1 0 1,-27 26 0,16-9 17,2 1 1,2 2-1,1 1 1,2 1 0,1 2-1,-37 80 1,49-88-2,1 1 1,1 1 0,2 0 0,2 0 0,1 1-1,2 0 1,1 1 0,1 35 0,3-40-76,-1-10-14,0 1 0,2 0-1,1-1 1,0 0-1,2 1 1,1-1 0,10 30-1,-8-35-33,1 0 1,1 0-1,0-1 0,2 0 0,0-1 0,0 0 0,1-1 0,1 0 0,1-1 0,0-1 0,0 0 0,1 0 0,1-2 0,0 0 0,0 0 1,1-2-1,0 0 0,0-1 0,21 5 0,10 0 101,1-2 1,0-2-1,0-2 1,0-3-1,1-2 1,70-6-1,-92 1-108,0-2-1,0 0 1,-1-2-1,0 0 1,0-2-1,-1-1 1,0-2 0,-1 0-1,0-1 1,40-33-1,-17 9-67,-2-2 1,-2-3-1,-2-1 0,37-50 0,-56 63 29,0-1-1,-3-1 1,33-69 0,-42 76 33,-2-1 1,0 0-1,-2-1 1,-1 0 0,-2 0-1,2-32 1,-4 26 3,-2 1 0,-1-1 0,-6-36 0,4 53 2,-1 1-1,0-1 1,-2 1 0,0 0-1,0 0 1,-2 1 0,-17-28-1,7 16 27,-2 1 0,-1 1-1,-1 1 1,-1 1 0,-47-36-1,53 47-61,1 1-1,-1 1 0,-1 0 0,1 1 1,-2 1-1,1 1 0,-1 1 0,0 0 1,0 1-1,-37-4 0,44 9-275,1 0 1,0 0-1,0 1 0,0 0 0,-1 1 1,1 0-1,1 1 0,-16 6 0,9-1-1532,-1 1-1,1 0 1,-29 22-1,-26 24-9505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20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114 642 1760,'0'0'5024,"-17"9"-3788,-80 35 15837,103-46-15494,34-11-825,-1-1-1,51-28 1,3-1-154,351-114 1522,13 29-1094,-91 28-944,-283 76-84,354-114 0,-436 138-13,-1 0 0,1 0 0,0 0 0,-1 0 0,1-1 0,-1 1 1,1 0-1,0 0 0,-1 0 0,1-1 0,-1 1 0,1 0 0,0-1 0,-1 1 0,1-1 0,-1 1 0,1 0 0,-1-1 0,0 1 1,1-1-1,-1 1 0,1-1 0,-1 1 0,0-1 0,1 0 0,-1 1 0,0-1 0,0 1 0,1-2 0,-2 1-146,0 0 0,1 0 0,-1 1 0,0-1 0,0 0 0,0 1 0,0-1-1,0 1 1,0-1 0,0 1 0,0-1 0,0 1 0,0-1 0,0 1 0,-1 0 0,-47-9-9460,5 6-3218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0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422 1 4321,'0'0'4962,"-33"31"-4362,-107 106 73,123-120-655,0 1 1,1 1 0,1 0-1,1 1 1,1 0 0,0 1-1,2 1 1,-17 42 0,22-49-245,1 1 1,1 1-1,0-1 0,1 1 1,1-1-1,0 1 1,1 17-1,1-33 228,0-1-1,0 1 0,0-1 1,0 1-1,1-1 1,-1 1-1,0-1 1,0 0-1,0 1 0,1-1 1,-1 1-1,0-1 1,0 0-1,1 1 0,-1-1 1,0 0-1,1 1 1,-1-1-1,0 0 0,1 1 1,-1-1-1,1 0 1,-1 0-1,0 1 0,1-1 1,-1 0-1,1 0 1,-1 0-1,1 0 0,-1 0 1,1 0-1,-1 0 1,1 0-1,-1 0 1,0 0-1,1 0 0,-1 0 1,1 0-1,22-4 79,-13 0-212,1-1 1,-1 0-1,0-1 0,0 0 1,0-1-1,-1 0 1,15-15-1,-16 14-232,-1 1 1,1 0-1,0 1 0,1 0 1,0 0-1,0 1 0,0 0 1,0 0-1,1 1 0,0 0 0,10-2 1,-19 6 416,0 1 1,-1-1-1,1 0 0,0 0 1,0 1-1,-1-1 0,1 0 1,0 1-1,-1-1 1,1 1-1,0-1 0,-1 1 1,1-1-1,-1 1 0,1-1 1,-1 1-1,1 0 0,-1-1 1,1 1-1,-1 0 1,0-1-1,1 1 0,-1 0 1,0-1-1,1 1 0,-1 0 1,0 0-1,0-1 1,0 1-1,0 0 0,0 0 1,0 0-1,0-1 0,0 1 1,0 1-1,0 41 1254,-1-29-745,1 370 2901,0-379-3511,0 1-1,0-1 1,0 1-1,-1-1 1,0 0-1,0 1 1,-1-1-1,1 0 1,-5 9-1,4-11 7,0-1 0,1 1-1,-1-1 1,-1 0 0,1 0 0,0 0-1,0 0 1,-1 0 0,1 0 0,-1-1-1,0 1 1,1-1 0,-1 1-1,0-1 1,0 0 0,0 0 0,0 0-1,-5 0 1,-25 3 123,0-2-1,0 0 1,-54-6 0,82 3 44,0 0 0,0 1 0,0-1 0,0-1 0,0 1 0,0-1 0,0 0 0,0 0 0,0-1 0,1 1 0,-9-7 0,11 7-68,0 1-1,1-1 1,-1 0-1,1 0 1,-1 0-1,1 0 0,-1 0 1,1 0-1,0 0 1,0 0-1,0 0 1,0 0-1,1-1 0,-1 1 1,1 0-1,-1-1 1,1 1-1,0-1 1,0 1-1,0 0 0,0-1 1,0 1-1,0-1 1,1 1-1,-1 0 1,1-1-1,1-3 0,0 3-57,0 0-1,0 0 0,1 0 0,-1 1 1,1-1-1,0 1 0,-1-1 0,1 1 1,0 0-1,0 0 0,0 0 0,1 0 1,-1 1-1,0-1 0,1 1 0,-1 0 1,1 0-1,3-1 0,1 0-17,42-13-1135,1 2-1,0 3 0,1 2 1,82-3-1,-93 10-1744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21.5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 3513,'1'2'11953,"6"5"-11137,1 0 0,-1-1 0,1 0 0,0 0 0,1-1 0,16 7 0,16 12 528,-17-6-779,-1 1 0,-1 1 0,0 1 0,-2 0-1,0 2 1,-1 1 0,-2 0 0,0 1 0,22 48 0,2 18 543,45 151 1,-76-212-990,195 662 893,-202-684-985,3 24 778,-6-49-389,0 14-417,0-53-161,-2 1-1,-9-56 1,-16-29-957,-5 1 0,-75-200 0,75 260 1068,-3 1 0,-4 2-1,-3 2 1,-3 2-1,-81-100 1,83 125 321,43 46-238,0 8-41,1-1 0,1 0 0,-1 1 0,1-1 0,0 0 0,1 0 1,-1 0-1,1-1 0,4 8 0,4 7 26,194 487 1609,-26-54-648,-162-417-826,1 0 1,1-1-1,36 48 1,-48-74-209,-5-5 486,-1-12-152,-1 2-353,-6-64-3319,-4 23-4244,9 40 5785,-7-33-11304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22.3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4321,'0'0'456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24.8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1 478 6729,'0'0'12611,"16"-21"-11847,57-68 22,-67 84-696,0 0 1,0 0 0,0 0-1,0 1 1,1 0 0,0 0-1,0 0 1,0 1 0,0 0-1,1 1 1,-1-1 0,12-1-1,4-1 116,128-30 1799,257-25 1,-244 41-1359,-35-2 26,140-41 0,-247 57-88,42-3 0,-43 6 507,-1-1-1,22-5 1,-42 8-1091,1 0 1,-1 0-1,0 0 0,0 0 1,0 0-1,1-1 0,-1 1 1,0 0-1,0 0 0,1 0 1,-1 0-1,0 0 0,0 0 1,1 0-1,-1 0 0,0 0 1,0 0-1,1 0 0,-1 0 1,0 0-1,0 0 0,0 1 1,1-1-1,-1 0 0,0 0 1,0 0-1,1 0 0,-1 0 1,0 0-1,0 1 0,0-1 0,0 0 1,1 0-1,-1 0 0,0 1 1,1 14-6,-1-15 4,-5-56 0,4 54-44,1 0 0,-1 1 0,1-1 0,-1 1 0,1-1 0,-1 1 0,0-1 0,0 1 0,0-1 0,0 1 0,0 0 0,0-1 0,0 1 0,0 0 0,0 0 0,-1 0 0,1 0 0,0 0 0,-1 0 0,1 0 0,-2 0 0,-34-9-2476,27 8 1487,-50-6-8658,-2 7-3399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25.9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542 242 1584,'0'0'11360,"8"-7"-9706,-1 1-1176,-1 0 0,0 0 0,0-1 1,-1 1-1,1-2 0,-1 1 0,-1 0 0,0-1 1,0 0-1,0 0 0,-1 0 0,0 0 0,2-12 1,-4 16-353,5-41 1068,-6 43-1110,0 0 0,0-1 0,0 1 0,0 0 0,0 0 0,0-1 0,-1 1 0,1 0 0,-1 0 0,1 0 0,-1 0 0,0 0 0,0 0 0,0 0 0,0 0 0,-3-4 0,-1 2-45,-1 1 0,1 0 0,-1 0 1,0 0-1,0 0 0,-1 1 0,1 0 0,0 0 0,-1 1 0,-11-2 0,-12 1 2,-33 1 1,44 1-21,12 0 2,0 1 0,-1 1 0,1-1 0,0 1 0,0 0 0,0 1 1,1-1-1,-1 1 0,0 1 0,1-1 0,0 1 0,0 1 1,0-1-1,-9 10 0,-8 8 138,2 1 1,-21 30-1,24-29 12,-21 25 665,-60 103 1,88-131-602,1 0 0,0 0 0,1 1 0,2 0 0,0 0 1,2 1-1,0 0 0,-2 33 0,6-46-136,1 4 117,-1-1 0,4 27-1,-2-35-179,0 0-1,0-1 0,1 1 1,-1-1-1,1 0 1,0 0-1,0 1 0,1-1 1,-1 0-1,1-1 1,0 1-1,4 3 1,5 5 33,2-1 1,-1 0 0,2-2-1,-1 1 1,1-2 0,1 0-1,0-1 1,0 0 0,0-1-1,0-1 1,21 4 0,8-1 72,0-1 0,0-3 0,50-1 0,-76-2-110,0-1 0,0-1 1,0 0-1,0-2 0,0 0 0,-1-1 0,1-1 1,22-9-1,-17 3-6,-1-2 0,-1 0 0,0-2 0,-1-1-1,28-25 1,-35 27-12,0-1 0,-1 0 0,-1 0-1,-1-1 1,0-1 0,-1 0 0,15-33-1,-20 34-9,-1-1 0,0-1-1,-2 1 1,0 0-1,0-1 1,-2 0 0,0 1-1,-1-1 1,-5-24-1,4 33-5,-1 1-1,0-1 1,0 0 0,-1 1-1,0 0 1,0 0-1,-1 0 1,0 1-1,0-1 1,-1 1-1,0 0 1,-1 1 0,1 0-1,-15-11 1,11 10 4,0 0 0,0 1 0,0 1 0,-1-1 0,0 2 0,0-1 0,0 2 1,0-1-1,-1 2 0,1-1 0,-15 0 0,9 2-4,0 0 0,0 1 0,0 1 0,0 1 0,0 0 0,0 2 0,1-1 0,-1 2 0,1 0 0,0 1 0,1 1 0,-1 0 0,1 1 0,-14 10 0,27-16 3,-1 0 0,0 0 0,1 1 1,0-1-1,-1 1 0,1-1 0,0 1 0,0 0 0,0 0 1,1 0-1,-1 0 0,1 0 0,0 0 0,-2 3 0,2 2-84,0 0 0,0 1-1,0-1 1,1 11-1,1-6-273,-1-10-89,0 0-1,1 0 1,-1 0 0,1 0-1,0 0 1,0 0-1,0 0 1,1 0 0,-1 0-1,1 0 1,0 0-1,-1-1 1,1 1-1,5 4 1,33 28-8918,-40-35 9344,38 26-10531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29.0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16 826 3009,'-15'3'25570,"96"-9"-22148,42-20-2606,-10 1-866,32-6 50,190-67 0,-90 23 0,-201 60 0,0-2 0,73-40 0,-74 34 0,2 2 0,56-19 0,-16 25 0,16-16 0,118-27 0,7-2 0,-75 17 0,-116 34 0,-1-1 0,65-28 0,-68 21 0,36-28 0,-32 20 0,-34 24 0,1 0 0,-1 0 0,1 0 0,-1 0 0,1 1 0,-1-1 0,1 0 0,0 1 0,-1-1 0,1 1 0,3-1 0,4-2 0,1-4 0,-6 4 0,0 0 0,1 1 0,-1-1 0,0 1 0,1 0 0,0 0 0,0 0 0,-1 1 0,1-1 0,0 1 0,5 0 0,-5 3 0,0 1 0,0 0 0,0 0 0,-1 0 0,1 1 0,-1 0 0,0 0 0,0 0 0,3 5 0,-4-5 0,51 60 0,76 120 0,12 16 0,-111-161 0,-14-17 0,33 34 0,82 84 0,-4-4 0,-31-45 0,120 120 0,-171-161 0,68 98 0,-104-134 0,1 1 0,-1-1 0,0 2 0,-1-1 0,12 31 0,-3-7 0,-59-38 0,40-1-21,-35 0 182,-37-5 0,20-6-1545,1-11-4458,1-11-10734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192 279 4649,'0'0'12187,"-16"-18"-9540,-45-53-596,45 53 520,22 29-1503,112 109 2234,82 90-598,72 125-1116,-290-356-1588,-2 0 0,-34-28 0,2 0 0,-45-46 0,4-5 0,5-4 0,-129-197 0,213 294 0,-8-12 0,1 0 0,1 0 0,-9-24 0,24 51 0,1 0 0,0-1 0,0 1 0,14 11 0,-3-2 0,273 306 0,-204-216 0,84 138 0,-140-198 0,-30-47 0,0 0 0,0 0 0,0 1 0,1-1 0,-1 0 0,0 0 0,0 0 0,0 0 0,0 0 0,0 0 0,0 0 0,1 0 0,-1 0 0,0 0 0,0 0 0,0 0 0,0-1 0,0 1 0,0 0 0,1 0 0,-1 0 0,0 0 0,0 0 0,0 0 0,0 0 0,0 0 0,0 0 0,0 0 0,1 0 0,-1 0 0,0-1 0,0 1 0,0 0 0,0 0 0,0 0 0,0 0 0,0 0 0,0 0 0,0-1 0,0 1 0,0 0 0,0 0 0,0 0 0,0 0 0,0 0 0,0 0 0,0-1 0,0 1 0,0 0 0,0 0 0,0 0 0,0 0 0,0 0 0,0 0 0,0-1 0,0 1 0,0 0 0,0 0 0,0 0 0,0 0 0,0 0 0,0 0 0,-1-1 0,1 1 0,0 0 0,0 0 0,0 0 0,-2-15 0,-9-14 0,-28-54 0,0 3 0,-135-349-68,148 377-160,27 81 220,7 9 106,1 0 1,27 67-1,-12-37-89,4 17-9,47 131 0,-53-160 0,54 95 0,-86-166-10180,-12-15-92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9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1232,'0'0'0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9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71 103 2000,'0'0'9154,"-11"-17"-7010,-37-52 429,36 52 1651,13 29-3835,1-1 1,0 0-1,1 0 1,0 0-1,1 0 0,0 0 1,1-1-1,0 0 1,0 0-1,8 10 1,5 13 235,145 255 2124,43 86-2077,-197-357-718,-1 0 1,-1 1 0,5 20-1,-8 1-4183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0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6681,'0'0'7193,"42"21"-4888,138 77-519,-162-88-1540,-2 2 1,1-1-1,-2 2 0,1 0 1,-2 1-1,0 1 0,-1 0 0,19 29 1,-16-23-17,1 1-108,-1 1-1,-1 0 0,-1 1 1,-2 1-1,0 0 1,-1 0-1,-2 1 0,0 1 1,-2 0-1,-1 0 0,-1 0 1,2 53-1,-7-73-91,-1 0 0,1 0 0,-1 0 0,-1 0 0,1 0 0,-1-1-1,0 1 1,-1-1 0,0 1 0,0-1 0,0 0 0,0 0 0,-1 0 0,0 0 0,-1-1 0,1 0 0,-1 0-1,0 0 1,0 0 0,-1-1 0,1 0 0,-1 0 0,0 0 0,-8 3 0,-1 0 24,-1 0 1,0-2 0,0 0-1,-1 0 1,1-2-1,-1 0 1,0 0-1,-31-1 1,43-2-60,0 0 1,0 0-1,-1 0 0,1-1 1,0 0-1,0 0 1,0 0-1,0 0 0,0-1 1,0 0-1,0 0 0,1 0 1,-1-1-1,1 0 1,-1 0-1,1 0 0,0 0 1,0 0-1,0-1 0,1 0 1,-1 0-1,1 0 1,0 0-1,0 0 0,0-1 1,1 1-1,0-1 1,0 0-1,-2-5 0,-1-8-246,0 0 0,2 0 0,0 0-1,1-1 1,1 1 0,0 0-1,2-1 1,0 1 0,6-33 0,-4 43 174,-1-1 1,1 1-1,1 0 0,-1 0 1,1 0-1,1 1 0,0 0 1,0 0-1,0 0 1,1 0-1,-1 1 0,2 0 1,-1 0-1,1 0 1,0 1-1,0 0 0,0 0 1,1 1-1,0 0 0,0 0 1,0 1-1,0 0 1,0 1-1,1-1 0,-1 1 1,1 1-1,-1 0 1,10 0-1,-16 1 21,1 0 0,-1 0 0,0 0-1,1 0 1,-1 1 0,0-1 0,0 1 0,0-1 0,1 1 0,-1 0 0,0 0 0,0 0 0,0 0-1,0 1 1,0-1 0,-1 0 0,1 1 0,0-1 0,2 3 0,-2-1-344,0 0 0,-1 0 1,1 0-1,-1 0 0,1 0 0,-1 0 1,0 0-1,1 4 0,0 18-5554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22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1005 39 8050,'0'0'11323,"-19"-6"-10130,-1-2-902,10 3-171,0 1 1,1 1 0,-2 0 0,1 0-1,0 1 1,0 0 0,-1 1 0,1 0-1,-1 1 1,-10 0 0,6 2 73,1 0-1,0 1 1,-1 0 0,1 1 0,-22 10-1,-65 37 403,75-36-407,-29 16 163,2 2 1,1 2-1,2 3 0,1 2 1,-79 84-1,104-97-216,1 2 1,2 0-1,0 2 1,2 0-1,2 1 1,0 1-1,3 0 1,0 1-1,2 1 0,2 0 1,-8 51-1,13-48-40,1-1-1,2 1 1,2 0-1,6 48 0,-3-66-78,0 1 1,2-1-1,0 0 0,2 0 0,0-1 0,1 0 0,1 0 0,1-1 0,14 21 0,-9-19-19,1-1-1,1-1 1,1 0-1,0-1 1,2-1-1,-1-1 1,2-1 0,0-1-1,1 0 1,0-2-1,0 0 1,1-2-1,1 0 1,0-2-1,0-1 1,0 0-1,42 2 1,-33-5 2,0-2 0,0-1 0,-1-2 0,1-1 0,-1-1 1,1-2-1,-1-2 0,-1 0 0,1-2 0,-2-2 0,1-1 1,54-32-1,-47 20 18,-2-1 0,-1-2 0,-1-1 0,-1-2-1,-2-2 1,54-71 0,-66 77-17,-1-2-1,-1 0 0,-2-1 0,0-1 1,-3 0-1,0-1 0,-2 0 0,-2-1 1,9-64-1,-14 63-21,-1 0 1,-4-55-1,1 77 22,-1 0 0,0 0 0,-1 0 0,-1 0 0,1 1 0,-2 0 0,0 0 0,0 0 0,-1 0 0,-12-17 0,7 14 1,-1 1 0,-1 0 0,0 0 0,-1 1 0,0 1 0,-1 0 0,0 1 0,0 1 0,-33-14 0,22 13 34,1 2-1,-1 0 0,0 2 1,-1 1-1,1 2 1,-31-2-1,14 3-1,1 1 0,-1 2 0,1 2 0,0 2 0,0 1 0,-52 16 0,65-13 1,0 2 1,-45 23 0,66-30-50,0 1 0,1 0 0,0 1 0,0-1 1,0 1-1,0 1 0,1-1 0,0 1 0,1 0 0,-1 0 0,2 1 1,-1-1-1,-6 15 0,1 7-1099,-11 46 0,7-5-4968,9-44 1788,-3 15-3826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1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 0 5289,'0'0'7531,"30"27"-7323,92 89-179,-116-110-31,-1-1 0,0 1 0,0 1 0,0-1 0,-1 1 0,6 12 0,-9-15-4,0-1 1,0 1-1,0 0 0,-1-1 1,1 1-1,-1 0 1,0 7-1,-1 5-15,3 5 13,-1-1-1,-1 0 0,0 1 0,-2-1 0,-1 0 0,0 0 0,-1 0 0,-2 0 0,-7 20 0,5-22-410,-1 0-1,0-1 1,-1 0-1,-24 30 1,28-41 220,1-1 0,-1 0 0,0 0 1,0 0-1,0-1 0,0 1 1,-1-2-1,0 1 0,0-1 0,0 0 1,0 0-1,0-1 0,-1 0 0,1 0 1,-15 1-1,-16-1-929,-18 0 4191,43-3 525,61-2-2284,144-13-627,116-2-517,-241 17-227,237 9-3258,-196 2-1316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24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0 100 7042,'0'0'15213,"21"6"-12995,269 54 2181,-122-46-2995,220-11 1,-229-5-1020,514-27 272,9-29-587,314-20-96,138 63 26,-860 15 0,-82 3 0,279 40 0,-433-34 0,-29-7 0,0 0 0,0 0 0,17 1 0,-26-3 0,3-2 0,-1 18 0,-3-16-6,0 1-1,0-1 1,0 0 0,1 1 0,-1-1-1,0 0 1,0 0 0,0 0 0,0 0-1,0 0 1,1 0 0,-1 0 0,0 0-1,0 0 1,0 0 0,0 0 0,0 0-1,-1-1 1,-1 0-98,-41-2-2850,10 3-3950,-14 0-6572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2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320 116 3897,'0'0'8076,"7"-14"-6501,21-44 335,-27 56-1376,0 0-1,0-1 1,0 1-1,0 0 1,-1 0-1,1 0 1,-1-1-1,0 1 1,1 0-1,-1-4 1,0 6-412,0-1 1,-1 0 0,1 1-1,0-1 1,0 1-1,0-1 1,-1 0-1,1 1 1,0-1 0,-1 0-1,1 1 1,0-1-1,-1 1 1,1-1-1,-1 1 1,1-1 0,-1 1-1,1-1 1,-1 1-1,1 0 1,-1-1-1,0 1 1,-3-1-12,1 0-1,0 0 1,-1 1-1,1-1 1,-1 1-1,1 0 1,0 0-1,-1 1 1,-3 0 0,-6 0 252,1-1-342,1 2 1,-1 0 0,1 0-1,-1 1 1,1 0 0,0 1-1,0 0 1,1 1-1,-1 1 1,1-1 0,0 1-1,0 1 1,1 0 0,0 0-1,0 1 1,1 0-1,0 1 1,0 0 0,-9 14-1,6-7-29,0 1-1,0 0 1,2 1 0,0 0-1,2 1 1,0-1-1,1 1 1,0 1 0,2-1-1,-4 37 1,6-33-27,1-1 1,2 1-1,2 22 1,-1-37 29,-1 0 1,2 0 0,-1 0 0,1 0-1,0-1 1,0 1 0,1-1 0,0 0-1,1 0 1,-1 0 0,9 8 0,3 1-2,0-1 1,1-1-1,0 0 1,1-1-1,1-1 1,0-1-1,0-1 1,1-1 0,1 0-1,-1-2 1,1 0-1,1-1 1,27 4-1,13-2-63,-1-2-1,1-3 0,91-7 1,-123 2-9,0-2 0,0-1 0,-1-1 1,42-14-1,-54 14 58,-1-1 1,0 0-1,0-2 0,0 1 1,-1-2-1,0 0 1,-1-1-1,22-21 0,-30 25 26,-1-1 0,0 1 0,0-2-1,0 1 1,-1 0 0,0-1 0,-1 0-1,0 0 1,0 0 0,-1 0 0,0 0-1,0-13 1,-1 12-543,0-1-1,-1 0 0,-1 1 1,-2-17-1,2 21-437,-1 0-1,1 0 0,-1 0 1,0 0-1,-1 0 1,1 1-1,-1-1 1,-4-4-1,-17-20-7579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35.5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21 209 10018,'0'0'10909,"-5"-12"-9453,3 7-1271,-11-29 192,13 33-356,0 0 1,0 1 0,0-1 0,0 0-1,0 1 1,0-1 0,0 0 0,0 1 0,0-1-1,0 0 1,0 1 0,0-1 0,0 0-1,1 1 1,-1-1 0,0 0 0,0 1 0,1-1-1,-1 1 1,1-1 0,-1 1 0,0-1 0,1 1-1,-1-1 1,1 1 0,-1-1 0,1 1-1,-1-1 1,1 1 0,0 0 0,-1-1 0,1 1-1,-1 0 1,1 0 0,0 0 0,-1-1-1,1 1 1,0 0 0,-1 0 0,1 0 0,0 0-1,-1 0 1,1 0 0,0 0 0,-1 0-1,1 0 1,0 0 0,-1 1 0,1-1 0,0 0-1,0 1 1,11 1 253,-1 2-1,1-1 1,-1 2 0,0 0-1,0 0 1,0 1 0,-1 0-1,0 1 1,10 7-1,85 79 1200,-100-87-1366,43 43 518,-2 2 1,-3 2 0,62 99-1,78 192 302,-169-313-919,-9-19 0,1 1 1,0-1 0,1 0 0,0-1 0,17 22 0,-24-33-5,0 1 0,0-1 0,0 0 0,0 0 0,0 0 0,1 0 0,-1 1 1,0-1-1,0 0 0,0 0 0,0 0 0,0 0 0,0 1 0,1-1 0,-1 0 0,0 0 0,0 0 0,0 0 0,0 0 1,1 0-1,-1 0 0,0 0 0,0 0 0,0 1 0,1-1 0,-1 0 0,0 0 0,0 0 0,0 0 0,1 0 1,-1 0-1,0 0 0,0 0 0,0 0 0,1 0 0,-1-1 0,0 1 0,0 0 0,0 0 0,1 0 0,-1 0 0,0 0 1,0 0-1,0 0 0,0 0 0,1-1 0,-1 1 0,0 0 0,0 0 0,0 0 0,0 0 0,0 0 0,0-1 1,1 1-1,-1 0 0,0 0 0,0 0 0,0-1 0,0 1 0,0 0 0,0 0 0,0 0 0,0 0 0,0-1 1,-1-20 75,-1 0 1,-1 1 0,0-1 0,-2 1 0,-1 0-1,-13-34 1,-65-116-203,62 130 123,-48-86-424,-5 2-1,-6 4 1,-120-138-1,192 248 429,3 3 24,0 0 1,-1 0-1,1 1 0,-11-8 1,17 14-30,0 0 1,0 0 0,0 0 0,0-1-1,-1 1 1,1 0 0,0 0 0,0 0-1,0 0 1,0 0 0,0 0 0,0 0-1,0 0 1,-1 0 0,1 0-1,0 0 1,0 0 0,0-1 0,0 1-1,0 0 1,0 0 0,-1 0 0,1 0-1,0 0 1,0 0 0,0 0 0,0 0-1,0 0 1,-1 1 0,1-1 0,0 0-1,0 0 1,0 0 0,0 0 0,0 0-1,0 0 1,-1 0 0,1 0 0,0 0-1,0 0 1,0 0 0,0 0-1,0 1 1,0-1 0,0 0 0,0 0-1,-1 0 1,1 0 0,0 0 0,0 0-1,0 0 1,0 1 0,0-1 0,0 0-1,0 0 1,0 0 0,0 0 0,0 0-1,0 1 1,0-1 0,0 0 0,0 0-1,0 0 1,0 0 0,0 0 0,0 1-1,0-1 1,0 0 0,0 10 17,0 1 1,0-1 0,1 1 0,0-1-1,1 1 1,0-1 0,1 0-1,7 19 1,43 84 406,-40-88-345,57 101 321,142 191 0,-193-288-402,-12-18 0,-6-10 0,-3-3 0,-81-100 11,-32-41-351,92 112-232,-44-61-1639,18 30-3591,19 31-3088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37.2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81 154 1720,'0'0'10727,"-1"-14"-8783,0 1-1962,0-23 2999,0 34-2142,1 5-166,0 25-232,1 84 1639,-1 97 2113,-3-164-3169,-1 0-1,-16 68 0,-29 81 860,47-179-1744,3-31-31,-1-524-1618,12 560 1121,-6 29 683,-1 1 1,-3-1 0,-5 63-1,1-68-144,-14 141 332,13-164-409,42-233-197,-8 57-154,-18 59-34,4-194-1,-10 315-30,1 42 459,-4 1 1,-5 74-1,0-50 267,0-29-92,-2-1 0,-19 106 0,22-167-283,0 0 1,0 0-1,0 0 1,0 0-1,0 0 1,0 0-1,-1 0 1,1 0-1,0 0 1,-1 0-1,1 0 1,-1-1-1,1 1 1,-1 0-1,1 0 1,-1 0-1,0 0 1,1-1-1,-1 1 1,0 0-1,0-1 1,-1 2-1,1-3-1,1 1-1,-1-1 0,0 0 1,0 0-1,1 1 1,-1-1-1,0 0 0,1 0 1,-1 0-1,1 0 1,-1 0-1,1 1 1,0-1-1,-1 0 0,1 0 1,0 0-1,-1 0 1,1 0-1,0 0 0,0-1 1,0 1-1,0 0 1,0-1-1,-7-96-1144,5-106-1,3 112 407,7-154-214,-20 824 2074,10-444-1098,-1 32-47,0-148 135,3-18-113,0 0-1,0 0 1,0 0 0,0 0 0,0 0-1,-1 0 1,1 0 0,0 1 0,0-1-1,0 0 1,0 0 0,0 0 0,0 0-1,0 0 1,0 0 0,0 0 0,0 0-1,0 0 1,0 0 0,-1 0 0,1 1-1,0-1 1,0 0 0,0 0 0,0 0-1,0 0 1,0 0 0,0 0 0,0 0-1,-1 0 1,1 0 0,0 0 0,0 0-1,0 0 1,0 0 0,0 0 0,0 0-1,0 0 1,-1 0 0,1 0 0,0 0-1,0 0 1,0-1 0,0 1 0,0 0-1,0 0 1,0 0 0,0 0 0,0 0-1,-1 0 1,1 0 0,0 0 0,0 0-1,0 0 1,0 0 0,0-1 0,0 1-1,0 0 1,-9-31 605,-1-94-538,7-156-1,4 155-312,-1-325-1262,19 752 2585,-6-143-1980,-7-5-5606,-6-92-2210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37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330 264 3529,'0'0'9334,"0"-12"-7947,1 1-1208,0-3 501,0-1-1,-3-20 0,2 29-469,-1 1 0,0 0 0,-1 0 0,1-1-1,-1 1 1,0 0 0,0 0 0,0 0 0,-1 0 0,0 1 0,-5-8-1,-2 2 29,0 0-1,-1 0 0,1 1 0,-2 1 0,1 0 0,-1 1 1,-1 0-1,1 0 0,-1 2 0,0-1 0,-1 2 0,1 0 0,-1 0 1,0 1-1,1 1 0,-1 0 0,-19 1 0,31 1-221,0-1 0,0 1 0,0 0 0,0 0 0,0 0 0,0 0 0,0 0 0,0 0-1,1 1 1,-1-1 0,0 1 0,0-1 0,0 1 0,0 0 0,1 0 0,-1 0 0,0 0 0,1 0-1,-1 0 1,0 0 0,1 0 0,0 1 0,-1-1 0,1 0 0,0 1 0,0-1 0,-1 1 0,1 0 0,0-1-1,1 1 1,-1 0 0,0 0 0,0 0 0,1-1 0,-1 1 0,1 0 0,0 0 0,-1 0 0,1 3-1,-4 32 540,1 0 0,4 65 0,0-36 101,-1-56-594,0 0 1,1 0-1,0 0 0,1 0 0,0 0 1,1 0-1,0 0 0,0-1 1,1 1-1,0-1 0,11 18 0,-11-21-31,1-1 0,0 1 1,0-1-1,1 1 0,-1-2 0,1 1 0,0-1 0,1 1 0,-1-2 0,1 1 0,0-1 0,-1 0 0,1 0 0,1-1 0,-1 0 0,14 2 0,16 0 7,0-2 0,43-2 1,-26-1-10,-43 1-29,0-1 1,0 0 0,0-1-1,0 0 1,0 0 0,0-1-1,0-1 1,17-7-1,-24 8 7,1 1 0,-1 0-1,0-1 1,0 0-1,0 0 1,0 0 0,-1-1-1,1 1 1,-1-1-1,0 0 1,0 0 0,0 0-1,-1 0 1,1 0-1,-1-1 1,0 1 0,0-1-1,-1 0 1,1 1-1,-1-1 1,1-9 0,0-121-84,-3 73-1149,1 62 1221,0-1 0,0 1 0,0 0 0,-1-1 1,1 1-1,0 0 0,0-1 0,0 1 0,0 0 1,-1-1-1,1 1 0,0 0 0,0-1 0,-1 1 1,1 0-1,0 0 0,0-1 0,-1 1 0,1 0 1,0 0-1,-1-1 0,1 1 0,0 0 0,-1 0 1,1 0-1,0 0 0,-1 0 0,1 0 0,-1-1 1,1 1-1,-1 0 0,-19 0-206,-18 10-1934,13 9-3175,4 2-3542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38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435 4 4577,'0'0'7902,"-36"-1"-5782,-118-1-298,147 2-1696,0 0-1,0 0 1,0 1 0,0 0 0,0 0-1,0 0 1,0 1 0,1 0-1,-1 1 1,1 0 0,-1 0 0,1 0-1,0 0 1,0 1 0,0 0 0,1 1-1,0-1 1,-1 1 0,1 0-1,1 0 1,-1 1 0,1-1 0,0 1-1,0 0 1,-4 10 0,2-7 52,-6 13 213,1 0 0,1 1 0,0 0 1,2 0-1,1 1 0,1 0 0,1 1 0,-3 36 0,3 23 1475,6 95 0,0-132-1312,0-35-427,0 1 0,0 0 0,1 0 0,1-1 0,0 0 0,1 1 0,0-1 0,1 0 0,0-1 0,11 18 0,-11-22-99,0 0 0,0 0 0,1 0 0,0-1 0,0 0 0,1 0 0,0-1 0,0 1 0,0-2 0,1 1 0,-1-1 0,1 0-1,0 0 1,0-1 0,1 0 0,10 1 0,-5 0-19,0-2 0,1 0 0,0-1 0,-1-1 0,1 0 0,0-1 0,-1 0-1,1-1 1,-1-1 0,1 0 0,-1-1 0,0-1 0,0 0 0,25-14 0,-25 11-33,-1-1 0,0-1 0,-1 0 1,0 0-1,0-1 0,-1-1 1,-1 0-1,0-1 0,0 0 0,-1 0 1,-1-1-1,0 0 0,9-24 1,-10 17-1,-1 1 0,0-1 0,-1-1 1,-2 1-1,0 0 0,-1-1 0,-1 0 1,-1 1-1,-5-38 0,3 51 22,0 1 0,-1-1-1,0 1 1,0-1 0,-1 1 0,0 0-1,0 1 1,-1-1 0,0 1-1,0 0 1,0 0 0,-1 0 0,0 1-1,0-1 1,-8-4 0,1 1-104,-1 0 0,0 1 0,0 1 0,0 0 0,-1 1 1,-26-7-1,34 11-140,1 0-1,-1 1 1,0 0 0,0 0 0,0 1 0,0-1 0,0 2 0,0-1-1,0 1 1,0 0 0,0 1 0,1-1 0,-1 1 0,-7 3 0,7-1-943,0 0 0,1 0 0,-1 1 0,1 0 0,-1 0 0,2 0 0,-8 8 0,-13 16-7635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39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466 0 2793,'0'0'8159,"0"1"-8031,0-1 0,-1 1 1,1-1-1,0 1 0,-1-1 1,1 1-1,0-1 1,-1 1-1,1-1 0,-1 0 1,1 1-1,-1-1 0,1 0 1,-1 1-1,1-1 0,-1 0 1,0 0-1,1 0 1,-1 0-1,1 1 0,-1-1 1,1 0-1,-1 0 0,0 0 1,1 0-1,-1 0 0,0 0 1,-26-1 18,1 2 0,0 1 1,0 2-1,-34 8 0,47-8-104,0 0 0,1 1-1,-1 0 1,1 1 0,1 1-1,-1 0 1,1 0-1,0 1 1,1 1 0,-16 15-1,12-8 170,1 0-1,0 1 1,1 1 0,1 0-1,1 0 1,0 1-1,2 0 1,0 1-1,-10 39 1,9-15 293,2 0 1,2 1-1,1 72 0,3-111-483,1-1 0,1 0 0,-1 0 0,1 1-1,0-1 1,0 0 0,0 0 0,1 0 0,0 0 0,0 0 0,0-1-1,1 1 1,-1-1 0,1 1 0,0-1 0,0 0 0,1 0-1,-1 0 1,1 0 0,0-1 0,0 1 0,0-1 0,1 0-1,-1-1 1,1 1 0,-1-1 0,1 1 0,8 1 0,7 2 6,-1-2 0,1 0 1,0-2-1,0 0 1,0-1-1,24-2 0,-26 0-2,0-2 0,1 0 0,-2-1-1,1 0 1,0-2 0,-1 0 0,0-1-1,0-1 1,-1 0 0,0-1-1,0-1 1,-1-1 0,-1 0 0,26-25-1,-26 23-4,-1-1-1,-1-1 0,0 0 0,0-1 1,-2 0-1,0-1 0,-1 0 0,-1-1 1,0 1-1,-1-1 0,-1-1 0,-1 0 0,-1 1 1,3-26-1,-6 27-157,2-5 148,-2 0-1,-1-1 1,-3-30-1,2 48-252,1 1 0,-1-1-1,0 0 1,0 1 0,-1 0-1,1-1 1,-1 1 0,0 0-1,0-1 1,-1 1 0,1 0-1,-1 1 1,0-1 0,0 0-1,0 1 1,0 0 0,-1-1 0,1 1-1,-1 1 1,0-1 0,0 0-1,-5-1 1,-27-4-5674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1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7506,'0'0'13012,"10"-12"-11753,-8 10-1222,3-4 21,0 0 1,1 0-1,0 0 0,0 1 1,0 0-1,1 0 0,-1 0 0,1 1 1,1 0-1,-1 1 0,0-1 1,1 1-1,12-3 0,39-3 71,1 2 0,-1 2-1,66 5 1,-90 0-56,8 1 106,-1 3-1,1 1 1,-1 2 0,-1 2-1,1 2 1,-2 1-1,50 23 1,-34-9 156,-1 3 1,-2 1-1,-1 3 1,69 57-1,-78-52 53,-1 2 1,54 68-1,61 102 691,-44-55-509,296 327 269,-51-65-127,-267-300-423,129 220 1,-167-241-291,144 241 8,-153-272-15,2-2 0,3-1-1,58 54 1,-4-18-20,71 72 76,-138-131-110,-2 1 0,44 69 1,-75-105-180,0 1 0,0 0 0,-1 0 0,0 1 0,0-1 0,0 0 1,-1 1-1,1 6 0,-1-9-461,-1 0 1,0 1 0,0-1-1,-1 0 1,1 0 0,0 1-1,-1-1 1,0 0-1,-1 4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2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4177,'0'0'1304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3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0 284 5833,'0'0'9732,"25"-2"-8228,-21 2-1433,41-2 725,1-2 0,76-18 0,584-126 1055,-681 145-1893,-14 2-200,-1-1 0,1 0 1,-1 0-1,0-1 1,0 0-1,10-5 1,-19 7 6,0 0 0,-1 0 0,1 0 0,0 0 0,0-1 1,-1 1-1,1 0 0,-1 0 0,1 0 0,-1-1 1,1 1-1,-1 0 0,0 0 0,1-1 0,-1 1 0,0 0 1,0-1-1,0 1 0,0 0 0,-1-3 0,-4-25-4957,-16 4-393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1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436 1 7874,'0'0'4423,"-7"13"-4236,-11 21-289,-2-1 1,-1 0-1,-2-2 1,-32 36-1,34-47-274,-1-2 1,-46 30 0,55-41 43,1 0 0,-1 0 0,0-1 0,-1-1 0,0 0 0,1-1 0,-25 4 0,25-7 135,19-2 551,-5 1-295,0 0 1,1 0-1,-1 0 0,0 0 1,0 1-1,1-1 1,-1 0-1,0 1 1,0-1-1,0 1 0,1-1 1,-1 1-1,0-1 1,0 1-1,0 0 0,0 0 1,0-1-1,0 1 1,0 0-1,0 0 1,-1 0-1,1 0 0,1 2 1,2 13 339,-1-1 0,-1 2 0,0-1 0,-1 0 1,-1 0-1,-2 26 0,0 4 145,0-4-44,-2-2 1,-2 1 0,-14 48-1,-7 48 246,20-98-639,7-39-109,0 0 1,0 0-1,0 0 0,-1 0 0,1 0 1,0 0-1,0 0 0,0 1 0,0-1 1,0 0-1,0 0 0,0 0 0,0 0 1,0 0-1,-1 0 0,1 0 0,0 0 1,0 0-1,0 0 0,0 0 0,0 0 1,0 0-1,-1 0 0,1 0 0,0 0 1,0 0-1,0 0 0,0 0 0,0 0 0,0 0 1,0 0-1,-1 0 0,1 0 0,0 0 1,0 0-1,0 0 0,0 0 0,0 0 1,0 0-1,0 0 0,0-1 0,-1 1 1,1 0-1,0 0 0,0 0 0,0 0 1,0 0-1,0 0 0,0 0 0,0 0 1,0 0-1,0-1 0,0 1 0,0 0 1,0 0-1,0 0 0,0 0 0,0 0 1,0 0-1,0-1 0,0 1 0,0 0 1,0 0-1,0 0 0,0 0 0,0 0 1,0 0-1,0 0 0,0-1 0,-3-18-655,0-1 0,2 1 1,0-1-1,1 0 0,4-26 0,-3 38 336,1-4-99,0 1 0,0 0 0,1-1 0,1 1 0,0 0 0,0 1 0,1-1 0,13-19 0,5-4-856,32-36 0,-41 53 813,4-5-39,8-10 295,2 0 1,60-53 0,-85 82 435,-1 1 0,1 0 0,0 1 0,0-1 0,0 0 0,0 1 0,0-1 0,1 1 0,-1 0 0,0 0 0,1 1 0,-1-1 0,0 1 0,1-1 0,-1 1 0,1 0 0,-1 0 0,1 1 0,-1-1 0,1 1 0,-1 0 0,0-1 0,1 1 0,-1 1 0,0-1 0,0 0 0,0 1 0,0 0 0,4 3 0,6 5 439,-1 0 1,0 2-1,-1-1 1,0 1-1,9 14 1,-5-8-563,31 35 1175,-29-35-939,-1 0 1,0 1-1,-1 1 1,-2 0-1,22 40 1,-33-54-433,0 0 0,0 0 0,0 0 0,-1 1 0,0-1 0,0 7 0,-1-11-38,0 0 0,0 0 0,0 0 0,0 0 0,0-1 0,-1 1 0,1 0 0,-1 0 0,1-1 0,-1 1 0,0 0 0,1-1 0,-1 1 1,0 0-1,0-1 0,0 1 0,0-1 0,-1 0 0,1 1 0,0-1 0,0 0 0,-1 0 0,1 0 0,-1 1 0,1-2 0,-4 3 0,-11 2-1164,0-1 0,1 0 0,-1-1 0,-23 2 0,-12-4-2666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3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 1560,'0'0'9421,"-4"37"-6946,0 2-1717,-17 226 3488,6 202 807,13-154-10026,6-326 2071,46-159-5012,-20 68 3223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4.3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492 0 6521,'0'0'4063,"3"34"-1438,-1-11-2085,10 218 3998,-22 44-2066,5-243-2864,-1-1 0,-2 0 0,-2-1 0,-27 70 0,34-103 89,-1 1 1,1-2-1,-2 1 0,1 0 1,-1-1-1,0 0 1,0 0-1,0 0 1,-1 0-1,0-1 1,-9 6-1,13-9 177,-1-1 1,1 1-1,-1-1 0,0 0 1,1 0-1,-1 0 0,0 0 1,0 0-1,0-1 0,1 1 1,-1-1-1,0 0 1,0 0-1,0 0 0,0 0 1,0 0-1,0 0 0,0-1 1,0 0-1,1 1 0,-1-1 1,0 0-1,0-1 0,1 1 1,-1 0-1,1-1 0,-1 1 1,1-1-1,0 0 0,-1 0 1,1 0-1,0 0 0,-3-4 1,-4-6-59,0 0 1,1 0-1,0-1 1,1-1-1,1 1 1,0-1-1,1 0 1,0 0 0,-4-25-1,2 3 111,2-1 1,0-66-1,5 100 97,0 0 1,0 0-1,0 0 0,0 0 0,1 0 0,-1 1 0,1-1 0,0 0 1,0 0-1,0 0 0,0 1 0,0-1 0,0 1 0,1-1 0,-1 1 1,5-5-1,-4 5 15,1 0 1,-1 1-1,1-1 1,0 1-1,0-1 0,0 1 1,-1 0-1,1 0 1,0 1-1,1-1 1,-1 1-1,0-1 0,0 1 1,0 0-1,4 0 1,-6 0-5,1 0-1,0 0 1,-1 0 0,1 0 0,-1 0 0,1 0 0,0 0-1,-1 1 1,1-1 0,-1 1 0,1-1 0,-1 1 0,1-1-1,-1 1 1,0 0 0,1 0 0,-1 0 0,3 2 0,-3-1 11,0 0 1,0 0-1,0 0 1,-1 1-1,1-1 1,0 0-1,-1 1 1,0-1-1,1 0 1,-1 1 0,0 2-1,1 15 490,-1 0 0,-3 30 0,1-42-398,1 0-1,-1 1 1,-1-1-1,1 0 1,-1 0-1,-1-1 1,1 1-1,-8 10 1,-42 53 772,51-64-833,23-6-503,37-3 360,-30 0 37,0 2 1,0 0 0,30 5-1,-56-4 27,0 0-1,0 0 1,0-1-1,0 1 0,-1 0 1,1 1-1,0-1 1,0 0-1,-1 0 0,1 1 1,0-1-1,-1 1 0,0-1 1,1 1-1,-1 0 1,0 0-1,0 0 0,0-1 1,0 1-1,0 0 1,0 0-1,0 0 0,-1 0 1,1 1-1,-1-1 1,0 0-1,1 3 0,0 2 3,-1 0-1,0 0 1,0 0-1,0 0 1,-1 0-1,0 0 1,-3 9-1,-1-4 13,-1-1-1,0 0 1,-1 0-1,0 0 1,0-1-1,-2 0 1,1-1-1,-1 1 1,0-2-1,-11 9 1,0 2 6,-2 1-1,-34 35 88,-3-2 0,-104 71 0,137-110 30,26-14-140,-1 1-1,1-1 1,-1 0-1,1 1 1,-1-1 0,1 0-1,-1 0 1,0 0-1,1 0 1,-1 1-1,1-1 1,-1 0 0,0 0-1,1 0 1,-1 0-1,0 0 1,1 0-1,-1 0 1,1-1 0,-1 1-1,0 0 1,1 0-1,-2-1 1,3-6-216,0 6 127,0-7-91,1 0 0,0 1 0,1-1-1,0 1 1,0 0 0,1 0 0,0 0 0,0 0 0,1 1 0,-1 0 0,11-11 0,12-11-642,33-26 0,-44 40 474,3-3-7,-7 6 162,-1 0-1,1 1 1,1 1-1,0 0 1,0 1-1,17-8 0,-29 15 193,-1 1 0,0 0 0,1 0 0,-1 0 0,0 0 0,1-1 0,-1 1 0,0 0 0,0 0 0,1 0 0,-1 0 0,0 0 0,1 0 0,-1 0 0,1 0 0,-1 0 0,0 0 0,1 0 0,-1 0 0,0 0 0,1 0 0,-1 0 0,0 0 0,0 0 0,1 1 0,-1-1-1,0 0 1,1 0 0,-1 0 0,0 1 0,1-1 0,-1 0 0,0 0 0,0 0 0,0 1 0,1-1 0,-1 0 0,0 1 0,0-1 0,0 0 0,1 0 0,-1 1 0,0-1 0,0 0 0,0 1 0,0-1 0,0 0 0,0 1 0,0-1 0,0 0 0,0 1 0,0-1 0,0 0 0,0 1-1,0-1 1,0 1 0,-5 20 48,5-21-42,-9 20 121,0-1 0,-2 1 1,0-2-1,-20 25 0,1 0 237,-13 27 56,-42 87 0,109-177-2548,17-25 407,6-7-897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4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2905,'0'0'9218,"227"96"-8938,-202-82-280,4-14-1105,-4 0-1143,-4-7-1281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4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10562,'0'0'8746,"46"106"-12059,-46-53 233,-12-7-1633,-18-11 248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5.2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0 2673,'0'0'5809,"-5"42"-3971,-14 139-291,13-110-1129,5 77 1,3-72-3102,25-135-2020,-7 11 4343,2 2 1,31-48-1,-45 82 634,0 0 0,0 1 0,2-1-1,-1 2 1,1 0 0,1 0 0,0 1 0,0 0 0,1 1-1,0 0 1,0 1 0,21-9 0,-1 5 503,1 2 0,0 1-1,0 2 1,0 1 0,61 0 0,-94 6-750,0 0 0,1 0 0,-1 0 0,0 0 0,0 0 1,0 0-1,1 0 0,-1 0 0,-1 0 0,1 0 0,0 0 0,0 0 0,0 0 0,0 0 0,-1 0 0,1 1 1,-1-1-1,0 1 0,-5 10 50,-1-1 1,0 0 0,-1 0 0,-1 0-1,1-1 1,-2-1 0,1 1-1,-21 14 1,-3 5-73,-210 189-731,243-218 719,-1 1-46,0 0 0,0-1 0,0 1-1,0 0 1,0 0 0,1 0 0,-1 0-1,0 0 1,1 0 0,-1 0 0,0 0-1,1 0 1,-1 0 0,1 0 0,0 0-1,-1 0 1,1 2 0,19-4-2045,-4 0 1986,0-2 0,20-5 0,-23 5 150,-1 0 0,1 1 1,-1 0-1,1 1 0,0 0 0,0 1 0,21 2 0,-32-2-24,1 1-1,-1-1 1,0 1-1,0-1 1,0 1-1,1 0 0,-1 0 1,0-1-1,0 1 1,0 0-1,0 0 0,-1 0 1,1 0-1,0 0 1,0 1-1,0-1 1,-1 0-1,1 0 0,-1 0 1,1 1-1,-1-1 1,1 0-1,-1 1 0,0-1 1,0 0-1,1 2 1,0 40 154,-1-34-141,1 8-191,-1 0-1,0-1 1,-1 1 0,-1-1-1,-1 0 1,0 1 0,-1-1-1,-1-1 1,-12 28 0,13-34-39,-28 47-888,29-52 1044,1 0 0,-1-1 0,0 1 1,-1 0-1,1-1 0,-1 1 0,1-1 1,-1 0-1,0-1 0,-6 5 0,9-7 54,1 0-1,-1 0 1,1 1-1,-1-1 1,1 0-1,-1 0 0,1 1 1,-1-1-1,0 0 1,1 0-1,-1 0 0,1 0 1,-1 0-1,0 0 1,1 0-1,-1 0 1,1 0-1,-1 0 0,0 0 1,1-1-1,-1 1 1,1 0-1,-1 0 0,1 0 1,-1-1-1,0 1 1,1 0-1,-1-1 1,1 1-1,0-1 0,-1 1 1,1 0-1,-1-1 1,1 1-1,0-1 0,-1 1 1,1-1-1,0 1 1,-1-1-1,1 1 1,0-1-1,-1-1 0,1 1-15,0-1-1,0 0 0,0 1 1,-1-1-1,2 0 1,-1 1-1,0-1 0,0 0 1,0 1-1,1-1 0,-1 0 1,1 1-1,-1-1 0,1 1 1,0-1-1,1-1 1,6-7-39,1 1 0,0 0 0,1 1 0,0 0 0,0 1 0,0 0 0,1 0 0,0 1 0,14-5 0,40-26-159,-64 36 151,0 0 0,0 1 0,-1-1 0,1 0 0,0 1 0,-1-1 0,1 0 0,0 0 0,-1 0 0,1 1 0,-1-1 0,0 0 0,1 0 0,-1 0 0,1 0 0,-1 0 0,0 0 0,0 0 0,0 0 0,0 0 0,1 0 0,-1 0 0,-1 0 1,1 0-1,0-1 0,0-3-928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5.9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575 0 3833,'0'0'11378,"-172"185"-9929,105-125-161,0 4-776,-4-8-512,8-6-1080,0-15-1193,21-14-1160,13-17-1888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6.2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7426,'0'0'7297,"8"195"-6025,0-124-223,5-4 223,-1-3-184,9-14-256,5-8-264,7-17-111,5-15-233,12-10-8,13-14-216,9-39-88,41-53-1737,-17 7-3760,-12 7-2001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6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6721,'0'0'5543,"14"0"-5443,-11 0-97,1-1 2,0 1 0,1 0-1,-1 0 1,0 0 0,1 1-1,-1-1 1,0 1-1,0 0 1,8 3 0,-10-2-4,1-1 1,-1 1 0,0 0-1,0 0 1,-1 0 0,1 0-1,0 0 1,-1 0 0,1 1-1,-1-1 1,1 0 0,-1 1-1,0-1 1,0 1 0,-1 0-1,1-1 1,0 1 0,-1 0-1,1-1 1,-1 1 0,0 0-1,0 4 1,2 36-4,-2 1 0,-2-1 0,-2 0 0,-1 0 0,-3 0 1,-15 52-1,15-71-180,4-16-9,1 0 1,1 0-1,-1 0 0,1 0 1,1 0-1,-1 0 0,2 1 1,-1-1-1,2 16 0,-1-23 166,0-1 0,0 0 0,0 0 1,0 1-1,1-1 0,-1 0 0,0 0 0,0 0 0,1 1 0,-1-1 0,0 0 0,0 0 0,1 0 0,-1 0 0,0 1 0,0-1 1,1 0-1,-1 0 0,0 0 0,1 0 0,-1 0 0,0 0 0,1 0 0,-1 0 0,0 0 0,1 0 0,-1 0 0,0 0 1,0 0-1,1 0 0,-1 0 0,0 0 0,1 0 0,-1-1 0,12 0-33,-1 0 0,0-1 1,0-1-1,0 1 0,0-2 0,0 0 0,-1 0 0,0-1 1,0 0-1,18-12 0,12-12 175,44-40 0,-53 43 21,44-49 1413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7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224 89 6873,'0'0'4828,"-1"30"-4272,-2 124 331,14-157-495,8-9-318,-1-1 0,0 0 0,29-31 0,8-5-47,-32 30-25,1 2 1,1 0-1,1 2 0,37-17 0,-44 24-22,0 1 1,1 1-1,-1 1 0,1 1 0,0 0 0,0 2 0,27-1 0,-46 3-3,0 0 0,-1 0 0,1 0 0,0 0 0,0 0 0,0 1 0,0-1 0,0 0 0,-1 0 0,1 1 0,0-1 0,0 0 0,-1 1 0,1-1 0,0 0 0,0 1 0,-1-1 0,1 1 0,0 0 0,-1-1 0,1 1 0,-1-1 0,1 1 0,-1 0 0,1-1 0,-1 1 0,1 0 0,-1 0 0,0 0 0,1-1 0,-1 1 0,0 0 0,0 0 0,1 0 0,-1-1 0,0 1 0,0 0 0,0 0 0,0 0 0,0 0 0,0 0 0,0-1 0,-1 1 0,1 0 0,0 1 0,-1 1-85,0 1-1,0-1 0,-1 0 0,1 0 1,-1 1-1,1-1 0,-1 0 0,0 0 1,0-1-1,0 1 0,-1 0 0,-2 2 1,-12 9-184,-1-1 1,-1 0-1,-37 18 1,-73 27-359,84-40 400,-375 155-658,419-173 947,-1 1 0,1 0 0,-1-1 0,1 1 0,0 0 0,-1 0 0,1 0 0,0 0 0,-1 0 0,1 0 0,0 0 1,0 0-1,0 1 0,0-1 0,0 0 0,1 1 0,-1-1 0,0 0 0,0 3 0,0 0 69,1-1 0,-1 0 0,1 0 0,0 0 0,0 1 0,1-1-1,-1 0 1,1 0 0,0 4 0,5 8 444,-1-1 1,2 0-1,-1 0 0,2 0 0,0-1 1,1 0-1,0-1 0,1 0 0,13 13 1,-20-22-507,1 0 0,-1-1 0,0 0 0,1 0 0,-1 0 0,1 0 0,0 0 0,0 0 0,0-1 0,0 0 0,0 0 0,0 0 0,0 0 0,0-1 0,0 0 1,0 1-1,0-2 0,0 1 0,0 0 0,0-1 0,0 0 0,0 0 0,5-1 0,2-2-225,-1 0-1,0-1 1,0 0 0,-1-1-1,1 1 1,-1-2 0,9-8-1,24-22-1236,-21 18 643,0 1 1,28-19-1,-41 33 735,-1-1 0,1 1 0,0 0 0,1 1 0,-1 0 1,0 0-1,1 1 0,0 0 0,-1 1 0,1-1 0,10 1 0,-3 1 230,5 0 8,-1 0-1,1 1 0,-1 1 1,0 1-1,22 5 1,163 41-110,-43-13 587,-97-26-1872,-39-9-2830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8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6977,'0'0'9819,"80"227"-9443,-38-156-224,-4-8-128,-5-6 72,1-11-96,-1-7-472,5-18-1305,38-21-1015,-9-25-1297,-4-24 264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2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5689,'0'0'2650,"26"3"-2975,76 13 55,-101-16 264,0 0 0,0 1 0,0-1 0,0 0 0,0 1 0,0-1 0,0 1 1,0 0-1,0-1 0,0 1 0,0 0 0,0-1 0,0 1 0,0 0 0,0 0 0,0 1 0,-1-2 3,1 1 1,-1 0 0,0-1-1,0 1 1,0-1-1,0 1 1,0 0 0,0-1-1,0 1 1,0-1 0,0 1-1,0 0 1,0-1-1,0 1 1,0-1 0,-1 1-1,1-1 1,0 1-1,0 0 1,-1-1 0,0 1-1,-24 24 7,20-22 16,-4 6 71,-34 32 489,40-38-400,1-1 0,0 1 1,0 0-1,0 0 0,0 0 0,0 0 0,1 0 0,-1 0 1,1 1-1,0-1 0,0 0 0,0 1 0,0 4 1,1-7-129,0 0 0,1 0 0,-1-1 0,1 1 1,-1 0-1,1 0 0,-1-1 0,1 1 1,-1-1-1,1 1 0,0 0 0,-1-1 0,1 1 1,0-1-1,-1 0 0,1 1 0,0-1 0,0 0 1,0 1-1,-1-1 0,1 0 0,0 0 1,0 1-1,0-1 0,0 0 0,-1 0 0,1 0 1,0 0-1,2-1 0,35 1 275,-26 0-177,3 0-95,0-1 0,0 0 0,0-1 0,15-4 0,-22 4-136,-1-1 0,1 0 0,-1 0 0,1 0 0,-1-1-1,0 0 1,-1-1 0,1 0 0,7-6 0,-12 9-143,0-1 0,0 1 1,-1 0-1,1 0 1,-1-1-1,1 1 1,-1-1-1,0 1 0,0-1 1,0 0-1,0 1 1,0-1-1,-1 0 1,1 0-1,-1 0 0,0 1 1,0-1-1,0 0 1,0 0-1,0 0 1,-1 1-1,1-1 0,-1 0 1,0 0-1,0 1 1,0-1-1,0 0 0,0 1 1,0-1-1,-1 1 1,1 0-1,-1-1 1,-3-3-1,-19-16-2753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8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257 0 5185,'0'0'8130,"25"202"-6378,-25-142-680,0 0-367,-9-10-201,-20-4-280,-9-11-224,-4-6-536,-21-26-1465,9-3-1079,8 0-1978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9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227 0 6057,'0'0'5497,"-5"188"-4528,-3-96-617,-5 4-200,-8 6-96,-8 1-56,-4 3-952,-14 22-1017,10-29-1352,3-25-1960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9.3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722 1 2000,'0'0'14377,"-15"27"-12793,-54 94-194,53-94-1079,-2-1 0,-1-1 0,-1-1 0,0 0 0,-26 21 0,24-24-197,-73 65-488,-110 74-1,102-82-3302,61-45-151,10-15-1591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49.7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9554,'0'0'7003,"12"33"-4603,-3-7-1967,-1 0-105,2 0 0,0-1 1,1-1-1,2 1 1,1-2-1,31 42 1,167 155 3454,19-17-1260,-70-64-1971,-145-124-607,-8-8-610,-1 0 0,1 0 0,1-1 0,-1 0-1,17 8 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0.0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5961,'0'0'10459,"96"163"-10459,-70-128-353,-1 11-1847,-4-7-2649,-13-7-984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5649,'0'0'14459,"92"234"-13082,-62-174-433,3-3-520,-3-4-288,3-7-136,1-4-704,3-6-1257,26-15-2248,-8-11-1424,-1-10 464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0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7858,'0'0'19788,"110"170"-19372,-89-152-416,-5-4-216,10-3-1784,11-7-2129,-3-4-3689,-5 0-56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1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8882,'0'0'13875,"67"29"-13691,-33-5 24,-9-2-104,-12-1-72,-9 4-32,-4-1-288,-4 8-864,-59 18-2337,8-8-2152,-4-10-465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1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8114,'0'0'14315,"-1"33"-13474,1 108-331,2-117-382,0-1 0,9 37 0,-7-45-138,-2-1 0,2 23 0,-4-5-421,-1-23-956,1-1 0,0 1 0,3 15 0,16-50-9301,-18 21 10145,1-11 1,0-3-128,5-29 148,-5 25 1005,1 0-1,9-30 0,-10 46-99,1 0-1,-1 0 0,1 1 1,0-1-1,1 1 1,0 0-1,0 0 1,0 0-1,1 0 1,0 1-1,10-10 0,-3 7 190,1-1-1,0 1 1,1 1-1,-1 1 0,1 0 1,26-8-1,93-15 1810,-101 23-1860,74-8 920,1 4 1,136 6-1,-233 4-1380,-4 0-44,-1 0 0,0 0 0,0 0 1,0 1-1,0-1 0,0 1 0,0 1 0,0-1 1,9 5-1,-14-6-177,1 0 0,-1 1 0,0-1 0,0 1 0,1-1 0,-1 1 0,0 0 0,0-1 0,0 1 0,1-1 0,-1 1 0,0-1 0,0 1 0,0 0 0,0-1 0,0 1 0,0-1 0,0 1 0,0-1 0,-1 1 0,1 0 0,0-1 0,0 1 0,0-1 0,-1 1 0,1-1 0,0 1 0,0-1 0,-1 1 0,1-1 0,0 1 0,-1-1 0,1 0 0,-1 1 0,1-1 0,-1 0 0,1 1 0,-1-1 0,1 0 0,-1 1 0,1-1 0,-1 0 0,1 0 0,-2 1 0,-20 4-1092,-1 0 1,1-1-1,-1-2 1,0 0-1,-27-2 1,20 0 1494,0 1 0,-44 8 0,64-7 102,0 0-1,0 1 1,0 1-1,0 0 1,1 0-1,0 0 0,0 2 1,0-1-1,0 1 1,1 0-1,-9 9 1,-4 7 243,2 2 0,1 0 1,1 1-1,-25 50 1,3-8-636,-26 55-1948,31-38-3509,28-60 1206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2.2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5073,'0'0'9426,"214"29"-9290,-206-26-136,-8 1-1080,0 3-1153,-25 3-1055,-13 1-1857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2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110 103 6313,'4'-103'1849,"-12"132"-89,-1 6 481,5 8-465,0 3-864,4 3-512,0-3-400,-4 4-288,-1-4-1144,-20 7-1033,0-14-1063,-4-7-569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2.5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391 0 3289,'-95'165'5198,"76"-132"-1400,39-30-1300,118-2-1007,-138-1-1496,1 0-1,-1 0 0,0 0 1,1 1-1,-1-1 0,0 0 1,1 0-1,-1 0 0,0 1 1,1-1-1,-1 0 0,0 0 1,1 1-1,-1-1 0,0 0 1,0 0-1,0 1 1,1-1-1,-1 0 0,0 1 1,0-1-1,0 0 0,1 1 1,-1-1-1,0 1 0,0-1 1,0 0-1,0 1 0,0-1 1,0 1-1,0-1 1,0 0-1,0 1 0,0-1 1,0 0-1,0 1 0,-3 17-106,3-17 90,-4 9-10,0 0-1,0 0 1,-1-1-1,-1 0 1,1 0-1,-1 0 1,-1 0-1,0-1 1,0 0-1,-1-1 1,-9 9-1,-11 11-53,-237 243-137,223-228 308,35-36-11,5-5-40,1 0 0,0 0 0,0 0 0,0 0 0,-1 0 0,1 0 0,0 0-1,0 1 1,0-1 0,0 0 0,1 1 0,-1-1 0,0 0 0,1 1 0,-2 1 0,19-3 401,-12 0-366,33 1 683,1-2 1,-1-2 0,65-12-1,-12-10-1417,88-38 1,-173 62 29,-1-1 0,1-1 1,-1 1-1,0-1 0,0 1 1,0-2-1,0 1 0,-1 0 1,1-1-1,-1 0 0,0 0 1,0 0-1,0-1 0,-1 1 1,0-1-1,1 0 0,3-7 1,-5-10-3668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2.8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424 1 2761,'0'0'10330,"4"38"-8770,13 128 107,1-45 379,-12-87-1195,3 59 1,-9 102-372,0-188-678,-1 0-1,0 0 1,0-1 0,0 1-1,-1 0 1,0 0 0,-1-1-1,-5 11 1,8-15-3,-2 0-1,1 0 1,0 0-1,0-1 1,0 1-1,-1 0 1,1-1 0,-1 1-1,0-1 1,1 0-1,-1 1 1,0-1-1,0 0 1,1 0-1,-1 0 1,0 0 0,0 0-1,0-1 1,0 1-1,-1-1 1,1 1-1,0-1 1,0 0-1,0 0 1,0 1 0,0-2-1,-1 1 1,1 0-1,0 0 1,-3-1-1,3 0-120,1 1-1,-1-1 1,0 0 0,0 0-1,1 0 1,-1 0-1,1 0 1,-1 0-1,1 0 1,-1 0 0,1-1-1,-3-2 1,-17-28-4323</inkml:trace>
  <inkml:trace contextRef="#ctx0" brushRef="#br0" timeOffset="1">336 337 5449,'0'0'8922,"-235"220"-8626,189-156-296,12-8-1072,18-20-2081,11-22-2312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3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8506,'0'0'6889,"218"7"-6889,-129 4-24,16-11-1480,-22 0-2617,-20-4-1408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3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298 0 8130,'0'0'5217,"-4"213"-4225,4-146-544,0 1-448,0 2-192,0 1-800,0-4-728,-33-6-233,-9-15 297,-9-14-273,5-22 329,-8-13 376,16-36 216,8-11-601</inkml:trace>
  <inkml:trace contextRef="#ctx0" brushRef="#br0" timeOffset="1">34 390 4361,'0'0'7354,"231"-11"-8715,-219 11-1839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3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310 252 6233,'-140'-210'1903,"112"169"-462,31 68 1066,3-7-2136,2 0 0,10 20 0,-11-26-328,0 1 1,-1 0-1,-1 0 1,0 1-1,4 25 1,-7 49-1,-2-61-72,-1-19-69,0 1-1,0-1 1,-1 1 0,0-1-1,-1 0 1,0 0-1,0 0 1,-1 0 0,-1-1-1,-9 16 1,6-13-456,-1 0 0,0 0-1,0-1 1,-2 0 0,1 0 0,-25 16 0,30-23 119,-1-1 1,1 0-1,-1-1 0,0 1 0,-11 2 0,14-4 341,1-1 0,0 1-1,-1 0 1,1-1 0,0 0-1,-1 0 1,1 0-1,0 0 1,-1 0 0,1 0-1,-1 0 1,1-1-1,0 1 1,-1-1 0,1 0-1,0 0 1,-1-5 2576,27 8-1390,-1 1 1,0 1-1,41 12 0,35 7 410,-7-12-875,1-5-1,163-10 1,-198 0-1343,1-3 1,90-23-1,-45-1-3778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4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1 4449,'0'0'12347,"-13"170"-13172,13-121-551,0-3-1224,-46-7-153,4-10-312,0-15 153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4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3065,'0'0'9118,"14"24"-8784,48 76-291,-60-97-74,0 0 1,0 0-1,0 0 1,0-1-1,0 1 1,1-1-1,-1 0 1,1 1-1,0-1 0,-1 0 1,1 0-1,0-1 1,0 1-1,0-1 1,1 1-1,-1-1 0,0 0 1,0 0-1,1-1 1,-1 1-1,1-1 1,-1 1-1,0-1 1,1 0-1,-1 0 0,5-1 1,8 0-356,3 1-341,1-2-1,-1 0 1,1-1-1,35-11 1,68-34-2000,-97 37 2444,-21 9 296,31-13-89,40-11-1,-64 22 722,1 2 0,-1 0 1,1 0-1,13 0 0,-26 3-565,0-1-1,1 0 0,-1 0 1,1 0-1,-1 0 1,0 1-1,1-1 0,-1 0 1,0 0-1,1 1 1,-1-1-1,0 0 0,0 1 1,1-1-1,-1 0 0,0 1 1,0-1-1,0 0 1,1 1-1,-1-1 0,0 0 1,0 1-1,0-1 1,0 1-1,0-1 0,0 0 1,0 1-1,0-1 0,0 1 1,0-1-1,0 0 1,0 1-1,0-1 0,0 1 1,0-1-1,0 1 0,-3 15 436,0-9-407,0 0 1,-1-1-1,1 1 0,-1-1 1,0 0-1,-1 0 0,0-1 1,0 1-1,-6 4 1,-57 46-29,46-39-49,-57 42-25,-78 65 1327,155-123-1268,0 1 0,0-1 0,0 1 0,0 0 0,0 0 0,1 0 0,-1 0 0,0 1 0,1-1 0,0 0 0,-1 1 0,1-1 0,0 1 1,0-1-1,0 1 0,1-1 0,-1 1 0,0 3 0,1-6-60,1 1 0,-1-1 1,0 0-1,0 1 0,1-1 1,-1 0-1,0 0 0,0 1 0,1-1 1,-1 0-1,0 0 0,1 0 1,-1 1-1,0-1 0,1 0 1,-1 0-1,1 0 0,-1 0 0,0 0 1,1 0-1,-1 0 0,0 0 1,1 1-1,-1-1 0,1-1 0,-1 1 1,0 0-1,1 0 0,0 0 1,66 1-96,79-8 0,14 0-225,-152 6 307,0 2 0,0-1 0,0 1 0,0 0-1,0 1 1,0 0 0,14 6 0,-17-6 6,-1 0-1,0 1 1,0 0-1,0 0 1,0 0-1,0 0 1,-1 0-1,1 1 0,-1 0 1,0-1-1,0 1 1,0 1-1,3 7 1,-2-4 4,-1 0 0,-1 0 1,1 0-1,-1 0 0,-1 0 1,0 1-1,1 12 0,-5 59 21,2-74-44,1 1 0,-2 0 0,1 0 0,-1-1-1,0 1 1,0-1 0,-1 1 0,1-1 0,-1 0 0,-1 0-1,0 0 1,1 0 0,-2-1 0,-5 7 0,2-5-64,1 0 0,-2-1 0,1 0 0,-1 0 0,0-1 0,0 0-1,0-1 1,-17 6 0,-2-2-416,0-1 0,-1-2 0,0-1 0,0-1 0,-53-2 0,72-1 429,0-1 1,0 0-1,0-1 0,0 0 1,1 0-1,-1-1 0,1 0 0,-1-1 1,1 0-1,0 0 0,0-1 0,1 0 1,0 0-1,-1-1 0,2-1 0,-1 1 1,1-1-1,0 0 0,-7-10 0,12 15 173,0-1 0,1 1 0,-1 0 0,1-1 0,0 1-1,0-1 1,0 1 0,0-1 0,0 0 0,1 1 0,-1-1-1,0-3 1,1 5-31,0 0 0,1 0 0,-1-1 0,0 1 0,0 0 0,1 0 0,-1 0 0,1 0 0,-1 0 0,1 0 0,-1 0 0,1 0 0,0 0 0,-1 0 0,1 0 0,0 0 0,0 0-1,0 0 1,-1 0 0,2 0 0,5-2 72,0-1 0,0 1-1,0 1 1,0 0-1,0 0 1,0 0 0,11-1-1,211-42-7,-78 5-3166,-60 8-1737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5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21 5153,'0'0'16852,"-37"-21"-16340,37 35-512,0 4-520,58-11-2785,-3 0-2320,4-7-657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6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802 0 7410,'0'0'11290,"-37"16"-12078,-239 97-1555,-8-4 1362,92-50 3557,180-55-400,19-4-1618,74 0 639,104-14 1,-60-4-517,305-51-429,-420 67-2539,-35 7-7718,-7 9 7348,-58 35-1,27-14 1528,18-11 637,11-8 541,1 3 1,-51 36-1,74-48 273,1 1 0,0 1 1,1 0-1,0 0 0,0 0 1,1 1-1,0 0 0,0 0 1,1 1-1,1 0 0,0 0 0,-5 18 1,1 12 1221,3 0 0,1 1 0,3 0 0,3 76 1,1-3 0,-22 229-491,19-329-2051,2-24-2387,3-17 2023,1 0-1,2 0 0,0 0 0,18-37 1,-5 8 312,21-63-738,84-218 2289,-124 333-260,0 0 0,1-1 0,-1 1 0,1 0 0,0 0 0,0 0 0,0 1 0,1-1 0,-1 0 0,1 1 0,-1-1 0,1 1 0,0 0 0,0 0 0,0 0 0,6-3 0,-7 5-146,0-1 0,0 1 1,0 0-1,0 0 0,0 0 0,0 0 1,0 0-1,0 0 0,0 1 0,0-1 1,0 1-1,0-1 0,0 1 0,0 0 0,0 0 1,0 0-1,-1 0 0,1 0 0,0 0 1,-1 0-1,1 1 0,0-1 0,-1 0 1,0 1-1,1-1 0,-1 1 0,0 0 0,0 0 1,2 2-1,2 5-19,1 1-1,-1-1 1,-1 1-1,1 0 1,-2 1 0,0-1-1,0 1 1,2 14 0,-2 7-194,0 50 0,-3-73 84,0-1-1,0 0 1,-1 0-1,0 0 1,-1 0-1,0 0 1,0-1-1,0 1 1,-1 0-1,0-1 1,-1 0-1,0 0 1,0 0-1,0 0 1,-1 0-1,0-1 1,0 0-1,-1 0 1,1 0-1,-1-1 1,-1 0-1,1 0 1,-1 0-1,0-1 1,0 0-1,0-1 1,0 1-1,-1-1 1,-14 4-1,5-5-2,0 0-1,0-1 0,-22-1 0,17 0-815,21 0 720,1 0 0,-1 0 0,1 0 0,-1 0 0,1 0 0,0 0 0,-1-1-1,1 1 1,-1 0 0,1 0 0,0 0 0,-1 0 0,1-1 0,0 1 0,-1 0 0,1 0-1,0-1 1,-2 0-532,2 1 532,0-1 0,0 1 0,-1 0-1,1-1 1,0 1 0,0-1 0,0 1 0,0 0 0,0-1 0,1-19-2380,12-18-468,34-37 3793,-29 50 1025,1 1 0,34-32 0,-52 54-1610,1 1 0,-1 0 0,1-1 1,-1 1-1,1 0 0,0 0 0,-1 0 1,1 0-1,0 0 0,0 0 0,2 0 0,-3 1-138,-1 0 0,1 0 0,-1 0 0,1 0-1,-1 0 1,1 0 0,-1 0 0,1 0-1,-1 0 1,1 0 0,-1 1 0,0-1-1,1 0 1,-1 0 0,1 1 0,-1-1 0,0 0-1,1 0 1,-1 1 0,0-1 0,1 0-1,-1 1 1,0-1 0,1 1 0,-1-1 0,0 0-1,0 1 1,0-1 0,1 1 0,0 5 380,0 0 0,0 0 0,0-1 1,-1 1-1,0 0 0,0 6 0,0 1-413,0 8 330,-7 166 11,5-144-3018,24-61-1482,-5 1 2177,15-21 0,10-18-3202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6.4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0 198 4905,'0'0'1568</inkml:trace>
  <inkml:trace contextRef="#ctx0" brushRef="#br0" timeOffset="1">0 198 4921,'260'-198'1888,"-260"241"1401,0 10-568,0 18 159,0 6-359,-16 8-1225,-5 0-1024,4 8-272,-13 20-2344,5-21-2889,0-25-3545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2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0 6313,'0'0'5602,"8"29"-5464,23 88-394,-30-113 208,0 0 0,0 0 0,0 0 0,0 0-1,-1 1 1,0-1 0,0 0 0,-1 9 0,1-12 31,-1-1 1,1 1-1,0 0 0,-1 0 0,1 0 1,-1-1-1,0 1 0,1 0 1,-1-1-1,1 1 0,-1 0 1,0-1-1,0 1 0,1-1 1,-1 1-1,0-1 0,0 1 0,0-1 1,0 0-1,0 1 0,-8 3-88,-12 7 155,0-2 0,-43 14 0,76-21 4,1 0-1,0 1 0,-1 0 0,0 1 0,1 1 1,-2 0-1,20 10 0,84 59 844,-7-4-111,-80-56-575,2-2 1,-1 0-1,2-2 0,-1-2 1,1 0-1,1-2 0,-1-2 1,62 2-1,-47-7-940,0-2 0,-1-1 0,0-3 1,0-2-1,67-21 0,-3-9-3670</inkml:trace>
  <inkml:trace contextRef="#ctx0" brushRef="#br0" timeOffset="1">1539 454 7986,'0'0'13571,"67"67"-17780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6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0 9554,'0'0'11450,"-75"241"-11353,71-170-97,4-7-1193,0-11-2103,0-14-465,21-36-4377,-1-6 4617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7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2689,'0'0'9474,"147"-42"-10907,-155 42-1695,-26 14-1305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7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277 0 5617,'0'0'6454,"0"33"-6202,0 155-828,0-184-954,2-18-2683,-2 9 4075,1 0 0,1-1 0,-1 1 0,1 0 0,3-5 0,-1 5 112,1 1 0,1-1 0,-1 1 0,0 0 0,1 1 0,0-1 0,0 1 0,8-3 0,56-16-122,-38 15-19,1 2 0,0 1-1,53 1 1,-86 3 179,1 0-1,-1 0 1,0-1 0,1 1-1,-1 0 1,1 0 0,-1 0 0,1 0-1,-1 1 1,0-1 0,1 0-1,-1 0 1,1 0 0,-1 0 0,0 0-1,1 0 1,-1 1 0,0-1-1,1 0 1,-1 0 0,0 0 0,1 1-1,-1-1 1,0 0 0,1 1-1,-1-1 1,0 0 0,0 1 0,1-1-1,-1 0 1,0 1 0,0-1-1,0 0 1,0 1 0,1-1-1,-1 1 1,0-1 0,0 0 0,0 1-1,0-1 1,0 1 0,0-1-1,0 0 1,0 1 0,0-1 0,0 1-1,0-1 1,0 0 0,-1 1-1,1-1 1,0 1 0,0-1 0,0 0-1,-1 1 1,-15 21 692,-4-7-403,-1-2 1,0-1-1,-28 13 0,-3 1-59,39-19-195,-193 111 184,166-92-276,0 2 1,-65 61-1,102-86 78,0 0-1,0 0 1,1 1 0,-1-1-1,1 1 1,0-1-1,0 1 1,-3 7 0,5-8 194,-1 0 0,0 0 1,1 0-1,0 0 1,-1 0-1,1 0 0,0 0 1,1 0-1,-1 0 1,1 0-1,-1 0 0,1 0 1,0 0-1,0 0 1,0 0-1,0-1 0,1 1 1,-1 0-1,1-1 1,-1 1-1,1-1 0,0 1 1,0-1-1,0 0 1,1 0-1,-1 0 0,0 0 1,4 2-1,2 1-110,0 1 0,1-1 0,0-1-1,0 1 1,0-2 0,0 1 0,1-1-1,15 3 1,-19-5-181,-1 0-1,1-1 0,0 1 1,0-1-1,0 0 0,-1-1 1,1 1-1,0-1 0,0 0 1,-1-1-1,1 1 1,-1-1-1,1 0 0,-1-1 1,0 1-1,6-4 0,22-21-671,-28 22 696,0 0 1,0 0-1,0 1 0,1 0 1,0 0-1,-1 0 1,1 1-1,1 0 0,-1 0 1,0 0-1,1 1 1,-1 0-1,1 0 0,0 1 1,0 0-1,7 0 1,18 1 563,-1 3 0,1 0 1,-1 2-1,48 14 1,-47-10-496,1-1 1,-1-2-1,1-1 1,0-2-1,0-1 1,36-3-1,-65 1-491,1-1 0,0 0-1,-1 0 1,1 0 0,0 0-1,-1-1 1,1 0-1,-1 0 1,0 0 0,0 0-1,0-1 1,0 1 0,0-1-1,0 0 1,4-5 0,15-20-6104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7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1 313 8674,'0'0'4450,"36"-18"-3930,-12 6-371,30-14 369,1 2-1,104-30 1,-70 30-584,1 5-1,146-13 1,-234 32-147,-1 0 1,1 0-1,-1 0 0,1 0 0,-1 0 0,1-1 0,-1 1 0,0 0 1,1-1-1,-1 1 0,0-1 0,1 0 0,-1 1 0,0-1 0,0 0 1,1 0-1,-1 0 0,0 0 0,1-1 0,-1 1-38,-1 0-1,1-1 1,-1 1-1,0 0 0,0-1 1,1 1-1,-1 0 1,0-1-1,0 1 1,0 0-1,0-1 1,0 1-1,-1-1 1,1 1-1,0 0 1,-1 0-1,1-1 0,-1 1 1,1 0-1,-2-2 1,-40-61 3647,48 79-1507,5 16-769,17 34 1950,37 121 0,-53-139-2426,-3 0 1,-1 1 0,2 77-1,-9-111-688,-5 180 610,2-174-944,-1 0-1,-1 0 1,-1-1 0,0 1 0,-2-1 0,0 0 0,-13 25 0,19-42 168,0-1 1,0 1 0,0 0-1,0-1 1,0 1-1,0-1 1,-1 0 0,1 1-1,0-1 1,-1 0-1,1 0 1,-3 2 0,4-3 114,0 0 0,-1 0 0,1 0 1,0 0-1,-1 0 0,1 0 1,-1 0-1,1 0 0,0 0 0,-1 0 1,1 0-1,-1 0 0,1 0 0,0 0 1,-1 0-1,1-1 0,0 1 1,-1 0-1,1 0 0,0 0 0,-1-1 1,1 1-1,0 0 0,-1 0 0,1-1 1,0 1-1,0 0 0,-1-1 1,1 1-1,0 0 0,0-1 0,0 1 1,-1-1-1,-1-4-568,1 0 0,-1 0 0,1-1 0,0 1 0,0 0 0,0-9 0,-1-50-4725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8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 1 6833,'0'0'2713,"-159"209"-2313,75-100-400,17-16-816,4-16-3393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39:59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0 8562,'0'0'15144,"-6"7"-14956,-2 4-339,0-1-1,1 1 0,1 1 1,0-1-1,0 1 0,1 0 1,1 0-1,0 1 0,0-1 1,-2 21-1,5-24-36,0-1-174,0 0 1,1 0-1,0 1 0,0-1 1,1 9-1,0-15 296,-1 0 0,1-1 0,-1 1 0,1-1 0,-1 1 0,1 0 0,0-1 0,0 1 0,0-1 0,-1 1 0,2-1 0,-1 0 0,0 1 0,0-1-1,0 0 1,1 0 0,-1 0 0,0 0 0,1 0 0,-1 0 0,1 0 0,-1 0 0,1-1 0,0 1 0,-1-1 0,1 1 0,-1-1 0,1 0 0,2 1 0,14 1-243,0-1 0,0 0 1,0-2-1,0 0 1,0-1-1,-1 0 1,1-2-1,-1 0 1,1-1-1,-1-1 1,30-14-1,17-15-3240,116-84 0,-174 114 3343,7-2-317,-13 7 315,-4 6 71,-118 85-960,83-65 464,1 3-1,1 1 1,-63 66 0,85-77 990,0 1 1,2 1 0,0 0-1,1 1 1,1 1 0,2-1-1,0 2 1,1-1 0,-7 35-1,6 0 383,2 0 0,1 108 0,6 79-308,0-296-541,3-1 1,3 1-1,1 0 1,3 0 0,1 1-1,3 1 1,3 0-1,42-90 1,-44 108 60,2 0 0,1 2 0,2 0 0,0 1 1,30-31-1,-45 55 66,0-1 1,0 1-1,0 0 1,1 1-1,-1-1 1,1 1-1,0 0 1,0 0-1,0 1 0,8-3 1,-11 5 37,0-1-1,0 1 1,-1-1 0,1 1 0,0 0-1,0 0 1,0 0 0,0 1 0,-1-1-1,1 1 1,0-1 0,0 1 0,-1 0-1,1 0 1,0 0 0,-1 0 0,1 1-1,-1-1 1,1 1 0,-1 0 0,0-1-1,0 1 1,0 0 0,0 0 0,3 4-1,2 5 274,0 0-1,0 1 0,-1 0 1,-1 0-1,0 0 0,0 1 1,3 20-1,13 98 1660,-7 333 990,-14-349-2984,0-114-12,0 1 0,0 0 0,0-1 0,0 1 0,0 0 0,0-1 0,0 1 0,-1 0 0,1-1 0,0 1 0,-1-1 0,0 1 0,1-1 0,-1 1 0,0-1 0,0 1 0,1-1 0,-1 0 0,0 1 0,0-1 0,-1 0 0,1 0 0,-2 2 0,-1-2-46,1 0 0,-1 0-1,0 0 1,1 0 0,-1-1-1,0 1 1,0-1 0,-7-1-1,5 1-20,1-1 1,-1 0-1,0-1 0,0 1 0,1-1 0,-1-1 0,1 1 1,-1-1-1,1 1 0,0-2 0,0 1 0,0 0 0,1-1 0,-1 0 1,1 0-1,-7-8 0,-1-3-145,0 0 0,0-1 0,2 0 0,-9-19 0,7 11-4,2-1 0,1 0 0,1 0 0,1-1 0,1 0 0,-2-28 0,-2-159-778,10 211 1011,0 1 1,0 0-1,0-1 1,0 1-1,0 0 1,0 0-1,1-1 1,-1 1-1,0 0 1,1-1-1,-1 1 1,1 0-1,-1 0 1,1 0-1,0 0 1,-1-1 0,1 1-1,0 0 1,0 0-1,0 0 1,0 0-1,0 1 1,0-1-1,0 0 1,0 0-1,0 1 1,0-1-1,0 0 1,0 1-1,1-1 1,-1 1-1,0-1 1,0 1-1,1 0 1,-1 0-1,0 0 1,1-1-1,-1 1 1,0 0-1,0 0 1,3 1-1,0-1 7,-1 1 0,1 0 0,-1 0 0,1 0 0,-1 0 0,1 0 0,-1 1 0,0-1-1,0 1 1,0 0 0,0 0 0,0 0 0,0 1 0,3 2 0,-1 2-150,1 1 1,-1 0-1,0 0 1,-1 1-1,0-1 1,0 1-1,-1 0 1,0 0-1,-1 0 1,0 0-1,0 0 1,-1 1-1,0-1 0,0 1 1,-2 16-1,25-37 222,17-19-1166,11-14-1237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0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257 217 4385,'0'0'9647,"-3"0"-9799,-33 9-1831,29-6 1519,0-1 0,-1 0 0,1 0 0,0 0 0,-1-1 0,1 0 0,-1-1 0,1 0 0,-1 0 0,1 0 0,-1-1 0,-9-2 0,15 1 391,0 0-1,0 1 0,0-1 1,0 0-1,0 0 1,0 0-1,1-1 1,-1 1-1,1 0 0,0-1 1,0 1-1,0-1 1,0 1-1,0-1 0,0 1 1,1-1-1,-1 0 1,1 1-1,0-1 0,0-4 1,-1 2-11,-3-32-559,3-61 1,1 59 1501,0 37 15,0 25 1422,-1 37-316,-13 96 0,11-139-1841,1 0 0,0 1 0,2 0 0,2 22-1,-2-38-151,1-1-1,-1 1 0,1-1 0,0 1 0,0-1 1,0 0-1,-1 1 0,1-1 0,1 0 0,-1 1 1,0-1-1,0 0 0,0 0 0,1 0 0,-1 0 1,0 0-1,1 0 0,-1-1 0,1 1 0,-1 0 0,1-1 1,-1 1-1,1-1 0,0 1 0,-1-1 0,1 0 1,0 0-1,2 0 0,57 3-664,-48-4 531,27 1-185,45 1-174,-84 0 506,0-1-1,1 1 1,-1-1-1,0 1 1,0 0-1,0 0 1,0-1-1,0 1 1,0 0-1,0 0 1,0 0-1,0 0 1,0 0-1,0 0 1,-1 1-1,1-1 1,0 0-1,-1 0 1,1 1-1,-1-1 1,0 0-1,1 0 1,-1 1-1,0-1 1,0 0-1,1 1 1,-1-1-1,0 1 1,-1 1-1,1 3-76,0 0 1,0 0-1,0 0 0,-1 0 0,-3 11 0,3-14-71,-1 1 0,1-1-1,-1 1 1,0-1 0,0 0-1,0 0 1,0 0 0,-1 0 0,1 0-1,-1-1 1,0 1 0,0-1-1,0 1 1,-6 2 0,2-1-164,0-1 1,0 0 0,0 0-1,0-1 1,0 0 0,-16 2-1,5-3 178,-1 0 1,0-1-1,1-1 0,-1 0 1,-23-6-1,-15 3 1668,56 4-1499,0 0-9,0 0-1,0 1 1,0-1-1,1 0 1,-1 1-1,0-1 1,0 1-1,1 0 0,-1-1 1,0 1-1,1-1 1,-1 1-1,1 0 1,-1 0-1,1-1 0,-1 1 1,1 0-1,0 0 1,-1-1-1,1 1 1,0 0-1,0 0 0,-1 0 1,1 0-1,0 0 1,0-1-1,0 1 1,0 0-1,0 0 0,0 1 1,0 36 576,0-28-383,-1 92 1724,3 110 2137,-2-210-4071,0 0 0,1 0 0,-1-1 0,0 1 0,1 0 0,-1 0 0,1 0 0,0-1 0,0 1 0,0 0 0,0 0 0,0-1 0,0 1 1,0-1-1,0 1 0,1-1 0,-1 0 0,0 1 0,1-1 0,0 0 0,-1 0 0,1 0 0,-1 0 0,1 0 0,0 0 0,0-1 0,0 1 0,-1 0 0,1-1 0,0 0 0,0 1 0,0-1 0,0 0 1,0 0-1,0 0 0,0 0 0,0 0 0,-1-1 0,4 1 0,4-2-15,0 1 0,0-1 1,0-1-1,0 1 0,0-2 0,-1 1 1,13-8-1,17-14-496,-2-1-1,52-49 1,28-21-1339,-99 83 1108,2 1 0,-1 1-1,2 1 1,37-15-1,-14 13-2393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0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6825,'0'0'7034,"24"5"-6874,72 20-49,-95-25-104,1 0 0,-1 1 1,1-1-1,-1 0 0,0 1 1,1-1-1,-1 1 0,0 0 0,1-1 1,-1 1-1,0 0 0,0 0 1,0 0-1,1 0 0,-1 0 1,0 0-1,-1 0 0,1 0 0,0 0 1,0 1-1,0-1 0,-1 0 1,1 1-1,0-1 0,-1 0 1,1 1-1,-1-1 0,0 1 1,0-1-1,1 0 0,-1 1 0,0-1 1,0 1-1,0-1 0,0 1 1,-1-1-1,1 1 0,-1 1 1,0 6 135,1-3-52,0-1 1,-1 0-1,0 0 1,0 0-1,0 1 1,-1-1-1,0 0 1,0 0-1,0-1 1,0 1-1,-1 0 1,-4 6-1,-5 3 58,0 0 0,-19 17 0,22-24-146,1 1 0,0 0 0,0 0 0,1 1 0,0 0 0,0 0 0,1 1 0,-9 19 0,15-29-21,0 0-1,0 1 1,0-1 0,0 0 0,0 1 0,1-1 0,-1 1-1,0-1 1,0 0 0,0 1 0,0-1 0,0 0-1,1 1 1,-1-1 0,0 1 0,0-1 0,0 0 0,1 0-1,-1 1 1,0-1 0,1 0 0,-1 1 0,0-1 0,1 0-1,-1 0 1,0 0 0,1 1 0,-1-1 0,0 0-1,1 0 1,-1 0 0,0 0 0,1 0 0,-1 0 0,1 0-1,-1 0 1,0 0 0,1 0 0,-1 0 0,1 0-1,-1 0 1,0 0 0,1 0 0,24-1 97,-20 1-128,61-12 61,-51 8 19,0 1-1,0 1 0,18-1 1,-31 3-30,-1 0-1,0 0 1,0 0 0,0 0 0,0 0 0,0 1 0,0-1-1,0 0 1,0 1 0,0-1 0,0 1 0,0-1 0,0 1 0,0-1-1,0 1 1,0 0 0,-1 0 0,1-1 0,0 1 0,0 0-1,-1 0 1,1 0 0,0 0 0,-1 0 0,1 0 0,-1 0 0,0 0-1,1 2 1,4 32 8,-5-31-9,2 16-49,-1-1-1,-1 1 1,-1 0-1,-1 0 1,-1-1-1,0 1 1,-1-1-1,-2 0 1,0 0-1,-13 27 1,-48 61 34,5-12 1054,67-95-1156,13-8 93,-1 0 1,0-1-1,0-1 1,-1 0 0,0-1-1,15-15 1,18-10-77,-33 24 112,-10 7 23,0 0 1,0 0-1,1 1 1,0 0-1,0 0 1,0 1-1,0 0 1,0 0-1,1 1 1,-1-1-1,1 2 1,11-3-1,-18 9 272,-1 20 251,-1-11-441,1-1 0,0 1 0,1 0 0,4 20 0,-4-33-185,-1 0-1,0 1 1,1-1 0,-1 0 0,1 0 0,-1 0-1,1 0 1,0 1 0,0-1 0,-1 0 0,1 0 0,0-1-1,0 1 1,0 0 0,0 0 0,0 0 0,0 0-1,0-1 1,0 1 0,0-1 0,0 1 0,1-1-1,-1 1 1,0-1 0,0 1 0,0-1 0,1 0 0,-1 0-1,0 0 1,0 0 0,1 0 0,-1 0 0,0 0-1,1 0 1,-1 0 0,0 0 0,0-1 0,0 1-1,1-1 1,-1 1 0,0-1 0,0 1 0,0-1 0,0 0-1,0 1 1,0-1 0,0 0 0,0 0 0,0 0-1,0 0 1,0 0 0,0 0 0,0-1 0,8-14-704,-1 0 0,0-1 1,-2 1-1,9-33 0,-13 44 635,59-218-4411,-35 119 2199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1.0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1664,'0'0'11323,"59"230"-10211,-42-159-424,0-3-352,-1-12-176,1-10-160,-8-17-72,-1-12-648,-4-13-656,0-4-129,9-39-455,-1-18-1865,5-10-128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1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4129,'0'0'15099,"100"255"-12362,-66-177-329,-5 7-335,1-3-441,-9-1-784,-9 4-456,-12 4-128,0 3-264,0 3-1016,-8-6-2129,4-22-4752,4-39-1457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1.5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2282 296 5977,'0'0'7335,"-37"-29"-5859,-122-89-442,146 108-896,-1 0 1,0 1-1,0 1 1,-1 0-1,-1 1 1,1 0-1,-27-6 0,18 6 51,-7-1 158,-1 0 0,0 3 0,-34-3-1,-101 4 828,117 5-677,0 2 1,-1 2 0,1 2-1,1 3 1,0 1 0,0 3-1,-78 34 1,39-8 36,2 4-1,1 4 1,3 3 0,3 4 0,-123 110 0,150-116-477,2 2 1,3 2 0,2 2-1,2 2 1,3 2 0,3 1-1,2 2 1,-40 100 0,59-117-31,2 1 0,3 1 0,1 0 0,2 1 0,2 0 0,3 0 0,2 52 0,2-80-25,0 1-1,2-1 1,0 1-1,1-1 1,2 0 0,0-1-1,1 1 1,0-1 0,2 0-1,0-1 1,1 0-1,1-1 1,1 0 0,0 0-1,1-1 1,1-1 0,28 24-1,-15-16 10,0-1 0,2-1-1,0-2 1,1-1 0,57 25 0,-42-25 28,2-3 0,0-1 1,72 12-1,7-12 39,1-5-1,157-9 1,-160-5-58,1-6 0,-2-5 1,0-5-1,-1-6 0,228-82 0,-251 71-94,-3-5 1,-1-4-1,-2-4 0,151-111 0,-214 138 8,-2 0 1,0-2-1,-2-1 1,-1-1-1,-1-1 0,-2-1 1,-1-1-1,-1-1 1,-2-1-1,-1 0 1,-1-1-1,-3-1 0,0-1 1,-2 0-1,-2 0 1,5-43-1,-9 27 223,-2 1 0,-5-74 0,-1 94-39,-1 0 0,-1 1 0,-2 0 1,-1 0-1,-16-38 0,7 31-8,-2 0-1,-2 2 1,-1 0 0,-1 1-1,-2 1 1,-2 2-1,0 0 1,-2 2 0,-2 1-1,0 2 1,-64-42-1,48 40-96,-2 2 1,-1 1-1,-1 4 0,0 1 0,-2 2 0,0 3 1,-1 2-1,-73-7 0,81 14-503,0 1 0,0 3 0,-1 2 0,1 2-1,-53 9 1,68-4-718,1 2 1,0 1-1,-35 17 0,21-6-3534,-62 41 0,0 14-3470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1.6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0 160 3473,'0'0'14539,"223"-53"-14051,-131 28-296,-8 4-192,-13 6-824,-16 1-1329,-18 0-967,-16 7-1745,-12-4 568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1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230 1 3217,'0'0'9336,"-8"32"-6876,0-4-1899,-1 4 134,1 0 0,2 1 0,1 1-1,-1 60 1,12 258 3379,1-8-5281,6-511-4589,-2 59 2661,-1 12-696,-4 42 2804,0-56 0,-15 129 2868,5-13-1490,-56 79 1170,-75 83-1,112-136-1356,16-19-842,261-261-332,-217 212-429,47-63 1,-53 56-1740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2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97 7842,'0'0'12077,"38"-15"-12000,128-47 1,-153 57-73,1 1 0,0 1-1,0 0 1,0 1 0,1 0 0,-1 1 0,26 2 0,-10 0 45,-21-2 19,-1 1 0,1 1 1,0 0-1,0 0 0,0 1 0,0 0 1,-1 0-1,1 1 0,12 6 0,-17-7 11,0 1-1,0 0 0,-1 0 0,1 0 0,-1 0 0,1 1 0,-1-1 0,0 1 1,0 0-1,-1 0 0,1 0 0,-1 0 0,0 1 0,0-1 0,0 1 1,-1-1-1,0 1 0,0 0 0,1 8 0,1 4-5,-1 1 1,-1 0-1,0 0 1,-2 0-1,0 0 0,-1 0 1,-1-1-1,0 1 0,-1-1 1,-2 0-1,1 0 1,-16 31-1,-1-11-1185,-38 50 0,50-73 152,-2-1 1,0 0 0,0-1 0,-1 0 0,-1-1-1,-18 12 1,28-20 534,1-2 0,-1 1 0,1 0 0,-1 0 0,0-1 0,0 0 0,0 0 0,0 0 0,-8 0 0,11-1 282,0 0 0,-1 0 0,1 0 0,0 0-1,0-1 1,-1 1 0,1-1 0,0 1 0,0-1-1,0 1 1,0-1 0,-1 1 0,1-1 0,0 0 0,0 0-1,0 0 1,0 0 0,1 1 0,-1-1 0,0 0 0,0 0-1,0-1 1,1 1 0,-1 0 0,1 0 0,-1 0-1,1 0 1,-1-1 0,1 1 0,0 0 0,-1 0 0,1-1-1,0-1 1,-3-30-1479,3-61-1,1 39 1708,-1 42 364,0 1-1,1-1 0,0 1 1,1-1-1,0 1 0,1 0 1,0 0-1,1 0 0,1 0 1,0 1-1,12-20 0,-15 28-278,1 1 0,0 0 0,0-1 0,0 2 0,0-1 0,0 0 0,0 0 0,0 1 0,1 0 0,-1 0-1,1 0 1,-1 0 0,1 0 0,-1 1 0,1-1 0,-1 1 0,1 0 0,-1 0 0,5 1 0,0-1-77,0 1 1,1 0-1,-1 1 1,0 0-1,0 0 0,14 6 1,-19-6-549,1 0 0,-1-1 0,1 1 0,-1-1 0,1 0 0,-1 0 0,1 0 0,6 0 0,-9-24-2140,-1 16 2601,-1 1 1,1-1 0,-2 1 0,1-1-1,-1 1 1,0 0 0,0 0-1,-6-11 1,8 16 147,-1-1 0,0 0 1,0 1-1,0-1 0,0 1 0,0-1 1,0 1-1,-1-1 0,1 1 0,0 0 0,-1 0 1,1 0-1,-1 0 0,1 0 0,-1 0 0,0 0 1,1 0-1,-1 1 0,0-1 0,0 0 1,1 1-1,-1 0 0,0-1 0,0 1 0,0 0 1,0 0-1,1 0 0,-1 0 0,0 0 0,0 1 1,0-1-1,0 0 0,1 1 0,-1-1 1,0 1-1,1 0 0,-1 0 0,-1 0 0,0 2-49,1-1 1,-1 1-1,1-1 0,0 1 0,0-1 0,0 1 0,0 0 0,1 0 0,-1 0 0,1 0 0,0 0 0,0 1 0,0-1 0,0 0 0,0 1 0,1-1 0,-1 5 1,-1 2 129,-13 75 1182,-5 112 0,11 86-239,8-223-912,0 204 608,1-260-856,0-1 0,0 1-1,0 0 1,0 0 0,1 0 0,0 0-1,0 0 1,0-1 0,0 1 0,0 0-1,1-1 1,0 1 0,0-1 0,3 6-1,-3-7-21,0-1 0,0 1 0,1-1 0,-1 0 0,0 1 0,0-1 0,0 0 0,1 0-1,-1-1 1,1 1 0,-1-1 0,0 1 0,1-1 0,-1 0 0,1 1 0,-1-1 0,1 0 0,-1-1-1,1 1 1,-1 0 0,1-1 0,-1 0 0,5-1 0,0 0-143,1-1-1,-1 0 1,0-1-1,0 0 1,0 0 0,0 0-1,-1-1 1,0 1-1,8-8 1,6-10-824,22-27 1,-22 25 334,31-37-915,-2-2 1,-3-2 0,44-82-1,-86 140 1603,-1 0-1,0 0 0,0-1 1,0 0-1,-1 1 0,0-1 0,-1 0 1,0 0-1,0-13 0,-1 21-65,0-1-1,0 1 1,0-1 0,0 1-1,0-1 1,0 1-1,0-1 1,0 1-1,0-1 1,0 1-1,0-1 1,0 1 0,0-1-1,-1 1 1,1-1-1,0 1 1,0 0-1,-1-1 1,1 1 0,0-1-1,-1 1 1,1 0-1,0-1 1,-1 1-1,1 0 1,0-1-1,-1 1 1,1 0 0,-1-1-1,1 1 1,-1 0-1,1 0 1,-1 0-1,1 0 1,-1-1 0,1 1-1,-1 0 1,1 0-1,-1 0 1,1 0-1,-1 0 1,1 0 0,-1 0-1,1 0 1,-1 0-1,1 1 1,-1-1-1,1 0 1,-1 0-1,0 1 1,0-1-141,-3 0-58,-1 1-1,1 0 1,-1-1 0,1 2-1,0-1 1,0 0-1,-1 1 1,1 0-1,0 0 1,1 0-1,-1 1 1,-6 3-1,-41 42-362,34-31 658,0 0 979,0 0 1,1 2-1,1-1 0,-17 28 0,27-38-508,1 0-1,0 0 1,1 1 0,0-1 0,0 1 0,1 0-1,0 0 1,0 0 0,1 1 0,0-1 0,1 0 0,0 0-1,0 0 1,3 13 0,-3-18-465,1 1 0,1-1 0,-1 0 0,1 1 0,-1-1 0,1 0 0,1 0 0,-1 0 0,0 0 0,1 0 0,0-1 0,0 1 0,6 5 0,-3-4-37,1-1 1,-1 1-1,1-1 0,0 0 0,0-1 1,1 1-1,9 2 0,5 0-89,0-1-1,0-1 0,0-2 1,43 1-1,-46-2-899,0-2 0,-1 0 0,1-2 0,23-5 0,2-8-5708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03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0 5441,'0'0'19404,"-17"60"-35575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1.3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436 327 1576,'4'12'21083,"-3"-11"-20830,1-2-160,0 0 1,0 0 0,0 0 0,-1 0 0,1-1-1,0 1 1,-1-1 0,1 1 0,-1-1-1,1 1 1,-1-1 0,0 0 0,0 0 0,0 0-1,0 0 1,1-2 0,16-42 84,-14 35-73,3-8-64,-2 1 1,-1-1-1,0-1 0,-1 1 0,-1 0 0,-1-28 0,-1 44-14,0-1-1,0 1 0,0-1 0,-1 1 0,0-1 0,0 1 0,0 0 1,0-1-1,0 1 0,0 0 0,-1 0 0,0 0 0,0 0 1,1 0-1,-2 0 0,1 0 0,0 0 0,-1 1 0,1-1 0,-1 1 1,0 0-1,1 0 0,-1 0 0,0 0 0,0 0 0,-1 1 1,1 0-1,0-1 0,-5 0 0,-6-2 82,0 1 0,0 1-1,0 0 1,0 1 0,-1 1 0,-16 1-1,18 0-84,1 1-1,-1 0 1,1 1-1,0 0 0,0 1 1,0 0-1,0 1 1,1 0-1,-21 13 1,17-8 8,0 1 0,1 1 0,0 0 0,1 1 0,1 0 0,-18 25 0,19-24-3,1 1 0,1 1-1,0-1 1,2 2 0,-1-1 0,2 1-1,0 0 1,1 0 0,1 1 0,1-1-1,0 1 1,1 0 0,1 0-1,1 0 1,3 26 0,-2-37-11,1 0-1,0 0 1,0 1 0,1-1-1,0 0 1,0-1-1,1 1 1,0-1 0,0 1-1,10 10 1,-5-7 9,0-1 0,1-1 0,0 0 1,0 0-1,22 12 0,-9-9-16,0 0 0,1-2 0,0-1 0,0-1 0,1 0 1,26 2-1,-23-5-45,1-1 1,0-2 0,-1-1 0,1-1 0,50-8 0,-64 6 25,0-1 0,0-1 0,0 0 0,-1-1 0,0 0 0,0-2 0,0 1 0,-1-2 0,0 1 0,-1-2 0,23-21 1,-26 21 8,0 0 1,-1-1-1,-1 0 1,0 0 0,0-1-1,-1 0 1,0 0-1,-1-1 1,-1 1-1,0-1 1,0 0 0,-2 0-1,1-1 1,-2 1-1,0 0 1,0-1 0,-3-26-1,1 32 16,0 0 0,-1 1 0,0-1-1,0 0 1,0 1 0,-1-1 0,0 1 0,-1 0-1,1 0 1,-1 0 0,-1 0 0,0 1 0,1 0-1,-2 0 1,1 0 0,-1 0 0,0 1 0,0 0-1,0 0 1,-1 1 0,0 0 0,0 0 0,0 0-1,-8-2 1,-6-2 19,0 0-1,-1 2 1,0 1 0,0 0-1,-1 2 1,1 1 0,-31 0-1,45 2-33,0 0 1,0 1-1,0 0 0,0 0 0,0 1 0,0 0 0,0 0 0,1 1 0,-1 0 0,-11 7 0,10-4 2,0 0-1,0 1 1,1 1-1,0-1 1,0 1-1,1 1 1,-9 12-1,4-3 0,1 0 0,1 1 0,0 0 0,2 0 0,0 1 0,1 1 0,-8 37-1,8-13-9,2 0-1,0 73 1,5-114-12,0 0 0,0 0 0,0 0 0,1 0 0,0 1 0,-1-1 1,1 0-1,1 0 0,-1 0 0,1-1 0,-1 1 0,1 0 0,0-1 0,0 1 1,1-1-1,-1 1 0,1-1 0,0 0 0,2 3 0,0-3-7,0 0-1,0 0 1,0-1 0,0 0-1,0 1 1,0-2-1,1 1 1,-1-1-1,1 1 1,-1-2 0,1 1-1,-1-1 1,10 0-1,-5-1 21,0 0 0,-1-1 0,0 0 0,1 0 1,-1-1-1,0-1 0,0 0 0,0 0 0,-1 0 0,1-1 0,-1 0 0,0-1 0,12-11 0,3-4-270,-2 0 0,0-2 0,18-26 0,-31 39-84,-1 0 0,0-1 0,-1 0 0,0-1 0,0 1 0,-1-1 0,-1 0 0,0-1 1,-1 1-1,0-1 0,-1 1 0,1-17 0,-3 25 190,0 0 0,0 0 0,0 0 0,-1 0 0,1 0 0,-1 0-1,0 0 1,-1 1 0,1-1 0,0 0 0,-1 1 0,0-1 0,0 1 0,0-1 0,-1 1 0,1 0 0,-1 0 0,1 0 0,-1 0 0,-4-3 0,-5-3-697,0 2-1,-1-1 1,1 2 0,-20-8 0,27 12 469,-66-27-5237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2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48 3465,'0'0'9977,"-12"-9"-7234,-48-30 6744,59 40-9266,-2 12 1655,8 16-900,4-12-566,1-1 0,0 0 0,2 0 0,0-1 0,0 0 0,16 13 0,5 8 103,-5-5-262,270 330 137,149 374-388,-441-723-13,-3-8-8,-1 0 1,0 0 0,1 0-1,-1 0 1,-1 0 0,1 1-1,1 7 1,5-48-2435,9-6-6200,8-7-6937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2.8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0 765 6465,'0'0'20810,"25"-4"-19592,22-3-506,-1-3-1,0-2 1,81-32 0,430-226 782,-150 68-1589,6 31 123,-379 159-28,-18 5 0,0 1 0,1 1 0,0 1 0,0 0 0,0 1 0,30-1 0,-69 6-101,0 2 0,0 0 0,0 1 0,0 1 0,-21 10 0,1-2-473,-576 205-6511,427-139 7193,-208 120-1,376-188 213,17-9-177,0 0 0,1 0 0,-1 0 0,1 0 0,0 1 0,0 0 0,0 0 0,-6 8 0,11-12-126,-1 0 0,1 0 0,0 0 0,0 1 0,0-1 0,-1 0 0,1 0-1,0 0 1,0 1 0,0-1 0,-1 0 0,1 0 0,0 0 0,0 1 0,0-1 0,0 0 0,0 0-1,0 1 1,0-1 0,0 0 0,-1 0 0,1 1 0,0-1 0,0 0 0,0 0 0,0 1 0,0-1-1,0 0 1,0 0 0,1 1 0,-1-1 0,0 0 0,0 1 0,0-1 0,0 0 0,0 0 0,0 0-1,0 1 1,0-1 0,1 0 0,-1 0 0,0 1 0,21 1 510,14-4-339,0-1 1,0-2-1,-1-1 0,51-17 1,144-58 203,-170 58-358,741-307 306,-750 309-661,46-23 394,-36 9-5934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3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6249,'0'0'14952,"-1"13"-14367,-8 244 3269,22 15-617,-3-94-1677,-2 36 770,-12-453-2435,5-195-3417,-1 429 3485,0-2 14,0 0-1,1 0 0,0 0 0,0 0 0,0 1 0,1-1 0,0 0 1,0 1-1,4-8 0,-6 14 25,0 0 0,0 0 0,0 0 0,0-1 0,0 1 0,0 0 0,0 0 0,1 0 0,-1-1 0,0 1 0,0 0 0,0 0 0,1 0 0,-1 0 1,0 0-1,0 0 0,0-1 0,1 1 0,-1 0 0,0 0 0,0 0 0,0 0 0,1 0 0,-1 0 0,0 0 0,0 0 0,1 0 0,-1 0 0,0 0 0,0 0 0,0 0 0,1 0 0,-1 0 0,0 0 0,0 0 0,1 0 0,-1 1 1,0-1-1,0 0 0,0 0 0,1 0 0,-1 0 0,0 0 0,0 0 0,0 1 0,0-1 0,1 0 0,-1 0 0,0 0 0,0 1 0,0-1 0,0 0 0,0 0 0,0 0 0,0 1 0,1-1 0,-1 0 0,0 0 0,0 1 1,6 19 175,44 407 3391,-33-234-3474,-4 71-66,-13-156-3874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4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136 698 3809,'0'0'13707,"-22"13"-11195,-67 40-417,87-52-1968,0 0 0,0 0 0,0 0 0,1 0-1,-1 1 1,0-1 0,1 0 0,-1 1-1,1-1 1,-1 1 0,1-1 0,0 1 0,0 0-1,-2 2 1,3-4-66,0 1 0,0-1 0,0 0-1,1 1 1,-1-1 0,0 0 0,0 0 0,0 1-1,0-1 1,0 0 0,1 1 0,-1-1 0,0 0-1,0 0 1,0 0 0,1 1 0,-1-1 0,0 0-1,0 0 1,1 0 0,-1 0 0,0 1-1,0-1 1,1 0 0,-1 0 0,0 0 0,0 0-1,1 0 1,-1 0 0,0 0 0,1 0 0,-1 0-1,1 0 1,20 1 368,1 0 0,0-2 0,0-1 0,-1 0 0,1-2 0,-1 0 0,23-9 0,148-61 524,-146 54-746,266-118 422,298-120-343,-275 131-113,-303 116-31,-28 10 49,-5 3 35,-41 18 395,20-10-835,-458 178-2527,-14-43 2586,472-140 452,19-5-216,0 0-1,0 1 1,0-1 0,0 1 0,0 0-1,0 0 1,0 0 0,0 0 0,1 1-1,-1-1 1,-4 4 0,7-5-72,0 0 1,0 1-1,0-1 0,0 0 0,0 0 1,-1 0-1,1 0 0,0 0 1,0 0-1,1 1 0,-1-1 0,0 0 1,0 0-1,0 0 0,0 0 1,0 0-1,0 1 0,0-1 0,0 0 1,0 0-1,0 0 0,0 0 1,0 0-1,0 0 0,0 0 0,0 1 1,1-1-1,-1 0 0,0 0 1,0 0-1,0 0 0,0 0 0,0 0 1,0 0-1,1 0 0,-1 0 1,0 0-1,0 0 0,0 0 0,0 0 1,0 0-1,0 0 0,1 0 1,-1 0-1,0 0 0,0 0 0,0 0 1,0 0-1,0 0 0,1 0 1,-1 0-1,0 0 0,0 0 0,0 0 1,0 0-1,0 0 0,0 0 1,1 0-1,-1 0 0,17 0 169,19-1-52,0-3 1,0 0-1,0-3 1,-1-1-1,68-25 1,164-88 3,-172 71-1225,156-110-1,-234 148 302,-1-1-1,22-23 1,-11 0-3126,-24 30 2019,0 0 0,0-1 1,0 0-1,2-10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5.1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319 29 7634,'0'0'15683,"-22"2"-15263,-8 2-304,-35 7 0,60-9-99,0-1 0,0 1 0,0 1 0,0-1 0,1 0 0,-1 1 0,1 0 0,0 0 0,0 1-1,0-1 1,0 1 0,0 0 0,1 0 0,-1 0 0,1 0 0,0 1 0,-4 8 0,-4 5 72,-5 7 195,2 0 0,0 1 0,2 0 0,1 1 0,1 0 1,1 1-1,2 0 0,0 1 0,2-1 0,1 1 0,0 55 1,4-74-198,0 0 0,1-1 0,0 1 1,0-1-1,1 1 0,1-1 0,6 18 1,-7-21-59,2-1 0,-1 0 1,0 0-1,1 0 1,0 0-1,0 0 0,1-1 1,-1 0-1,1 0 1,0 0-1,0-1 0,0 1 1,7 2-1,-2 0-6,2-2 0,-1 1 1,0-1-1,1-1 0,0 0 0,0-1 0,16 1 0,-3-1-19,1-2-1,36-4 0,-44 1-23,1-1 1,0-1 0,-1-1-1,0 0 1,0-2 0,-1 0-1,0-1 1,0 0-1,-1-1 1,0-1 0,-1-1-1,22-21 1,-21 18-58,-2 0 0,0 0 0,-1-2 1,-1 1-1,0-2 0,-1 1 0,-1-2 0,-1 1 1,0-1-1,-2-1 0,8-28 0,-11 32 64,-2 0 0,0 0 0,0-1 0,-2 1 0,0 0 1,0 0-1,-5-21 0,4 29 12,-2 0-1,1 0 1,-1-1 0,0 2 0,-1-1 0,1 0 0,-2 1 0,1-1 0,-1 1 0,0 0-1,-1 1 1,1-1 0,-1 1 0,-1 0 0,-7-5 0,2 2-30,-1 1 0,0 1 0,-1 0 1,0 0-1,0 2 0,0-1 0,-1 2 0,0 0 1,0 1-1,0 1 0,0 0 0,0 0 0,0 2 0,-1 0 1,1 1-1,0 0 0,-21 6 0,30-6-179,0 1 0,1 1 0,0-1 0,-1 1 0,1 0-1,0 0 1,0 1 0,1-1 0,-1 1 0,1 0 0,0 0 0,0 1 0,0-1 0,0 1 0,1 0-1,-3 6 1,-2 2-1819,1 1-1,1 1 1,0 0 0,-6 27-1,4 14-6957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2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0 135 2513,'0'0'11537,"38"3"-8662,391 9 4280,-243-12-5760,823-18 3344,-696 6-4412,-285 5-512,-28 7 128,1-1 0,0 1-1,-1-1 1,1 1 0,-1-1 0,1 1 0,-1-1 0,1 1 0,-1-1 0,1 0-1,-1 1 1,1-1 0,-1 1 0,0-1 0,1 0 0,-1 0 0,0 1 0,0-1-1,1 0 1,-1-1 0,0 0-174,-1 0 0,1-1 0,-1 1-1,0 0 1,0-1 0,0 1 0,0 0 0,0 0-1,0 0 1,0 0 0,-1 0 0,1 0 0,-1 0-1,1 1 1,-1-1 0,0 0 0,-2-1 0,-43-28-6709,-10 2-1689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17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0 708 6633,'0'0'13466,"5"-1"-11822,108-50 2926,-26 9-3044,355-132 2024,236-49-2381,-276 111-979,-275 83-180,157-15-1,-273 43-9,16-1 0,-26 2 0,0 0 0,-1 0 0,1 0 0,-1 0 0,1 0 0,0 0 0,-1-1 0,1 1 0,-1 0 0,1 0 0,0-1 0,-1 1 0,1 0 0,-1-1 0,1 1 0,-1-1 0,1 1 0,-1 0 0,0-1 0,1 1 0,-1-1 0,1 1 0,-1-1 0,0 0 0,1 1 0,-1-1 0,0 1 0,0-1 0,0 0 0,1 0 0,-2 1-46,1-1-1,0 0 1,0 1-1,-1-1 1,1 1 0,0-1-1,-1 1 1,1-1 0,-1 1-1,1-1 1,-1 1-1,1-1 1,-1 1 0,1 0-1,-1-1 1,1 1-1,-1 0 1,0-1 0,1 1-1,-1 0 1,1 0-1,-1 0 1,0-1 0,1 1-1,-1 0 1,-1 0-1,-24-3-3341,19 3 1530,-29-4-8022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29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129 762 2777,'0'0'9732,"-21"7"-8723,-86 39 17668,118-47-18611,1 0-1,0-1 1,-1-1 0,1 0-1,-1-1 1,0 0 0,16-8 0,-9 4-20,279-119-46,498-196 0,-492 221 0,508-100 0,-784 197 0,43-9 0,-67 12 0,-10 1 0,-42 2 0,-15 6 0,1 2 0,0 3 0,-72 24 0,81-21 0,-629 209 0,264-80 0,351-122 0,131-24 0,-22-3 2,-1-3 0,1-2 0,46-17 0,120-54-209,-161 62 62,204-93-2964,-171 70-1012,-5-5-3590,-30 11-1569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29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89 6961,'0'0'19425,"-30"-13"-18354,-94-42-385,80 37-353,27 15 613,9 4 1483,28-1-1513,67 4-916,148 28 0,-122-14 0,73 12 0,-2 8 0,231 79 0,-342-93 0,-28-10 0,-1 2 0,47 23 0,-90-39 0,0 1 0,0-1 0,0 1 0,0-1 0,0 1 0,0 0 0,-1 0 0,1-1 0,0 1 0,0 0 0,0 0 0,-1 0 0,1 0 0,-1 0 0,1 0 0,-1-1 0,1 2 0,-1-1 0,1 0 0,-1 0 0,0 0 0,1 0 0,-1 0 0,0 0 0,0 0 0,0 0 0,0 0 0,0 1 0,0-1 0,0 0 0,0 0 0,-1 0 0,1 0 0,0 0 0,-1 0 0,1 0 0,-1 1 0,-2 4 0,0 0 0,-1-1 0,0 0 0,0 1 0,-5 4 0,5-5 0,-124 148 0,7-12 0,-260 328 0,54 28-376,208-271-6123,69-115-10015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3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1 684 5529,'0'0'12452,"5"0"-11445,30 0 180,0-2 1,0-1-1,44-10 0,356-113 3093,199-119-2389,-112 58-1936,-341 127-508,-121 38 545,-59 22 120,13-1-1172,65-13-7427,-37 4-1266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3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8482,'0'0'15563,"7"12"-14503,184 262 4042,-35-52-2694,295 393-2269,-384-528-126,71 103-13,127 152 0,-255-328 0,-1-3 0,-9-11 0,0 0 0,0 0 0,1 0 0,-1-1 0,0 1 0,1 0 0,-1 0 0,0-1 0,0 1 0,1 0 0,-1 0 0,0-1 0,0 1 0,0 0 0,0-1 0,1 1 0,-1 0 0,0 0 0,0-1 0,0 1 0,0 0 0,0-1 0,0 1 0,0 0 0,0-1 0,0 1 0,0 0 0,0-1 0,0 1 0,0 0 0,0-1 0,0 1 0,0 0 0,0-1 0,0 1 0,-1 0 0,1-1 0,0-3-61,0-1 1,0 1-1,0 0 1,-1 0-1,0 0 1,0 0-1,0 0 0,0 0 1,0 0-1,-1 1 1,0-1-1,0 0 1,0 1-1,0-1 0,-5-5 1,4 6-1065,0 1 0,0 0 0,0-1 1,0 1-1,0 0 0,0 1 0,-5-3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5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1728,'12'9'33346,"-11"0"-30298,0-3-4451,9 12-3286,-2-6 4902,0 0 1,18 19 0,7 9-118,409 568-96,-419-576 0,-12-15 0,0-1 0,2-1 0,22 23 0,-35-39 0,1 1 0,-1-1 0,0 1 0,1-1 0,-1 1 0,0-1 0,1 0 0,-1 1 0,0-1 0,0 1 0,0-1 0,0 0 0,0 1 0,1-1 0,-1 0 0,0 1 0,0-1 0,-1 0 0,1 1 0,0-1 0,0 0 0,0 0 0,-13-68-1403,11 46-2787,1-2-4485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5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16 5769,'0'0'13267,"-2"-4"-12297,-8-8-251,5 19 9,5 38 666,1-18-715,-1 35 482,-18 730 5879,5-620-6328,-11 284-384,23-447-328,1-9 0,0 0 0,-1 0 0,1 0 0,0-1 0,-1 1 0,1 0 0,0 0 0,-1 0 0,1 0 0,0 0 0,0-1 0,-1 1 0,1 0 0,0 0 0,0 0 0,-1-1 0,1 1 0,0 0 0,0 0 0,0-1 0,-1 1 0,1 0 0,0-1 0,0 1 0,0 0 0,0 0 0,0-1 0,0 1 0,0 0 0,-1-1 0,1 1 0,0 0 0,0-1 0,0 0 0,-1-7-486,1-1-1,-1 0 1,1 0-1,1 1 1,1-10-1,14-43-9171,4 5-3795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7.2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1023 4329,'0'0'11810,"-11"0"-9734,38-2-1500,0 0 1,0-2 0,0 0 0,0-2 0,-1-2-1,0 0 1,-1-1 0,0-2 0,31-17 0,-29 13-529,0-2 0,0-1 1,-2-1-1,0-2 0,-2 0 1,0-1-1,32-42 0,-44 48-29,-1 0 0,-1 0 0,0-1 0,-2 0 0,7-18 0,21-92 153,-27 93-166,6-24 22,-2 0 0,-3 0-1,2-92 1,-10 143-24,-2 0 0,1-1 0,-1 1-1,0 0 1,0 0 0,-1 0 0,-4-12 0,4 15 11,0 0-1,0 1 1,-1-1-1,1 1 1,-1 0 0,1 0-1,-1 0 1,-1 0 0,1 0-1,0 0 1,0 1 0,-1 0-1,0 0 1,-6-3 0,-6-1 91,-1 1-1,1 1 1,-1 0 0,0 2 0,-1 0 0,1 0 0,0 2-1,-28 2 1,30-2-81,-4 2-16,0 0 0,-1 1-1,1 0 1,1 2 0,-1 0-1,1 2 1,-1 0 0,2 0-1,-1 2 1,1 0 0,1 1-1,-1 1 1,2 1 0,0 0-1,0 1 1,-24 28 0,23-24-12,2 2 0,0 0-1,2 1 1,0 0 0,1 1 0,1 0 0,0 0 0,2 1 0,1 1 0,1-1 0,0 1-1,2 0 1,-2 40 0,4-28-61,1-7 54,0 0 1,6 43 0,-4-63-100,0 0 0,1-1 0,0 1 1,1 0-1,-1-1 0,2 0 0,-1 1 0,1-1 0,0 0 0,0-1 1,1 1-1,0-1 0,8 9 0,-9-11-152,1-1 0,-1 0-1,1 1 1,0-2 0,-1 1 0,1 0 0,1-1-1,-1 0 1,0 0 0,0-1 0,1 1-1,5 0 1,6-1-1575,1 0 0,25-1 0,-8-1-1913,29 1-4317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9.1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46 5889,'0'0'12750,"-7"-7"-10767,-28-32 4405,35 58-3981,0-10-2149,-1 1 15,1-1 1,0 1-1,1-1 1,0 0-1,0 1 1,1-1-1,0 0 1,0 0-1,1 0 1,8 16-1,73 134-188,-39-71-86,130 194 1,23-16 0,-67-95 0,-127-165 0,20 28 0,3-1 0,43 43 0,73 70 0,-59-58 0,-73-78 0,1 0 0,-1-1 0,2 0 0,-1-1 0,1 0 0,1-1 0,-1-1 0,1 0 0,0 0 0,0-2 0,1 0 0,23 4 0,-1-5 0,45-3 0,17 0 0,-60 3 0,0-1 0,0-3 0,0-1 0,-1-2 0,1-1 0,-1-2 0,0-2 0,0-2 0,49-20 0,-79 26-77,3 0-178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39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6 393 1160,'0'0'15822,"0"0"-15800,0 0 1,-1 0-1,1 0 0,0 0 0,0 0 0,-1 0 0,1 0 1,0 1-1,0-1 0,0 0 0,-1 0 0,1 0 1,0 0-1,0 0 0,0 0 0,-1 1 0,1-1 0,0 0 1,0 0-1,0 0 0,0 0 0,-1 1 0,1-1 0,0 0 1,0 0-1,0 1 0,0-1 0,0 0 0,0 0 0,0 0 1,0 1-1,0-1 0,-1 0 0,1 0 0,0 1 0,0-1 1,0 0-1,0 0 0,1 1 0,-1-1 0,0 0 0,0 0 1,0 1-1,0-1 0,0 0 0,0 0 0,0 0 1,0 1-1,0-1 0,1 0 0,-1 0 0,0 0 0,0 1 1,0-1-1,1 0 0,3 7 282,1 0-1,0-1 1,1 0 0,-1 0 0,1 0 0,1 0-1,-1-1 1,1 0 0,7 4 0,18 15 1029,34 30 1120,2-4-1,100 57 1,-118-80-1908,1-2 0,1-2 0,1-3 0,83 21 0,-101-34-523,1-3 0,0 0 1,49-2-1,-81-3-22,-1 1 0,1 0 0,0-1 0,0 0 0,0 0 0,-1 0 0,1 0 0,0-1 0,-1 1 0,1-1 0,-1 0 0,1 0 0,-1 0 0,0 0 0,0-1 0,0 0 0,0 1 0,-1-1 0,1 0 0,-1 0 0,1 0 0,-1-1 0,2-4 0,4-8 0,-1-1 0,0 0 0,7-34 0,-9 34 0,48-208 13,23-76-275,-69 280-376,0 1 1,16-31 0,5 12-3436,-24 35 2669,0 1-1,0-1 0,0 1 1,0 0-1,1 0 1,8-4-1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4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9066,'0'0'7547,"5"35"-6639,21 116-466,-15-97-162,1-1 1,22 56 0,-31-101-208,0 0 0,1 1 0,-1-1 0,1-1-1,1 1 1,0 0 0,10 12 0,-12-17-26,0-1 0,0 0 0,0 1 0,0-1 1,1 0-1,-1 0 0,1-1 0,-1 1 0,1-1 0,0 1 0,-1-1 0,1 0 1,0-1-1,0 1 0,-1-1 0,1 0 0,0 1 0,0-2 0,0 1 1,7-1-1,-4-2-12,1 1 0,0-1 1,0 0-1,-1-1 0,0 0 1,0 0-1,0 0 0,0-1 1,-1 0-1,1 0 0,-1-1 0,0 0 1,5-6-1,14-18-114,29-46 1,-46 64 43,27-42-1392,45-97 0,5-66-6578,-65 144 2905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2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11202,'0'0'11555,"248"42"-8330,-101-35-1361,21-3-504,8-4-416,-8 0-311,-21 0-81,-26 0-352,-32-4-200,-31-3-152,-24 7-1017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0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0 590 6017,'0'0'16274,"13"-13"-15923,255-202 373,-130 110-689,-94 70 24,213-154 889,-249 184-701,0 1 0,0 0 0,0 0 0,1 1-1,-1 0 1,1 0 0,15-2 0,-20 4-121,-1 1 0,1-1 0,-1 1 0,1 0 0,-1 1 0,1-1 0,-1 1 0,0-1 0,1 1-1,-1 0 1,1 0 0,-1 0 0,0 1 0,0-1 0,0 1 0,0 0 0,0 0 0,0 0 0,0 0 0,-1 0 0,1 1 0,2 3 0,8 12 378,0 0 0,-2 1 0,0 1 0,-2 0 0,14 37 0,24 114 60,-37-131-665,6 21-227,1 0-2177,-8-20-2638,-4-4-6709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3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654 94 3105,'-7'0'15519,"-11"-3"-14439,-1-13-567,4 3-17,0 1 0,-20-13-1,29 21-310,0 1 0,0 0-1,0 1 1,0-1-1,-1 1 1,1 0-1,-1 1 1,1 0-1,-1 0 1,-10 0-1,7 1 6,2-1-95,-1 0-1,1 1 1,-1 0-1,1 1 1,-1 0 0,1 1-1,-1-1 1,1 1-1,0 1 1,0 0-1,0 0 1,0 1-1,-7 4 1,-11 12 126,2 1-1,1 1 1,0 2-1,2 0 1,-24 35-1,21-24 60,3 0 0,0 2-1,-24 63 1,31-60-167,2 0 1,2 1-1,2 0 1,2 0-1,1 1 1,2 0-1,2 0 1,6 57-1,-4-92-94,1-1 0,0 1-1,1 0 1,-1 0 0,1-1-1,0 0 1,1 1 0,0-1 0,0-1-1,0 1 1,1 0 0,-1-1-1,1 0 1,0 0 0,11 7-1,5 4 85,1-2 0,43 23-1,-48-29-57,1-1-1,0 0 0,1-1 0,-1-1 1,1 0-1,0-2 0,1 0 0,-1-1 1,33-1-1,-43-2-17,1 0 1,-1-1-1,1 0 0,-1 0 1,0-1-1,1-1 0,-1 1 1,-1-1-1,1-1 0,-1 0 1,0 0-1,0 0 0,0-1 1,11-11-1,10-11 19,-2-1-1,27-39 1,-49 62-41,39-55-46,-3-1 0,58-122 0,-85 154-10,-1 0-1,16-61 0,-26 76 54,0 0 0,0-1 0,-2 1-1,0-1 1,0 1 0,-2-1 0,0 1 0,-4-22 0,3 30 18,-1 0 0,0 0 0,0 0 1,-1 1-1,0-1 0,0 1 0,-1 0 0,0 0 0,0 0 1,0 1-1,0-1 0,-1 1 0,0 1 0,0-1 1,-1 1-1,-6-4 0,-15-7 249,1 1 0,-45-15-1,48 21-48,0 1 0,0 0 0,-1 2-1,0 1 1,0 0 0,-30 1 0,35 4-258,1 0 0,0 1 0,0 1 0,0 1 0,0 1 0,0 0 1,1 1-1,-32 16 0,-53 37-3767,43-25-2895,-8 4-8297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3.8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521 16 224,'0'0'12375,"-23"-4"-11336,7 1-846,6 0-107,1 1 0,-1 0-1,0 1 1,1 0 0,-12 1-1,16 0-31,0 1 0,0 0 0,0 0 0,1 0 0,-1 1 0,0-1 0,1 1 0,-1 0 0,1 0 0,-1 1 0,1-1 0,0 1 0,0 0 0,0 0 0,1 1 0,-4 3 0,-21 25 499,2 2 0,2 0 1,-24 46-1,-50 119 1791,78-155-1920,1 2-1,3 0 1,2 0-1,2 1 0,1 1 1,3 0-1,-3 85 1,11-119-353,1 1 0,0 0 1,1 0-1,0 0 0,1-1 1,10 28-1,-9-32-52,2 1 1,-1-1-1,1-1 1,0 1-1,1-1 1,0 0-1,1 0 0,0-1 1,13 10-1,3 1-31,2-1 0,0-2 0,1 0-1,1-2 1,0-1 0,1-1 0,0-2 0,0-1 0,1-1 0,1-1-1,-1-2 1,1-1 0,0-1 0,0-2 0,0-1 0,58-8-1,-68 3-28,-1 0 0,0-1 0,0 0 0,0-2 0,-1-1-1,0 0 1,0-1 0,-1-1 0,-1-1 0,0-1-1,18-16 1,-9 4-92,0 0-1,-2-2 0,-1-1 1,-1-1-1,30-53 0,-42 64 123,-1-1 0,0 0-1,-1 0 1,-1-1 0,-1 0 0,-1 0-1,-1-1 1,0 1 0,-2-1 0,0 0-1,-2 0 1,0 0 0,-4-25 0,3 40 18,0 1 0,0 0 1,-1 1-1,0-1 0,0 0 0,0 0 1,-1 1-1,1-1 0,-1 1 1,0 0-1,-1 0 0,1 0 1,-1 0-1,1 1 0,-1-1 0,0 1 1,-1 0-1,1 0 0,0 0 1,-1 1-1,0 0 0,1 0 0,-1 0 1,0 0-1,0 1 0,-9-2 1,-12-2-29,-1 1 1,1 2 0,-53 1-1,51 2-41,11-2-59,1 2 1,-1 1-1,1 0 0,-1 1 0,-23 7 1,30-6-136,0 0 0,0 0 1,0 1-1,1 0 0,0 1 1,0 0-1,1 1 0,0 0 1,0 0-1,-8 9 0,2 3-977,0 0-1,1 1 0,0 0 0,2 1 0,1 0 1,-10 28-1,-4 33-4742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4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693 76 6833,'0'0'17495,"-35"-12"-17030,-116-35-289,139 43-166,1 1-1,-1 0 0,0 1 1,0 0-1,0 1 0,1 0 0,-16 1 1,3 1 17,13-2-26,0 1 0,0 1-1,0 0 1,1 0 0,-1 1 0,0 0 0,1 1 0,-1 0 0,1 0 0,0 2 0,0-1 0,1 1 0,-1 0 0,1 1-1,-15 12 1,5-1 74,2 1-1,0 1 1,1 0-1,1 1 0,0 0 1,2 2-1,1-1 0,0 2 1,2-1-1,0 1 1,2 1-1,0 0 0,2 0 1,0 1-1,2-1 1,1 1-1,0 44 0,3-61-11,0 0 1,0 0-1,1-1 0,0 1 0,1 0 0,-1-1 0,2 1 0,-1-1 1,5 9-1,-5-12-48,1 0-1,0 0 1,0 0 0,0 0 0,0-1 0,1 1-1,-1-1 1,1 0 0,0 0 0,0 0 0,0-1-1,0 1 1,1-1 0,-1 0 0,7 2 0,3 0-8,1 0 1,-1-1-1,1 0 1,0-2-1,0 1 1,0-2 0,-1 0-1,1-1 1,0 0-1,0-1 1,0-1 0,-1 0-1,1-1 1,13-6-1,3-3-68,0-1-1,-1-1 0,0-2 1,53-40-1,-40 23-305,-2-2 0,52-57 0,-69 66-73,-2-1-1,-1 0 1,-1-2 0,27-54 0,-23 22-686,-22 57 893,-1 0-1,0 0 1,0 0 0,0 0 0,0 0 0,-1 0 0,0 0 0,0 0 0,-1-6 0,1 10 132,-1 1 0,1-1-1,0 1 1,-1-1 0,1 1 0,0-1-1,-1 1 1,1-1 0,-1 1 0,1-1-1,-1 1 1,1-1 0,-1 1 0,1 0-1,-1-1 1,0 1 0,1 0 0,-1 0-1,1-1 1,-1 1 0,0 0 0,1 0-1,-1 0 1,0 0 0,1 0 0,-1 0 0,1 0-1,-1 0 1,0 0 0,1 0 0,-1 0-1,0 0 1,1 0 0,-2 1 0,-48 2-5473,-15 15-1447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1168 314 4473,'0'0'9658,"-2"-32"-7019,-9-103-370,10 127-1922,0 0 1,0 0 0,-1 0 0,0 1-1,-1-1 1,0 0 0,0 1-1,0-1 1,-7-9 0,7 13-156,0 0-1,-1 0 1,0 0 0,1 0 0,-1 1-1,0 0 1,-1-1 0,1 1 0,-1 1-1,1-1 1,-7-2 0,-4 1 46,1 0-1,-1 1 1,1 1 0,-1 0 0,0 1 0,0 1 0,-22 2 0,13-2-179,-6 2 49,1 2-1,0 0 1,0 2-1,0 1 1,1 1-1,0 1 1,-34 17-1,6 2 79,0 3-1,-71 52 0,85-53-132,1 2 0,2 2 0,1 2 0,1 1-1,-33 45 1,53-59-49,1 1 0,2 0-1,0 0 1,1 2 0,2 0-1,0 0 1,2 1 0,1 0-1,1 0 1,-6 57 0,10-49 26,2 1 0,1-1 0,6 46 0,-3-63-17,1-1 1,0 0 0,1 1 0,1-1 0,1-1 0,0 1 0,1-1 0,13 19 0,-8-16 9,2-1 0,0-1 0,1 0 0,0-1 0,2-1 0,-1-1-1,2 0 1,0-1 0,1-1 0,0-1 0,0-1 0,1-1 0,1-1 0,-1 0 0,1-2 0,30 5 0,-18-5 1,0-2 1,1-2-1,-1-1 0,0-2 1,1-1-1,-1-1 1,0-3-1,0 0 1,-1-2-1,44-16 1,-30 4-33,-1-2 1,-1-1-1,0-3 0,-2-1 1,-1-2-1,-2-2 0,-1-2 1,36-39-1,-44 40-33,-2-2 0,-1-1 0,-2-1 0,-1-1-1,-2-1 1,-1-1 0,-3-1 0,-1-1 0,18-62 0,-28 73 44,-2 1 1,-1-1-1,-2 0 0,-1 0 1,-3-57-1,1 77 19,-2 0 1,1 0-1,-2 0 1,1 0-1,-1 0 1,-1 1-1,1-1 1,-2 1-1,1 0 1,-1 0-1,-1 1 1,-12-16-1,9 15 16,0 0 0,-1 0 0,0 1 0,0 1 0,-1-1 0,0 2 0,-1-1-1,1 2 1,-14-6 0,-5 2 6,0 1 0,-1 1 0,0 1 0,0 2 0,0 2 0,-1 0 0,-48 5 0,65-2-140,0 0 0,0 1 1,0 1-1,0 1 0,0 0 1,1 0-1,-1 2 1,1 0-1,1 0 0,-1 2 1,1 0-1,0 0 0,1 1 1,0 0-1,0 1 0,1 1 1,-12 14-1,6-3-1819,-26 43 0,-10 33-7436,14-18-2477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1816,'0'0'3873,"-55"54"-4233,55-51 40,0 11 128,0 4 112,0 21-80,-8-4-1096,-5 1-2065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4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1029 1768,'0'0'5610,"-6"10"-4797,-19 31 281,18-3 22209,7-38-23296,0 1-1,-1-1 1,1 0-1,0 1 1,-1-1-1,1 0 1,0 0-1,-1 1 1,1-1-1,-1 0 1,1 0-1,-1 1 1,1-1-1,-1 0 0,1 0 1,-1 0-1,1 0 1,-1 0-1,1 0 1,-1 0-1,1 0 1,0 0-1,-1 0 1,1 0-1,-1 0 1,1 0-1,-1 0 1,1-1-1,-1 1 1,-16-4-23,11-1 16,1 0 0,-1 0 0,1-1 0,0 1 0,0-1 0,0 0 0,-6-13 0,-27-55 0,28 52 0,-231-561 0,156 363 0,74 190 0,-2 1 0,0 0 0,-30-44 0,52 93-14492,11 8 4931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1456,'0'0'0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147 101 2465,'37'-67'18094,"-42"70"-15849,-26 40 2600,-11 34-2311,33-61-1953,-9 26-295,2 0 0,1 0 0,2 1 1,2 1-1,2 0 0,-5 75 0,13-87-391,1-30-686,2-17-8969,2-9 6649,1 0-1,2 1 0,13-34 1,9-19-2833</inkml:trace>
  <inkml:trace contextRef="#ctx0" brushRef="#br0" timeOffset="1">147 101 5793,'83'-80'3680,"-80"77"-3336,0 1 0,0-1 0,0 1 0,1 0 0,-1 0 1,1 0-1,4-2 0,11 4 1764,-7 1-724,1 0-263,1 0-1,-1 1 1,0 0 0,1 1-1,-1 1 1,-1 0-1,1 1 1,16 8 0,11 9 1155,43 30 0,-32-19-382,185 104-1409,-158-93-453,-77-42-176,0 0 1,0 0-1,0 1 1,0-1-1,0 1 1,-1-1-1,1 1 1,-1-1-1,0 1 1,0-1-1,0 1 1,0-1-1,0 1 1,0-1-1,-2 5 1,1-1-831,-5 30-6484,-12 3-5027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2865,'0'0'112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7.0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4353,'0'0'17436,"135"46"-15908,91-39 240,64-7-703,-9 0-321,-54-7-280,-76-8-448,-42 12-16,38 3-896,-26 0-2953,-28 21-7466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1 1 7226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1753 1 7226,'112'194'2771,"-90"-155"8227,-56-39-5443,-34 0 41,41 1-5441,0 1 0,0 1 1,-48 11-1,-29 20-155,-117 55 0,73-26 0,-734 222 0,818-268 0,0-3 0,-68 6 0,119-20-52,37-25-3762,143-85-9818,-79 50 4268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10122,'0'0'21443,"-36"35"-20441,-8 5-870,-183 185-64,0 41-68,173-194 0,-84 144 0,127-198 0,2 0 0,0 0 0,1 1 0,1 0 0,1 1 0,0 0 0,2-1 0,0 2 0,1-1 0,1 0 0,1 21 0,1-39 0,0 0 0,1 1 0,-1-1 0,1 0 0,-1 0 0,1 0 0,0 0 0,0 0 0,0 0 0,0 0 0,0 0 0,0 0 0,1 0 0,-1 0 0,1-1 0,-1 1 0,4 2 0,-1-1 0,1 0 0,-1-1 0,1 1 0,-1-1 0,1 0 0,0-1 0,8 3 0,7 0 0,0-1 0,1-1 0,21-1 0,-39-1 0,47 2 0,1-3 0,0-2 0,86-16 0,30-31 8,-93 25-249,-72 24-34,6 0-333,-8 1 471,0 0 1,0 0-1,0 1 1,0-1-1,0 0 1,0 0-1,0 1 1,1-1-1,-1 0 1,0 0-1,0 1 1,0-1-1,0 0 0,0 0 1,0 1-1,-1-1 1,1 0-1,0 1 1,0-1-1,0 0 1,0 0-1,0 0 1,0 1-1,0-1 0,0 0 1,-1 0-1,1 1 1,0-1-1,0 0 1,0 0-1,0 0 1,-1 1-1,1-1 1,0 0-1,0 0 0,-1 0 1,1 0-1,0 0 1,0 0-1,-1 1 1,1-1-1,-30 30-9636,-14 9-1905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1018 5217,'0'0'21827,"9"-13"-20088,12-16-1243,1 2 0,33-32 0,70-58 62,4-5-287,141-172-130,-194 200 261,82-131 1,-142 199 194,-16 25-595,0 0 0,0 1 1,1-1-1,-1 1 0,1-1 0,-1 0 0,0 1 0,1-1 1,-1 1-1,1-1 0,-1 1 0,1-1 0,0 1 1,-1-1-1,1 1 0,-1-1 0,1 1 0,0 0 1,-1 0-1,1-1 0,0 1 0,0 0 0,-1 0 1,1 0-1,0-1 0,-1 1 0,1 0 0,0 0 0,0 0 1,-1 0-1,1 1 0,0-1 0,0 0 0,-1 0 1,1 0-1,0 1 0,-1-1 0,1 0 0,0 0 1,-1 1-1,1-1 0,-1 1 0,1-1 0,0 1 0,-1-1 1,1 1-1,-1-1 0,1 1 0,-1-1 0,1 1 1,-1-1-1,1 2 0,0-1 6,32 41-8,43 73 0,-23-33 0,54 68 0,83 129 0,-196-309-5072,-9-5-5851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0:5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30 2513,'0'0'6274,"-7"-5"-5132,-19-14 182,26 19-1118,0 0-1,0-1 1,-1 1 0,1 0-1,0-1 1,-1 1 0,1 0-1,0-1 1,-1 1-1,1 0 1,-1-1 0,1 1-1,-1 0 1,1 0 0,0 0-1,-1-1 1,1 1-1,-1 0 1,1 0 0,-1 0-1,1 0 1,-1 0 0,1 0-1,-1 0 1,1 0 0,-1 0-1,1 0 1,-1 0-1,1 0 1,-1 0 0,1 1-1,-1-1 1,1 0 0,0 0-1,-1 0 1,1 1 0,-1-1-1,1 0 1,-1 1-1,0 16 2227,1-13-2643,14 284 5490,-3-74-3388,-6 425 502,-5-429-2054,0-201-581,0 15 404,0-1 0,-2 0 0,0 1 0,-7 27 1,7-45-394,0 0 0,-1 1 0,1-1 1,-1 0-1,0-1 0,-1 1 1,1-1-1,-6 7 0,5-8-484,1-1-1,-1 1 1,0-1 0,0 0-1,-1 0 1,1 0-1,-1-1 1,1 1 0,-1-1-1,0 0 1,-9 2 0,-11-2-12040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8602,'0'0'3418,"5"40"-2430,32 265 2298,-24-212-2227,44 284 480,-55-367-1553,0-2-131,0 1 0,0-1 1,0 1-1,4 7 1,-2-13-1921,-2-10 1429,10-73-2970,10-51 4,-8 70 2281,36-97 0,-43 141 1326,0 1 0,1 0 0,0 1 0,1-1 0,1 2 0,1-1 1,0 1-1,1 1 0,0 0 0,27-21 0,-32 29 118,1 0 1,1 0 0,-1 1-1,1 0 1,-1 1 0,1 0-1,0 1 1,0-1-1,1 1 1,-1 1 0,0 0-1,1 0 1,-1 1-1,0 1 1,11 0 0,-18 0-63,1-1 1,-1 0 0,0 1 0,0 0 0,1-1 0,-1 1-1,0 0 1,0 0 0,0 1 0,0-1 0,0 0-1,0 0 1,-1 1 0,1-1 0,0 1 0,-1 0-1,1 0 1,-1-1 0,1 1 0,-1 0 0,0 0 0,0 0-1,0 0 1,0 1 0,0-1 0,1 3 0,0 6 196,0-1 0,-1 1 0,0-1 1,-1 18-1,-1-15-28,1 4-67,-1 0 1,-1 0 0,-1 0-1,0 0 1,-1 0-1,-1-1 1,-1 0 0,-7 17-1,-1-6-73,-2 0 0,0-1 0,-31 38 0,42-58-160,-11 15 20,-1-1 0,-31 28 1,43-43-375,-1-1 1,1 0-1,-1 0 1,0 0-1,-1-1 1,1 0 0,0 0-1,-1 0 1,0-1-1,1 0 1,-1 0 0,0-1-1,0 0 1,-10 0-1,-6-1-4513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6929,'0'0'3945,"277"-74"-1944,-142 38-353,-5 4-552,-5 4-568,-11 3-528,-18 4-664,-3-15-1520,-26 5-2545,-25-1-392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6057,'0'0'2849,"-42"202"-665,21-36-151,-5 54 215,1 38-375,4-20-409,9-51-592,8-56-424,4-39-384,0 11-64,0 0-424,4-1-1648,21-48-897,-8-30-1856,8-24 472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6753,'0'0'4492,"19"40"-3252,57 135-58,-72-161-1003,0 0 0,0 0 0,-2 0 0,0 1-1,0-1 1,-1 25 0,-2 28 107,-3-1 0,-2 1 0,-17 71 0,15-101-247,-35 180 69,37-178-15,2 1 0,2-1 0,4 60 0,-1-92-87,0 0-1,1-1 0,0 1 0,0-1 1,1 1-1,-1-1 0,1 0 1,0 0-1,1 0 0,0-1 1,0 1-1,0-1 0,0 0 0,1 0 1,0 0-1,0-1 0,0 0 1,1 0-1,-1 0 0,1 0 1,0-1-1,8 3 0,14 6-11,0-1-1,1-2 0,50 10 1,-52-13 10,14 2-6,-17-3-16,0 0 1,-1 1-1,1 2 0,30 14 1,-51-21 11,0 0 0,-1 1 0,1 0 0,0-1 0,-1 1 0,1 0 0,-1 0 0,0 0 0,0 1 0,0-1 0,0 0 1,0 1-1,0-1 0,0 1 0,-1 0 0,0 0 0,1 0 0,-1-1 0,0 1 0,0 0 0,-1 0 0,1 0 0,0 1 0,-1-1 1,0 0-1,0 0 0,0 0 0,0 0 0,-1 0 0,1 0 0,-1 0 0,1 0 0,-1 0 0,0 0 0,-3 6 0,-1 0-30,0 1 0,0-1 0,-1 0 0,0 0 0,-1-1 0,0 0 0,0 0 0,-1-1 0,-8 7 0,-20 13-218,0-1 0,-1-3 0,-2-1 0,-50 21 0,61-31 192,0-2 0,-1-1 0,-1-2 1,1 0-1,-1-2 0,0-1 0,-31-1 1,56-2 80,0-1 1,1 0 0,-1 0 0,1-1 0,-1 1-1,1-1 1,-1 0 0,1 0 0,-1-1-1,1 1 1,-7-4 0,9 3-3,0 0 1,1 0-1,-1 0 0,0 0 1,1-1-1,0 1 0,-1 0 1,1-1-1,0 1 0,0-1 1,0 1-1,1-1 0,-1 1 1,1-1-1,-1 0 0,1 1 1,0-1-1,0 0 0,0 1 1,1-4-1,-1-2-10,0 1 0,1-1 0,0 1 0,0 0 0,1 0 0,0 0-1,0-1 1,1 2 0,0-1 0,0 0 0,1 1 0,8-13 0,6-3-1,1 1-1,32-27 1,-48 44-6,257-223-1919,-138 120-2746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8090,'0'0'7041,"269"-74"-5328,-139 45-649,17 1-576,4-7-488,-9 3-96,-20 7-1712,-13 0-1193,-33 7-2240,-38 8-392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5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43 5425,'0'0'13708,"-3"-7"-11663,0 1-1609,2 4-294,-1 0 1,1 0 0,0 0-1,0 0 1,0 0-1,0 0 1,1 0 0,-1-1-1,0 1 1,1 0-1,-1-5 1,14 7 265,13 3-626,1 0 1,-1 1-1,0 2 0,-1 0 1,0 2-1,0 1 0,33 16 0,-56-24 181,1 1 0,0-1-1,-1 1 1,1-1-1,-1 1 1,1 0 0,-1 0-1,0 0 1,0 0-1,0 0 1,0 1 0,0-1-1,-1 0 1,1 1-1,-1 0 1,1-1 0,1 5-1,-2 1 17,1-1 0,-1 1 0,-1-1 0,1 0-1,-2 12 1,1-1 63,-2 6-26,-1 1 1,-1-1 0,-1 0 0,-2 0 0,-11 29-1,-2 9 0,-2 23-37,10-36-259,-2-1-1,-34 79 1,32-104-1759,15-23 1818,0 1-1,0-1 1,1 1-1,-1-1 1,0 1-1,0-1 1,0 1-1,1-1 1,-1 0 0,0 0-1,0 1 1,0-1-1,0 0 1,0 0-1,0 0 1,0 0-1,0 0 1,0 0-1,1 0 1,-1 0-1,0 0 1,0 0-1,0-1 1,0 1-1,0 0 1,0-1-1,0 0 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6121,'0'0'3089,"-121"188"-1153,41-78-63,-12 17-569,-5 11-632,-4 4-560,9-8-112,21-17-1080,25-42-880,29-33-1505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153 393 6585,'0'0'1685,"-6"37"293,3-11-1626,-4 21 238,-1-1-1,-2-1 1,-27 72 0,15-62-191,7-19-516,1 0 0,-12 56 0,25-88-315,-2 17-26,6-19-838,5-12-2219,34-51 1973,5-10 1469,65-74 0,-92 123 670,1 0 1,1 1-1,1 2 0,1 0 1,0 2-1,1 0 1,34-16-1,-20 15-204,88-47 417,-112 56-1485,-1 0-1,0-2 0,-1 1 1,0-2-1,0 0 0,12-15 1,-1-9-3339</inkml:trace>
  <inkml:trace contextRef="#ctx0" brushRef="#br0" timeOffset="1">665 0 3817,'0'0'10026,"-67"280"-7634,63-167-79,4 1-513,0-5-551,0-9-841,21-23-184,12-20-224,9-29-672,38-42-1825,-5-39-1960,-3-25-3561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8482,'0'0'3761,"0"213"-1369,0-82 441,0 14-513,0 7-743,-4-7-593,-5-13-456,5-23-272,4-24-152,0-28-104,0-25-192,13-149-6457,16 0 127,5-7 2033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3777,'0'0'3439,"47"-3"-1858,153-6 144,-186 8-1489,0 1 0,0 1 0,0 0 0,0 1 0,0 1-1,-1 0 1,1 0 0,-1 2 0,17 7 0,-17-5-5,-1 1 0,-1 0-1,0 1 1,0 1 0,0 0 0,12 15-1,-8-6 184,-1-1-1,-1 2 1,-1 0-1,-1 1 1,0 0-1,-2 0 1,0 1-1,-1 1 1,8 42-1,-4-1 706,-4 0-1,2 85 0,-6-14-541,-6 0 1,-36 253-1,32-358-596,-2 20-625,-29 93-1,34-135 430,-15 35-843,16-41 912,1 1 1,-1-1-1,1 0 1,-1 0 0,0-1-1,1 1 1,-1 0-1,0-1 1,0 1-1,0-1 1,0 1-1,-1-1 1,1 0-1,0 0 1,-4 1-1,4-1 38,1-1-1,-1 0 0,1 0 0,-1 1 0,1-1 1,0 0-1,-1-1 0,1 1 0,-1 0 0,1 0 0,-1 0 1,1-1-1,0 1 0,-1-1 0,1 1 0,0-1 1,-1 0-1,1 1 0,0-1 0,0 0 0,0 0 1,0 0-1,0 0 0,0 0 0,0 0 0,0 0 1,0 0-1,-1-3 0,-22-33-1890,1-1-1,3-2 1,-22-54-1,-8-28-1919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5521,'0'0'7255,"2"22"-6946,8 167-749,-10-188 292,0 1-1,0 0 0,0 0 0,0 0 0,0 0 1,0-1-1,0 1 0,0 0 0,1 0 0,-1 0 1,1-1-1,0 1 0,-1 0 0,1-1 0,0 1 1,0 0-1,0-1 0,0 1 0,2 1 1,-1-2-102,1 0 0,-1 0 1,1 0-1,0-1 1,-1 1-1,1-1 0,0 0 1,0 0-1,-1 0 1,1 0-1,3 0 0,9-1 331,257-13-395,-266 14 307,13 2 324,-19-1-304,0-1 1,1 0-1,-1 1 0,0-1 1,1 1-1,-1-1 1,0 1-1,0-1 0,0 0 1,1 1-1,-1-1 1,0 1-1,0-1 0,0 1 1,0-1-1,0 1 1,0-1-1,0 1 1,0-1-1,0 1 0,0-1 1,0 1-1,0-1 1,0 1-1,0-1 0,-1 1 1,1-1-1,0 1 1,0-1-1,0 1 0,-1-1 1,1 1-1,0-1 1,-1 0-1,1 1 0,-1 0 1,-3 5 49,-1-1 0,0 1 0,0-1 1,-1 0-1,1 0 0,-1-1 0,0 0 0,0 0 1,-13 6-1,4-1-15,-72 44 84,2 3 1,-81 72-1,159-122-128,3-3 14,1-1-1,0 0 1,0 1-1,0 0 1,0 0-1,0 0 1,1 0-1,-1 0 1,1 0-1,0 1 1,0-1-1,0 1 1,0 0-1,1-1 1,-1 1-1,1 0 1,-1 5-1,3-9-12,-1 1 1,1 0-1,-1-1 0,1 1 0,0 0 0,-1-1 0,1 1 1,0-1-1,0 1 0,-1-1 0,1 1 0,0-1 1,0 1-1,0-1 0,0 0 0,-1 0 0,1 1 0,0-1 1,0 0-1,0 0 0,0 0 0,0 0 0,0 0 1,0 0-1,1-1 0,35 1 22,-28 0-9,28-2 118,0-1-1,45-10 1,-31 4 119,16 4 213,-66 5-456,0 0 0,0 0 1,0 0-1,0 1 0,-1-1 0,1 0 1,0 0-1,0 1 0,0-1 0,0 0 1,-1 1-1,1-1 0,0 1 0,0-1 1,-1 1-1,1 0 0,0-1 0,-1 1 1,1 0-1,-1-1 0,1 1 0,-1 0 0,1 0 1,0 1-1,6 28 244,-7-20-199,0 0-1,0 1 0,-1-1 0,-3 12 0,-6-3-31,8-17-46,1 0 0,-1 0-1,1 1 1,-1-1 0,1 0 0,0 1 0,0 0-1,0-1 1,0 4 0,-25-4-128,20 1 202,1 0 0,-1 0 0,1 0 1,-1 1-1,1-1 0,1 2 0,-1-1 1,0 0-1,-6 10 0,-36 52-554,35-48 135,-8 12 64,-41 67 410,54-84 392,0 0 0,1 1 0,1 0 0,0 0 0,-4 19 0,9-32-405,0 0 1,-1 0-1,1 0 0,0 0 1,0 1-1,0-1 1,0 0-1,1 0 1,-1 0-1,0 0 0,0 0 1,1 0-1,-1 1 1,0-1-1,1 0 1,0 0-1,-1 0 0,1 0 1,-1 0-1,1 0 1,0-1-1,0 1 1,-1 0-1,1 0 0,0 0 1,0-1-1,0 1 1,0 0-1,0-1 0,0 1 1,0-1-1,0 1 1,0-1-1,0 0 1,0 1-1,1-1 0,-1 0 1,0 0-1,0 0 1,0 0-1,2 0 1,8 1 263,0-1 0,0-1 0,19-3 0,-19 3 2,4-2-241,0 0 0,0-1 0,0 0 0,-1-1 0,1-1 0,-1-1 0,16-9 0,96-73-1031,-115 81 769,255-211-8612,-154 118 2506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10610,'0'0'2982,"-4"38"-1415,-13 124 488,12 47-120,6-135-9065,-1-136 959,0-33 5080,0 40 902,0 50 349,0 0 0,0 0 0,0 0 0,1 0 0,0-1 0,0 1 0,0 0 0,1 1 0,-1-1 0,1 0 1,0 0-1,1 1 0,-1-1 0,1 1 0,0 0 0,0 0 0,0 0 0,1 0 0,-1 0 0,1 1 0,0-1 0,0 1 0,0 0 1,1 0-1,-1 1 0,0-1 0,1 1 0,9-3 0,36-10 642,1 2-1,0 3 1,68-6 0,-100 13-674,243-8 1755,-260 10-1823,-1 1 0,1 0 0,0 0 0,-1 0 0,1 0 0,-1 0-1,1 1 1,0-1 0,-1 0 0,1 1 0,-1-1 0,1 1-1,-1-1 1,1 1 0,-1 0 0,1 0 0,-1 0 0,0 0 0,0 0-1,1 0 1,1 2 0,-2 0 118,0 0-1,0 0 1,0 0-1,0 1 1,-1-1 0,1 0-1,-1 0 1,0 1-1,0 5 1,-1-4-53,1-1 1,-1 1-1,0-1 0,0 0 1,0 0-1,-1 1 0,1-1 1,-1 0-1,0 0 0,0 0 1,-1-1-1,1 1 0,-1 0 1,0-1-1,-3 4 0,-8 7-13,-1-1 0,-19 14 0,8-7 12,12-8-127,-162 125-1031,144-115-398,-2-1 1,0-1-1,-57 24 1,50-31-2055,16-10-570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8546,'0'0'5137,"9"269"-1080,3-128 376,9 36-1337,-4 39-1559,-13 36-1025,-4-22-512,0-17-560,0-68-3017,0-67-6017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7642,'0'0'7713,"105"96"-7193,-76-54-352,1-3-168,-5 0-512,-12 7-1216,-9-11-2081,-4-10-856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1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6025,'0'0'4416,"51"-8"-2826,2 0-1185,18-2 185,-1-3 0,113-37 0,278-118-14,-448 163-654,18-2-343,-30 7 411,-1 0 0,0 0 1,0 0-1,0 0 0,0 0 0,0 1 1,1-1-1,-1 0 0,0 0 0,0 0 0,0 0 1,0 0-1,0 0 0,0 0 0,0 1 1,1-1-1,-1 0 0,0 0 0,0 0 0,0 0 1,0 0-1,0 1 0,0-1 0,0 0 1,0 0-1,0 0 0,0 0 0,0 1 0,0-1 1,0 0-1,0 0 0,0 0 0,0 0 1,0 1-1,0-1 0,0 0 0,0 0 0,0 0 1,0 0-1,0 0 0,-1 1 0,1-1 1,0 0-1,0 0 0,0 0 0,0 0 0,0 0 1,0 0-1,-1 1 0,0 2-49,-6 18 260,-2 0 0,-1-1 0,0 0-1,-26 37 1,5-8 334,-308 596 5468,203-307-6143,30 4-3885,103-334-85,4-25 2894,8-40-162,24-48-2518,5-4 593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122 593 3569,'0'0'4378,"43"-29"-3340,146-93-382,-38 31-480,-87 53-1473,69-54 0,-124 85 900,0 0 1,-1-1 0,1-1-1,-2 1 1,1-1-1,-1-1 1,-1 1-1,1-1 1,5-14-1,-10 21 456,-1 0 0,0 0 0,0 0-1,0-1 1,0 1 0,-1 0 0,1-1-1,-1 1 1,0-1 0,0 1 0,0-1-1,0 1 1,0 0 0,-1-1 0,0 1-1,0 0 1,0-1 0,0 1 0,0 0-1,-1 0 1,1 0 0,-1 0 0,0 0-1,0 0 1,0 0 0,0 1 0,0-1-1,-1 1 1,1-1 0,-1 1-1,1 0 1,-1 0 0,0 0 0,-6-2-1,7 2 70,0 0 0,0 1 1,-1 0-1,1 0 0,0 0 0,-1 0 0,1 0 0,-1 0 0,1 0 0,-1 1 0,0-1 0,1 1 0,-1 0 0,0 0 0,1 0 0,-1 0 0,0 0 0,1 1 0,-1-1 0,1 1 0,-1 0 0,0-1 0,1 1 0,0 1 0,-1-1 0,1 0 0,0 0 0,-1 1 0,1-1 0,0 1 0,0 0 0,0 0 0,0 0 0,1 0 0,-3 2 0,-4 8 202,0 1 1,1 0 0,1 0-1,0 1 1,-6 18-1,0 2 405,-10 17 20,-2 2-387,3 0-1,-19 73 1,38-115-601,0 1-1,1-1 1,0 16 0,1-27 172,2 8-1441,10-9-187,0-4 1352,-1-1-1,0 0 1,0-1-1,0 0 0,-1-1 1,0 0-1,0 0 1,-1-1-1,10-13 1,3 0-181,22-25 1,-31 32 556,0 0 0,1 1-1,1 0 1,0 1 0,18-11 0,-32 23 8,-1 1 0,0-1 0,1 1 0,-1-1 0,1 1 0,-1 0-1,1-1 1,-1 1 0,1 0 0,-1 0 0,1-1 0,0 1 0,-1 0 0,1 0-1,-1 0 1,1 0 0,-1 0 0,1 0 0,0 0 0,-1 0 0,1 0 0,-1 0-1,1 0 1,0 0 0,-1 0 0,1 0 0,-1 0 0,1 1 0,-1-1 0,1 0-1,-1 0 1,1 1 0,0 0 0,2 19 1337,-3-17-1446,-1 9 251,0 0 1,0 0 0,-1 0 0,-1 0 0,0 0 0,-1-1-1,0 1 1,0-1 0,-11 17 0,-5 6 32,-41 50 1,29-42-166,-15 16 111,29-37 1,0 1 1,-19 33-1,34-49-187,1-1 0,0 1 0,0-1-1,0 1 1,1 0 0,0 0 0,0 0-1,0 0 1,1 0 0,1 10 0,-1-12-35,0-2-12,1 1 0,0-1 0,0 1 0,0-1 0,0 0 0,0 1 0,1-1 0,-1 0 0,1 0 0,-1 0 0,1 0 0,0-1 1,0 1-1,0 0 0,0-1 0,0 1 0,0-1 0,0 1 0,0-1 0,1 0 0,-1 0 0,0 0 0,1 0 0,3 0 0,14 6-807,37 7-1,-46-12 528,24 3-445,-27-4 576,1 0 0,0 0 0,-1 1 0,1 0 1,-1 1-1,0 0 0,13 6 0,-21-9 209,1 1 0,0-1 0,0 1 0,-1-1-1,1 1 1,0-1 0,-1 1 0,1-1 0,-1 1 0,1 0 0,-1-1-1,1 1 1,-1 0 0,1 0 0,-1-1 0,0 1 0,1 0-1,-1 0 1,0 0 0,1 0 0,-1-1 0,0 1 0,0 0 0,0 0-1,0 0 1,0 0 0,0 0 0,0-1 0,0 1 0,0 0 0,-1 0-1,1 0 1,0 0 0,-1-1 0,1 2 0,-2 1 70,0-1 1,1 1 0,-1-1-1,0 1 1,0-1-1,0 0 1,-1 0 0,1 0-1,-6 4 1,-47 25 804,-1-2 0,-74 27 0,58-25-337,-101 34 453,147-57-880,0-1 1,-1-2 0,1-1 0,-48 2-1,70-5-113,0-1-1,1 0 0,-1 0 1,0-1-1,0 1 1,1-1-1,-1 1 0,1-1 1,-1 0-1,0-1 0,1 1 1,0 0-1,-1-1 1,1 0-1,0 0 0,0 0 1,-5-4-1,5 2-36,1 0-1,0 0 1,-1-1 0,2 1 0,-1 0-1,0-1 1,1 1 0,0-1-1,0 1 1,0-1 0,1 0-1,0 1 1,0-8 0,-1 0-92,2 1 0,-1-1 0,1 0 0,1 1 0,0-1 0,0 1 0,1 0 0,1 0 0,6-15 1,-6 20 107,-1 0 1,1-1 0,1 1 0,-1 1 0,1-1 0,0 1 0,0 0 0,0 0 0,1 0 0,0 1 0,-1-1 0,2 1 0,-1 1 0,0-1 0,1 1 0,8-2 0,-5 2 155,0 0 1,0 1 0,0 0 0,1 0-1,-1 1 1,1 1 0,-1 0 0,1 0-1,-1 1 1,1 0 0,-1 1 0,0 1-1,1-1 1,-1 1 0,-1 1 0,1 0-1,0 0 1,17 12 0,5 6 905,-1 2 1,-1 0-1,47 52 1,-39-38-244,-33-33-679,28 29 521,2-2 1,44 30-1,-65-52-649,0-1-1,1-1 1,0 0 0,1-1 0,-1-1-1,2 0 1,-1-1 0,0-1 0,34 4-1,-26-6-546,0-2 0,0-1 0,0-1 0,0-1 0,0-1 0,0-1 0,-1-1 0,0-1 0,23-11 0,53-34-5606,-89 47 5455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6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 9666,'0'0'7738,"40"-2"-6402,259-13-536,-58 11-1015,-232 4 152,0 0 0,1 1-1,-1-1 1,0 2-1,-1-1 1,1 1-1,10 4 1,-17-5 70,1 0-1,-1 1 1,0-1 0,1 1-1,-1-1 1,0 1 0,0 0-1,0 0 1,0 0 0,0 0 0,0 0-1,-1 0 1,1 1 0,-1-1-1,1 1 1,-1-1 0,0 1-1,0-1 1,0 1 0,0-1 0,-1 1-1,1 0 1,-1 0 0,1-1-1,-1 1 1,0 5 0,0 3 262,0 0 1,-1-1-1,0 1 0,0 0 1,-2-1-1,1 0 0,-1 1 1,0-1-1,-1 0 1,-8 16-1,-180 385 385,192-411-659,-6 14-705,0 0-1,-1 0 1,-16 25 0,21-37 411,1 0-1,-1 0 1,1 1-1,-1-1 1,0 0-1,0 0 1,0-1-1,0 1 1,-1 0 0,1-1-1,0 1 1,-1-1-1,1 0 1,-1 0-1,1 0 1,-1 0-1,1 0 1,-1 0-1,0-1 1,1 1-1,-1-1 1,0 0 0,0 0-1,1 0 1,-1 0-1,0 0 1,0-1-1,1 1 1,-6-2-1,5 0 23,0-1 0,-1 1 0,1-1 0,0 1-1,0-1 1,1 0 0,-1 0 0,1 0 0,-1-1-1,1 1 1,0 0 0,0-1 0,0 0 0,1 1-1,-3-7 1,0-1-27,-15-30-176,-69-142 2013,84 176-1089,0 0 0,0 0 0,1 0-1,0 0 1,1-1 0,0 1 0,0-1 0,1 1 0,-2-13-1,4 19-394,-1-1-1,1 1 0,-1 0 0,1-1 1,-1 1-1,1 0 0,0 0 0,0-1 1,0 1-1,0 0 0,0 0 0,0 0 1,0 0-1,0 0 0,0 0 0,0 1 1,0-1-1,0 0 0,1 0 0,-1 1 1,0-1-1,1 1 0,-1-1 0,1 1 1,-1 0-1,0-1 0,3 1 0,49-7 128,-43 7-68,162-5 202,-129 5-305,-42 0-3,0 0-1,1 0 1,-1 0-1,1 0 1,-1 0-1,0 1 1,1-1-1,-1 0 1,1 1-1,-1-1 1,0 0 0,0 1-1,1 0 1,-1-1-1,0 1 1,0 0-1,3 1 1,-4-1 4,1 0 0,-1 1 0,0-1 0,1 0 0,-1 0 0,0 0 0,0 0 1,0 1-1,0-1 0,0 0 0,0 0 0,0 0 0,0 1 0,0-1 0,0 0 0,-1 0 1,1 0-1,0 0 0,-1 0 0,1 1 0,-1-1 0,-1 1 0,-1 3 24,0 0-1,-1 0 0,0-1 0,0 1 1,-1-1-1,1 0 0,-1-1 0,0 1 1,0-1-1,0 0 0,-10 4 1,8-3-19,-71 38 23,-55 32-79,112-60 43,1 0 1,0 1 0,-34 34 0,52-47-14,0 0 0,1 0 1,-1 0-1,1 0 0,0 0 0,-1 0 1,1 1-1,0-1 0,0 0 0,1 1 1,-1-1-1,0 1 0,1-1 0,-1 1 0,1-1 1,0 1-1,0-1 0,0 1 0,1 2 1,-1-4-18,0 0 31,0-1-1,0 1 1,0 0-1,0-1 1,0 1-1,1-1 1,-1 1-1,0-1 0,1 0 1,-1 1-1,0-1 1,1 1-1,-1-1 1,0 1-1,1-1 1,-1 0-1,1 1 1,-1-1-1,0 0 1,1 0-1,-1 1 1,1-1-1,-1 0 0,1 0 1,-1 1-1,1-1 1,0 0-1,0 0 1,18 3 25,-16-3-17,122 2 296,-72-3-4938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6865,'0'0'11283,"260"-3"-10571,-167-15-456,-1 0-256,-8 4-136,12-14-2096,-24 7-2417,-18-4-1185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8666,'0'0'8882,"46"64"-10034,-50-32-1361,-30-4-2128,-3-6-1008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4553,'0'0'1504,"-46"237"-1376,25-152-128,4-14-984,0-18-1792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4273,'0'0'4370,"40"-10"-3095,127-36-459,-25 3-240,-14 6-1598,-160 69-2217,11-11 2826,-20 22-278,-57 79 0,79-96 808,2 1 1,2 1 0,0 0 0,-18 52 0,31-74-238,0 1 0,0-1 1,1 1-1,0-1 0,0 1 1,1 13-1,21-21-1899,-5-5 3082,-16 10 4,-1 6-788,-1-1 0,-1 1 1,0-1-1,0 1 0,-1-1 1,-1 0-1,1-1 0,-9 14 0,-15 30 284,22-36-486,0 0-1,1 1 0,1 0 0,1 0 0,0 0 1,0 33-1,3-49-70,1-1 1,-1 0 0,0 0-1,1 1 1,-1-1 0,0 0-1,1 0 1,-1 0-1,0 0 1,1 0 0,-1 0-1,0 0 1,1 0-1,-1 1 1,0-1 0,1 0-1,-1-1 1,1 1-1,-1 0 1,0 0 0,1 0-1,-1 0 1,0 0-1,1 0 1,-1 0 0,0 0-1,1-1 1,-1 1 0,0 0-1,1 0 1,-1 0-1,0-1 1,1 1 0,13-8 157,25-35 385,-3 0-256,0 14-606,0 1 0,2 2 0,72-38 0,-74 44-997,-32 18-52,-7 2-385,-11 0-483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6409,'0'0'3341,"-16"37"-1859,-54 118-526,55-124-740,-24 39 0,30-58-489,0 0-1,-1-1 0,-14 13 0,21-21-101,-1 1 0,1-1 0,-1 0 0,0 0 0,0-1 0,-1 1 0,1-1 0,0 1 0,-6 0 0,10-3 324,0 0-1,-1 0 1,1 0 0,0 0-1,-1 0 1,1 0 0,0 0-1,-1 0 1,1 0 0,0 0-1,-1 0 1,1 0 0,0 0-1,0-1 1,-1 1 0,1 0-1,0 0 1,-1 0-1,1 0 1,0-1 0,0 1-1,-1 0 1,1 0 0,0-1-1,0 1 1,0 0 0,-1-1-1,1 1 1,0 0 0,0 0-1,0-1 1,0 1 0,0 0-1,0-1 1,0 1 0,0 0-1,-1-1 1,1 1 0,0 0-1,0-1 1,1 1 0,-1 0-1,0-1 1,0 1 0,0 0-1,0-1 1,0 1 0,0 0-1,0-1 1,0 1 0,1 0-1,-1 0 1,0-1-1,0-6-426,2-7 291,-1 0 0,2 0 0,0 0 0,0 0 0,1 0 0,1 1 0,1 0 0,0 0 0,14-24 1,-12 24 481,1 0 0,0 1 1,0 0-1,1 1 0,1 0 1,0 0-1,0 1 0,1 1 1,22-14-1,-23 18 137,0 0 0,0 1 1,0 1-1,1-1 0,0 2 0,-1 0 0,1 0 1,0 1-1,0 1 0,22 1 0,-17 1 86,1 1 0,-1 0 0,0 1 0,1 1-1,-2 0 1,27 13 0,57 34 1501,-54-25-1745,2-3 1,1-1-1,0-3 1,68 18-1,-50-25-3012,97 6-1,-59-17-3081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3713,'0'0'8714,"-59"205"-6898,43-127 80,3 0-1175,0 3-449,-3 1-272,-1-11-889,4-15-543,5-17-448,8-56-6554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0 2248,'0'0'8601,"6"29"-7932,-1-9-585,-1-9-44,-1 2 0,-1-1-1,0 0 1,1 24 0,-3-31-36,-1 1 1,0 0 0,0 0 0,0-1 0,0 1-1,-1-1 1,0 1 0,0-1 0,0 0 0,-1 1 0,0-1-1,0-1 1,0 1 0,-1 0 0,1-1 0,-7 6 0,-5 5 3,-15 13-331,1 2 0,1 1 0,-28 40-1,55-68 226,-1-1-70,1 0-1,0 0 1,-1 0 0,1 0 0,0 0 0,0 0 0,0 1 0,1-1-1,-1 0 1,0 1 0,1-1 0,0 1 0,-1 3 0,-4 1 379,4-7-223,0 1-1,0-1 1,1 1 0,-1 0 0,0 0-1,0-1 1,1 1 0,-1 0 0,0 0-1,1 0 1,-1 0 0,1 0 0,-1 0 0,1 0-1,0 0 1,-1 0 0,1 0 0,0 2-1,0 25-1273,1-18 1516,-1 1 0,0-1 0,-1 1 0,0-1-1,0 1 1,-1-1 0,0 0 0,-1 0 0,-5 10 0,5-11-165,0-1 1,0 1 0,1-1-1,0 1 1,0 0 0,1 0 0,0 0-1,1 0 1,0 0 0,1 9-1,0-16-67,0 1-1,1 0 1,-1-1-1,1 1 1,0-1-1,0 1 0,0-1 1,0 0-1,0 0 1,0 0-1,1 0 1,-1 0-1,1-1 0,-1 1 1,1-1-1,0 1 1,-1-1-1,5 1 1,23 17 24,-28-17 25,1 1-1,-1 0 1,1-1 0,-1 1-1,0 0 1,0 0 0,0 0 0,-1 0-1,1 0 1,-1 1 0,0-1 0,0 1-1,0-1 1,0 0 0,0 1 0,-1 0-1,1-1 1,-1 1 0,0-1 0,0 1-1,-1-1 1,1 1 0,-1-1 0,-1 7-1,-1-2 13,0-2-1,0 1 1,-1 0-1,1-1 1,-1 1 0,-1-1-1,1 0 1,-1 0-1,0-1 1,-11 10-1,-15 10-212,0-1 1,-2-1-1,-1-2 1,-1-1-1,0-2 0,-1-1 1,-1-2-1,-41 11 0,52-22 148,0-1-1,-1-1 0,-41-2 0,31 0 650,67-1 1283,3 0-878,-1 2-1,0 0 1,34 7-1,8 12 1546,84 33 1,24 8-835,-144-51-1729,-1-2 1,2-1-1,48 1 0,-45-7-829,-1-2-1,0-2 1,0-2-1,0-1 1,55-16-1,44-25-7118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2713,'0'0'10176,"41"5"-8545,-16-1-1367,305 22 2506,64-26-101,154 3-1105,0 26-1021,-370-9-533,-64-5-25,190-1 0,-301-13-198,-1-1 1,0 0-1,1 0 0,-1 0 1,0-1-1,1 1 0,-1 0 0,0-1 1,0 0-1,1 1 0,-1-1 1,0 0-1,0 0 0,0 0 0,0-1 1,0 1-1,0 0 0,0-1 1,0 1-1,-1-1 0,1 1 0,0-1 1,-1 0-1,0 0 0,1 0 1,-1 0-1,0 0 0,0 0 0,1-3 1,5-30-7027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2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 5297,'0'0'16828,"-63"-32"-29855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206 298 3769,'0'0'7559,"-20"30"-6350,-66 104 797,77-117-1580,0 1-1,1 0 0,1 0 1,1 0-1,0 1 1,-5 35-1,6-30-181,-3 32 458,2 0-1,2 85 1,4-138-685,3 34 136,-3-36-150,1-1 0,-1 1 0,0 0 0,0 0 1,1 0-1,-1 0 0,1 0 0,-1 0 0,1 0 0,-1 0 0,1-1 1,-1 1-1,1 0 0,0 0 0,-1-1 0,1 1 0,0 0 1,0-1-1,-1 1 0,1-1 0,0 1 0,0-1 0,0 1 1,0-1-1,0 0 0,0 1 0,0-1 0,0 0 0,0 0 0,1 0 1,-1 0 0,0 0 1,0 0-1,-1-1 1,1 1-1,0-1 1,-1 1-1,1 0 1,0-1-1,-1 1 1,1-1-1,-1 0 1,1 1 0,-1-1-1,1 1 1,-1-1-1,1 0 1,-1 1-1,0-1 1,1 0-1,-1 0 1,0 1-1,1-1 1,-1 0-1,0 0 1,0 1-1,0-1 1,0 0 0,0 0-1,0 0 1,0 1-1,0-1 1,0 0-1,0 0 1,-1-1-1,2-5 34,20-381-508,-4 60-509,-13 261 921,-3 36 539,1 0 1,12-53-1,-16 94-316,1 0-1,0 0 1,1 0 0,0 0-1,2 12 1,0 15 206,-2-36-367,-12 423 2527,11-414-2513,-10 131 143,-45 211-1,53-339-148,3-11-3,0 0 0,0 1 1,-1-1-1,1 0 0,-1 0 1,0 1-1,1-1 0,-1 0 1,0 0-1,0 0 0,-1 0 1,1 0-1,0 0 1,-1 0-1,1 0 0,-4 3 1,5-5 0,-1 0 1,1 0 0,0 0 0,-1 0 0,1 0 0,-1 0-1,1 0 1,0 0 0,-1 0 0,1-1 0,0 1 0,-1 0-1,1 0 1,0 0 0,-1 0 0,1 0 0,0-1 0,-1 1-1,1 0 1,0 0 0,0-1 0,-1 1 0,1 0 0,0 0-1,0-1 1,-1 1 0,1 0 0,0-1 0,0 1-1,0 0 1,0-1 0,-1 1 0,1 0 0,0-1 0,0 1-1,0 0 1,0-1 0,0 1 0,0 0 0,0-1 0,0 1-1,0 0 1,0-1 0,0 1 0,0-1 0,-2-26 300,1-34-527,3-1 0,3 0-1,2 1 1,3 0 0,27-92 0,90-223-3044,-103 318 2975,-22 55 276,7-11-30,-6 17 48,-2 11 36,-2 38 539,-2 0-1,-2 0 0,-24 96 0,-58 194 1384,83-329-2315,1 2 467,-2 0 0,-10 26 1,-5-12-2545,17-26 1701,1-1 0,0 0 0,-1 0 0,0 0 0,1-1 1,-1 1-1,0-1 0,0 1 0,-3 0 0,-23 1-9801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6.5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0 114 5625,'0'0'4785,"311"11"-3040,-110-11-81,55-18-384,50-10 17,-29-1 23,-63 8-344,-67 10-520,-59 4-256,5 4-200,-5-1-840,-4 1-1681,-38 3-743,-21 0-953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0 936,'0'0'15452,"147"149"-14652,-118-128-608,-3 1-192,-10 2-648,-16 22-1449,-4-3-1096,-38-4-2152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7738,'0'0'4051,"50"-2"-2116,-10 2-1495,6 1 47,-1-3 1,1-2-1,-1-1 0,0-3 0,70-20 1,318-139 1466,-261 97-1960,-160 64-35,-9 5 9,-1 0 0,0 0 1,1 0-1,-1 0 0,0 1 0,1-1 1,-1 1-1,1 0 0,3-1 0,-5 3 0,-1 1-1,0-1 1,0 0-1,0 1 1,0-1-1,0 0 1,0 1-1,-1-1 1,1 0-1,-2 3 1,-7 23 289,-1-2 1,-1 1 0,-19 30-1,18-33-1,-356 760 2706,274-545-4253,-87 343 1,158-472-4758,35-145 398,-3 13 4081,15-48-1526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1 666 6241,'0'0'2529,"226"-166"-817,-108 81-367,12-4-769,-8 1-576,8-11-809,-34 21-1807,-33 17-1121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0 4849,'0'0'2625,"-16"45"-1113,-50 152 39,44-121-364,-18 111 1,24-99-842,6-41-306,-1 2-309,3 1 1,-5 73-1,13-122 229,0-1 0,0 0-1,0 0 1,0 0 0,0 1 0,0-1-1,0 0 1,0 0 0,0 0 0,0 0 0,0 1-1,0-1 1,0 0 0,0 0 0,0 0-1,0 1 1,0-1 0,1 0 0,-1 0 0,0 0-1,0 0 1,0 0 0,0 1 0,0-1-1,0 0 1,1 0 0,-1 0 0,0 0 0,0 0-1,0 0 1,0 1 0,0-1 0,1 0 0,-1 0-1,0 0 1,0 0 0,0 0 0,1 0-1,-1 0 1,0 0 0,0 0 0,0 0 0,0 0-1,1 0 1,-1 0 0,0 0 0,0 0-1,0 0 1,1 0 0,-1 0 0,0 0 0,0 0-1,0-1 1,0 1 0,1 0 0,10-8-491,20-23-425,-1-1 0,-2-1 0,29-45 0,4-4 509,-44 61 423,3-7 15,3 2 0,37-37-1,-54 58 55,1-1-1,-1 1 1,1 0-1,-1 1 1,2 0-1,-1 0 1,0 0-1,1 1 1,-1 0-1,1 1 1,0-1-1,0 2 1,0-1-1,0 1 1,0 0-1,11 0 1,-19 1-34,1 1 0,0-1 0,0 0 0,0 0 0,-1 0 0,1 0 0,0 0 0,0 1 0,-1-1 0,1 0 0,0 1 0,0-1 0,-1 1 1,1-1-1,0 1 0,-1-1 0,1 1 0,-1-1 0,1 1 0,-1-1 0,1 1 0,-1 0 0,1-1 0,-1 1 0,0 0 0,1 0 0,-1-1 0,1 2 0,0 25 209,-2-15-84,0 4 7,0-1-1,-2 1 1,0-1 0,-1 0 0,0 0-1,-1 0 1,-1 0 0,-1-1 0,-12 22-1,-13 15 405,-43 53-1,63-89-424,-58 74 616,-37 51 826,100-131-1406,1 1 1,0 0-1,1 1 1,-5 11 0,9-20-155,0 0-1,0 0 1,1-1 0,-1 1 0,1 0 0,-1 0-1,1 0 1,0 0 0,-1 0 0,1 0 0,0 0-1,0 0 1,1 0 0,-1 0 0,0 0 0,1 0-1,-1 0 1,1 0 0,-1-1 0,1 1 0,0 0 0,0 0-1,0-1 1,0 1 0,0 0 0,0-1 0,0 1-1,1-1 1,-1 1 0,1-1 0,-1 0 0,4 3-1,4 0-8,1 0 0,0-1 1,0 0-1,0 0 0,1-1 0,16 2 0,74 0 60,-42-2-98,-38 3 20,-17 2 53,-13 3 111,-13 3 68,0-2 1,-1 0 0,0-2 0,-29 8 0,-13 6 88,-11 7-67,-148 51 128,192-72-447,0-1-1,0-2 1,0-1 0,0-2-1,-41-1 1,69-2 14,1 0 0,0 0 0,0 0 0,0-1 0,0 1 0,0-1-1,0 0 1,0 0 0,0 0 0,0 0 0,0-1 0,1 1 0,-1-1 0,0 0 0,1 0 0,-1 0 0,1 0 0,0 0 0,-1 0 0,1 0 0,0-1 0,1 1 0,-1-1 0,0 0 0,1 0 0,-1 1 0,1-1 0,0 0 0,0 0 0,0 0 0,0 0 0,1 0 0,-1 0 0,1-1 0,0 1 0,0 0 0,0 0-1,0 0 1,0 0 0,2-5 0,-2 7 73,0 0 0,1 0 0,-1 0 0,0 0 0,1 0 0,-1 0 0,1 0 0,-1 1-1,1-1 1,0 0 0,-1 0 0,1 1 0,0-1 0,-1 0 0,1 1 0,0-1 0,0 1 0,-1-1-1,1 1 1,0-1 0,0 1 0,0 0 0,0-1 0,0 1 0,1 0 0,26-2 117,-18 2-25,17-1 368,0 1 0,1 1 1,-1 1-1,0 2 0,0 1 0,39 12 0,267 104 3083,-119-24-4775,-136-57-3742,95 32 1,-108-52 299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0 504 3009,'0'0'13732,"40"-22"-12194,481-250 457,-476 250-1987,193-92 109,-200 98-115,1 2 0,0 2 1,1 2-1,51-8 0,-80 17-18,1 0 0,-1 0 0,0 1 0,0 0 0,0 1 0,0 0 0,19 5 0,-26-4 9,1 0 0,-1 0 0,0 0 0,1 0-1,-1 1 1,0-1 0,-1 1 0,1 0 0,0 1 0,-1-1-1,0 0 1,0 1 0,0 0 0,0 0 0,0 0 0,-1 0-1,0 0 1,0 0 0,2 7 0,2 9 33,-1 0 0,-1 1 0,-1-1 1,-1 1-1,-1 0 0,-1 28 0,0-42-8,-1 26 55,-1-1 0,-1 0 0,-2 0 0,-1 0 0,-1-1 0,-2 0 0,-1 0 0,-2-1 0,-15 29 0,7-19-107,-2-2 0,-1 0 1,-2-1-1,-2-2 0,-1-1 1,-2-1-1,-53 46 0,76-73-129,-1 0 0,0 0 0,0-1-1,-1 0 1,0-1 0,1 0 0,-15 4-1,19-7-5,1 0-1,-1-1 1,0 1 0,0-1-1,1 0 1,-1 0-1,0 0 1,1 0 0,-1-1-1,0 0 1,1 1-1,-1-1 1,1-1 0,-1 1-1,1 0 1,-1-1-1,1 0 1,0 0 0,0 0-1,0 0 1,-5-5-1,2 1-386,0 0-1,1 0 1,0-1-1,0 1 1,1-1-1,-6-13 1,-18-57-4635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5801,'0'0'2921,"-29"290"-1201,-5-141 113,-4 10-265,-8-3-456,0 0-752,0-18-360,4-14-296,-9-25-1168,14-32-1433,3-38-1456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3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5049,'0'0'2161,"97"202"-1073,-55-121-432,0-6-344,0-5-312,-9-20-1256,-8-15-1985</inkml:trace>
  <inkml:trace contextRef="#ctx0" brushRef="#br0" timeOffset="1">525 702 2721,'0'0'5233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6609,'0'0'8610,"113"120"-8210,-67-95-176,-4-7-224,5-7-280,20-11-1280,-13 0-2737,-8 0-1528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8546,'0'0'9034,"-38"180"-7730,38-102-864,0 4-440,0 6-496,0 50-1608,9-24-1321,-1-15-3025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1096,'0'0'18884,"-54"138"-18612,12-67-272,-17 11-56,-8 3-1376,0-7-840,8-15-353,29-38-1416,22-21 448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6.8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0 5097,'0'0'6049,"-55"199"-4992,55-139-401,0-7-392,4-3-264,17-8-448,-4-10-881,8-25-607,0-7-280,-4 0-1033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64 633 4337,'0'0'3958,"0"41"-2151,-1 138-292,0-145-1161,-1 0 1,-2 0-1,-2 0 0,-17 58 1,-1 12-1668,21-91-353,3-16-207,6-24 156,19-38-336,64-120 0,-48 107 2057,-29 54 168,10-22 468,2 0 0,52-71 0,-66 105-364,1 0 0,0 0-1,1 1 1,0 0 0,17-11 0,-21 17-36,1 0 1,-1 0-1,1 1 0,1 0 1,-1 1-1,0 0 1,1 0-1,-1 1 0,17-2 1,-23 4-148,0-1 0,0 1 1,0 0-1,0 1 0,0-1 1,0 0-1,0 1 0,0 0 1,0 0-1,-1 0 1,1 0-1,0 0 0,0 0 1,-1 1-1,1-1 0,-1 1 1,1 0-1,-1 0 0,1 0 1,-1 0-1,0 0 0,0 0 1,0 1-1,0-1 1,-1 0-1,1 1 0,-1 0 1,1-1-1,-1 1 0,2 5 1,1 7 272,0 0 0,-1 1 0,-1-1 1,1 29-1,-3-43-342,2 256 2059,-3-146-1757,2-104-337,-1 0 0,-1 0-1,1 1 1,-1-1-1,-1 0 1,1 0-1,-1 0 1,-3 8 0,3-11-12,-1 0 1,1-1 0,-1 1 0,0-1 0,0 1-1,0-1 1,0 0 0,-1 0 0,1 0-1,-1 0 1,0-1 0,0 0 0,1 0 0,-6 2-1,0 0 18,0 0 0,-1-1-1,1 0 1,-1-1 0,0 0-1,-11 1 1,18-3 15,0 0 0,0 1 0,0-1 0,-1 0 0,1 0 0,0-1 0,0 1-1,0-1 1,0 1 0,0-1 0,0 0 0,0 0 0,0-1 0,0 1 0,0 0 0,0-1 0,1 0 0,-1 0 0,1 0 0,-1 0 0,1 0 0,0 0 0,-3-4 0,1-2-21,0-1-1,0 1 1,1-1 0,0 0 0,1-1 0,0 1 0,0 0 0,0-10 0,1-81-142,2 58 59,-2 10-16,0 20 63,1 1 1,0-1-1,0 1 1,1 0 0,1-1-1,0 1 1,0 0-1,5-12 1,1 10 6,-4 12-8,-3 11-14,-1 27 151,-2-1-1,-1 1 0,-2-1 0,-13 46 0,15-71-110,-2 4-70,1 0-1,1 1 1,0 0-1,-1 20 0,4-36 74,0 0-1,0 0 1,0 0-1,0 0 1,0 1-1,0-1 1,0 0-1,0 0 1,0 0-1,0 0 1,0 0 0,0 0-1,0 0 1,0 0-1,0 1 1,0-1-1,0 0 1,0 0-1,0 0 1,0 0-1,0 0 1,1 0-1,-1 0 1,0 0-1,0 0 1,0 0-1,0 1 1,0-1-1,0 0 1,0 0-1,0 0 1,0 0-1,1 0 1,-1 0-1,0 0 1,0 0-1,0 0 1,0 0-1,0 0 1,0 0-1,0 0 1,1 0-1,-1 0 1,0 0-1,0 0 1,0 0-1,0 0 1,0 0-1,0 0 1,0 0-1,1 0 1,-1 0-1,0 0 1,0 0-1,0-1 1,0 1-1,0 0 1,0 0-1,0 0 1,0 0-1,9-7-152,16-25-354,-1 0 0,38-70 1,-34 53 164,137-254-1650,-21 35 732,19 17 1664,-162 249-351,1-1 65,0 0 1,0 0 0,0 0 0,1 0 0,-1 1 0,1-1 0,0 1-1,-1 0 1,1-1 0,0 1 0,0 0 0,1 1 0,3-3-1,-7 4-34,1 1-1,-1-1 0,1 0 0,-1 0 0,1 0 0,-1 1 0,1-1 1,-1 0-1,1 0 0,-1 1 0,1-1 0,-1 0 0,0 1 0,1-1 0,-1 1 1,1-1-1,-1 0 0,0 1 0,1-1 0,-1 1 0,0-1 0,0 1 0,1-1 1,-1 1-1,0-1 0,0 1 0,0-1 0,0 1 0,0 0 0,0-1 1,0 1-1,0-1 0,0 1 0,0-1 0,0 1 0,0-1 0,0 2 0,0 30 908,-1-23-656,1 89 1297,1 123-725,0-215-895,0 1 0,0-1 1,1 0-1,0 1 0,0-1 1,0 0-1,1 0 0,0 0 1,0-1-1,0 1 0,1-1 1,0 0-1,0 0 0,0 0 1,1 0-1,-1-1 0,11 8 1,8 4-79,1-1 0,48 24 0,-29-18 9,-38-18 75,18 9-5,-1 0 0,1 2 0,32 28 0,-49-37 5,-1 0 1,1 1 0,-1 0 0,-1 0 0,1 0 0,-1 1 0,0-1 0,-1 1 0,1 0 0,-1 0 0,0 1 0,-1-1 0,0 0 0,0 1-1,-1-1 1,1 14 0,-1-9-4,-1-1 0,0 0 0,-1 0 0,-3 21 0,2-26-7,0 0 1,0 0 0,-1 0 0,0-1-1,0 0 1,0 1 0,-1-1 0,1 0-1,-1-1 1,-6 7 0,-14 12-327,-1-1 1,-1-1-1,-1-1 0,-1-1 1,-39 20-1,44-28-261,0 0 0,-1-2-1,0 0 1,-1-2 0,1 0 0,-2-2 0,-37 3 0,57-7 377,0 0-1,0-1 1,-1 0 0,1 0 0,0-1 0,0 0 0,0 0 0,0 0 0,0 0 0,0-1 0,0 0 0,0-1 0,1 1 0,-1-1 0,1 0 0,0 0 0,0-1 0,-5-4 0,3 1-290,0-1-1,1 0 1,-7-12-1,13 20 502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3657,'0'0'7145,"252"25"-5704,-202 21-881,-8-3-560,-13-12-3897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6961,'0'0'6550,"7"36"-5092,24 122-637,-25-119-679,-3 0 0,-1 1 0,-3 43 0,-1-16-287,-7 83-4161,9-150 4264,0 0 1,1 1-1,-1-1 1,0 0-1,0 0 1,0 0-1,0 0 1,0 0-1,0 0 1,0 0 0,0 0-1,0 0 1,0 0-1,0 1 1,0-1-1,0 0 1,0 0-1,0 0 1,1 0-1,-1 0 1,0 0 0,0 0-1,0 0 1,0 0-1,0 0 1,0 0-1,0 0 1,0 0-1,1 0 1,-1 0 0,0 0-1,0 0 1,0 0-1,0 0 1,0 0-1,0 0 1,0 0-1,0 0 1,1 0-1,-1 0 1,0 0 0,0 0-1,0 0 1,0 0-1,0 0 1,0 0-1,0 0 1,0 0-1,0 0 1,0-1-1,1 1 1,-1 0 0,0 0-1,0 0 1,0 0-1,0 0 1,0 0-1,0 0 1,0 0-1,0 0 1,0 0-1,0-1 1,0 1 0,0 0-1,0 0 1,0 0-1,0 0 1,0 0-1,10-12-429,43-54-868,79-94 168,-112 139 1366,1 1 1,0 0-1,2 2 1,0 0-1,29-15 1,-39 27 18,0 1 1,1 0 0,0 1-1,0 0 1,0 1-1,0 1 1,0 0 0,1 1-1,-1 0 1,19 3 0,-21-2 13,-10 0-226,0 0 0,-1 0 0,1 0-1,0 1 1,0-1 0,-1 1-1,1 0 1,0-1 0,-1 1 0,1 0-1,0 0 1,-1 0 0,1 0-1,-1 0 1,1 0 0,-1 1-1,0-1 1,0 0 0,1 1 0,-1-1-1,0 1 1,0-1 0,0 1-1,-1-1 1,1 1 0,0 0 0,0-1-1,-1 1 1,1 0 0,-1 0-1,1 3 1,-1-1-208,1 1 1,-1-1-1,0 1 0,0-1 1,0 1-1,-1-1 0,1 1 1,-1-1-1,0 1 0,0-1 1,-1 0-1,1 1 0,-3 3 1,-25 25-3157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5489,'0'0'4865,"-21"180"-4065,21-151-496,-4-5-304,4 1-232,-8-4-872,-13 4-208,4-3-1273,-4-15-391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2961,'0'0'4138,"37"20"-3490,120 60-180,-145-73-400,1-1 1,1 0-1,-1-1 0,1 0 1,0-1-1,0-1 0,1 0 1,-1-1-1,0 0 0,1-2 1,21 0-1,-3-1-33,-32 1-85,0 0 0,0 0 0,0 0 0,0 0 0,0 0 0,-1 0 0,1 0 0,0 0 0,0-1 0,0 1 0,0 0 0,0-1 0,0 1 0,0-1 0,0 1 0,0-1 0,-1 1 0,1-1 0,0 0 0,0 1 0,-1-1 0,1 0 0,0 1 0,-1-1-1,1 0 1,-1 0 0,1 0 0,-1 0 0,1-1 0,1-30-1830,-2 20 1323,-1 11 541,1 0-1,0 0 1,0 0 0,-1 0 0,1 0-1,-1 1 1,1-1 0,0 0 0,-1 0 0,1 1-1,-1-1 1,0 0 0,1 1 0,-1-1 0,0 1-1,1-1 1,-1 0 0,0 1 0,1-1 0,-1 1-1,0 0 1,0-1 0,0 1 0,0 0-1,1 0 1,-1-1 0,0 1 0,0 0 0,0 0-1,0 0 1,0 0 0,0 0 0,1 0 0,-1 0-1,-1 0 1,-38 4 285,31-1-238,-1-1 0,1 2 1,0-1-1,1 1 0,-1 1 0,0-1 0,1 1 1,0 1-1,-9 8 0,-69 67 0,54-49-171,-20 20-1031,9-11-1542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3209,'0'0'4813,"2"25"-3534,-1-7-972,20 147 2101,-17-144-1978,-2-9-246,0 1 0,0-1 0,2 0 0,-1 0 0,2 0 0,8 17 0,-12-28-194,0 1 0,0-1 1,1 1-1,-1-1 0,0 0 1,1 1-1,0-1 0,-1 0 1,1 0-1,0 0 0,-1 0 1,1 0-1,0 0 0,0-1 1,0 1-1,0-1 0,0 1 1,0-1-1,0 0 0,0 1 1,0-1-1,0 0 0,0 0 1,0-1-1,0 1 0,-1 0 1,1-1-1,0 1 0,4-2 1,0 0-120,1-1 0,-1 0 0,1 0 0,-1 0 0,0 0 0,0-1 0,8-7 0,99-108-2484,-80 81 1718,72-64 1,-98 96 1006,2 1 0,-1 0 0,0 1 0,1-1 0,0 2 1,0-1-1,0 1 0,1 1 0,-1-1 0,1 2 0,-1-1 0,1 1 1,-1 1-1,1 0 0,0 0 0,-1 1 0,1 0 0,-1 1 0,1 0 1,-1 0-1,1 1 0,14 6 0,254 129 6316,-265-132-6312,1 0-1,0-1 1,1-1 0,-1 0 0,1-1-1,-1-1 1,27 2 0,-17-4-1033,0-1-1,26-4 1,26-12-4168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78 760,'0'0'10610,"294"22"-10346,-135-40-264,-24-21-2272,-14-4-3297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9506,'0'0'5385,"34"223"-5385,-34-145-512,0-11-2032,0-14-2674</inkml:trace>
  <inkml:trace contextRef="#ctx0" brushRef="#br0" timeOffset="1">55 854 6025,'0'0'3665,"-25"212"-2369,16-123-311,1-11-409,-1-11-576,5-14-624,4-31-1641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32 4601,'0'0'1678,"38"-5"-819,121-16-47,-135 18-332,43 0 0,-52 4-249,-15-1-226,1 0 0,-1 0 0,1 0 1,-1 0-1,1 0 0,-1 0 0,1 0 1,-1 0-1,1 0 0,-1 0 0,1 0 0,-1 1 1,1-1-1,-1 0 0,1 0 0,-1 1 1,0-1-1,1 0 0,-1 1 0,0-1 1,1 0-1,-1 1 0,0-1 0,1 0 1,-1 1-1,0-1 0,0 1 0,1-1 0,-1 1 1,0-1-1,0 1 0,0-1 0,0 1 1,0-1-1,1 0 0,-1 1 0,0-1 1,0 1-1,0-1 0,0 1 0,0-1 1,-1 1-1,1-1 0,0 1 0,0-1 1,0 1-1,-11 25-62,-6-5-109,0 0 1,-1-2-1,-2 0 0,-29 23 1,-8 8-334,-196 209-2712,253-259 3229,0 0 0,-1 0 0,1 0-1,0 0 1,0 0 0,0 0 0,0 0 0,-1 0 0,1 1 0,0-1 0,0 0 0,0 0 0,0 0 0,0 0 0,0 0 0,0 1 0,-1-1 0,1 0 0,0 0 0,0 0 0,0 0-1,0 0 1,0 1 0,0-1 0,0 0 0,0 0 0,0 0 0,0 1 0,0-1 0,0 0 0,0 0 0,0 0 0,0 0 0,0 1 0,0-1 0,0 0 0,0 0 0,0 0 0,0 0 0,0 1-1,0-1 1,1 0 0,-1 0 0,0 0 0,0 0 0,0 0 0,0 1 0,0-1 0,0 0 0,0 0 0,1 0 0,-1 0 0,0 0 0,14 0 174,16-8-216,-29 7 43,30-7-56,-30 8 47,-1 0 0,1 0-1,0 0 1,-1 0 0,1 0 0,0 0 0,-1 0 0,1 0-1,0 0 1,-1 0 0,1 1 0,0-1 0,-1 0-1,1 0 1,0 1 0,-1-1 0,1 0 0,-1 1 0,1-1-1,-1 0 1,1 1 0,-1-1 0,1 1 0,-1-1 0,1 1-1,-1-1 1,0 1 0,1 0 0,-1-1 0,0 1-1,1-1 1,-1 1 0,0 0 0,0-1 0,0 1 0,1 0-1,-1-1 1,0 1 0,0 0 0,0-1 0,0 1 0,0 0-1,0 14 170,0-1 0,-1 0 0,0 0 0,-1 0 0,0 0 0,-2 0 0,1-1 0,-10 23 0,-94 156-63,105-187-216,2-4 182,20-15 342,-3-1-201,181-144 1586,-158 130-1879,1 3 0,1 1-1,55-24 1,-91 47-273,-1 0-1,1 0 1,0 0 0,0 1 0,0-1-1,0 1 1,7 0 0,-10 1-2535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4321,'0'0'1832,"-135"187"-1832,94-137-96,3-15-656,17-35-648,8 0 720,13-24-281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7.4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413 1 4601,'0'0'4024,"9"41"-1307,-2-8-2169,45 256 3083,-10 97 955,-26 1-4245,-15-384-434,-1 0-1,0 1 0,0-1 1,0 1-1,-1-1 1,1 0-1,-1 1 0,0-1 1,0 0-1,0 0 0,0 1 1,0-1-1,-1 0 0,-2 3 1,2-5-39,0 1 0,0-1 1,0 1-1,0-1 0,-1 0 1,1 0-1,0 0 0,-1 0 1,1-1-1,-1 1 0,1-1 1,-1 1-1,1-1 1,-1 0-1,1 0 0,-1 0 1,1 0-1,-4-1 0,0 0-212,0 1-1,0-1 1,0-1 0,0 1-1,1-1 1,-1 0 0,0 0-1,1-1 1,0 0 0,-1 0-1,1 0 1,-9-7 0,-1-4-639,0-1 1,-19-23 0,21 23 506,-23-29-213,1-2-1,2-2 1,2 0-1,3-2 1,1-1-1,-35-101 1,56 132 996,2 0 0,0-1 0,1 0 0,1 1-1,1-1 1,2-36 0,-1 54-223,1 0-1,-1 0 1,1 1 0,0-1-1,0 0 1,0 0 0,0 0-1,1 1 1,-1-1-1,1 1 1,-1-1 0,1 1-1,0 0 1,0-1-1,0 1 1,0 0 0,1 0-1,-1 0 1,0 1-1,1-1 1,-1 1 0,1-1-1,0 1 1,-1 0-1,1 0 1,0 0 0,0 0-1,5-1 1,8-1 231,0 1 0,1 0 0,30 1-1,-45 1-274,0 0-16,0 0 0,0 0 0,-1 0 0,1 0 0,0 0 0,-1 1-1,1-1 1,0 1 0,-1-1 0,1 1 0,-1 0 0,1 0 0,0-1 0,-1 1 0,0 0 0,1 1 0,-1-1 0,0 0 0,1 0 0,-1 0 0,0 1 0,0-1 0,1 2 0,0 1 32,-1-1 1,1 1-1,-1 0 1,0-1-1,0 1 0,-1 0 1,1 0-1,-1-1 1,1 1-1,-2 5 1,1 0 19,-1-1 1,0 0 0,0 1-1,-1-1 1,0 0 0,-1 0 0,1 0-1,-2 0 1,-5 11 0,-7 0-20,0 0 0,-33 29 0,3-3 111,41-38-108,4-6-326,6-2-191,22-5 404,1 0 1,0 2 0,0 2 0,31 0-1,-56 2 38,-1 0 0,1 0 0,0 0 0,-1 1 0,1-1 0,-1 1 0,1 0 0,-1-1 0,0 1 0,1 0 0,-1 0 0,0 1 0,0-1 0,0 0 0,1 1 0,-1 0 0,-1-1 0,1 1 0,2 3 0,-1-2-121,-1 1 0,0 0 0,0 0 0,0 0 0,0 0 0,0 0 0,-1 0 0,0 0 0,0 1 0,1 7 0,-2-2-224,1-1 1,-1 1 0,-1 0 0,0 0 0,0 0-1,-1 0 1,0-1 0,-1 1 0,0-1 0,-6 12-1,-1-3 110,-1-1 0,-1-1 0,-1 0-1,0-1 1,-1 0 0,-22 18-1,3-6 975,-1-2 0,-39 23 1,67-44-406,0-1 0,0 1 1,-1-2-1,1 1 1,0-1-1,-1 0 0,-7 1 1,14-3-298,-1 0 0,1 0-1,0 0 1,-1 0 0,1 0 0,0 0 0,-1 0 0,1 0 0,0 0 0,-1 0 0,1 0 0,0-1 0,-1 1-1,1 0 1,0 0 0,-1-1 0,1 1 0,0 0 0,0 0 0,-1-1 0,1 1 0,0 0 0,0 0-1,0-1 1,-1 1 0,1 0 0,0-1 0,0 1 0,0 0 0,0-1 0,0 1 0,0 0 0,0-1-1,-1 1 1,1-1 0,0 1 0,0 0 0,0-1 0,1 1 0,-1 0 0,0-1 0,0 1 0,0 0-1,0-1 1,0 1 0,0 0 0,0-1 0,1 1 0,-1 0 0,0-1 0,0 1 0,1-1 0,0-3 56,1-5-137,1 0 1,0 0-1,1 1 1,0-1-1,0 1 1,1 0 0,0 0-1,0 0 1,1 1-1,0 0 1,12-11-1,38-41-799,3 3 0,78-58 0,147-80-2636,-216 153 3410,91-40-1,-132 70 642,1 0 1,1 2 0,0 0-1,0 2 1,0 2 0,45-3-1,-71 7-422,1 1-1,-1 0 0,0 0 1,1 0-1,-1 0 1,0 0-1,1 1 0,-1 0 1,0 0-1,0 0 0,0 0 1,0 0-1,0 0 0,6 4 1,-7-3-6,-1 1 0,1-1-1,0 1 1,-1-1 0,1 1 0,-1 0 0,0-1 0,0 1 0,0 0 0,-1 0-1,1 0 1,0 0 0,-1-1 0,0 1 0,0 0 0,0 5 0,1 4 45,0 1 1,-2 0 0,1 0 0,-1-1 0,-1 1-1,-1-1 1,1 1 0,-2-1 0,0 0 0,0 0-1,-1 0 1,-10 17 0,-3-2-406,0-1 0,-2-1 0,0-1 0,-2-1 0,-1 0 0,-1-2 0,-28 20 0,33-28-409,-1 0 0,0-2 0,-1 0 0,-1-1 0,0-1 0,0-1 0,0-1 0,-1-2 0,0 0 0,-28 3 0,-10-7-2312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2120,'-118'63'1361,"156"-59"-225,17 28 104,16 14-71,9 11 71,12 3 64,0-7-48,13-11-159,8-17-313,9-18-232,4-7-352,63-49-200,-34-19-1616,-21-2-3362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8130,'0'0'3849,"9"213"-2953,-1-146-440,-8 4-256,0-1-128,0-2-72,0-12-656,-13-20-1057,13-57-3360,0-36 2073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1 3361,'0'0'6916,"6"36"-5676,16 120-546,-22-144-658,1-1 1,-2 0-1,1 0 1,-2 1 0,1-1-1,-2 0 1,1 0-1,-1 0 1,-1-1-1,0 1 1,-10 17 0,2-2-2,-138 294 20,147-314-158,0-1-1,1 1 1,0 0 0,0 0 0,0 0-1,1 0 1,0 0 0,-1 13 0,8-16-270,11-2 350,1 0-1,0-2 0,-1 0 1,1-1-1,0 0 0,-1-2 0,0 0 1,28-10-1,-37 10 22,11-1-4,-19 14-69,-5 8 70,0 0-1,0-1 0,-2 0 1,0 0-1,-1 0 0,0-1 1,-13 16-1,-17 35-73,27-45 23,-3 7-64,-11 32 0,22-51 85,0 0 1,1 0 0,0 0 0,0 0 0,1 1 0,1-1 0,-1 0-1,2 11 1,-1-18 26,1-1 0,-1 1 0,1-1 0,-1 1-1,1-1 1,-1 1 0,1-1 0,0 1 0,0-1 0,0 0-1,0 0 1,0 1 0,0-1 0,0 0 0,0 0 0,0 0-1,0 0 1,2 1 0,31 15-38,-31-16 48,1 0 0,0 1 0,-1-1 0,1 1 0,-1 0 0,0 0 0,1 0 0,-1 0 0,0 0 0,0 1-1,-1 0 1,1-1 0,0 1 0,3 5 0,-5-4 32,0-1 1,0 0-1,0 1 0,0-1 0,0 1 0,-1-1 1,1 1-1,-1 0 0,0-1 0,0 1 0,-1-1 1,1 1-1,-1 0 0,1-1 0,-1 1 0,0-1 1,-1 0-1,1 1 0,-1-1 0,1 0 0,-1 0 1,0 0-1,0 0 0,0 0 0,0 0 1,-1 0-1,1-1 0,-1 1 0,-4 2 0,-6 5 12,0-1 1,-1 0-1,-1-1 0,1 0 0,-18 5 0,13-6-22,0 0 1,0-2-1,0 0 0,-40 3 0,-80-4-98,122-4 42,1 0 22,1-2-1,-1 0 1,1-1 0,-31-9 0,29 7 170,15 5 194,5 0-104,60 4 470,0 3 0,-1 3 0,93 28-1,-6-3-9,163 14 156,-240-43-1775,0-4 1,113-11 0,-112-1-1363,-1-3 0,-1-3 0,76-29-1,11-17-1398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8978,'0'0'5013,"-2"37"-3886,-6 122-448,5 30-745,3-122-5515,1-83 4807,1 1 0,0-1-1,1 0 1,1 0 0,0 1-1,8-19 1,4-3 555,24-42 1,-33 67 304,0 0 0,1 1 0,0 0 0,0 0 0,1 1 0,1 0 0,13-12 0,-16 17 113,1 0 0,-1 1-1,1 0 1,0 0-1,0 0 1,0 1-1,0 0 1,1 1 0,-1 0-1,1 0 1,-1 1-1,14-1 1,-15 2-31,2-1 156,1 0 0,0 1 0,0 1 0,-1 0-1,1 0 1,12 3 0,-19-3-255,0 1 0,-1-1 1,0 0-1,1 0 0,-1 1 0,0 0 0,0-1 0,0 1 0,0 0 0,0 0 0,0 0 0,0 0 0,0 0 0,-1 1 0,0-1 0,1 0 0,-1 1 0,0-1 0,0 1 0,0-1 1,0 1-1,0 0 0,-1-1 0,0 1 0,1 0 0,-1-1 0,0 6 0,0-1 2,1 1-1,-1 0 1,-1-1 0,0 1 0,0 0-1,0-1 1,-1 1 0,0-1-1,-1 0 1,1 1 0,-5 7 0,0-6-68,1 1 0,-1-1 0,0 0 1,-1 0-1,0-1 0,-1 0 0,-9 6 1,-11 10-616,-41 25 0,61-44 89,0 0-1,0 0 0,0-1 0,0 0 0,-1-1 1,0 0-1,1 0 0,-1-1 0,-20 2 0,30-5 479,-1 1 0,1 0 1,0 0-1,-1 0 0,1-1 0,0 1 0,0 0 0,-1 0 0,1-1 0,0 1 0,0 0 0,0-1 0,0 1 0,-1 0 0,1-1 0,0 1 0,0 0 1,0-1-1,0 1 0,0 0 0,0-1 0,0 1 0,0 0 0,0-1 0,0 1 0,0-1 0,0 1 0,0 0 0,0-1 0,0 1 0,0 0 0,1-1 0,-1 1 1,0 0-1,0-1 0,0 1 0,0 0 0,1-1 0,-1 0-83,2-3 142,0 0 0,0 0 0,1 0 1,-1 0-1,1 0 0,0 0 0,0 1 0,0-1 0,0 1 1,1 0-1,4-4 0,50-30 961,-44 29-681,56-30 1690,127-49 1,83-9-650,-19 6-2468,-211 70-704,-21 4-1120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0 856,'0'0'10810,"-37"283"-8833,37-155-193,0 14 297,0 6-537,0 8-560,0-7-672,0-11-312,0 7-392,4-35-2720,4-36-3178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9242,'0'0'5442,"41"3"-5095,130 13-137,-166-15-203,0-1 1,0 1-1,-1 0 1,1 0 0,0 0-1,-1 1 1,1 0 0,-1-1-1,1 2 1,-1-1 0,0 0-1,0 1 1,0 0-1,-1 0 1,1 0 0,0 0-1,-1 1 1,0-1 0,0 1-1,0 0 1,4 8-1,-4-4 10,-1 0-1,0 0 0,0 0 1,-1 0-1,0 0 0,-1 0 1,0 1-1,-1 12 0,1 0 10,-1 0-37,-1 1 1,0 0-1,-2 0 1,0-1-1,-2 0 1,0 0-1,-10 22 1,9-26-1,1 0 1,0 1 0,2 0 0,0 0 0,1 0-1,0 0 1,2 1 0,1 27 0,1-40 9,0 1-1,1-1 1,0 0 0,1 0 0,-1 0 0,1 0 0,0 0 0,1 0 0,-1-1 0,1 0-1,0 0 1,0 0 0,1 0 0,0 0 0,9 7 0,13 8-3,51 32 0,-61-42-5,-12-7 17,5 2-65,0 1 1,-1 1-1,0-1 0,0 2 1,9 9-1,-15-14 26,-1 0 0,0 0 1,0 1-1,0-1 0,-1 0 0,1 1 0,-1-1 0,0 1 0,1 0 0,-2-1 0,1 1 1,0 0-1,-1-1 0,0 1 0,0 0 0,0 0 0,0 0 0,0-1 0,-2 8 0,0-7 7,1 0-1,-1 1 1,0-1-1,0 0 1,0 0-1,0 0 1,-1 0-1,1-1 1,-1 1-1,0-1 1,0 1-1,-1-1 1,-6 5-1,-6 4-75,-34 18 1,31-19 71,-40 23-119,-65 27 1,103-52 163,-1 0 0,1-2-1,-1-1 1,0-1 0,-1 0 0,-43 1 0,66-5-3,-1-1 0,1 0 0,-1 0-1,1 0 1,-1 0 0,1 0 0,0 0 0,-1 0 0,1 0 0,-1 0-1,1 0 1,-1-1 0,1 1 0,-1 0 0,1 0 0,0 0 0,-1 0 0,1-1-1,-1 1 1,1 0 0,0 0 0,-1-1 0,1 1 0,0 0 0,-1-1 0,1 1-1,0 0 1,0-1 0,-1 1 0,1-1 0,0 1 0,0 0 0,0-1-1,0 1 1,-1-1 0,1 1 0,0 0 0,0-1 0,0 0 0,5-18 174,2 8-160,-1 1 0,1 0 0,1 0 1,0 0-1,0 1 0,1 0 0,0 0 0,15-10 1,-7 5-9,228-191-160,-109 91-1475,-12 13-2608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6817,'0'0'7962,"-80"113"-7962,34-46-224,0 8-744,0 10-1169,12-25-1391,17-21-865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0 4569,'0'0'3298,"-18"32"-2108,-61 106 131,61-110-1066,-2-1 0,-1 0 0,-1-2 0,-26 24 0,7-8-227,-80 89-1421,118-127 1035,8-7-38,-1 1 386,37-26 155,68-38 0,-94 59 26,0 1 0,0 1 0,1 0 0,0 1 0,1 1 0,-1 1 0,0 0 0,33-1 0,63 3 1224,-110 1-1401,-1 0-1,1 0 1,0-1-1,-1 1 1,1-1-1,-1 1 1,1-1-1,-1 0 1,1 1-1,-1-1 1,1 0-1,-1 0 1,3-2-1,20-22-1483,26-34 0,-48 57 1339,36-46-3590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3089,'0'0'7349,"26"30"-5962,90 98-471,-89-104-645,0 0-1,54 35 0,-60-46-190,-1 1-1,-1 1 1,20 20 0,-33-28-47,-1 0 0,1 0 0,-1 0 0,-1 1 0,1-1 0,-1 1 0,0 0 0,-1 0 0,0 1 0,-1-1 0,1 1 0,0 9 0,-1-8 12,-1 0-1,0 0 1,-1 0 0,0-1-1,-1 1 1,0 0-1,-1 0 1,1-1-1,-2 1 1,1-1-1,-2 0 1,-7 17-1,-1-5-108,-2 0 0,0 0 0,-32 34 0,-95 85-2791,42-54-1811,38-37-11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3081,'0'0'9954,"33"92"-15507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7.8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3593,'0'0'6761,"248"71"-5545,-173-39-687,9 0-529,9 0-48,-18-7-2105,-20-8-2152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4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4593,'0'0'7375,"42"6"-5724,361 29 1083,747-47 1221,-842 5-3657,-64 5-294,87-2-26,-168-5-3016,-4-10-3807,-51-1-1628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2:5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16099,'0'0'0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1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0 213 9242,'0'0'7482,"282"-78"-7010,-123 28-472,-20 8-1273,-18-1-4832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2.8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907 28 2296,'0'0'21118,"-30"-6"-19797,-96-14-652,121 20-637,-1-1-1,1 0 1,0 1-1,-1 0 0,1 1 1,0-1-1,0 1 1,-1 0-1,1 0 1,-6 2-1,8-1-20,0 0 0,0 0 1,0 0-1,0 0 0,0 1 0,1-1 0,-1 1 0,1-1 0,-3 4 0,-7 7 31,-29 32 94,2 2 1,-32 51-1,-62 111 226,125-195-352,-188 339 152,164-285-172,3 2 1,3 1-1,-23 99 0,40-115-88,2 0-1,3 0 1,5 109 0,1-144 78,0-1 0,1 0-1,1 0 1,1 0 0,1-1 0,0 1 0,14 25 0,8 7-12,40 55-1,15 28-32,-72-114 35,-1 0 0,-2 1 0,0 0 0,10 43 1,-13-24-184,-1 0 0,-1 0 0,-6 67 1,1-90 122,-1 0 1,0 0-1,-1 0 0,-1-1 1,0 0-1,-2 0 1,-11 23-1,3-13-114,0-1-1,-1-1 0,-32 36 1,48-60 49,-1 1 0,1 0 0,0-1-1,-1 1 1,1 0 0,0 0 0,0-1 0,-1 1 0,1 0 0,0 0 0,0-1 0,0 1 0,0 0 0,0 0 0,0-1 0,0 1 0,0 0 0,0 0-1,0 0 1,0-1 0,1 1 0,-1 0 0,0-1 0,0 1 0,1 1 0,13 20 488,-6-11-527,3 10 241,-2 0 0,0 0 0,-1 1 0,-2 0-1,5 26 1,13 129 332,-10 33 137,4 272 534,36 485 1482,-29-766-2248,3 41-260,-27-378-10730,-1 28 1164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3.3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1 103 8010,'0'0'11969,"3"2"-11062,-1 0-836,0-1-1,1 0 1,-1 0 0,0 0 0,1 0 0,-1 0 0,1-1-1,-1 1 1,5 0 0,35 2 1100,53-3-1,-26-1-421,691-46 2027,-406 17-2113,766-10 1058,-894 40-1609,-135 0-3060,-197 0-8497,17 0 155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4.1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0 380 8442,'0'0'8170,"269"-71"-7058,-156 25-800,-4-4-232,-8 4-80,-17 4-1016,-4-8-1217,-22 11-2080,-24 4-752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4.5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 6553,'0'0'4155,"2"-4"-4119,-2 3-19,1-2-2,-1 1-1,1 0 1,0 0-1,0 0 0,0 0 1,0 1-1,0-1 1,1 0-1,-1 0 0,1 1 1,-1-1-1,1 0 1,-1 1-1,1 0 0,3-2 385,-1 13 661,8 83 832,1 101 0,-8-100-1142,20 311 1420,20 430-548,-45-765-3135,-21-223-4408,-12-159-1179,21 163 3833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4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0 4209,'0'0'7922,"-118"248"-6402,85-145-632,-1 7-576,5-4-312,4-7-776,12-14-1649,9-28-1583,4-36 71</inkml:trace>
  <inkml:trace contextRef="#ctx0" brushRef="#br0" timeOffset="1">316 280 4649,'0'0'5737,"218"-60"-6153,-189 25-1824,-4-8-2633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5.5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0 297 5057,'0'0'5281,"49"-28"-4210,164-91-469,-165 91-535,2 3 0,1 1 0,0 3 0,55-15 1,-94 32-67,-1 1 0,0 0 0,1 1 0,0 0 0,0 1 0,22 1 1,-33 0-1,-1 0 0,1 0 0,0 0 0,0 0 0,-1 0 0,1 0 0,0 0 0,0 1 0,-1-1 0,1 0 0,0 0 0,-1 1 0,1-1 0,0 1 0,-1-1 0,1 0 0,-1 1 0,1-1 0,0 1 0,-1 0 0,1-1 0,-1 1 0,0-1 0,1 1 0,-1 0 0,1-1 0,-1 1 0,0 0 0,0-1 0,1 1 0,-1 1 0,2 17 204,0 0 0,-1-1 0,-2 1 0,-4 36 0,0-20 167,-2 0 0,-2-1 0,-17 45 0,-49 100 312,41-105-563,6-9-141,-5 8-739,-22 76 0,55-152 525,1 0 0,-1-1 0,1 1 0,-1-1 0,0 1 1,0-1-1,-2-5 0,1-11-83,4-31-430,2 0 0,15-64 1,6-54 365,-13-206 473,-13 378-55,0 1 1,-1-1-1,1 0 1,-1 1-1,0-1 1,0 0-1,0 0 1,0 1-1,-3 3 1,-4 12 179,-18 60 1557,-28 155 0,9 89 496,41-290-2169,-29 549 275,37-580-387,1-3 8,1 1 0,-1-1 0,0-1 0,0 1 0,0-1 0,0 0 0,0 0-1,0 0 1,0-1 0,0 0 0,-1 0 0,1 0 0,6-7 0,9-8-165,27-33 1,-25 26-118,-12 13 137,350-405-2256,-357 414 2500,-1 0 1,0-1-1,1 0 0,-1 1 1,0-1-1,-1 0 0,1 0 1,-1 0-1,1 0 0,-1 0 1,-1 0-1,1 0 0,0 0 1,-1-1-1,0-5 0,-1 9-87,0 1 0,0-1-1,0 0 1,0 0-1,-1 1 1,1-1 0,0 0-1,0 1 1,-1 0-1,1-1 1,0 1-1,-1 0 1,1-1 0,0 1-1,-1 0 1,1 0-1,0 0 1,-1 0-1,-2 1 1,1-1-11,-10-2-68,0 1-1,0 1 1,-1 1 0,1-1 0,0 2-1,0 0 1,0 1 0,0 0 0,1 1-1,-1 0 1,1 1 0,0 0 0,0 1 0,-12 8-1,7-2 100,1 0 0,0 2-1,1-1 1,0 2 0,-22 29 0,31-35 137,0 0 1,1 0 0,-1 1 0,2 0 0,0 0 0,0 0 0,1 0 0,0 1 0,0-1-1,1 1 1,1 0 0,-1 15 0,2-21-110,1-1-1,-1 0 1,1 1-1,0-1 1,0 0 0,0 0-1,0 0 1,1 0-1,0 0 1,0 0 0,0 0-1,0-1 1,0 1-1,1-1 1,0 1 0,-1-1-1,1 0 1,0 0-1,1 0 1,-1 0-1,1-1 1,-1 1 0,1-1-1,0 0 1,-1 0-1,8 2 1,6 2-5,0-1-1,0-1 1,0 0 0,1-1-1,23 1 1,50 0-1062,139-10-1,-196 2-354,37-9-1,13-8-3916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5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58 9178,'0'0'3529,"302"0"-2945,-29 0 1976,50 0-7,4-15-81,-16-2-855,-43 3-977,-45 7-432,-56 3-208,-3 4-1672,-55 0-2825,-21 0-4697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8.3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485 0 6321,'0'0'9213,"-4"16"-7149,1-6-1856,0 0 1,0 0-1,-1-1 0,0 1 0,-1-1 0,0 0 0,-1 0 0,0 0 0,0-1 0,0 0 0,-1 0 0,-9 7 0,-224 168 200,84-70-5001,145-103 2238,34-11-5684,23-18 5814,-23 8 1488,38-11 0,-53 20 1109,0 0 0,1 0 0,-1 1 0,0 0 0,0 1-1,1 0 1,-1 0 0,0 1 0,9 1 0,-14-1-185,-1-1 0,0 1 1,0 0-1,0 0 0,0 0 0,-1 0 1,1 1-1,0-1 0,0 0 1,-1 1-1,1-1 0,-1 1 0,1 0 1,-1 0-1,1-1 0,-1 1 0,0 0 1,0 0-1,0 0 0,0 0 0,1 4 1,1 5 446,0-1 1,-1 1-1,1 12 1,-3-18-424,10 150 3456,-10-50-5601,-1-50-2638,-4-77-794,-3-42 2413,4-70 6237,5 98-2873,-1 31-263,0-1 0,1 1 0,0 0 0,0 0 0,0 0 0,1 0 0,0 0 0,0 0 0,0 1 0,0-1 0,1 0 0,0 1 0,0 0 0,0 0 0,0 0-1,1 0 1,-1 0 0,1 1 0,0-1 0,0 1 0,9-5 0,8-4 394,0 2-1,0 0 1,39-11 0,-48 16-385,93-27 1061,123-21 0,111 0-295,-338 53-937,27-4-671,35 1 0,-72-2-2522,-18-6 177,1-5-212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6.2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5913,'0'0'3873,"50"354"-1696,-37-124-153,-9 22 264,-4-12-183,0-52-793,0-53-680,4-33-392,9-13-240,8 0-224,4-5-1312,9-9-1105,20-57-71,-4-18-1249,-12-15 112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6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 7826,'59'-3'1195,"-29"1"-1108,421-14 126,-406 16-209,92-1 57,264 32-1,-48 45 22,-261-51-39,155 66 1,-234-85 47,28 13-77,-39-18 80,1 0 1,-1 1-1,0-1 1,0 1-1,0 0 1,0-1-1,0 1 0,0 0 1,0 13 5742,-28 7-3839,23-14-1881,0 0-1,0 0 0,1 1 1,0-1-1,1 1 0,0 0 1,0 0-1,1 14 0,-2 16 32,-11 725 3859,14-551-3371,-6 498 941,2-365-4138,2-5-8682,1-265 2436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3:06.9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15067,'0'0'6154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4:05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1049 29 4041,'0'0'6632,"-39"-6"-5164,-133-14-183,155 18-1073,-1 1 0,0 1 0,1 1 0,-1 0 0,0 1 0,1 1 0,-29 9 1,20-1 73,0 0 1,1 2-1,-26 17 1,35-20-187,-23 15 181,0 3 0,1 1 1,2 1-1,1 3 0,-39 46 1,36-33 52,2 2 1,3 1-1,-50 96 1,70-114-291,0 0 1,2 1-1,2 1 1,0 0 0,3 0-1,0 0 1,2 1-1,2 0 1,2 40-1,1-60-56,1 1 0,0 0 0,1 0 1,1-1-1,0 0 0,1 0 0,1 0 0,0 0 0,10 16 0,11 13 60,45 56-1,-7-13 19,-42-51-7,0 2 0,24 56 0,-38-71-42,-1-1 1,-1 1-1,-1 0 0,-1 1 1,-1-1-1,1 30 0,-3-19-15,-2 0-1,-6 44 1,3-59 2,-1-1 0,0 0 1,-1 0-1,-1 0 1,-15 30-1,-89 128 74,24-43-43,84-130-54,1 1 0,0-1 0,0 1-1,0 0 1,0-1 0,0 1 0,0 0 0,1 0-1,-1 0 1,1 0 0,0-1 0,0 1-1,0 0 1,0 0 0,0 0 0,1 0 0,-1 0-1,1-1 1,0 1 0,0 0 0,0 0-1,2 2 1,2 4-106,0-1 0,1 1 0,0-1 0,13 12 0,-6-5 59,24 27 56,59 90 1,-84-111-12,0 1 0,-1 0 0,-1 0-1,-1 1 1,-2 1 0,0-1 0,4 26 0,-5 5-24,-2 1 1,-2-1 0,-10 105-1,-47 167 472,-53 245 282,85-401-223,-3 258-1,25-386-425,2 0 0,2 0 1,2-1-1,2 1 0,16 56 0,-17-81-63,5 22-41,3 0 1,1-1-1,26 48 0,-35-76 602,-5-6-1024,1-1 0,0 1 0,0 0 0,1-1 1,-1 1-1,1-1 0,-1 0 0,1 0 0,0 0 1,4 3-1,-7-6 328,1 0 1,-1 0-1,1 1 0,0-1 1,-1 0-1,1 0 0,-1 0 1,1 0-1,0 0 0,-1 0 1,1 0-1,-1 0 0,1 0 1,-1-1-1,1 1 0,0 0 1,-1 0-1,1 0 0,-1-1 1,1 1-1,-1 0 0,1 0 1,-1-1-1,1 1 0,-1-1 1,1 1-1,-1 0 0,0-1 1,1 1-1,-1-1 0,1 1 1,-1-1-1,0 1 0,1-2 1,8-23-3810,-8 24 3786,11-48-5854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4:06.0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0 298 6889,'0'0'11415,"19"0"-10710,205-1 1629,644-89 1699,-663 62-3639,62-7 72,51-5-90,-55 1-1202,-245 32-404,-18 7 1194,0 0-1,0 0 1,0-1 0,1 1 0,-1 0 0,0-1-1,0 1 1,0 0 0,0-1 0,0 1-1,0 0 1,0-1 0,0 1 0,0 0 0,0-1-1,0 1 1,0 0 0,0-1 0,0 1 0,0 0-1,0 0 1,-1-1 0,1 1 0,0 0 0,0-1-1,0 1 1,0 0 0,-1 0 0,1-1 0,0 1-1,0 0 1,0 0 0,-1-1 0,1 1 0,0 0-1,0 0 1,-1 0 0,1 0 0,0-1 0,-1 1-1,1 0 1,0 0 0,-1 0 0,1 0-1,0 0 1,-1 0 0,1 0 0,0 0 0,0 0-1,-1 0 1,1 0 0,-1 0 0,-54-11-2495,-181-14-6386,112 15 4305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4:06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8226,'0'0'5545,"419"32"-3865,-116-32-543,32 0-441,-20 0 8,-76 0-440,-84 0-264,1 7-1528,-51 25-1841,-34 0-3961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4:06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0 358 7298,'0'0'8379,"30"-5"-7391,310-58 2007,-84 22-1389,433-33 1482,9 25-277,-403 30-2073,-213 13-1188,122-25 0,-178 21-1223,-25 10 1585,-1 0 0,1-1 0,-1 1 0,1 0 0,-1-1 0,0 1 0,1 0 0,-1-1 0,0 1 0,0 0 0,1-1-1,-1 1 1,0-1 0,0 1 0,1-1 0,-1 1 0,0-1 0,0 1 0,0-1 0,0 1 0,0-1 0,0 1 0,0-1 0,0 1 0,0-1 0,0 1 0,0 0-1,0-1 1,0 1 0,0-1 0,0 1 0,0-1 0,-1 1 0,1-1 0,0 1 0,0-1 0,-1 1 0,1 0 0,0-1 0,0 1 0,-1-1 0,1 1 0,-1 0-1,1-1 1,0 1 0,-1 0 0,1 0 0,-1-1 0,0 1 0,-4-4-1223,-1 1-1,1 0 0,-1 1 1,0-1-1,-8-1 0,-53-17-10625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48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1 497 4545,'0'0'6851,"37"-19"-5432,124-55-362,-151 69-893,1 1-1,0 0 0,-1 0 0,1 1 0,0 0 1,1 1-1,-1 1 0,0 0 0,22 0 0,-4 2 204,266-2 1371,283-17-1453,-442 2-250,369-27 128,20 42 75,61-2 192,-8-38-329,-106-25-95,351-39 78,225 44 86,1 46 365,-677 12-388,887 0 372,-1011 3-395,905 34 534,-171-1-261,-730-32-260,297 9 42,-504-8-401,0 3 0,-1 1 1,59 15-1,-90-16-18,-27-65-12534,-10 3 6458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48.9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 6465,'0'0'4817,"-4"209"-3480,-17-43 1079,4 65 993,13 66-704,4 25-1153,0-3-848,0-22-704,-5-34-360,1-72-3185,0-50-5841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49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4321,'0'0'14795,"54"0"-13515,1 21-543,8 1-385,0-1-264,-9 4-88,-7 0-80,-18 6-1505,-29 40-2176,-25-3-1504,-21-1-1208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8.7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409 203 7354,'0'0'4917,"-28"38"-2498,-96 129 104,102-134-1955,2 1 0,1 1 0,-21 51 0,25-51-418,5-11-171,-76 184 77,41-69-4123,68-200-3221,15-15 5036,50-76 1101,-81 140 1190,1 0 1,1 0 0,0 1-1,0 1 1,1-1 0,17-13-1,-24 22 69,0 0 0,0 0 0,-1 0 0,1 0-1,1 1 1,-1-1 0,0 1 0,0 0 0,0 0 0,1 0-1,-1 0 1,0 1 0,1-1 0,-1 1 0,1 0-1,-1 0 1,1 0 0,-1 0 0,1 1 0,-1-1 0,0 1-1,1 0 1,-1 0 0,0 0 0,0 1 0,0-1-1,0 1 1,0-1 0,0 1 0,0 0 0,0 0 0,0 1-1,2 2 1,4 5 330,0 1-1,0-1 1,-1 2-1,0-1 1,7 17-1,30 69 1780,-40-86-1974,34 100 1899,-31-83-1685,1 0 0,2 0 0,1-1 1,0-1-1,32 48 0,-40-70-544,-1 1-1,1-2 1,-1 1-1,1 0 1,0-1-1,1 0 1,6 5-1,-10-8 22,0 1-1,0 0 1,1-1 0,-1 0-1,0 1 1,0-1-1,0 0 1,1 1 0,-1-1-1,0 0 1,1 0-1,-1 0 1,0 0-1,0 0 1,1-1 0,-1 1-1,0 0 1,0-1-1,0 1 1,1 0 0,-1-1-1,0 1 1,0-1-1,0 0 1,0 1 0,0-1-1,0 0 1,0 0-1,0 0 1,0 0 0,0 0-1,0 0 1,-1 0-1,1 0 1,0 0 0,-1 0-1,1 0 1,0-2-1,5-10-583,0 0-1,-1-1 1,-1 0-1,0 0 1,-1 0-1,3-25 1,1-96-2415,-7 119 2859,-3-388-2581,-1 123 1666,3 268 1188,2 0 0,-1-1-1,2 1 1,0 0 0,0 0-1,2 0 1,7-21 0,-9 29 51,1 1 1,-1-1 0,1 1-1,0-1 1,0 1 0,1 0-1,-1 1 1,1-1 0,0 0-1,0 1 1,0 0-1,0 0 1,0 0 0,1 1-1,-1-1 1,1 1 0,0 0-1,0 0 1,0 1 0,0-1-1,0 1 1,6 0 0,19-2 438,1 2 1,0 2 0,0 1 0,0 1-1,59 14 1,-73-14-584,14 3-1144,39 2 0,-34-8-2203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0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1 269 1224,'0'0'8733,"26"-6"-7580,17-6-758,75-18 448,-116 30-952,1 0 0,-1-1 0,1 1 0,-1 0 0,1 0 0,-1 1 0,1-1 0,-1 0 0,1 1 0,-1 0 0,1-1 1,-1 1-1,0 0 0,1 0 0,-1 0 0,0 1 0,0-1 0,0 0 0,0 1 0,0 0 0,0-1 0,0 1 0,-1 0 0,1 0 0,0 0 0,-1 0 0,0 0 0,1 0 0,-1 0 0,0 1 0,0-1 0,0 0 1,0 5-1,4 9-1099,0 1 0,-2 0 0,4 32 1,-6-34 540,4 58-1902,-5 41 4953,2 42 3541,-2-152-5735,0-1-1,1 1 1,-1-1 0,1 1-1,0-1 1,0 0 0,0 1-1,1-1 1,-1 0 0,1 0-1,-1 0 1,1 0 0,0 0-1,0 0 1,1 0 0,-1 0 0,0-1-1,1 1 1,4 2 0,-3-3 70,0 0 1,0 0 0,0-1-1,0 1 1,0-1 0,0 0-1,0 0 1,1-1 0,-1 1-1,0-1 1,1 0 0,-1 0-1,0 0 1,1-1 0,7-2-1,-6 2-93,0-1-1,0-1 0,0 1 1,0-1-1,0 0 0,-1 0 0,0-1 1,1 0-1,-1 0 0,-1 0 1,1 0-1,-1-1 0,7-8 1,5-8-98,-2-1 1,13-24 0,-14 23-66,129-273-3510,-73 123-834,-8 12-413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0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5313,'0'0'6450,"0"227"-5282,0-146-384,0 1-176,4-8-336,-4-3-272,0-11-416,4-24-1328,5-22-1937,-1-14 192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0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214 107 5273,'0'0'2663,"44"-10"-1034,11-3-1152,216-41 1133,-166 40-953,133-1-1,-234 15-643,0 0 41,0 0 0,0 0 0,0 0-1,0 0 1,0 1 0,1-1 0,-1 1 0,5 2 0,-7-2-27,-1 0-1,0 1 0,0-1 0,0 0 0,0 0 0,0 0 0,0 1 1,-1-1-1,1 1 0,0-1 0,-1 0 0,1 1 0,-1-1 1,1 1-1,-1 0 0,1-1 0,-1 1 0,0-1 0,0 1 0,0-1 1,0 1-1,0 0 0,-1 1 0,1 2 40,0-1 0,-1 1 0,0 0 0,0 0 0,0-1 0,-1 1 0,1-1 0,-1 1 0,0-1 0,0 0 0,-1 0 0,1 0 0,-7 7 0,-3 2 47,-1 0 0,-20 16 1,15-13-78,-8 6-121,-1 0-1,-57 33 0,71-48-555,0 0 0,0-1-1,-1-1 1,0 0-1,0-1 1,-1 0 0,1-1-1,-1-1 1,-21 1 0,32-3 352,0 0 1,0-1 0,-1 1 0,1-1 0,0 0 0,0 0 0,0 0 0,0-1 0,0 1 0,0-1 0,0 0 0,1 0-1,-1-1 1,0 1 0,1-1 0,0 1 0,-4-5 0,-2-3 97,1-1-1,1 1 1,0-2 0,-7-13-1,7 13 549,0-1 0,-1 1 0,-9-11 0,16 21-225,-1 0 1,1 1-1,-1-1 0,1 0 0,-1 1 0,0 0 1,0-1-1,0 1 0,0 0 0,0 0 0,0 0 0,0 0 1,0 0-1,0 1 0,0-1 0,0 1 0,-1-1 1,1 1-1,0 0 0,0 0 0,-1 0 0,1 0 1,0 0-1,0 0 0,0 1 0,-1-1 0,1 1 1,0-1-1,0 1 0,0 0 0,0 0 0,0 0 0,0 0 1,0 0-1,0 0 0,0 1 0,1-1 0,-1 1 1,0-1-1,-1 3 0,-10 14 360,0 0 1,1 1-1,1 0 0,-13 32 0,14-30-178,-218 525 1617,225-537-2135,-22 70-828,18-25-4657</inkml:trace>
  <inkml:trace contextRef="#ctx0" brushRef="#br0" timeOffset="1">499 472 3881,'0'0'5993,"151"153"-7497,-192-111-2825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0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1 702 6681,'0'0'4577,"264"-74"-3352,-134 17-729,0-10-368,-4-4-72,-12 0-56,-18 0-360,-16 8-312,-17-1-529,-21-7-495,-21 18-504,-13 14-1273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1.3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424 1 3713,'0'0'4067,"-5"30"-2053,2-12-1685,-6 40 1165,-3 114 0,24 170 1738,1 166-2953,-13-461-632,0-31-1201,0-35-981,0-34-1642,0-18-1001</inkml:trace>
  <inkml:trace contextRef="#ctx0" brushRef="#br0" timeOffset="1">286 436 5593,'0'0'2137,"-135"188"-1361,85-107-408,4 11-368,12-21-1128,13-28-2761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1.6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3617,'0'0'576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1.9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332 1 5513,'0'0'3096,"23"32"-2967,-4-8-149,-2 1 0,0 0 0,17 39 0,-33-61 0,0 0-1,0 0 1,0 0 0,0 1-1,-1-1 1,1 0 0,-1 0-1,0 1 1,0-1 0,0 0 0,-1 0-1,1 1 1,-1-1 0,0 0-1,1 0 1,-1 0 0,-1 1-1,1-1 1,0-1 0,-1 1 0,0 0-1,0 0 1,1 0 0,-1-1-1,-1 1 1,-3 3 0,-57 61-966,-4-3 0,-133 100 0,187-154 1098,1-1 83,-35 32 1250,45-39-1305,0 0-1,0 0 1,1 0 0,-1 0-1,1 0 1,-1 0 0,1 1-1,0-1 1,0 0 0,0 1 0,0-1-1,1 1 1,-1-1 0,0 1-1,1 0 1,0-1 0,0 1-1,0 4 1,0-6-110,0-1-1,0 0 1,0 1 0,0-1-1,0 1 1,1-1 0,-1 0-1,0 1 1,0-1-1,0 0 1,1 1 0,-1-1-1,0 0 1,0 0 0,1 1-1,-1-1 1,0 0 0,1 0-1,-1 1 1,0-1 0,1 0-1,-1 0 1,0 0 0,1 1-1,-1-1 1,1 0-1,-1 0 1,0 0 0,1 0-1,-1 0 1,0 0 0,1 0-1,-1 0 1,1 0 0,19 2 278,-1-1 0,1-1 0,0-1 0,-1-1 0,1-1-1,-1 0 1,0-1 0,31-11 0,15-11-502,68-36-1,-72 32-18,-12 6-85,-24 11 74,-1 1 1,1 1-1,49-14 0,-67 23 80,-12 1 76,-24 2 53,8 0 7,19 20-823,-9-7-2236,-5-3-2260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2.3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4121,'0'0'13843,"264"106"-12651,-205-77-280,-9-1-472,-12-3-200,-9-11-240,-12-3-16,-13-4-1520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2.6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1792,'0'0'16172,"260"75"-15220,-214-61-488,-4 4-272,-4-1-192,-9 5-128,-16 9-2144,-5-2-2993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3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1 5537,'0'0'6016,"-21"46"-3499,-68 161-114,75-170-1855,2 1-1,1 0 1,1 1 0,-6 66-1,8-44-168,-55 530 1310,27 11-4768,36-589 2895,-1 4-454,0-9-516,5-20 85,3-19 577,66-227-5317,-39 120 2308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1128,'0'0'5931,"10"38"-4678,-2-9-974,17 61 784,15 103 0,11 256 1745,-9-58-1754,-40-375-1011,-1-7 25,0 0-1,0 0 0,1 0 1,0 0-1,1-1 1,6 16-1,-9-23-49,0-1 0,1 0 1,-1 0-1,0 0 0,0 1 0,1-1 0,-1 0 1,0 0-1,0 0 0,1 0 0,-1 0 1,0 0-1,0 1 0,1-1 0,-1 0 1,0 0-1,1 0 0,-1 0 0,0 0 0,1 0 1,-1 0-1,0 0 0,0 0 0,1 0 1,-1 0-1,0-1 0,1 1 0,-1 0 0,0 0 1,0 0-1,1 0 0,-1 0 0,0 0 1,0-1-1,1 1 0,-1 0 0,0 0 1,0 0-1,0-1 0,1 1 0,-1 0 0,0 0 1,0-1-1,0 1 0,0 0 0,1 0 1,-1-1-1,0 1 0,0 0 0,0-1 1,11-18 434,102-246 143,-55 124-811,43-94-561,81-195-1134,-181 426 1838,8-17-581,20-38-1,-25 52 10,1 1-1,-1 0 1,1 0-1,1 0 0,7-6 1,-4 6-2689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9.2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237 1 1656,'0'0'6187,"30"12"-6759,87 40-648,-114-51 1130,-1 0 0,1 0 0,-1 0 0,0 0 0,1 1 0,-1-1 0,0 1 0,0-1 0,0 1 0,0 0 0,0 0 0,3 4 0,-5-6 55,0 0 0,0 1 0,0-1 0,0 1 0,0-1 0,0 1 0,0-1 0,0 1 1,0-1-1,0 0 0,-1 1 0,1-1 0,0 1 0,0-1 0,0 0 0,-1 1 0,1-1 0,0 1 0,0-1 0,-1 0 0,1 1 0,0-1 0,0 0 0,-1 1 0,1-1 0,0 0 0,-1 0 0,0 1 1,-1 1-209,-9 6-77,1 0 1,-2-1-1,1 0 1,-13 6-1,-37 23 572,38-19 160,1 1 1,0 1-1,2 1 0,0 1 1,1 1-1,2 0 0,0 1 0,1 1 1,1 1-1,2 0 0,0 1 1,2 0-1,0 1 0,2 0 0,2 1 1,0 0-1,1 0 0,2 0 1,-1 45-1,3-52-355,2-18 174,3-9-26,0-3-151,2-2-83,0 0 1,1 0 0,1 0-1,-1 0 1,2 1-1,-1 1 1,2-1 0,16-15-1,-18 19 1,0 0-1,0 1 0,1 0 1,-1 0-1,1 0 1,0 1-1,1 0 0,-1 0 1,1 1-1,-1 1 0,1-1 1,0 1-1,10-1 1,-14 3 22,-1-1 1,1 1-1,0 0 1,-1 0 0,1 1-1,0 0 1,-1-1 0,1 1-1,8 3 1,-12-2 22,1-1 1,0 1-1,-1-1 1,1 1-1,-1 0 0,1-1 1,-1 1-1,0 0 1,1 0-1,-1 0 0,0 0 1,-1 0-1,1 0 1,0 1-1,-1-1 0,1 0 1,-1 0-1,1 0 1,-1 1-1,0-1 1,0 5-1,1 3 107,-1 1 1,0 0-1,-1 0 1,0-1-1,0 1 0,-4 11 1,3-16-146,0 0 0,-1 0 0,1-1 1,-1 1-1,0-1 0,-1 0 0,1 0 1,-1 0-1,0 0 0,-1 0 0,-7 6 0,10-9-106,0-1 0,0 0-1,0 0 1,0 1-1,0-1 1,0 0 0,0 0-1,0-1 1,-1 1-1,1 0 1,0-1 0,-1 0-1,1 1 1,-4-1-1,1-3-2044,4-12-1430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3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119 305 5593,'0'0'4156,"36"-18"-2857,116-60-666,-70 39-406,-68 34-597,-1 0-1,0-2 1,-1 0 0,0 0 0,0-1-1,0 0 1,15-16 0,-23 20-226,0 0 1,-1-1-1,0 1 0,1-1 1,-1 0-1,-1 0 0,5-10 1,-7 14 493,1 0-1,-1-1 1,1 1 0,-1 0 0,0 0-1,1-1 1,-1 1 0,0 0 0,0 0 0,0-1-1,0 1 1,0 0 0,0-1 0,0 1-1,0 0 1,0 0 0,-1-1 0,1 1 0,0 0-1,-1 0 1,1-1 0,-1 1 0,0 0 0,1 0-1,-1 0 1,0 0 0,0 0 0,0 0-1,1 0 1,-1 0 0,0 0 0,0 0 0,0 1-1,-1-1 1,1 0 0,0 1 0,0-1-1,0 1 1,-2-1 0,-2-1 300,0 0 1,0 1-1,-1 0 0,1 0 1,0 0-1,0 1 0,-1 0 0,1 0 1,0 0-1,-1 0 0,1 1 1,0 0-1,0 0 0,0 1 1,-1-1-1,1 1 0,1 0 0,-1 0 1,0 1-1,0-1 0,1 1 1,0 0-1,-1 1 0,1-1 0,-3 5 1,-7 10 332,1 1 1,1 1-1,1 0 1,1 0 0,1 1-1,0 0 1,2 1-1,0 0 1,-4 30-1,4-7-12,2 1-1,1 0 1,6 76-1,-2-120-520,0-1-1,0 1 0,1 0 0,-1 0 0,1-1 1,-1 1-1,1 0 0,0-1 0,-1 1 0,1-1 1,0 1-1,0 0 0,0-1 0,0 0 0,1 1 1,-1-1-1,0 0 0,1 0 0,-1 1 1,0-1-1,1 0 0,-1-1 0,1 1 0,0 0 1,-1 0-1,1 0 0,0-1 0,-1 1 0,1-1 1,0 0-1,0 1 0,-1-1 0,1 0 0,0 0 1,2 0-1,3 0-65,0-1 0,0 1 0,0-1 0,-1-1 0,1 1 0,0-1 0,-1 0 0,1-1 0,6-2 0,12-11-447,-1-1 0,0 0 0,30-30 0,-5 5-88,-23 20 440,-10 8 33,31-21 1,-42 32 184,0 0 0,0 0 0,1 1 0,-1-1 0,1 1 0,-1 1 0,1-1 1,0 1-1,0 0 0,10 0 0,-15 1-26,-1 0 1,1 0-1,-1 0 0,1 0 0,-1 0 1,0 0-1,1 1 0,-1-1 1,1 0-1,-1 0 0,1 1 0,-1-1 1,0 0-1,1 1 0,-1-1 1,0 0-1,1 1 0,-1-1 1,0 0-1,1 1 0,-1-1 0,0 1 1,0-1-1,1 1 0,-1-1 1,0 1-1,0-1 0,0 1 0,0-1 1,0 1-1,0-1 0,0 0 1,0 2-1,0 20 334,0-13-230,-1 0-92,0 1-1,0 0 0,-1 0 0,-1-1 1,1 0-1,-2 1 0,1-1 1,-1 0-1,-1 0 0,1-1 0,-1 1 1,-1-1-1,-7 8 0,-11 13-51,-2-1 1,-31 25-1,33-31 37,-13 8-34,29-24-19,0-1-1,0 2 1,0-1-1,1 1 1,0 0 0,0 0-1,1 1 1,0 0-1,1 0 1,-8 14-1,13-21-10,-1 0-1,1-1 0,0 1 0,0 0 1,0 0-1,0 0 0,0-1 0,0 1 1,0 0-1,0 0 0,0 0 0,0-1 1,0 1-1,0 0 0,1 0 0,-1-1 1,0 1-1,1 0 0,-1 0 0,0-1 1,1 1-1,-1 0 0,1-1 0,-1 1 1,1 0-1,-1-1 0,1 1 0,0-1 1,-1 1-1,1-1 0,0 1 0,-1-1 1,1 0-1,0 1 0,0-1 0,-1 0 1,1 1-1,1-1 0,35 6-333,-29-5 223,82 5-430,-48-4 618,49 9 0,-90-11-21,1 0 0,-1 0 1,1 1-1,-1-1 1,1 0-1,-1 1 1,0-1-1,1 1 1,-1-1-1,0 1 1,1 0-1,-1 0 0,0 0 1,0 0-1,0-1 1,1 1-1,-1 1 1,0-1-1,-1 0 1,1 0-1,0 0 1,0 0-1,0 1 0,-1-1 1,1 0-1,0 1 1,-1-1-1,1 1 1,-1-1-1,0 1 1,0-1-1,1 1 1,-1-1-1,0 0 0,0 1 1,0-1-1,0 1 1,-1-1-1,1 1 1,-1 1-1,0 2 39,-1-1 0,0 1 0,0 0 0,0-1 0,0 1 0,-1-1 0,0 0 0,0 1 0,0-1 0,-7 7-1,-32 23-39,-1-2 0,-1-1 0,-2-3 0,-1-1 0,-1-3 0,-72 27 0,99-43-215,0-1 0,0 0 0,-1-2 0,0-1 0,0 0 0,0-1 0,0-2 0,-34-1 0,53 0 47,-1-1-1,1 1 0,-1-1 0,1 0 0,-1 0 1,1 0-1,-1 0 0,1-1 0,0 1 0,0-1 0,0 0 1,0 0-1,0 0 0,0 0 0,0-1 0,1 1 1,-1-1-1,1 1 0,0-1 0,-1 0 0,1 0 0,1 0 1,-1 0-1,0-1 0,1 1 0,-2-6 0,-1-5-425,1-1 0,1 1-1,0 0 1,2-1 0,0-17-1,-1 28 652,1 1-1,0-1 0,0 1 0,0-1 1,0 1-1,1 0 0,0-1 0,-1 1 0,1-1 1,0 1-1,0 0 0,1 0 0,-1 0 0,1-1 1,0 1-1,0 1 0,0-1 0,0 0 0,0 0 1,0 1-1,1-1 0,-1 1 0,1 0 1,0 0-1,0 0 0,0 0 0,0 0 0,0 1 1,0-1-1,0 1 0,0 0 0,1 0 0,-1 0 1,0 0-1,1 1 0,-1-1 0,7 1 0,1-2 300,0 1 0,0 1 1,0 0-1,0 0 0,0 1 0,0 0 0,0 1 0,-1 0 0,1 1 0,0 0 0,-1 1 0,0 0 0,18 10 0,-22-10-257,43 24 1397,74 56 0,-110-74-1826,0 2 1,-1-1-1,0 2 1,-1 0-1,0 0 0,-1 1 1,-1 0-1,0 0 0,12 29 1,-6 2-4697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4.6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815 1 5265,'0'0'4674,"-39"11"-3877,9-3-669,10-4-74,0 1 1,1 1-1,0 0 1,0 2-1,0 0 1,1 1-1,1 1 0,-1 1 1,2 0-1,-1 1 1,-28 28-1,-47 64 481,5 3 1,-74 120-1,134-185-394,1 0 1,3 2 0,-25 65-1,40-88-125,1 0-1,2 0 0,0 1 1,1 0-1,1 0 1,1 0-1,1 0 1,1 0-1,1 0 1,4 22-1,-2-33-15,0 0 0,1 0 0,0-1 0,1 1 0,0-1 0,0 0 0,1-1 0,1 1 0,-1-1 0,2-1 0,-1 1 0,1-1 0,0 0 0,12 8 0,11 7-2,1-1 0,62 31-1,-15-14-8,-39-21 13,0 2 1,49 34-1,-78-46-13,-1 0-1,1 1 0,-2 0 0,1 1 0,-1 0 1,0 0-1,-1 1 0,-1 0 0,1 1 0,-2 0 1,0 0-1,5 13 0,-3 3-287,-2 1 1,-1-1-1,-2 1 0,0 0 1,-2 0-1,-3 41 0,1-8-205,-1-33 466,-1-1-1,-2 1 1,0-1 0,-13 36 0,8-31 310,2 0 1,-7 65 0,13 96 960,2-108-853,15 164 401,-2-69-360,-3 568-48,-10-737-490,0 26-310,6 47 0,-5-75-23,1-1 1,0 0-1,0 1 1,1-1-1,0 0 1,1-1-1,0 1 1,0 0-1,1-1 1,5 8-1,-8-14 13,0 0-1,-1 0 0,1-1 1,0 1-1,0-1 0,0 1 1,0-1-1,0 0 0,0 0 1,5 2-1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4753,'0'0'9162,"105"46"-9042,-76-21-120,-8 7-704,-21 14-1697,0-7-1399,-4-4-2586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5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0 287 4761,'0'0'6753,"273"-64"-5480,-126 25-521,8-7-144,-4 7 80,-12 0-280,-22 11-336,-24 10-72,-26 4-384,-30 14-1104,-16 0-2241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5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0 5945,'0'0'1873,"-21"184"-1713,21-131-160,0-7-304,0-10-1209,4-15-1207</inkml:trace>
  <inkml:trace contextRef="#ctx0" brushRef="#br0" timeOffset="1">214 227 2016,'0'0'5194,"214"-71"-4370,-193 67-312,-12 4-40,-9 7 8,-34 25 80,-25 11-232,-16 6-328,-39 33-264,22-18-1344,8-8-1649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6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0 185 4689,'0'0'1080,"8"31"453,-6-24-1418,68 236 2986,-57-207-2612,22 66 259,59 117 1,-90-210-738,9 9 15,-12-34 53,3-28-430,2 0 0,2 1 0,2 0-1,2 0 1,1 1 0,2 1 0,3 0 0,0 1 0,47-71 0,-50 92 544,2 0 1,0 1-1,0 1 1,2 1-1,0 0 1,1 1-1,1 1 1,0 1-1,46-20 1,-1 6 310,2 3 1,80-18-1,-61 20-224,2 5-1,0 4 1,159-3-1,-109 16-206,-138 0-61,0 0 1,0 1-1,1-1 0,-1 0 0,0 0 0,0 1 0,0-1 1,0 1-1,0-1 0,0 1 0,0-1 0,0 1 0,0 0 0,0-1 1,-1 1-1,1 0 0,0 0 0,0 0 0,-1-1 0,1 1 1,0 0-1,-1 0 0,1 0 0,-1 0 0,1 0 0,-1 0 1,1 0-1,-1 1 0,0-1 0,0 0 0,0 0 0,1 0 0,-1 0 1,0 2-1,0 1 32,-1 0-1,1 0 1,0 0 0,-1 0 0,0 0 0,0 0 0,0 0 0,-1 0 0,-2 5-1,-16 24 4,-1-2 0,-2-1 0,-51 53 0,27-32-96,-79 81-465,101-110 31,-1 0 1,0-2-1,-41 24 1,57-39 192,1 0 0,-1-1 0,1 0 0,-1-1 0,-1 0-1,1 0 1,0-1 0,-1-1 0,-12 1 0,18-1 164,0-2 0,0 1 0,0 0 0,0-1 0,0 0 0,0 0 0,0-1 0,0 1 0,1-1 0,-1 0 0,0-1 0,1 1 0,0-1 0,-1 1 0,1-1 0,0-1 0,1 1 0,-1 0 0,0-1 0,-3-5 0,-9-15-124,1-1 0,1 0-1,1-1 1,1-1 0,2 0-1,1-1 1,0 0 0,-5-43 0,12 42 428,2 28-44,0 5 228,0 145 3765,0-147-3910,5-4-243,-1 0-1,0-1 1,0 1 0,0-1 0,0 0-1,0-1 1,-1 1 0,1-1-1,-1 1 1,5-8 0,9-8-293,-4 7 110,0 0 0,1 1 0,23-14 0,-30 21 194,1 1-1,-1-1 1,1 1 0,-1 1-1,1-1 1,0 1-1,0 0 1,0 1 0,15-1-1,-22 2 21,0 1 0,0-1 0,-1 0 0,1 0 0,0 1 0,0-1 0,-1 1 0,1-1 0,0 1 0,0-1 0,-1 1 0,1-1-1,0 1 1,-1-1 0,1 1 0,-1 0 0,1-1 0,-1 1 0,1 0 0,-1-1 0,0 1 0,1 0 0,-1 0 0,0 0 0,1-1 0,-1 1-1,0 0 1,0 0 0,0 0 0,0 0 0,0-1 0,0 1 0,0 2 0,-2 36 275,1-32-210,0 3-43,-1 1 1,0-1 0,-1-1-1,0 1 1,-1 0 0,0-1-1,-6 12 1,-44 61-651,18-31-1186,10-10-1569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6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6585,'0'0'4689,"226"32"-4689,-196 14-1192,-18-3-1696,-12-4-761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7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1 178 5049,'0'0'5050,"37"-5"-3421,-15 1-1392,252-48 1225,-137 17-1232,136-39-715,-259 69-239,-19 3-129,-22 5 524,19 0 339,0 0 0,0 0 0,0 1-1,1 0 1,-1 1 0,1 0 0,0 0-1,1 0 1,-1 1 0,1 0 0,0 1-1,0-1 1,1 1 0,0 0 0,0 0-1,-5 13 1,-6 10 309,2 2 0,-19 59 0,-112 522 2767,114-458-2710,-14 57-53,-60 314-632,102-511 97,2-3 9,0-10-503,3-47-2925,2 4 1420,12-58 1,12-16-2898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7.3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1 450 5729,'0'0'7442,"214"-155"-7018,-130 98-424,38-35-1576,-22 14-2329,-20 11-920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7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337 150 5025,'0'0'2843,"-9"42"-1449,-27 137-200,17-94-633,13-62-499,1 0 0,1 0 0,-1 44 0,5-63-762,5-10-410,42-51 270,-3-1 0,58-103 0,-42 64 856,-34 57 26,79-116 815,-102 151-688,-2 4-105,0 0-1,-1 0 1,1 0-1,0 0 1,0 0-1,-1 0 1,1 0-1,0 0 1,0 0-1,0 1 1,0-1-1,0 0 1,0 0-1,0 1 1,1-1-1,-1 1 0,1-1 1,-2 20 1150,-2-4-1014,-1-1 0,-1 1 1,0-1-1,-1 0 1,0 0-1,-14 23 0,-5 13 123,0 9 109,-19 66 1,38-107-390,0 0 0,2 1 0,0 0 1,1 0-1,1 0 0,0 0 0,2 0 1,3 23-1,-3-39-39,0 0-1,0 0 1,0 0 0,0 0 0,1 0-1,-1 0 1,1 0 0,0-1 0,0 1-1,0-1 1,0 1 0,0-1 0,1 0-1,-1 0 1,1 0 0,-1 0 0,1 0-1,0-1 1,-1 1 0,1-1 0,0 1-1,4 0 1,8 3 19,1-1 0,-1-1 0,21 3 0,-8-2-8,-26-3-12,8 0 3,-1 1 0,1 1 1,0-1-1,17 9 0,-24-10 33,-1 1-1,1-1 1,-1 1-1,0 0 1,0 0 0,0 0-1,0 0 1,0 0-1,0 0 1,0 0 0,0 0-1,-1 1 1,1-1-1,-1 1 1,0-1 0,0 1-1,0 0 1,0 0-1,0-1 1,-1 1 0,1 0-1,0 5 1,-1-2 76,0 1-1,0 0 1,-1 0 0,0 0 0,0 0 0,-1 0-1,0-1 1,0 1 0,0 0 0,-1-1 0,0 0-1,0 0 1,-1 0 0,0 0 0,0 0 0,-5 5-1,-8 7-44,-1 0-1,0-2 1,-25 18-1,15-13 20,-180 130-19,167-125-410,-1-2 1,-1-3 0,-60 23 0,90-39-34,-1-1 0,0 0 0,-1-1 1,1-1-1,-1 0 0,1 0 0,-20-2 1,33 0 267,-1 0 1,0 0 0,0 0 0,0 0 0,1-1-1,-1 1 1,0-1 0,1 1 0,-1-1 0,0 0 0,1 1-1,-1-1 1,1 0 0,-1 0 0,1 0 0,-1 0-1,1-1 1,0 1 0,-1 0 0,1 0 0,0-1-1,0 1 1,0-1 0,0 1 0,-1-3 0,1-1-181,-1 0 1,1 0-1,1-1 1,-1 1-1,1 0 0,0-10 1,0 2-247,-1-62-2022,1 1 244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9.5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189 0 5105,'0'0'6505,"46"230"-4264,-29-159-681,-4 0-431,-13 0-249,0 0-336,-13 0-544,-33-4-32,-9-3-1400,-8-15-849,13-17-1984,12-25-728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7:57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2745,'0'0'9258,"256"57"-7186,-197-8 72,0 1-471,-9 3-513,0-7-656,-8 0-296,-4-7-208,4 7-1112,-8-11-4137,-9-17-2153</inkml:trace>
  <inkml:trace contextRef="#ctx0" brushRef="#br0" timeOffset="1">1544 698 2224,'0'0'18372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4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0 6569,'0'0'14027,"-4"96"-14027,17-57-736,16 7-2849,0-11-2688,-16-13-2937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4.8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9442,'0'0'10794,"139"170"-15307,-89-146-3536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5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1 107 7954,'0'0'10018,"243"-11"-7826,-79-14-1111,25 0-433,12 4-280,-8 3-152,-13 11-200,-20 7 0,-26 0-16,-29 0-928,-25 4-2193,-30-1-2912,-25-3-1049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5.4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9570,'0'0'8344,"41"14"-6592,-14-4-1531,265 76 830,-277-82-1025,184 48 113,-167-42-129,0 2 0,-2 1 1,1 2-1,28 17 0,-54-28 0,0 0-1,0 0 1,0 0 0,0 1 0,-1-1 0,0 1-1,0 0 1,0 0 0,0 1 0,-1-1-1,3 8 1,-4-10-4,-1 0 0,0 1 1,0-1-1,0 1 0,0-1 0,-1 0 0,1 1 0,-1-1 1,0 1-1,0-1 0,0 1 0,-1-1 0,1 1 0,-1-1 0,0 1 1,0-1-1,0 0 0,0 1 0,0-1 0,-1 0 0,0 0 0,-3 5 1,-3 1-2,0 0 1,-1-1-1,0 0 1,0-1 0,0 0-1,-1-1 1,-16 9 0,-95 39-254,-95 17-2329,64-35-2861,-4-15-4596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8.3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 2585,'0'0'6482,"0"0"-6380,0 0-1,-1 0 0,1 0 0,0 1 0,0-1 1,-1 0-1,1 0 0,0 0 0,0 1 1,-1-1-1,1 0 0,0 0 0,0 1 1,0-1-1,-1 0 0,1 1 0,0-1 1,0 0-1,0 0 0,0 1 0,0-1 1,0 0-1,0 1 0,0-1 0,0 0 1,0 1-1,0-1 0,0 0 0,0 1 1,0-1-1,0 0 0,0 1 0,0-1 1,0 0-1,0 1 0,0-1 0,0 0 0,1 1 1,-1-1-1,0 0 0,0 0 0,0 1 1,1-1-1,-1 0 0,0 0 0,0 1 1,0-1-1,1 0 0,-1 0 0,0 0 1,1 1-1,-1-1 0,0 0 0,1 0 1,-1 0-1,0 0 0,0 0 0,1 0 1,46 9 1380,0-2 0,54 1 1,105-7-289,-119-1-809,368-10 271,193 2-1689,-510 11-2789,-2 0-3341,-77-2 3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8.8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 2689,'0'0'9923,"36"-10"-8220,-6 2-1320,20-6 331,0 3 0,1 1 0,64-3 0,63 11 1347,308 37-1,-108-3-1987,-191-18-2402,-7 4-5217,-92-7-1262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29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1 402 2072,'0'0'10709,"20"-11"-9560,375-194 2351,-101 78-2924,-254 114-549,1 1 0,0 2 0,0 2 1,1 1-1,65 0 0,-90 6-30,-10 1 1,-1 0 0,1 0 1,0 0-1,0 1 0,0 0 1,0 0-1,9 3 0,-14-3 3,0 1 0,0-1-1,0 1 1,0-1 0,0 1-1,-1-1 1,1 1 0,0 0-1,-1 0 1,1 0 0,-1 0-1,0 0 1,1 0 0,-1 0-1,0 0 1,0 1 0,-1-1-1,1 0 1,0 1 0,-1-1-1,0 1 1,1-1 0,-1 0 0,0 5-1,0 4 17,1 0 1,-2 0-1,0 0 0,0 0 1,-1 0-1,0-1 0,0 1 0,-6 13 1,-1-4 15,-1 0 1,-1-1 0,-15 21 0,-10 15-407,-68 95-3009,88-130 2618,0 0 0,-2-2 1,0 0-1,-39 30 0,52-45 72,-1 1-1,1-1 1,-1 0 0,-11 4-1,-18-3-2418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0.1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232 1 5729,'0'0'3089,"-34"251"-1001,5-116-311,3 10-641,5 4-576,5-8-408,-1-10-152,4-21-576,-16-25-1368,8-32-1441,-4-28-464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0.4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1 3577,'0'0'7844,"35"35"-6790,110 116-316,-131-136-604,-2 0-1,22 32 0,-30-40-86,-1 1 1,1 0-1,-2 0 1,4 13-1,-2-7-9,1 11 1,-1 0 0,-1 0 0,-1 0 0,-2 38 0,0-35-34,0-15-11,-1 0 0,-1 0 0,0 0-1,0 0 1,-2-1 0,1 1 0,-2-1-1,1 0 1,-2 0 0,0 0 0,0-1-1,-1 0 1,0 0 0,-1-1 0,0 0-1,-1 0 1,-12 11 0,9-11 3,-1 0 0,1-1 0,-2 0 0,1-1-1,-1 0 1,-1-2 0,1 1 0,-1-2 0,0 0 0,0 0 0,-1-2 0,1 0 0,-1-1 0,-16 1 0,-176-3 321,207 0-284,1 3-26,0 0-6,1-1 0,-1 0 1,1 0-1,0 0 0,0 0 0,0 0 1,0 0-1,0 0 0,0-1 0,1 1 1,-1 0-1,1-1 0,-1 1 0,1 0 1,-1-1-1,1 0 0,0 1 1,0-1-1,3 1 0,45 24 257,-44-23-199,41 16 1099,101 27-1,57-3 830,161 0 160,4-35-1925,-310-9-1366,118-17 0,-133 10-812,-1-3 0,0-2 0,47-20 0,26-24-5826,-116 56 7747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39.9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574 1 13355,'0'0'6811,"-42"38"-6505,-139 130-835,-76 63-3525,242-218 3615,4-3-114,1-1 0,0 1 0,0 0 0,1 1 0,0 0 0,-11 20-1,49-29-3652,-10-4 3703,0-2 0,-1 0 0,1-1 0,-1-1 0,0-1 0,24-12 0,-25 10 681,1 1 0,0 1 1,0 0-1,0 2 0,1 0 1,-1 1-1,31-2 0,-48 6-101,-1 0 0,1 0-1,-1 0 1,1 0 0,-1 0 0,1 0 0,-1 0-1,1 0 1,-1 0 0,0 1 0,1-1-1,-1 0 1,1 0 0,-1 0 0,0 1 0,1-1-1,-1 0 1,0 1 0,1-1 0,-1 0-1,0 1 1,1-1 0,-1 0 0,0 1 0,0-1-1,1 1 1,-1-1 0,0 0 0,0 1 0,0-1-1,0 1 1,0-1 0,1 1 0,-1 18 1237,-1-10-857,0-2-252,1 0 0,-2-1 0,1 1 0,-1 0 1,0-1-1,0 1 0,-1-1 0,0 1 0,0-1 0,0 0 0,-5 6 0,-10 13 167,-26 27 1,19-24-209,-21 26-208,-50 65-3758,93-112 3708,0 0-1,0-1 0,0 1 1,1 0-1,-2 11 0,0-4 511,-1 10 271,1-1-1,2 1 0,0-1 1,2 31-1,0-34-500,1-14-181,0-1 0,0 1 0,0 0 0,0-1 0,1 1 0,0-1 0,0 0 0,1 0 0,-1 0 0,1 0 0,0 0 0,1 0 0,-1-1 0,1 1 0,0-1 0,0 0 0,0 0 0,1-1 0,-1 1 0,1-1 0,0 0 0,0 0 0,10 4 0,-10-5-140,0 0-1,0 0 1,0 0-1,1-1 1,-1 0-1,0 0 1,1 0-1,-1-1 1,1 0 0,-1 0-1,1 0 1,-1 0-1,1-1 1,-1 0-1,0 0 1,1-1-1,-1 0 1,0 1 0,0-2-1,0 1 1,0-1-1,0 1 1,-1-1-1,1-1 1,-1 1-1,0 0 1,5-6 0,23-31-1381,-2-2 0,26-46 0,-2-3-1193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0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54 7570,'0'0'6497,"265"-29"-5457,-156 19-672,-4 2-368,-9 8-32,-8 0-1000,-8 0-824,-25-3-2065,-22-1-16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1.0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0 5217,'0'0'8650,"-38"284"-7530,38-171-496,0 4-264,0 0-256,-8-8-104,-1-2-208,-12-19-1384,0-20-344,-21-29-809,5-22-160,-1-17-199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1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1984,'0'0'7034,"93"198"-7034,-43-155-352,-8-11-1385,-4-25-2759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2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516 0 4617,'0'0'7790,"-18"31"-6201,-4 8-1243,-2 4-46,-1 0-1,-47 57 1,-64 61-272,-59 78-3825,192-234 3594,-1 1-1,1-1 1,0 0 0,0 1-1,0 0 1,-2 7 0,6-12 174,-1-1-1,0 0 1,0 0 0,1 1 0,-1-1-1,0 0 1,0 0 0,1 0 0,-1 1-1,0-1 1,1 0 0,-1 0 0,0 0-1,1 0 1,-1 0 0,0 1 0,1-1 0,-1 0-1,0 0 1,1 0 0,-1 0 0,0 0-1,1 0 1,-1 0 0,0 0 0,1-1-1,-1 1 1,0 0 0,1 0 0,-1 0-1,4 0-77,34-3 118,0-2-1,-1-1 1,1-2-1,-2-2 1,50-19-1,65-16 578,-119 37-362,-14 3 127,0 1-1,0 1 1,35-2-1,-51 5-28,-4 2-69,0 1-216,0 1-1,0-1 1,-1 0-1,0 0 1,1 0-1,-1 0 1,0-1-1,-1 1 1,-4 3-1,-11 7 57,-160 146 98,152-132-174,1 2 1,1 1-1,2 1 0,-23 40 1,39-58 37,1 0-1,0 1 1,1 0 0,1 0 0,0 0 0,1 0-1,-1 20 1,3-28-23,0 1 0,1-1 0,0 1 1,0 0-1,1-1 0,-1 1 0,1-1 0,1 1 0,0-1 0,0 0 0,0 0 0,0 1 0,1-1 1,0-1-1,0 1 0,1 0 0,8 9 0,-6-9-18,1 0 0,0-1 0,0 0 0,1 0 0,0 0 0,0-1 0,0 0-1,0-1 1,0 0 0,1 0 0,17 2 0,0-1 6,1-2-1,45-2 1,-63 0-69,0 0 0,0-1 0,0-1 0,-1 0-1,1 0 1,0 0 0,-1-1 0,0 0 0,1-1 0,-1 0 0,-1 0 0,1-1-1,-1 0 1,1 0 0,-1-1 0,-1 0 0,1 0 0,-1 0 0,0-1 0,-1 0-1,0 0 1,0-1 0,0 1 0,-1-1 0,0 0 0,0 0 0,-1-1 0,0 1-1,3-17 1,-3 1 36,-1 0 0,-1-41 0,-1 33 423,-1 32-406,1 0 0,0 0 1,0 0-1,0 0 0,-1 0 0,1 0 0,0 0 0,0 0 1,0 0-1,0 0 0,-1 0 0,1 0 0,0 0 0,0 0 1,0 0-1,-1 0 0,1 0 0,0 0 0,0 0 0,0 0 0,0 0 1,-1 0-1,1 0 0,0 0 0,0 0 0,0 1 0,0-1 1,-1 0-1,1 0 0,0 0 0,0 0 0,0 0 0,0 1 1,0-1-1,0 0 0,0 0 0,0 0 0,-1 0 0,1 1 1,0-1-1,0 0 0,0 0 0,0 0 0,0 1 0,0-1 1,0 0-1,0 0 0,0 0 0,0 1 0,-40 82 82,25-51-53,-26 45 1,29-58-2,-2 0-1,0-1 1,-2 0-1,0-1 1,0-1 0,-2 0-1,0-1 1,-1-1 0,0-1-1,-1-1 1,0 0 0,-1-2-1,0 0 1,-1-1 0,0-2-1,-1 0 1,1-1-1,-1-1 1,0-2 0,0 0-1,-28 0 1,34-3 26,-20-2 169,35 2-212,1-1-1,0 1 1,0-1-1,0 1 1,-1-1-1,1 0 1,0 0 0,0 1-1,0-1 1,0 0-1,0 0 1,0 0-1,1 0 1,-1 0-1,0 0 1,0 0-1,1 0 1,-1-1 0,0 1-1,1 0 1,-1 0-1,1 0 1,0-1-1,-1-2 1,0-3 8,0 0 1,0 0-1,1 0 1,0 0-1,1 0 1,-1 0-1,1 0 1,0 0-1,1 0 0,0 1 1,0-1-1,0 0 1,1 1-1,0-1 1,5-6-1,6-8-52,0 1 0,2 1 0,20-19 0,-20 20 20,353-345-3642,29-33-88,-393 391 3714,21-22 1380,-26 27-1273,1-1 1,-1 0 0,1 1 0,-1-1 0,1 1 0,-1 0 0,1-1 0,0 1 0,-1-1-1,1 1 1,-1 0 0,1-1 0,0 1 0,-1 0 0,1 0 0,0 0 0,0-1 0,-1 1 0,1 0-1,0 0 1,0 0 0,-1 0 0,1 0 0,0 0 0,-1 1 0,1-1 0,0 0 0,-1 0-1,1 0 1,0 1 0,-1-1 0,1 0 0,0 1 0,-1-1 0,1 0 0,0 1 0,-1-1 0,1 1-1,0 0 1,2 5 90,0 1 0,0-1-1,0 0 1,-1 1 0,0 0 0,-1-1-1,1 1 1,-1 0 0,0 8 0,0 72 737,-2-53-586,1-21-283,0 1-1,1 0 1,1 0-1,0-1 1,7 25 0,-6-31-45,0-1 0,0 1 0,0-1 1,1 0-1,0 0 0,0 0 0,0-1 1,1 1-1,0-1 0,0 0 0,0-1 1,0 1-1,9 5 0,61 30-21,-58-33-4,-1 1 1,0 1-1,0 1 1,-1 0-1,20 17 0,-33-24 26,0-1 0,1 1-1,-1 0 1,0 0-1,-1 0 1,1 0 0,0 0-1,-1 0 1,0 1-1,0-1 1,0 0 0,0 1-1,0-1 1,-1 1 0,1-1-1,-1 1 1,0-1-1,0 1 1,0-1 0,-1 1-1,1-1 1,-1 1-1,0-1 1,-2 7 0,0-3-16,0-1 1,0 1-1,-1-1 1,1 1-1,-1-1 1,-1-1 0,1 1-1,-1-1 1,0 1-1,0-1 1,-7 4-1,-15 10-373,-1 0 0,-1-2-1,-1-2 1,0 0 0,-1-2-1,0-2 1,-1 0 0,0-3-1,-1 0 1,1-2 0,-2-1-1,-49 0 1,76-5 180,1 0 1,0 0-1,0-1 0,-1 0 0,1 0 1,0 0-1,0-1 0,0 0 1,0 0-1,0-1 0,-6-3 1,9 4 58,-1-1 1,1 0-1,0 0 1,0 0-1,0 0 1,1 0-1,-1 0 1,1-1-1,0 1 1,0-1-1,0 0 1,0 0-1,1 0 1,-1 0-1,1 0 1,0 0-1,-1-5 1,0-2-89,1 0-1,-1 0 1,2 0 0,-1 0 0,1 0 0,1 0 0,0 0-1,1 0 1,3-12 0,-4 19 321,1 0 1,-1 0-1,1 0 0,0 1 0,0-1 1,0 0-1,1 1 0,-1-1 1,1 1-1,0 0 0,0 0 1,0 0-1,0 0 0,1 1 0,-1-1 1,1 1-1,0 0 0,-1 0 1,1 0-1,0 0 0,0 1 1,0 0-1,0-1 0,0 1 0,9 0 1,-4 0 249,1 0 0,-1 0 1,1 2-1,-1-1 1,1 1-1,-1 0 0,0 1 1,1 0-1,-1 1 1,0-1-1,-1 2 0,1-1 1,9 6-1,-5 0-44,-1 0 0,1 0 0,-2 1 0,1 1 0,-1 0 0,-1 1 0,11 15 0,42 71 271,-49-73-1419,1 0 0,1-2-1,20 23 1,-6-23-4162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3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1 1432,'0'0'10731,"12"31"-10527,37 98-296,-46-119-303,1 0 1,0-1 0,0 0-1,9 13 1,-13-21 281,1-1 0,-1 1 0,1 0 0,-1-1 0,1 0-1,0 1 1,0-1 0,-1 1 0,1-1 0,0 0 0,-1 1 0,1-1 0,0 0 0,0 0 0,0 0 0,-1 1-1,1-1 1,0 0 0,0 0 0,0 0 0,-1 0 0,1-1 0,0 1 0,0 0 0,0 0 0,-1 0 0,1-1-1,0 1 1,0 0 0,-1-1 0,1 1 0,0 0 0,-1-1 0,1 1 0,0-1 0,-1 1 0,1-1 0,-1 0-1,1 1 1,-1-1 0,1 0 0,6-6-588,-1 0 0,-1 0 1,1 0-1,-1-1 0,-1 1 0,6-12 0,-5 8 900,1 1 0,0 0-1,1 0 1,8-10 0,-12 18 39,-1-1-1,1 0 1,0 1-1,0 0 1,0 0-1,0 0 1,1 0-1,-1 0 1,1 1-1,-1-1 1,1 1-1,-1 0 0,1 0 1,-1 1-1,1-1 1,0 1-1,5-1 1,-2 1 60,0 0 0,0 0 1,0 1-1,0 0 0,-1 0 1,11 4-1,-15-4-278,0 0 1,0 0-1,0 0 1,0 0-1,0 0 0,0 1 1,-1-1-1,1 0 1,0 1-1,-1 0 1,1-1-1,-1 1 1,0 0-1,0 0 0,1-1 1,-1 1-1,0 0 1,-1 0-1,1 0 1,0 1-1,0-1 0,-1 0 1,0 0-1,1 0 1,-1 3-1,1 0-28,-1 0 1,0 0-1,0 0 0,-1 0 0,1 0 0,-1-1 1,0 1-1,0 0 0,-1 0 0,1 0 1,-1-1-1,0 1 0,0-1 0,-1 0 0,-5 9 1,1-5-84,-1 0 1,-1 0-1,1 0 1,-1-1 0,-18 10-1,-39 25-141,65-41 240,0-1 0,1 1 0,-1-1 0,1 1 0,-1-1 0,1 1 0,-1 0 0,1-1 0,-1 1 0,1 0 0,0-1 0,-1 1 0,1 0 0,0-1 0,0 1 0,-1 0-1,1 0 1,0-1 0,0 1 0,0 0 0,0 0 0,0 0 0,0-1 0,0 1 0,0 0 0,0 0 0,0-1 0,1 1 0,-1 0 0,0 0 0,1-1 0,-1 1 0,0 0 0,1-1 0,-1 1 0,0 0 0,1-1 0,-1 1-1,1-1 1,1 2 0,24 16 176,-16-13-210,-1-1 1,0 2-1,0-1 1,0 1-1,0 0 1,-1 1-1,11 11 1,-16-15-40,-1 1 1,1 0 0,-1-1 0,0 1 0,0 0 0,0 0 0,-1 0 0,1 0-1,-1 0 1,0 0 0,0 1 0,-1-1 0,1 0 0,-1 1 0,0-1 0,0 0-1,0 1 1,-1-1 0,1 0 0,-1 1 0,-2 5 0,1-5 8,0 1 0,-1-1-1,1 1 1,-1-1 0,0 0 0,0 0 0,-1-1 0,0 1 0,0-1 0,0 1 0,-8 5 0,-6 4-53,-33 20 0,34-24 65,-25 17 351,-1-2 0,-2-2 0,0-2 0,-69 21 0,93-34 903,32-5-320,36-7-408,1-8-390,-1-3 0,61-27 0,3-1-47,-94 37-51,6-3-72,0 2 0,0 0-1,1 1 1,0 2 0,35-3 0,-58 7 60,0 0-1,-1 0 1,1 0-1,0 0 0,-1 0 1,1 1-1,0-1 0,0 0 1,-1 0-1,1 1 1,0-1-1,-1 1 0,1-1 1,-1 0-1,1 1 1,0-1-1,-1 1 0,1 0 1,-1-1-1,1 1 0,-1-1 1,0 1-1,1 0 1,-1-1-1,0 1 0,1 0 1,-1-1-1,0 1 1,0 0-1,0 0 0,1-1 1,-1 1-1,0 0 0,0 0 1,0-1-1,0 1 1,0 0-1,0 0 0,-1-1 1,1 1-1,0 0 1,-1 1-1,0 3 3,0-1-1,0 1 1,0 0-1,-1-1 1,-4 9 0,-11 13-7,-1 0 0,-22 23 1,-11 16 80,40-50-21,-33 51 385,41-61-346,0 1 0,0 0 0,1 0-1,-1 1 1,1-1 0,1 0-1,-1 1 1,1-1 0,0 9-1,1-14-71,0-1-1,0 1 1,0-1-1,0 1 1,1-1-1,-1 1 0,0-1 1,1 1-1,-1-1 1,0 0-1,0 1 0,1-1 1,-1 1-1,1-1 1,-1 0-1,0 1 1,1-1-1,-1 0 0,1 1 1,-1-1-1,1 0 1,-1 0-1,1 0 1,-1 1-1,1-1 0,-1 0 1,1 0-1,-1 0 1,1 0-1,-1 0 0,1 0 1,-1 0-1,1 0 1,-1 0-1,1 0 1,0-1-1,23-2-59,-16 0-52,-1 0 0,1-1 1,-1 0-1,0 0 0,0-1 0,9-7 0,-9 7-198,1-1 1,-1 1-1,1 1 1,16-8-1,-24 12 292,0 0 1,0 0-1,0 0 0,1 0 1,-1-1-1,0 1 0,0 0 1,0 0-1,0 0 1,1 0-1,-1 0 0,0 0 1,0 0-1,0 0 0,1 0 1,-1 0-1,0 0 0,0 0 1,0 0-1,0 0 0,1 0 1,-1 1-1,0-1 1,0 0-1,0 0 0,0 0 1,0 0-1,1 0 0,-1 0 1,0 0-1,0 0 0,0 1 1,0-1-1,0 0 0,0 0 1,0 0-1,1 0 1,-1 0-1,0 1 0,0-1 1,0 0-1,0 11-37,0-5-11,-2 22 93,-2-1-1,-1 1 0,-1-1 0,-1 0 0,-16 38 0,-13 51 219,29-87-256,2-1-1,0 1 1,0 56 0,5-84 208,6-3-380,5-7-2404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3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43 1328,'0'0'20165,"75"-11"-24950,-41-21-3937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4.2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10 5505,'0'0'9797,"-10"0"-8491,-22 0-236,63 0 815,264 14 4143,294-31-2618,-178 11-2552,-320 11-613,0 3 0,131 31 1,-102-10-85,268 51-42,-384-79 23,12 1-1033,-30-1-2368,-35-1-1569,-10 0-4107,4 0-872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4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4169,'0'0'18177,"34"-2"-16715,509-54 2965,226 40-1179,-737 17-3184,345 12 621,-121-2-2047,-87-8-3297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18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3881,'0'0'3059,"42"7"-2352,138 22-166,-137-24-238,-1-2 0,66-2-1,-31-3 53,48 11 530,157 29-1,55 6-519,261-33-98,96 8 44,466 117-68,-333-34 37,5-33-139,124-38-91,166 10 28,-856-26-76,1571 61 383,-261-92-244,652-10-111,-571 15 161,-1276 3-140,1059-12 128,-1092 20 33,1237 8 476,-8 63-533,-698 24-78,-30 78-328,-699-126-1161,-70-13-2973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19.6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0 203 2441,'0'0'8931,"3"-4"-7482,2 0-1210,0 1 0,0-1-1,0 1 1,0 0-1,0 0 1,1 0-1,0 1 1,-1 0-1,1 0 1,0 1 0,0-1-1,6 1 1,29-10 706,90-38 605,73-23-970,-171 63-587,0 1 1,0 2 0,0 1 0,49 0 0,-80 5 4,1-1 1,-1 1 0,0 0-1,1 1 1,-1-1 0,1 0-1,-1 1 1,1-1-1,-1 1 1,0 0 0,1 0-1,-1 0 1,0 0 0,0 0-1,1 1 1,-1-1-1,0 1 1,0-1 0,-1 1-1,4 3 1,-3-1-1,0 0 1,0 0-1,0 0 1,-1 0-1,0 1 1,0-1 0,0 1-1,0-1 1,0 1-1,-1-1 1,0 6-1,0 4 7,-1 0 0,0 0 0,-1 0 0,0 0 0,-1 0 0,-1 0 1,0-1-1,-10 20 0,-6 9 56,-34 49 0,-7 16 38,47-77-84,1 0 1,2 1-1,-14 59 0,21-68-12,0-1 0,2 0 0,1 1 0,0-1-1,2 1 1,6 41 0,-5-53-3,1-1-1,0 1 1,0-1-1,1 1 0,1-1 1,-1 0-1,1-1 1,1 1-1,0-1 1,10 12-1,-4-8-1,1 1 0,1-2-1,-1 0 1,2-1 0,21 13 0,7-2-4,0-2 0,2-1 0,67 16 0,-74-24 2,-15-5-30,-1 2 0,40 16 0,-60-22 33,0 0 0,1-1 0,-1 1 0,-1 1 0,1-1 0,0 0 0,0 0 0,0 1 1,-1-1-1,1 1 0,-1 0 0,1-1 0,-1 1 0,1 0 0,-1 0 0,0 0 0,0 0 0,0 0 0,0 0 1,0 0-1,-1 0 0,1 0 0,-1 0 0,1 0 0,-1 1 0,0-1 0,0 0 0,0 0 0,0 3 0,-1 0 1,-1 0 1,0 0-1,0 0 0,0 0 0,0 0 0,-1-1 0,0 1 0,0-1 0,0 0 0,-1 0 0,1 0 0,-7 5 0,-17 15-4,-1-1 1,-2-1-1,-36 20 1,-106 49-134,115-63-188,-2-2-1,-64 17 0,98-35 81,-1-1 0,0-2 1,0-1-1,-1-1 0,1-1 1,-1-1-1,-44-5 0,68 4 221,0-1 1,1 0-1,-1 1 1,1-1-1,-1 0 1,1-1-1,-1 1 0,1 0 1,0-1-1,-1 1 1,1-1-1,0 0 0,0 1 1,0-1-1,0 0 1,1 0-1,-1-1 1,1 1-1,-1 0 0,1 0 1,-1-1-1,1 1 1,0-1-1,0 1 0,1-1 1,-1 1-1,0-1 1,1 0-1,0 1 0,-1-1 1,1 0-1,0-4 1,0-1-2,1 0 1,0 0-1,0 0 1,0 0 0,1 1-1,0-1 1,0 0-1,1 1 1,0-1 0,6-9-1,4-3 14,1 2-1,1-1 0,32-29 1,64-48 5,-98 86 5,235-175-644,-153 118-936,28-23-3220,-16 7-1390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0.2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5929,'0'0'8762,"168"71"-10250,-168-18-1297,0-10-872,-16 3 161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19.9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1 535 4313,'0'0'6945,"218"-152"-6152,-84 88-337,5 0-328,-5 1-120,-16 9-8,-30 12-56,-29 10-504,-26 14-1361,-20 4-807,-13-4-113,-21 4-960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0.5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0 952,'0'0'7714,"-14"41"-5623,-43 137-285,51-155-1450,0 0 0,2 0 1,1 0-1,1 0 1,1 34-1,0-6 208,-12 171 426,-55 281 0,61-460-612,-6 29-2311,11-66 1054,1-9-124,4-37-1300,20-113-3555,0-7 2572,-17-51 1752,-6 208 1500,1-7 162,-1-1 0,-1 1 0,0-1 1,0 1-1,-4-13 0,4 21-9,1 0 0,-1 0 0,0-1-1,-1 1 1,1 0 0,0 0 0,-1 0 0,1 0-1,-1 0 1,1 1 0,-1-1 0,0 0 0,0 1 0,0-1-1,0 1 1,0 0 0,0-1 0,0 1 0,0 0 0,0 0-1,-1 1 1,1-1 0,0 0 0,-1 1 0,1-1 0,-4 1-1,2 0 22,0 0 0,1 0-1,-1 1 1,1 0 0,-1-1 0,1 1-1,-1 1 1,1-1 0,0 0-1,-1 1 1,1 0 0,0 0-1,0 0 1,0 0 0,0 0-1,1 0 1,-1 1 0,0-1 0,1 1-1,0 0 1,0 0 0,0 0-1,0 0 1,-2 5 0,-6 10 617,0 2 1,-12 38-1,18-47-535,-11 30-106,2 2-1,2 0 1,1 0-1,3 1 1,-4 84-1,11-127-209,0-1 0,0 0 0,0 1 0,0-1 0,0 1 0,0-1-1,0 0 1,0 1 0,0-1 0,0 0 0,0 1 0,0-1-1,0 0 1,0 1 0,0-1 0,1 0 0,-1 0 0,0 1 0,0-1-1,0 0 1,0 1 0,1-1 0,-1 0 0,0 0 0,0 1 0,1-1-1,-1 0 1,0 0 0,1 0 0,-1 1 0,0-1 0,1 0-1,-1 0 1,0 0 0,1 0 0,-1 0 0,1 0 0,14-5-1988,14-18-476,-20 11 2023,-1 1 0,-1-1 1,0 0-1,0 0 0,7-22 1,20-72 1031,-24 67 982,24-55 1,-29 83-1233,1-1-1,0 1 0,0 1 1,2-1-1,-1 1 0,1 0 1,1 1-1,18-17 1,-1 7-163,1 1 0,0 2 1,1 0-1,38-14 0,125-38-822,-166 59 621,8 1 507,1 1-1,-1 1 1,1 2-1,0 2 1,59 2 0,-46 1 166,-42-2-502,1 2-1,0-1 0,-1 0 1,1 1-1,0 0 1,-1 1-1,1-1 1,-1 1-1,0 0 1,1 0-1,5 4 0,-8-4-20,0 1 0,0-1 0,-1 1-1,1-1 1,-1 1 0,1 0 0,-1 0-1,0 0 1,0 0 0,-1 0 0,1 0-1,-1 1 1,1-1 0,-1 1 0,0-1-1,0 1 1,-1-1 0,1 1 0,-1 4-1,2 5 104,-1 0-1,-1 0 1,0 0-1,-1 0 1,-1 0 0,0 0-1,0 0 1,-1 0-1,-1-1 1,0 1-1,-1-1 1,0 0-1,-1 0 1,0-1-1,-10 14 1,-2 0-184,0-1 0,-2 0 0,-1-2 1,0 0-1,-48 36 0,67-56-108,-1 0 0,0 0 0,0-1 0,0 1 0,0-1 0,0 1 0,0-1 0,0 0 1,0 0-1,0-1 0,0 1 0,-1 0 0,1-1 0,-6 0 0,7 0-41,-1-1-1,1 0 1,0 0 0,0 0 0,-1 0 0,1 0 0,0 0-1,0-1 1,0 1 0,0 0 0,0-1 0,1 0-1,-1 1 1,0-1 0,1 0 0,-1 0 0,1 0 0,-1 0-1,1 0 1,-1-4 0,-21-53-4452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0.8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1 832,'0'0'7722,"0"212"-7226,0-155-344,0-7-152,0-8-32,0-14-952,0-10-1049,-4-43-3952,-17-10 5817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1.1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2080,'0'0'8802,"277"-3"-8410,-210 20-320,-4 1-56,-4 0-16,-5 0-120,-16-1-1368,-13-13-2017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1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1 224,'0'0'10450,"92"195"-9329,-46-124-129,-4-4-472,-4-7-256,-4-14-208,-5-11-48,-8-10-8,0-25-424,-8 0-2073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1.7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1 5313,'0'0'4353,"42"258"-2208,-33-137-337,-1 10-128,-4 3-407,0 1-489,1-15-312,-1-17-328,-4-22-128,0-17-16,0-18 16,-4-14-32,-22-18-592,-24-14-1417,8-7-1199,-4-28-2690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2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7802,'0'0'6289,"181"77"-11938,-181-48-601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2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625 1 2633,'-319'70'4497,"294"-34"-3329,-8 10 376,-14 7-40,1 11-839,-17 10-665,13-14-1193,8-17-4424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2.6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1 160,'0'0'0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2.9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1 348 6841,'0'0'6834,"239"-39"-4890,-92 21-831,12 1-601,1 2-384,-9 8-104,-9 4-24,-20 3-856,0 0-1329,-38 0-2184,-30 0-888</inkml:trace>
  <inkml:trace contextRef="#ctx0" brushRef="#br0" timeOffset="1">1234 1 3425,'0'0'10858,"252"142"-10354,-189-111-336,-17 1-80,-20 4-88,-26 3-64,0 14-240,-55 7-592,-50 14-1441,9-13-1503,16-19-745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0.5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159 0 4817,'0'0'9127,"33"8"-8587,104 24-244,-127-31-251,-1 1-1,1-2 0,-1 1 1,1-1-1,-1 0 0,1-1 0,-1 0 1,11-3-1,8-1 256,85 0 2752,-105 5-2718,-3 1-148,-1-1-1,0 0 1,1 1 0,-1 0-1,1 0 1,-1 0-1,0 1 1,0-1-1,0 1 1,0 0 0,0 0-1,0 0 1,0 1-1,-1-1 1,5 5-1,-2-1 53,0 0-1,-1 1 0,1 0 0,-1 0 0,0 1 0,-1-1 0,5 11 0,1 8 269,-1 1-1,0 0 1,7 49 0,-7 2 119,-3 1 0,-4 87 1,-2-113-410,0-35-146,0 1-1,-2 0 1,0 0 0,-1-1-1,-1 1 1,-10 28 0,11-39-53,0 0 1,-1 0-1,0-1 0,-1 0 1,0 0-1,0 0 0,0 0 1,-1-1-1,0 0 0,0 0 1,-1-1-1,1 1 0,-1-1 1,0-1-1,-1 1 0,1-1 1,-10 3-1,-6 1-97,0-1 0,-1-1-1,1-1 1,-47 3 0,-99-4-2552,125-5 1376,-80-2-4401,9-11-3257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3.2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1 131 7866,'0'0'1496,"251"-74"-1400,-146 46-88,-12 6-8,-18 15-296,-37 7-1416,-26 0-2385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3.5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638 1 3257,'0'0'9010,"-76"205"-6690,34-95-536,-12 25-287,-26 42-217,-25 42-712,5-17-416,16-25-152,25-42-232,34-61-1064,12-14-1305,26-106-9057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4.0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1 6793,'0'0'1731,"-10"40"-15,-71 267 1718,71-256-2762,2 0 0,-2 75 0,7 28-5061,3-188 2810,6-158-3281,-3 165 4534,1 1 0,1-1-1,2 1 1,0 0 0,13-28 0,-4 18 218,40-64 1,-47 86 358,0 1 1,2 0-1,-1 1 1,2-1 0,-1 2-1,2 0 1,13-10-1,-21 18 58,1 0 0,0 0 1,-1 0-1,1 1 0,0-1 0,7 0 0,-11 2-191,0 0-1,0 1 1,0 0 0,0-1 0,0 1-1,0 0 1,0 0 0,0 0 0,0 1-1,0-1 1,0 0 0,0 1 0,-1-1-1,1 1 1,0-1 0,0 1 0,0 0-1,0 0 1,-1 0 0,1 0 0,0 0-1,2 3 1,0 4 173,1 0 0,-2 0 0,1 0-1,-1 1 1,-1-1 0,1 1 0,-1 0 0,-1 0 0,1 13 0,3 38 694,-4 64 0,-1-69-790,0-25-132,-2 0 0,-8 47-1,8-64-104,-1 0 0,-1 0 0,0-1 1,-1 1-1,-1-1 0,0 0 0,0 0 0,-10 13 0,12-21-69,1 0 0,-1-1 0,1 1 1,-1-1-1,0 0 0,0 0 0,0 0 0,-1-1 0,1 1 0,-1-1 0,1 0 0,-10 2 1,11-3 25,0 0 0,0-1 0,0 1 1,0-1-1,0 0 0,0 0 0,0 0 1,0 0-1,0 0 0,0-1 0,0 1 1,0-1-1,0 0 0,1 0 0,-1 0 1,0 0-1,1-1 0,-1 1 0,0-1 1,1 1-1,0-1 0,-1 0 0,-2-3 1,0-1-101,0-1 0,1 0 0,0 0-1,0-1 1,1 1 0,-1-1 0,2 0 0,-1 0 0,1 0 0,0 0 0,-1-16 0,0-15-571,3-48-1,1 48 731,-1-6 782,0 42 289,0 26-749,0-21-296,1 0 1,-1-1-1,1 1 1,0 0-1,0-1 1,-1 1-1,1 0 1,0-1-1,1 1 0,-1-1 1,0 0-1,0 1 1,1-1-1,-1 0 1,0 0-1,1 1 1,-1-1-1,1-1 1,0 1-1,-1 0 1,1 0-1,0 0 1,0-1-1,-1 1 1,1-1-1,0 0 1,3 1-1,5 1-11,1 0 1,0 0-1,16-1 0,-19-1-312,0 0 0,0-1 0,0 0 0,0 0 0,0 0 0,0-1-1,0-1 1,-1 1 0,1-1 0,-1-1 0,0 1 0,0-1 0,0-1 0,0 1-1,-1-1 1,11-10 0,29-26-3347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4.3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1 333 1304,'0'0'9370,"247"-142"-8562,-167 103-311,-9 4-497,-8 7-449,-17-22-1695,-12 11-1825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4.6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173 1 2497,'0'0'5145,"-5"31"-2686,3-18-2224,-8 52 1691,-3 115-1,15 210 2468,1-2-4296,-3-352-145,-3 72-215,2-96 17,0 0 0,-2 0 0,1-1 0,-1 1 0,-1-1 0,-8 19 0,11-29 140,1 0 1,0 0 0,-1 0 0,1 0-1,-1 0 1,0 0 0,1 0 0,-1 0-1,0 0 1,0-1 0,1 1 0,-1 0-1,0 0 1,0-1 0,0 1 0,0-1-1,-1 2 1,1-2 26,0 0 1,1 0-1,-1-1 0,1 1 1,-1 0-1,1 0 0,-1 0 0,1 0 1,-1-1-1,1 1 0,-1 0 0,1 0 1,0-1-1,-1 1 0,1 0 0,-1-1 1,1 1-1,0-1 0,-1 1 0,1 0 1,0-1-1,-1 1 0,1-1 0,0 1 1,-1-2-1,-14-46-3293,15 45 3232,-52-237-6335,27 119 4480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4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240 390 320,'0'0'6880,"-32"37"-5884,-102 119-235,120-139-665,1 1 1,-13 23-1,22-33-97,1 0 0,0 0 0,0 0 0,-2 11 0,2 7-518,3-25 490,0-1 1,0 0-1,0 0 1,0 0-1,0 1 1,0-1-1,0 0 0,0 0 1,0 1-1,0-1 1,0 0-1,0 0 1,0 1-1,0-1 1,0 0-1,0 0 1,1 0-1,-1 1 0,0-1 1,0 0-1,0 0 1,0 0-1,0 1 1,0-1-1,1 0 1,-1 0-1,0 0 0,0 0 1,0 1-1,0-1 1,1 0-1,-1 0 1,0 0-1,0 0 1,0 0-1,1 0 1,-1 0-1,0 0 0,0 1 1,1-1-1,-1 0 1,0 0-1,0 0 1,0 0-1,1 0 1,-1 0-1,0 0 0,1-1 1,5 1-231,1 0-1,0-1 1,-1 1 0,1-2-1,-1 1 1,1-1 0,-1 0-1,0 0 1,0-1 0,0 0-1,0 0 1,10-7-1,10-9-44,34-30 0,-35 27 403,292-233 4746,-307 247-4919,-1 0-1,-1-1 1,16-20-1,-17 17-547,0 0-1,-1-1 1,0 0-1,-1 0 1,0 0-1,-1 0 1,0-1-1,-1 0 1,1-21-1,6-49-562,2 5 606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5.3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88 384,'0'0'11017,"26"-14"-9763,85-43-629,-104 54-601,0 0-1,0 1 1,0 0-1,0 0 1,1 1-1,-1 0 1,0 0-1,1 0 1,-1 1-1,13 1 1,2 0 11,-8-1-27,-4 0-6,0-1 1,0 2-1,0 0 0,0 0 1,13 4-1,-20-4-2,0 0 0,0 0 0,0 1 0,0-1-1,0 1 1,-1 0 0,1 0 0,-1 0 0,1 0 0,-1 1 0,0-1 0,1 0 0,-1 1-1,-1 0 1,1-1 0,0 1 0,-1 0 0,1 0 0,-1 0 0,2 6 0,0 2-1,-1 1-1,-1-1 1,0 1 0,0 0 0,-2 15 0,1-6 2,-1 1 8,-1-1 1,-1 0-1,-1 0 0,-1 0 0,-1 0 0,-14 34 1,-65 117-1,73-151-23,4-5-67,-20 33-113,26-46 20,0 0 0,-1 0-1,1 0 1,-1 0 0,0 0-1,0-1 1,0 1 0,0-1-1,0 0 1,-1 0-1,-4 3 1,7-5 81,0 0-1,1 1 1,-1-1-1,0 0 1,0 0-1,0 0 1,0 0-1,1 0 1,-1 0-1,0 0 1,0 0-1,0 0 1,1 0-1,-1 0 1,0 0-1,0-1 1,0 1 0,1 0-1,-1-1 1,0 1-1,0 0 1,1-1-1,-1 1 1,0-1-1,1 1 1,-1-1-1,1 0 1,-1 1-1,1-1 1,-1 1-1,1-1 1,-1 0-1,1 1 1,-1-1-1,1 0 1,0 0 0,-1 1-1,1-1 1,0-1-1,-7-37-1629,6 31 1493,-15-210-2705,11-2 5133,4 216-2185,1 0 0,1 0 0,-1 0 0,0 1 0,1-1 0,0 0 0,0 0-1,0 0 1,1 1 0,-1-1 0,1 1 0,0-1 0,0 1 0,0 0 0,0-1 0,0 1 0,1 0 0,-1 0 0,6-4 0,-3 4-252,-1 0 0,1 1 1,0-1-1,0 1 0,1 0 0,-1 0 0,0 1 0,0-1 0,1 1 1,-1 0-1,1 1 0,-1 0 0,7 0 0,-12 0 247,1 0-1,-1 0 1,0 0-1,1 1 1,-1-1 0,1 0-1,-1 0 1,0 1-1,1-1 1,-1 0 0,0 1-1,1-1 1,-1 1-1,0-1 1,0 0 0,1 1-1,-1-1 1,0 1-1,0-1 1,0 1-1,0-1 1,1 0 0,-1 1-1,0-1 1,0 1-1,0-1 1,0 1 0,0-1-1,0 1 1,0 0-1,-1 21 977,1-15-516,-2 30 982,-2 0-1,-2 0 1,-10 39-1,-5 23 644,6 32-411,4 229 1,11-349-1686,-1 10 3,0-12-1,1 1 1,0 0-1,0 0 1,1 0-1,0-1 1,1 1-1,0-1 1,0 1-1,1-1 1,1 1-1,4 8 0,-8-17 1,0 0 0,1 0 0,-1-1 0,1 1 0,-1 0 0,1 0 0,0-1 0,-1 1 0,1 0 0,0-1 0,0 1-1,-1-1 1,1 1 0,0-1 0,0 1 0,0-1 0,0 1 0,-1-1 0,1 0 0,0 0 0,0 1 0,0-1 0,0 0-1,0 0 1,0 0 0,0 0 0,0 0 0,0 0 0,0 0 0,1-1 0,1 0 4,-1 0 0,0 0 0,0-1-1,1 1 1,-1-1 0,0 1 0,0-1 0,-1 0 0,1 0 0,0 0 0,2-4-1,156-249-449,-93 140-593,-43 77 631,35-63-192,-54 91 593,-1 0 1,0 0 0,-1 0-1,0-1 1,0 1-1,-1-1 1,0 0 0,0-12-1,-2 22 18,0 0 1,-1 0-1,1 0 0,0-1 0,-1 1 0,1 0 0,0 0 0,-1 0 1,1 0-1,-1 0 0,0 0 0,1 0 0,-1 0 0,0 0 0,0 0 1,0 0-1,1 0 0,-1 0 0,0 1 0,0-1 0,0 0 0,0 1 1,0-1-1,-1 1 0,1-1 0,0 1 0,0-1 0,0 1 0,0 0 1,0-1-1,-1 1 0,1 0 0,0 0 0,0 0 0,-1 0 0,-1 0 1,-4 1 15,1-1 1,-1 1 0,0 0 0,1 0-1,-14 4 1,8 1-9,-1 0 1,1 0-1,1 1 0,-1 1 0,1 0 1,0 1-1,-16 16 0,11-8-8,0 1 0,0 1 0,-20 34-1,31-43 0,0 0 0,0 0 0,2 1 0,-1-1-1,1 1 1,1 0 0,0 0 0,0 0-1,1 0 1,1 0 0,0 13 0,0-19-5,0-1 0,1 1 0,-1-1 1,1 1-1,0-1 0,0 0 0,1 1 0,-1-1 1,1 0-1,0 0 0,0 0 0,0 0 0,1 0 1,-1 0-1,1-1 0,0 1 0,5 4 0,-2-3 0,1 0-1,0 0 1,1 0-1,-1-1 0,1 0 1,0 0-1,0-1 1,13 4-1,11 0-145,0-2 0,0-1 0,59 1 0,-53-4-51,14 0-1402,96-9 1,-70-7-1813,114-38 0,-90 18 1685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5.7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1 300 4065,'0'0'6641,"36"-20"-6219,120-62 2,-125 67-126,1 1-1,1 1 1,34-8 0,4-2-561,-63 21-151,-1-2 0,1 1 0,-1-1 0,0 0 0,-1 0 0,1-1 0,6-5 0,-11 8 189,1-1-1,-1 0 0,0 1 0,1-1 0,-1 0 1,0 0-1,-1-1 0,1 1 0,-1 0 0,1 0 0,-1-1 1,0 1-1,0-1 0,0 1 0,-1-1 0,1 1 1,-1-6-1,-3-4 504,-3 12 897,4 3-1017,0 0 0,0 0 0,1 1 0,-1-1 0,1 0 0,-1 1 0,1-1 0,0 0-1,-1 5 1,-6 19 589,2 2 0,1-1 0,1 0-1,1 1 1,2 0 0,2 38-1,0-27-77,0 147 2678,31 218 0,-7-213-3071,0 217 1,-28-390-988,2-18 658,1 1 1,0-1-1,0 0 0,-1 0 1,1 1-1,0-1 0,0 0 0,-1 0 1,1 1-1,0-1 0,0 0 1,-1 0-1,1 0 0,0 0 0,-1 0 1,1 1-1,0-1 0,-1 0 1,1 0-1,0 0 0,-1 0 0,1 0 1,0 0-1,-1 0 0,1 0 1,0 0-1,-1 0 0,1 0 0,-1-1 1,1 1-1,-3-1-236,1-1 0,0 0-1,0 0 1,0 1 0,0-1 0,1-1 0,-1 1 0,0 0-1,1 0 1,0-1 0,-1 1 0,1 0 0,0-1-1,0 1 1,0-4 0,-57-211-9607,55 206 9537,-27-116-3413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6.3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255 452 1016,'0'0'7078,"-23"33"-6030,-76 116 91,74-109-1088,3 2 1,1 0 0,1 2-1,-16 59 1,27-77-772,11-58-2670,9 0 3214,1 1 0,2 1 0,0 1 0,2 0 0,27-37 0,-14 20 141,87-123 327,15-26 2500,-121 178-2581,0 0 1,1 0 0,1 1-1,1 0 1,0 1-1,1 0 1,0 1 0,27-19-1,-20 19-243,0 0 0,1 2 0,0 0-1,1 2 1,0 0 0,0 1 0,1 2-1,1 1 1,-1 0 0,1 2 0,33-2-1,-43 6 70,-13-1-2,1 1-1,-1-1 1,1 1 0,-1 0-1,1 0 1,-1 0 0,1 0-1,-1 1 1,1-1 0,-1 1-1,1-1 1,-1 1 0,1 0-1,-1 0 1,0 0 0,1 0-1,-1 1 1,0-1-1,0 0 1,0 1 0,0 0-1,0-1 1,0 1 0,0 0-1,2 3 1,0 5 93,1 1-1,-1-1 1,0 1-1,-1 0 1,-1 0-1,1 0 1,-2 0-1,0 0 1,0 0-1,-1 1 1,0-1-1,-1 0 1,0 1 0,-1-1-1,0 0 1,-1 0-1,0 0 1,-1-1-1,0 1 1,0-1-1,-12 18 1,-3-2-169,0 0-1,-3-2 1,0 0 0,-1-1-1,-1-2 1,-1 0 0,-1-2-1,-55 32 1,70-46-409,-1-1 1,0 0-1,0-1 1,-1-1-1,1 1 0,0-2 1,-1 0-1,-18-1 1,29 0 347,0 0 1,0 0 0,0 0 0,1 0-1,-1 0 1,0-1 0,0 1 0,1-1-1,-1 1 1,0-1 0,0 0-1,1 1 1,-1-1 0,1 0 0,-1 0-1,1 0 1,-1-1 0,1 1 0,0 0-1,-1 0 1,1-1 0,0 1 0,0-1-1,0 1 1,0-1 0,0 0-1,0 1 1,1-1 0,-1 0 0,0-2-1,-1-5-35,0 1 0,1-1-1,1 0 1,-1 0 0,2-10-1,-1 2 194,1 16-2,-1-1 0,0 1 0,0 0 0,1-1 0,-1 1 0,0 0 0,1-1 1,-1 1-1,1 0 0,0 0 0,-1-1 0,1 1 0,0 0 0,0 0 0,0 0 0,0 0 0,0 0 0,0 0 0,0 0 0,0 0 0,0 0 0,0 1 0,1-1 0,-1 0 0,0 1 0,1-1 0,-1 1 1,0-1-1,1 1 0,-1 0 0,3-1 0,6 0 282,0 0 1,0 0 0,16 2-1,-11-1-68,20 0 124,-1 2 0,1 1 0,-1 2 0,36 9 0,-49-8-676,0-2-1,-1 0 1,38 1-1,-57-5 138,0 0 0,0 0 0,0 0 1,0-1-1,0 1 0,1 0 0,-1 0 0,0-1 0,0 1 0,0 0 0,0-1 0,0 1 0,0-1 0,0 1 0,-1-1 0,1 0 0,0 1 0,0-1 0,0 0 0,-1 0 0,1 0 0,0 1 0,-1-1 0,1 0 0,0 0 0,-1 0 1,1 0-1,-1 0 0,0 0 0,1 0 0,-1 0 0,0 0 0,0 0 0,1-1 0,-1 1 0,0 0 0,0 0 0,0 0 0,0 0 0,-1-2 0,1 1-116,2-36-2628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6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79 352,'0'0'10882,"218"-29"-9945,-155 29-561,0 0-264,-8 0-112,-5 0-632,-16 0-1697,-9 0-1464,-25-21-392,0-7 3201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3.4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201 234 8,'0'0'20059,"-34"17"-17891,-103 50-626,107-50-935,30-17-600,1 0 0,-1 0 0,0 0 0,0 0 1,0 0-1,0 0 0,0 0 0,0 0 0,0 0 0,1 0 1,-1 0-1,0 0 0,0 0 0,0 0 0,0 1 0,0-1 1,0 0-1,0 0 0,0 0 0,0 0 0,1 0 0,-1 0 1,0 0-1,0 0 0,0 0 0,0 0 0,0 1 0,0-1 1,0 0-1,0 0 0,0 0 0,0 0 0,0 0 0,0 0 1,0 0-1,0 0 0,0 1 0,0-1 0,0 0 0,0 0 1,0 0-1,0 0 0,0 0 0,0 0 0,0 0 0,0 1 1,0-1-1,0 0 0,0 0 0,0 0 0,0 0 0,0 0 0,0 0 1,0 0-1,-1 0 0,1 0 0,0 0 0,0 1 0,0-1 1,0 0-1,0 0 0,0 0 0,0 0 0,0 0 0,0 0 1,-1 0-1,1 0 0,0 0 0,0 0 0,13 3 246,0-1-1,0 0 1,26 0-1,-11 0 1,135 2 1038,-1-7 1,226-34-1,309-87 252,-641 113-1363,129-27 240,362-67 139,-441 83-2778,-153 11-15590,-5 8 8602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6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491 1 440,'0'0'8769,"-10"33"-7516,-29 114-361,35-129-699,1 1 0,1-1-1,0 1 1,3 35-1,-1-18 66,1 9 55,-5 94 468,3-120-722,-2 0-1,0-1 1,-2 0-1,0 0 1,-9 23-1,-5 0 29,-46 75-1,51-95-332,-1-1 0,-1-1 0,0 0 0,-38 32 0,51-48 14,1-1 1,-1 0 0,0 0 0,0 0-1,0 0 1,0 0 0,0 0-1,0-1 1,0 0 0,0 1-1,-1-1 1,1-1 0,-1 1-1,1 0 1,0-1 0,-1 0-1,1 1 1,-1-1 0,-5-1 0,5-1-54,0 1 1,1-1-1,-1 0 1,1 0 0,-1-1-1,1 1 1,0-1 0,0 1-1,0-1 1,0 0-1,0 0 1,1-1 0,0 1-1,-1 0 1,1-1-1,-2-4 1,-5-8-630,1-1-1,-8-26 1,-7-38 155</inkml:trace>
  <inkml:trace contextRef="#ctx0" brushRef="#br0" timeOffset="1">0 638 232,'0'0'10077,"27"-22"-9340,7-6-560,50-31 0,-77 55-167,1 0 1,0 1 0,0 0-1,0 0 1,0 1 0,0 0-1,0 0 1,1 1 0,-1 0-1,1 1 1,-1 0 0,1 0-1,-1 0 1,11 3 0,0-1-9,-10-1-17,0 0-1,-1 0 1,1 1 0,0 0-1,-1 1 1,1 0-1,-1 0 1,0 1-1,0 0 1,0 1-1,-1-1 1,13 11-1,-9-4-546,0 0-1,-1 1 0,0 0 1,-2 0-1,1 1 1,10 22-1,48 71-2170,-67-105 2669,9 19 174,-9-19-152,0-1 0,0 1 1,1-1-1,-1 1 0,0-1 1,0 1-1,0-1 0,0 1 1,0-1-1,0 1 0,0-1 1,0 1-1,0-1 0,0 1 1,-1-1-1,1 1 0,0-1 1,0 1-1,0-1 0,-1 1 1,1-1-1,0 1 0,0-1 1,-1 1-1,1-1 0,0 0 1,-1 1-1,1-1 0,-1 1 1,1-1-1,-1 0 0,1 0 1,0 1-1,-1-1 0,1 0 1,-1 0-1,1 1 0,-1-1 1,1 0-1,-2 0 0,-30 1-2593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7.2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1 379 4353,'0'0'5877,"49"-3"-3604,481-25 2526,-146 4-2575,1026-97 2773,141-10-1959,-1141 106-2784,-56 4-82,-85 7-140,-248 12-34,240-8-128,-208 10-3089,-114 0-846,-47 2-2367,-22 3-2314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7.8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1 6817,'0'0'3513,"-25"227"-1104,12-33 103,-4 54-439,-4 28-241,4-13-352,5-19-367,12-28-665,0-7-256,33-36-192,9-45-32,0-47-944,4-35-1929,34-39-1216,-8-7-1216,-10-7 936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8.2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97 32,'54'-8'8284,"545"-57"-4719,401 41 55,12 64-724,511 11-1214,-1017-39-1675,-346-11 347,-160-1-292,0 0-1,0-1 0,0 1 0,0 0 1,0-1-1,0 1 0,0 0 1,0 0-1,0-1 0,0 1 0,0 0 1,0-1-1,0 1 0,0 0 0,0 0 1,0-1-1,0 1 0,0 0 1,0-1-1,0 1 0,0 0 0,0 0 1,-1-1-1,1 1 0,0 0 1,0 0-1,0-1 0,0 1 0,-1 0 1,1 0-1,0 0 0,0-1 0,-1 1 1,1 0-1,0 0 0,0 0 1,-1 0-1,-7-7 12,0 1 0,0 0 1,-1 0-1,0 1 0,0 0 0,0 0 1,-1 1-1,1 1 0,-1-1 1,0 2-1,0-1 0,0 1 0,0 1 1,-1 0-1,-15 0 0,24 2-73,0-1 0,0 0-1,0 1 1,0-1 0,1 1 0,-1 0 0,0 0-1,0 0 1,0 0 0,0 0 0,1 0 0,-1 0-1,1 0 1,-1 1 0,1-1 0,-1 1-1,1-1 1,0 1 0,-2 2 0,-1 3-2,1 0 0,-1 1 0,-3 14 0,5-16 1,-12 51 4,3 0 0,2 0 1,-2 81-1,0 495 303,12-476-217,7 195 22,1-151-221,-10-182-71,-1 0 0,0 0 0,-1 0 0,-1-1 0,-1 1 0,0-1 0,-2 0 0,0 0 0,-1-1 0,-18 29 0,13-23-966,-1-1 0,-1 0 0,-25 28 0,17-28-1443,-1-1-1,-29 20 0,49-38 2271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6:28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2953,'0'0'10303,"6"10"-8960,-3-6-1194,0 1 0,0-1 0,1 0 0,0 0-1,-1 0 1,1-1 0,0 1 0,1-1 0,-1 0 0,1 0 0,-1-1-1,9 4 1,38 15 1118,100 26 0,22-2 444,3-8-1,346 26 1,-285-57-652,366-38 1,-405 18-1279,-73 17-4791,-82 4-1741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7.1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61 4697,'0'0'15794,"-7"3"-13260,5-2-2434,1-1 0,-1 0 0,1 1 0,0-1-1,-1 1 1,1-1 0,0 1 0,0-1 0,-1 1 0,1 0 0,0 0 0,0 0 0,0 0 0,0 0 0,-1 1-1,5-1-18,0 1-1,0-1 0,0 0 1,0 0-1,0-1 0,1 1 1,-1-1-1,0 0 0,1 1 0,3-2 1,855 15 4133,-733-15-4035,790-67 616,-777 53-771,91 3-2000,-85 12-5927,-75 0-470,-22 0-3710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7.5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 10418,'0'0'4016,"44"0"-1977,311 0 1524,619-2 553,9 0-3743,-958 2-1749,-1 1 0,25 5-1,-104-6-10721,-7-17 5568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7.8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0 6233,'0'0'10851,"38"19"-8762,127 58-658,16-13-447,-152-56-933,0 1 1,0 2-1,-1 1 1,0 1-1,29 18 1,-53-28-55,-1-1 1,1 1 0,-1 0-1,1 0 1,-1 1 0,0-1 0,0 1-1,2 4 1,-4-7-3,0 0 0,0 1 0,-1-1 0,1 1-1,-1-1 1,1 1 0,-1-1 0,1 1 0,-1-1 0,0 1 0,0-1 0,0 1 0,0 0 0,0-1 0,0 1 0,0-1 0,-1 1-1,1-1 1,0 1 0,-1-1 0,1 1 0,-1-1 0,0 1 0,1-1 0,-1 0 0,0 1 0,0-1 0,-2 2 0,-7 6-52,0 0 1,-1-1-1,0 0 0,0-1 1,-1 0-1,0 0 1,-23 7-1,-11 8-295,-314 149-6182,190-95 290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8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0 9130,'0'0'12452,"2"34"-11761,1 14-552,8 161 14,-9-155-283,0 78-2058,-3-108 535,-1 1 0,-1-1 0,-7 28 0,8-43 546,2-7 847,-1 0 0,1 0 1,0-1-1,-1 1 0,1 0 0,-1 0 1,1 0-1,-1-1 0,0 1 1,0 0-1,0-1 0,0 1 1,0-1-1,0 1 0,0-1 1,0 1-1,-1-1 0,-2 2 1,3-11-1075,1-20 765,-1 1 517,1 1 0,2-1 1,0 1-1,8-30 0,-8 47 188,1 1-1,0-1 0,0 1 0,1-1 1,0 1-1,0 0 0,1 1 1,0-1-1,1 1 0,0 0 1,0 0-1,0 1 0,1-1 0,0 2 1,0-1-1,14-8 0,3 2 113,-1 1-1,1 0 1,45-11-1,82-12 398,-81 20-326,200-51 767,-304 77-1858,-37 18 1,44-18-174,-68 27-4034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8.7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0 213 7050,'0'0'8939,"0"30"-7318,2 98-392,-2-106-919,2 0 0,6 31 0,-7-47-375,1 0-1,0 0 1,0-1-1,0 1 1,1-1 0,0 1-1,0-1 1,0 0-1,5 6 1,-7-11-12,-1 1 0,0-1-1,0 0 1,0 1 0,0-1 0,1 0 0,-1 1 0,0-1 0,0 0-1,1 1 1,-1-1 0,0 0 0,0 0 0,1 1 0,-1-1 0,0 0 0,1 0-1,-1 1 1,1-1 0,-1 0 0,0 0 0,1 0 0,-1 0 0,0 0 0,1 0-1,-1 0 1,1 0 0,-1 1 0,1-1 0,-1-1 0,0 1 0,1 0 0,-1 0-1,1 0 1,-1 0 0,0 0 0,1 0 0,-1 0 0,0 0 0,1-1 0,-1 1-1,0 0 1,1 0 0,-1-1 0,1 1 0,4-21-1504,-3-131-591,-3 85 2075,1 59 94,0 1 0,1-1-1,0 0 1,0 1 0,1 0-1,0-1 1,0 1 0,0 0-1,1 0 1,0 0 0,1 0-1,-1 1 1,1-1 0,5-5-1,1 1-8,1 0 0,0 1-1,0 0 1,1 1 0,0 1-1,17-10 1,-1 2 86,1 2 1,1 1-1,0 1 0,0 1 0,1 2 0,1 1 1,-1 1-1,1 2 0,0 1 0,43 1 0,-71 2 13,0 1-1,0 0 1,0 1-1,1-1 1,-1 1-1,0 0 1,0 0-1,0 0 1,0 0-1,0 1 1,0-1-1,5 4 1,-7-3-5,0 0 1,0 1-1,0-1 0,0 0 0,0 1 1,-1-1-1,1 1 0,-1-1 1,1 1-1,-1 0 0,0-1 0,0 1 1,-1 0-1,1 0 0,0 0 1,-1 0-1,1 5 0,-1 1 46,1 0 1,-1 0-1,0 0 0,-1 0 1,0 0-1,-1 0 0,0 0 0,0 0 1,-1-1-1,0 1 0,0-1 0,-6 11 1,-1-4-88,0 0 1,-1-1-1,0 0 1,-2-1-1,-17 16 1,-44 33-2000,-2-3 0,-160 93 0,145-103-2103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3.8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1 181 1224,'0'0'15856,"53"-4"-13631,-20 1-1834,385-44 2650,-225 17-1767,583-65 2149,-662 94-4959,-112 0 1346,-1 1 0,1 0 1,0 0-1,-1 0 0,1 0 1,-1 0-1,1 0 0,-1 1 1,1-1-1,-1 1 0,1-1 1,-1 1-1,1-1 0,-1 1 1,1 0-1,-1-1 0,0 1 1,1 0-1,-1 0 0,0 0 1,0 0-1,0 0 0,0 1 1,2 1-1,-2 0-757,0 1 0,0 0-1,-1-1 1,1 1 0,-1 0 0,1 0 0,-1 0 0,-1 5 0,1 4-1340,0 29-6538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39.2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5049,'0'0'7594,"21"35"-6510,70 115-425,-83-138-611,0 0 0,1-1 0,0 1-1,0-2 1,1 1 0,1-1 0,14 11 0,-9-10-23,-10-5-93,1-1 0,1 0 0,-1 0 0,1-1 0,0 0 0,0 0 0,0-1 0,10 3 0,-13-5-49,0 0-1,0 0 1,0-1 0,0 0 0,-1 0 0,1 0 0,0-1 0,0 1 0,0-1-1,-1 0 1,1 0 0,0-1 0,-1 0 0,1 0 0,-1 0 0,7-4 0,56-41-841,-48 33 906,1 0 0,0 1 0,1 0 0,37-15 0,-39 22 215,0 1-1,1 0 1,-1 2-1,1 0 1,0 1-1,0 1 1,0 0 0,0 2-1,20 3 1,-32-2 39,-1 1 0,1 0 0,-1 0 1,1 1-1,-1 0 0,0 0 0,-1 0 1,1 1-1,-1 0 0,0 1 0,0-1 1,0 1-1,5 8 0,25 21 822,-34-34-1001,0 1 1,1-1-1,-1 0 0,1 0 0,-1 0 0,1 0 0,-1 0 1,1-1-1,0 1 0,-1-1 0,1 0 0,0 0 0,3 0 0,37-4 421,196-47 998,-95 34-2055,256 2 0,-391 15 241,37 3-797,-45-3 987,0 0 1,1 1-1,-1-1 0,0 0 0,1 1 1,-1-1-1,0 1 0,0 0 0,1-1 1,-1 1-1,0 0 0,0 0 0,0 0 0,0 0 1,0-1-1,0 2 0,0-1 0,0 0 1,0 0-1,-1 0 0,1 0 0,0 0 0,-1 1 1,1-1-1,-1 0 0,1 1 0,-1 0 1,1 13-3946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0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3109 442 5353,'0'0'5997,"-39"-29"-5319,-127-89-102,156 111-533,0 1-1,0 0 1,-1 0 0,1 1 0,-1 1-1,0 0 1,-1 0 0,1 1-1,-1 1 1,1 0 0,-1 0-1,-21 1 1,3 0 29,-48-6-3,0 4 1,0 4 0,0 3-1,-122 22 1,-391 104 218,311-67 17,-326 119-1,549-161-241,0 3 0,2 2 0,0 3 0,-62 45 0,88-53-30,2 2-1,0 0 1,1 2-1,2 1 1,1 1 0,0 1-1,3 1 1,-30 53 0,29-39 21,1 1 1,3 0 0,1 1-1,-14 72 1,19-55-10,3 0 0,0 126 0,9-156-35,2 0 0,1 0 1,1 0-1,2-1 1,11 34-1,-1-21 3,1 0 1,46 78-1,-17-47 33,2-1 0,4-3 0,3-2 0,3-3 0,118 104-1,-124-127 4,3-2-1,0-3 0,3-2 0,1-3 0,1-2 0,2-3 0,1-3 0,70 18 0,-42-21 217,0-4 0,99 5-1,194-13 720,-244-17-709,-2-6 0,154-34 0,258-85 208,-147 18-265,-294 77-155,164-79-1,-253 104 4,0-2 1,0 0-1,-2-1 0,1 0 0,-2-2 1,0 0-1,-2-1 0,1-1 0,-2-1 0,-1 0 1,17-32-1,2-11 22,-3-3-1,35-109 1,-37 80-78,-5 0-1,-3-2 1,-4 0 0,-5-1-1,-4 0 1,-7-106 0,-3 152-10,-3 1 1,-1 0 0,-3 1 0,-2 0-1,-30-78 1,0 28-12,-87-153 0,98 199 0,-2 2-1,-62-74 0,74 102-7,-2 0-1,-1 1 1,-1 2-1,-1 1 0,0 0 1,-52-27-1,39 29-7,-1 1 1,-1 2-1,-1 1 0,0 3 0,-81-12 0,-223 4 330,-199 35 34,416-3-295,1 6 0,-165 47 1,235-50-518,-72 32 0,106-37-31,0 1 1,1 1 0,0 1 0,1 1 0,-33 30 0,21-9-943,1 1 1,2 1-1,2 2 0,2 1 1,-23 45-1,-10 41-4446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1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5145,'0'0'11843,"298"15"-10859,-173-15-16,10 0-64,3 0-368,-4 0-368,-3 0-168,-10 0-72,1 3-376,16 15-2680,-33-4-3362,-21 0-3008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1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 7858,'0'0'12450,"235"-14"-10457,-105 14-441,13 7-488,12 8-432,-4-5-247,4 1-305,-12-1-80,29 15-1201,-38-4-2720,-33-6-5553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2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8754,'0'0'5625,"51"56"-10298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2.7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1 160,'0'0'17852,"97"181"-21749,-72-128-4153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4.0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0 4249,'0'0'6020,"-8"5"-5348,-5 8-114,12-11-511,1 0 0,-1 0 0,1 0-1,-1 0 1,1 1 0,0-1 0,0 0 0,0 0 0,0 0 0,0 0 0,0 0 0,1 1 0,-1-1 0,2 4 0,8 21 457,24 43 0,1-1 44,14 38 133,-6 3 1,-4 1-1,-4 1 1,-6 2-1,-5 1 1,-5 1-1,5 126 1,-20 139 619,-5-240-863,-1-44-664,-4-1 0,-31 161 0,36-251-701,1-4 211,1-28-1940,5-55-1680,20-98 1,4 23-983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4.4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3673,'0'0'4403,"41"-14"-3156,-6 1-866,4-2 107,1 2 1,0 2-1,0 1 1,1 2-1,56-3 1,338 7 2487,-382 4-2832,364 35 724,-7 35-584,-408-70-285,30 6 2,106 23 0,-114-23-1,-1 1 0,0 1 0,33 18 0,-52-24 13,-2-2 60,0 1-1,0 0 0,-1 0 0,1 0 0,0 0 0,0 0 0,-1 0 0,1 0 0,0 0 0,-1 1 0,1-1 0,-1 1 0,0-1 0,1 1 0,-1-1 0,0 1 0,0 0 0,0 0 0,0 0 1,0 0-1,0 4 2091,-1 7-666,-34 479 724,13-277-1417,-41 772 1750,60-862-2415,-14 221-346,15-335 110,-1 2-112,1 1-1,-2-1 1,0 0-1,-4 13 1,6-22 10,-1 0 1,0 0-1,1-1 0,-1 1 1,0-1-1,-1 0 1,1 0-1,-1 1 0,1-1 1,-1-1-1,0 1 1,0 0-1,0-1 1,0 1-1,-1-1 0,1 0 1,-1 0-1,1-1 1,-6 3-1,-17 1-2012,0-1 0,0-1 0,-1-1 0,-28-2-1,-32 0-5237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4.7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61 4481,'0'0'9490,"58"-7"-6619,-20 2-2317,393-35 3684,148 32 734,-437 8-4275,-61 0-597,1 4 0,-1 3-1,149 34 1,-221-39-759,25 9-762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5.8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 7298,'0'0'7721,"243"-25"-5640,-117 18-681,13 0-320,16 7-192,5 0-464,-9 0-328,-9 0-7,-12 7-73,-25 11-16,-17-8-313,-20 1-1255,-31-11-1569,-12 0-535,-25-21-1401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4.1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57 6041,'0'0'8650,"269"4"-7402,-152-4-55,1 0-393,-13-18-272,-13 0-504,-25 1-24,-16 10-1408,-26 7-705,-13 0-2144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6.1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7066,'0'0'8165,"43"17"-6286,144 60-474,206 79 671,-363-144-2061,-12-6-16,-1 0 1,0 1-1,-1 0 0,0 2 1,0 0-1,0 1 1,-1 0-1,15 14 0,-28-22 2,0 1-1,1-1 1,-1 0-1,0 1 1,-1 0-1,1-1 1,0 1-1,-1 0 1,1 0-1,-1 0 0,0 0 1,0 0-1,0 0 1,-1 0-1,1 0 1,-1 0-1,1 1 1,-1-1-1,0 0 1,0 0-1,0 0 0,-1 1 1,1-1-1,-1 0 1,0 0-1,0 0 1,0 0-1,0 0 1,-1 0-1,1 0 1,-1 0-1,-2 4 0,-4 2 16,1-1-1,-1 1 0,-1-1 1,0-1-1,0 1 0,0-1 0,-19 10 1,-59 27-1191,-3-3 1,-129 41-1,79-40-3227,23-14-2009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6.8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7354,'0'0'11746,"105"258"-10690,-92-148-480,-13 11-320,0-1-256,0-3-280,-9-14-2088,-16-18-1457,4-43-1400,4-28 1360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7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89 5113,'0'0'6602,"248"-68"-5514,-181 58-528,-8-1-560,-13 11-96,-21 0-1777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7.4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7914,'0'0'3070,"0"35"-1925,3 116-277,-2-140-789,0 0-1,0-1 0,1 1 1,6 20-1,-5-25-54,0 0-1,0 0 1,0-1-1,1 1 1,5 5 0,-8-10-23,0 1-22,0 0-1,0 0 1,0 0 0,0-1-1,1 1 1,-1-1 0,1 1-1,-1-1 1,1 1 0,0-1-1,-1 0 1,1 0-1,0 0 1,0 0 0,0 0-1,0 0 1,0 0 0,0-1-1,0 1 1,0-1 0,0 1-1,0-1 1,0 0-1,0 0 1,0 0 0,1 0-1,-1 0 1,0-1 0,0 1-1,0 0 1,0-1-1,0 0 1,0 1 0,0-1-1,0 0 1,0 0 0,0 0-1,-1 0 1,1-1 0,2-1-1,5-6-145,0 0 0,0 0-1,-1-1 1,0-1 0,9-15 0,-9 14 23,6-10-145,5-8-50,2 1 0,26-29 0,-40 50 319,0 1 0,0 0 1,1 1-1,0-1 0,0 2 0,1-1 0,-1 1 0,1 0 0,0 1 0,1 0 1,-1 1-1,13-4 0,1 4 18,0 0 1,1 2 0,-1 0-1,41 5 1,-61-4-33,0 1 1,0-1-1,0 1 0,0 0 0,0 0 1,-1 0-1,1 0 0,0 0 0,0 0 0,-1 1 1,1-1-1,-1 1 0,1 0 0,-1 0 1,0 0-1,1 0 0,-1 0 0,0 0 1,0 1-1,-1-1 0,1 1 0,0-1 1,-1 1-1,0 0 0,2 4 0,-2-2-106,0 0 0,0 0-1,0 0 1,-1-1 0,0 1 0,0 0-1,0 0 1,-1 0 0,0 0 0,0 0-1,0-1 1,0 1 0,-1 0 0,0-1-1,-4 8 1,1-3-660,-1-1 0,0 0 1,-9 10-1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7.7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 4737,'0'0'6128,"1"31"-4606,1 11-1016,8 44 0,-9-81-461,0 0 0,0 0 1,1 0-1,0-1 0,-1 1 0,2-1 0,-1 1 1,1-1-1,-1 0 0,1 0 0,0 0 0,1 0 1,-1 0-1,1-1 0,-1 1 0,1-1 0,0 0 1,8 4-1,0 2 37,-4-4-152,0 0-1,0 0 1,0-1-1,1 0 0,-1-1 1,1 0-1,0 0 1,0-1-1,0 0 1,0-1-1,0 1 0,0-2 1,1 0-1,-1 0 1,0 0-1,0-1 0,0 0 1,0-1-1,0 0 1,0-1-1,0 0 0,0 0 1,-1-1-1,0 0 1,1 0-1,-1-1 1,12-10-1,66-53-797,-48 36 581,1 2 0,65-38-1,-90 61 393,1 0-1,-1 0 0,1 2 0,1 0 0,-1 0 0,1 2 0,0 0 0,0 0 1,0 2-1,0 0 0,30 2 0,-40 0 42,1 0-1,-1 0 1,1 1-1,-1 0 1,0 0 0,0 0-1,0 1 1,0 0 0,0 0-1,0 0 1,-1 1-1,8 6 1,0 3 468,-1 0 1,0 0-1,11 18 0,-12-16-99,0 0 0,1-1 0,19 16-1,-29-28-563,0 0-1,0-1 0,0 1 1,1-1-1,-1 0 0,0 1 1,1-1-1,-1 0 0,1-1 1,-1 1-1,1 0 0,0-1 1,-1 1-1,1-1 0,-1 0 1,1 0-1,0 0 0,-1 0 1,1-1-1,0 1 0,-1 0 1,1-1-1,-1 0 0,1 0 1,-1 0-1,1 0 0,-1 0 1,1 0-1,-1-1 0,0 1 1,0-1-1,0 1 0,0-1 1,0 0-1,0 0 0,0 0 1,2-4-1,96-133-6649,-53 65 2361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8.0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1 291 3617,'0'0'11042,"222"-14"-9017,-113-18-1025,4 0-752,-8-3-248,-12-1-1024,-26 4-1033,-13-10-1047,-20 10-1521,-17-3-913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8.3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395 0 6273,'0'0'4651,"-3"36"-3107,1-10-1165,-10 233 3085,18 79-375,-6 219-2293,-5-485-1073,-4 0-1,-19 76 0,24-128-36,1-2-233,3-16 371,0 0 0,-1 1 0,1-1 0,0 0-1,-1 0 1,1 0 0,-1 0 0,0 1 0,0-1-1,0 0 1,0 0 0,0 0 0,0-1 0,0 1 0,-3 3-1,2-22-1976,2-182-5696,0 83 4504</inkml:trace>
  <inkml:trace contextRef="#ctx0" brushRef="#br0" timeOffset="1">240 687 5393,'0'0'5171,"-26"39"-3442,-83 128-648,94-144-1003,1 0 0,1 0 1,1 1-1,1 1 0,-12 38 1,16-41-161,5-16-528,0 1 0,0 0 0,1 0 0,0 0 0,-1 14 0,11-21-721,-1 0 1375,1-1 0,-1-1 0,1 0-1,-1 0 1,0 0 0,0-1 0,13-6-1,58-35 714,-55 30-600,23-15-227,0-2 0,-3-2 0,64-59 0,-68 51-1467,55-70 0,-41 35-1583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9.0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98 3273,'0'0'6238,"36"-16"-5112,119-48-401,-146 61-678,0-1 0,0 2-1,0-1 1,1 1-1,-1 0 1,1 1 0,0 0-1,-1 1 1,17 1 0,-1 0 16,-13-1-51,-1 1-1,1 0 1,-1 1 0,1 0-1,-1 0 1,0 1 0,19 8 0,-25-9 9,-1 0 0,1 1 0,-1-1 1,0 1-1,0 0 0,0 0 0,0 0 1,-1 1-1,1-1 0,-1 1 0,0 0 1,0 0-1,0 0 0,0 0 0,-1 1 1,0-1-1,0 1 0,0 0 0,0-1 1,1 7-1,-1 5 150,0-1 0,-1 1 0,-1 0 0,0-1 0,-1 1 0,-1 0 0,0-1 0,-1 1 1,-1-1-1,0 0 0,-1 0 0,0-1 0,-2 1 0,-10 18 0,-106 163 6,96-158-938,-2-1-1,-61 62 1,87-96 587,0 0 0,0 0 1,0 0-1,0-1 0,-1 1 1,1-1-1,0 0 0,-1 0 1,0 0-1,1-1 0,-1 1 1,0-1-1,0 0 0,0 0 0,0 0 1,-7 0-1,10-1 99,1 0-1,-1 0 1,0 0-1,0 0 1,1 0-1,-1-1 1,0 1-1,0 0 1,1 0 0,-1-1-1,0 1 1,0 0-1,1-1 1,-1 1-1,0 0 1,1-1-1,-1 1 1,1-1-1,-1 1 1,1-1-1,-1 0 1,1 1 0,-1-1-1,1 1 1,-1-1-1,1 0 1,-1-1-1,-3-21-591,4 15 333,-3-25-261,2 1-1,6-61 1,-3 75 576,2 0 1,0 0-1,1 0 0,0 1 1,1-1-1,16-27 1,-11 25 220,2 0 0,27-33 0,-34 46-129,0 1 0,0 0 0,0 0 1,1 0-1,0 1 0,0 0 0,0 0 0,1 1 0,0-1 1,13-4-1,-19 9 71,-3 11 212,0 0 0,-1 0-1,0 0 1,-1 0 0,-1 0 0,1 0 0,-2-1 0,-10 20 0,-4 11 502,-9 32 129,4 1 1,2 1 0,-18 127-1,4 234-715,36-333-546,0-103 273,1 1-1,-1 0 1,0-1-1,0 1 0,1 0 1,-1-1-1,0 1 0,1 0 1,-1-1-1,1 1 1,-1-1-1,1 1 0,-1-1 1,1 1-1,-1-1 0,1 1 1,-1-1-1,1 1 1,0-1-1,-1 0 0,1 1 1,0-1-1,-1 0 0,1 0 1,0 0-1,-1 1 1,1-1-1,0 0 0,0 0 1,-1 0-1,1 0 0,0 0 1,-1 0-1,1 0 0,0 0 1,0-1-1,-1 1 1,1 0-1,0 0 0,-1-1 1,1 1-1,0 0 0,-1-1 1,1 1-1,0 0 1,-1-1-1,1 1 0,-1-1 1,2 0-1,5-5 6,0-1 1,0 0-1,0 0 0,0 0 0,-1-1 1,-1 0-1,1 0 0,4-9 1,-1 2-32,245-384-2880,-241 379 2779,8-10-104,24-47 0,-42 70 250,1-1 0,-1 1 0,0-1 0,-1 0 0,1 1 0,-2-1 0,1 0 0,-1 0 0,0-1 0,-1 1 0,0 0 0,-1-11 0,1 18-13,0 1-1,0 0 0,0 0 1,0-1-1,0 1 1,-1 0-1,1 0 0,0-1 1,0 1-1,0 0 0,0 0 1,-1-1-1,1 1 1,0 0-1,0 0 0,0 0 1,-1-1-1,1 1 0,0 0 1,0 0-1,-1 0 1,1 0-1,0 0 0,-1 0 1,1-1-1,0 1 0,0 0 1,-1 0-1,1 0 1,0 0-1,-1 0 0,1 0 1,0 0-1,0 0 0,-1 0 1,-6 0 9,0 0 0,0-1 0,0 2 0,1-1 0,-1 1 0,0 0 0,0 1 0,1 0 0,-1 0 0,1 0 1,-1 1-1,1-1 0,0 2 0,-7 3 0,4 0 9,0 0 0,1 1 1,0 0-1,0 0 0,1 1 0,0 0 0,1 0 1,-9 15-1,9-12 109,0 0 1,1 0-1,1 0 0,0 1 1,0 0-1,1 0 0,1 0 1,0 0-1,1 0 0,1 20 1,0-24-70,1 1 1,0 0 0,0 0-1,1-1 1,1 1 0,0-1-1,0 1 1,0-1 0,1 0 0,1 0-1,0-1 1,0 1 0,0-1-1,12 13 1,-5-9-11,1-1 1,0 0-1,18 12 0,-25-19-287,0-1 0,0 1 0,0-1-1,1 0 1,-1-1 0,1 1 0,0-1 0,0-1-1,-1 1 1,12 0 0,-40-23-9049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9.3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 7610,'0'0'3896,"223"-28"-2487,-110 24-513,9 4-400,-1 0-240,-3 0-112,-22 0-144,-20 0-736,-22 0-1657,-24-7-1687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49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1 3129,'0'0'11410,"151"96"-11114,-151-57-152,-25 7-144,-55 31-1120,4-13-2761,5-11-2504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4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21 228 9586,'0'0'4188,"-3"35"-3175,-8 111-421,7-100-422,3-44-166,1 0 0,-1 1 0,1-1-1,0 0 1,0 1 0,0-1-1,0 0 1,0 1 0,0-1-1,1 1 1,-1-1 0,1 0-1,-1 0 1,2 3 0,-1-5-16,0 0 1,0 0 0,0 1 0,-1-1 0,1 0 0,0-1-1,0 1 1,0 0 0,0 0 0,0 0 0,-1 0-1,1-1 1,0 1 0,0 0 0,0-1 0,-1 1-1,1 0 1,0-1 0,-1 1 0,1-1 0,0 1-1,-1-1 1,1 0 0,0 1 0,-1-1 0,1 0-1,0 0 1,13-20-131,0 1 0,-2-2-1,17-37 1,2-4-166,-22 47 221,77-131-699,-75 131 705,1 1-1,0 0 1,1 0-1,0 2 1,1-1-1,28-19 1,-39 31 87,1 0 0,-1 1 1,0-1-1,0 1 0,1 0 0,-1 0 1,0 0-1,1 0 0,-1 1 0,1-1 1,-1 1-1,8 0 0,-11 1 25,1-1-1,-1 1 1,1-1-1,-1 1 0,1 0 1,-1 0-1,1-1 1,-1 1-1,0 0 1,1 0-1,-1-1 1,0 1-1,0 0 1,0 0-1,0 0 1,0-1-1,0 1 1,0 0-1,0 0 0,0 0 1,0 0-1,0 29 440,0-23-262,-1 1-109,0 0 0,0-1-1,0 1 1,-1-1 0,-1 1-1,1-1 1,-1 0 0,0 0-1,0 0 1,-1 0 0,-5 7-1,-9 10-1145,-31 34-1,25-30-2558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0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72 168,'0'0'12960,"29"-3"-11510,435-44 2875,-253 28-4221,-123 17-3922,-84 19-3297,-7-2 1850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0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592 0 5825,'0'0'6762,"-143"241"-4458,97-145-399,0 6-921,-4 5-632,-5 6-232,1 0-112,-9 1-8,8-12-936,9-13-1169,21-33-471,16-24-1969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0.7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59 202 1984,'0'0'7802,"0"180"-6098,-8-102-383,-5 0-585,5-3-512,0-12-224,-1-9-176,5-19-936,0-21-809,0-21 17,4-35-937,0-15-7</inkml:trace>
  <inkml:trace contextRef="#ctx0" brushRef="#br0" timeOffset="1">303 0 3321,'0'0'5740,"12"37"-4101,35 127-406,-42-142-1011,-1 0 0,-1 0 0,-1 0 0,-1 1-1,-3 25 1,1-5 81,3 17-64,-1 49 45,-2-97-269,0-1 0,0 1 0,-1-1 0,-1 1 0,0-1 0,-7 17 0,8-24-133,0-1 1,0 0-1,0 0 1,-1 0-1,1-1 1,-1 1-1,1 0 0,-1-1 1,0 0-1,0 1 1,0-1-1,-1-1 1,1 1-1,0 0 0,-1-1 1,1 1-1,-1-1 1,-7 1-1,9-1-13,-1-1-1,0 1 1,0-1-1,0 0 1,-1 0-1,1 0 1,0-1 0,0 1-1,1-1 1,-1 1-1,0-1 1,0 0-1,0 0 1,0-1-1,1 1 1,-1 0-1,0-1 1,1 0-1,-1 1 1,1-1-1,0 0 1,0 0 0,-1 0-1,1-1 1,-2-2-1,-9-19-1059,1-1 0,1 0-1,-10-37 1,-1-9-971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1.0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2168,'0'0'4537,"12"27"-4358,35 84-94,-45-108-82,-1 1 0,1 0 0,-1 0 0,0-1 0,0 1 0,0 0 0,0 0 0,-1 0 0,0 0 0,0 0 0,0 0 0,-1 8 0,0-10 0,0 0 0,0 0 0,0 0-1,0 0 1,-1-1 0,1 1-1,0 0 1,-1-1 0,0 1-1,1-1 1,-1 1 0,0-1-1,-3 2 1,-7 6 473,16-9-292,11-4-248,-1-1 0,-1 0 0,1-1 0,-1 0 0,0-1 1,21-14-1,-8 5-304,46-28-1606,-4-1-2199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1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35 110 5385,'0'0'5225,"0"31"-4167,0 101-357,1-56-102,1-55-489,-2 1 1,0-1 0,-1 0 0,-1 0-1,-2 0 1,-9 36 0,13-56-129,0 0 0,0 0 1,0 0-1,0 0 0,-1 0 0,1 0 0,0-1 1,-1 1-1,1 0 0,-1 0 0,1 0 1,-1 0-1,1-1 0,-1 1 0,1 0 0,-1 0 1,0-1-1,1 1 0,-1 0 0,0-1 1,0 1-1,0-1 0,1 1 0,-1-1 0,0 0 1,-1 1-1,1-6-830,1 1 518,-1-17-464,1 1-1,1-1 1,2 1 0,-1-1-1,9-27 1,1 12 667,1 1 1,2 1-1,1 0 1,2 1-1,1 1 1,2 1-1,1 0 1,47-50-1,-63 76 404,1 0 0,-1 1 1,1-1-1,0 1 0,0 1 0,0-1 0,1 1 1,-1 0-1,1 1 0,-1 0 0,10-1 0,-13 2-112,1 0 0,-1 1 0,1-1 0,-1 1 0,1 0-1,-1 1 1,1-1 0,-1 1 0,1 0 0,-1 0 0,1 0 0,-1 0-1,0 1 1,0 0 0,0 0 0,0 0 0,0 0 0,0 1-1,0 0 1,4 4 0,-1 1-17,-2 0-1,1 0 1,-1 1-1,-1-1 1,1 1-1,-1 0 1,-1 1-1,0-1 0,0 1 1,2 14-1,1 17 115,0 50-1,-3-49-116,-2-17-87,-1-11-8,0 0 0,2 0 0,0 0 0,4 14-1,-6-25-38,1 0 0,0-1-1,0 1 1,0-1 0,0 1 0,0-1-1,1 1 1,-1-1 0,1 0-1,-1 0 1,1 0 0,0 0-1,0 0 1,0 0 0,0 0-1,0 0 1,1-1 0,-1 1 0,0-1-1,1 0 1,-1 0 0,1 0-1,0 0 1,-1 0 0,1 0-1,4 0 1,-2 0-11,1-1 0,0 0 0,-1 0 0,1 0 0,0-1 0,-1 0 0,1 0 0,0 0 0,-1-1 0,0 1 0,11-6-1,-5 0-132,1 0 0,-1-1 0,-1-1-1,16-14 1,142-163-5403,-95 93 806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2.1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798 0 3377,'0'0'9159,"-11"13"-8894,-4 2-148,6-6 0,0 1-1,1 0 0,0 0 1,1 1-1,-7 12 0,-4 2 108,0-1 0,-2-1 0,0 0 0,-30 25 0,-17 18-706,62-61 189,4-4 151,1-1 0,-1 1-1,0 0 1,0 0 0,0 0 0,0 0-1,1 0 1,-1 0 0,0 0 0,1 0-1,-1 0 1,1 0 0,-1 1 0,1-1-1,-1 2 1,27-11-3116,63-43 2159,-49 27 950,44-20 0,-70 38 529,0 1 0,0 0 0,0 1 1,1 0-1,-1 1 0,1 1 0,23-1 0,-29 3-59,-2-1-45,1 1-1,-1 0 0,0 1 0,0 0 0,1 0 1,-1 0-1,7 3 0,-12-3-219,1 1 1,-1-1-1,0 0 0,0 1 1,-1-1-1,1 1 0,0 0 1,0 0-1,-1 0 0,1-1 1,-1 1-1,0 1 1,1-1-1,-1 0 0,0 0 1,0 0-1,0 1 0,-1-1 1,1 0-1,-1 1 0,1-1 1,-1 1-1,0-1 0,0 0 1,0 4-1,0 1 10,0-1 0,-1 1-1,0 0 1,0-1 0,-1 1 0,1-1 0,-2 1-1,1-1 1,-1 0 0,1 0 0,-2 0 0,1 0-1,-1 0 1,0-1 0,-5 7 0,-11 10 31,-1-1 0,-30 23 0,29-25-61,-419 332-1153,140-134-4423,208-153 2063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2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 5625,'0'0'2425,"235"-15"-961,-126 12-448,-4 3-296,-17 0-488,-13 0-232,-20 0-120,-22 18-568,-33 10-1192,0-3-1121,-29-4-2336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2.7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0 266 6385,'0'0'7458,"227"15"-7050,-122-30-408,0-16-288,-13 2-704,-21 1-801,-16 7-175,-26 3 416,-20 0 79,-9 4-159,0 3-897</inkml:trace>
  <inkml:trace contextRef="#ctx0" brushRef="#br0" timeOffset="1">626 1 4697,'0'0'6353,"-13"205"-4496,13-120-417,0 7-360,0 7-464,0 1-408,0-5-208,-8-13-160,-9-22-1112,0-28-192,0-29 48,-4-3-529,0-71-367,4-3-33,5-4-535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3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1 146 1800,'0'0'0</inkml:trace>
  <inkml:trace contextRef="#ctx0" brushRef="#br0" timeOffset="1">345 0 6385,'17'0'5033,"4"0"-4248,4 0 279,8 15-560,1-5-504,25-3-672,-13-7-3497,8 0-2144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3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89 6657,'0'0'4159,"38"-10"-3064,3 0-719,202-44 1351,-188 47-1536,-1 2 0,88 3 0,-137 2-183,1 0-1,0 1 1,-1-1-1,1 1 1,-1 1-1,1-1 1,-1 1-1,0 0 1,1 0-1,-1 0 1,8 6-1,-10-6 5,1 1 0,-1 0 0,0 1 0,0-1 0,0 0-1,-1 1 1,1 0 0,-1-1 0,0 1 0,0 0 0,0 0 0,0 0 0,-1 0-1,0 1 1,2 6 0,-1 6-69,0-1 0,-1 1 0,-1 0 0,0 0 0,-1 0 0,-1-1 0,-1 1 0,0 0 0,-1-1 0,-1 0 0,0 0 1,-1 0-1,-1-1 0,-1 0 0,0 0 0,-1-1 0,0 0 0,-1 0 0,-1-1 0,0 0 0,0-1 0,-2-1 0,1 0 0,-23 15 0,31-23-158,0-1 1,1 0 0,-1 0-1,0-1 1,0 1-1,0-1 1,0 0-1,0 0 1,-1 0-1,1 0 1,0-1-1,0 0 1,-1 0 0,-3 0-1,5-1-33,0 0-1,0 0 1,0 0 0,0 0-1,0 0 1,0-1-1,0 1 1,0-1 0,1 0-1,-1 0 1,0 0-1,1 0 1,0 0 0,0-1-1,-1 1 1,1-1-1,1 1 1,-3-5 0,-19-43-3379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4.7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0 6585,'0'0'5089,"46"198"-3648,-25-116-145,-8-1-96,-1 1 249,-12 3-257,0 0-488,0 3-368,-21-3-336,-17 0-136,5-10-1440,8-19-993,25-42-719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3.6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1 4497,'0'0'5977,"37"226"-4176,-33-123-497,-4 7-672,0-4-520,0-3-112,0-11-1128,-29-25-1545,0-21-888,4-28 273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3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 1 1608,'0'0'9420,"7"34"-8281,21 115-565,-7-58-316,-15-70-241,-2-1-1,0 1 1,-1 0-1,0 32 0,-3-35-15,1-7-62,-1 0-1,0-1 1,0 1-1,-1-1 1,-1 1-1,0-1 0,0 1 1,-1-1-1,0 0 1,-8 16-1,-7 5-447,-1 0 0,-1-2 0,-37 41 0,57-69 568,-1-1 1,1 0 0,0 0-1,-1 1 1,1-1-1,0 0 1,-1 1-1,1-1 1,0 1 0,0-1-1,0 0 1,-1 1-1,1-1 1,0 1 0,0-1-1,0 1 1,0-1-1,0 1 1,0-1-1,0 0 1,0 1 0,0-1-1,0 1 1,0-1-1,0 1 1,0-1-1,0 1 1,0-1 0,1 0-1,-1 1 1,0-1-1,0 1 1,0-1-1,1 0 1,-1 1 0,0-1-1,0 0 1,1 1-1,-1-1 1,0 0 0,1 1-1,-1-1 1,1 0-1,-1 0 1,0 1-1,1-1 1,25 10 156,-19-7 126,126 51 2747,-58-22-1223,157 44 0,-208-71-1930,85 17 533,-95-20-853,-1-1 1,0 0-1,1-1 1,-1 0-1,24-4 1,-36 3 127,0 1 0,0 0 1,0-1-1,1 1 0,-1-1 0,0 0 1,0 1-1,0-1 0,0 0 0,-1 0 1,1 0-1,0 1 0,0-1 0,0 0 0,-1 0 1,1 0-1,0 0 0,-1-1 0,1 1 1,-1 0-1,1 0 0,-1 0 0,0 0 1,1 0-1,-1-1 0,0 1 0,0 0 1,0 0-1,0-1 0,0 1 0,0-2 0,0 1-409,1-26-6072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4.3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232 1 7017,'0'0'10395,"-105"244"-10395,54-145-1137,14-17-2111,-1-11-2689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4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8890,'0'0'8066,"348"28"-5658,-184-28-1152,16 0-703,9 0-25,-8-3-312,-18-11-136,-24 6-80,-30 5-240,-38 3-3857,-29 0-3465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8:54.9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10786,'0'0'12635,"55"46"-29615,-17-21 12515</inkml:trace>
  <inkml:trace contextRef="#ctx0" brushRef="#br0" timeOffset="1">0 1 3369,'185'184'2944,"-185"-166"-2944,-21-4-320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3.2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50 5265,'0'0'12492,"-19"-8"-10606,-58-25-801,77 33-1077,-1 0-1,1 0 0,0 0 0,0 0 0,0 0 0,0 0 0,0 0 1,0 0-1,-1 0 0,1 0 0,0 0 0,0 0 0,0 0 0,0 0 1,0 0-1,0 0 0,-1 0 0,1-1 0,0 1 0,0 0 0,0 0 1,0 0-1,0 0 0,0 0 0,0 0 0,0 0 0,-1 0 0,1 0 1,0 0-1,0 0 0,0-1 0,0 1 0,0 0 0,0 0 0,0 0 1,0 0-1,0 0 0,0 0 0,0 0 0,0-1 0,0 1 0,0 0 1,0 0-1,0 0 0,0 0 0,0 0 0,0 0 0,0-1 0,0 1 1,0 0-1,0 0 0,0 0 0,0 0 0,0 0 0,0 0 0,0-1 1,0 1-1,0 0 0,0 0 0,0 0 0,1 0 0,10-3 109,24 2-36,349 19 1819,-135 14-1261,1407 112 1390,-956-125-2700,-694-18 511,24-1-1135,33 6 0,-54-5-340,0 1 0,0 0 0,-1 1 0,14 5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3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61 6977,'0'0'11082,"26"-6"-10418,46-10 545,141-11 0,561 15 1115,-580 13-2199,292 19 15,-305-9-1891,-1-4-3348,-162-6 3485,-14 0 992,0 0-1,0-1 1,-1 0 0,1 0 0,0 0 0,0 0 0,0 0 0,0-1 0,0 0 0,-1 0-1,1 0 1,0 0 0,6-3 0,-9 2 130,0 1 1,0-1-1,-1 1 0,1-1 1,0 1-1,-1-1 0,1 1 1,-1-1-1,1 1 0,-1-1 1,1-3-1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4.0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0 7970,'0'0'9938,"247"153"-9346,-213-132-192,-26 4-184,-8 7-200,-25 17-16,-55 18-96,-71 54-1896,17-11-1209,8-25-3016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4.5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0 192 8362,'0'0'6857,"261"-8"-6721,-169-13-128,-4 4-8,-12-5-632,-13 1-656,-22-18-1289,-15 7-1247,-14 0-249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4.8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0 5289,'0'0'5581,"-1"41"-3687,2 522 2964,-1-329-3409,-1 291-694,2-489-1224,-2-1 0,-2 0 0,-1 0 0,-1 0 0,-2-1 0,-12 36 1,17-65 230,-1 0 0,1-1 1,-1 1-1,0-1 0,0 0 1,0 1-1,0-1 0,-1-1 1,-6 7-1,9-9 147,-1 0 1,1 0-1,0 0 1,-1 0-1,1 0 0,-1-1 1,1 1-1,-1 0 0,1-1 1,-1 1-1,1-1 1,-1 0-1,0 1 0,1-1 1,-1 0-1,0 0 1,1 0-1,-1 0 0,0 0 1,1 0-1,-1-1 1,1 1-1,-1-1 0,0 1 1,1-1-1,-1 1 0,1-1 1,-1 0-1,1 0 1,0 0-1,-1 1 0,1-1 1,0-1-1,0 1 1,-1 0-1,0-2 0,-4-5-344,0 0 0,1-1 0,0 0-1,0 0 1,-6-18 0,-17-61-2191,2-13-14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1504,'0'0'11279,"28"26"-10671,87 82-223,-104-99-288,0 0-1,0 0 1,19 10-1,-8-4 89,-20-13-178,0 0 0,0 0 0,-1 0 0,1 0 1,-1 0-1,1 0 0,-1 1 0,0-1 0,0 0 0,0 1 0,0-1 0,-1 1 0,1-1 0,-1 1 0,1 0 1,-1-1-1,0 1 0,0-1 0,0 1 0,0 0 0,0-1 0,-1 1 0,1-1 0,-1 1 0,-1 2 0,0 2-7,-1 1 0,0-1 0,0 1 0,-1-1 0,0 0 0,-1 0 0,-5 7 0,-114 121-907,51-56-833,14-16-1363,18-17-669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5433,'0'0'6137,"244"-131"-5976,-156 92-113,4 7-48,-8 7-8,-8 4-513,20 7-999,-20 3-600,-13 4-1417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5.0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571 0 6249,'0'0'15132,"-67"113"-14724,8-49-264,-16 14-144,-9 4-304,-4 3-377,4-8-303,12-13-648,30-21-729,97-100-13442</inkml:trace>
  <inkml:trace contextRef="#ctx0" brushRef="#br0" timeOffset="1">538 305 4417,'0'0'6457,"-135"198"-6105,93-145-352,5 0-856,-14 11-736,9-11-1353,17-17-487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5.3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185 176 2248,'0'0'4021,"-21"33"-2903,-68 113-67,78-127-1040,1 0 1,0 1-1,2 1 1,0-1 0,1 1-1,1 1 1,1-1-1,1 1 1,1 0-1,1 0 1,2 41 0,0-62-36,-1-1 0,1 0 0,0 0 0,1 0 0,-1 0 0,0 0 0,0 1 0,0-1 0,0 0 1,0 0-1,0 0 0,0 0 0,0 0 0,0 1 0,0-1 0,0 0 0,0 0 0,0 0 1,0 0-1,1 0 0,-1 0 0,0 1 0,0-1 0,0 0 0,0 0 0,0 0 0,0 0 0,1 0 1,-1 0-1,0 0 0,0 0 0,0 0 0,0 0 0,0 0 0,1 0 0,-1 0 0,0 0 1,0 0-1,0 0 0,0 0 0,1 0 0,-1 0 0,0 0 0,0 0 0,0 0 0,0 0 0,0 0 1,1 0-1,-1 0 0,0 0 0,0 0 0,0 0 0,0 0 0,0-1 0,0 1 0,1 0 1,8-7-94,9-15-46,-2-1 1,16-28 0,13-19 92,-17 34 515,2 0 0,1 2 1,2 1-1,1 2 0,1 1 0,55-34 0,-31 27 639,1 4 0,2 1 0,103-35 1,-128 54-269,49-10 1,-73 20-679,0 1 1,0 1-1,0 0 1,0 0-1,0 1 0,0 1 1,21 4-1,-31-4-127,1 0-1,-1 1 1,0-1-1,0 1 1,0 0-1,0-1 1,0 2 0,0-1-1,0 0 1,-1 0-1,1 1 1,-1 0-1,1-1 1,-1 1-1,0 0 1,0 0-1,-1 0 1,1 0-1,-1 1 1,1-1 0,-1 0-1,0 1 1,0-1-1,0 7 1,3 8 28,-2 1 0,-1 1 0,0 25 1,-2-27-39,1 7 16,-3 72 21,2-86-45,-1 0-1,0-1 1,-1 1-1,0-1 1,-1 1-1,-8 16 0,5-15-172,1-1 0,-2 0 0,1-1 0,-2 0 0,1 0 0,-1-1 0,-1 0 0,1 0 0,-1-1 0,-1 0 0,0-1 0,0 0 0,0-1 0,-1 0 0,0-1 0,0-1 0,0 1 0,-1-2 0,1 0 0,-1 0 0,0-1-1,-19 0 1,19-1-108,1 0-218,0 0-1,0-1 1,0-1 0,-13-1-1,21 1 350,1 0-1,0 0 1,-1 0-1,1 0 1,0-1-1,0 1 1,0-1-1,0 0 0,0 0 1,0 0-1,0 0 1,1 0-1,-1-1 1,1 1-1,-1-1 1,1 0-1,0 0 1,-2-3-1,-1-6-154,0-1 0,1 1-1,0-1 1,1 0 0,0 0 0,1 0-1,1-1 1,0 1 0,1 0-1,1-15 1,-1 22 282,0 0 66,0 0 0,1 0-1,0 0 1,0 0-1,0 0 1,1 1-1,-1-1 1,2 0-1,-1 1 1,0-1-1,1 1 1,0 0 0,1-1-1,-1 2 1,1-1-1,0 0 1,0 1-1,0 0 1,0-1-1,6-2 1,-2 1 245,0 2-1,0-1 1,1 1 0,-1 0 0,1 1 0,0 0 0,0 0-1,0 1 1,0 0 0,0 1 0,1 0 0,13 0-1,-20 1-189,6-1 238,0 1 0,0 1-1,-1-1 1,1 1-1,0 1 1,11 3 0,-17-4-255,0 1-1,0-1 1,0 1 0,-1 0 0,1 0 0,-1 0 0,1 0 0,-1 0 0,0 1 0,0-1-1,0 1 1,0-1 0,-1 1 0,1 0 0,0 0 0,-1 0 0,0 0 0,0 0 0,0 0-1,0 0 1,0 4 0,2 8 29,0 1-1,-1 0 0,-1-1 0,0 1 1,-1 0-1,-1 0 0,-4 21 1,4-28-315,-1-1 0,0 1 0,-1-1 0,1 0 0,-2 0 0,1 0 0,-1 0 0,0 0-1,-1-1 1,1 0 0,-2 0 0,1 0 0,-1 0 0,-11 9 0,1-7-2399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5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 4569,'0'0'8746,"302"-14"-8242,-209 14-72,-1 0-312,-12 0-120,-9 4-456,-16 14-880,3-4-1153,-16-4-1256,-12-10-1136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5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0 6697,'0'0'6955,"39"2"-5953,124 5-545,-11-5-1136,-156-2 694,0 0 0,1 0 0,-1 0-1,1 0 1,-1 1 0,0-1 0,1 1-1,-1 0 1,1 0 0,0 1 0,-1-1-1,1 1 1,-4 1 0,5 0 29,-1 0 0,1 0 0,-1 0 0,1 0 0,0 0 0,0 0-1,0 1 1,0-1 0,1 1 0,-1-1 0,1 1 0,0-1 0,0 1 0,0 5 0,-4 22 579,2 0-1,1 0 1,2 39-1,1-26-69,4 35-32,3 0 0,4 0-1,25 92 1,16 97-482,-38-12-934,-15-254 857,0 0 0,0-1 0,1 1 0,-1-1 0,-1 1 0,1 0 0,0-1 0,0 1 0,-1 0 0,1-1 0,-1 1 0,1-1 0,-1 1 0,0-1 0,1 1 0,-1-1 0,0 0 0,0 1 1,0-1-1,0 0 0,0 0 0,0 1 0,-1-1 0,1 0 0,0 0 0,0 0 0,-1-1 0,1 1 0,-1 0 0,-1 0 0,-2 0-157,-1 0 1,1-1-1,0 1 0,-1-1 1,1-1-1,-1 1 1,-9-3-1,3 1-250,1-1 0,0-1 0,0 0 0,0 0-1,0-1 1,1 0 0,-1-1 0,-13-11 0,-5-5-1143,-33-34 0,38 33 659,-64-61-2546,10 0-509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6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4449,'0'0'11866,"293"25"-11385,-213-8-481,0 5-328,12 9-1361,-25-6-2336,-16-7-1400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6.5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4409,'0'0'1864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6.8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43 337 1600,'0'0'10034,"277"53"-10650,-202-53-1808,-20 0-2121</inkml:trace>
  <inkml:trace contextRef="#ctx0" brushRef="#br0" timeOffset="1">1 1 5241,'0'0'4585,"235"14"-4033,-118 14-552,-12-3-936,-12-7-2705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7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43 6745,'0'0'4417,"302"-18"-3152,-155 11-265,13 3 40,12 4 8,8 0-63,-4 0-129,-12 0-464,-13 0-248,-21 0-144,-21 0 0,-25 0-1280,-21 0-1057,-25 0-992,-21-14-1288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7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9090,'0'0'4801,"42"22"-3634,138 73-316,-151-80-440,0 1 1,-1 1 0,-1 2-1,-1 1 1,42 41 0,-62-55-207,0 0 0,-1 0 0,1 1 0,-2 0 0,1 0 0,-1 0 0,0 1 0,6 15 0,-9-18-165,1 0 0,-1 0 0,0 0 1,0 0-1,-1 0 0,0 1 1,0-1-1,0 0 0,0 0 1,-1 0-1,0 0 0,0 0 1,0 0-1,0 0 0,-5 9 0,-3-1-94,0 0-1,-2-1 0,1 0 1,-1-1-1,-1 0 0,0-1 0,-15 10 1,13-9-129,-22 17-1655,-74 43 0,5-22-3902,43-30 197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1:49:17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13051,'0'0'7897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944 1 4169,'0'0'6865,"-92"191"-5424,29-92 775,-17 15-560,-16 13-943,-5 8-393,-8 3-320,4 3 0,13-13-1705,-5-22-1087,30-35-2017,25-46-296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5.3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5513,'0'0'6626,"55"209"-6258,-17-192-368,-5-6-1929,5-11-1856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3801,'0'0'7633,"222"42"-7360,-217-10-273,-5 4-345,-30 10-1343,-28-7-1833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135 139 2665,'0'0'7664,"40"-19"-7168,122-57-627,-150 71-71,18-8 137,-30 13 22,0 0 1,0 0-1,1 0 1,-1 0-1,0 0 1,0 0-1,0 0 1,1 0-1,-1-1 1,0 1-1,0 0 1,1 0-1,-1 0 1,0 0-1,0 0 1,1 0-1,-1 0 1,0 0-1,0 0 1,0 1-1,1-1 1,-1 0-1,0 0 1,0 0-1,0 0 1,1 0-1,-1 0 1,0 0-1,0 0 1,0 1-1,1-1 1,-1 0-1,0 0 0,0 0 1,0 0-1,0 1 1,0-1-1,1 0 1,-1 0-1,0 0 1,0 1-1,0-1 1,0 0-1,0 0 1,0 0-1,0 1 1,0-1-1,0 0 1,0 0-1,0 1 1,0-1-1,0 0 1,0 7-342,-1 0 0,0 0 1,-1 0-1,1 0 0,-1-1 0,0 1 1,-1 0-1,0-1 0,-6 11 0,-42 56-2163,28-42 1694,-36 53 923,3 3-1,-80 171 0,129-243 507,1 0-1,0 1 1,2 0-1,-1 0 1,2 0 0,-2 19-1,5-34-540,-1 0 0,1 0 0,0 0 0,0 0 0,0 0 0,0 0 0,0 0 0,0 0 0,0 0 0,0 0 0,0 0 0,1-1 0,-1 1 0,0 0 0,0 0-1,1 0 1,-1 0 0,1 0 0,-1 0 0,1-1 0,-1 1 0,1 0 0,-1 0 0,1-1 0,0 1 0,-1-1 0,2 2 0,1-2 34,-1 1 0,0-1-1,1 0 1,-1 0 0,0 0-1,1 0 1,-1-1 0,0 1 0,0 0-1,4-2 1,7-3 100,0 1 0,0-2 1,-1 0-1,1-1 0,-1 0 0,-1 0 0,1-2 0,-2 1 1,1-1-1,15-18 0,4-6 47,-2-1 0,26-41 0,-32 40-123,-1 0 1,21-51-1,-34 68-69,-2-1 0,0 1 0,0-1 0,-2-1 0,-1 1 0,3-37 0,-10 119 984,-21 120 1,13-114 363,-5 91 1,16-137-1063,0-6-21,0 0 0,2 0 0,3 24 0,-3-38-263,-1-1 1,1 0-1,0 1 0,0-1 1,0 0-1,1 1 0,-1-1 1,1 0-1,-1 0 1,1 0-1,-1 0 0,1 0 1,0-1-1,0 1 1,0-1-1,0 1 0,0-1 1,1 1-1,-1-1 0,0 0 1,0 0-1,1 0 1,-1-1-1,1 1 0,-1 0 1,1-1-1,-1 0 1,1 1-1,-1-1 0,1 0 1,-1 0-1,1-1 1,0 1-1,2-1 0,3 0 5,0 0-1,0-1 0,-1 0 0,1-1 1,-1 1-1,1-1 0,-1-1 0,0 1 1,0-1-1,8-6 0,0-4-154,0-1 1,-1-1-1,0 0 0,-1-1 0,-1-1 1,-1 1-1,0-2 0,7-19 1,2-8-1207,-2-1 1,16-64 0,-24 60-503,-2 0 1,-3-1-1,-1-95 0,-4-7-2825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1 425 1768,'0'0'5241,"231"-124"-4032,-168 89-537,4 3-672,-4 0-8,-9-4-1248,1-24-1217,-22 4-1264,-7 6 2369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1464,'0'0'3568,"-23"42"-2427,-75 142 16,76-139-279,-28 77 0,37-86-582,-86 289 420,97-316-716,-1-2-8,2-1 0,-1 1 0,1 0 1,0 1-1,0-1 0,1 0 0,0 0 0,2 14 0,6-18-90,-1-4 103,0 0-1,0 0 1,0-1 0,0 1 0,-1-1-1,1-1 1,-1 1 0,1-1 0,-1-1-1,0 1 1,0-1 0,7-5 0,9-9 56,34-35 0,-26 21-56,38-52 0,-56 67-190,0-2 0,-1 0 0,-1 0 0,14-36 0,-17 32-64,-7 23 236,0 0 0,0 0 0,0 0-1,0 0 1,0 0 0,0 0 0,0 0 0,0 0 0,-1 0 0,1 0 0,0 0-1,0 0 1,0 0 0,0 0 0,0 0 0,0 0 0,0 0 0,-14 38-129,-6 24 377,3 0 0,2 1-1,4 1 1,2 0 0,-1 86-1,10-145-192,-1 1-1,2 0 0,-1 0 0,1-1 0,-1 1 0,2 0 0,-1-1 0,0 1 0,1-1 0,0 1 0,1-1 0,-1 0 0,1 0 0,0 0 0,0 0 0,1 0 0,-1-1 0,1 0 0,0 1 0,0-1 0,0-1 0,1 1 1,0-1-1,-1 1 0,1-1 0,9 3 0,-7-1-20,1 0 0,0-1 0,0-1 0,0 1 0,1-1 0,-1-1 0,1 1 0,0-2 0,13 3 0,-21-22-1700,-1 10 1265,-1 1-1,0 0 0,-1-1 0,1 1 0,-1 0 0,-1 0 0,1 0 1,-1 0-1,-1 0 0,-6-10 0,-3-2-869,-1 0 0,-20-20 0,-27-22 160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7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4929,'0'0'5008,"13"31"-3956,48 98-372,-56-120-605,0 0-1,1 0 1,0-1-1,1 1 1,0-1-1,0-1 1,1 0 0,11 10-1,5 2 83,-10-6-78,7 7 43,0 0 1,19 26-1,-34-39-110,-1 0 0,0 1 0,-1-1 0,0 1 0,0 0 0,0 1 0,-1-1 0,0 1 0,-1-1 0,0 1 0,1 10 0,-2-4-8,0 0 0,-1 0 0,0 0 0,-2 0 0,-3 22 0,2-28-9,1-1 1,-1 0 0,0 1 0,-1-1-1,0-1 1,0 1 0,-1-1 0,0 1 0,0-1-1,-12 10 1,-1 2-93,-2-2 0,0-1 0,-1 0 0,-1-2 0,0 0 0,-1-1 0,0-2 0,-1 0 0,-41 12-1,21-12 38,0-2-1,0-2 1,-1-1-1,-77-1 1,19-8 965,140 8-423,0 1 0,0 3 0,35 12 0,-4-1 313,755 168 5364,-484-144-5653,-273-41-915,0-2 0,-1-4 0,71-10 0,-106 7-1184,-1-1-1,51-19 0,23-22-8096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5809,'0'0'6490,"75"262"-3602,-54-149-143,-4 4-1137,0-4-1024,-1-3-456,-3-4-128,0-10-384,-5-11-1824,0-21-1481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1816,'0'0'8776,"31"29"-7639,-31-29-1137,39 37 312,44 52 0,-80-85-295,0 0-1,-1 0 1,1 0-1,-1 0 1,0 0-1,0 1 1,0-1-1,-1 1 1,2 5 0,-3-6-8,1-1 0,-1 0 0,-1 0 0,1 0 1,0 0-1,-1 0 0,1 0 0,-1 0 0,-2 5 1,-5 12-50,-2 0 0,0-1 0,-1 0 0,-20 26 0,-63 68-1642,-51 30-1985,117-119 3048,-1-1 0,-1-2 0,-47 26 0,71-44 615,0 0 0,0 0-1,0-1 1,-1 1-1,1-1 1,-1-1 0,1 1-1,-1-1 1,-7 0-1,14-1 11,0 1-1,-1-1 0,1 0 0,0 0 1,0 0-1,0 0 0,0 0 0,-1 0 0,1 0 1,0 0-1,0 0 0,0 0 0,0-1 1,-1 1-1,1 0 0,0 0 0,0 0 1,0 0-1,0 0 0,0 0 0,-1 0 1,1 0-1,0 0 0,0 0 0,0-1 1,0 1-1,0 0 0,0 0 0,0 0 1,-1 0-1,1 0 0,0-1 0,0 1 0,0 0 1,0 0-1,0 0 0,0 0 0,0 0 1,0-1-1,0 1 0,0 0 0,0 0 1,0 0-1,0 0 0,0-1 0,0 1 1,0 0-1,0 0 0,0 0 0,0 0 1,0-1-1,0 1 0,0 0 0,0 0 1,0 0-1,1 0 0,-1-5 28,1 1 1,0 0-1,0 0 1,0 0-1,1 0 1,-1 0-1,1 0 1,0 1-1,0-1 0,1 0 1,-1 1-1,1 0 1,-1-1-1,1 1 1,6-4-1,10-10 242,31-22 0,-26 22-68,31-25 322,2 3 0,2 2 0,92-43-1,-140 75-326,0 1 0,0 0 0,0 1 0,0 0 0,18-2-1,-29 5-193,1 0 1,0 0-1,-1 0 0,1 0 0,-1 0 0,1 0 0,-1 0 0,1 0 0,-1 0 1,1 0-1,-1 0 0,1 0 0,-1 0 0,1 0 0,-1 1 0,1-1 0,-1 0 0,1 0 1,-1 1-1,0-1 0,1 0 0,-1 1 0,1-1 0,-1 0 0,0 1 0,1-1 1,-1 0-1,0 1 0,1-1 0,-1 1 0,0-1 0,0 1 0,1-1 0,-1 1 1,0-1-1,0 1 0,-2 22 68,2-19-54,-3 8-6,0 0 1,-1 0-1,0 0 0,-1-1 1,0 0-1,-12 18 0,-49 60-31,36-49 7,-239 313-203,260-341 208,4-6 0,0-1 0,1 2-1,0-1 1,0 0 0,0 1 0,0 0 0,1 0-1,1 0 1,-1 0 0,1 0 0,-2 12 0,4-19 2,0 0 1,0 0 0,0 0 0,0 1-1,0-1 1,0 0 0,0 0-1,0 0 1,0 0 0,0 1 0,1-1-1,-1 0 1,0 0 0,0 0-1,0 0 1,0 0 0,0 0-1,0 1 1,1-1 0,-1 0 0,0 0-1,0 0 1,0 0 0,0 0-1,1 0 1,-1 0 0,0 0 0,0 0-1,0 0 1,0 0 0,1 0-1,-1 0 1,0 0 0,0 0-1,0 0 1,1 0 0,-1 0 0,0 0-1,0 0 1,0 0 0,0 0-1,1 0 1,-1 0 0,0 0 0,0 0-1,0 0 1,0 0 0,0-1-1,1 1 1,7-1-13,1 0 0,-1-1 0,0 0 0,1 0 0,-1-1 0,0 0 0,0 0 0,-1-1 0,1 0 0,-1 0 0,0-1 0,8-7 0,11-9-563,44-46-1,-56 52-237,0 0 0,-1-1 0,-1 0 0,-1-1 0,0 0 0,-1-1 0,-1 0 0,13-39 0,-11 15-52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274 243 1312,'0'0'3028,"-24"36"-1808,-79 121-307,76-115-564,-1-2 164,3 2 0,-21 46-1,42-79-486,0 0 0,1 0 0,0 1 0,-2 16 0,4-22-31,1 1-32,10-4-23,4 0 55,1-1-1,-1-1 1,1-1-1,-1 0 1,1 0-1,-1-2 1,18-5-1,-2-6 91,0 0 0,0-2 0,-2-2 0,0 0 0,-1-2 0,47-47 0,-29 20-364,-3-3 1,59-89-1,-78 103-790,31-63 1,-47 85 813,-1-1 0,0 1 0,-2-1 0,1 0 0,-2 0 0,0 0 0,0-25 0,-7 41 945,0 3-527,0 0 0,0 0 0,1 1 0,-1-1 0,1 1 0,0 0 0,0 0 0,0 0 0,0 0 0,1 1 0,-3 6 0,-22 62 1207,20-53-948,-9 33-3,3 0 0,-7 58 0,-4 109 836,4-31-793,20-184-462,-1 6 3,0-1-1,-1 1 0,0-1 0,-1 1 1,0-1-1,0 0 0,-1 0 1,0-1-1,-6 11 0,9-19 3,0 0 0,0 0 0,0 0 1,0 0-1,0 0 0,0 0 0,0 0 0,-1 0 0,1-1 0,0 1 0,0 0 0,-1-1 1,1 1-1,0-1 0,-1 0 0,1 1 0,-1-1 0,1 0 0,0 0 0,-1 0 0,1 0 1,-1 0-1,-2 0 0,0 0 13,4-1-25,-1 1-1,1-1 1,-1 1-1,1-1 1,-1 0-1,1 1 1,-1-1-1,1 0 0,0 1 1,-1-1-1,1 0 1,0 0-1,0 1 1,-1-1-1,1 0 1,0 0-1,0 0 0,0 1 1,0-1-1,0 0 1,0 0-1,0-1 1,1-27-255,-1 23 164,0 3 87,0 0 1,0 0-1,0 0 1,1 0-1,-1 0 0,1 1 1,0-1-1,-1 0 1,1 0-1,1 1 0,-1-1 1,0 1-1,1-1 1,-1 1-1,1-1 0,0 1 1,0 0-1,0 0 1,0 0-1,0 0 0,0 0 1,0 0-1,1 1 1,-1-1-1,1 1 0,-1-1 1,1 1-1,0 0 1,3-1-1,6-1 54,1 0 0,-1 1 0,1 1 0,0 0 0,17 1 0,-27 0-42,0 0-1,0 0 1,0 1-1,0-1 1,0 1-1,0 0 1,0 0 0,0 0-1,0 0 1,0 1-1,0-1 1,-1 1 0,1 0-1,-1 0 1,1-1-1,-1 2 1,0-1-1,1 0 1,-1 0 0,0 1-1,-1-1 1,1 1-1,0 0 1,-1-1 0,1 1-1,-1 0 1,0 0-1,0 0 1,0 0-1,0 0 1,0 5 0,2 12-31,-1-1 0,0 1 1,-2 0-1,-1 20 1,0-8 37,-12 53 1015,16-86-949,-1 1 0,0 0 1,0-1-1,0 1 1,0-1-1,0 0 1,0 1-1,0-1 0,0 0 1,3-2-1,21-18 58,-1 0 1,-2-2-1,0-1 0,-1-1 0,20-31 0,-28 39-144,38-52-1177,-4-1 0,42-82 0,-48 66-3013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1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5329,'0'0'13843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3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75 2136,'0'0'6462,"0"4"-5217,0 15-255,0-14 1092,-2-4-1944,0 0 0,0-1 0,0 1 1,0 0-1,0-1 0,-1 0 0,1 1 1,0-1-1,0 0 0,-1 0 0,1-1 1,-3 1-1,1 0 51,-10-1-9,0 0 1,0 0 0,-1-1-1,1-1 1,-19-6 0,-66-33 480,94 40-638,-14-7 33,0 1 0,0 1-1,-1 1 1,-32-7 0,45 12-47,1 0 1,-1 1 0,1-1-1,-1 1 1,1 1-1,-1-1 1,1 1-1,0 0 1,-1 0-1,1 1 1,0 0-1,0 0 1,0 1-1,0-1 1,0 1-1,0 0 1,1 1-1,-11 7 1,3 3-12,0 0 0,0 1 0,1 0 0,1 1 0,1 0 0,0 1 0,1 0 1,1 0-1,-9 26 0,9-15-2,0 0 0,2 1 0,1 0 0,1 1 0,1 45 0,4-65 0,0 1 0,1-1-1,0 1 1,1-1 0,0 0 0,0 0-1,1 0 1,0 0 0,1-1-1,0 0 1,1 0 0,0 0 0,0 0-1,1-1 1,0 0 0,0-1-1,1 0 1,0 0 0,10 7 0,-1-2-8,0-1 1,0 0-1,1-2 1,1 0-1,0 0 1,0-2 0,0-1-1,1 0 1,25 3-1,-14-4 28,-1-2 1,1-2-1,0 0 0,54-7 0,-69 3-9,0 0 0,1-1 0,-1-1 0,-1 0 0,1-1 0,-1-1 0,0 0 0,0-1 0,-1-1 0,18-14 0,-22 16-16,-1-1-1,0 0 1,-1 0 0,0-1 0,0 0 0,-1-1 0,0 0 0,-1 0 0,0 0 0,0-1-1,-1 0 1,-1 0 0,0 0 0,0 0 0,-1-1 0,-1 0 0,3-20 0,-4 12-33,0 7-101,0 0 0,0 0 0,-2 0 0,1 0 0,-2 0 0,1 0 0,-2 0 0,0 1 1,-7-21-1,5 23-856,1-1 0,0 1 0,1-1 0,0 0 0,0 0 0,1 0 0,1 0 0,0 0 0,0 0 0,2-18 0,-1 26 729,0-36-3848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5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240 1 5529,'0'0'2329,"17"36"-2729,50 119-401,-65-151 747,0 1 0,-1-1 0,0 1-1,0-1 1,0 1 0,-1-1 0,1 1-1,-1-1 1,0 1 0,0 0 0,-1-1 0,0 1-1,1-1 1,-4 9 0,2-9-1,0-1 1,-1 1 0,1 0-1,-1 0 1,0-1 0,0 0-1,0 0 1,0 1 0,-5 2-1,-3 3-32,-16 13 428,-1-1 0,-1-2 0,-60 31 0,34-21 1665,49-25-1583,5-4-331,0 0 0,0 1 0,0-1-1,1 0 1,-1 1 0,0-1 0,0 1 0,1-1 0,-1 1 0,0-1 0,1 1-1,-1-1 1,0 1 0,1 0 0,-1-1 0,1 1 0,-1 0 0,1-1 0,-1 1 0,1 0-1,0 0 1,-1 0 0,1-1 0,0 1 0,0 0 0,-1 0 0,1 0 0,0 1-1,6 1 164,18-2-412,0-1 0,0-1 0,0-1-1,0-1 1,0-1 0,0-1 0,-1-1-1,0-1 1,24-11 0,-41 16 120,1-1 0,0 1 1,0 0-1,0 1 0,1 0 0,8-1 1,-13 2 89,-1 0 0,0 0 0,0 0 0,0 0 0,0 1 0,0-1 0,1 1 0,-1-1 0,0 1 0,0 0 0,0 0 1,0 0-1,-1 0 0,1 0 0,0 0 0,0 0 0,-1 1 0,1-1 0,0 1 0,-1-1 0,1 1 0,-1-1 1,0 1-1,0 0 0,2 2 0,10 28 874,-2 1 0,-1 1 0,11 65 0,-9-38-189,13 43 308,21 117 314,-40-181-1274,-2 0-1,-1 0 0,-5 62 0,1-97-84,0 0-1,0 0 0,-1 0 0,1 0 0,-1 0 0,-1 0 1,1 0-1,-1-1 0,0 1 0,0-1 0,0 0 1,0 0-1,-1 0 0,1 0 0,-1 0 0,0-1 0,0 0 1,-1 0-1,1 0 0,-1 0 0,-7 3 0,-7 2-239,0 0-1,0-1 1,0-1-1,-29 5 1,22-6-614,-1-1 0,1-1 0,-1-1-1,0-2 1,1 0 0,-1-2 0,0-1 0,-45-11 0,-2-15-5096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1104,'0'0'12049,"26"1"-11394,334 2 1234,-318-3-1767,273 11 429,40 22-174,-1-29-5096,-345-4 3691,1-1 0,0 0 0,17-5 0,10-13-3615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3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538 176 1320,'0'0'12422,"-34"-27"-11704,-108-83-355,134 104-337,0 0 0,0 1 1,-1 0-1,0 1 0,-13-5 0,18 8-13,0 0-1,0 0 1,-1 1 0,1 0 0,0 0-1,0 0 1,-6 1 0,-9 0 31,11-1-33,0 0 0,0 1 1,0 0-1,0 0 0,0 1 0,0 0 0,1 1 1,-1 0-1,1 0 0,0 0 0,0 1 0,-13 9 1,11-7-5,1 2 1,0-1 0,0 1 0,1 1 0,0-1 0,1 1 0,0 0 0,-8 17-1,4-3-6,1 0-1,1 1 0,1 0 0,1 1 1,1-1-1,1 1 0,0 42 1,3-51-27,1-1 1,1 1 0,0 0-1,1 0 1,1-1 0,0 1-1,10 26 1,-9-34 19,0 0 1,0 0-1,1-1 0,0 1 1,0-1-1,1 0 0,0-1 1,0 1-1,1-1 0,-1 0 1,1-1-1,0 0 0,1 0 1,0 0-1,12 5 0,-6-5-53,0 0 0,0-1 1,0-1-1,1 0 0,-1-1 0,1-1 0,0 0 0,-1-1 0,1-1 0,-1 0 0,1-1 1,-1 0-1,1-1 0,-1-1 0,0 0 0,0-1 0,-1-1 0,22-11 0,-18 5-388,0-1-1,-1 0 0,0-1 0,-1-1 0,-1 0 1,14-21-1,-10 10-1002,-1-1 1,-2-1-1,16-39 1,-4-5-3391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3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1 0 3041</inkml:trace>
  <inkml:trace contextRef="#ctx0" brushRef="#br0" timeOffset="1">1 0 3041,'3'60'4653,"-3"-59"-4475,0 0 1,0 0-1,0 0 1,0 0-1,0 0 0,0-1 1,0 1-1,1 0 1,-1 0-1,0 0 1,1 0-1,-1 0 1,1 0-1,-1 0 1,1-1-1,-1 1 1,1 0-1,0 0 0,-1-1 1,1 1-1,0 0 1,-1-1-1,1 1 1,0-1-1,0 1 1,0-1-1,0 1 1,-1-1-1,1 0 1,1 1-1,30 2-43,-17-3 492,117 16 217,135 34-1,128 52-1233,-311-80 394,-44-11-359,179 45-2871,-76-29-1873,-75-21 826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630 260 3593,'0'0'10371,"-10"-30"-9437,-38-96-583,47 121-354,-1 0 1,-1 0 0,1 0 0,-1 0 0,1 1-1,-1-1 1,-1 1 0,1 0 0,0 0 0,-1 0-1,0 0 1,0 1 0,0-1 0,-1 1 0,1 0-1,-1 0 1,1 1 0,-1-1 0,-8-2 0,5 2-17,-4-1 5,0 0 1,-1 0-1,0 1 0,1 1 1,-1 0-1,0 1 1,0 1-1,0 0 0,0 0 1,0 1-1,0 1 1,0 0-1,0 1 0,1 0 1,-1 1-1,1 0 0,0 1 1,-14 8-1,7 2 13,0 0 0,1 1 0,1 0 0,0 2 0,2 0 0,0 1 0,1 0 0,1 1 0,0 1 0,2 0-1,1 0 1,0 1 0,2 1 0,0-1 0,2 1 0,0 1 0,2-1 0,0 1 0,0 39 0,4-57 0,0-1 0,0 1 0,0 0 0,1-1 0,0 1 1,0-1-1,1 1 0,0-1 0,-1 1 0,2-1 0,-1 0 0,6 10 0,-4-11 2,0 0 0,0-1 0,0 1-1,0-1 1,0 0 0,1 0 0,-1 0-1,1 0 1,0-1 0,0 0 0,-1 0 0,2 0-1,-1-1 1,5 2 0,11 1-47,-1 0 0,1-2 0,-1 0 0,1-1 0,0-1 0,0-1 0,-1-1 0,1 0 0,-1-2 0,1 0 0,-1-2 0,0 0 0,-1-1 0,0-1 0,0-1 0,0-1 0,-1 0 0,-1-1 0,18-15 0,9-11-1344,-2-1 0,42-50 1,-23 10-2739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3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3089,'0'0'8425,"247"10"-6808,-113-10-289,13 0-480,17 0-304,-5 0-224,-3 0-192,-10 0-39,-15 11-89,-18 10-201,-12 11-1135,12 7-304,-29-7-2193,-25-11-256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546 278 9098,'0'0'7053,"-35"-35"-6100,-111-107-576,80 82-275,29 39-82,31 18-18,0 0-3,-1 1-1,1-1 1,-1 1-1,1 0 1,-1 1-1,0 0 1,0 0-1,0 0 1,0 1-1,0 0 1,-13 1-1,15 0-3,0 0 0,0 1 0,0 0 0,0 0 0,1 0 0,-1 0 0,0 0 0,1 1 0,0 0 1,-1 0-1,1 0 0,0 1 0,1-1 0,-1 1 0,-6 8 0,0 4-16,0 1 0,0 0 0,2 0 0,0 1 0,1 0 0,1 0 0,1 1 0,0-1 0,-3 29 1,3 10-122,3 107 1,2-156 109,0 1 0,1-1 1,0 1-1,1 0 1,0-1-1,0 0 1,1 1-1,0-1 0,7 13 1,-7-16-6,0-1 0,1 1-1,-1-1 1,1 0 0,0 0 0,0 0 0,0 0 0,1-1 0,0 0 0,-1 0 0,1 0 0,0 0-1,0-1 1,1 0 0,7 3 0,0-2-59,-1 0 0,0-1 0,1 0 0,0-1 0,-1-1 0,1 0 0,0 0 0,-1-2 0,1 1 0,0-1 0,-1-1-1,0-1 1,0 1 0,0-2 0,0 0 0,0 0 0,13-9 0,-6 1-537,0 0 0,0-1 0,-2-1 0,1-1 0,-2-1 0,0 0 0,-1-1 0,17-26 1,13-32-3024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3241,'0'0'7657,"315"29"-6824,-202-15-185,13 0-152,8 0-104,9 0-184,4-3-136,-5-1-72,-7-2-264,20-5-1168,-34 1-2161,-28-4-616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614 383 4113,'0'0'5330,"-5"-29"-4802,-15-90 109,18 104 70,-6-2 5923,7 16-6364,1 1-1,-1-1 1,0 1 0,0-1-1,1 1 1,-1-1-1,0 0 1,1 1 0,-1-1-1,0 0 1,1 1 0,-1-1-1,1 0 1,-1 0-1,1 0 1,-1-1 0,-14-34 272,13 31-275,-3-8-245,0 1 0,-1 0-1,0 0 1,-1 1 0,0 0-1,-14-17 1,16 23-46,0 0 0,0 1 0,0 0 1,-1 0-1,1 1 0,-1-1 0,0 1 0,0 0 1,0 1-1,0-1 0,-1 1 0,1 1 0,-1-1 1,1 1-1,-11-1 0,0 1-56,1 0-1,0 1 1,-1 1 0,1 1-1,-27 5 1,33-4 60,-1 1 0,1 0 0,0 0 1,0 1-1,1 0 0,-1 1 0,1 0 0,0 0 1,-12 12-1,7-4 6,1 0 1,0 1-1,1 1 0,0 0 1,1 0-1,1 1 1,1 1-1,1 0 1,0 0-1,-6 21 1,5-5-42,2 0 1,1 0-1,1 0 1,1 67-1,4-87 2,0 0 0,1 0-1,1 0 1,0 0-1,1-1 1,4 15 0,-4-22 11,-1 0 0,1 0 1,0 0-1,1-1 0,-1 1 1,1-1-1,0 0 0,0 0 1,1 0-1,-1-1 0,1 1 0,0-1 1,1 0-1,10 6 0,-5-5-22,0-1-1,0 0 0,0 0 0,1-1 0,-1 0 1,1-1-1,0 0 0,13-1 0,-4 0-86,0-1 0,-1-2 0,40-7 0,-41 4-25,0-1-1,0-1 1,0-1-1,-1-1 1,0-1-1,-1 0 1,0-1-1,29-25 1,-29 21-95,-1 0 0,0-1 0,-1-1 0,-1 0 0,-1-1 0,0 0 0,19-39 0,-26 39-537,0-1 0,-1 1 0,-1-1 0,-1 0 0,0 0 1,-2 0-1,0 0 0,-2-24 0,1 20-1377,0-21-3572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0 376,'0'0'14196,"38"1"-12563,-16 0-1437,255 15 860,450 76-863,-678-83-866,-1 2 0,58 21 1,-81-23-1125,-1 2 0,0 0 0,25 18 0,-20-7-3358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380 331 936,'0'0'9480,"19"-26"-8815,-19 26-665,79-112 253,-76 107-240,0 0-1,-1 0 1,1 0-1,-1 0 1,0 0-1,0 0 0,-1-1 1,0 1-1,0-1 1,0 1-1,0-1 0,-1 0 1,0 1-1,0-1 1,-1 0-1,1 1 1,-3-11-1,2 11 3,0 1-8,0 1 0,0-1 0,-1 1 0,1 0-1,0-1 1,-1 1 0,0 0 0,0 0 0,0 0 0,0 0 0,0 0-1,-1 0 1,0 1 0,1-1 0,-1 1 0,-4-3 0,0 1 3,1 1 1,0 0 0,0 0 0,-1 0-1,0 1 1,1 0 0,-1 1-1,-10-2 1,5 2 33,0 0-1,0 1 1,0 0 0,0 1-1,0 0 1,0 1 0,0 1 0,0 0-1,0 0 1,-12 6 0,8 0 41,1 0 1,0 2 0,0-1-1,1 2 1,1 0 0,0 0 0,0 1-1,1 1 1,1 0 0,1 1-1,0 0 1,0 1 0,2-1-1,0 2 1,1-1 0,-6 20 0,3-2 234,1-1 1,1 1-1,3 0 1,0 1-1,2-1 1,2 1-1,4 54 0,-2-83-272,-1 0-1,1 0 0,0 0 1,0 0-1,1 0 0,0 0 0,0-1 1,0 1-1,1-1 0,0 1 0,0-1 1,0 0-1,1 0 0,-1 0 1,1-1-1,9 9 0,-7-9-37,1 0 1,-1 0-1,1-1 1,0 0-1,0 0 1,0 0-1,1-1 0,-1 0 1,0 0-1,1-1 1,0 0-1,14 0 0,-16-1-69,-1 0-1,1-1 0,0 1 0,-1-1 0,1 0 0,0-1 1,-1 1-1,1-1 0,-1 0 0,0-1 0,0 1 0,0-1 1,8-5-1,-2-2-287,1 0-1,-1-1 1,14-18 0,-14 16-53,66-88-4265,-12-7-2181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46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0 6633,'0'0'11379,"-2"9"-10538,2-7-811,-1 0-1,1 0 0,0 0 1,-1 0-1,1-1 0,0 1 1,0 0-1,0 0 0,1 0 1,-1 0-1,0 0 0,1 0 1,-1 0-1,1-1 0,0 1 1,-1 0-1,1 0 0,0-1 1,0 1-1,0 0 0,0-1 1,1 1-1,-1-1 0,0 0 1,0 1-1,4 1 0,5 4 205,0-2 0,0 1-1,1-1 1,15 5 0,144 47 1101,1-6 0,3-8 0,1-8 0,205 14 1,701-19 508,-795-39-1493,-147 1-386,132-5 174,-94 14-2980,-175-1 2681,1-1 0,-1 1 0,0 1 0,0-1 0,0 0 0,0 0 0,0 1 0,0-1 0,0 1 0,0 0 0,0 0 0,0 0 0,0-1 0,-1 2 0,1-1 0,2 2 0,-3-3 17,-1 1 1,0 0-1,1 0 1,-1 0-1,0-1 1,1 1-1,-1 0 0,0 0 1,0 0-1,0 0 1,0-1-1,0 1 1,0 0-1,0 0 0,0 0 1,0 0-1,0 0 1,0 0-1,-1-1 1,1 1-1,0 0 0,0 0 1,-1 0-1,1-1 1,-1 1-1,0 1 1,-3 3-675,0 0 1,0 0-1,-1 0 1,0 0 0,0-1-1,0 0 1,0 0-1,-1 0 1,-7 4 0,-63 25-7446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2393,'0'0'13995,"29"-11"-16044,5-13-784,-5-12-2336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3273,'0'0'16767,"-5"2"-14099,-14 5-1169,18-7-1485,1 0 1,0 0 0,0 0 0,0 0 0,0 0 0,-1 1 0,1-1 0,0 0 0,0 0 0,0 0 0,0 0 0,-1 0 0,1 0 0,0 0 0,0 0 0,0 0-1,0 0 1,0 0 0,0 1 0,-1-1 0,1 0 0,0 0 0,0 0 0,0 0 0,0 0 0,0 1 0,0-1 0,0 0 0,0 0 0,0 0 0,0 0 0,0 1-1,0-1 1,0 0 0,0 0 0,0 0 0,0 0 0,0 0 0,0 1 0,0-1 0,0 0 0,0 0 0,0 0 0,0 0 0,0 1 0,0-1 0,0 0 0,0 0 0,0 0-1,0 0 1,0 0 0,0 1 0,1-1 0,-1 0 0,0 0 0,0 0 0,0 0 0,0 0 0,0 0 0,1 1 0,10 4 88,30 6 360,0-1 0,1-2-1,54 3 1,136-3 560,-181-8-843,127-1 161,74 2-217,-194 2-154,-1 2-1,72 17 1,-104-15-248,35 16-1,5 0-4356,-22-14-6207,-26-8 3996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3:4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419 332 10338,'0'0'9280,"-1"-33"-8979,-4-107-229,4 131-64,0 0-1,0 0 1,-1 0-1,0 1 1,0-1-1,-1 0 1,0 1-1,-8-14 1,8 17-17,-1 0 1,0 0-1,0 0 1,-1 0-1,1 1 0,-1 0 1,0 0-1,-9-6 1,7 7 5,1 0 1,-1 0 0,0 1 0,0 0-1,0 0 1,0 0 0,0 1-1,0 0 1,0 1 0,0-1 0,0 1-1,-1 1 1,1 0 0,0 0 0,0 0-1,0 0 1,0 1 0,0 1-1,0-1 1,1 1 0,-1 0 0,1 0-1,0 1 1,0 0 0,0 0 0,-10 9-1,2 2 36,0 1 0,1 0 0,1 0 0,1 1 0,0 1 0,1 0 0,1 1 0,0-1-1,-11 40 1,14-35 104,1 0-1,0 0 1,2 1-1,1 0 1,0-1-1,2 1 1,1 0-1,5 34 1,-5-53-113,0 0 0,1 0 0,-1 0 0,1-1 0,0 1 0,0 0 0,1-1 0,-1 1 0,1-1 1,0 0-1,0 0 0,0 0 0,1-1 0,-1 1 0,7 4 0,-4-4-7,0 0-1,1 0 1,0 0 0,0-1 0,0 0 0,0-1-1,1 1 1,-1-1 0,12 1 0,-6-1-55,0-1 1,0-1 0,0 0 0,0-1-1,0 0 1,0-1 0,0-1-1,0 1 1,-1-2 0,0 0 0,24-11-1,-22 6-314,0 0-1,-1-1 0,0 0 0,-1-1 0,0 0 1,14-19-1,-5 4-2042,-2-1 0,18-34 0,-4-7-5501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748 357 2737,'0'0'5477,"5"-24"-4009,-3 22-1147,0-1 1,0 0-1,-1 1 0,1-1 0,-1 0 1,0 0-1,1 0 0,-1 0 0,0 0 1,-1-1-1,1 1 0,-1 0 0,1 0 1,-1 0-1,0-1 0,0 1 0,0 0 1,-1 0-1,1-1 0,-1 1 1,-1-5-1,-1 2-111,0 0 1,0 0-1,-1 1 1,0-1-1,0 1 1,0 0-1,-1 0 1,1 1-1,-9-7 1,-57-57 374,56 52-581,0 1 1,-1 1 0,-1 0-1,0 1 1,-1 1-1,0 0 1,-28-13-1,38 22-9,0 1-1,-1 0 0,1 0 1,-1 1-1,0 0 0,1 0 1,-1 1-1,0 0 1,0 0-1,1 1 0,-1 0 1,0 0-1,1 1 1,-1 0-1,1 0 0,0 1 1,0 0-1,-1 0 0,-11 8 1,0 2-4,0 1 0,1 1 0,1 0 0,0 2 1,-19 24-1,9-9-7,2 1 0,2 1 0,1 1-1,-29 60 1,40-69 14,1 1 0,1-1 0,2 2-1,0-1 1,2 1 0,1 0-1,-1 46 1,5-67 0,0 0 0,1 1-1,-1-1 1,2 0 0,-1 0 0,1 0-1,0 1 1,0-2 0,1 1 0,0 0-1,0-1 1,1 1 0,0-1-1,5 8 1,0-5-10,0-1 0,0 0 0,0 0 0,1 0 1,0-1-1,1-1 0,18 9 0,-7-5-10,0-1 1,1-1-1,0-1 1,0-2 0,1 0-1,38 3 1,-4-5-35,89-7 0,-127 2 38,0-1 0,1-1 0,-1 0 0,-1-2 0,1 0 1,-1-1-1,0-1 0,-1-1 0,1 0 0,-2-2 0,20-14 0,-27 18 9,0-2 0,0 1 0,-1-2 0,0 1 0,0-1 0,-1 0 0,0-1 0,-1 0 0,0 0 0,-1-1 0,-1 0 0,1 0 1,-2 0-1,0 0 0,0-1 0,-1 0 0,-1 1 0,2-20 0,-3 16-53,-1-1 0,-3-23 0,2 34 0,0 0-1,-1 0 1,1 1 0,-1-1 0,0 1 0,-1-1 0,0 1 0,0 0 0,-7-10 0,4 7-334,-2-1 0,1 1 0,-1 1 0,0-1 0,-11-6 0,-29-12-4605,19 17 566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0 379 5113,'0'0'10850,"214"-60"-8969,-75 14-497,16-7-504,13-1-328,-5 5-352,-7 6-200,-14 8-96,-16 10-272,-12 11-1336,24 14-1761,-33 0-2264,-21 0 416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670 327 8210,'0'0'1991,"-19"-31"-1403,-66-100 642,20 40 75,58 83-1235,-1 0 1,1 1-1,-2 0 1,1 0-1,-15-9 1,18 13-47,0 1 0,0-1 1,0 1-1,0 0 0,0 0 0,-1 0 1,1 1-1,0-1 0,-1 2 0,1-1 1,-1 0-1,0 1 0,1 0 0,-1 0 1,1 1-1,-1 0 0,1 0 0,-1 0 1,1 0-1,-1 1 0,1 0 0,0 0 0,0 1 1,0-1-1,0 1 0,0 0 0,1 0 1,-6 5-1,-6 7-8,-1 1-1,2 0 1,0 1 0,1 1 0,-19 32-1,7-8-13,1 2 0,3 0 0,2 1 1,-17 56-1,26-65-5,2 2 0,1-1 0,2 1 0,2 0 1,0 76-1,4-107 2,1 0 1,0 0 0,0 0 0,0 0-1,0 0 1,1 0 0,1 0-1,-1 0 1,1-1 0,0 1 0,0-1-1,1 0 1,6 8 0,-6-9 5,1-1-1,0 0 1,0 0 0,0 0 0,0 0 0,1-1-1,0 0 1,-1 0 0,1-1 0,0 0 0,1 0-1,-1 0 1,0 0 0,12 0 0,-3 1 6,1-1 0,-1-1 0,0 0 0,0-1 0,1-1 0,-1 0 0,0-1 0,0-1 1,0 0-1,0-1 0,-1-1 0,0 0 0,0-1 0,0-1 0,13-8 0,-7 2-103,0-1 0,-2-1 0,1-1-1,-2 0 1,0-2 0,-1 0 0,23-34 0,-28 33-540,0 0 1,-1-1 0,-1 0 0,-1-1-1,6-22 1,1-29-3450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5449,'0'0'10650,"239"248"-9169,-142-156-257,8 7-320,-5 4-456,-7 7-280,-9-1-168,-17-2-16,-17-5-1080,0 12-1969,-12-29-1880,-13-29-1320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759 280 9122,'0'0'3255,"-42"-25"-2505,-139-83 289,122 72-412,18 10-112,-55-26-1,81 46-487,-1 0 0,1 1 0,-1 1 0,0 1 0,0 0 0,-28-1 0,37 3-30,1 1 0,-1 0-1,1 0 1,-1 1-1,0 0 1,1 0 0,0 1-1,-1 0 1,1 0-1,0 0 1,0 1-1,0 0 1,0 0 0,-7 5-1,6-2-6,1 0-1,-1 1 1,1-1 0,0 1-1,1 1 1,0-1 0,0 1-1,0-1 1,1 1-1,-3 10 1,-1 1 4,2 1-1,0 0 1,2 0 0,-5 41-1,6-16-51,3 55 0,1-89 59,0 0-1,1 0 1,0 0 0,0 0-1,1 0 1,1-1 0,0 1 0,0-1-1,1 0 1,0 0 0,1 0-1,0-1 1,1 0 0,-1 0-1,2 0 1,-1-1 0,1-1-1,1 1 1,-1-1 0,1 0 0,1-1-1,-1 0 1,1-1 0,0 0-1,0 0 1,14 4 0,-9-4 14,-1-1 0,1-1 1,1 0-1,-1-1 0,0 0 1,0-1-1,1-1 0,15-2 1,-19 1-4,0 0 1,-1-2 0,0 1 0,1-2-1,-1 1 1,0-1 0,-1-1-1,1 0 1,-1-1 0,0 0 0,9-7-1,-2 0-145,-1-2-1,-1 1 0,0-2 1,-1 0-1,-1-1 0,-1 0 1,0-1-1,-1 0 0,11-25 1,-13 19-1000,0 1 1,-2-1-1,0-1 1,4-34 0,-7-28-4380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0 3185,'0'0'9362,"-138"89"-8562,79-15 0,-13 25-112,-16 14-184,-4 15-176,-5 3-280,5 4-48,12-12-776,1 26-824,24-35-1377,9-33-1904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387 426 7050,'0'0'1397,"0"-30"-1215,0-100 80,0 124-242,1-15 29,-1 0 0,-1 0 1,-1 0-1,-8-32 0,9 49-47,0 1 0,0-1 0,-1 0 0,0 1 0,1-1 0,-2 1-1,1 0 1,0-1 0,0 1 0,-1 0 0,0 0 0,0 1 0,1-1 0,-1 1 0,-1-1 0,1 1 0,0 0-1,-1 0 1,1 0 0,-1 1 0,1-1 0,-1 1 0,0 0 0,0 0 0,0 0 0,-7 0 0,4 0 1,0 1 1,-1 0-1,1 0 1,0 1-1,-1 0 1,1 0-1,0 1 1,0 0-1,0 0 1,0 0 0,0 1-1,0 0 1,1 1-1,0 0 1,-1 0-1,1 0 1,1 0-1,-1 1 1,1 0-1,-1 0 1,-5 8-1,-5 8 53,1 1 0,1 0-1,0 0 1,-16 42 0,20-43 23,1 1 1,2 0 0,0 1 0,1 0 0,1 0-1,2 0 1,0 1 0,1-1 0,2 1-1,2 30 1,-2-51-69,1-1-1,-1 0 1,1 1 0,0-1-1,0 0 1,0 0-1,0 0 1,0 0 0,0 0-1,0 0 1,1 0-1,-1 0 1,1 0 0,0 0-1,-1-1 1,1 1-1,0-1 1,0 1 0,0-1-1,0 0 1,0 0-1,0 0 1,0 0 0,0 0-1,1 0 1,-1 0-1,0-1 1,4 1 0,5 1 113,0-1 0,0-1 0,0 0 0,19-3 0,-12 1-8,-1-2-1,-1 0 0,1-1 0,-1 0 1,0-2-1,0 0 0,0 0 0,-1-2 1,21-15-1,2-4-69,-2-1-1,43-47 1,-53 48-662,-1 0 0,-2-2 1,-1-1-1,-1 0 0,-2-2 0,-1 0 0,20-52 1,-6-8-3606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1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0 5201,'0'0'2487,"-6"43"-1657,0-6-606,-6 36 315,4 2 0,2 78 1,6 265 946,0 632 612,0-345-6007,0-694 3299,1-10 424,-1 1 0,0-1 0,0 1 0,0-1 0,0 1 0,0-1 0,0 0 0,0 1 0,0-1 0,0 1 0,-1-1 0,1 1 0,0-1 0,-1 0 0,0 1 0,1-1 0,-1 0 0,0 0 0,-1 2 0,-9-1-2646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4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1670 6 4617,'0'0'10957,"-27"-1"-10233,-292-4 487,41 33-435,146-11-481,-568 22 58,633-40-774,-60 3-3876,110 1 400,14 4-572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39 4641,'0'0'1190,"-39"5"-541,4-1-463,6-1-14,0 1-1,0 1 0,1 2 1,0 0-1,0 2 0,-47 22 1,-12 14 417,2 3 1,-131 100-1,202-137-564,1 0 0,0 1 0,1 1 0,0 0-1,0 1 1,2 0 0,-13 21 0,17-24-17,1 1 0,0-1 0,1 1 0,0 0 0,1 0 0,0 0 0,1 0 0,0 1 0,1-1 0,1 0 0,0 14 0,1-24-7,-1 0 1,0 0-1,0-1 0,1 1 1,-1 0-1,1-1 1,-1 1-1,1 0 1,0-1-1,0 1 0,0 0 1,0-1-1,0 0 1,0 1-1,0-1 1,0 1-1,1-1 0,-1 0 1,0 0-1,1 0 1,-1 0-1,1 0 1,-1 0-1,1 0 0,0 0 1,-1-1-1,1 1 1,0-1-1,-1 1 1,1-1-1,2 1 0,6 0 12,0 0 0,1-1 0,-1 0-1,14-2 1,-15 2-4,8-3 18,1 0-1,-1-1 1,1 0-1,-1-1 1,0-2-1,-1 1 1,0-2-1,27-16 1,6-8 34,58-51 1,-84 64-40,-1-1 0,0-1 1,-2 0-1,20-27 0,-34 39-13,0 0 0,-1 0 0,0 0 0,-1-1-1,0 1 1,5-19 0,-8 22-7,1 0 1,-2-1-1,1 1 0,-1-1 0,0 1 0,0-1 0,-1 1 0,0 0 1,0-1-1,0 1 0,-1 0 0,-2-7 0,0 5-6,0 0 0,-1 1-1,0 0 1,0 0 0,-1 0 0,0 0-1,0 1 1,-11-9 0,-64-45-285,55 41 88,13 10-110,6 4 207,-1-1 0,0 1 0,-14-7 0,19 11-334,-1-1 1,0 1-1,0 0 0,1 1 0,-1-1 1,0 0-1,-5 1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1293 976 4985,'0'0'8094,"-36"-14"-6922,-114-49-136,134 56-780,1-1 0,0 0 0,1-1 0,0-1 0,-18-15 0,4 2 218,-173-126 1349,-153-120-1042,259 190-1177,-132-143-1,204 194 12,19 22 29,0 0 0,-1 0 0,0 0 0,0 1 0,0-1 0,-1 1 0,1 1 0,-1-1 0,-1 1 0,-8-5 0,15 9 246,0 0 1,0 0-1,-1 0 0,1 0 0,0 0 1,0 0-1,0 0 0,-1 0 0,1 0 1,0 0-1,0 1 0,-1-1 0,1 0 1,0 0-1,0 0 0,-1 0 0,1 0 1,0 1-1,0-1 0,0 0 0,0 0 1,-1 0-1,1 0 0,0 1 0,0-1 1,0 0-1,0 0 0,0 1 1,0-1-1,-1 0 0,1 0 0,0 0 1,0 1-1,0-1 0,0 0 0,0 0 1,0 1-1,0-1 0,0 0 0,0 0 1,0 1-1,0 14-1732,0-13 914,0 26-3683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961 282 5217,'0'0'3857,"-44"-33"-2665,-143-105-360,170 126-746,0 1-1,-1 1 0,-20-8 0,28 15-47,1 0 1,-1 1-1,-18-3 0,3 1 7,-18-1 100,-1 2 0,-48 2 0,55 1-57,19 1-66,1 1 1,0 0-1,0 1 1,0 1-1,0 1 1,0 0-1,1 1 1,0 1-1,0 1 1,1 0-1,0 1 0,0 0 1,1 1-1,0 1 1,1 0-1,0 1 1,1 0-1,-20 26 1,28-31-22,0 0-1,0 0 1,1 0 0,0 0 0,1 1 0,-1-1 0,1 1-1,1-1 1,-2 16 0,2-20-1,1 1 0,0 0 0,0 0 0,0 0 0,0-1 0,1 1 0,-1 0 0,1-1 0,0 1 0,0 0 0,0-1 0,1 1 0,-1-1 0,1 0 0,0 1 0,0-1 0,0 0 0,1 0 0,-1 0 0,0 0 0,1-1 0,4 4 0,3 0 0,1-1 0,0 0 0,0-1 0,0 0 0,0 0 0,1-2 0,0 1 0,17 0 0,103 1-5,-101-4-1,-19 0 23,182-7-727,-169 4 377,0-1-1,0-1 0,-1-1 0,0-1 1,39-18-1,-58 23 295,0-1 1,0 1 0,0-1 0,-1 0-1,1 0 1,-1-1 0,0 1-1,0-1 1,0 0 0,0 0 0,-1-1-1,0 1 1,5-8 0,-5 5 33,-1 0-1,1-1 1,-1 1 0,0-1 0,-1 0 0,0 0-1,0 1 1,-1-16 0,1 9-63,-1 0-1,-1 0 1,0 0-1,-1 1 1,-1-1-1,0 0 1,0 1-1,-10-23 1,5 22-198,6 10-38,0 0 1,-1 0 0,1 0-1,1-1 1,-1 1 0,1-1-1,-1 1 1,1-1 0,0-6-1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1339 6865,'0'0'6055,"16"-42"-4144,-2 4-1574,6-17-20,3 0 0,2 2 0,39-63 0,45-55 235,260-440-902,-361 597 15,34-72-258,-38 76-294,-1 0 0,0 0 0,0 0-1,-1-1 1,0 1 0,0-19-1,-2 22-2970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57 1432,'0'0'11608,"-32"-12"-10981,-3-1-476,-64-16 1,95 28-137,1 1 0,-1-1 1,0 1-1,0 0 0,1 0 0,-1 0 1,0 0-1,0 1 0,1-1 1,-1 1-1,0 0 0,1 0 1,-1 1-1,0-1 0,1 1 0,0-1 1,-1 1-1,-5 5 0,-36 25 179,1 2 0,2 2-1,1 2 1,2 2-1,-44 58 1,76-89-186,0 1 0,0-1-1,1 2 1,1-1 0,0 1 0,0-1 0,1 1 0,0 1-1,1-1 1,1 0 0,-1 1 0,2 0 0,0-1-1,0 15 1,1-21-10,0-1-1,0 0 1,1 1 0,-1-1-1,1 1 1,0-1-1,0 0 1,1 0-1,-1 0 1,1 0 0,0 0-1,0 0 1,0 0-1,1 0 1,-1-1-1,6 7 1,-2-5-8,0-1 1,0 1-1,0-1 0,1 0 0,0-1 1,0 1-1,0-1 0,0-1 0,9 3 1,6 1-65,0-2 1,1 0-1,44 1 1,69-9-550,-132 4 599,22-2-200,0 0-1,-1-2 1,1-1-1,-1-1 1,0-2-1,-1 0 1,0-1-1,0-2 1,-1 0-1,37-25 1,-56 33 208,1-1 1,-1 0 0,0 0 0,0-1 0,-1 1 0,1-1 0,-1 0 0,0 0 0,0 0-1,-1 0 1,1-1 0,-1 1 0,0-1 0,-1 1 0,1-1 0,-1 0 0,0-9 0,0 8 36,-1-1 0,0 1 0,-1 0 0,0-1 0,0 1 0,0 0 1,-1 0-1,0 0 0,-1 0 0,0 0 0,0 0 0,0 1 0,-5-8 1,0 2-277,-29-39 967,36 49-881,-1 0 0,1 1 1,-1-1-1,1 1 0,-1-1 0,1 1 1,-1-1-1,0 1 0,0 0 0,0 0 1,0 0-1,0 0 0,0 0 1,0 1-1,0-1 0,0 0 0,0 1 1,0 0-1,0-1 0,0 1 1,-1 0-1,-2 0 0,0 3-4029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5201,'0'0'8054,"43"20"-7077,5 5-670,230 97 1460,-7-27-69,89 34-982,-16 27-751,-319-141-738,33 25 0,-17-11-3091,-23-19-953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763 242 8258,'0'0'796,"-45"-33"-460,-146-102 84,172 122-363,0 2 0,-1 0 0,-25-11 1,34 19-21,-1 0 0,1 0 0,-1 1 1,-15 0-1,24 1-24,-10 0 121,0 0 0,-1 1-1,1 0 1,0 1 0,0 0 0,-14 4 0,19-2-56,-1-1 1,1 2 0,1-1-1,-1 1 1,0 0 0,1 0-1,0 1 1,0 0 0,0 0-1,-8 9 1,-1 3 33,1 1-1,1 1 1,0 0 0,1 1-1,2 0 1,0 1-1,1 1 1,1-1 0,0 1-1,2 1 1,1 0 0,1 0-1,1 0 1,1 0 0,1 1-1,0-1 1,3 27 0,0-45-101,0-1 1,0 1 0,0 0 0,0 0 0,1-1-1,-1 1 1,1-1 0,0 0 0,1 1-1,-1-1 1,1 0 0,0 0 0,0-1-1,0 1 1,0 0 0,1-1 0,-1 0 0,1 0-1,0 0 1,0 0 0,0-1 0,0 1-1,1-1 1,-1 0 0,1 0 0,-1-1-1,8 2 1,10 2 72,1-1-1,0-1 0,0-1 0,34-2 1,-51 0-66,23 0 51,-1-1-1,1-2 1,-1-1 0,42-11 0,-56 11-85,0-1 1,-1 0 0,0-1-1,0 0 1,0-1-1,-1-1 1,0 0-1,-1 0 1,1-1-1,-2 0 1,13-14 0,-14 12-534,-1 0 1,0-1 0,0 0 0,-1-1-1,-1 1 1,0-2 0,0 1 0,-2 0-1,4-16 1,-4-32-4925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4937,'0'0'6292,"-7"33"-5412,2-4-688,-7 29 428,-6 110 1,-6 227 1687,0 26-2342,17-143-7129,7-237 1991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0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357 284 7466,'0'0'5622,"-6"-31"-4314,-19-98-711,24 122-599,-1 1 1,0-1-1,0 0 1,0 0-1,-1 1 1,0 0 0,0-1-1,-1 1 1,0 0-1,0 1 1,0-1-1,0 1 1,-1-1-1,0 2 1,0-1 0,-1 0-1,-11-7 1,13 11-14,0-1 1,0 0 0,0 1 0,0 0-1,0 0 1,0 0 0,-1 1 0,1-1-1,0 1 1,-1 0 0,1 0-1,0 1 1,-1-1 0,1 1 0,0 0-1,0 0 1,0 0 0,0 1-1,0-1 1,0 1 0,0 0 0,0 0-1,0 1 1,-5 4 0,-2 2 6,0 2 0,1-1 0,1 1-1,0 1 1,0 0 0,1 0 0,1 0 0,0 1 0,-6 15 0,3-4 8,2-1 1,0 2-1,1-1 1,-5 41-1,9-20 9,4 82-1,0-115 0,1-1-1,0 1 0,1 0 0,0-1 0,1 0 1,0 0-1,1 0 0,0 0 0,0-1 0,1 1 1,1-1-1,0-1 0,0 1 0,1-1 0,0-1 1,0 1-1,1-2 0,0 1 0,1-1 0,-1 0 1,2-1-1,-1 0 0,0-1 0,1 0 0,0 0 1,0-1-1,1-1 0,-1 0 0,22 3 0,-14-4 3,-1-1-1,1 0 0,-1-1 0,0-1 1,1 0-1,22-6 0,-31 4-24,-1 0 0,1 0 0,-1-1 0,0 0 1,-1 0-1,1-1 0,-1-1 0,0 1 0,0-1 0,0-1 0,-1 1 0,0-1 0,11-15 0,-4 3-597,-2-1-1,0 0 1,-1-2-1,-1 1 1,13-39-1,-7-18-3555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2.0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1 207 2809,'0'0'5673,"54"-16"-4792,-9 3-629,89-27 951,152-22-1,467-8 685,19 64-1458,-485 7-257,1181 53-688,-854 7-2724,323 22-779,-908-81 4246,-27-2 373,-7-1 130,-43-4 563,-76-27-219,83 20-887,40 12-189,1 0 0,-1 0 0,1 0 1,0-1-1,-1 1 0,1 0 0,-1 0 1,1 0-1,0 0 0,-1 0 0,1 0 1,-1 0-1,1 0 0,0 0 0,-1 0 1,1 0-1,-1 0 0,1 0 1,0 0-1,-1 0 0,1 1 0,-1-1 1,1 0-1,0 0 0,-1 0 0,1 1 1,0-1-1,-1 0 0,1 0 0,0 1 1,-1-1-1,1 1 0,-2 15-106,3-8 127,-1 148 561,-1 56 478,5 492 1649,26-1-428,-19-560-1946,33 707 110,-46-816-1108,-1-1 1,-2 0-1,-1 0 0,-1 0 0,-2-1 0,-1 0 1,-22 47-1,-13 11-3477,35-75 2450,0 0 0,-15 15 1,25-30 1690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1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1234 104 1168,'0'0'6222,"-25"-15"-5330,-81-50-79,59 43-118,21 21-148,11 2-311,8-1-191,0 0 1,1 1 0,-1 0-1,1 0 1,-1 1-1,1-1 1,0 2-1,0-1 1,0 0 0,0 1-1,0 0 1,0 1-1,1-1 1,-1 1-1,1 0 1,0 1 0,-6 5-1,-28 30 54,2 2 1,1 2-1,3 0 0,-38 68 0,-41 75 276,-160 372 0,219-416-283,45-117-64,2 0-1,1 1 1,-3 38-1,6-44-27,1 0 0,1 0-1,1 0 1,0 0 0,2 0-1,0 0 1,2-1 0,0 1-1,1-1 1,1 0 0,19 36-1,116 179-117,20 41-417,-145-239 482,-1 0 1,-1 0 0,-3 2 0,-1 0 0,12 78 0,-18-61 42,-2-1 1,-2 1-1,-3 0 1,-11 67-1,5-80 12,-2 1 0,-2-1-1,-1-1 1,-3 0 0,-35 68-1,16-50 5,-2-1 0,-85 101 0,-113 83 72,231-239-70,-18 17-168,-38 45 0,55-59-39,1-1 0,-1 1-1,1-1 1,0 1 0,1 1 0,0-1 0,0 0 0,0 1 0,1-1 0,0 1 0,1 0 0,-1 13 0,2-19 130,0 0 0,1 0 0,-1 0 0,1 1 0,-1-1 1,1-1-1,0 1 0,0 0 0,0 0 0,0 0 0,0 0 0,1-1 1,-1 1-1,0 0 0,1-1 0,-1 1 0,1-1 0,0 0 1,-1 1-1,1-1 0,0 0 0,0 0 0,0 0 0,0 0 1,0-1-1,0 1 0,0 0 0,3 0 0,11 3-39,0-1-1,32 2 1,-18-2 41,-11 0 68,-1 1 0,1 0-1,-1 1 1,0 1 0,-1 1 0,0 1-1,0 0 1,0 1 0,18 13 0,-23-12 48,1 1 1,-1 0 0,-1 1 0,0 0 0,-1 1 0,0 0-1,-1 1 1,0 0 0,-1 0 0,-1 1 0,8 20 0,1 12 173,-2 0 0,9 59 0,7 115 304,44 971 1046,-46-572-1255,-18-439-237,47 594 547,-54-755-635,6 50 36,-8-65-46,0 1 0,1-1 0,-1 1 0,1-1 0,1 0 0,-1 0 0,1 0 1,5 8-1,-8-12-56,1-1 1,0 1 0,0 0-1,-1-1 1,1 1 0,0-1-1,0 0 1,0 1-1,0-1 1,0 1 0,0-1-1,0 0 1,-1 0 0,1 0-1,0 1 1,0-1 0,0 0-1,0 0 1,0 0 0,0-1-1,0 1 1,0 0-1,0 0 1,0 0 0,0-1-1,0 1 1,0 0 0,-1-1-1,1 1 1,0-1 0,0 1-1,0-1 1,0 1-1,0-2 1,9-27-3170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0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4361,'0'0'9091,"-1"-5"-7734,1 5-1354,0 0 0,0 0 0,0 0 0,0 0 0,0 0 0,0 0 0,0 0 1,0 0-1,0 0 0,0 0 0,0 0 0,0 0 0,0 0 0,0 0 0,-1 0 0,1 0 1,0 0-1,0 0 0,0 0 0,0 0 0,0 0 0,0 1 0,0-1 0,0 0 0,0 0 0,0 0 1,0-1-1,0 1 0,0 0 0,0 0 0,-1 0 0,1 0 0,0 0 0,0 0 0,0 0 1,0 0-1,0 0 0,0 0 0,-1 24 323,1 0 0,1 0 0,2 0-1,0 0 1,11 40 0,2 21 249,-5 24-105,-5 193 0,-7-275-444,-1 0 1,-7 36-1,7-54-304,0 0-1,-1-1 1,1 1 0,-2-1 0,1 1-1,-1-1 1,0 0 0,-1-1 0,0 1-1,-9 10 1,10-17-643,2-14-132,4-19-459,1 0-1,1 1 0,1-1 1,11-30-1,17-59-3144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6681,'0'0'6250,"135"187"-5962,-89-148-152,-8-3-128,-17 3-8,-17 7 0,-4 3-624,-34 12-865,-67 24-847,9-18-561,4-14 169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120 168 3593,'0'0'4634,"39"-24"-4295,130-73-175,-153 88-153,0 1 1,0 1-1,1 1 1,19-5-1,-23 9-9,0 0 0,0 1-1,20 1 1,-15 0-2,-17 0-4,0 0 1,0 0-1,0 0 1,0 0-1,-1 0 0,1 1 1,0-1-1,0 0 1,0 0-1,-1 1 0,1-1 1,0 0-1,0 1 1,-1-1-1,1 1 0,0-1 1,0 1-1,-1-1 1,1 1-1,-1-1 0,1 1 1,-1 0-1,1-1 1,-1 1-1,1 0 0,-1 0 1,1-1-1,-1 1 1,0 0-1,1 0 0,-1 0 1,0-1-1,0 1 1,0 0-1,0 0 0,0 0 1,0 0-1,0 0 1,0-1-1,0 1 1,0 0-1,0 0 0,0 0 1,0 0-1,-1-1 1,0 2-1,0 4-47,-1-1-1,0 1 1,0-1 0,0 0-1,-1 0 1,-5 8 0,-13 12-461,0-2 0,-48 40 0,37-34 93,-79 65 227,-148 97 1,258-191 198,1 0 1,0 0-1,0 1 1,-1-1-1,1 0 1,0 0-1,0 0 1,0 0-1,-1 0 1,1 0-1,0 0 1,0 1-1,0-1 1,0 0-1,-1 0 1,1 0-1,0 0 1,0 1-1,0-1 1,0 0-1,0 0 1,0 0-1,0 1 1,0-1-1,-1 0 1,1 0-1,0 0 1,0 1-1,0-1 1,0 0-1,0 0 1,0 1-1,0-1 1,0 0-1,0 0 1,0 0-1,0 1 1,1-1-1,8 4 66,17-3-97,-25-1 40,155 0-1892,-133 0-140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1976,'0'0'5183,"37"-17"-3839,-16 7-1123,60-27 961,145-45 0,995-217 1842,-892 265-4329,-327 34 1134,0 0 1,0 0 0,0 0-1,0 0 1,0 0 0,0-1-1,1 1 1,-1-1 0,0 0-1,3-1 1,-5 1-99,1 0 0,0 0 0,-1 0 0,1 0-1,0 0 1,-1 0 0,0 0 0,1 0 0,-1 0 0,1 0 0,-1 0 0,0 0 0,0 0-1,0-1 1,0 1 0,0 0 0,0 0 0,0-3 0,0-10-3399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5417,'0'0'2433,"-105"184"-1353,59-96-32,8 8-168,4 0-416,9-1-304,4-6-96,9-15-64,-1-17-200,9-18-472,4-25-384,0-32 48,25-35 24,13-21-2305</inkml:trace>
  <inkml:trace contextRef="#ctx0" brushRef="#br0" timeOffset="1">450 75 5801,'0'0'6058,"0"212"-4650,0-95-560,0 18-400,-4 17-304,-9 4-128,-4-11-16,-4-21-192,0-28-368,-4-36-208,0-28-240,4-32-489,-13-39-951,9-32-785,4-10-88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 2561,'0'0'3146,"30"-3"-3105,94-4-36,-123 7-5,0 0 0,1 0 0,-1 0 0,0 0 1,1 0-1,-1 0 0,0 1 0,1-1 0,-1 0 0,0 1 0,0-1 0,1 1 0,-1 0 0,0-1 0,0 1 0,0 0 0,0 0 0,0-1 0,0 1 0,0 0 0,0 0 0,0 0 0,0 0 1,0 0-1,0 1 0,-1-1 0,2 2 0,-2 0-1,1 0 1,-1 0 0,0 0-1,0 0 1,0 0 0,0 0-1,0 0 1,-2 5 0,1 2-5,-1-2 0,1 0 1,-1 1 0,0-1 0,-1 0 0,0-1 0,0 1 0,0 0-1,-1-1 1,-1 0 0,-8 13 0,-9 7-17,-30 30-1,42-47 21,-7 9 30,5-6 66,0 0 0,-1 0 0,0-1 0,0-1 0,-2 0 1,1-1-1,-19 9 0,58-47-7,-10 16-315,1 1-1,1 1 1,0 0 0,0 2 0,1 0 0,0 0-1,1 2 1,-1 0 0,1 2 0,0 0 0,1 0-1,-1 2 1,22 0 0,-39 2 190,-1 0 0,1 0 1,-1 0-1,1 1 0,-1-1 0,1 0 1,-1 1-1,1-1 0,-1 1 0,0 0 0,1-1 1,-1 1-1,0 0 0,1 0 0,-1 0 1,0 0-1,0 0 0,0 0 0,0 0 0,0 0 1,0 0-1,1 2 0,0 1 6,0-1-1,0 1 0,-1 0 1,0 0-1,0 0 1,0-1-1,0 1 1,0 7-1,0 0 26,-1 0 0,0 0 0,-1 0 0,0 0 0,-1 0 0,-4 14 0,0-10 12,-1-1 1,-1 1 0,-1-1-1,0-1 1,0 1 0,-2-1-1,1-1 1,-2 0 0,0-1-1,0 0 1,-1-1 0,0 0-1,-25 13 1,32-20 50,-1 0-1,1-1 1,-1 0-1,1-1 0,-1 0 1,0 0-1,0 0 1,-10 0-1,17-1-56,0 0 3,-1 0-1,1 0 1,-1 0-1,0 0 1,1 0-1,-1 0 1,1 0 0,-1 0-1,1 0 1,-1 0-1,0-1 1,1 1-1,-1 0 1,1 0-1,-1 0 1,1-1-1,-1 1 1,1 0-1,-1 0 1,1-1-1,0 1 1,-1-1-1,1 1 1,-1 0 0,1-1-1,0 1 1,-1-1-1,1 1 1,0-1-1,-1 1 1,1-1-1,0 1 1,0-1-1,0 1 1,-1-1-1,1 1 1,0-1-1,0 0 1,-2-15-101,1 1 0,0-1 0,1 0 0,0 0 0,2 1 0,3-19 0,1 14-948,16-36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0 3825,'0'0'2752,"-126"237"-2424,76-180-328,-1-4-64,-3-7-704,-13-14-408,12-14-552,9-18-1121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1288,'0'0'5689,"239"-99"-5040,-201 128-81,0 6-24,-5 7-200,-8 4-208,1 4-136,7 7-264,-3-11-1240,-5-21-1785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0 454 7554,'0'0'2152,"302"-152"-1704,-180 106-304,0 0-144,-9 3-400,-12 4-536,-17-10-512,-25 6-1081,-30 8-1128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2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1 351 3897,'0'0'5017,"466"-35"-3361,-85 17 273,68-14 87,26-7-384,-18-11-607,-50 11-673,-8 4-200,-9 3-152,-29 14-16,-25 4-1521,-47 0-1087,-88 4-2217,-58-5-528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3569,'0'0'3578,"-2"-1"-3248,0 7-267,1 22-50,2-1 0,2 1 0,10 51 0,6 14 968,-4 0 1,5 118-1,-14 194 865,-7-294-1889,1 119-91,-2-210-275,2-20 395,0 0 1,0 0 0,0 0-1,0 0 1,0 0 0,0 0-1,0 0 1,0 1 0,0-1-1,0 0 1,0 0 0,0 0-1,-1 0 1,1 0 0,0 0-1,0 0 1,0 0 0,0 0-1,0 0 1,0 1 0,0-1-1,0 0 1,0 0 0,-1 0-1,1 0 1,0 0 0,0 0-1,0 0 1,0 0 0,0 0-1,0 0 1,0 0 0,-1 0-1,1 0 1,0 0 0,0 0-1,0 0 1,0 0 0,0 0-1,0 0 1,-1 0 0,1 0-1,0 0 1,0-1 0,0 1-1,0 0 1,0 0 0,0 0-1,0 0 1,0 0 0,0 0-1,-1 0 1,1 0 0,0 0-1,0 0 1,0 0 0,0-1 0,0 1-1,0 0 1,-13-31-1628,0-30-1343,0-12-314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4497,'0'0'1383,"-17"33"-350,1-1-796,-19 36 375,-30 85 0,50-114-369,2 0 0,-8 45-1,14-13-2928,8-79 2225,0 0 1,0 0-1,1 1 1,-1-1-1,2 1 1,-1-1-1,6-11 1,30-49-408,-28 52 872,-5 6 309,1 0 0,1 0 0,0 1-1,0-1 1,0 2 0,1-1 0,1 1-1,-1 0 1,2 1 0,-1 0-1,1 0 1,0 1 0,0 0 0,0 1-1,1 0 1,0 1 0,21-6 0,-18 6-198,27-6 303,46-20-1,-73 24-828,-1 0 1,1-2 0,-1 1-1,0-2 1,-1 0-1,22-20 1,0-9-2804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 4729,'0'0'5166,"19"-1"-5116,1-1-55,35 3 0,-53-1 1,0 1 0,1 0-1,-1-1 1,0 1-1,0 0 1,0 0-1,0 0 1,-1 0 0,1 0-1,0 0 1,0 1-1,-1-1 1,1 1-1,0-1 1,-1 1 0,0-1-1,1 1 1,-1 0-1,0 0 1,0 0-1,0 0 1,0 0 0,0 0-1,0 0 1,-1 0-1,1 0 1,-1 0-1,1 0 1,-1 0-1,0 3 1,2 2-19,2 21-32,-2 0 1,0 0-1,-2 0 0,-1 0 0,-8 50 0,-1 49 132,10-124-76,1 0-1,-1-1 0,0 1 0,1-1 1,-1 1-1,1 0 0,0-1 0,0 0 1,0 1-1,0-1 0,1 1 0,-1-1 1,0 0-1,1 0 0,0 0 0,-1 0 1,1 0-1,0 0 0,0 0 0,0-1 0,0 1 1,0-1-1,1 0 0,-1 1 0,0-1 1,1 0-1,-1 0 0,1 0 0,2 0 1,9 3-50,1-1 1,-1-1-1,0 0 1,18-1-1,-17 0-50,49 0-393,-40-1 297,-1 1 0,1 0 0,-1 2 0,38 9 0,-59-12 197,0 0 1,0 1-1,0 0 1,0-1-1,0 1 1,0 0-1,0 0 1,0 0-1,0 0 1,-1 1-1,1-1 1,0 0-1,-1 1 1,1-1-1,-1 1 1,1 0-1,-1-1 1,0 1-1,0 0 1,0 0-1,0 0 1,0 0 0,0 0-1,0 0 1,-1 0-1,1 0 1,-1 0-1,1 0 1,-1 0-1,0 0 1,0 1-1,0 3 1,-1-2 21,0 1 0,-1-1 0,1 1 0,-1-1 0,0 1 0,0-1 0,0 0 0,-1 0 0,1 0 0,-1 0 1,0-1-1,0 1 0,-8 6 0,-39 31-256,-2-2 1,-1-2 0,-3-2 0,-69 32-1,104-57-198,-1-2-1,1 0 1,-2-1-1,-34 6 1,45-11 235,1-1 0,0 0 1,-1-1-1,1 0 0,-1-1 1,1 0-1,0-1 0,0 0 1,0-1-1,0 0 0,-12-5 1,13 3-137,-1-1 1,2-1 0,-14-10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3105,'0'0'3796,"0"38"-2401,0 129-173,-18 246-79,17-399-1554,-1 0 0,-1 0 1,0-1-1,-8 22 0,11-34 316,0 0-1,-1 1 1,0-1-1,1 0 1,-1 0-1,0 0 1,1 0-1,-1 0 1,0 0-1,0 0 1,0 0-1,0 0 1,0-1-1,0 1 1,0 0-1,-2 0 1,3-1 46,-1 0 0,1 0 0,-1 0 1,0 0-1,1 0 0,-1 0 0,1 0 0,-1-1 0,0 1 1,1 0-1,-1 0 0,1-1 0,-1 1 0,1 0 1,-1-1-1,1 1 0,-1 0 0,1-1 0,0 1 0,-1-1 1,1 1-1,-1-1 0,1 1 0,0-1 0,-1 1 0,1-1 1,0 1-1,0-1 0,0 0 0,-1 1 0,1-1 1,0 1-1,0-1 0,0 0 0,0 1 0,0-1 0,0 1 1,0-2-1,-4-21-158,2-1 0,0 0 0,1 0 0,2 1 0,0-1 0,2 0 0,0 1 0,9-32 0,-7 42 292,0 1 1,0-1-1,1 2 1,1-1 0,0 0-1,0 1 1,1 1-1,0-1 1,1 1 0,1 1-1,12-11 1,-16 15 37,0 0 0,1 1 1,0-1-1,0 1 0,0 1 0,1 0 0,-1 0 1,1 0-1,-1 1 0,1 0 0,0 0 0,0 1 1,0 0-1,0 1 0,0 0 0,0 0 0,0 0 1,0 1-1,15 4 0,-17-3-22,0 0 1,0 1-1,0 0 0,0 0 1,0 0-1,-1 1 0,0-1 0,1 2 1,-2-1-1,1 0 0,0 1 1,-1 0-1,0 0 0,6 9 1,4 9 152,-1 1 0,13 35 1,5 8-215,-20-48-395,0-1-1,1-1 1,1 1-1,29 29 1,4-12-2402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4945,'0'0'3658,"21"28"-3402,63 97-160,-80-118-104,0 1-1,-1 0 1,0 0-1,0 0 1,-1 0-1,0 0 1,0 0-1,-1 1 1,0-1-1,-1 1 1,0-1-1,0 1 1,-1-1-1,0 0 1,-4 16-1,4-18-16,-3 9-167,-1 1 0,0-1 0,-1 0 0,-1-1 0,0 1 0,-1-1 0,-1-1 0,0 0 0,-1 0 0,-15 15-1,6-8-72,-1 0 0,-1-2 0,0-1 0,-1 0 0,-28 15-1,32-24 247,4 0 188,28-10-91,0-1-67,-2-1 0,22-10 0,-25 9-11,0 1 0,1 0 1,-1 1-1,0 0 0,1 1 1,0 0-1,15-1 0,-25 3 4,1 0 0,0 0-1,-1 1 1,1-1 0,0 0 0,-1 1 0,1-1-1,0 1 1,-1-1 0,1 1 0,-1-1 0,1 1-1,-1 0 1,0-1 0,1 1 0,-1-1-1,1 1 1,-1 0 0,0-1 0,1 1 0,-1 0-1,0-1 1,0 1 0,0 0 0,0 0 0,0-1-1,0 1 1,0 0 0,0 0 0,0-1-1,0 2 1,-1 32 138,1-25-99,-3 11 25,-1 0 0,0 1 0,-2-1 0,0-1 0,-1 1 1,-17 33-1,15-36-52,0 1 0,2 0-1,0 1 1,1 0 0,1 0 0,1 0 0,-4 36 0,8-54-21,0 1 0,1-1 0,-1 0 0,0 0-1,1 0 1,-1 1 0,1-1 0,0 0 0,-1 0 0,1 0 0,0 0 0,-1 0 0,1 0 0,0 0 0,0 0 0,0 0 0,0-1 0,0 1 0,0 0 0,0-1 0,0 1 0,0 0 0,0-1 0,0 1 0,0-1 0,1 0 0,-1 1-1,0-1 1,0 0 0,0 0 0,1 1 0,-1-1 0,0 0 0,3-1 0,53-2-31,-42 1 46,-12 2-3,1-1 0,-1 1 0,0 0 1,0 0-1,1 0 0,-1 0 0,0 1 0,0-1 0,1 1 0,-1 0 1,0 0-1,3 1 0,-4 0 5,0 0 1,0-1-1,-1 1 1,1 0-1,-1 0 1,1 0-1,-1 0 1,0 0-1,1 0 1,-1 1-1,0-1 1,0 0-1,-1 0 1,1 1-1,0-1 1,-1 4-1,20 118 290,-15-80-174,13 50 1,-10-79 606,-8-15-702,1 0 1,-1 0-1,1 0 1,-1 0-1,0 0 1,1 1-1,-1-1 1,1 0-1,-1 0 1,1 0-1,-1 0 1,1 0-1,-1-1 1,0 1-1,1 0 1,-1 0-1,1 0 1,-1 0-1,1 0 1,-1 0-1,0-1 1,1 1-1,-1 0 1,0 0-1,1-1 1,-1 1-1,0 0 1,1-1-1,-1 1 1,0 0-1,1-1 1,-1 1-1,0 0 1,0-1-1,1 1 1,-1-1-1,0 1 1,0 0-1,0-1 1,0 1-1,0-1 1,1 0-1,54-110 198,73-129-2682,-61 119-267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6113,'0'0'4673,"0"209"-4465,0-167-208,0 1-384,-25-1-1192,0-10-1425,-5-14-551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49 3473,'0'0'3247,"38"1"-3326,127 4-617,-127-5 102,1-2 0,-1-1 0,0-3 0,53-13 0,44-6 1150,-125 27 505,-11 4 283,-16 11-405,-7 1-794,-1 0 0,-1-2-1,-45 21 1,-91 32-755,145-62 489,-34 13-1011,-1-3 1,-88 18 0,105-28-438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0 952,'19'174'2015,"-8"-103"65,-8-24-678,-3 113 321,1 186-1620,14-208-42,-9-92 725,2 59 1,-8 10 630,12-532-3122,-12 406 1837,0 0 0,1 0 0,0 0 0,0 0 0,1 1 0,4-13 0,-4 18-33,0 1 0,1-1-1,0 0 1,-1 1 0,1 0 0,1 0-1,-1 0 1,0 0 0,1 0 0,0 1-1,0-1 1,0 1 0,0 0 0,1 1-1,4-4 1,35-15 136,0 1 0,1 2 0,53-14-1,146-20-265,-183 45-149,100 2-1,-158 5 173,3 0 1,0 0 0,0 0 0,0 1 1,0 0-1,0 0 0,-1 0 0,1 1 0,0 0 0,-1 0 0,1 0 1,-1 1-1,0-1 0,10 8 0,-11-6 7,1 1 0,-1 0 1,0-1-1,0 2 0,0-1 0,-1 0 0,1 1 1,-2 0-1,1 0 0,0 0 0,-1 0 0,2 12 1,1 1 4,-2 0 0,0 1 0,-1-1 0,-1 1 0,-1 0 0,-1-1 0,0 1 0,-1-1 0,-2 1 0,0-1 0,-1 0-1,-1 0 1,0-1 0,-1 1 0,-2-2 0,0 1 0,0-1 0,-13 16 0,12-20-259,-1 0-1,0-1 0,-21 19 0,25-26 16,0 0 1,0 0-1,0 0 0,0-1 1,-1 0-1,0-1 0,0 1 1,0-2-1,-11 4 0,-10-3-847,0-2 0,-41-2 0,57 1 658,-47-3-2048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3593,'0'0'6561,"-17"216"-6121,17-163-264,0-4-176,0-13-32,0-11-832,0-15-656,9-20-889,20-33 777,5-10-985</inkml:trace>
  <inkml:trace contextRef="#ctx0" brushRef="#br0" timeOffset="1">17 1 2545,'159'85'2584,"-154"-85"-768,3 0-383,0 7-113,1 35 464,-1 22-335,-8 14-553,0 10-368,0 8-320,-4 3-208,-25 0-248,-30 25-1344,4-28-1889,1-22-312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3969,'0'0'5020,"39"-13"-3704,158-43 94,63 19-348,80 5-193,939-62 2078,8 65-403,-1081 39-2517,296 50 0,-377-43-2941,-118-16 2131,7-2-416,-11-6-2846,-3-17-524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2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1191 3993,'0'0'13959,"4"-6"-12176,-1 1-1634,0 1 1,0 0-1,0 0 1,1 0 0,0 0-1,-1 1 1,7-5-1,100-63 713,73-36-162,1120-521 147,-1034 500-2766,-221 101-1545,0-3 1,85-69-1,-73 41-2165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10634,'0'0'5417</inkml:trace>
  <inkml:trace contextRef="#ctx0" brushRef="#br0" timeOffset="1">303 429 7954,'0'0'10282,"50"-49"-22525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51.9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428 20 1824,'0'0'3968,"-30"22"-3192,-100 72-153,122-88-561,0 0 0,0 0 0,0 1 0,1 0 0,0 0 0,1 0 0,-1 1 0,1 0 0,1 1 0,0-1 1,-7 15-1,3-4 33,-19 43 342,2 0 1,4 2-1,2 1 1,3 0-1,-12 91 0,13-8 245,2 199 0,15-309-592,1 0 1,1 1 0,3-1-1,16 61 1,-14-73-71,2 0 0,0-1 0,2 0 1,1 0-1,0-2 0,2 0 0,23 29 0,-22-35-14,0 1-1,1-2 0,0 0 0,2-2 0,-1 1 0,2-2 1,0-1-1,0 0 0,1-2 0,1 0 0,0-2 0,0 0 1,0-1-1,1-1 0,0-1 0,41 2 0,-13-3-1,0-4-1,59-5 1,-79 1-7,0-2 0,0 0 0,-1-2 0,52-21 0,-32 7-47,-1-3-1,-2-2 1,-1-1-1,-1-3 0,-1-2 1,-2-1-1,-1-2 1,40-47-1,-54 51-23,0-1 0,-3-2 0,0 0 0,-3-1 0,-1-1 0,-1-2 0,-3 1 0,-1-2 0,-1 0 0,-3-1 0,7-45 0,-10 16 17,-4-101-1,-4 154 57,0-12 0,-2 0 0,-1 0-1,-2 0 1,-1 0-1,-1 1 1,-1 0-1,-1 0 1,-2 1-1,0 0 1,-2 1 0,-33-49-1,26 45 5,-2 1 0,-1 0 0,-2 2-1,0 1 1,-2 1 0,-1 1 0,0 2 0,-2 0-1,0 2 1,-2 2 0,0 0 0,-1 2 0,-1 2-1,0 1 1,0 2 0,-2 1 0,-44-7 0,25 9 2,-1 2 0,-1 2 1,1 3-1,-63 7 0,90-3-3,-1 2 0,1 1 0,0 1 0,0 1 0,1 2-1,0 0 1,0 2 0,2 2 0,-37 22 0,50-26-13,1 0-1,0 0 0,0 1 1,1 1-1,1-1 1,0 2-1,0 0 1,-13 25-1,9-10-528,1 1-1,2 1 1,-11 40-1,3 15-2705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4:52.9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691 1 3537,'0'0'3354,"-42"23"-2586,-138 79-107,167-94-600,1 0 0,0 0-1,0 1 1,0 1 0,2 0-1,-1 1 1,1 0 0,1 0-1,0 1 1,-10 16 0,0 1 14,-27 43 183,2 2-1,4 3 0,4 1 1,2 1-1,4 2 1,-22 98-1,40-128-88,2 1 0,2 0 0,2 0 1,3 1-1,7 103 0,-1-140-138,0 0 1,1 0-1,1 0 1,0-1 0,1 1-1,1-1 1,0 0-1,1-1 1,1 0-1,0 0 1,1-1-1,0 0 1,1-1-1,0 0 1,1-1-1,1 0 1,0-1-1,0 0 1,23 12 0,-8-7-16,2-1 0,0-1 0,0-2 0,1 0 0,0-3 0,1 0 0,-1-2 0,1-2 0,36 1 0,-26-3-8,0-2 0,1-1 0,-1-3 0,0-1 1,0-2-1,-1-2 0,77-28 0,-75 20-81,-2-3-1,0-1 1,-2-2-1,0-1 1,54-46-1,-78 57 40,-1 0-1,0-1 1,0-1 0,-2 0-1,0-1 1,0 0 0,-2-1-1,0 0 1,-1-1-1,-1 0 1,0 0 0,-1-1-1,-2 0 1,0 0 0,4-26-1,-5 12 30,-2 0 1,-2-1-1,0 1 0,-3 0 1,0-1-1,-2 1 0,-2 1 0,-1-1 1,-1 1-1,-2 0 0,-1 1 1,-19-34-1,1 13 15,-2 1 1,-2 2 0,-78-86-1,87 109-61,-1 1-1,-1 1 1,-1 1-1,-1 2 1,-1 1-1,-1 1 1,-59-25-1,79 39-172,0 2 0,1 0 0,-2 0 0,1 1 0,0 0 0,0 1 0,-1 0 0,1 1 0,-19 1 0,-28 11-3257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21.1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77 585 1088,'0'0'879,"-15"0"-1036,-46-4 2408,72 3 716,22 4-481,-9 6-1933,1-2 0,0-1 0,0-1 0,41 3 0,107-5 1381,-112-3-1061,268-21 2889,5-24-1776,-260 34-1729,399-60 554,765-92-386,-961 142-340,257-26 131,-82-39-98,-95 13-59,143 28-163,0 40-25,-410 5 106,684 56 17,0 4-338,-726-60 211,232-2-1674,-253 1 1190,0-2 0,-1-1 1,52-14-1,-62 13-55,0-2 1,0 1 0,-1-2 0,0 0-1,0-1 1,-1-1 0,15-12-1,13-23-4323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6521,'0'0'7897,"17"19"-7129,54 63-264,-62-71-433,-1 0-1,-1 0 1,0 1-1,0 0 1,-1 1-1,0-1 1,-2 1-1,1 0 1,-1 1-1,2 20 1,-2-1 115,-2 1 0,-4 56 1,1-23 285,0-54-388,0 1-1,-1 0 1,-3 13 0,-3 14 59,76-137-110,-9 8-689,85-95 1,-135 173 630,0 0 0,1 1 0,11-9 0,-17 15 19,-1 1 1,1 0 0,0-1-1,0 2 1,0-1 0,1 0-1,-1 1 1,0 0 0,0 0-1,1 0 1,-1 1 0,8-1 0,-10 1 22,0 0 0,0 1 0,0-1 0,0 1 0,0-1 0,0 1 0,0 0 0,0 0 1,0-1-1,0 1 0,0 1 0,0-1 0,-1 0 0,1 0 0,0 1 0,-1-1 1,1 1-1,-1-1 0,0 1 0,1 0 0,-1 0 0,0-1 0,0 1 0,0 0 0,0 0 1,-1 0-1,1 0 0,0 0 0,-1 0 0,0 0 0,1 3 0,1 10 329,0-1 0,-1 1 0,-1 22-1,0-21-31,0 28 571,1-10 34,-1-1 1,-2 1 0,-8 45 0,6-20-5,23-93-892,2 0 1,49-60-1,-34 47-422,5-8-112,-9 10-596,1 2-1,59-58 0,-90 98 1081,1 1-1,-1 1 1,0-1-1,1 0 1,-1 1-1,1-1 1,-1 1 0,1-1-1,0 1 1,-1 0-1,1 0 1,0 1-1,0-1 1,5 0-1,-6 1 25,-1 0 0,1 1 0,-1-1 0,1 0-1,-1 1 1,1 0 0,0-1 0,-1 1 0,0 0 0,1-1-1,-1 1 1,1 0 0,-1 0 0,0 0 0,0 1 0,0-1-1,1 0 1,-1 0 0,0 1 0,0-1 0,-1 0 0,1 1 0,0-1-1,0 1 1,-1-1 0,1 3 0,5 13 177,0 0 0,-2 1 1,0 0-1,-1 0 0,1 26 0,-3 100 673,-3-71-399,2-13-348,0-59-186,3-28-2071,32-116-7933,-14 66 4993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5321,'0'0'7210,"17"188"-6066,-13-156-536,-4-4-320,0-10-168,0-4-120,0-7-376,0-18-3649,0-17-296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2232,'0'0'8938,"126"195"-10338,-96-142-408,-9-14-2945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6289,'0'0'5554,"-2"37"-4054,-10 123-451,0-49 272,8-85 157,1 37 0,4-82-1822,1 1 0,0 0 0,2 0 0,0 0 0,1 0 0,1 1 0,0-1 0,17-30-1,-12 28-98,0 1-1,2 1 0,0 0 1,1 0-1,1 1 0,0 1 0,20-15 1,-28 25 418,2 0 1,-1 1 0,1 0 0,-1 0-1,1 1 1,1 0 0,-1 1 0,14-4-1,-19 6 86,0 0 1,0 1-1,-1-1 0,1 1 0,0 0 1,0 0-1,0 0 0,-1 0 0,1 1 1,0 0-1,0-1 0,-1 1 0,1 1 0,0-1 1,-1 0-1,1 1 0,-1 0 0,0 0 1,0 0-1,1 0 0,-1 0 0,0 1 0,-1-1 1,5 5-1,3 8 382,-1 0 0,-1 0 0,0 0 1,-1 1-1,9 29 0,18 89 1960,-34-131-2349,5 16-33,8 51 865,-9-25-3775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6865,'0'0'17772,"0"0"-17629,0 1 0,0 0 0,0-1 0,0 1-1,0 0 1,0-1 0,1 1 0,-1-1 0,0 1 0,0-1-1,0 1 1,1-1 0,-1 1 0,0 0 0,1-1 0,-1 0-1,1 1 1,-1-1 0,0 1 0,1-1 0,-1 1 0,1-1-1,-1 0 1,1 1 0,-1-1 0,1 0 0,0 0 0,-1 1-1,1-1 1,50-3 328,93-16-1,-1-1-433,-69 15-451,133 7 1,-201-2 2409,3 1-7781,-32 1-13594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6145,'0'0'12996,"-8"27"-11597,-23 88-208,27-95-846,1-1 0,1 1 0,0 0 0,2 1 0,2 24 0,0 5 289,-5 37 398,1-42-470,2-1 0,10 86-1,-9-124-545,0-1 0,0 0-1,1 1 1,0-1 0,0 0-1,0 0 1,0 0 0,1 0-1,0 0 1,7 8-1,-8-11-36,0 0-1,0-1 1,0 1-1,0-1 1,0 0-1,0 1 0,1-1 1,-1 0-1,1 0 1,-1-1-1,0 1 0,1 0 1,-1-1-1,1 0 1,0 1-1,-1-1 1,1 0-1,-1 0 0,1-1 1,-1 1-1,1 0 1,-1-1-1,1 0 0,-1 1 1,1-1-1,3-2 1,-1 0-86,0 1 0,1-1 0,-1-1 0,-1 1 0,1-1 1,0 0-1,7-8 0,61-72-2384,6-15-3576,-7 7-2060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3.0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8338,'0'0'6316,"43"5"-5352,9 1-772,23 2 99,108 27-1,-22 10 132,-140-37-360,-1 0-1,0 2 0,0 0 0,-1 1 1,27 20-1,-42-28-30,-1 0 0,1 0-1,-1 1 1,0-1 0,0 1 0,0 0-1,0 0 1,0 0 0,-1 0 0,0 0 0,0 0-1,0 1 1,0-1 0,-1 1 0,0 0-1,0-1 1,0 1 0,0 0 0,-1-1 0,0 7-1,0-4-8,-2 0-1,1 0 0,-1 0 0,0 0 0,0-1 0,0 1 1,-1 0-1,0-1 0,-1 0 0,1 0 0,-1 0 1,0 0-1,-8 8 0,-28 26-495,-1-1 1,-62 44-1,55-46-434,-92 73-3903,12-15-2996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9 176,'0'0'16306,"-6"-1"-15234,-7-2-834,0 1 0,0 1-1,0 0 1,0 1 0,1 0 0,-1 1-1,0 1 1,0 0 0,0 0-1,1 1 1,0 1 0,-14 6-1,-1 5 30,1 1-1,-38 33 1,52-39-216,1 1 1,0 0-1,0 0 1,2 1 0,-1 0-1,1 1 1,-8 16 0,14-20-62,0 0 0,0 0 0,1 0 0,0 0 1,1 1-1,0-1 0,1 0 0,0 18 0,0-11-55,1-10 53,0 0-1,0 0 0,0 0 0,1-1 1,0 1-1,0 0 0,0-1 0,1 0 1,-1 1-1,1-1 0,1 0 1,-1-1-1,1 1 0,-1 0 0,1-1 1,1 0-1,-1 0 0,1 0 0,-1-1 1,1 1-1,0-1 0,6 2 1,3 3-1,1-1 0,-1 0 0,2-1 1,-1-1-1,0 0 0,1-2 0,17 3 1,-1-2-545,-1-2 1,1-2-1,35-3 1,-61 2 84,0 0 1,0-1 0,0 0-1,0 0 1,-1 0 0,1-1-1,-1 1 1,0-1 0,0-1-1,0 1 1,0-1 0,0 0-1,-1 0 1,0 0 0,1 0-1,-2-1 1,1 0 0,0 0-1,-1 0 1,3-6 0,9-21-4633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5769,'0'0'6962,"286"11"-6962,-202-11-992,-21-11-4410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4385,'5'1'12126,"25"2"-9492,317 0 3042,-314 0-5575,-1 0-1,0 2 0,-1 2 1,55 18-1,28 6-87,-84-27 48,0-1 1,0-2-1,50-3 1,-11 0 1552,-103 0-9767,13-10 622,-4-2-396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1704,'0'0'13574,"-1"13"-11820,-3 305 6087,1 9-3885,-2-37-2760,5-244-1359,5-48-1712,1-8 1058,-1 0 0,0-1 0,0 0 0,3-12 0,5-13-1482,20-44-5221,1-1-762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6721,'0'0'11240,"-17"37"-9973,-53 123-332,66-151-848,1-1-1,0 0 1,0 1-1,1 0 1,0 0-1,1-1 1,0 1-1,0 0 1,1 0-1,1 14 1,0 2 99,-1-8-84,1 0 1,0 0-1,1 0 1,7 29-1,-7-39-136,0-1 1,1 1-1,0 0 0,0-1 1,1 0-1,0 0 0,0 0 0,0 0 1,1-1-1,0 0 0,0 0 0,0 0 1,1 0-1,6 4 0,-10-8-175,-1 0 0,1 0 0,0 0 1,0 0-1,0 0 0,-1 0 0,1 0 0,0-1 0,0 1 0,0-1 0,0 1 0,0-1 0,0 0 0,0 0 0,0 0 0,1 0 1,-1 0-1,0-1 0,0 1 0,0 0 0,0-1 0,0 0 0,-1 1 0,1-1 0,0 0 0,0 0 0,0 0 0,2-2 0,0 0-526,0-1-1,0 0 1,0 0-1,-1 0 0,1-1 1,-1 1-1,0-1 1,0 0-1,2-7 0,13-36-5892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5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2296,'0'0'11627,"-2"38"-10072,-7 121-563,9-147-905,-3 27 510,5 66 1,2-74-507,-5-30-72,2 0 1,-1 1-1,0-1 1,0 1-1,0-1 1,1 1-1,-1-1 1,1 0-1,-1 1 1,1-1-1,-1 0 1,1 1-1,0-1 1,0 0-1,0 0 1,1 2 0,-1-5-87,0 1 1,0-1 0,-1 0-1,1 1 1,0-1 0,-1 0-1,1 0 1,-1 1 0,1-1 0,-1 0-1,0 0 1,0-3 0,2-4-297,6-26-1035,2-1-1,2 1 0,1 1 0,21-41 1,-32 73 1448,-1-1 1,0 1-1,1-1 0,0 1 1,-1 0-1,1 0 1,0 0-1,0 0 0,0 0 1,1 0-1,-1 1 1,0-1-1,1 1 1,4-3-1,-6 4 25,0 0 1,1-1-1,-1 1 0,0 0 1,0 0-1,1 0 1,-1 1-1,0-1 0,0 0 1,1 0-1,-1 1 1,0-1-1,0 0 0,0 1 1,0 0-1,1-1 1,-1 1-1,0 0 0,0-1 1,0 1-1,0 0 1,0 0-1,-1 0 0,1 0 1,0 0-1,0 0 0,-1 0 1,1 0-1,0 0 1,-1 0-1,1 0 0,-1 0 1,1 2-1,16 41 1006,-1-1-1,9 49 1,-21-79-1023,-1 0-2494,-5-29-1340,2-11-1867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5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6809,'0'0'12811,"92"226"-11667,-92-169-671,0 0-473,-42 24-1241,-12-14-2936,-9-14-4761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5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9402,'0'0'19868,"0"7"-17067,-4-4-5258,-9 1-2896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5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8138,'0'0'4753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51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7.7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7 123 4265,'0'0'9434,"-5"0"-7395,3 0-2024,5 0 290,818-76 5710,7 41-5265,-792 34-592,1258-9 2336,-86 72-1819,-705-27-659,-284-20-6,415 20 25,-586-33-47,15-1-184,0 3 0,70 14 0,-126-16 20,-4-2 57,-1 0 0,0 1 0,0-1 0,0 1 0,0 0 0,0-1 0,0 1 0,0 0 0,0 0 0,0 0 0,0 0 0,0 1 0,0-1 0,2 3 0,-35 3-10499,-12-6 1835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152 126 2216,'-52'-16'2640,"1"2"-247,3 1 9439,72 9-6496,-19 3-5215,0 0 0,0 0 0,0 0 0,0-1 0,0 0-1,0 0 1,4-2 0,13-7 501,1 1-1,0 2 1,1 0-1,-1 1 1,1 1-1,0 2 1,29-3-1,177 3 1618,-136 6-2096,117 14-115,-112-5-27,-83-11-2264,-30-7-4335,-17-3-6322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3337,'0'0'5849,"-17"0"-4449,21 0-752,17 0 153,4 0-321,9 0-192,3 7-192,31 3-96,-5-2-2401,-9-5-4112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87 3385,'0'0'11774,"-7"-10"-10404,-21-32 204,25 39-1347,0-1 0,-1 1 0,0 0 0,1 1 1,-1-1-1,0 1 0,0-1 0,-1 1 0,1 0 1,0 1-1,-1-1 0,0 1 0,1 0 1,-1 0-1,1 0 0,-1 1 0,0-1 0,0 1 1,1 1-1,-8 0 0,2-1-29,-10 0 60,5-1-163,-1 1 0,1 0 0,0 2 0,0 0 0,-1 0-1,2 1 1,-19 7 0,1 4-65,0 1-1,1 2 1,0 1 0,-29 24 0,38-25 142,1 0 1,1 1 0,1 2 0,0 0 0,-29 43 0,43-57-145,1 1 0,0 0 0,1 0 0,-1 0 0,2 1 0,-1-1 0,1 1 0,0-1 0,0 1 0,1 0 0,0 0 0,0 0 0,1 0 1,0 0-1,1 0 0,0 0 0,0-1 0,0 1 0,1 0 0,0 0 0,1-1 0,0 1 0,0-1 0,0 0 0,1 0 0,9 12 0,25 21 33,58 49 0,-2-3-44,-90-81-24,1 0 0,-1 0-1,1 1 1,-1-1 0,-1 1 0,1 0 0,-1 0-1,0 1 1,3 11 0,-5-14 8,0 0 0,0 0-1,-1 0 1,1 0 0,-1 0-1,0 0 1,0 0 0,-1 0 0,1 0-1,-1-1 1,0 1 0,0 0 0,0 0-1,-1 0 1,1-1 0,-1 1-1,0-1 1,0 1 0,-3 4 0,-8 5 29,0 1 0,-1-2 0,-1 1 0,0-2 0,-21 13 0,5-3-30,-98 64-211,128-85 164,1 0-1,-1 0 1,1 0 0,0 0 0,-1 1-1,1-1 1,0 0 0,-1 0 0,1 0-1,0 1 1,0-1 0,-1 0 0,1 1-1,0-1 1,0 0 0,-1 1-1,1-1 1,0 0 0,0 1 0,0-1-1,-1 1 1,1-1 0,0 0 0,0 1-1,0-1 1,0 0 0,0 1 0,0-1-1,0 1 1,0-1 0,0 0 0,0 1-1,0-1 1,0 1 0,0-1 0,1 0-1,-1 1 1,0-1 0,0 1-1,0-1 1,0 0 0,1 1 0,-1-1-1,0 0 1,0 1 0,1-1 0,-1 0-1,0 0 1,1 1 0,-1-1 0,0 0-1,1 0 1,-1 1 0,0-1 0,1 0-1,-1 0 1,0 0 0,1 0 0,-1 0-1,1 1 1,-1-1 0,0 0 0,1 0-1,0 0 1,27 7-60,-27-6 36,3-1 56,32 7-73,0 1 0,44 16-1,-70-20 91,1 0-1,-1 1 0,0 0 0,0 1 0,-1 0 0,1 1 1,-1 0-1,-1 1 0,1-1 0,-1 2 0,12 16 0,-9-8 49,-1 1 0,-1 0 0,-1 1 0,-1 0 0,0 0 0,-1 1 0,5 31 0,-3 8 453,2 76 1,-4 175 1849,-6-177-4289,0-59-1729,0-86-4330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5977,'0'0'10821,"14"8"-9030,23 10-873,-3-2-7,-1 1 1,0 2-1,41 31 0,-65-43-760,-1 0 0,0 1 0,0 0-1,-1 0 1,0 0 0,0 1 0,-1 0 0,0 0 0,0 1-1,-1 0 1,-1 0 0,1 0 0,-2 0 0,0 1 0,0 0-1,3 21 1,-4-9-56,-1 0 0,-1-1 0,-1 1 0,-1 0-1,-1-1 1,0 1 0,-2-1 0,-12 34 0,5-28-457,1 1 0,1 0 1,2 1-1,1 0 1,1 0-1,-3 59 0,9-86 297,1 0-1,-1-1 1,1 1-1,0-1 1,-1 1-1,1-1 1,0 1-1,1-1 1,-1 0-1,0 1 0,1-1 1,-1 0-1,1 0 1,0 0-1,0 0 1,0 0-1,0-1 1,0 1-1,0 0 0,0-1 1,0 0-1,1 1 1,-1-1-1,5 1 1,8 5-123,1-2 1,31 7 0,-22-6-258,-24-5 373,0-1 1,0 1-1,0-1 1,0 1-1,0-1 1,0 1-1,0-1 1,-1 1-1,1 0 1,0 0-1,0-1 1,-1 1-1,1 0 1,-1 0-1,1 0 1,0 0-1,-1 0 1,0-1-1,1 1 1,-1 0-1,1 0 1,-1 0-1,0 0 1,0 0-1,0 0 1,0 1-1,0-1 1,0 0-1,0 0 1,0 0-1,0 0 1,0 0-1,0 0 1,-1 2-1,-14 37 471,5-16-184,1 0 0,1 0 0,1 1 0,2 0 0,0 0 0,-1 28 0,2 156 74,5-122-187,-1 218 136,0-289-227,0 0-1,-2 0 1,1-1-1,-2 1 1,0-1-1,-1 1 1,-8 18-1,6-22-32,0-1 0,0 0-1,-1 0 1,0 0 0,-1-1-1,0 0 1,-1-1 0,0 0-1,-1 0 1,-11 8 0,-16 9-1179,-73 37 0,-3-11-4108,-17-9-4305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1248,'0'0'7291,"2"0"-7140,0-1 1,0 1-1,-1 0 0,1 0 1,0-1-1,0 1 0,-1 1 0,1-1 1,0 0-1,0 0 0,-1 1 1,1-1-1,0 1 0,-1-1 0,3 2 1,1 2-25,-2 1 0,1 0 0,0-1 0,-1 1 0,0 0 0,0 1 0,-1-1 0,0 0 0,1 1 0,0 5 0,15 64 1115,-17-71-1159,10 80 1323,-3 1-1,-5 151 1,-4-133-921,1-102-41,0-8-349,-1 0-1,1 1 1,0-1 0,0 0 0,1 1-1,0-1 1,0 1 0,4-11-1,-2 3-62,16-63-528,3 1-1,4 1 1,52-107-1,-74 174 475,0 0 0,1 1 0,0-1-1,0 1 1,13-13 0,-17 19 21,0 0 0,0 0 0,0 0 0,1 0 0,-1 0 0,0 0 0,1 0 0,-1 0 0,0 0 0,1 1 0,-1-1 0,1 1 0,-1-1 0,1 1 0,-1-1 0,1 1 0,0 0 0,-1 0 0,1 0 0,-1 0 0,1 0 0,0 0 0,-1 0 0,1 0 0,-1 1 0,1-1 0,0 1 0,-1-1 0,1 1 0,-1-1 0,0 1 0,1 0 0,-1 0 0,0 0 0,1 0 0,-1 0 0,0 0 0,0 0 0,0 0 0,0 0 0,0 1 0,1 1 0,7 8 47,-2 2-1,0-1 1,0 1-1,-1 1 0,-1-1 1,6 20-1,17 89 188,-22-92-208,2 9 19,-1 1 0,1 59-1,-8-98 271,0-18-148,1 2-478,1-1-1,0 0 1,2 1-1,-1-1 1,2 1-1,0 0 1,0 0-1,12-19 0,-8 16-16,1 1-1,1-1 0,1 2 0,1 0 0,0 0 0,17-15 0,-26 27 318,-1 0 0,1 1 0,0 0 0,0 0 0,0 0 0,1 1 0,-1-1 1,1 1-1,-1 0 0,1 1 0,0-1 0,-1 1 0,1-1 0,0 2 0,0-1 0,9 0 0,-12 1 15,-1 0-1,1 0 1,-1 1-1,1-1 1,0 0-1,-1 1 1,0-1-1,1 1 1,-1 0-1,1-1 1,-1 1-1,0 0 1,1 0-1,-1 0 1,0 0-1,0 0 1,0 0-1,0 0 1,0 0-1,2 2 1,-1 2 32,1-1 1,-1 0-1,0 1 1,0 0 0,0-1-1,2 8 1,0 8 251,-1 1 0,1 25 0,-4-42-227,3 206 2639,-4-124-2463,9-136-3891,-4 36 2343,5-35-4314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148 184 2625,'0'0'8311,"-6"-20"-8141,0-7-132,3 9-7,-1 1 0,-1 0 0,-1 0 1,-15-32-1,21 48-10,0 0 1,-1 0-1,0-1 0,1 1 1,-1 0-1,0 0 1,1 0-1,-1 0 0,0 0 1,0 0-1,0 0 1,0 0-1,0 1 0,0-1 1,0 0-1,0 1 1,0-1-1,0 0 0,-3 0 1,3 1-9,1 0 0,-1 0 1,0 1-1,0-1 1,0 0-1,0 0 0,1 1 1,-1-1-1,0 0 1,0 1-1,1-1 0,-1 1 1,0-1-1,1 1 1,-1-1-1,0 1 0,1 0 1,-1-1-1,1 1 0,-1 0 1,1-1-1,-1 2 1,-3 6 42,0 1 0,0-1 0,1 1 0,-3 10 0,4-14-51,-9 39 355,2 0 0,1 1 0,3 0 0,0 85-1,5-129-355,1-1 0,-1 1 0,1-1 0,-1 1 0,1-1 0,-1 0 0,1 1 0,-1-1 0,1 0 0,-1 1 0,1-1 0,0 0 0,-1 0 0,1 0 0,-1 1 0,1-1 0,0 0 0,-1 0 0,1 0 0,0 0 0,-1 0 0,1 0 0,-1 0 0,1 0 0,0-1 0,-1 1 0,1 0 0,0 0 0,-1 0 0,1-1 0,-1 1 0,1 0 0,-1-1 0,1 1 0,0-1 0,2-2-34,0 0-1,0 0 1,0 0-1,-1 0 1,1-1-1,-1 1 1,0-1-1,1 0 1,-2 1 0,3-6-1,15-47-844,-9 24 225,0 0 53,-8 25 506,0-1 0,0 1 0,1-1 0,0 1 0,0 0 0,6-9 0,-7 16 104,0-1-1,0 1 0,0 0 0,0-1 0,0 1 1,0 0-1,-1 0 0,1 0 0,0 0 1,0 1-1,0-1 0,0 1 0,0-1 0,0 1 1,0-1-1,-1 1 0,1 0 0,3 2 0,13 9 231,28 26-1,-29-23-203,1-1-1,20 13 1,96 43 33,-126-64-13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5113,'0'0'9426,"251"167"-8194,-209-118-279,-4 1-545,-8-8-296,-9-3-112,-9-10-32,-3-8-1441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5681,'0'0'7378,"-205"304"-7378,117-176-528,4-15-5186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2577,'0'0'11842,"7"2"-10755,41 2-16,38 6-454,-77-9-610,-1 1-1,0 0 1,1 1 0,-1 0 0,0 0-1,0 1 1,10 6 0,-15-8-5,0 0 1,-1 0-1,1 1 1,-1-1-1,0 1 1,0 0 0,0 0-1,0 0 1,0 0-1,-1 0 1,1 0-1,-1 0 1,0 1 0,0-1-1,0 0 1,1 5-1,-1 7 32,1 0-1,-2 24 1,-1-18 20,-6 268 224,6-287-283,1 1 0,0-1 1,-1 1-1,1 0 0,1-1 1,-1 1-1,0 0 0,0-1 1,1 1-1,0-1 0,-1 1 0,3 3 1,-2-6 0,0 1 1,0 0-1,1 0 1,-1-1 0,1 1-1,-1-1 1,0 1-1,1-1 1,-1 0-1,1 0 1,-1 1 0,1-1-1,-1 0 1,1 0-1,-1-1 1,1 1-1,-1 0 1,1 0 0,-1-1-1,1 1 1,-1-1-1,3 0 1,1-1-6,1 0 0,-1 0 0,0-1 1,0 0-1,0 0 0,0 0 0,0 0 1,-1-1-1,1 1 0,-1-1 0,0 0 0,5-7 1,5-8-198,21-36 1,-23 35-5,9-14-132,-2-1 0,-1-1 0,-2-1 0,-1 0 0,-2-1-1,-2-1 1,9-55 0,-20 90 232,1-39 366,-1 43-285,0-1 0,0 1-1,0-1 1,0 1 0,0-1-1,0 1 1,-1-1 0,1 1-1,0-1 1,0 1 0,0-1-1,-1 1 1,1-1 0,0 1-1,-1 0 1,1-1-1,-1 1 1,1-1 0,0 1-1,-1 0 1,1-1 0,-1 1-1,0-1 1,0 1-108,0 1-1,0-1 1,0 0 0,0 0 0,0 0 0,0 0-1,0 1 1,0-1 0,0 0 0,0 1-1,0-1 1,1 1 0,-1-1 0,0 1-1,0-1 1,0 1 0,1 0 0,-2 0-1,-15 18-3710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0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 2112,'0'0'8998,"-25"-1"-8944,-8-1-21,-39 4 0,67-2-7,-1 1 0,1 0 0,-1 1 0,1 0 0,0-1 0,-1 1-1,1 1 1,0-1 0,0 1 0,1 0 0,-1 0 0,1 1-1,-1-1 1,1 1 0,0 0 0,-7 8 0,0 0 141,0 0 12,1 0 1,0 0-1,1 1 0,0 1 0,1-1 1,1 1-1,0 1 0,1-1 0,0 1 1,1 0-1,1 0 0,0 1 0,2-1 1,-1 1-1,2 0 0,0 0 0,1 0 0,0-1 1,5 27-1,-3-37-182,-1 1 0,1-1 0,0 0 0,0 0 0,1 0-1,0-1 1,0 1 0,0-1 0,0 1 0,1-1 0,-1 0 0,1 0 0,0 0 0,0-1 0,1 1 0,-1-1 0,1 0-1,0-1 1,0 1 0,0-1 0,0 0 0,0 0 0,0 0 0,0-1 0,1 0 0,-1 0 0,7 1 0,-4-1-351,0 0 1,0-1-1,0 1 1,0-2-1,0 1 1,0-1-1,0 0 1,0-1-1,0 1 1,0-2-1,0 1 1,-1-1-1,1 0 1,-1-1-1,0 0 1,0 0-1,9-8 1,12-19-3539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107 146 6249,'0'0'3272,"-15"34"-2271,-48 114-377,57-133-583,1 1 0,0 0 0,1 0 0,1 0 0,1 0 0,0 1 0,1-1 0,2 27 0,-1-9-27,0-4-7,1 28 3,0-57-10,-1 0 0,0 0 0,1-1-1,0 1 1,-1 0 0,1-1 0,-1 1-1,1 0 1,0-1 0,0 1 0,-1-1-1,1 1 1,0-1 0,0 1-1,0-1 1,0 0 0,-1 1 0,1-1-1,0 0 1,0 0 0,0 0 0,0 1-1,0-1 1,0 0 0,0 0 0,0 0-1,-1-1 1,1 1 0,1 0-1,31-4-7,-25 1-17,0 1-1,-1-1 0,1-1 0,-1 1 1,1-1-1,-1-1 0,0 1 0,10-10 0,50-53-582,-41 38 270,150-177-2073,-144 161 2239,-1-1 0,45-94-1,-73 135 434,-1-1-1,0 1 1,0 0-1,0-1 1,-1 0 0,1 1-1,-1-10 676,-1 19-698,-1 72 50,-1-17-38,7 63 0,-5-116-238,1 1-1,1 0 1,-1-1-1,1 1 1,0-1 0,0 0-1,1 0 1,0 0-1,0 0 1,4 6-1,-4-9-205,0 1 0,0-1 0,0 0 1,0 0-1,1 0 0,-1 0 0,1-1 0,0 0 0,0 1 0,0-1 0,0-1 1,0 1-1,0-1 0,0 1 0,7 0 0,18 2-3160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8.6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 36 5177,'0'0'9916,"-8"-6"-8391,-26-18-231,26 18 394,8 16-600,1-1-854,1 0-1,0-1 0,0 1 1,1-1-1,0 0 0,0 0 1,1 0-1,0 0 0,0-1 0,9 11 1,2 7 176,303 575 3018,-78-133-3116,-230-450-1285,-33-53-9332,5-12 3427,1-6-395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7130,'0'0'5033,"273"4"-5033,-214-8-160,4-3-1209,-17 3-1655,-13 1-2017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6529,'0'0'5842,"247"14"-5842,-213-11-1289,-9 1-1719,-17-4-1961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4665,'0'0'13526,"0"37"-11478,-3 121-476,2-127-1105,1 0 0,2-1-1,11 58 1,-10-76-424,0-1 1,2 0-1,-1 0 0,1 0 1,1 0-1,0-1 0,0 0 1,1 0-1,0 0 0,14 13 0,-18-20-100,-1 0-1,1 0 0,0-1 0,0 1 1,0-1-1,1 1 0,-1-1 0,1 0 1,-1-1-1,1 1 0,-1 0 0,1-1 1,0 0-1,0 0 0,0 0 0,0 0 1,0-1-1,-1 0 0,1 0 0,0 0 1,0 0-1,0 0 0,0-1 0,0 1 0,0-1 1,0 0-1,0-1 0,6-2 0,8-7-995,-1-1-1,1-1 0,-2-1 0,0 0 1,-1-1-1,20-26 0,25-38-6583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45 872,'0'0'5105,"-13"-7"-3902,-43-22 75,53 28-1150,0 0 1,0-1-1,0 1 0,0 0 1,0 1-1,0-1 0,0 1 1,0-1-1,0 1 1,0 0-1,-1 0 0,1 0 1,0 1-1,0-1 0,0 1 1,0-1-1,0 1 0,0 0 1,0 0-1,0 1 1,0-1-1,-4 3 0,1 1-161,-1 1 1,0 0-1,1 0 0,0 1 0,1 0 0,-6 7 0,-7 9 1056,15-13 6042,10-4-4788,18-1-2583,-19-4 1146,72 9 137,0-4 0,108-4 0,-98-3-151,-88 1-1431,-25-18-17376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4849,'0'0'10509,"1"27"-9230,11 201 3335,0-47-140,13-2-3600,-24-174-1084,0 0 1,0 0-1,1 0 1,0-1-1,0 1 0,0 0 1,0-1-1,1 0 0,-1 1 1,5 3-1,-5-5-483,0-1 0,0 0-1,1 0 1,-1 0 0,1 0 0,0-1-1,-1 1 1,1-1 0,0 1 0,5 1 0,14-1-7557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5353,'0'0'9670,"4"32"-7705,34 229 2760,4 60 1318,-26 4-2255,2 16-2565,-9-199-1044,2 16-3061,-14-190-87,1 0 0,2 0 1,1-1-1,7-44 1,14-5-5324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53 5377,'0'0'13558,"-31"-10"-13230,-101-28-55,127 37-249,0 0 1,1 0-1,-1 0 0,0 1 0,0 0 1,1 0-1,-1 0 0,0 0 0,0 1 1,1-1-1,-6 3 0,7-2 17,0 1 0,0-1 0,1 1 0,-1 0 0,0 0 0,1 0 0,-1 0 0,1 0 0,-3 4 0,-4 3 130,1-2-57,2 0-1,-1 1 1,0-1-1,1 1 1,1 0-1,0 1 1,0-1-1,0 1 1,1 0-1,0 0 1,1 1-1,0-1 1,0 1-1,1 0 1,1-1-1,-1 1 1,2 0-1,0 16 1,0-21-113,1 0 0,0-1 0,0 1 0,0-1 0,0 1 0,1-1 0,0 0 0,0 0 0,0 1 0,1-1 0,-1-1 0,1 1 0,0 0 0,0-1 0,0 1 0,1-1 0,-1 0 0,1 0 0,4 3 0,12 7-30,0 0 1,34 15 0,-34-18 7,-10-5 47,6 3-45,-1 0-1,21 16 0,-32-22 55,-1 0 0,0 1-1,0-1 1,0 1 0,-1 0-1,1 0 1,-1 0 0,1 1-1,-1-1 1,0 0 0,0 1-1,-1-1 1,1 1 0,-1 0-1,0 0 1,2 7 0,-2-6 69,-1 1 1,0-1-1,0 0 1,0 1 0,-1-1-1,0 0 1,0 1-1,0-1 1,0 0 0,-1 0-1,0 0 1,0 0-1,0 0 1,-1 0 0,-5 7-1,3-6-80,-1 0 0,0 0 0,0-1-1,-1 1 1,1-1 0,-1-1-1,0 1 1,-1-1 0,-10 4 0,-38 12-101,52-19-80,0 0 1,0 0 0,0 0-1,0-1 1,0 0 0,0 0 0,0 0-1,0 0 1,-1 0 0,1-1 0,-7-1-1,9-8-2391,2-15-2347,0-6-2254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184 206 5049,'0'0'14985,"-2"-24"-14687,-9-76-447,10 96 120,1-1-1,-1 1 1,0-1 0,-1 1 0,1-1-1,-1 1 1,1 0 0,-1-1-1,-1 1 1,1 0 0,0 0 0,-1 1-1,0-1 1,-4-4 0,4 6 8,0 0 0,0 1 0,0-1 0,0 1 0,0-1 1,0 1-1,0 0 0,-1 0 0,1 1 0,0-1 0,-1 0 0,1 1 1,-1 0-1,-4 0 0,5 1 15,0-1 1,0 1-1,0 0 0,0 0 1,0 0-1,0 0 1,0 1-1,1-1 0,-1 1 1,0 0-1,1 0 0,-1 0 1,1 0-1,0 0 1,0 0-1,-1 0 0,1 1 1,1-1-1,-1 1 0,0 0 1,1-1-1,-1 1 1,1 0-1,0 0 0,-1 4 1,-3 6-6,0 1 0,2-1 0,0 1 1,-2 19-1,2-11 17,1-1 0,1 1 0,1-1 1,1 1-1,4 21 0,-4-40 9,0 0 0,0 0 0,0-1-1,1 1 1,-1 0 0,1-1 0,-1 1 0,1 0-1,0-1 1,0 0 0,0 1 0,0-1 0,1 0-1,-1 0 1,0-1 0,1 1 0,0 0 0,-1-1-1,1 1 1,0-1 0,0 0 0,-1 0 0,1 0 0,0 0-1,0-1 1,6 1 0,-4 0-37,0-1-1,0 0 1,-1 0-1,1 0 1,0-1-1,-1 0 1,1 0-1,0 0 1,-1 0 0,1-1-1,-1 0 1,1 0-1,-1 0 1,0 0-1,0-1 1,0 1 0,6-7-1,80-98-7324,-48 51 1535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5793,'210'-148'3345,"-171"123"-2218,-39 25-1104,0-1 0,0 1 0,0 0 0,0 0-1,0 0 1,1 0 0,-1-1 0,0 1 0,0 0-1,0 0 1,0 0 0,1 0 0,-1 0 0,0 0-1,0 0 1,0 0 0,0-1 0,1 1 0,-1 0 0,0 0-1,0 0 1,0 0 0,1 0 0,-1 0 0,0 0-1,0 0 1,1 0 0,-1 0 0,0 0 0,0 0-1,0 1 1,0-1 0,1 0 0,-1 0 0,0 0-1,0 0 1,0 0 0,1 0 0,-1 0 0,0 0 0,0 1-1,0-1 1,0 0 0,1 0 0,24 57 5893,-6 6-3512,0-2-1469,15 65-594,-31-111-337,-3-15-6,0 0-1,0 0 0,0 1 0,0-1 1,0 0-1,0 0 0,0 0 0,0 0 0,0 1 1,0-1-1,0 0 0,1 0 0,-1 0 0,0 0 1,0 1-1,0-1 0,0 0 0,0 0 0,0 0 1,0 0-1,0 1 0,1-1 0,-1 0 1,0 0-1,0 0 0,0 0 0,0 0 0,0 0 1,1 0-1,-1 0 0,0 1 0,0-1 0,0 0 1,0 0-1,1 0 0,-1 0 0,0 0 0,0 0 1,0 0-1,1 0 0,-1 0 0,0 0 1,0 0-1,0 0 0,0 0 0,1 0 0,-1 0 1,0 0-1,0-1 0,0 1 0,1 0 0,8-11-384,8-21-826,-15 30 1021,24-52-1619,0-1-720,61-97-1,-86 151 2556,-1 0 0,0 1 0,1-1 0,-1 0 0,1 0 0,-1 0 0,1 1 0,-1-1 0,1 0 0,0 1-1,-1-1 1,1 0 0,0 1 0,0-1 0,-1 1 0,1-1 0,0 1 0,0-1 0,0 1 0,0 0 0,-1-1 0,1 1 0,0 0-1,0 0 1,0-1 0,0 1 0,0 0 0,0 0 0,0 0 0,0 0 0,0 0 0,0 1 0,0-1 0,-1 0 0,1 0 0,0 1 0,0-1-1,0 0 1,0 1 0,0-1 0,-1 1 0,1-1 0,0 1 0,0-1 0,-1 1 0,1-1 0,0 1 0,-1 0 0,1 0 0,-1-1-1,2 2 1,1 3 253,0 0-1,0 0 0,-1 0 0,0 0 1,0 1-1,3 9 0,21 126 3776,-10-49-3415,-16-90-676,0-1-1,0 1 0,1 0 0,-1-1 0,0 1 1,1-1-1,0 1 0,-1-1 0,1 0 1,0 1-1,-1-1 0,1 1 0,0-1 1,0 0-1,0 0 0,0 0 0,2 2 1,-1-2-488,1 0 1,-1-1 0,1 1-1,0-1 1,-1 1 0,1-1 0,-1 0-1,1 0 1,4 0 0,14 0-4954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8106,'0'0'12298,"-109"213"-10913,101-128-161,3 3-352,5 1-280,0-11-104,0-4-304,9-14-184,12-14-72,4-10-1000,21-36-1728,-4 0-3066,-4-7-879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9:58.9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1020 0 9978,'0'0'7458,"-268"209"-4530,121-71-1575,-34 64-1353,1 28-1137,33-28-5888,50-60-3409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 3353,'0'0'13137,"-1"34"-11873,0 109-683,0-131-538,2 0 1,0 1-1,0-1 1,1 0-1,0 0 1,1 0-1,1 0 1,0-1-1,6 14 1,2 4 90,-9-21-7,0 0 0,1 0 0,0 0 0,0 0-1,1-1 1,0 0 0,6 7 0,-10-13-89,1 1-1,0 0 1,-1-1-1,1 0 1,0 1 0,-1-1-1,1 0 1,0 0-1,0 0 1,0 0-1,0 0 1,0-1-1,0 1 1,0-1 0,0 1-1,0-1 1,0 0-1,1 1 1,-1-1-1,0 0 1,0 0 0,0-1-1,0 1 1,0 0-1,0-1 1,1 0-1,-1 1 1,0-1 0,0 0-1,0 0 1,-1 0-1,1 0 1,0 0-1,3-3 1,4-4-4,-1-2 0,0 1 0,0-1 0,-1 0 1,0 0-1,7-14 0,-9 14-61,7-9-57,0-2 1,-2 1-1,-1-2 1,0 1-1,-2-1 1,0 0-1,-1-1 1,-2 1-1,0-1 1,1-38-1,-5 53 82,0 4 22,0-1 1,0 1-1,0 0 1,0-1-1,-1 1 0,0 0 1,0 0-1,-1-5 0,1 8-35,0-1 0,0 1-1,-1 0 1,1-1-1,0 1 1,0 0 0,-1 0-1,1 0 1,-1 0 0,1 0-1,-1 0 1,1 1 0,-1-1-1,0 0 1,1 1 0,-1-1-1,0 1 1,1 0-1,-1-1 1,0 1 0,0 0-1,-2 0 1,1 0-387,1 0 0,-1-1 0,0 1 0,1 1 0,-1-1 0,0 0 0,1 1 0,-1-1 0,1 1 0,-1 0 0,1 0 0,-1 0 0,-4 2 0,-7 13-5843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5097,'0'0'14611,"17"17"-13375,3 1-844,-4-4-97,-2 0 0,0 0-1,-1 1 1,0 1 0,13 22 0,-16-21-74,-2 1 0,0 0 0,-1 0 0,0 1 0,-2 0 1,0 0-1,-2 0 0,0 0 0,-1 1 0,0 0 0,-2-1 0,0 1 0,-2 0 0,0-1 0,-1 0 1,-1 1-1,0-1 0,-9 21 0,5-24-559,0 0 0,0-1 0,-2 0 0,0 0 0,-1-1 0,0 0 0,-18 16-1,9-11-2728,0-2-1,-25 16 0,-15 0-8753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7826,'0'0'13231,"8"39"-10414,52 264 2393,23 336-1222,-50-1-4293,-32-566-314,-6-150-3734,-11-17-6337,-5-3-4311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4505,'0'0'4274,"6"-7"-3864,17-19 412,-22 25-606,-1 0-1,1 1 1,0-1-1,0 0 1,0 1-1,0-1 1,0 1-1,0-1 1,0 1-1,0-1 1,0 1-1,0 0 1,0-1-1,0 1 1,0 0-1,0 0 1,0 0-1,0-1 1,0 1-1,2 1 1,0-1 44,-1 1 0,1 0 0,-1 0 0,1 0 0,-1 0 1,0 1-1,1-1 0,-1 0 0,3 4 0,-2-3 72,5 3-237,0 0-1,0 0 1,0-1-1,1 0 1,-1-1-1,1 0 1,0-1-1,0 1 1,0-2-1,0 1 1,16 0-1,-24-2-17,-1 0 0,1 1 0,-1-1 0,1 1 0,-1-1 0,1 1 0,-1-1 0,1 1 0,-1-1 0,0 1 0,1-1 0,-1 1 0,0-1 0,0 1 0,1 0 0,-1-1 0,0 1 0,0 0 0,0-1 0,0 1 0,0-1 0,0 1 0,0 0-1,0-1 1,0 1 0,0 0 0,0 0 0,-2 23 2301,1-17-2176,-1-1 0,0 1-1,0-1 1,-1 1 0,0-1 0,-7 12-1,-12 28 973,14-12-495,0 1 0,3 0 0,-3 45 0,6 110 1082,3-104-1020,-1-9-153,3-1 0,24 137-1,-2-105-849,48 124 0,16-23-4664,-43-116-1517,-11-19-4542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32 850 4497,'0'0'5700,"-5"-36"-5381,-14-118-309,15 121-439,2-1-1,1 0 1,1 0-1,2 1 1,8-40 0,-3 26 203,-3 27-307,1 1 0,1-1-1,1 1 1,0 0 0,2 1-1,14-24 1,-13 24-64,0 0 0,-1-1 0,-1 0 0,-1 0 0,8-35 0,-12 18 1526,-3 34-320,1 0-1,-1 0 0,0 0 1,0-1-1,-1 1 1,1 0-1,0 0 0,-1 0 1,1 0-1,-5-9 7660,5 16-7304,0 53 2738,-1 20-528,3-1 0,14 88 0,-14-153-2954,29 161 1115,15 265-1,-45-67-1334,-1-201 0,-1-169 4,1-1 0,0 1 0,-1 0-1,1 0 1,-1-1 0,1 1 0,-1 0 0,1 0 0,-1-1-1,0 1 1,1 0 0,-1-1 0,0 1 0,1-1 0,-1 1-1,0-1 1,0 1 0,0-1 0,1 0 0,-1 1 0,0-1-1,0 0 1,0 0 0,0 0 0,0 1 0,1-1 0,-1 0 0,0 0-1,0 0 1,-1-1 0,1 2-87,0-1-1,0 0 1,0 0 0,0 0-1,0 0 1,0 0 0,0 0-1,0 0 1,0 0 0,0-1-1,0 1 1,0 0 0,0-1-1,0 1 1,0-1 0,0 1-1,0-1 1,0 1 0,0-1-1,0 1 1,1-1 0,-1 0-1,0 0 1,1 1 0,-1-1-1,-1-1 1,0-40-4484,2 33 2651,1 1 1,0-1-1,1 1 1,4-13 0,26-44-10728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4761,'0'0'16504,"2"2"-15594,2 6-464,0 0 0,0 1-1,-1-1 1,0 1-1,-1 0 1,0 0-1,0 0 1,-1 0-1,0 0 1,-1 16-1,2 6 334,20 270 3277,-6 150-3193,-8-178-870,-4 59 7,-4-363-4618,0-12-5127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1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3897,'0'0'19349,"-1"-4"-17402,1 4-1852,0-1 0,0 1 0,0-1-1,0 1 1,0-1 0,0 1 0,0-1-1,1 0 1,-1 1 0,0-1 0,0 1-1,0-1 1,0 1 0,1-1 0,-1 1-1,0 0 1,0-1 0,1 1-1,-1-1 1,0 1 0,1-1 0,-1 1-1,1 0 1,-1-1 0,0 1 0,1 0-1,-1-1 1,1 1 0,-1 0 0,1 0-1,-1-1 1,2 1 0,27-5 1649,48 11-307,-55-4-924,289 2 190,-263-4-653,253-19-50,27-1 0,-283 19-12,-29 0-264,-1 0 1,0 1 0,25 4-1,-37 8-9771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7906,'0'0'15860,"13"3"-15113,56-1 910,-1-4 0,124-18 0,138-53-602,-286 62-1526,-41 10 233,10 2-1379,-11 8-2899,-2 16-4698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5889,'0'0'11219,"16"0"-9843,22 0-240,4 0-536,9 3-400,-1 1-200,4 6-128,9 5-2448,-16-1-2745,-18-4-2025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8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379 1 4849,'0'0'7626,"-139"226"-7282,93-144-344,-25 45-616,8-13-1385,4-19-1792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0.3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6961,'0'0'3997,"3"8"-3000,10 25-97,32 55 1,-39-78-801,147 259 2664,12-6 1,234 283-1,-42-124-1029,-8-10-1094,-284-333-2694,88 141 0,-132-178-410,-20-41 2383,-1-1 1,0 1 0,1-1-1,-1 0 1,0 1 0,0-1-1,1 1 1,-1-1-1,0 1 1,0-1 0,0 1-1,0-1 1,0 1 0,1-1-1,-1 1 1,0 0-1,0-1 1,0 1 0,0-1-1,-1 1 1,1-1 0,0 1-1,0-1 1,0 1-1,0-1 1,0 1 0,-1-1-1,1 1 1,0-1-1,-1 1 1,1-1 0,0 0-1,0 1 1,-1-1 0,1 1-1,-1-1 1,1 0-1,0 1 1,-1-1 0,1 0-1,-1 0 1,1 1 0,-1-1-1,1 0 1,-1 0-1,1 0 1,-1 1 0,1-1-1,-1 0 1,1 0 0,-1 0-1,1 0 1,-1 0-1,1 0 1,-1 0 0,0 0-1,1 0 1,-1-1 0,1 1-1,-1 0 1,1 0-1,-1 0 1,0-1 0,-3 1-534,-28 0-3624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8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5985,'0'0'1961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9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4817,'0'0'2633,"25"0"-2249,13 0-112,12 0-136,-3 0-136,-5 0-232,-13 0-368,-21 35-433,-8 1-207,0 3-912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9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1 227 4185,'0'0'4039,"12"-8"-3961,2-1-115,-2 0-1,1-1 1,-1 0 0,-1-1 0,0 0 0,12-16 0,-9 7-58,0 0 1,-2-2 0,16-36-1,-25 58 737,-1 10-422,1 18-18,-3-25-115,3 30 455,14 113 773,-14-125-1117,2-1 0,0 0 0,1 0 0,18 37 0,-23-54-142,0-1 0,1 1 0,0-1 0,-1 1 0,1-1-1,0 0 1,0 0 0,0 1 0,1-2 0,-1 1 0,0 0 0,1 0-1,4 2 1,-5-4-21,-1 1-1,0-1 1,1 0-1,-1 0 0,0 0 1,1 1-1,-1-1 1,1-1-1,-1 1 1,1 0-1,-1 0 1,0 0-1,1-1 1,-1 1-1,0-1 1,1 1-1,-1-1 0,0 1 1,0-1-1,1 0 1,-1 0-1,0 1 1,0-1-1,0 0 1,0 0-1,0 0 1,0 0-1,0-1 1,0 1-1,-1 0 0,2-2 1,8-13 24,-2-1 0,0 0 1,8-25-1,12-29-472,52-86-3717,-46 92 50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0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19 3097,'0'0'5666,"-1"-3"-4622,-10-12 4534,11 41-5461,12 157-7920,-12-174 7485,1 2-139,-2-1 1,1 1 0,-4 17 0,3-24 498,-1 0 0,1 0 0,-1 0 0,1-1 0,-1 1 0,0-1 0,-1 1 0,1-1 0,0 0 0,-1 1 1,0-1-1,-7 5 546,24 4-313,-6-8-158,0 1 1,-1 0-1,0 0 0,0 1 1,0 0-1,-1 0 0,0 1 0,0 0 1,-1 0-1,0 0 0,0 0 0,0 1 1,-1 0-1,-1 0 0,1 0 1,-1 1-1,0-1 0,2 17 0,0 10 419,-1-1 0,-2 1 0,-3 55 0,-1-27-719,2-60 168,0 26-273,5 39 0,-4-59 379,1 0 0,0-1 0,1 1 0,-1 0 1,1-1-1,1 0 0,0 0 0,9 14 0,-13-21-36,1 0-1,-1 0 1,1-1-1,-1 1 0,1 0 1,-1 0-1,1-1 1,0 1-1,-1 0 0,1-1 1,0 1-1,-1-1 1,1 1-1,0-1 0,0 0 1,0 1-1,0-1 1,-1 0-1,1 1 0,0-1 1,0 0-1,0 0 0,0 0 1,0 0-1,0 0 1,0 0-1,0 0 0,-1 0 1,1 0-1,0 0 1,0 0-1,0 0 0,0-1 1,0 1-1,0 0 1,-1-1-1,1 1 0,0-1 1,0 1-1,-1-1 1,1 1-1,0-1 0,-1 0 1,1 1-1,0-1 1,-1 0-1,1 1 0,-1-1 1,1 0-1,-1 0 1,1 0-1,5-8-173,0-1-1,-1 1 1,6-17-1,-6 15 166,16-38-1981,-2-1-1,-2 0 1,-3-1 0,10-64-1,-10 32-1814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0.4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1 245 3145,'0'0'5209,"222"-57"-4377,-125 54-272,8-4-216,-5-4-192,-7 1-72,-14-5-80,-16 1 0,-21-3-520,-21-1-448,-21-14-352,0 0-1137,0 4-1144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0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3393,'0'0'5538,"10"38"-5280,35 122-157,-37-129-212,-1 1-1,-1-1 1,-2 1-1,-1 0 1,-2 51-1,-1-46 82,0-33 42,-1 0 0,2 0-1,-1-1 1,0 1 0,1 0-1,-1-1 1,1 1 0,0 0-1,0-1 1,1 1 0,-1-1 0,1 0-1,2 5 1,-2-6 1,0 0 0,0-1-1,0 1 1,0-1 0,1 1 0,-1-1 0,0 0-1,1 0 1,-1 0 0,1 0 0,-1 0 0,1 0 0,0-1-1,-1 1 1,1-1 0,0 0 0,-1 0 0,1 0-1,2 0 1,12 0-59,0 0-1,0-1 0,0-1 1,0 0-1,19-6 1,-33 7 17,1-1 0,0 1 1,-1 0-1,1-1 1,-1 0-1,0 0 1,1 0-1,-1 0 1,0 0-1,0-1 0,0 1 1,-1-1-1,1 0 1,-1 0-1,1 0 1,-1 0-1,0 0 1,0-1-1,0 1 1,-1-1-1,1 1 0,-1-1 1,0 0-1,0 1 1,0-1-1,0 0 1,-1 0-1,1 1 1,-1-7-1,0-2-48,0 8 105,0 0 0,0 0-1,0 0 1,0 0 0,0 0 0,-1 0 0,0 1 0,0-1 0,-1-4 0,1 7 5,0 0 0,-1 0 0,1 0 0,0 0 0,0 0 0,0 0 1,-1 0-1,1 0 0,0 0 0,-1 1 0,1-1 0,-1 0 0,1 1 1,-1-1-1,1 1 0,-1 0 0,1 0 0,-1-1 0,1 1 0,-1 0 1,0 0-1,1 0 0,-1 1 0,1-1 0,-1 0 0,1 0 0,-2 2 1,1-2-21,1 1 1,-1-1-1,1 1 1,-1 0 0,1 0-1,0 0 1,0 0 0,-1 0-1,1 0 1,0 0 0,0 0-1,0 0 1,0 1-1,0-1 1,0 0 0,1 1-1,-1-1 1,0 1 0,1-1-1,-1 0 1,0 3 0,-10 40 243,7-29-101,-12 59 927,3 1 0,-5 129-1,3-26-893,15-174-189,-1 0 0,1 0 0,-1-1 0,0 1 0,0 0 0,0 0 0,-3 5 0,3-8-11,0 0 1,0 0 0,0 0 0,0 0 0,0 0-1,0 0 1,0 0 0,0-1 0,-1 1 0,1 0-1,0-1 1,0 1 0,-1-1 0,1 1 0,0-1-1,-1 0 1,1 1 0,0-1 0,-1 0 0,1 0-1,-1 0 1,-1 0 0,-2 0-37,1-1-1,-1 1 0,1-1 1,-1 0-1,1 0 1,-1-1-1,1 1 0,0-1 1,0 0-1,0 0 1,0 0-1,0-1 0,0 1 1,1-1-1,-1 0 1,1 0-1,0 0 1,0 0-1,0-1 0,-5-7 1,1 1 15,1-1 0,0-1-1,1 1 1,1-1 0,-1 0 0,-3-18 0,8 29 39,0 0 0,-1 0 0,1 0 0,0 0 0,0 0 0,0 0 0,0 0 1,0 0-1,0 0 0,0-1 0,0 1 0,0 0 0,0 0 0,1 0 0,-1 0 0,0 0 0,1 0 0,-1 0 1,1 0-1,-1 0 0,1 0 0,-1 0 0,1 1 0,0-1 0,-1 0 0,1 0 0,0 0 0,0 1 0,0-1 1,-1 0-1,1 1 0,0-1 0,0 1 0,0-1 0,0 1 0,0-1 0,0 1 0,0 0 0,0 0 0,2-1 1,6 0-17,-1 0-1,1 1 1,0 0 0,13 2 0,1-1 32,137-1-711,-55 0-4973,-86 0 2310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1.6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 7009,'0'0'13341,"41"7"-12069,-17-3-1084,52 8 618,151 4 0,33-15 141,300-3-1534,-477-4-2732,-31-9-3302,-7-9-4148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2.0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4017,'0'0'7401,"222"7"-5816,-88-7-161,26 0-376,3 0-600,9 0-448,-8 0-312,21 35-1872,-43 0-2873,-37 4-3153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6.3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575 228 3553,'4'0'15096,"18"-5"-8886,-19-12-5553,-1 1-495,-1 0-1,-1 0 1,-1-18 0,0 30-170,1-1 1,-1 1 0,0-1-1,0 1 1,0 0-1,-1-1 1,1 1-1,-1 0 1,0 0 0,-1 0-1,1 0 1,-1 1-1,1-1 1,-1 1 0,-5-5-1,-1 1-23,0 1 0,0 0 0,-1 1 0,0 0-1,0 0 1,0 1 0,0 0 0,-1 1 0,1 0-1,-1 1 1,0 0 0,0 1 0,0 0 0,0 1 0,0 0-1,-18 2 1,14 0-9,1 1-1,0 0 0,0 1 1,0 0-1,1 1 1,-1 1-1,1 0 1,0 0-1,1 2 0,0-1 1,0 2-1,-14 12 1,7-2 2,0 1 1,2 1-1,0 0 1,1 2-1,2-1 1,0 2-1,1 0 1,2 1-1,0 0 1,2 1-1,1 0 1,0 0-1,2 0 1,2 1-1,0 0 1,0 53-1,4-66-2,1 1 0,0-1-1,1 0 1,0 1 0,1-1 0,10 27 0,-9-32 8,1 1 0,0-1 0,1 1 1,0-1-1,0-1 0,1 0 0,0 1 1,0-2-1,1 1 0,9 6 0,-4-5-51,2 0 0,-1 0-1,2-1 1,-1-1 0,1-1-1,-1 0 1,2-1-1,-1-1 1,1 0 0,-1-1-1,25 1 1,-23-3-70,0-1-1,0 0 1,0-1 0,0-1 0,-1-1 0,1 0-1,-1-2 1,0 0 0,0 0 0,28-15 0,-26 10-49,-1-2 1,0 0 0,-1-1-1,0-1 1,-1 0 0,-1-1-1,0-1 1,21-31 0,-26 33-212,-2 0 1,0-1 0,0 0 0,-1 0-1,-1-1 1,-1 0 0,0 0 0,-1-1-1,-1 1 1,-1-1 0,1-30 0,-2 44 85,-1 0 0,0-1-1,0 1 1,0 0 0,0-1 0,-1 1 0,1 0 0,-1-1 0,0 1 0,0 0 0,0 0 0,0 0 0,-1 0 0,1 0-1,-1 0 1,0 0 0,0 0 0,0 1 0,0-1 0,0 1 0,0-1 0,-6-3 0,-25-13-4776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6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 4153,'0'0'3698,"-2"32"-2883,-4 63 686,5-1-1,12 109 1,113 371 2805,-37-203-3296,-32 0-2585,-54-357-19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0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1793 0 7810,'0'0'5809,"-239"241"-2704,129-124 255,-20 18-847,-54 35-817,-60 35-640,14-14-535,16-21-425,54-28-96,55-47-249,17 1-1247,17-4-1272,54-49-3226,17-29 177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7.0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639 379 9522,'0'0'6760,"-23"-38"-5557,-76-123-631,41 76-405,49 75-142,0 0 0,-20-16 1,22 20-25,0 1 0,-1 0 0,1 0 0,-1 1-1,0 0 1,0 0 0,0 1 0,-1 0 0,1 0 0,-1 1 0,-13-2 0,16 4-11,-1-1 0,1 1 1,-1 1-1,1-1 0,-1 1 0,1 0 1,0 0-1,-1 1 0,1 0 0,0 0 1,0 0-1,0 1 0,0 0 0,1 0 1,-1 1-1,-8 6 0,0 3-13,0 1 1,2 1-1,-1 0 0,2 0 0,-18 31 0,12-14 2,1 1 0,-14 43 0,21-45 5,1 1-1,2-1 1,1 1 0,2 0-1,1 0 1,4 58-1,-2-84 18,0-1 0,0 1 0,1 0 0,0-1 0,0 1 0,0-1-1,1 1 1,0-1 0,0 0 0,0 1 0,1-1 0,0 0-1,0-1 1,0 1 0,0 0 0,1-1 0,0 0 0,0 0 0,0 0-1,0 0 1,1-1 0,-1 1 0,1-1 0,0 0 0,0-1-1,0 1 1,0-1 0,1 0 0,8 2 0,0-1-27,1 0 0,-1-1 0,1 0 0,0-1 0,-1-1 0,1 0 0,0-1 0,-1-1 0,1 0 0,-1-1 0,1-1 0,-1 0 0,0-1 0,-1 0 0,1-1 0,-1-1 1,21-13-1,-12 5-667,0-1 1,0-1 0,25-27 0,-20 15-2855,37-52 0,-39 40-1218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7.3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110 1 2569</inkml:trace>
  <inkml:trace contextRef="#ctx0" brushRef="#br0" timeOffset="1">110 1 2569,'-105'251'4681,"101"-212"-3849,4 14 856,0 18 449,0 18 119,0 13-480,25 15-359,-4 4-441,4 6-440,0-3-192,-4-11-16,-4-10-216,0-11-112,0-11-72,-5-6-1112,1-11-2129,-5-18-1952,-3-22-688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7.6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622 369 9146,'0'0'7295,"-5"-38"-6944,-20-121-301,24 152-64,0 0 0,-1 0-1,0 1 1,0-1 0,0 1-1,-1 0 1,0-1 0,0 1-1,-1 1 1,1-1 0,-1 0-1,-1 1 1,1 0 0,-1 0-1,0 0 1,0 0 0,0 1-1,0 0 1,-9-5 0,6 4-41,-2-2-16,-1 1-1,0 0 1,0 1 0,-1 0 0,0 1-1,0 0 1,0 1 0,0 0 0,-21-2 0,23 5 42,0-1 1,0 1-1,0 1 1,0 0-1,0 0 1,0 1-1,0 0 1,0 1-1,1 0 0,-1 0 1,1 1-1,-15 8 1,12-3 17,0 1 0,0 0-1,1 0 1,0 1 0,1 0 0,0 1 0,1 1-1,-13 20 1,3 2 5,2 0-1,-16 45 1,21-43 2,2 1 0,1 0-1,2 0 1,2 0 0,1 1 0,2 48 0,2-77 8,0 0 1,0 0-1,1 0 1,1 0 0,0-1-1,0 1 1,5 14-1,-5-20 1,1 0 0,-1 0 0,0 0 0,1-1 0,0 1 0,0-1 0,0 0 0,0 0 0,0 0 0,1 0 0,-1 0 0,1-1 0,0 1 0,0-1 0,0 0-1,0 0 1,0-1 0,5 2 0,2 1-19,0-2-1,0 0 0,1 0 0,-1-1 0,1 0 1,-1-1-1,1 0 0,-1-1 0,1 0 0,-1-1 1,0 0-1,0-1 0,1 0 0,-2-1 0,1 0 1,0-1-1,-1 0 0,0 0 0,0-1 0,-1-1 1,11-9-1,8-8-509,-2-1 0,-1-2 0,41-57 0,10-38-4144,-45 63 671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7.9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9250,'0'0'4849,"33"238"-2609,-4-125-999,5 18-601,0 11-176,-1 7-184,-12-11-96,-8-22-104,-5-31 40,-8-28-88,0-21 64,0-12-96,0-2-560,-21 9-1520,4-6-1441,1-4-3033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8.3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475 444 8322,'0'0'8140,"15"-26"-7588,47-87-250,-59 106-284,-1 1 0,1-1 1,-1 1-1,-1-1 1,1 0-1,-1 0 0,0 1 1,-1-1-1,0 0 0,0 0 1,0 0-1,-1 0 0,0 0 1,0 1-1,-3-10 1,0 6-19,0 1 1,-1 0 0,0 0 0,-1 0 0,1 1 0,-2 0 0,-11-12 0,8 9-18,-1 1 0,0 0 0,-1 1 0,0 0 0,0 1 0,-1 0 0,0 1 0,0 0 0,-1 2 0,-21-8 0,27 11 13,0 0 0,0 1 0,0-1 0,0 1 0,-1 1 0,1 0 0,0 0 1,0 0-1,0 1 0,-1 1 0,1-1 0,0 1 0,0 0 0,1 1 0,-1 0 0,0 0 0,1 1 0,0 0 1,0 0-1,-11 10 0,3 0 4,1 0 0,0 2 0,2-1 0,0 2 0,0 0 0,2 0 0,0 1 0,1 0 0,1 0 0,0 1 0,-5 26 0,2-4 0,2 0 0,3 1 0,0 0 1,2 61-1,3-78 3,2 1 0,0-1 0,2 0-1,0 0 1,9 27 0,-10-45-9,0-1 1,1 0-1,-1 1 1,1-1-1,1 0 1,-1 0-1,1-1 1,0 1-1,1-1 1,-1 0-1,1 0 0,0 0 1,0-1-1,1 1 1,-1-1-1,1-1 1,0 1-1,0-1 1,0 0-1,0 0 1,1-1-1,-1 0 1,12 3-1,-10-3-101,1-1 1,-1 1-1,0-1 0,0 0 1,0-1-1,1 0 1,-1 0-1,0-1 0,0 0 1,1-1-1,-1 1 0,0-2 1,-1 1-1,1-1 1,0 0-1,-1-1 0,1 1 1,-1-2-1,0 1 0,0-1 1,-1 0-1,0 0 0,11-11 1,80-105-5637,-61 73 1381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8.6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6249,'0'0'9397,"4"26"-8185,51 296 2437,-8-78-1774,26 182-1299,-68-344-2565,-5-47-5548,0-31 6358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09.0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435 155 2192,'0'0'12535,"-17"-26"-13151,-5-9 213,-30-34 1,51 67 367,-1 0 1,0 0-1,0 0 0,0 1 1,0-1-1,0 0 1,0 1-1,0-1 1,-1 1-1,1 0 1,0-1-1,-1 1 1,1 1-1,-1-1 1,0 0-1,1 0 1,-1 1-1,1 0 1,-1-1-1,0 1 1,0 0-1,-4 1 1,2 0-11,1 1-1,-1-1 1,1 1 0,-1 1-1,1-1 1,0 0-1,0 1 1,-5 4 0,8-7 44,-11 11 23,1-1 1,-1 2-1,2-1 1,-1 2 0,2-1-1,0 1 1,-9 16-1,-47 106 977,48-92-358,2 0 0,2 0 0,2 1 0,2 1 0,1-1 0,3 2 0,1-1 0,3 0 0,6 66 0,-5-105-593,1 1 1,0-1-1,0 0 0,1 0 1,0 0-1,0 0 0,0 0 0,1-1 1,0 1-1,0 0 0,0-1 0,1 0 1,0 0-1,0 0 0,0-1 0,8 8 1,-5-8-55,-1 0 1,1 0 0,0-1-1,0 1 1,0-2 0,0 1-1,0-1 1,1 0 0,-1 0-1,1-1 1,0 0-1,-1-1 1,10 0 0,-10 0-34,0 0 0,1-1 1,-1 0-1,-1-1 0,1 1 1,0-1-1,0 0 0,0-1 1,-1 0-1,0 0 0,1 0 1,-1-1-1,0 0 0,8-7 1,-5 2-72,1-1 1,-1 0 0,-1 0-1,0 0 1,-1-1 0,0-1-1,7-14 1,2-11-481,-2 0 0,-2-1 1,-1-1-1,5-40 0,5-55-2405,-14 20-1674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9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35 5073,'-11'-3'16609,"16"4"-16560,-1 0 0,0 0 0,0 0 0,0 0 0,0 1 1,0 0-1,0 0 0,0 0 0,-1 0 0,1 0 0,5 6 0,1 0 52,0 1-1,15 18 1,-17-16-51,-1 0 1,0 1 0,0-1-1,-2 2 1,1-1 0,-2 0-1,1 1 1,-2 0 0,0 0-1,3 23 1,-2 12-4,-4 79 0,-1-62-47,-3 208-572,6-286 488,0-1 1,1 1-1,0 0 1,1 0-1,1 0 1,0 1-1,1 0 1,13-21-1,0-3-102,28-60-315,8-17-1499,88-135 0,-136 238 1806,24-31-368,-29 39 528,0 0 1,0 0 0,0 0 0,0 0 0,0 0 0,1 1 0,-1-1 0,1 1 0,-1-1 0,1 1 0,-1 0 0,1 0 0,0 0 0,3 0 0,-5 1 26,0 0 1,1 0-1,-1 0 1,0 0-1,1 0 1,-1 0 0,0 1-1,0-1 1,0 0-1,1 1 1,-1-1-1,0 1 1,0-1-1,0 1 1,0 0-1,0 0 1,0-1-1,0 1 1,0 0-1,0 0 1,0 0 0,0 0-1,-1 0 1,1 0-1,0 0 1,-1 0-1,1 0 1,0 3-1,10 37 170,-9-30-106,6 48 438,-3 1 1,-2 65 0,-2-57 72,10 76 0,-6-132-195,3-16-251,5-21-2,38-100 90,42-90-833,-78 187 164,1 0-1,1 1 1,1 1 0,1 1-1,28-28 1,-44 49 392,1-1-1,0 1 1,0 0-1,1 0 1,-1 1-1,1-1 1,0 1-1,0 0 1,0 0 0,0 1-1,1-1 1,-1 1-1,0 1 1,1-1-1,0 1 1,-1 0-1,1 0 1,11 0-1,-15 1 69,-1 1-1,1-1 0,-1 1 0,1 0 0,-1 0 1,0 0-1,1 0 0,-1 0 0,0 0 0,0 0 1,0 0-1,0 0 0,0 1 0,0-1 0,0 0 1,0 1-1,0-1 0,-1 1 0,1-1 0,0 0 1,-1 1-1,1 0 0,-1-1 0,0 1 0,1 2 1,5 48 166,-5-44-110,2 304 2349,-5-165-3873,8-155 353,64-78-5658,-29 27 2678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30.2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420 210 7778,'0'0'5117,"-13"-22"-5041,-44-70-18,52 84-24,0 0-1,0 0 0,-1 1 0,0 0 0,0 0 0,-1 0 1,0 1-1,0 0 0,-15-9 0,16 12 17,0 0-1,0 1 1,-1 0 0,1 0-1,-1 1 1,1 0-1,-1 0 1,0 0 0,0 1-1,-12 1 1,14 0-42,-1 0 1,1 1-1,0-1 0,0 1 0,0 1 1,0-1-1,0 1 0,1 0 0,-1 0 1,1 0-1,0 0 0,0 1 1,0 0-1,0 0 0,0 0 0,1 0 1,0 1-1,0-1 0,-3 8 1,-8 12 63,1 1 1,-13 35 0,14-25 130,2 1 0,2 0 0,1 0 0,2 0 1,1 1-1,2 63 0,2-97-176,0 0 1,0 1 0,0-1-1,1 0 1,-1 1-1,1-1 1,0 0 0,0 1-1,0-1 1,0 0-1,1 0 1,-1 0 0,1 0-1,3 5 1,-4-7-36,1 1 0,0-1 1,0 0-1,0 1 0,0-1 1,0 0-1,0 0 0,1 0 1,-1-1-1,0 1 0,0 0 1,0-1-1,1 0 0,-1 1 1,0-1-1,1 0 0,-1 0 0,0 0 1,1-1-1,-1 1 0,0 0 1,3-2-1,0 0-69,0 0 0,-1 0-1,1-1 1,-1 1 0,0-1 0,0 0 0,0-1 0,0 1-1,-1-1 1,1 0 0,-1 1 0,0-2 0,0 1-1,3-6 1,9-10-380,13-18-488,-18 24 401,0 0 1,0 1-1,1 1 1,0 0-1,20-16 1,-29 27 538,0-1-1,0 1 1,0 0 0,0 0-1,0 0 1,0 0 0,0 0-1,0 1 1,0-1 0,0 0-1,1 1 1,-1 0 0,0-1-1,1 1 1,-1 0 0,0 0 0,0 1-1,1-1 1,-1 0 0,0 1-1,0-1 1,0 1 0,1 0-1,-1 0 1,0 0 0,0 0-1,0 0 1,0 0 0,0 0-1,-1 1 1,1-1 0,0 1 0,1 1-1,5 6 212,-1 0 0,-1 0 0,1 0 0,-2 1 0,7 13 0,-6-11-70,27 54 522,-16-31-717,1 0 0,43 60 0,-45-81-2075,-15-14 2035,-1 0 0,1 0-1,-1 0 1,1 0 0,-1 0-1,0-1 1,1 1 0,-1 0 0,1 0-1,-1-1 1,1 1 0,-1 0-1,0 0 1,1-1 0,-1 1-1,0 0 1,1-1 0,-1 1-1,0-1 1,1 1 0,-1 0-1,0-1 1,0 1 0,0-1-1,1 1 1,-1-1 0,0 1-1,0-1 1,0 1 0,0 0-1,0-1 1,0 1 0,0-1-1,0 1 1,0-1 0,0 1 0,0-1-1,0 1 1,0-1 0,0-25-4924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30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6217,'0'0'7602,"219"206"-6746,-173-150-280,0 1-240,-8-4-200,-1-7-136,-11-3-56,-10-11-576,-3-8-520,-5-9-200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1.6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21 5713,'0'0'10052,"-10"-4"-7394,-29-12-397,108 37 3572,64 5-5181,-31-6-182,825 159 1233,-725-154-1865,295 1-1,-494-26-543,-20-5-559,-72-16-2232,-22-7-3809,-12-3-1239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30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1 5521,'0'0'1384,"-172"230"-1384,88-124-1288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31.8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60 4841,'0'0'3549,"22"-1"-3108,74-5 98,-91 6-448,0 0 0,0 0-1,0 0 1,1 1 0,-1 0 0,0 0-1,0 0 1,0 1 0,0 0 0,0 0-1,-1 0 1,1 0 0,7 6 0,-5-2 97,0 0 1,-1 1 0,0-1 0,0 1 0,6 11 0,-4-7 14,6 10-52,0 1 0,-2 1 0,0 0 0,-1 1 0,-2 0 0,11 43-1,-18-60-152,0 1-1,-1 0 1,0-1-1,0 1 0,-1 0 1,1 0-1,-2 0 1,0 0-1,0-1 0,0 1 1,-1 0-1,0 0 1,0-1-1,-1 0 0,0 1 1,0-1-1,-1 0 1,0 0-1,-8 11 0,7-11 19,4-6-152,6-1-50,2-1 186,1 0 0,-1-1 0,0 1 1,0-2-1,-1 1 0,1-1 0,0 0 0,-1 0 1,1-1-1,-1 0 0,0 0 0,6-6 0,16-14-24,27-28 0,-48 45 6,13-13-180,-1 0 1,-1-2-1,24-36 0,-36 47 91,0 1 0,0-1 0,-1 0 0,-1-1-1,0 1 1,0-1 0,-1 0 0,-1 0-1,0 0 1,1-19 0,-3 16 89,0 7 28,0 1 1,0-1-1,0 0 1,-1 0-1,0 1 1,-3-10-1,3 15 40,-1-1-1,1 1 1,0-1-1,-1 1 1,0 0-1,1 0 1,-1-1-1,0 1 1,0 0-1,0 1 1,0-1-1,-1 0 1,1 1-1,0-1 1,-1 1-1,1-1 1,-1 1-1,1 0 1,-1 0-1,0 1 1,-2-2-1,-36-2 636,37 4-718,2 7-2098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39.6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33 3097,'0'0'4210,"-4"-5"-3821,-13-16-225,9 14 1224,4 12-537,4 14-286,0-18-571,1 130 1341,-11 270 158,-3 60-1262,14-368-320,4 16-416,28 161 0,-1-31-137,12 379 542,-40-585-4,-3-25-865,-5-25-1089,-6-22-2670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0.3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355 193 5073,'0'0'6316,"0"-22"-6215,-1-66-77,1 84-19,0 1-1,0 0 0,0 0 1,-1-1-1,1 1 0,-1 0 1,0-1-1,0 1 0,0 0 0,0 0 1,0 0-1,-1 0 0,1 0 1,-1 0-1,0 1 0,0-1 0,0 0 1,0 1-1,-1 0 0,1-1 1,-1 1-1,1 0 0,-1 0 0,-3-2 1,-1 2 9,1 0 0,-1 0 0,1 1 0,-1 0 0,0 0 1,1 1-1,-1-1 0,-9 2 0,3-1-10,3 1-3,0 0 0,-1 1-1,1 0 1,1 0 0,-1 1-1,0 0 1,1 1 0,-1 0-1,1 1 1,0 0 0,1 0-1,-1 1 1,1 0 0,0 0-1,0 1 1,1 0 0,0 1 0,-9 10-1,10-10 14,0 1-1,0-1 1,1 1-1,0 0 1,1 0-1,-1 1 1,2-1-1,-1 1 1,2 0-1,-1 0 1,1 0-1,1 0 1,-1 0-1,2 1 1,0-1-1,0 0 1,1 0-1,3 18 1,-2-22 0,0-1 0,0 1 0,1 0 1,0-1-1,0 0 0,0 0 0,1 0 1,0 0-1,5 6 0,48 40 28,-26-23-40,-11-10-9,-1 2-1,27 34 1,-40-46 0,-1 0-1,0 0 1,0 0 0,-1 1 0,0 0-1,-1 0 1,0 0 0,0 0 0,-1 0-1,0 0 1,0 12 0,-1-1-1,0-2 4,0 0-1,-3 19 1,2-33 4,0 1 0,-1-1-1,0 0 1,0 0 0,0 0 0,-1-1 0,1 1 0,-1 0 0,0 0 0,0-1 0,0 1 0,0-1-1,-1 1 1,-4 3 0,1-1-62,-1-1-1,0 0 1,0 0-1,-1-1 1,1 0-1,-1 0 0,0 0 1,0-1-1,-16 3 1,5-2-239,0-2 1,0 0 0,-25-1-1,43-1 232,1 0 0,-1 1 0,0-1-1,0 0 1,0-1 0,0 1 0,1 0 0,-1 0 0,0 0-1,0 0 1,0-1 0,1 1 0,-1 0 0,0-1 0,0 1-1,1 0 1,-1-1 0,0 1 0,1-1 0,-1 1 0,0-1-1,1 0 1,-1 1 0,1-1 0,-1 1 0,0-2-1,-1-23-2375,3 13 1410,-1-20-2115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0.7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274 250 6961,'0'0'2754,"-5"-32"-2779,-13-98-318,18 123 305,-1 0 0,0 1 0,0-1 0,-1 0-1,0 1 1,0-1 0,0 1 0,-1 0 0,-5-9-1,6 14 41,0-1 0,1 1 0,-1 0 0,0 0 0,0-1 0,-1 2 0,1-1 0,0 0 0,0 0 0,0 0 0,-1 1-1,1 0 1,0-1 0,-1 1 0,1 0 0,0 0 0,-1 0 0,-3 1 0,2-1 8,0 0 1,0 1-1,1-1 1,-1 1 0,0 0-1,0 1 1,1-1-1,-1 0 1,0 1-1,1 0 1,0 0-1,-1 0 1,-3 3-1,1 1 12,-1-1-1,1 1 1,0 1 0,1-1-1,-8 13 1,1 1 20,1 0-1,2 1 1,-13 36 0,13-27-39,2 0 0,1 1 0,2-1 0,1 1 1,1 50-1,2-76-5,0 0 1,0-1 0,1 1 0,-1 0-1,1 0 1,0-1 0,0 1-1,4 6 1,-4-9-4,0 0 0,0 0 0,0 0 0,1 0-1,-1-1 1,1 1 0,0-1 0,-1 1 0,1-1 0,0 1-1,0-1 1,0 0 0,0 0 0,0 0 0,0 0 0,0 0-1,0 0 1,0 0 0,4 0 0,3 0-89,-1 0 0,0 0 0,1-1 0,-1 0 0,1 0 1,-1-1-1,0 0 0,0-1 0,1 0 0,-1 0 0,0 0 0,0-1 0,-1-1 0,1 1 0,-1-1 0,0 0 0,1-1 1,8-8-1,2-2-460,-2 0 0,0-2 1,-1 0-1,0-1 0,19-31 1,-12 13-1403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1.3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39 1592,'0'0'8996,"-1"19"-8072,-2 126 117,-1 165-633,4-309-593,0-5 49,2-13 22,1 1 0,0-1-1,2 1 1,0 0 0,1 0 0,0 0 0,11-17-1,-1-2-267,58-119-1792,-59 127 1726,1 0 0,1 2 0,31-36 0,-47 60 437,26-23-132,-26 23 148,0 0 1,0 0 0,1 0-1,-1 0 1,1 1 0,-1-1-1,0 0 1,1 1-1,-1-1 1,1 1 0,-1 0-1,1 0 1,0-1 0,-1 1-1,1 0 1,-1 0-1,1 0 1,-1 1 0,4-1-1,-5 1 16,1-1 0,-1 0 0,1 0 0,-1 1 0,1-1 0,-1 0-1,1 1 1,-1-1 0,0 1 0,1-1 0,-1 1 0,1-1 0,-1 1 0,0-1 0,0 1 0,1-1-1,-1 1 1,0-1 0,0 1 0,1-1 0,-1 1 0,0-1 0,0 2 0,4 22 578,-1 1-1,-1-1 1,-1 44 0,-1-6 262,0-41-651,1 1 0,1-1-1,1 0 1,1 0-1,1 0 1,13 38-1,-16-55-353,0-1-1,0 0 0,0 0 1,1 0-1,-1 0 0,1-1 0,-1 1 1,1 0-1,0-1 0,0 0 1,0 0-1,1 0 0,-1 0 1,0 0-1,1-1 0,-1 1 0,1-1 1,-1 0-1,1 0 0,0 0 1,5 0-1,16 0-3712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1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237 0 4353,'0'0'3806,"-19"34"-2382,-61 113-315,58-104-491,3 0-1,0 0 1,3 2 0,2 0 0,2 1 0,2 0 0,2 1 0,-3 49 0,5 5 1084,8 139-1,-1-227-1815,1-1 0,0 0 0,0-1 0,1 1 0,1 0 0,0-1 0,1 0 0,0 0-1,12 20 1,-5-13-1247,2 0-1,19 21 1,13 3-4548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2.7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86 1928,'0'0'6771,"-1"0"-6720,1 1 0,0-1 0,0 1 0,0-1-1,0 1 1,-1-1 0,1 1 0,0-1 0,0 1 0,0 0-1,0-1 1,0 1 0,0-1 0,0 1 0,1-1 0,-1 1-1,0-1 1,0 1 0,0-1 0,0 1 0,1-1 0,-1 1-1,0-1 1,1 1 0,5 2 209,-1 0 0,1-1-1,0 0 1,0 0 0,9 1-1,24 9 28,-28-7-282,-1 0 0,-1 1 0,1 0 0,-1 0 1,0 1-1,0 1 0,-1-1 0,0 1 1,0 1-1,-1 0 0,0 0 0,8 15 1,-8-12 42,-1 1 1,-1 0 0,0 0-1,-1 0 1,-1 1 0,0-1-1,0 1 1,-2 0 0,1 25-1,-3 3 375,-1-26-53,2 1 1,0-1-1,4 24 1,-4-39-360,1 0 0,-1-1 0,1 1 0,0 0 0,-1 0 0,1 0 0,0-1 0,-1 1 0,1 0 0,0-1 0,0 1 0,0 0 0,0-1 0,0 1 0,0-1 0,0 0 0,0 1 0,0-1 0,0 0 0,0 1 0,0-1 0,0 0 0,0 0 0,0 0 0,0 0 0,0 0 0,1 0 0,32-4 17,-27 1-90,0-1 0,0 1-1,-1-1 1,1 0 0,-1-1 0,0 0 0,0 0 0,0 0 0,-1 0 0,0-1 0,6-9 0,5-6-362,-2-1 1,13-25 0,-18 28 245,0 0 0,-1-1 0,-2 0 1,1 0-1,-2 0 0,-1 0 0,-1-1 1,0 0-1,-1-24 0,-1 15 52,0 19 193,-1-1 0,0 1 0,0-1-1,-1 0 1,-3-12 0,4 22-43,-1 0-1,0-1 0,1 1 1,-1 0-1,0 0 0,0 0 1,-1 0-1,1 0 0,0 0 1,-1 1-1,1-1 1,-1 0-1,1 1 0,-1-1 1,0 1-1,1-1 0,-1 1 1,0 0-1,0 0 0,0 0 1,0 0-1,0 0 1,-1 0-1,1 1 0,0-1 1,0 1-1,0-1 0,-1 1 1,1 0-1,0 0 1,-3 0-1,3 0-118,1 1 0,-1 0 0,1-1-1,0 1 1,-1 0 0,1 0 0,0 0 0,0 0 0,0 0 0,-1 0 0,1 0 0,0 0 0,0 1 0,1-1-1,-1 0 1,0 0 0,0 1 0,1-1 0,-1 1 0,0-1 0,1 1 0,0-1 0,-1 1 0,1 2 0,-1 0-443,-4 14-2986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3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6625,'0'0'6099,"17"20"-5477,55 66-9,-56-66-274,-1 0 1,-1 1-1,0 0 1,-2 2-1,-1-1 1,0 1-1,-2 1 1,0 0-1,8 41 1,-9-8 181,-2 0 1,-2 100 0,-4-131-497,0-20-17,1 21-193,-2 0-1,0 0 1,-2 0 0,-1 0-1,-11 42 1,2-34-1096,-1-2 1,-2 0-1,-36 58 0,2-29-3410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4.4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 1 5369,'0'0'6135,"0"22"-5622,0 145 509,0-38 350,-16 474 2713,-34-134-3026,0 2-2553,39-334-1570,-1-39-1739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2.6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0 5289,'0'0'6033,"-16"11"-5881,16 21 32,8 3-71,5 8-105,-9 3-8,-4 32-545,0-15-1175,0-6-1985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7.0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1 205 2969,'0'0'222,"22"-30"-751,65-90 574,-62 66 10012,-22 102-8083,15 87 0,-2-27-39,51 720 4707,-49 5-5817,-18-830-1020,0 1 1,0-1-1,0 0 1,0 1-1,1-1 1,-1 0-1,1 0 1,0 1-1,0-1 1,1 0-1,-1 0 1,2 4-1,-1-6-152,-1 0 0,1 1 0,-1-1 1,1 0-1,-1 1 0,1-1 0,0 0 0,-1 0 0,1 0 0,0-1 0,0 1 0,0 0 0,0-1 0,0 1 0,0-1 0,-1 0 0,1 1 0,0-1 0,0 0 0,3-1 0,23 1-6463,-5-3-2015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3.1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1 288,'0'0'10385,"1"5"-9569,4 18-214,0 0 0,14 35-1,-10-34-451,-1 1-1,8 39 0,-12 46-115,-3-125-368,1 1 0,0 0 0,1 0 1,0 1-1,1-1 0,1 1 0,8-17 0,-1 3-312,2 1-1,28-39 1,-40 60 668,1 1 1,0 0-1,-1 1 0,1-1 0,1 0 1,-1 1-1,0 0 0,1-1 1,0 2-1,-1-1 0,1 0 1,0 1-1,1-1 0,-1 1 1,0 0-1,1 1 0,-1-1 1,1 1-1,-1 0 0,1 0 0,9-1 1,-13 3 32,0-1 1,0 0-1,0 1 1,0-1 0,0 1-1,1-1 1,-1 1-1,0 0 1,-1 0-1,1-1 1,0 1-1,0 0 1,0 0 0,0 0-1,-1 0 1,1 0-1,0 0 1,-1 0-1,1 0 1,-1 0-1,1 0 1,-1 0 0,1 0-1,-1 2 1,11 36 574,-9-28-441,28 168 311,-25-141-505,-4-14-89,-1-20-14,0 1 0,0-1-1,0 1 1,1-1 0,0 0-1,0 1 1,0-1-1,0 0 1,1 0 0,2 7-1,-3-11 54,-1 0 0,0 1 0,1-1 0,-1 0 0,0 1 0,1-1 0,-1 0 0,0 0 0,1 0 0,-1 1 0,1-1 0,-1 0 0,1 0 0,-1 0 0,1 0-1,-1 0 1,0 0 0,1 0 0,-1 0 0,1 0 0,-1 0 0,1 0 0,-1 0 0,1 0 0,-1 0 0,1 0 0,-1-1 0,0 1 0,1 0 0,-1 0 0,1 0 0,-1-1 0,0 1-1,1 0 1,-1-1 0,0 1 0,1 0 0,-1 0 0,0-1 0,1 1 0,-1-1 0,0 1 0,1-1 0,12-19-974,37-95-1977,3-5 2402,-51 115 680,0 1 0,1-1 0,0 1 0,0 0 0,0 0 0,0 0 1,1 0-1,0 0 0,4-3 0,-5 6 48,0-1 1,0 1-1,0-1 1,0 1-1,0 0 1,1 0-1,-1 0 1,0 1-1,0-1 1,1 1-1,-1 0 1,0 0-1,1 0 1,5 1-1,-7 0-49,0-1 0,0 1-1,0 0 1,0 0 0,0 0-1,0 0 1,0 0-1,0 0 1,0 1 0,0-1-1,-1 1 1,1-1 0,-1 1-1,1 0 1,-1-1 0,1 1-1,-1 0 1,2 3-1,21 48 387,-9-19-320,-13-30-182,-2-3-24,0-1 1,0 0-1,0 1 1,0-1-1,1 0 1,-1 0 0,0 1-1,0-1 1,0 0-1,0 1 1,0-1-1,0 0 1,1 0-1,-1 1 1,0-1-1,0 0 1,0 0 0,0 1-1,1-1 1,-1 0-1,0 0 1,0 0-1,1 0 1,-1 1-1,0-1 1,0 0 0,1 0-1,-1 0 1,0 0-1,1 0 1,-1 0-1,0 0 1,0 0-1,1 0 1,-1 0 0,0 0-1,1 0 1,-1 0-1,0 0 1,1 0-1,6-3-2335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3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3705,'0'0'5297,"0"181"-5297,0-167-112,0 0-664,0-10-673,-9-4-1055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3.7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2537,'0'0'2944,"80"223"-3376,-59-177-2048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4.0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1 143 3961,'0'0'4786,"0"18"-4688,0-1-87,0 25 21,1-29-40,1-17-34,1-7-61,1-1-1,0 1 1,1 0 0,0 0-1,1 0 1,0 1 0,1 0 0,0 0-1,1 1 1,9-10 0,-5 6-132,1 1-1,0 0 1,1 2 0,0-1 0,1 1 0,21-10 0,-31 18 223,0-1 1,1 1-1,-1 0 0,0 0 1,1 1-1,-1 0 1,1 0-1,0 0 0,-1 1 1,1-1-1,0 1 1,-1 1-1,9 0 0,-13 0 53,1-1-1,-1 1 0,0-1 0,1 1 1,-1 0-1,0 0 0,0-1 0,0 1 1,1 0-1,-1 0 0,0 0 0,0 0 1,0 1-1,0-1 0,-1 0 0,1 0 1,0 1-1,0-1 0,-1 0 0,1 1 1,-1-1-1,1 0 0,-1 1 0,1 2 1,4 40 876,-5-36-726,-1 56 809,1 21-224,1-78-979,0 1 1,0-1-1,0 0 1,1 0-1,0-1 1,0 1-1,1 0 1,0-1-1,4 7 1,5 3-2916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4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466 1 4185,'0'0'4616,"-41"8"-3698,-134 32-35,166-37-793,0-1-1,-1 2 0,1-1 0,0 1 1,1 1-1,-1 0 0,1 0 1,0 0-1,0 1 0,0 0 1,1 1-1,-10 11 0,0-1 119,4-4-42,1 0 0,0 1 0,1 0 1,0 1-1,1 0 0,-8 19 0,13-23-84,0 1 0,1 0 0,1 0 0,0 0 0,0 1 0,1-1 0,1 1 0,0-1 0,2 22 0,0-29-92,0 0 0,0 0 0,1 0 0,0 1 0,0-2 0,0 1 0,0 0 0,1 0 0,0-1 0,0 1 0,0-1 0,1 0 0,-1 0 0,1 0 0,0-1 0,5 4 0,12 10-223,46 26-1,-41-27 38,-14-9 99,0 1-57,1 1-1,17 14 0,-27-20 115,0 0 0,0 0 0,0 0 0,-1 0 0,1 1 0,-1-1 0,0 1 1,0 0-1,0-1 0,0 1 0,-1 0 0,0 0 0,2 8 0,-2-4 16,0 0 1,-1 1-1,0-1 0,-1 0 0,1 0 0,-1 0 1,-1 0-1,0 0 0,0 0 0,-1 0 0,1 0 0,-8 12 1,-2 0-76,-1 0 1,-1-2 0,-17 19 0,18-22 55,0 0 0,2 1 0,-1 0 1,2 1-1,-13 27 0,21-41 43,1 1 0,0-1-1,1 1 1,-1 0-1,1 0 1,-1-1-1,1 1 1,0 0 0,0 0-1,1-1 1,-1 1-1,1 0 1,2 6 0,1 3 3,2-1 0,10 20 0,7 14 49,-14-16 79,-1 1 0,6 60 0,-3 65 164,-10-151-288,5 400 188,-3-76-248,-2-303-47,0 9-93,8 53-1,-8-79-20,1 0-1,0 0 1,1 0 0,0 0 0,0-1-1,1 0 1,0 1 0,1-1 0,0 0 0,10 12-1,-13-17-178,1 0-1,0 0 0,1 0 0,-1-1 1,0 1-1,1-1 0,6 4 0,16-2-4819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5.5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6497,'0'0'3506,"43"5"-3075,139 16-204,-150-16-184,36 9 1,-56-10-44,1 1 0,-2 0 1,15 8-1,-21-10-19,0 0 1,0 0-1,0 0 0,-1 1 1,1-1-1,-1 1 1,0 0-1,0 1 0,0-1 1,0 1-1,-1 0 0,0-1 1,0 2-1,0-1 0,3 10 1,-4-7 7,0 0 0,0 0 0,-1 0 0,-1 1 0,1-1 0,-1 0 1,-1 0-1,0 0 0,0 0 0,-2 10 0,-4 6 32,-1-1 0,-1 0 0,-1 0-1,-1-1 1,-1 0 0,-20 27 0,-50 63 34,31-44-7,-54 95 0,100-154-54,0 0 0,1 0-1,0 0 1,1 1 0,0-1 0,0 1 0,1 0 0,0 0 0,1 0 0,0 0 0,1 0 0,1 18 0,0-25-21,0-1 0,0 0 0,0 0 0,0-1 0,0 1 0,0 0 0,0 0 0,1 0 0,-1-1 0,1 1 0,0-1 0,-1 1 0,1-1 0,0 0 0,0 1 1,-1-1-1,1 0 0,0 0 0,0 0 0,0-1 0,1 1 0,2 0 0,56 14-329,-49-13 300,-8-2 43,-1 1 1,0-1-1,1 1 1,-1 0 0,0 0-1,0 0 1,1 1-1,-1-1 1,0 1 0,0 0-1,0 0 1,-1 0-1,1 0 1,0 0 0,2 4-1,-3-2 54,0 0 0,0 0-1,0 0 1,0 0 0,-1 1 0,0-1 0,0 1-1,0-1 1,0 1 0,-1-1 0,0 6-1,2 56 419,-3-45-390,2-1 0,0 1 0,1 0-1,1-1 1,1 0 0,7 25 0,10 1-22,1 0 1,41 62 0,21 42-10,-75-129 25,0 0 0,-1 1 0,-1 0 0,-2 0-1,6 37 1,-7-24 66,-1 1 0,-2 0 0,-2 0 0,-1-1 0,-1 1 0,-3-1 0,0 1-1,-3-1 1,0-1 0,-16 34 0,5-23-100,-40 63 0,49-92-651,0 0 1,0-1 0,-2-1-1,0 0 1,0 0 0,-29 21-1,11-20-4329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5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6289,'0'0'3857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7.7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65 3265,'0'0'6784,"-14"-7"-5681,-42-21-283,42 21 65,38 7-47,39 0-458,175-3 823,-78-12-6480,-140 11 1859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8.1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1 5481,'0'0'3341,"-3"40"-2524,-8 138-220,6 209 670,7-229-1096,15-218-505,-1 11-458,-4 4-735,1 1 0,3 1 0,40-81 0,-55 120 1507,1 1 1,0 0 0,0 0-1,0 0 1,0 1 0,0-1 0,1 0-1,-1 1 1,1 0 0,0-1-1,-1 1 1,1 0 0,0 0 0,0 1-1,1-1 1,-1 1 0,0-1-1,0 1 1,1 0 0,-1 0 0,1 1-1,-1-1 1,1 1 0,-1-1-1,8 1 1,-10 1 48,1-1 0,-1 0 0,0 1 0,1 0 0,-1-1 0,1 1 0,-1 0 0,0-1 0,0 1 0,1 0 0,-1 0 0,0 0 0,0 0 0,0 0 0,0 0 0,0 1 0,0-1 0,0 0 0,-1 0 0,1 1 0,0-1 0,-1 1 0,1-1 0,0 3 0,11 41 315,-10-39-293,15 91-1243,-17-87-2122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2.9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5713,'0'0'7939,"11"27"-7224,150 325 1827,-138-299-2259,74 152 588,-83-180-729,1-1-1,1 0 1,2-1-1,0 0 1,35 33-1,-47-52-98,-1 1-1,1-1 1,0 0 0,0 0-1,0-1 1,0 0 0,1 0-1,0 0 1,-1-1 0,1 0-1,10 1 1,-12-2-10,-1-1-1,1 0 1,0 0-1,0 0 1,0 0-1,0-1 1,0 0-1,0 0 1,-1 0-1,1-1 1,-1 0-1,1 0 1,-1 0-1,1 0 1,-1-1 0,0 1-1,6-6 1,4-5-76,-1 0-1,-1-1 1,0-1 0,-1 0 0,0 0 0,10-22 0,41-100-2547,-24 29-2488,-14 10-2689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8.7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8 2120,'0'0'6147,"-1"29"-5107,-2 203 1482,3-122-584,0-109-1494,-1-1-402,0 0 0,1 0 0,-1 0 0,1-1 0,-1 1 0,0 0 0,1 0 0,-1 0 0,1-1 0,-1 1 0,1 0 0,-1-1 0,1 1 0,-1 0 0,1-1 0,-1 1 0,1 0 0,-1-1 0,1 1 0,0-1 0,-1 1 0,1-1 0,0 1 0,-1-1 0,1 0 0,0 1 0,0-1 0,0 1 0,-1-1 0,1 0 0,-2-22-424,2 17 444,-2-15-296,1-1 1,1 1-1,1 0 1,1-1 0,0 1-1,2 0 1,1 0 0,0 0-1,11-25 1,-12 38 137,1-4-224,1 0 0,14-22 0,-18 32 169,0-1 1,0 0 0,0 1 0,0-1-1,1 1 1,-1 0 0,1 0 0,0 0 0,0 0-1,-1 0 1,1 1 0,0-1 0,1 1-1,-1 0 1,0-1 0,6 0 0,52 1-2980,-36 1 764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9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1 0 3465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9.4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86 3465,'140'180'2278,"-112"-144"-1089,-21-36-345,1 1-825,-1-1 0,0-1 0,1 1-1,-1-1 1,0 0 0,1-1-1,-1 1 1,0-1 0,0-1 0,0 1-1,-1-1 1,1-1 0,-1 1-1,1-1 1,-1 0 0,0-1 0,-1 1-1,1-1 1,-1 0 0,0-1 0,0 1-1,0-1 1,6-11 0,-5 5-17,-1-1 0,0 0 0,-1 0 0,-1 0 0,0-1 0,0 1 0,-1-1 0,-1 0 0,-1 1 0,0-1 0,-3-25 0,3 37-15,-1 1 1,1-1 0,-1 0-1,0 1 1,1-1-1,-1 1 1,0-1 0,0 1-1,0-1 1,0 1 0,0 0-1,-1-1 1,1 1-1,0 0 1,-1 0 0,1 0-1,0 0 1,-1 0-1,1 0 1,-1 1 0,0-1-1,1 0 1,-1 1 0,0-1-1,-2 0 1,1 1 2,1-1 1,-1 0 0,0 1-1,1 0 1,-1 0 0,1 0-1,-1 0 1,0 0-1,1 0 1,-1 1 0,0-1-1,1 1 1,-1 0 0,1 0-1,-1-1 1,1 2-1,-4 1 1,2 0 13,1 1-1,0 0 1,0 0 0,0 0-1,0 0 1,0 0 0,1 1-1,0-1 1,0 1 0,-3 8-1,-11 55 138,15-67-138,-3 30 218,1 1 0,1 58 0,2-57 47,0-30-263,0 0 1,0 0-1,0 0 0,1 0 0,-1 0 1,1 0-1,-1 0 0,1 0 1,0-1-1,0 1 0,0 0 1,1 0-1,-1-1 0,1 1 0,-1-1 1,1 1-1,0-1 0,0 0 1,0 0-1,0 0 0,1 0 1,-1 0-1,0 0 0,1 0 1,-1-1-1,1 1 0,0-1 0,-1 0 1,1 0-1,0 0 0,0 0 1,0 0-1,0-1 0,0 1 1,-1-1-1,1 0 0,0 0 1,0 0-1,0 0 0,0 0 0,0-1 1,0 0-1,0 1 0,0-1 1,0 0-1,4-2 0,0-1-324,0-1 0,-1 0 0,1 0 0,-1-1-1,0 1 1,-1-1 0,1-1 0,8-13 0,12-19-2659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9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16 238 1256,'0'0'4924,"20"-11"-4859,59-41-34,-76 50-31,-1-1 0,1 1 0,-1 0 0,0-1 0,1 1 0,-1-1 0,-1 0 0,1 1 0,0-1 0,-1 0-1,1 0 1,-1 0 0,0 0 0,0-1 0,0 1 0,0 0 0,-1 0 0,1-1 0,-1 1 0,0 0 0,0-1 0,0 1 0,0 0 0,-1 0 0,-1-5 0,1-10-2,1 5 20,0 8 20,1 1-1,-1-1 1,-1 0 0,1 1-1,-1-1 1,0 1 0,-2-8 0,3 11-25,-1-1 0,0 1 0,0 0 0,0 0 0,0 0 1,0 0-1,0-1 0,-1 1 0,1 0 0,0 1 0,0-1 1,-1 0-1,1 0 0,-1 1 0,1-1 0,-1 0 0,1 1 1,-1 0-1,1-1 0,-1 1 0,1 0 0,-1 0 0,1 0 1,-1 0-1,0 0 0,-1 0 0,0 0 11,0 0-1,1 1 1,-1-1 0,0 0-1,1 1 1,-1 0 0,1 0-1,-1 0 1,1 0 0,-1 0-1,1 0 1,-1 1 0,1-1-1,0 1 1,0-1 0,0 1-1,-4 4 1,2-1 24,1 0 0,-1 0 1,1 0-1,0 1 0,0 0 0,1-1 1,-3 11-1,-1 7 168,1 1 0,1 0 0,-1 26 0,5-45-161,-1 1-11,-1 11 196,1 2 0,1-1 0,0 0 0,5 30 0,-4-43-206,0-1 0,0 0-1,1 1 1,0-1 0,-1 0-1,2 0 1,-1 1 0,0-2-1,1 1 1,-1 0 0,1 0-1,0-1 1,1 0 0,-1 1-1,0-1 1,1 0 0,0-1 0,0 1-1,0-1 1,0 0 0,0 0-1,0 0 1,6 2 0,2-1-241,0-1 1,0 1-1,1-2 1,-1 0-1,1-1 1,-1 0-1,1 0 0,-1-2 1,1 1-1,-1-2 1,0 1-1,0-2 1,14-5-1,22-15-2392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0.0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0 139 6409,'0'0'3065,"227"-35"-2313,-127 10-376,10 0-200,-1 4-96,-13 3-80,-4 7-736,-24 8-1016,-26 3-1825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0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1 4617,'0'0'4376,"-2"31"-3610,-1 3-563,-2 28 265,5 95 0,9-81 50,3-1-1,41 135 1,-25-108-718,-28-102 81,0 1 1,1 0-1,-1 0 1,0 0-1,0-1 1,0 1 0,1 0-1,-1 0 1,0-1-1,1 1 1,-1 0-1,0 0 1,1-1 0,-1 1-1,1-1 1,-1 1-1,1 0 1,0-1-1,-1 1 1,1-1 0,0 1-1,-1-1 1,1 1-1,0-1 1,-1 0-1,1 1 1,0-1-1,0 0 1,0 0 0,-1 1-1,1-1 1,0 0-1,0 0 1,0 0-1,1 0 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0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3481,'0'0'2770,"47"4"-2269,154 10-186,75-9-115,-172-6-195,-51 0 28,-9-1-196,63 7-1,-96-4 117,-1 1 0,1 0 1,0 0-1,-1 1 0,1 1 1,-1 0-1,0 0 0,0 1 0,-1 0 1,0 1-1,10 7 0,-17-11 294,0 0 1,-1 0-1,1 0 0,-1 1 0,0-1 0,1 0 0,-1 1 0,0-1 0,-1 1 1,1 0-1,0-1 0,-1 1 0,1-1 0,-1 1 0,0 0 0,0 0 0,0-1 1,0 1-1,0 0 0,-1-1 0,1 1 0,-2 3 0,-1 19-620,4 89 1000,-3 143 90,1-225-1200,-3-1 0,-14 60-1,-12 7-4351,13-60 553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0.9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5801,'0'0'6562,"184"85"-6370,-121-71-80,0-3-112,-4-4-192,0 0-1217,-9-4-1007,-20-3-1633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1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1840,'0'0'8314,"67"25"-7834,8-25 112,22 0-7,8 0-209,8 0-200,0-7-112,-4 0-64,-4 0-200,13 7-1217,-26 0-1543,-29 0-1473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2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0 3289,'0'0'6433,"-11"8"-2472,36 0-3555,1-1 0,0-1 0,0-2 0,45 3 0,-47-5-213,96 8 357,-19-3 3,124 26 0,-133-12 83,0-4-1,1-5 0,101 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4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56 4425,'0'0'13872,"-4"-13"-12554,0 6-1189,3 4-50,0 0 0,-1 0 0,1 0 0,0 0 0,1 0 0,-1 0 0,0 0 0,0-6 0,2 9-66,-1 0 0,0-1 1,0 1-1,0 0 1,1 0-1,-1 0 1,0 0-1,0 0 1,1-1-1,-1 1 1,0 0-1,0 0 1,1 0-1,-1 0 1,0 0-1,1 0 1,-1 0-1,0 0 1,0 0-1,1 0 1,-1 0-1,0 0 1,1 0-1,-1 0 1,0 0-1,0 0 1,1 0-1,-1 0 0,0 1 1,0-1-1,1 0 1,-1 0-1,0 0 1,0 0-1,1 0 1,-1 1-1,0-1 1,28 20 722,356 340 4384,-254-232-4242,348 363 818,-367-361-1705,-6 4-1,90 151 0,-162-232-197,-1-4-726,-3 1-1,-2 1 0,29 74 1,-50-96-1022,-6-26 1341,0 3-1526,-9-14-1150,-19-29-1871,-2-19-969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5.9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3313,'0'0'4479,"14"0"-3466,591 14 5145,-292-17-3884,259 3 1419,-257 29-1728,-101-6-715,648 8 724,-561-26-1643,471-1-31,-504-5-106,-207 2-193,0 2 1,0 2-1,0 3 0,112 31 0,-162-36-150,85 23-2345,-84-25-289,-1 1 0,1-1 0,18-2 0,-8-2-5575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6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9954,'0'0'0</inkml:trace>
  <inkml:trace contextRef="#ctx0" brushRef="#br0" timeOffset="1">0 0 12747,'185'110'0,"-202"-110"-32,-17 3-3817,-8-3-904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4.2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56 7130,'0'0'4781,"23"0"-4452,319 0 1202,470 0-516,-473-16-515,3 0-341,-199 15-416,311 9-18,309-21 364,-184 6 330,-335 9 163,-134-1-388,275-9 7,56 2 537,-234 31 998,2-1-472,-83-21-575,67 4 325,-150-3-381,-1 2-1,66 18 1,122 50 1637,44 13-601,-217-73-1478,0-2 1,117 8 0,-27-8 46,37 1 1774,-183-13-1712,-5 0-861,-56 0-6657,15 0-2737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5.5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8 344,'0'0'11455,"-9"-2"-10329,6 2-867,-21-3 16,19 1 186,16 2 702,24 0 113,161 0 2477,102 4-3194,-287-4-854,0 1-1,0 0 1,0 1 0,0 0-1,0 1 1,-1 0-1,1 1 1,14 7 0,-17-6-664,0 0 0,0 0 0,0 0 0,-1 1 0,0 1 0,7 7 0,11 24-5788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6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5001,'0'0'10274,"181"0"-9514,-60 0-407,18 0-145,-1 0-208,-3 0-8,-5 0-841,29 10-1031,-37-3-2225,-26-3-1208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07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1 7546,'0'0'7057,"285"110"-6385,-214-82-272,-12 0-232,-9 1-88,-20-8-8,-22 4-56,-8-1 160,-25 12 201,-51 13-377,-75 40-993,13-8-1287,16-10-2729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3.0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129 283 3921,'0'0'3646,"-21"-11"-2665,-86-56 11835,108 67-12603,1 0-177,56-4 828,0-2 0,87-22 0,-103 19-602,292-79 543,-140 34-858,-180 49-976,1 2 0,1 0 0,17-1 0,-31 36-11775,-16 6 4897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3.5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0 205 8026,'0'0'7337,"298"-21"-4960,-138-11-561,20-3-424,5 7-583,-5 3-393,-16 7-344,-17 0-72,0 4-2193,-43 7-3792,-36 0-1809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7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381 330 3161,'0'0'2439,"3"-27"-2091,13-82-64,-15 105-266,-1 0 0,1 1 0,-1-1 0,1 1-1,0-1 1,1 1 0,-1 0 0,1-1 0,-1 1 0,1 0 0,0 0 0,0 0 0,0 0-1,1 0 1,-1 1 0,1-1 0,4-3 0,-4 5 156,0-1 0,0 1 1,1 0-1,-1 0 0,1 0 0,-1 0 1,1 1-1,-1-1 0,15-4 6801,-18-12-4131,-1 14-2657,0-1 0,-1 1 1,1-1-1,0 1 0,-1 0 0,0-1 0,0 1 0,0 0 0,0 0 0,0 1 1,-1-1-1,1 0 0,-1 1 0,0-1 0,0 1 0,0 0 0,0 0 1,0 0-1,0 0 0,0 1 0,-1-1 0,1 1 0,-6-2 0,2 1-120,0 1 0,0-1 0,0 1 0,0 0 0,0 0 0,0 1 0,0 0 0,0 0 0,0 1 0,0 0-1,0 0 1,-7 3 0,5 1-67,-1 0 1,1 1-1,-1 1 0,2-1 0,-1 1 0,1 1 0,0-1 0,0 2 0,1-1 0,0 1 1,-7 12-1,-13 19-14,2 1 0,2 2 0,1 0 0,3 1 0,1 0 0,-21 90 0,25-68 7,3 0 0,3 1 0,2 0-1,6 93 1,1-136 0,2-1 0,0 0 0,1 0 0,2-1 0,0 1 0,2-1 0,0-1 0,1 1 0,1-2 0,1 1 0,1-1 0,1-1 0,1 0 0,0-1 0,19 18 0,-11-14-31,0-1 0,2-1-1,0-1 1,1-1 0,1-1-1,0-2 1,2 0 0,28 10 0,-21-12-54,1-1 1,1-2-1,0-2 1,0-1 0,0-2-1,44 1 1,-57-6 47,1-1 0,0 0 0,0-2-1,-1-1 1,1-2 0,28-9 0,-21 3-33,-1-1 0,0-2-1,-1-1 1,30-21 0,-10 2-132,-2-1-1,-1-3 0,-2-2 0,-2-1 1,-2-3-1,-1-1 0,52-82 1,-70 92 132,-2 0 0,-2-2 0,-1 0 0,22-78 0,-32 84 102,0-1 0,-2 0-1,-2 0 1,-1 0-1,-1 0 1,-7-59 0,2 73 44,0 1 0,-1 0 0,-1 0 0,-1 0 0,0 1 0,-1 0 0,-1 1 0,0-1 0,-2 2 0,0-1 0,0 2 1,-1-1-1,-1 2 0,-1-1 0,-26-19 0,13 13-22,-2 0 0,-1 2 0,0 1 0,-1 2 0,0 1 0,-2 1 0,-57-14 0,33 16-61,-1 2 0,-1 3 0,-82 3 0,106 3-74,0 2-1,1 1 1,-64 14-1,76-10-82,0 0 0,0 1 0,1 1-1,0 1 1,0 1 0,-30 22 0,43-27-77,0 0 1,0 0 0,1 1-1,0 0 1,0 1-1,1-1 1,0 1 0,0 0-1,1 1 1,0-1-1,-4 12 1,4-6-792,1 0-1,0 0 1,2 0-1,-1 0 1,2 0-1,0 28 1,1 14-4886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6:17.8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2921,'0'0'11186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4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1616 1 8738,'0'0'1704,"-244"212"-968,9 29 89,-75 131-329,-39 71-496,81-75-2217,58-67-4344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5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74 172 16,'0'0'3992,"-7"-12"-1892,-13-19-1191,-23-35 4429,42 65-5148,1 1 0,0-1 0,-1 1 0,1-1 0,0 1 0,0-1 0,0 1 0,-1-1 1,1 0-1,0 1 0,0-1 0,0 1 0,0-1 0,0 0 0,0 1 0,0-1 0,0 1 0,0-1 1,0 0-1,0 1 0,1-1 0,-1 1 0,0-1 0,0 0 0,1 1 0,-1-1 0,0 1 0,1-1 1,-1 1-1,0-1 0,1 1 0,-1 0 0,1-2 0,18-7-110,-19 8-65,18-5-46,0-1 0,0 2 1,1 1-1,-1 0 0,1 1 0,0 1 0,0 1 0,0 0 0,33 4 0,-49-2 7,-1 0-1,1 0 1,-1 0 0,0 0 0,1 0-1,-1 1 1,0-1 0,0 1 0,0-1-1,0 1 1,0 0 0,-1 0-1,1 0 1,0 0 0,-1 0 0,1 0-1,-1 0 1,0 1 0,0-1 0,2 4-1,0 4-19,0 0 0,0 0 0,2 17 1,2 43 174,-2 90 1,-4-84-27,1 44-63,9 186-1121,-10-292-575,-1-21-208,-1-16 651,1-36-2525,0-16-954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5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1 7506,'0'0'10206,"26"18"-9259,2 2-784,3 2-70,0 0 1,-2 2-1,32 34 0,-34-30-52,-1 2 1,-2 0-1,38 62 1,-52-73-78,0 0 0,-2 1 0,0 0 0,-1 0 0,-1 1-1,-1 0 1,0 0 0,1 33 0,-4-31-266,-2-1 0,-4 43 0,3-55 143,-1-1 0,-1 1 0,0-1 1,0 0-1,-1 0 0,0 0 0,-1 0 1,1 0-1,-7 7 0,-6 7-620,-1-1-1,-27 26 0,35-38 281,-1-1-1,0 0 0,0-1 0,-1 0 0,0-1 1,-23 11-1,14-13-519,1 1-1,-1-2 1,0-1 0,0-1-1,-29 0 1,-11-1-2914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6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4913,'0'0'6760,"29"20"-6572,86 64-264,-113-82 28,1 0-1,-1 0 0,1 0 1,-1 0-1,0 1 0,0-1 1,0 1-1,0-1 1,-1 1-1,1 0 0,-1-1 1,1 1-1,-1 0 0,0 0 1,0 0-1,0 0 1,-1 0-1,1 0 0,-1 0 1,1 0-1,-1 1 0,0-1 1,0 0-1,-1 0 1,0 5-1,-1 7-514,3-10 374,-2 1-1,1-1 1,-1 0-1,0 0 1,0 0 0,0 0-1,-1 0 1,1 0-1,-1 0 1,0 0-1,-1-1 1,1 1-1,-1-1 1,0 0 0,-4 5-1,-3 1 271,-1 0 0,0-1 0,0 0-1,-15 8 1,13-9 580,10-3 1171,11-3-1007,15-1-428,-18-1-161,16-2-27,0 0-1,0-1 0,0-1 0,24-8 0,3 0-162,-26 7-1831,-41 11-3493,-20 6 852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6.3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0 183 5481,'0'0'6958,"64"-8"-6274,711-103 1076,-576 82-1510,206-3-1,-363 31-526,-14-1-604,1 2 1,55 7-1,-80-6 543,1 0 1,-1 0-1,0 0 1,0 1-1,0-1 1,-1 1-1,1 0 1,0 0-1,-1 1 1,1-1-1,-1 1 1,0 0-1,0 0 1,0 0-1,0 0 1,0 0 0,2 4-1,-2 9-3497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6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0 6161,'0'0'2609,"-13"195"-1865,13-124-176,4 0-352,17 0-216,4-8-872,9-24-744,-9-17-1049,-8-22-1352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7.1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328 1 5993,'0'0'5185,"7"30"-3790,2 5-1073,33 175 693,-33-111-1007,-3 0 1,-9 121-1,1-195-333,-1-1 0,-1 1-1,-1-1 1,-10 27 0,12-41 61,-1 0 1,0-1-1,0 1 0,-1-1 0,-1 0 1,0 0-1,0 0 0,0-1 0,-1 0 1,0 0-1,-1-1 0,-9 8 1,14-13 150,-1 1 0,1-1 1,0-1-1,-1 1 1,1 0-1,-1-1 1,0 0-1,1 0 1,-1 0-1,0 0 0,0-1 1,0 1-1,1-1 1,-1 0-1,0 0 1,0 0-1,0-1 1,0 0-1,1 1 1,-1-1-1,0 0 0,0-1 1,1 1-1,-1-1 1,1 1-1,0-1 1,-1 0-1,1-1 1,0 1-1,0 0 0,0-1 1,0 0-1,-3-4 1,-7-8-203,1 0 1,1-1-1,0 0 0,1-1 1,-10-21-1,4 1 527,2 0 1,1-2-1,2 1 0,1-2 1,2 1-1,2-1 0,2 0 1,1-71-1,3 106-132,0 1 1,0-1-1,0 1 0,1-1 1,0 1-1,0 0 0,0-1 0,0 1 1,1 0-1,-1-1 0,1 1 1,0 0-1,0 0 0,1 0 1,-1 1-1,1-1 0,0 1 0,0-1 1,0 1-1,0 0 0,1 0 1,-1 0-1,1 1 0,0-1 1,0 1-1,0 0 0,0 0 0,0 0 1,0 0-1,1 1 0,-1 0 1,8-1-1,0-1-35,1 0 1,0 1-1,0 1 0,0 0 1,0 1-1,0 0 0,15 3 1,-26-2-49,-1-1 0,1 1 1,0 0-1,0 0 1,0 0-1,-1 0 0,1 0 1,-1 0-1,1 1 0,-1-1 1,1 0-1,-1 1 1,0-1-1,0 1 0,1 0 1,-1-1-1,0 1 0,-1 0 1,1 0-1,0-1 1,0 1-1,-1 0 0,1 0 1,-1 0-1,0 0 0,1 0 1,-1 4-1,1 6 27,-1 1 0,0-1 1,-3 15-1,3-21 3,-2 3-11,0 0 0,0 0 0,-1-1-1,0 1 1,0-1 0,-1 0 0,0 0-1,-1 0 1,1 0 0,-8 8-1,-21 38-9,46-70 10,1 1 1,0 0-1,29-22 0,-26 23 2,0 1 0,1 0 0,1 1 0,0 2 0,1-1 0,0 2 0,0 1-1,1 1 1,30-8 0,-51 15-26,1 0 0,0 0 1,0 0-1,-1-1 0,1 1 0,0 0 0,0 0 0,0 0 0,0 0 0,-1 0 1,1 0-1,0 0 0,0 1 0,0-1 0,-1 0 0,1 0 0,0 1 0,0-1 1,-1 0-1,1 1 0,0-1 0,-1 1 0,1-1 0,0 1 0,-1-1 0,1 1 1,-1-1-1,1 1 0,-1-1 0,1 1 0,-1 0 0,1 0 0,-1-1 0,1 1 1,-1 0-1,0-1 0,0 1 0,1 0 0,-1 0 0,0 0 0,0-1 0,0 1 1,0 1-1,0 3-1,0 1 0,-1-1 0,1 1 0,-1-1 0,-3 8 0,0-1 27,0-1 0,-1 0 1,0 0-1,-1 0 0,0-1 0,-1 0 0,-15 18 1,-67 61 112,76-76-111,-46 41 181,-3-2-1,-72 45 0,110-82-48,23-15-152,1 0-1,0 0 1,0 0 0,0 0 0,0 0 0,0 0 0,0 1 0,0-1 0,-1 0 0,1 0 0,0 0 0,0 0 0,0 0-1,0 0 1,-1 0 0,1 0 0,0 0 0,0 0 0,0 0 0,0 0 0,-1 0 0,1 0 0,0 0 0,0 0 0,0 0-1,0 0 1,-1 0 0,1 0 0,0 0 0,0 0 0,0 0 0,0 0 0,0 0 0,-1 0 0,1 0 0,0 0 0,0 0-1,0 0 1,0-1 0,0 1 0,-1 0 0,1 0 0,0 0 0,0 0 0,0 0 0,0 0 0,0-1 0,0 1 0,0 0-1,0 0 1,0 0 0,0 0 0,0-1 0,-1 1 0,1 0 0,0 0 0,0 0 0,0 0 0,0-1 0,0 1 0,0 0-1,0 0 1,1 0 0,-1-6-58,1 1-1,0-1 0,0 1 0,0 0 0,1 0 1,0 0-1,0 0 0,0 0 0,0 0 1,1 0-1,0 1 0,0-1 0,0 1 1,7-7-1,-7 7 23,230-277-1762,-191 237 1753,3 2 0,1 2 0,100-66 0,-131 96 221,-1 1 1,2 1-1,-1 1 1,1 0-1,0 1 1,0 1-1,1 0 1,-1 1-1,1 1 0,0 0 1,0 2-1,18 0 1,-32 1-134,1 0 1,-1 1-1,0 0 1,1 0-1,-1 0 1,0 0-1,0 0 0,1 1 1,-1-1-1,0 1 1,-1 0-1,1 0 1,0 0-1,0 0 1,-1 1-1,1-1 0,-1 0 1,0 1-1,0 0 1,0 0-1,0 0 1,0 0-1,-1 0 1,1 0-1,-1 0 0,0 0 1,0 0-1,0 1 1,0-1-1,0 5 1,1 7-12,0-1 1,-1 1-1,0 0 1,-2 0-1,-3 27 1,1-30-23,0-1 0,-1 0 0,0 0 0,-1-1 0,0 1 0,0-1 0,-1 0 0,-1-1 0,0 1 0,0-1 0,0 0 0,-1-1 0,-15 12 0,0-1-176,0-1 1,-1-1 0,-1-1-1,-34 15 1,50-26-109,0-1 0,-1 0 0,0-1 0,0 0 0,0-1 0,0 0 0,0-1 0,0 0 0,-1 0 0,1-1 0,0 0 0,0-1 0,-19-4 0,-7-12-2246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7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4993,'0'0'6930,"282"131"-5658,-211-75-640,-4 4-432,-12-6-200,-13-5-680,-9-10-648,9-28-745,-12-8-1288,-1-3-1104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7.7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1 156 10074,'0'0'8042,"218"-3"-8042,-138 3-112,-9 0-1721,-4 0-1031,-25 0-1625,-17 0 160</inkml:trace>
  <inkml:trace contextRef="#ctx0" brushRef="#br0" timeOffset="1">307 0 6537,'0'0'3433,"-38"238"-2017,13-125-95,-4 0-641,-5 1-432,-4-8-248,-4-14-280,9-18-696,3-21-569,9-21-239,17-60-4962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8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4465,'0'0'5233,"172"187"-6385,-134-158-2105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8.3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 1 4753,'0'0'6925,"38"24"-6498,118 83-565,-152-104 111,0 0 0,-1 0 1,1 1-1,0 0 0,-1-1 1,0 1-1,0 0 1,0 0-1,0 1 0,-1-1 1,0 1-1,0-1 1,0 1-1,0 0 0,-1 0 1,0 0-1,0 0 1,0-1-1,0 2 0,-1-1 1,0 0-1,0 0 0,0 0 1,-2 9-1,0 9-141,2 1 62,-1 0 0,-1 1 0,-1-2 0,-1 1-1,-1 0 1,-14 36 0,18-55 102,-9 16 17,2 1-1,1 0 1,0 1 0,2-1-1,0 1 1,-2 45-1,7-64-13,1 1 0,-1-1 0,1 1 0,0-1 0,0 0 0,1 1 0,-1-1 0,1 0 0,0 0 0,0 0 0,1 0 0,-1 0 0,1-1 0,-1 1 0,7 6 0,6 3-121,-1-1 0,27 18 0,-27-21 74,-1 0 0,-1 1 0,17 17-1,-26-24 49,0 1-1,0 1 1,-1-1-1,0 0 0,0 0 1,0 1-1,0-1 1,0 1-1,-1 0 0,0-1 1,0 1-1,0 0 0,-1 0 1,0 0-1,0 0 1,0 0-1,-1 8 0,0-7 17,-1 0 0,1 0-1,-1 1 1,0-1-1,0 0 1,-1-1 0,0 1-1,0 0 1,0-1 0,-1 1-1,1-1 1,-9 8-1,-3 0-80,-1 0 0,0 0 0,-2-2 0,1 0 0,-1-1-1,0 0 1,-1-2 0,0 0 0,-1-1 0,1-1 0,-1-1-1,-1-1 1,1-1 0,0 0 0,-27-1 0,42-2 10,1 0 1,-1 0 0,0 0 0,1-1 0,-1 0 0,0 0 0,1 0-1,-8-3 1,10 3 48,1 0-1,-1 0 0,1 0 0,-1-1 0,1 1 1,-1-1-1,1 1 0,0-1 0,-1 1 1,1-1-1,0 0 0,0 1 0,0-1 1,1 0-1,-1 0 0,0 0 0,1 0 1,-1 0-1,1 0 0,0 0 0,-1-3 0,0-3 19,0 1-1,0-1 1,0 1-1,1-1 1,1 0-1,-1 1 1,1-1-1,0 0 0,1 1 1,0 0-1,0-1 1,1 1-1,-1 0 1,2 0-1,-1 0 1,1 0-1,0 1 0,5-7 1,114-131-812,-85 101-149,43-49-2539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6.5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79 3481,'0'0'11826,"-96"-50"-9449,91 39-329,5 4-399,0 4-449,0-1-48,0 1-1152,34 3-5041,8 0-1432,-8 0-825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8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 1 8490,'0'0'3463,"29"15"-3553,-29-15 90,116 67-855,-114-65 787,1-1 0,-1 1 1,0 0-1,1 0 1,-1 0-1,0 0 0,0 0 1,0 0-1,0 0 0,-1 1 1,1-1-1,0 1 0,-1-1 1,0 1-1,0 0 1,0-1-1,0 1 0,0 0 1,0 0-1,-1 0 0,1 0 1,-1 0-1,0 0 1,0-1-1,0 1 0,0 0 1,0 0-1,-1 0 0,0 3 1,-1 8-406,1-7 228,0 1 1,0-1-1,-1 0 1,0 1 0,0-1-1,-1 0 1,0 0-1,0 0 1,-1-1-1,0 1 1,-8 10-1,-6 4-342,-39 37 0,37-39 553,-29 24 95,31-29 360,-27 28 1,77-26 1218,-27-11-1774,-1-1 0,1 0 1,-1 1-1,-1 0 0,1 0 0,-1 0 0,0 0 0,0 1 0,0-1 1,-1 1-1,0-1 0,0 1 0,0 0 0,-1 0 0,1 0 0,-2 0 1,1 0-1,-1 10 0,1 20-2111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9.0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185 74 2737,'0'0'3743,"7"10"-3776,-6-8 17,0 1 1,1-1 0,-1 0-1,1 0 1,0 1-1,0-1 1,0 0 0,0-1-1,0 1 1,0 0-1,0 0 1,1-1 0,-1 0-1,1 1 1,3 1 0,-2-3-17,-1 0 0,1 0 1,0 0-1,-1 0 0,1 0 1,-1-1-1,1 1 1,-1-1-1,0 0 0,1 0 1,-1-1-1,0 1 0,1-1 1,-1 1-1,3-4 1,58-34-514,-43 25 429,1 1-1,45-21 1,-67 34 127,0 0-1,1 0 1,-1 0-1,0 0 1,0 0 0,1 0-1,-1 0 1,0 0-1,0 0 1,1 0-1,-1 0 1,0 0 0,0 0-1,1 0 1,-1 0-1,0 0 1,0 0 0,1 0-1,-1 0 1,0 0-1,0 0 1,1 1 0,-1-1-1,0 0 1,0 0-1,0 0 1,1 0-1,-1 1 1,0-1 0,0 0-1,0 0 1,0 0-1,0 1 1,1-1 0,-1 0-1,0 0 1,0 1-1,0-1 1,0 0 0,0 0-1,0 1 1,0-1-1,0 0 1,0 0-1,0 1 1,0-1 0,0 0-1,0 0 1,0 1-1,0-1 1,0 0 0,0 0-1,0 1 1,0-1-1,0 0 1,-1 1 0,-4 17 375,-9 8 145,-1-1 1,-36 43-1,10-13 30,-267 398-1221,290-431-1142,5-9-793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9.3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466 1 3993,'0'0'7409,"-176"187"-7521,109-123-152,0-4-392,8-7-272,9-14-376,20-14-545,13-21-951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9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1776,'0'0'7242,"252"188"-7394,-210-142-1256,-5-14-1433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19.9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7930,'0'0'1425,"24"20"-1378,77 69-142,-96-84 91,1 1-1,-1 0 0,0 0 0,-1 0 1,0 1-1,0 0 0,0-1 0,-1 1 1,0 1-1,0-1 0,3 15 0,1 3 5,13 24-53,51 86 1,-15-33-19,-50-88 36,0 0 1,-1 0-1,-1 1 1,0 0-1,-1 0 1,0 0-1,-1 0 0,-1 0 1,0 0-1,-1 1 1,-3 15-1,2-25 19,0 0 0,-1 0 0,0-1-1,0 1 1,-1-1 0,0 1 0,0-1-1,0 0 1,0 0 0,-1 0 0,0 0 0,0-1-1,0 0 1,0 0 0,-1 0 0,0 0-1,1 0 1,-2-1 0,1 0 0,0 0 0,-10 3-1,0 1-66,0-1-1,-1-1 0,0 0 0,0-2 1,0 1-1,-31 1 0,37-5 87,-3 1 6,1-1-1,-1 0 0,-25-4 0,36 4 16,-1-1 0,1 1 0,0-1 0,0 1 1,-1-1-1,1 0 0,0 0 0,0 0 0,0 0 0,0 0 0,0-1 0,0 1 0,1 0 0,-1-1 0,0 0 0,1 1 0,-1-1 0,1 0 0,-1 0 0,1 0 0,0 0 0,0 0 0,0 0 1,0 0-1,0 0 0,0 0 0,1 0 0,-2-5 0,2 3 19,0-1 0,-1 1 1,1-1-1,1 1 0,-1-1 0,1 1 1,0 0-1,0-1 0,0 1 1,0 0-1,1 0 0,-1 0 0,1 0 1,0 0-1,1 0 0,-1 0 0,5-4 1,3-3-42,1 1 1,0 1 0,1 0 0,16-10 0,-11 8 47,162-109-1185,-98 63-1502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0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0 184 7674,'0'0'2504,"260"-67"-2248,-146 42-256,-1 0-472,-8 8-480,-17-5-400,-29 8-969,-26 0-2464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0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 6697,'0'0'4273,"-16"272"-2984,16-162 39,0 4-448,4-1-592,4-7-288,1-14-64,-9-14-568,0-14-936,-21-15-913,-13-13-1472,-4-18-1288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0.9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6681,'0'0'4433,"243"167"-6297,-176-196-216,-4-13-1817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1.6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445 0 264,'0'0'9597,"-31"38"-8386,-102 128-478,75-96-791,-75 120-1,116-162-217,1 1 0,-14 35-1,24-49 164,1 0 0,1 0 1,0 0-1,1 0 0,1 1 0,-1 25 0,4-40 127,-1 0 1,0-1 0,1 1-1,-1 0 1,1-1-1,-1 1 1,1-1-1,-1 1 1,1-1 0,-1 1-1,1-1 1,0 1-1,-1-1 1,1 1 0,0-1-1,-1 0 1,1 1-1,0-1 1,-1 0-1,1 0 1,0 0 0,0 1-1,0-1 1,-1 0-1,1 0 1,0 0-1,0 0 1,-1 0 0,1 0-1,0-1 1,1 1-1,27-3 660,-21 2-566,-1-2 1,0 1-1,0-1 1,0 0-1,-1 0 1,1 0-1,9-8 1,46-38 13,-22 17-165,-24 20-65,8-6-745,0 1 0,1 1-1,36-17 1,-60 32 350,-17 9 94,-3 8 568,1 1-1,1 0 1,0 2-1,1 0 1,1 0 0,0 1-1,2 1 1,1 1 0,0 0-1,2 0 1,0 1-1,1 0 1,2 1 0,0 0-1,2 0 1,1 0 0,-3 48-1,7-67-139,-3 47 271,8 94-1,-4-131-271,2 0-1,-1 0 1,2 0-1,0-1 1,1 0-1,0 0 1,2 0-1,-1 0 1,1-1 0,18 24-1,-20-32-33,0 0 0,0 0 0,0 0 0,1-1 0,0 0 0,0 0 0,0 0 0,0-1 0,1 1-1,-1-2 1,13 5 0,-16-6-8,0 0-1,0-1 0,0 1 0,0-1 1,0 1-1,0-1 0,0 0 1,0 0-1,0 0 0,-1-1 0,1 1 1,0-1-1,0 1 0,0-1 1,0 0-1,0 0 0,-1 0 0,1-1 1,0 1-1,-1-1 0,1 1 1,-1-1-1,0 0 0,1 0 0,-1 0 1,0 0-1,0 0 0,0-1 1,-1 1-1,3-5 0,3-6-186,-1-1-1,-1 0 1,-1-1-1,0 1 1,0-1 0,-2 0-1,2-20 1,-3-112-678,-3 77 810,2 68 114,0 14 72,-1-1-1,0 0 1,-1 1 0,-1-1 0,1 0 0,-2 0 0,0-1-1,0 1 1,-1-1 0,0 0 0,0 0 0,-14 18 0,-4 0 162,-1 0 1,-44 40-1,65-65-227,-11 10 347,-29 21 0,39-31-277,-1 0 1,1 0 0,-1-1-1,0 0 1,0 0 0,0 0-1,0-1 1,0 0 0,0 1-1,0-2 1,-8 1 0,12-1-95,0 0 1,0 0 0,0 0-1,0 0 1,1 0 0,-1-1-1,0 1 1,0 0 0,0-1-1,0 1 1,1 0 0,-1-1-1,0 1 1,0-1 0,1 0-1,-1 1 1,0-1 0,1 1-1,-1-1 1,0 0 0,1 0-1,-1 1 1,1-1-1,-1 0 1,1 0 0,0 1-1,-1-1 1,1 0 0,0 0-1,0 0 1,-1-1 0,-1-33 59,3 26-39,-2-4-46,2 0-1,0 0 0,1 0 0,0-1 1,1 1-1,0 1 0,1-1 0,0 0 0,1 1 1,1 0-1,11-19 0,195-274-1032,-19 30-938,-13-19 2081,-180 336 2890,1-19-2663,0-4-133,1 0 0,0-1 0,1 1 0,1-1-1,1 0 1,1 0 0,0-1 0,2 1 0,-1-1 0,2-1 0,15 22 0,12 13-68,3-3 0,47 47 0,-81-90-136,7 8 15,-1-1 0,-1 1-1,17 28 1,-23-33-8,0-1 0,-1 1 1,0 0-1,0 0 0,-1 1 1,0-1-1,-1 0 0,0 1 0,0 14 1,0-13-17,-2-1 0,0 1 1,0 0-1,0-1 0,-1 1 0,-1-1 1,0 0-1,0 0 0,0 0 1,-1 0-1,-1 0 0,0-1 0,0 0 1,0 0-1,-1 0 0,0 0 0,-1-1 1,-7 6-1,-20 20-545,-2-1-1,-1-2 1,-2-2-1,-42 23 1,65-42 9,-1-1-1,0-1 1,0-1 0,-1 0 0,1-1-1,-1-1 1,0-1 0,-1 0 0,1-2-1,-32 0 1,-7-1-2299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1.9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5457,'0'0'6762,"247"160"-6498,-213-125-264,-9 4-48,-25 21-1033,0-3-1031,-30-11-1601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4449,'0'0'4873,"-55"180"-4873,47-155-216,-1-4-1120,1-10-1985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7.2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29 698 9490,'0'0'16926,"-5"-6"-15553,-14-15-142,18 20-1168,1 0 1,-1 1-1,1-1 1,0 1-1,-1-1 1,1 0 0,0 1-1,-1-1 1,1 0-1,0 0 1,0 1-1,0-1 1,0 0 0,-1 0-1,1 1 1,0-1-1,0 0 1,1 0 0,-1 1-1,0-1 1,0 0-1,0 1 1,0-1-1,1 0 1,-1 0 0,0 1-1,1-1 1,-1 0-1,0 1 1,1-1 0,-1 1-1,1-1 1,-1 0-1,1 1 1,-1-1-1,1 1 1,-1-1 0,2 1-1,24-16 17,-21 13 80,48-23 94,1 1 0,79-23 1,120-21 3,-249 68-251,224-49-7,1 9 0,3 11 0,393-1 0,2349-27 0,-2021-15-249,-604 20-334,-348 53 559,0 0 0,0 0 0,0 0 0,0 0 0,-1-1 0,1 1 0,0 0 0,0 0 0,0-1 0,0 1 0,-1-1 0,1 1 0,0-1 0,0 1 1,-1-1-1,1 1 0,0-1 0,-1 0 0,1 1 0,0-1 0,-1 0 0,1-1 0,0 1-45,-1 0 0,0 1-1,0-1 1,0 0 0,-1 0 0,1 0 0,0 0-1,0 0 1,0 1 0,-1-1 0,1 0 0,0 0 0,-1 1-1,1-1 1,0 0 0,-1 0 0,1 1 0,-1-1-1,0 0 1,-33-29-2855,-25-2-2973,-17 0-3680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2.3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 1184,'0'0'9238,"37"-4"-7884,4-1-970,-9 0-28,0 1 0,0 2 0,0 1 0,0 2 0,53 7 0,433 37 4065,-9-41-2963,-317-5-758,483 1 562,-529 1-1109,0 7 0,153 28 1,192 61 130,20 3 78,6-39-172,-296-51-203,0-10 0,306-40 0,-8-45-608,247-28-1286,-616 106 2,-96 6-5918,-101 2 3589,-28 2-1686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2.9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0 3385,'0'0'5497,"-4"11"-4921,1-4-419,1 1 0,0 0-1,1-1 1,-1 1 0,2 0 0,-1 0-1,1 9 1,8 69 669,-6-71-732,12 355 1589,-14-339-1562,-28 876 3141,9-176-1664,19-722-1754,0-7-9,0 1 1,-1 0 0,1 0 0,0-1-1,0 1 1,1 0 0,-1 0 0,1-1-1,-1 1 1,1 0 0,0-1 0,0 1-1,0-1 1,0 1 0,0-1 0,4 5-1,-4-32-2407,-1-192-3536,0 88 2354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3.3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1632,'0'0'7647,"42"0"-6761,354-23 1517,767-53-1240,-274 97-1294,662 67-438,-1341-75 459,480 36-1020,-3 44-1198,-677-91 2252,588 104-1725,-6-37-1284,-547-68 1625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3.6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2689,'0'0'3784,"-8"216"-2647,4-74 215,4 28-464,0 7 480,0-32-111,0 7-497,8-21-376,13-21-240,-4-22-128,4-20-16,-4-15-448,-9-7-728,-4-14-1545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3.9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10026,'0'0'2793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6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4137,'0'0'7513,"113"0"-7192,-63 0-145,1 0 72,-1 0-48,-4 7-56,-4 0-144,0 4-240,-12-7-633,-9-4-1439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27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 1 5577,'0'0'6352,"0"10"-5786,-16 1042 8006,4-519-7417,19-192-6735,-3-259-284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8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0 5049,'0'0'8818,"0"255"-6970,-4-173-543,-5 3-681,-3-4-264,-1-7-216,-4-6-144,0-12-384,-4-10-1209,5-17-535,-1-29-785,9-14-647,8-33-1009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9.0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19 5913,'0'0'4793,"265"-18"-4009,-186 22-199,-12 24-305,-20 14-120,-22 15-80,-21 7-72,-4 7-8,-29 3-240,-30-3-192,-13-4-745,-7-14-479,-26-10-248,21-15-393,21-17-360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9.3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751 21 2401,'0'0'4657,"252"-21"-4073,-193 21-296,-22 0-176,-11 0-112,-22 0-584,-8 28-137,-34 1-807,-12-1-1304</inkml:trace>
  <inkml:trace contextRef="#ctx0" brushRef="#br0" timeOffset="1">0 418 4353,'0'0'2841,"239"-21"-1809,-92-4-248,29 0-240,13-3 16,4-1-24,-8 8-200,-13 4-56,-25 6-192,-21 7-88,-30 4-272,-29 0-912,-25 0-872,-29 0-1601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7.7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54 132 4361,'0'0'8800,"-9"-25"-7905,-27-72-463,30 88-378,4 9-15,1 23 20,30 232 966,-19-188-668,34 246 1197,149 1589 4380,-153-1229-5417,0 3-3685,-18-450-3280,6-62-2514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49.6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6937,'0'0'4121,"38"216"-3793,-30-167-328,1 1-864,-5-15-616,4-28-633,5-10-2768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0.0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245 1 4225,'0'0'4237,"14"38"-3020,44 128-168,-53-150-929,0 1 0,-2-1 0,1 1 0,-2 0 0,0-1 0,-2 35 0,0-22-47,-6 97-79,4-109-174,-1 0-1,-1-1 0,0 1 1,-1-1-1,-10 21 1,15-37 175,-10 21-707,0 0 0,-2-1-1,-13 19 1,22-34 493,0-1 0,-1 0 0,0 0 0,0 0 0,0 0 0,0-1 0,0 1-1,-1-1 1,1 0 0,-1 0 0,0-1 0,0 0 0,0 1 0,0-2 0,0 1 0,-1 0 0,1-1 0,-7 1-1,8-3 183,0 1 0,0-1 0,0 0 0,0 0-1,0 0 1,0 0 0,1-1 0,-1 1 0,1-1 0,-1 0-1,1 0 1,-1 0 0,1-1 0,0 1 0,0-1-1,0 0 1,1 0 0,-1 0 0,1 0 0,-1 0 0,1 0-1,-2-6 1,-7-9 19,2-1 1,-14-36-1,22 53 10,-6-19 152,1-1-1,1 0 0,1 0 0,1 0 1,1-1-1,0 1 0,2-1 1,4-35-1,-3 54-81,0-1 0,0 0 1,0 0-1,1 1 0,0-1 0,-1 1 1,2-1-1,-1 1 0,0 0 1,1 0-1,0 0 0,0 0 0,0 1 1,1-1-1,-1 1 0,1-1 1,0 1-1,-1 0 0,6-2 0,-2 1 62,0 0-1,1 1 1,0 0 0,0 0-1,-1 1 1,2 0-1,-1 0 1,0 1-1,0 0 1,12 0-1,-19 1-84,0 0-1,0 0 0,1 0 1,-1 0-1,0 0 0,0 0 0,1 1 1,-1-1-1,0 0 0,0 0 1,1 1-1,-1-1 0,0 1 0,0-1 1,0 1-1,0 0 0,0-1 1,0 1-1,0 0 0,0 0 0,0 0 1,0 0-1,0 0 0,0 0 1,1 2-1,-1 0 48,0 1-1,0-1 1,-1 1-1,1-1 1,-1 1-1,0 0 1,0 5 0,0-3-73,-1 5 61,0 0 0,-1 1 1,0-1-1,0 0 0,-2 0 0,1-1 0,-1 1 0,-1-1 0,0 0 0,-9 16 1,-5 1-47,-1 0 0,-32 33 0,43-52-62,5-12-161,10-18-228,-1 13 332,0 0 0,1 1 0,0 0 0,0 0-1,1 0 1,8-6 0,53-44-145,-51 44 213,27-21 15,1 2 0,2 2 1,83-41-1,-102 59 33,2 1 1,-1 1-1,2 2 0,-1 1 1,1 1-1,0 2 0,63-3 1,-86 7-14,-1 1 0,1 1 0,0-1 0,-1 1 1,1 1-1,10 2 0,-16-3-8,0 0 1,0 0-1,0 1 1,0-1-1,0 0 1,0 1-1,-1-1 1,1 1-1,0 0 0,-1-1 1,1 1-1,-1 0 1,0 0-1,1 0 1,-1 0-1,0 0 1,0 0-1,0 0 0,-1 1 1,1-1-1,0 0 1,-1 1-1,1 3 1,0 2-1,0 0 1,-1 1-1,1-1 1,-1 0-1,-1 0 1,0 1-1,0-1 1,-1 0-1,0 0 1,0 0-1,-1 0 1,-5 11 0,0-5-9,-1 0 1,0-1-1,-1 0 1,-1 0 0,-17 15-1,1-1-92,-2-2-1,-1 0 0,-51 31 1,61-44-285,0-1 0,-1-1 0,-1-2 1,1 0-1,-1-1 0,0 0 0,-28 2 1,-7-6-1916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0.3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3537,'0'0'6105,"230"138"-5049,-171-88-520,-4-4-536,12 7-392,-13-14-1240,-12-11-1649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0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 1 7362,'0'0'6169,"10"38"-5209,6 15-555,41 169 1715,-41-136-380,7 148 1,-19 88-1030,-4-235-765,0-61-16,1 4-379,-1 0 0,-2 0 1,-1 0-1,-1-1 1,-10 38-1,14-65 381,-1 0 0,1 0 0,-1 0 0,0 0 0,1 0-1,-1 0 1,0-1 0,0 1 0,0 0 0,0-1 0,-1 1 0,1-1 0,0 1 0,-1-1 0,1 1 0,-1-1 0,1 0 0,-1 0-1,0 0 1,0 0 0,1 0 0,-1 0 0,0 0 0,0 0 0,0-1 0,0 1 0,-3 0 0,2-2-67,0 1-1,0-1 1,0 1 0,0-1-1,-1 0 1,2 0 0,-1 0 0,0-1-1,0 1 1,0-1 0,1 1 0,-1-1-1,0 0 1,1 0 0,0 0 0,-1-1-1,-1-2 1,-11-14-734,1 0 1,1-1-1,1-1 1,-11-24-1,14 27 271,-33-68-2664,7 7 167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5:50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34 132 3657,'0'0'3929,"-33"220"-4177,33-192-1593</inkml:trace>
  <inkml:trace contextRef="#ctx0" brushRef="#br0" timeOffset="1">941 1 7186,'0'0'5881,"126"202"-16692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25.5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1142 3473,'0'0'6360,"17"-34"-4980,59-114 26,-51 101-1050,2 2 1,2 0 0,1 2-1,44-46 1,-46 60-236,2 1 0,0 2 0,2 1 0,1 1 0,48-25 1,-48 32 263,1 1 0,1 2 0,41-10 0,114-22 1017,-88 24-854,-60 12-425,1 2 1,0 2-1,1 2 1,0 2 0,58 5-1,-89-2 11,0 1 1,-1 1-1,1 0 0,-1 1 1,0 0-1,18 10 0,66 44 923,0 0-204,-84-52-807,1-1 0,-1 0 1,1 0-1,1-1 0,-1-1 1,18 2-1,8-2-28,1-3 0,0-1 0,-1-2 0,1-1 0,-1-2-1,0-2 1,0-2 0,47-18 0,7-9-125,-2-5 0,94-57 0,-4-13-452,76-40-154,-251 149 745,1-1-52,1 0-1,0 1 1,0-1-1,9-1 0,-15 4 48,0 1-1,0 0 1,0-1-1,0 1 0,0 0 1,0 0-1,0 0 0,0 1 1,1-1-1,-1 0 1,0 1-1,0-1 0,-1 1 1,1 0-1,0-1 0,0 1 1,0 0-1,0 0 0,-1 0 1,1 1-1,0-1 1,2 3-1,15 14 187,1-1 0,1-1-1,0 0 1,1-2 0,0 0 0,1-2 0,1 0 0,0-2 0,47 14-1,-3-6-127,1-4 0,106 10 0,-96-18-86,1-2-1,-1-5 1,1-2 0,-1-4-1,85-19 1,104-22-451,-218 43 409,0 2 0,1 2 0,71 9 0,-99-4 84,0 1 1,-1 1-1,1 1 0,-1 1 1,-1 1-1,1 1 0,-1 1 1,28 19-1,10 13 149,75 70 0,-127-108-227,-1 0-592,0 0-1,-1 1 0,1-1 1,-1 1-1,-1 0 0,1 1 0,5 8 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26.9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1637 48,'0'0'17156,"8"1"-16289,-2 1-760,1-1 1,-1 0-1,1-1 1,-1 1-1,1-1 1,-1 0-1,1-1 1,-1 0-1,1 0 1,-1 0-1,0-1 1,9-3-1,41-22 251,-1-2 0,95-70 0,4-2-277,-95 69-81,1 2-1,1 3 0,2 3 1,94-24-1,-60 21 24,-1-5-1,-2-3 0,-2-5 0,93-55 0,-93 46 138,96-61 2741,-102 50-2757,96-61-106,-156 107-46,0 1 0,1 2 0,0 0 0,0 2 0,49-10 0,-17 11 11,1 4-1,94 4 0,-136 0 5,32 3 45,0 2 0,0 2-1,72 21 1,-35-2 17,88 40 0,-120-40 154,-3 2-1,79 57 1,-28-17 415,-92-62-590,-1-1 1,1 1-1,1-2 1,-1 1-1,1-2 1,-1 0 0,1 0-1,0-1 1,0 0-1,0-1 1,1-1-1,-1 0 1,0 0-1,22-4 1,-8-2-18,0-1 1,-1-1-1,0 0 0,0-2 1,39-23-1,258-164-121,18-10-488,-82 81 389,-225 113 185,1 2 1,0 0-1,0 3 0,1 1 1,0 1-1,38-1 0,-54 6 9,0 1 1,0 0-1,0 1 0,0 1 1,0 1-1,0 1 0,-1 0 1,1 2-1,27 11 0,17 14 109,239 101 1083,-254-114-977,1-3-1,1-1 0,0-3 0,72 7 1,-68-15-82,99-6 1,-123 0-135,0-1 0,0-2-1,0-1 1,50-20 0,266-142-994,-234 108 282,220-84 0,-250 121 946,2 4 0,0 3 1,139-9-1,258 15 2102,-376 11-2260,317 0 728,-404-1-841,-7 2-72,-1-1 0,1 0 0,0-1 0,-1-1 0,1 0 0,-1 0 0,18-6 1,-24-1-3726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28.7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53 1464,'0'0'16361,"23"1"-14696,270 2 2709,436-8 1081,-424 6-5201,-312-3-2125,-47-17-3941,18 5 76,-21-4-3609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29.7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1440,'0'0'10348,"3"27"-9244,15 175 548,-17-167-1538,3 0 0,0-1-1,3 1 1,0-1-1,2-1 1,2 0 0,1 0-1,2-1 1,1 0-1,32 50 1,-44-77-382,1 1-1,-1-1 1,1 0-1,1 0 1,-1 0-1,1-1 1,0 1-1,0-1 1,0 0 0,1 0-1,-1-1 1,1 0-1,0 0 1,0 0-1,0-1 1,0 0-1,1 0 1,-1 0-1,0-1 1,1 0 0,-1 0-1,1-1 1,0 1-1,-1-1 1,1-1-1,7-1 1,12-7-2661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0.1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4577,'1'20'8220,"3"1"-4217,-3-15-4026,1 0 0,0 0 1,0 0-1,0 0 0,1 0 1,0-1-1,7 11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9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19 261 4473,'0'0'8066,"-5"-2"-7636,3 1-496,-9-7 833,13 6 137,10 2 187,-7 1-807,-1 0 0,0 0 1,1 1-1,-1 0 1,0-1-1,0 2 0,0-1 1,0 0-1,0 1 0,0 0 1,-1 0-1,4 3 1,43 47 1675,-38-38-1431,153 198 2876,-27-30-2209,90 66-707,-186-209-439,1-3 0,3-1-1,92 55 1,-127-85-21,1 0-1,0-1 1,1 0-1,-1-1 0,1 0 1,0-1-1,0 0 0,0-1 1,0 0-1,0-2 0,1 1 1,-1-1-1,0-1 0,0-1 1,1 0-1,-1 0 1,0-1-1,20-8 0,-8-2-3,0 0 0,-1-1 0,-1-2 0,35-29 0,81-86-84,-138 129 57,90-93-622,-3-4 0,73-111 0,-108 131-72,-3-2-1,-4-2 0,55-139 1,-97 212 566,0 0-175,0 0-1,0 0 1,-1 0-1,-1 0 1,0 0-1,1-20 0,-3 29 199,1 1 0,-1 0 0,0-1-1,0 1 1,0 0 0,0-1 0,0 1-1,0-1 1,0 1 0,-1 0-1,1-1 1,0 1 0,0 0 0,0-1-1,0 1 1,0-1 0,0 1-1,-1 0 1,1 0 0,0-1 0,0 1-1,-1 0 1,1-1 0,0 1 0,0 0-1,-1 0 1,1-1 0,0 1-1,-1 0 1,1 0 0,0 0 0,-1-1-1,1 1 1,0 0 0,-1 0 0,1 0-1,0 0 1,-1 0 0,1 0-1,-1 0 1,1 0 0,0 0 0,-1 0-1,1 0 1,-1 0 0,1 0-1,0 0 1,-1 0 0,1 0 0,0 0-1,-1 1 1,1-1 0,0 0 0,-1 0-1,1 0 1,0 1 0,-1-1-1,-24 17-4017,21-14 3249,-37 30-5428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0.5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1 5705,'0'0'9027,"-1"35"-7388,-5 117-100,6-130-1101,0 0-1,1 0 1,1 0-1,1 0 0,1 0 1,13 38-1,-5-31 120,1-1 0,1 0 0,25 34 0,-31-49-447,1-1 0,0 1 0,1-2 1,0 0-1,1 0 0,0-1 0,1 0 0,0-1 1,1 0-1,-1-1 0,2 0 0,-1-1 1,1-1-1,0 0 0,1-1 0,-1 0 0,1-1 1,0-1-1,29 3 0,39-2-4,0-3 0,1-4 0,-1-3 0,116-25 0,-154 23-120,29-8-381,1 4 1,113-5-1,-187 17 321,-1 0 0,0-1 0,0 1 0,0-1 0,0 1 0,0-1 0,1 1 0,-1 0 0,0-1 0,0 1 0,0-1 0,0 1 0,0-1 0,0 1 0,-1 0 0,1-1 0,0 1 0,0-1 0,0 1 0,0-1 0,0 1 0,0 0 0,-1-1 0,1 1 0,0 0 0,0-1 0,-1 1 0,1-1 0,0 1-1,-1 0 1,1 0 0,0-1 0,-1 1 0,-53-44-9434,25 20 3030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0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7178,'0'2'9027,"40"21"-8024,131 73-106,-118-67-499,-43-24-234,1 0 0,-1 1 1,0 0-1,0 1 0,0 0 1,-1 1-1,16 16 1,-23-22-120,0 0 0,0 0 0,0 0 0,0 1 0,-1-1 0,1 1 1,0-1-1,-1 1 0,0 0 0,0-1 0,0 1 0,0 0 0,0 0 1,0 0-1,-1 0 0,1 0 0,-1 0 0,0 0 0,0 0 0,0 0 1,0 0-1,0 0 0,-1 0 0,0 0 0,1 0 0,-1-1 0,0 1 1,0 0-1,-1 0 0,-1 4 0,-3 1-53,-1 0 0,1-1-1,-1 0 1,0 0 0,-1 0 0,0-1 0,0 0-1,-12 7 1,-63 35-1926,-10-2-3613,16-18-1962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3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6081,'0'0'6082,"268"0"-5890,-200 0-16,-5 0-176,-5 0 0,-7 0-656,-14 0-1209,-11 0-423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3.4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 5073,'0'0'4089,"-7"44"-2270,-21 148 141,22-136-278,3 109 0,5-92-794,-2-56-719,1 1-1,0 0 1,1-1 0,2 1-1,-1-1 1,2 0 0,9 25-1,-11-36-156,0 0-1,0 0 0,0 0 0,1 0 1,0-1-1,0 0 0,0 1 0,1-1 1,0-1-1,0 1 0,0-1 0,0 0 1,1 0-1,-1 0 0,1-1 0,0 0 1,0 0-1,1 0 0,-1-1 1,1 0-1,-1 0 0,12 1 0,-9-1-86,1-1-1,-1 0 1,1-1-1,-1 0 0,1 0 1,-1-1-1,1 0 1,-1-1-1,0 0 0,0-1 1,0 1-1,0-2 1,0 1-1,0-1 0,-1-1 1,0 0-1,0 0 1,11-9-1,182-164-7302,-115 86 1280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4.4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0 848,'0'0'12683,"0"199"-11715,0-146-248,0-4-248,0-2-264,0-12-208,0-7-176,0-14-856,0-56-6730,17-8 4610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4.8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 3169,'0'0'3136,"36"-6"-2313,116-15-47,-72 14-144,-73 7-516,0 0-1,1 0 1,-1 1-1,12 3 1,-15-3-40,-1 1 0,0-1 1,0 1-1,0-1 0,0 1 0,0 0 1,-1 0-1,1 0 0,0 0 0,-1 1 0,0-1 1,1 1-1,-1-1 0,0 1 0,0 0 1,-1 0-1,1 0 0,0 0 0,-1 0 1,0 0-1,0 1 0,0-1 0,0 0 0,0 7 1,0-5 56,0 1 1,-1-1-1,1 1 0,-2-1 1,1 1-1,0-1 1,-1 0-1,0 1 1,0-1-1,-1 0 1,0 0-1,0 1 0,0-1 1,0-1-1,-5 8 1,0-4-68,0 0 1,-1 0 0,0-1 0,0 0-1,-1 0 1,-12 7 0,-61 29-390,68-38-262,0-1 0,0 0 0,0 0 0,0-2 0,0 1-1,-1-2 1,1 0 0,-1-1 0,-18-2 0,1-1-2590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5.1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6433,'0'0'3873,"0"194"-1712,0-105-257,0 3-704,0-3-624,0-4-287,0-8-289,8-9-897,18-15-975,-1-25-1985,0-21-192</inkml:trace>
  <inkml:trace contextRef="#ctx0" brushRef="#br0" timeOffset="1">630 110 7354,'0'0'7145,"-235"209"-7649,206-180-1160,12-15-1817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5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0 145 1904,'0'0'5746,"4"39"-4054,13 125-426,-8-15-669,-5-138-1591,2-13-322,5-19 32,2-16 678,1-1-1,34-61 1,-40 84 605,1 2 0,1-1 1,0 1-1,0 0 0,1 1 1,1 0-1,0 1 1,1 0-1,21-13 0,-27 20 120,0 1 0,0 0-1,0 1 1,1-1 0,-1 2-1,0-1 1,1 1 0,-1 0-1,1 0 1,0 1 0,7 0 0,-13 0-59,-1 0 1,0 0 0,1 0-1,-1 1 1,0-1 0,1 0 0,-1 0-1,0 1 1,1-1 0,-1 1 0,0-1-1,0 1 1,1-1 0,-1 1-1,0 0 1,0 0 0,0-1 0,0 1-1,0 0 1,0 0 0,0 0 0,0 0-1,0 0 1,-1 0 0,1 1 0,0-1-1,-1 0 1,1 0 0,0 1-1,-1-1 1,1 2 0,0 3 198,0 1 0,0 0-1,-1 0 1,0 0 0,-1 8 0,0 4 196,1-8-290,-1 1 0,0-1 0,-1 0 1,-1 0-1,0 0 0,0-1 0,-1 1 0,0-1 0,-11 20 1,2-9-405,-2 0 1,0 0 0,-23 22 0,34-39 28,1 0 1,-1-1-1,0 0 0,0 0 1,0 0-1,0-1 1,-1 1-1,1-1 0,-1 0 1,-9 3-1,12-5 137,0 1-1,0-1 0,0 0 1,0 1-1,0-1 1,0 0-1,0 0 0,0 0 1,0-1-1,0 1 0,0 0 1,0-1-1,0 1 1,1-1-1,-1 0 0,0 0 1,0 1-1,0-1 0,1 0 1,-1-1-1,0 1 1,1 0-1,-1 0 0,1-1 1,0 1-1,-1-1 0,1 1 1,0-1-1,-2-2 1,1 0 211,-22-41-120,16 14 5333,35 32-4830,-20 0-612,0-1 0,0 1 0,-1-1 0,1 0-1,0-1 1,-1 0 0,1 0 0,0 0-1,-1-1 1,1 0 0,-1 0 0,0 0-1,11-7 1,-5-1-486,-1 0-1,-1-1 1,0 0-1,0 0 1,-1-1-1,14-24 1,37-82-1954,-55 107 2347,33-73-1738,-3 5 384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5.8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0 3561,'0'0'10143,"0"34"-9392,0 106-410,0-131-356,-1 0-1,2 0 1,-1 0-1,1 0 0,1 0 1,0-1-1,0 1 1,0 0-1,5 9 0,-4-14-73,1 1-1,-1-1 1,1 0-1,-1 0 1,1 0-1,0 0 1,1-1-1,-1 0 1,9 5-1,9 7-165,3 4 223,-1 0 0,0 1 0,37 42 0,-53-53 77,-1 0 0,0 1 0,-1 0 0,0 1-1,-1 0 1,0-1 0,0 2 0,-1-1-1,-1 0 1,0 1 0,-1 0 0,3 23-1,-4-20 16,0-2-77,-1 0 0,0 0-1,-2 14 1,1-24-55,1 0-1,-1 0 1,0 0-1,0 0 1,0 0-1,0 0 1,0 0-1,-1 0 1,1 0-1,-1 0 1,0 0 0,0-1-1,0 1 1,0-1-1,-1 0 1,1 1-1,-3 1 1,-7 3-467,0-1 0,0 0 1,-1 0-1,1-1 0,-1-1 1,-1 0-1,1-1 0,-20 2 1,0-2-194,1-1 0,-43-3 1,66 1 521,0-1 0,0 0-1,-1-1 1,-11-3 0,13 1-94,0 1 0,1-1 0,-15-10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6.1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3081,'0'0'2224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09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1738 1264,'0'0'10499,"1"-28"-9178,-1 0-973,-1 7-89,2 0 0,0 0 0,1 0 0,1 0 1,1 1-1,12-38 0,239-551 3319,-224 547-2825,2 2 0,65-90 0,-69 114-286,0 1 0,3 2 1,0 1-1,71-54 1,63-24-48,202-100 0,-347 198-417,1 1-1,1 1 1,0 1 0,0 1 0,0 1 0,1 2-1,0 0 1,1 1 0,-1 1 0,1 2-1,31 1 1,-42 2 21,-1 0 1,1 2-1,-1-1 0,0 2 0,0 0 0,-1 0 0,1 1 1,16 11-1,2 4 113,55 46 0,-60-42-31,0 2 0,-2 0 0,-1 1 0,33 54 0,61 136 379,-23-40-169,125 161 1178,-12-21-196,-186-269-2161,-26-66-5968,3 12 5707,-1 0-1,0 0 1,1 0-1,-8-7 1,5 5-189,-27-35-6965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6.4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5649,'0'0'10112,"0"30"-10211,0 154-3086,0-176 2759,-1-5 51,1 0 0,0 0 0,0 0 0,0 0 0,1 0 0,-1 0 1,1 0-1,1 5 0,-1-7 303,0 0 0,0 0 0,-1 0 0,1-1 1,0 1-1,0-1 0,0 1 0,0 0 0,0-1 0,0 1 1,0-1-1,0 0 0,0 1 0,0-1 0,0 0 0,0 0 0,0 0 1,0 1-1,0-1 0,0 0 0,0 0 0,0-1 0,0 1 1,0 0-1,0 0 0,0 0 0,0-1 0,2 0 0,4-1 227,-1-1-1,1 0 0,-1 0 1,0 0-1,0-1 0,11-8 1,21-12 913,-17 17-589,-1 1-1,1 0 1,0 2 0,1 1-1,-1 0 1,1 2 0,39 1 0,-45 0-543,-16 0-16,0 0-1,1 0 1,-1 0 0,0 0 0,1 0-1,-1 0 1,0 0 0,1 0 0,-1 0-1,0 0 1,1 0 0,-1 0 0,1 0-1,-1 0 1,0 0 0,1 0 0,-1 1-1,0-1 1,0 0 0,1 0 0,-1 0-1,0 1 1,1-1 0,-1 0 0,0 0-1,0 1 1,1-1 0,-1 0 0,0 0-1,0 1 1,0-1 0,1 0 0,-1 1-1,0-1 1,0 0 0,0 1 0,0-1-1,0 0 1,0 1 0,0-1 0,0 0-1,0 1 1,0-1 0,0 0 0,0 1-1,0-1 1,0 0 0,0 1 0,0-1-1,0 0 1,0 1 0,0-1 0,0 0-1,-1 1 1,1-1 0,0 0 0,0 1-1,0-1 1,-1 0 0,1 0 0,0 1-1,0-1 1,-1 0 0,1 0 0,0 1-1,0-1 1,-1 0 0,-16 14-3090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6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1104,'0'0'10873,"-2"32"-9874,-1 10-803,-4 103 16,7-143-319,0 0 1,0-1-1,0 1 0,0 0 0,0 0 1,1 0-1,-1-1 0,1 1 0,-1 0 0,1 0 1,0-1-1,0 1 0,0-1 0,0 1 1,0 0-1,0-1 0,0 0 0,2 3 1,-2-4-20,0 1 1,1-1 0,-1 1 0,0-1 0,1 1 0,-1-1-1,0 0 1,1 1 0,-1-1 0,0 0 0,1 0 0,-1 0-1,1 0 1,-1 0 0,0 0 0,1-1 0,-1 1 0,0 0-1,1-1 1,-1 1 0,0-1 0,0 1 0,1-1 0,-1 0-1,0 1 1,0-1 0,2-2 0,29-20-1588,-26 17 1698,0 1 0,1 0-1,-1 1 1,1 0 0,0 0-1,0 0 1,1 1 0,-1 0-1,1 0 1,-1 1 0,15-3 0,85 1 1006,-86 4-929,-20 0-67,1 0-1,-1 0 1,1 1 0,-1-1-1,0 0 1,1 0 0,-1 1-1,0-1 1,1 1 0,-1-1-1,0 1 1,0 0 0,1-1-1,-1 1 1,0 0 0,0 0-1,0 0 1,0 0 0,0 0-1,0 0 1,0 0 0,0 0-1,0 0 1,-1 0 0,1 0-1,0 1 1,-1-1 0,1 0-1,-1 1 1,1-1 0,-1 0-1,0 1 1,0-1 0,1 0-1,-1 1 1,0-1 0,0 1-1,0-1 1,0 0 0,-1 3-1,0 0-48,1 0 0,-1 0 0,0 0 0,0 0-1,-1 0 1,1 0 0,-1 0 0,0 0 0,0 0 0,0-1-1,-1 1 1,1-1 0,-1 0 0,0 0 0,-3 4 0,-30 18-1025,-67 38 0,28-23-1110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6.9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1 196 3433,'0'0'10255,"34"1"-9789,109-2-290,-137 1-190,0 0 0,0-1 0,-1 0 0,1 1 0,0-2 1,-1 1-1,1-1 0,-1 0 0,0 0 0,1 0 0,-1-1 0,0 1 1,0-1-1,-1-1 0,6-4 0,8-5-231,21-12-267,-1-1-1577,0 3 1,48-22-1,-72 39 1826,0 1 0,0 0 1,0 1-1,1 1 0,-1 0 0,1 1 0,0 1 1,-1 0-1,1 1 0,25 2 0,-34 0 498,0-1-1,-1 1 0,1 0 1,-1 1-1,1-1 1,-1 1-1,0 0 0,0 0 1,0 1-1,-1-1 0,1 1 1,-1 0-1,5 5 1,8 11 1932,25 37 0,-22-29-690,-13-18-1771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7.7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 6609,'0'0'8929,"56"4"-7767,-3 1-842,331 17 1792,857-46-716,-972 11-2050,-155 12-8447,-128 1 4505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8.0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15747,'0'0'17020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39.9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6081,'0'0'6110,"2"34"-4203,29 447 3779,-5 555 436,-26-360-5475,0-368-2837,4-402-4902,22-135 0,-15 147 4136,11-90-2427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0.6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1 213 8146,'0'0'3730,"38"0"-2347,41 1-568,317-3 4042,396-62-2558,-496 34-1918,2520-87 1670,-1976 140-1849,334 1-2029,-834-25 1487,-241 6 26,-1 5 1,138 30-1,-31-3-6462,-201-36 6656,21 8-538,-24-9 677,0 1 1,-1-1-1,1 1 0,0 0 0,0 0 0,-1 0 1,1-1-1,-1 1 0,1 0 0,0 0 1,-1 0-1,0 0 0,1 0 0,-1 0 0,1 0 1,-1 0-1,0 0 0,0 0 0,0 0 1,0 0-1,0 0 0,0 2 0,0-2 30,-1 0-1,0 0 1,0-1-1,0 1 1,0 0-1,1 0 1,-1-1-1,0 1 1,0 0-1,-1-1 1,1 1-1,0-1 1,0 0-1,0 1 1,0-1-1,0 0 1,0 1-1,-1-1 1,1 0-1,0 0 1,0 0-1,0 0 1,0 0-1,-2-1 1,-4 2 216,-35 3 2070,-61-1 0,77-3-1519,26 0-802,-1 0 0,0 0 0,1 0 0,-1 0 0,0 1 0,1-1 0,-1 0 0,0 1 0,1-1 0,-1 1 0,0-1 0,1 1 0,-1-1 0,1 1 0,-1-1 0,1 1 0,-1-1 0,1 1 0,0 0 0,-1-1 0,1 1 0,0 0 0,-1-1 0,1 1 0,0 0 0,0-1 0,-1 1 0,1 0 0,0-1 0,0 1 0,0 0 0,0 1 0,0 33 45,1-21 45,-9 1250 5239,6-1057-4840,21 440 1720,19-429-1980,-11-79-1403,-27-138 1055,1-1 0,-1 1 1,0-1-1,0 1 0,0-1 1,0 1-1,0 0 0,0-1 1,0 1-1,0-1 0,0 1 1,0-1-1,0 1 0,0 0 1,0-1-1,0 1 0,0-1 1,-1 1-1,1-1 0,0 1 1,0-1-1,-1 1 0,1-1 0,0 1 1,-1-1-1,1 1 0,-1-1 1,1 0-1,0 1 0,-1-1 1,1 0-1,-1 1 0,1-1 1,-1 0-1,1 1 0,-1-1 1,1 0-1,-2 0 0,-22-2-5384,19 2 4727,-35-12-9823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1.2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0 138 4449,'0'0'11264,"6"-1"-9765,20-2-462,1 0 0,-1 1 0,36 3 0,-7 0-31,149 0 1283,362-6 163,-24-29-1526,93-3-310,395 31-332,-691 30 14,89 2 83,-356-25-429,65-1-560,-125-1 253,1-1 1,-1 1-1,0-2 1,0 0-1,0 0 1,0-2-1,-1 1 1,13-7 0,-20 8-257,1 1 0,-1-1 1,0 0-1,0-1 0,0 1 1,0 0-1,5-9 0,-6 9-674,-1-1 0,-1 0-1,1 0 1,0 0-1,-1 0 1,2-8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2.0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0 387 1416,'0'0'13152,"27"-14"-11470,304-160 1584,-273 146-3052,1 3 0,1 3 1,118-27-1,-94 33-198,2 4-1,118-1 1,62 9 324,325 38-1,-591-34-493,0 0-1,1 0 1,-1 0-1,0 0 1,1 0-1,-1 0 1,1 0-1,-1-1 1,2-27-8297,-16-6 1410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2.3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1 8690,'0'0'7613,"41"30"-5813,135 97-642,-52-44-221,-40-26-473,-79-54-456,-1 0 1,0 1-1,0-1 1,0 1-1,-1-1 1,1 1-1,-1 0 0,0 1 1,0-1-1,0 0 1,-1 1-1,1 0 1,-1-1-1,0 1 1,-1 0-1,1 0 1,-1 0-1,0 0 0,0 1 1,0-1-1,-1 0 1,0 0-1,0 0 1,0 1-1,-1-1 1,0 0-1,0 0 1,0 0-1,0 0 1,-1 0-1,0 0 0,0 0 1,0 0-1,-1-1 1,1 1-1,-1-1 1,-4 5-1,-17 16-125,0-2 1,-2 0-1,-1-2 0,-37 23 0,36-25-818,-2-1 1,0-2-1,-58 23 0,62-30-1523,-1-1 1,-48 7-1,11-11-4613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10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1 327 6433,'0'0'6682,"302"-103"-6098,-172 85-152,17 4-136,21-3-128,16-5 24,10 1-88,7-7-104,-8-1 0,34-3-448,-55 8-2280,-47 6-4170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2.6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1 209 6385,'0'0'9706,"306"-42"-7177,-138 6-1433,4-3-648,0 4-272,-25 7 8,-29 10-184,-30 7-88,-34 11-560,-24 0-1152,-22 0-689,-42 0-5768,-3 0 2375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2.9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0 6913,'0'0'4927,"-11"34"-2603,0-3-1613,-8 25 838,3 0 0,-14 81 0,19-34 209,4 1 0,8 137 0,0-230-1700,0-1 1,0 1-1,1-1 0,0 1 1,1-1-1,0 0 0,1 0 1,0 0-1,0 0 0,1-1 1,0 1-1,13 15 1,-12-18-50,0-2 0,0 1 0,0 0 0,1-1 0,-1 0 0,1-1 0,1 1 0,-1-1 0,1-1 0,-1 1 0,1-1 0,0-1 0,0 0 0,0 0 0,0 0 0,1-1 0,8 0 1,-8 1-72,1-2 0,0 1 0,-1-1 0,1-1 1,-1 0-1,1 0 0,-1-1 0,1 0 0,-1-1 1,0 0-1,17-7 0,-5-3-729,-1-1-1,25-21 1,42-44-5421,-13 4-1952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3.2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9818,'0'0'16692,"26"14"-19109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3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879 1 6641,'0'0'2612,"-37"11"-1069,11-4-1234,-1 0-36,1 1-1,0 1 1,1 1 0,-1 2-1,2 0 1,0 2 0,1 0-1,-29 24 1,-6 12 388,3 3 1,2 1-1,2 4 1,3 1-1,3 2 0,-58 103 1,79-118-379,2 0 0,2 1 1,2 1-1,2 1 0,2 0 0,3 1 1,1 1-1,3 0 0,2 0 0,3 85 1,3-115-228,2 1 1,0-1-1,1 0 1,1-1 0,1 1-1,1-1 1,1 0 0,1 0-1,0-1 1,1-1 0,1 1-1,1-2 1,1 1 0,0-2-1,2 0 1,-1 0 0,2-2-1,20 17 1,-12-14-52,1 0 1,1-1-1,1-1 1,0-2-1,0-1 1,1-1-1,1-1 1,57 12-1,-34-14-42,1-1 0,0-4 0,-1-1 0,69-7 0,-74 0-153,-1-3-1,1-1 1,-1-3 0,-1-1 0,0-3 0,-1-2 0,-1-1 0,-1-2 0,0-2-1,-2-2 1,-1-2 0,47-40 0,-54 39-59,-1-1 0,-2-2-1,-1 0 1,-1-2 0,-2-1 0,-1-1 0,-2-1 0,-2-1-1,-1-1 1,-1-1 0,-3 0 0,-1-1 0,-2 0 0,7-44-1,-12 22-170,-2-123 0,-5 163 243,-1 0-1,-6-32 1,5 46 118,0 1 0,0 0 0,-1 0 0,1 0 0,-1 1 1,-1-1-1,1 1 0,-1-1 0,-1 1 0,1 0 0,-7-6 0,1 3-254,0 1 0,-1 0-1,0 1 1,0 0-1,-1 1 1,1 0 0,-1 1-1,-1 0 1,1 1-1,-1 0 1,-18-3 0,-48 3-3610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4.4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1 475 4641,'0'0'4986,"51"-2"-3109,70-1-916,429-20 3524,317-95-1836,7-61-2153,-611 121-2142,-252 56 1315,9-2-527,35-13-1,-51 16 285,1-1-1,-1 0 0,0 0 0,0-1 0,1 1 0,-2-1 1,1 0-1,0 0 0,0 0 0,-1 0 0,0-1 0,0 1 1,5-7-1,-7 8-166,-1 0 0,1 0 0,0 0 0,-1 0 0,1 0-1,-1 0 1,0-1 0,0 1 0,0-3 0,0 4 702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5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305 0 4265,'0'0'9625,"-36"41"-8286,-16 17-703,-46 69 1,90-115-524,1 2 0,0-1 0,0 1 0,1 0 0,1 0 0,1 0 0,0 1 0,1 0 0,-2 17 0,-26 198 1628,10 0 0,10 244 1,12-456-1668,0 0 0,2 0 0,0 0 1,0 0-1,2-1 0,0 0 0,1 1 1,1-2-1,0 1 0,2-1 0,-1 0 1,2-1-1,22 28 0,-21-31-30,1-1 0,1 0 0,-1 0 0,2-1 0,-1-1 0,1 0 0,1-1 0,-1-1 1,2 0-1,-1-1 0,0 0 0,1-1 0,0-1 0,1-1 0,17 2 0,4-3-61,-1-1 1,0-2-1,0-1 1,1-2-1,-2-2 1,1-1-1,-1-2 1,0-2-1,-1-1 0,0-1 1,56-32-1,-42 17-322,-2-1-1,-1-3 1,-1-2-1,-2-2 0,-2-2 1,-1-1-1,40-52 1,-57 61-31,-1 0 1,-2-1 0,-1-1-1,29-66 1,-39 75 269,-2-1-1,0 0 0,-1 0 1,-2-1-1,0 1 1,-2-1-1,-1 0 1,-1-29-1,-1 45 95,0-1 0,0 1 0,-1 0 0,0 0 0,-1 0 1,0 0-1,0 0 0,-1 1 0,0-1 0,-1 1 0,0 0 0,-10-13 0,6 11 32,-1 0-1,-1 1 1,1 0 0,-1 0 0,-1 1 0,0 1 0,-23-12 0,12 9 41,0 1-1,-1 1 1,0 1 0,0 2 0,-1 0-1,-49-3 1,53 7-333,0 2 1,0 0-1,-29 6 1,37-5-473,1 2 0,-1-1 0,1 2 0,0-1 0,-23 14 0,-11 11-6076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5.9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9386,'0'0'7338,"0"181"-6362,4-171-976,17-10-120,0 0-3385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6.3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7954,'0'0'17860,"0"18"-16548,12-18-2440,9 0-2553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6.7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0 9930,'0'0'11731,"-4"4"-10539,-4-1-1192,-39 15-224,1 0-2713,-12 3-7297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7.1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8962,'0'0'816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10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21 188 3041,'0'0'10738,"-21"-152"-10226,25 141-464,9 4-48,0 3-1024,8 4-977,0 0-399,0-7-449,-5 0 281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8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0 4577,'0'0'10676,"-6"22"-9139,-3 12-734,0 0 1,3 1-1,-5 66 0,11 569 3443,2-644-4033,7 35 0,-5-38-2443,1 37-1,2-182-5910,-2 54 4374,0-43-1234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8.7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1 170 6513,'0'0'4900,"38"-13"-2634,-5 0-1689,15-5 369,1 2-1,1 2 1,72-11 0,618-24 2343,-592 45-3106,1148-14-608,-1228 19 340,1 3 0,-1 3 0,0 2 1,126 37-1,-184-43 60,0 0 1,0 0 0,-1 1-1,1 1 1,-1 0-1,16 11 1,-41-13 5100,13-4-5000,1 1 1,-1 0 0,0 1 0,1-1 0,-1 0 0,0 1 0,1 0 0,-1-1 0,1 1-1,-4 2 1,4 3-97,1 0 1,0 1-1,0-1 0,0 1 0,1-1 0,0 1 0,1 8 1,-1 7-61,48 701 94,-46-704-23,30 583-59,-30-347-3522,-2-254 3417,0 0 1,0 0 0,0 0-1,0 0 1,-1 1 0,1-1-1,0 0 1,-1 0 0,1 0-1,-1 0 1,1 0 0,-1 0-1,1 0 1,-1 0 0,0 0-1,0 0 1,1 0 0,-1-1-1,0 1 1,0 0 0,0 0-1,0-1 1,0 1 0,0 0-1,0-1 1,0 1 0,0-1-1,0 0 1,0 1 0,0-1-1,-1 0 1,1 0 0,0 1-1,0-1 1,0 0 0,-2 0-1,-6 0-1271,1-1-1,-1 1 0,0-1 0,-8-3 1,-32-10-6333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49.0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0 149 9826,'0'0'4290,"37"4"-2380,305 17 1331,432-60 290,-412 0-2695,181-18-430,-344 43-1410,5-1-4215,-118 5-2020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50.3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932 108 1640,'0'0'6738,"-36"-18"-5398,-115-56-74,145 72-1186,0-1 0,0 1 0,0 0 1,-1 0-1,1 1 0,0 0 0,-1 0 0,1 0 1,0 1-1,-1 0 0,-7 1 0,9 0-17,0 1 0,0-1 0,1 1-1,-1 0 1,1 1 0,-1-1 0,1 1-1,-8 6 1,-1 0 70,-19 16 163,1 1 0,2 1 0,0 1-1,2 1 1,1 2 0,2 1 0,-25 41 0,-120 246 1775,44-25-220,112-255-1423,1 1 1,2 0-1,2 1 1,1 0-1,-1 68 0,7-96-338,1-1 0,1 1-1,1-1 1,-1 1 0,2-1 0,0 1-1,0-1 1,8 15 0,-8-20-68,1-1-1,0 1 1,0-1 0,1 0-1,0 0 1,0-1 0,0 0 0,1 0-1,0 0 1,0 0 0,0-1-1,0 0 1,1 0 0,0-1-1,9 4 1,0-1-7,1-1-1,-1 0 0,1-2 1,0 0-1,19 1 1,89-1 70,-124-3-85,41-2-18,-1-2 0,1-1 0,-1-2 0,-1-2 0,0-2 0,0-2 0,71-32 0,-69 24-148,-1-2-1,-1-2 1,-1-2-1,-2-1 1,0-2-1,57-60 1,-77 72 27,-1-1-1,-1-1 1,-1 0 0,0-1 0,-2 0 0,0-1 0,-2 0 0,0-1 0,-2-1 0,0 1 0,-1-1 0,-2 0 0,4-31 0,-7 24 29,0 1 1,-2-1 0,-6-44-1,3 59 93,0 0-1,-1 0 0,0 0 0,-2 1 0,0 0 1,0 0-1,-1 0 0,-11-14 0,1 4 14,-1 0 1,-1 2-1,-1 0 0,-1 1 1,-2 2-1,-45-35 0,52 44 2,0 1 0,-1 1 0,-1 0 0,1 1 0,-1 1 0,-1 1 0,1 0 0,-1 1 0,0 1 0,0 1-1,-35-1 1,46 4-10,2 0-47,0 0 0,0 0 0,0 0 0,-1 1 0,-8 3 0,12-4-14,1 1 0,0 1 0,-1-1 0,1 0 0,0 0 0,0 1-1,0-1 1,0 1 0,0 0 0,0 0 0,1 0 0,-1 0 0,0 0 0,1 0 0,-1 0 0,1 0 0,0 0-1,-1 4 1,-5 16-1084,2 0 0,1 1-1,0 0 1,2 0 0,0 32-1,1 27-3539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50.8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0 3761,'0'0'17019,"-8"4"-18723,4 13-1929,4-3-2232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51.1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54 140 6489,'-22'-115'2724,"13"92"-1562,8 23-1145,1 0 1,0 0 0,0-1-1,0 1 1,0 0 0,-1 0-1,1 0 1,0 0 0,0 0-1,0 0 1,-1 0 0,1 0-1,0 0 1,0 0 0,0 0-1,-1 0 1,1 0-1,0 0 1,0 0 0,0 0-1,-1 0 1,1 0 0,0 0-1,0 0 1,0 0 0,-1 0-1,1 0 1,0 0 0,0 1-1,0-1 1,0 0 0,-1 0-1,1 0 1,0 0 0,0 0-1,0 0 1,0 1 0,0-1-1,0 0 1,-1 0 0,1 0-1,0 0 1,0 1 0,0-1-1,0 0 1,-7 22 1434,4 3-745,0 0 1,2 0 0,1 0-1,1 1 1,1-1 0,1 0 0,2 0-1,0 0 1,1-1 0,14 33-1,-12-37-463,2-2 0,0 1-1,1-1 1,0-1-1,2 0 1,0 0 0,0-1-1,2-1 1,0-1 0,1 0-1,0-1 1,36 22-1,-19-17-110,1-2 0,1-2 0,0 0 0,0-3 0,2-1 0,-1-2 0,50 6-1,265 0 35,-335-14-160,34 1-148,0-2-1,0-3 1,0-1 0,61-16 0,69-37-3077,-60 8-2859,-14-6-3300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51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0 9034,'0'0'6849,"26"13"-5468,-17-8-1255,186 84 1437,-154-74-1386,-24-10-92,0 1-1,-1 1 1,0 1-1,0 0 1,19 14 0,-33-20-67,0-1 0,0 1 0,0 0 0,-1 0 0,1 0 0,0 0 0,-1 1 0,1-1 0,-1 0 0,0 1 0,0-1 0,0 1 0,0-1 0,0 1 0,-1-1 0,1 1 0,-1-1 0,1 6 0,-1-4 13,-1 1 0,1 0 0,-1-1 0,0 1 0,0-1 1,0 1-1,-1-1 0,0 1 0,0-1 0,0 0 1,-4 6-1,-13 16-44,-2 0 0,-1-2 0,-1 0 0,-35 27 0,12-10-418,-76 70-3264,11-19-3474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53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545 0 6977,'0'0'4855,"-40"11"-2976,-7 0-826,-76 31 0,114-38-916,1 1 0,0-1 0,0 1 1,0 1-1,1-1 0,0 1 1,0 1-1,1-1 0,-1 1 0,1 0 1,1 1-1,-7 10 0,-18 30 328,3 1 0,2 2 1,2 0-1,3 2 0,-27 104 0,26-57 77,4 0 0,-6 138 0,19-42 122,6-162-515,1 1-1,1-1 0,13 46 1,-12-64-115,1 0 0,1 0 0,0-1 0,1 0 0,1-1 0,0 1 0,1-2 0,0 1 0,1-1 1,1-1-1,0 0 0,17 12 0,1-1-25,1-2 1,1-2-1,1 0 1,46 17-1,-37-19-70,2-3-1,0-2 0,1-1 0,0-3 1,0-1-1,1-3 0,0-2 1,0-1-1,-1-3 0,1-1 0,0-3 1,-1-1-1,49-15 0,-41 4-175,0-2-1,-1-3 1,-2-2-1,0-2 0,47-35 1,-30 14-330,-2-3 1,106-110 0,-127 115 313,-3-2 1,-2-2 0,38-63-1,-63 89 278,0 0-1,-2-1 1,-1-1-1,-1 0 1,-2-1-1,0 1 1,-2-2-1,0 1 1,2-46-1,-8 66 65,0 0 0,0-1 0,-1 1 0,0 0 0,0 0 0,-1 0 0,1-1 0,-2 1 0,1 1 0,-1-1 0,0 0 0,0 1 0,-1-1 0,-7-9 0,4 8 20,-1 0 0,-1 1 0,1-1 0,-1 2 0,0-1 0,-1 1 0,1 1 0,-1-1 0,-11-3 0,-8-2 60,1 1 0,-1 2 0,-1 0 0,1 2 0,-33-2 0,-156 0 197,140 9-297,0 4-1,0 3 1,-94 22-1,121-18-59,1 3 0,1 2 0,0 2 0,1 2 0,-80 48 0,109-56-25,0 0 0,-18 16-1,32-24-37,-1 1 0,1 0 0,0-1-1,1 1 1,-1 1 0,1-1 0,0 1 0,1 0 0,-6 13-1,5 0-809,1 0 0,0 0 0,2 0 0,1 37 0,0-31-1038,0 40-5045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7:53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25 131 18252,'0'0'14347,"-13"21"-14179,11-20-168,1 0 0,1-1 0,-1 0 0,1 0 0,-1 0 0,1 1 0,-1-1 0,1 0 0,-1 1 0,1-1 0,-1 0 0,1 1 0,0-1 0,-1 0 0,1 1 0,0-1 0,-1 1 0,1-1 0,0 1 0,-1-1 0,1 1 0,0-1 0,0 1 0,0-1 0,0 1 0,-1-1 0,1 1 0,0-1 0,0 1 0,0-1 0,0 2 0,0-2 0,0 0 0,1 0 0,-1 1 0,0-1 0,0 0 0,0 0 0,0 0 0,0 0 0,0 0 0,0 1 0,1-1 0,-1 0 0,0 0 0,0 0 0,0 0 0,0 0 0,1 0 0,-1 0 0,0 0 0,0 1 0,0-1 0,0 0 0,1 0 0,-1 0 0,0 0 0,0 0 0,0 0 0,1 0 0,-1 0 0,0 0 0,0 0 0,0 0 0,1 0 0,-1-1 0,0 1 0,0 0 0,0 0 0,0 0 0,1 0 0,-1 0 0,0 0 0,0 0 0,0 0 0,0 0 0,1-1 0,15-7 0,14-13 0,3-9-66,17-17-598,-15 17-4008,-1-2-6978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0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5729,'0'0'2865,"55"4"-8698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10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1279 3817,'-99'-210'2590,"72"163"3099,31 44-4801,2-4-715,1 1 0,0 0-1,1 1 1,-1 0 0,1 0-1,0 0 1,1 1 0,12-5 0,75-21 753,-27 15 13,-1 4 0,111-5 0,-46 6 84,458-62 691,-125 14-1632,130-6 53,510-60-1833,-6-35-1138,-1090 157 2779,649-121-2651,-24-47-2098,-482 111 1932,-48 5-622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4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1133 888 10514,'0'0'10034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2184,'0'0'21278,"3"5"-18624,61 38-1255,-49-34-1146,0 1 0,0 0 0,-1 1 1,18 17-1,-22-16-164,0 1 1,-1 0 0,-1 0-1,0 1 1,0 0-1,-1 1 1,-1 0-1,-1 0 1,0 0-1,-1 1 1,0-1 0,1 22-1,0 18-8,-3-1 0,-6 67 0,3-107-63,-3 33-27,-2 0 0,-2 0 0,-25 80 0,-63 129-787,92-248 732,2-1-50,-1-1-1,0 0 1,0-1-1,0 1 1,-8 10-1,9-14-114,3-26-137,2 0 0,1 0-1,1 1 1,0-1 0,2 1 0,1 0-1,11-24 1,33-66-170,4 1-1,111-163 0,-167 275 537,13-18-26,1-1 0,30-30 0,-40 46 20,0-1 1,-1 1-1,1 0 1,0 0-1,1 0 0,-1 1 1,0-1-1,1 1 1,-1 0-1,1 0 0,0 1 1,0-1-1,0 1 0,0 0 1,0 1-1,0-1 1,0 1-1,0 0 0,5 0 1,-7 1 16,0 0 0,0 0 0,0 1 0,0-1 1,-1 0-1,1 1 0,0 0 0,-1 0 0,1-1 0,-1 2 1,0-1-1,0 0 0,0 0 0,0 1 0,0-1 0,0 1 1,-1-1-1,1 1 0,-1 0 0,0 0 0,1 0 1,0 3-1,3 11 163,0 0 0,3 30 1,-5-32-64,9 92 468,-2 208 0,-11-244-474,1-58-84,0-10-6,0 0 0,0-1 0,0 1 0,0 0 0,0 0 0,1 0 1,-1 0-1,3 5 0,-3-8-8,0 0 1,0-1-1,0 1 1,-1 0 0,1 0-1,0 0 1,0 0-1,0 0 1,0-1-1,0 1 1,0 0-1,0 0 1,0 0-1,0 0 1,0 0-1,0 0 1,0-1-1,0 1 1,0 0 0,0 0-1,0 0 1,0 0-1,0 0 1,0-1-1,1 1 1,-1 0-1,0 0 1,0 0-1,0 0 1,0 0-1,0 0 1,0 0-1,0-1 1,0 1-1,0 0 1,1 0 0,-1 0-1,0 0 1,0 0-1,0 0 1,0 0-1,0 0 1,0 0-1,1 0 1,-1 0-1,0 0 1,0 0-1,0 0 1,0 0-1,0 0 1,1 0-1,-1 0 1,0 0 0,0 0-1,0 0 1,0 0-1,0 0 1,0 0-1,1 0 1,-1 0-1,0 0 1,0 0-1,0 0 1,0 0-1,0 0 1,0 0-1,1 1 1,11-59 364,20-69-867,-10 59-91,4 1 0,2 0 0,3 2 0,3 2 0,48-68 0,-76 123 555,0 0 0,0 1 0,1 0 0,0 0 0,0 1 0,1 0 0,0 0 0,9-5 0,-15 10 34,0 0 1,0 0-1,0 0 1,0 1-1,0-1 1,0 0-1,0 1 0,0 0 1,1-1-1,-1 1 1,0 0-1,0 0 0,0 0 1,1 0-1,-1 1 1,0-1-1,0 1 0,0-1 1,0 1-1,0 0 1,0-1-1,0 1 0,0 0 1,0 0-1,0 1 1,0-1-1,0 0 1,-1 1-1,1-1 0,-1 1 1,1-1-1,-1 1 1,1 0-1,-1 0 0,0 0 1,0 0-1,0-1 1,0 1-1,0 1 0,1 3 1,6 14 209,-1 0-1,-1 1 1,-1 0 0,4 29-1,4 93 390,-9-93-467,-1-11-124,1 5-137,-3-20-4342,-1-98-6588,0 23 5779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7394,'0'0'8745,"-13"226"-5712,5-158-1401,3-5-719,5-6-433,0-4-256,0-10-224,0-8-704,0-14-1633,0-38-6985,0-29 3849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6913,'0'0'4513,"117"170"-7825,-104-124-1081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95 5561,'0'0'3882,"-1"31"-1584,-7 101 16,4-106-1385,-1 1 1,-1-1-1,-10 28 0,11-40 357,1 1-1,0 0 1,0 0-1,2 0 1,-2 25-1,5-47-1235,1 1 0,0 0 0,-1-1-1,2 1 1,-1 0 0,1 0-1,0 0 1,0 1 0,6-8 0,2-6-38,14-27 17,73-124-1297,-79 141 752,1 1 1,2 1 0,40-40-1,-56 62 446,1-1 0,-1 1-1,1 0 1,1 1 0,-1 0-1,1 0 1,-1 0 0,1 1-1,0 0 1,11-2 0,-16 5 65,1-1 1,-1 0-1,1 1 0,-1 0 1,1 0-1,-1 0 1,1 0-1,-1 0 1,1 1-1,-1 0 1,1 0-1,-1 0 1,0 0-1,1 0 0,-1 0 1,0 1-1,0 0 1,0 0-1,0 0 1,0 0-1,-1 0 1,1 0-1,0 1 1,-1-1-1,0 1 1,4 5-1,2 6 129,-2-1 0,1 1 0,-2 0-1,0 1 1,-1-1 0,0 1 0,-1 0 0,1 19 0,2 128 1581,-6-133-1406,0-14-149,-1 5-44,1 0-1,1 0 1,1-1-1,0 1 1,10 33-1,-3-37-821,-8-16 623,-1 0 1,0 0 0,0 0-1,1 0 1,-1 1-1,0-1 1,1 0-1,-1 0 1,0 0-1,1 0 1,-1 0-1,0 0 1,1 0-1,-1 0 1,0 0 0,1 0-1,-1 0 1,1 0-1,-1 0 1,0 0-1,1 0 1,-1 0-1,0 0 1,1 0-1,-1-1 1,0 1 0,0 0-1,1 0 1,1-2-437,-1 1 1,0-1 0,1 0 0,-1 1 0,0-1 0,0 0 0,0 0-1,0 0 1,0 0 0,0 0 0,-1 0 0,1 0 0,0-2 0,7-36-8164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7194,'0'0'9978,"243"-7"-8954,-155-3-184,-4 6-352,0 4-144,-12 0-88,-14 0-224,-7 0-32,-14 0-256,-7 0-1368,-18-10-1577,-7 2-1656,-5-2 256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5753,'0'0'8167,"-3"43"-5753,0-2-1809,-8 244 2823,9-166-1871,4 123 195,1-200-1547,1-1 0,3 0 0,21 72 0,-27-108-193,1 0 1,0 0 0,0-1-1,0 1 1,1 0-1,-1-1 1,1 0-1,0 0 1,1 0-1,4 6 1,-6-9-21,0 1 1,0-1-1,0 0 0,0 0 1,0 0-1,0 0 0,0-1 1,0 1-1,0 0 0,1-1 1,-1 1-1,0-1 1,0 0-1,1 0 0,-1 0 1,0 0-1,0 0 0,0-1 1,1 1-1,-1 0 0,0-1 1,0 0-1,0 1 0,0-1 1,0 0-1,0 0 1,3-2-1,2-2-72,-1 0-1,0 0 1,0 0 0,0-1 0,-1 1 0,5-8-1,60-77-2171,4-14-3644,-6 8-1484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 1760,'0'0'14944,"-8"0"-12553,-27-1-36,-48 0-575,73 1-1740,1 1 1,-1 0-1,1 1 0,-1 0 0,1 0 0,-14 7 1,2 3 50,0 1 1,1 1-1,1 1 1,0 1 0,1 0-1,1 1 1,1 1-1,-24 33 1,33-41-73,1 1 1,0 0 0,0 1-1,1-1 1,0 1 0,1 0-1,1 0 1,0 1-1,0-1 1,1 1 0,1-1-1,0 1 1,1 13 0,1-20-21,-1-1 1,1 0-1,1 0 1,-1 0-1,1 0 1,0-1 0,0 1-1,0 0 1,1-1-1,-1 1 1,1-1-1,0 0 1,1 0 0,-1 0-1,1 0 1,-1-1-1,1 0 1,0 1-1,1-1 1,5 3-1,3 2-259,1 0 0,0-1 0,0-1-1,0 0 1,29 7 0,-21-9-1242,0 0 0,0-2 0,1 0 0,-1-2 0,0-1 1,31-4-1,-5-6-3583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6905,'0'0'10859,"214"0"-9939,-139 0-408,1 0-384,29 0-128,-17-3-2560,-25-4-3986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7802,'0'0'7945,"239"11"-6320,-134-11-289,8 0-408,-3 0-552,-6 0-152,-15-4-208,-14-6-16,-16 2-224,-17 1-1528,-17 4-1305,-17 3-1264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11.2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 10674,'0'0'1441,"235"-60"-7299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5033,'0'0'8730,"-6"41"-6170,0-2-1963,-4 34 965,-2 130-1,11 2 326,3 232-1636,-2-425-557,1-1 1,0 0-1,1 1 1,0-1-1,5 14 1,-7-23 89,1 0 0,0 0 0,-1 0 0,1 0 0,0 0-1,0 0 1,0 0 0,1-1 0,-1 1 0,0 0 0,1-1 0,-1 1 0,1-1 0,-1 1 0,1-1 0,-1 0 0,1 1 0,0-1 0,0 0-1,0 0 1,0-1 0,0 1 0,0 0 0,0-1 0,0 1 0,0-1 0,0 1 0,0-1 0,0 0 0,0 0 0,0 0 0,0 0 0,4-1-1,-4 1-158,0-1-1,0 1 0,-1-1 0,1 0 0,0 1 0,0-1 0,0 0 0,0 0 1,-1 0-1,1-1 0,-1 1 0,3-2 0,17-28-5138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8106,'0'0'9610,"-80"180"-8058,76-120-440,4 4-472,0 0-383,0-8-41,8-2-216,9-15-392,4-11-369,-4-7-847,0-14-624,8-7-505,-4-14-1976,-4-25-128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7426,'0'0'7527,"-2"36"-5238,-3 119-959,3 17-208,2-167-1144,0 1 0,0-1 0,0 0 0,1 0 0,-1 1 0,1-1 1,0 0-1,1 0 0,-1 0 0,1 0 0,0 0 0,4 7 0,-5-11 0,4 4-464,0-15 1,7-54-601,0-2-2273,39-125 1,-50 186 3316,1 1 0,0 0 0,0 0 0,0 0 0,1 0 0,-1 0 0,6-5 0,-6 7 62,-1 1 0,0 0 0,0 1 0,0-1 0,1 0 1,-1 0-1,0 0 0,1 1 0,-1-1 0,1 1 0,-1-1 0,0 1 0,1-1 0,-1 1 1,1 0-1,0 0 0,-1 0 0,1 0 0,-1 0 0,1 0 0,-1 0 0,1 0 0,-1 1 0,1-1 1,1 1-1,-1 0 47,-1 0 1,1 0 0,-1 1-1,1-1 1,-1 0 0,0 1-1,0-1 1,0 0 0,1 1-1,-1 0 1,-1-1 0,1 1-1,0-1 1,0 1-1,-1 0 1,1 0 0,-1 0-1,1-1 1,-1 1 0,0 0-1,0 2 1,3 6 201,10 52 1246,8 83 0,-19-128-1560,-1-7-344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7426,'0'0'12338,"105"219"-9905,-92-148-953,-13 14-576,0 11-904,-97 74-88,-4-22-1944,-24-13-6122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 8090,'0'0'11648,"-44"4"-10607,-147 21-511,177-23-500,1 1 0,0 0 1,1 0-1,-1 2 1,1-1-1,-1 2 1,2-1-1,-1 2 0,0 0 1,1 0-1,-12 11 1,1-2-8,-30 24-77,2 3 1,1 1 0,3 2 0,2 3 0,2 1-1,2 2 1,2 2 0,-58 112 0,88-150-251,1 0 1,1 0-1,0 1 1,1 0-1,1 0 0,1 0 1,0 0-1,1 1 1,1-1-1,2 31 0,-1-44 218,1 0-1,0 0 0,0-1 1,1 1-1,-1 0 0,1-1 0,0 1 1,-1 0-1,2-1 0,-1 0 0,0 0 1,1 0-1,-1 0 0,1 0 0,0 0 1,0 0-1,0-1 0,0 0 1,1 0-1,-1 1 0,1-2 0,-1 1 1,1 0-1,6 1 0,9 3-185,-1-1 1,1-1-1,32 3 0,-50-7 263,27 3-146,-11-2 120,-1 1 0,0 0 0,0 1 0,18 6 0,-31-8 34,0 0 0,1 1 0,-1-1 0,0 1 0,0-1 0,0 1 0,0 0 0,-1 0 0,1 0 0,0 1 0,-1-1 0,0 1 1,1-1-1,-1 1 0,0 0 0,0 0 0,-1 0 0,1 0 0,-1 0 0,1 0 0,-1 0 0,0 1 0,0-1 0,0 0 0,0 5 0,0 7 100,0 1 0,-1-1 0,-1 0 0,-1 1 0,0-1 0,-1 0-1,-7 25 1,-5 0 263,-28 54 0,23-52-283,16-35-84,1 1 0,-1 1 0,2-1 1,-1 0-1,1 1 0,0-1 0,1 1 0,0 0 1,0-1-1,1 1 0,0 0 0,1 0 0,0-1 1,0 1-1,1 0 0,0-1 0,0 1 0,1-1 0,4 8 1,5 11 168,-1 0-1,-1 1 1,-1 1 0,10 56 0,-12-28 903,-1 92-1,-6-72-430,-8 214 245,5-267-1050,2-15-283,-1 0 0,2 0 0,-1 0 0,1 0 0,0 0 0,3 17 0,0-25-831,9-10-269,20-19-956,-1-1-1,37-46 1,4-20-2505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6945,'0'0'4095,"5"32"-1557,1 2-1683,20 181 3957,-20 185-285,-7-251-4575,1-149 34,0 0-1,0 0 1,0 1 0,0-1 0,0 0 0,0 0 0,0 1 0,0-1 0,0 0-1,0 0 1,0 1 0,0-1 0,0 0 0,1 0 0,-1 0 0,0 1-1,0-1 1,0 0 0,0 0 0,0 0 0,0 1 0,1-1 0,-1 0-1,0 0 1,0 0 0,0 0 0,1 0 0,-1 1 0,0-1 0,0 0 0,0 0-1,1 0 1,-1 0 0,0 0 0,0 0 0,0 0 0,1 0 0,-1 0-1,0 0 1,0 0 0,1 0 0,-1 0 0,0 0 0,0 0 0,1 0-1,-1 0 1,0 0 0,0 0 0,0 0 0,1 0 0,-1 0 0,0 0 0,0-1-1,1 1 1,-1 0 0,0 0 0,0 0 0,0 0 0,0 0 0,1-1-1,-1 1 1,0 0 0,0 0 0,0 0 0,0-1 0,0 1 0,0 0-1,0 0 1,1-1 0,4-3-41,-1-1 0,1 0 0,-1 0 0,0 0 0,0-1-1,-1 1 1,0-1 0,0 0 0,3-8 0,3-4-85,95-206-2896,37-70-2879,-136 284 5646,4-8-319,2 1-1,16-23 1,-24 36 498,0 1 0,0-1 0,0 1 1,1 0-1,-1 0 0,1 0 0,0 0 0,0 1 0,0-1 1,0 1-1,0 0 0,1 0 0,-1 1 0,1-1 1,7-1-1,-11 3 86,0 0 0,1 0 0,-1 0 1,0 0-1,1 0 0,-1 0 0,0 0 0,1 0 1,-1 1-1,0-1 0,0 0 0,1 1 1,-1-1-1,0 1 0,0 0 0,0-1 0,1 1 1,-1 0-1,0 0 0,0-1 0,0 1 0,0 0 1,-1 0-1,1 0 0,1 2 0,11 32 110,-11-29-79,7 39 652,-2 1-1,-1 0 0,-2 66 1,5 45 1435,-2-126-1377,-7-31-707,0 1 0,0 0 1,0-1-1,0 1 1,0-1-1,1 1 0,-1-1 1,0 1-1,0-1 0,1 0 1,-1 1-1,0-1 0,0 1 1,1-1-1,-1 1 1,1-1-1,-1 0 0,0 1 1,1-1-1,-1 0 0,1 1 1,-1-1-1,1 0 0,-1 0 1,1 1-1,-1-1 1,1 0-1,-1 0 0,1 0 1,-1 0-1,1 0 0,-1 0 1,1 0-1,-1 0 1,1 0-1,-1 0 0,1 0 1,-1 0-1,1 0 0,-1 0 1,1 0-1,-1 0 0,1-1 1,-1 1-1,1 0 1,-1 0-1,1-1 0,-1 1 1,1 0-1,-1-1 0,0 1 1,1 0-1,-1-1 0,1 1 1,-1-1-1,0 1 1,1-1-1,5-8 84,0 1-1,-1-1 1,1 0 0,4-14 0,4-5-180,7-12-202,12-25-1772,82-119-1,-109 176 1791,1 1 1,0-1-1,0 1 1,0 0-1,16-10 1,-22 16 243,0 0 0,1 0 1,-1 0-1,0 0 0,1 0 0,-1 0 1,1 1-1,-1-1 0,1 1 0,-1-1 1,1 1-1,-1 0 0,1-1 0,0 1 1,-1 0-1,1 0 0,-1 0 0,1 0 1,0 0-1,-1 1 0,1-1 0,-1 0 0,1 1 1,-1-1-1,1 1 0,-1 0 0,1-1 1,-1 1-1,1 0 0,-1 0 0,0 0 1,1 0-1,-1 0 0,0 0 0,0 0 1,0 1-1,0-1 0,0 0 0,0 1 1,0-1-1,-1 0 0,1 1 0,0-1 1,-1 1-1,2 2 0,2 9 169,0 1 0,-1-1 0,0 1 1,-1 0-1,1 21 0,-3 79 1125,-1-55-706,1 109-6,0-167-611,0 0 0,-1 0 0,1 1 0,1-1-1,-1 0 1,0 0 0,0 0 0,0 1 0,1-1 0,-1 0 0,0 0 0,1 0 0,-1 0 0,1 0 0,0 0 0,-1 0 0,2 1 0,-2-2-21,1 1 1,-1-1 0,1 0-1,-1 0 1,1 0-1,-1 1 1,1-1 0,-1 0-1,1 0 1,-1 0 0,1 0-1,-1 0 1,1 0 0,-1 0-1,1 0 1,0 0 0,-1 0-1,1 0 1,-1-1 0,1 1-1,-1 0 1,1 0-1,-1 0 1,1-1 0,0 1-1,2-3-410,1 0-1,-1 1 0,1-1 1,-1 0-1,0-1 0,0 1 1,0-1-1,2-3 0,23-43-4635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409 198 336,'0'0'14324,"-22"-32"-14337,-74-96-359,93 125 341,0-1 0,0 1 1,0 0-1,0 0 0,0 0 0,-1 1 1,1-1-1,-1 1 0,0 0 0,0 0 0,0 0 1,0 0-1,-7-1 0,8 2 0,0 1 0,0 0 0,-1 0 0,1 1 0,0-1 0,0 0 0,0 1 0,0 0 0,0 0 0,-5 2 0,3-1-13,-2 1 24,0 0 0,0 0 0,1 1 0,0 0 0,-1 1 0,1-1 0,1 1 0,-1 1-1,1-1 1,0 1 0,0-1 0,-5 10 0,-3 5 62,1 1-1,-14 34 1,15-27 97,1 0 1,1 1-1,1 0 0,2 1 1,1-1-1,1 1 0,1 52 1,2-62-146,1-14 23,0 1 1,0 0-1,0 0 1,1-1-1,0 1 1,2 8-1,-3-13-38,1-1-1,0 1 0,0 0 0,0-1 1,0 1-1,0-1 0,0 0 0,0 1 1,0-1-1,0 0 0,1 0 0,-1 0 1,0 0-1,1 0 0,-1 0 0,1 0 0,-1 0 1,1 0-1,0-1 0,-1 1 0,1-1 1,0 1-1,-1-1 0,1 0 0,0 1 1,0-1-1,-1 0 0,1 0 0,2-1 1,-2 1-45,1-1 1,-1 1-1,1-1 1,-1 0 0,1 0-1,-1 0 1,0 0-1,1 0 1,-1-1 0,0 1-1,0-1 1,0 1-1,0-1 1,0 0-1,-1 0 1,1 0 0,0 0-1,-1 0 1,1 0-1,0-3 1,30-59-1629,-20 38 901,5-8-37,-3 2-294,2 2-1,1 0 1,30-40 0,-46 68 1120,0 1 0,0-1 0,1 1-1,-1-1 1,0 1 0,1 0 0,-1 0-1,0 0 1,1 0 0,0 0 0,-1 0-1,1 0 1,0 0 0,-1 1 0,1-1 0,0 0-1,3 0 1,-4 2 56,0-1 0,0 0 0,0 0 0,0 1 0,0-1 0,0 0 0,0 1 0,0-1 0,0 1 0,0 0 0,-1-1 0,1 1 0,0 0 0,0-1 0,0 1 0,-1 0-1,1 0 1,0 0 0,-1-1 0,1 1 0,0 2 0,3 6 363,0 0-1,-1 0 0,-1 0 1,1 0-1,0 11 0,-2-13-346,11 71 1835,-8-47-1396,1 0 1,1 0-1,13 35 1,-19-65-522,0-1 0,0 1 0,0 0-1,0-1 1,0 1 0,1-1 0,-1 1 0,0-1 0,0 1 0,1-1-1,-1 1 1,0-1 0,1 1 0,-1-1 0,0 1 0,1-1 0,-1 1-1,1-1 1,-1 0 0,1 1 0,-1-1 0,1 0 0,-1 1 0,1-1 0,-1 0-1,1 0 1,-1 1 0,1-1 0,-1 0 0,1 0 0,0 0 0,-1 0-1,1 0 1,-1 0 0,1 0 0,-1 0 0,1 0 0,0 0 0,-1 0-1,2 0 1,-1-1-139,0 0 0,1 0-1,-1-1 1,0 1 0,1 0 0,-1 0-1,0-1 1,0 1 0,0-1-1,0 1 1,0-1 0,0-1-1,12-30-3220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1 43 1352</inkml:trace>
  <inkml:trace contextRef="#ctx0" brushRef="#br0" timeOffset="1">1 43 1352,'248'-42'5505,"-219"81"-3504,0 10-393,9 4 129,0 0-633,-5-3-584,1-8-328,-5-6-192,-8-11-128,-4-8-584,-8-17-1009,-9-14-5368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2721,'0'0'12114,"-239"213"-10481,138-89-1633,17-18-1113,8-7-4336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6945,'0'0'9296,"18"34"-8057,61 114-384,-70-130-741,10 20 240,2 0 0,48 64 0,-63-94-339,1 0 0,0 0 0,1-1 1,0 0-1,0 0 0,1-1 0,-1 0 0,18 9 1,-21-13-13,1 1 1,0-1 0,-1 0 0,1-1 0,0 0-1,0 0 1,0 0 0,0 0 0,0-1 0,0 0 0,0 0-1,0-1 1,0 0 0,0 0 0,0 0 0,0 0-1,9-5 1,-4 0-42,0 0 0,-1-1-1,0 0 1,0 0 0,0-1-1,-1-1 1,13-14-1,53-75-667,-57 73 386,-2 0 1,-2-1-1,17-38 1,-25 49 222,-1 0-1,-1 0 1,0 0-1,-1 0 1,0-1-1,-1 0 1,-1 1-1,-1-20 1,-1 32 97,1 1 1,0 0 0,-1 0 0,1 0-1,-1 0 1,0 0 0,0 0 0,0 1-1,0-1 1,0 0 0,0 0 0,0 1-1,-1-1 1,1 0 0,-1 1 0,1-1-1,-1 1 1,1 0 0,-1 0 0,0-1-1,0 1 1,1 0 0,-1 0 0,0 1-1,0-1 1,0 0 0,0 1 0,0-1-1,-4 0 1,-2 0-65,0 0 0,-1 0 0,1 1-1,-1 0 1,-15 2 0,23-1-43,1-1 0,-1 0-1,1 1 1,-1-1 0,0 1 0,1-1 0,-1 1 0,1 0 0,0-1 0,-1 1 0,1-1-1,-1 1 1,1 0 0,0-1 0,-1 1 0,1 0 0,0-1 0,0 1 0,0 0 0,0 0-1,-1-1 1,1 1 0,0 0 0,0-1 0,0 1 0,1 0 0,-1 0 0,0-1 0,0 1-1,0 0 1,1 0 0,-1 2-653,0 15-3491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11.5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10162,'0'0'9354,"17"85"-26197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93 5777,'0'0'9817,"-13"-16"-9425,-42-47-167,54 61-222,0 1-1,-1 0 0,1 0 1,0 0-1,0 0 0,0 0 0,-1 1 1,1-1-1,-1 0 0,1 0 1,0 1-1,-1-1 0,1 1 0,-1-1 1,1 1-1,-1 0 0,0 0 1,1 0-1,-1-1 0,1 1 0,-1 1 1,1-1-1,-1 0 0,0 0 0,1 1 1,-3 0-1,0 1 5,1 0 0,0 0 1,0 0-1,0 1 0,1-1 0,-1 1 0,0 0 0,-1 3 1,-3 1 32,-7 9 173,0 0 1,1 1-1,0 0 0,2 1 0,0 0 0,1 1 1,1 0-1,1 1 0,0 0 0,2 0 0,0 0 1,1 1-1,1 0 0,-1 22 0,5-30-108,-1 2 66,1 1 0,3 28 0,-2-39-151,0 0 1,0-1-1,0 1 1,1 0 0,0-1-1,0 1 1,0-1 0,1 0-1,-1 1 1,1-1-1,0 0 1,6 6 0,-2-4-43,0 0 0,1 0 1,-1-1-1,1 0 0,0 0 0,0-1 1,1 0-1,-1 0 0,1-1 0,15 4 1,-9-4-460,1-1 1,-1 0-1,1-1 1,-1-1-1,24-2 1,-37 1 297,1 1 1,-1 0 0,0-1-1,0 0 1,0 1 0,0-1-1,0 0 1,0 0 0,0 0 0,0 0-1,0 0 1,0 0 0,-1-1-1,1 1 1,-1-1 0,1 1-1,-1-1 1,1 0 0,-1 1-1,0-1 1,1 0 0,0-3-1,1-2-766,-1 0 0,1 0 0,-2 0-1,1 0 1,0-12 0,0-17-3325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5249,'0'0'8130,"214"-18"-7730,-139 7-184,22 4-216,-17-3-1504,-22 2-4602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4153,'0'0'11762,"256"3"-11586,-205-3-152,-9 0-24,-9 0-1048,-20 0-1296,-5 0-2401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8026,'0'0'6881,"-33"198"-4528,33-120-553,0 4-664,4-1-296,21-7-319,4-13-129,5-19-128,-1-21-32,5-17-112,4-4-120,55-85-656,-9-7-3185,0-14-6921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 2457,'0'0'8687,"-7"-2"-7506,-21-7-215,28 8-952,-1 1 0,1 0 0,0 0 0,0 0 0,0 0 0,-1-1 0,1 1 0,0 0 0,0 0 0,-1 0 0,1 0 0,0 0 1,0 0-1,-1 0 0,1 0 0,0 0 0,0 0 0,-1-1 0,1 1 0,0 0 0,0 0 0,-1 1 0,1-1 0,0 0 0,0 0 0,-1 0 0,1 0 0,0 0 0,0 0 0,-1 0 1,1 0-1,0 0 0,0 0 0,0 1 0,-1-1 0,1 0 0,0 0 0,0 0 0,0 0 0,-1 1 0,1-1 0,0 0 0,0 0 0,0 1 0,0-1 0,0 0 0,0 0 0,-1 1 0,1-1 1,0 0-1,0 1 0,-3 18 516,0 0 0,2 0 0,1 33 1,0-8 187,-4 99 969,-11 510 2584,8 0-4273,6-646-236,3 16-424,-2-22 597,0-1-1,0 0 1,0 1 0,1-1 0,-1 1 0,0-1 0,0 1-1,1-1 1,-1 0 0,0 1 0,1-1 0,-1 0 0,0 1 0,1-1-1,-1 0 1,0 1 0,1-1 0,-1 0 0,1 0 0,-1 1-1,1-1 1,-1 0 0,1 0 0,-1 0 0,0 0 0,1 0-1,-1 1 1,1-1 0,-1 0 0,1 0 0,-1 0 0,1 0 0,-1-1-1,1 1 1,-1 0 0,1 0 0,-1 0 0,1 0 0,-1 0-1,1-1 1,0 1 0,7-5-490,-1 0-1,1 0 0,-1-1 1,0 1-1,-1-2 1,1 1-1,-1-1 1,0 0-1,-1 0 0,0 0 1,6-12-1,35-56-5100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41 7162,'0'0'6932,"-42"-7"-6019,-135-21-375,166 26-464,-1 0 1,0 1-1,0 1 1,-23 1 0,32 0-45,-1 0 0,0 0 0,1 1-1,-1-1 1,1 1 0,0 0 0,-1 0 0,1 0 0,-5 4 0,0 0 22,-1 1 7,0-1 1,1 2-1,0-1 0,1 1 1,-1 1-1,1-1 1,1 1-1,-8 14 0,10-16-32,1 0 0,0 0 0,0 0 0,1 0 0,0 1 0,1-1 0,-1 1 0,1-1 0,1 1 0,0 0 0,0-1 0,0 1 0,2 8 0,0-9-24,0-1 0,0 0 1,0 0-1,1 0 0,0 0 0,0-1 1,1 1-1,0-1 0,-1 0 0,2 0 1,-1 0-1,10 8 0,9 6-6,38 24 0,-43-31 6,3 2-6,0 0-19,1 1 1,-2 1-1,26 25 1,-41-35 11,0 0 0,0 0 0,-1 0 0,1 1 0,-1-1 0,-1 1 0,1 0 0,-1 0 0,-1 1-1,1-1 1,-1 0 0,0 1 0,-1 0 0,0-1 0,0 14 0,0-11 7,-2 0 0,1 0-1,-1 0 1,-3 12 0,2-17 2,1-1 1,-1 0-1,0 0 0,0 0 1,0 0-1,-1 0 0,0 0 1,1-1-1,-1 1 1,0-1-1,-6 5 0,-1 1-170,0 0-1,0-1 1,-1-1-1,-1 1 0,1-2 1,-1 0-1,0 0 1,-1-1-1,1 0 0,-1-1 1,-22 4-1,34-8 102,1 0-1,-1 0 1,0 0 0,0 0-1,0 0 1,0 0-1,0 0 1,0 0 0,0 0-1,0-1 1,0 1-1,0 0 1,0-1 0,0 1-1,0 0 1,0-1-1,1 1 1,-1-1 0,0 0-1,0 1 1,1-1-1,-1 0 1,0 1 0,1-1-1,-1 0 1,0 0 0,1 1-1,-1-1 1,1 0-1,-1 0 1,1 0 0,0 0-1,-1 0 1,1 0-1,0 0 1,0-1 0,-1-5-588,0 0 0,1 0 0,0 0 0,1-10 0,0-2-803,-1-34-3094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337 220 4881,'0'0'8119,"-13"-25"-8219,-43-82-109,53 101 179,-1-1 1,0 1 0,0 0-1,-1 1 1,1-1 0,-2 1 0,1 0-1,0 0 1,-1 0 0,0 1-1,0 0 1,-13-7 0,11 8 22,-1 1 1,0 0 0,0 0 0,0 0 0,0 1-1,0 1 1,-13 0 0,18 0 13,0 0 1,1 0-1,-1 1 0,0-1 0,0 1 1,1 0-1,-1 0 0,1 0 1,-1 0-1,1 1 0,-1 0 0,1-1 1,0 1-1,0 1 0,0-1 1,-5 5-1,4-3 8,0 1 0,1 0 0,-1 0 0,1 0 0,1 0 0,-1 0 1,1 0-1,0 1 0,-3 10 0,1 6 17,1 1 1,1 0-1,1-1 1,2 34-1,-1-51-72,1 0 1,-1 0-1,1 0 0,1 0 0,-1 0 0,1-1 0,-1 1 0,1 0 0,1-1 1,-1 0-1,0 1 0,1-1 0,0 0 0,0 0 0,0-1 0,1 1 0,-1-1 0,1 1 1,0-1-1,0 0 0,0 0 0,0-1 0,1 1 0,7 2 0,-6-3-95,-1 0 0,1-1 0,0 1 0,0-1 0,-1-1 0,1 1 0,0-1 0,0 0 0,0 0 0,0-1 0,0 1-1,0-1 1,-1-1 0,1 1 0,0-1 0,-1 0 0,1 0 0,-1-1 0,0 0 0,1 0 0,-2 0 0,7-5 0,15-16-785,-2-1 0,0-1 0,27-41 0,-3-4-1425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1056,'0'0'7414,"0"31"-5440,0 199 1286,-12 37 1095,19-283-4781,0 5 323,73-172-2054,10-22-87,-87 199 2213,1 0-1,-1 1 0,1-1 0,0 1 1,1 0-1,-1 0 0,1 1 0,0-1 1,8-5-1,-11 9 37,-1 0-1,1 0 1,0 0-1,0 0 1,0 0 0,0 1-1,0-1 1,0 0-1,0 1 1,0 0 0,0-1-1,0 1 1,1 0 0,-1 0-1,0 0 1,0 1-1,0-1 1,0 0 0,0 1-1,0-1 1,0 1-1,0 0 1,0 0 0,0 0-1,0 0 1,0 0 0,-1 0-1,1 0 1,0 0-1,-1 1 1,1-1 0,-1 1-1,1-1 1,0 3-1,9 12 129,0 0-1,-1 1 0,-2 0 0,1 1 1,-2 0-1,9 32 0,18 40-491,-21-68-1310,-2-12-2319,-2-9-2991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2745,'0'0'12780,"-28"36"-10928,-86 120-234,108-148-1468,1 1 0,0 0 1,0 0-1,1 0 1,0 1-1,0-1 0,1 1 1,1 0-1,0 0 0,0 0 1,0 0-1,1 18 1,0 1 197,-4 155 868,5-154-1183,0-18-98,0 0-1,1 0 0,1 0 0,4 18 0,-5-26-108,0 0-1,1 0 1,-1 0 0,1 0 0,0 0 0,0 0 0,1-1 0,-1 1-1,1-1 1,-1 0 0,1 0 0,0 0 0,0 0 0,1 0 0,-1 0 0,6 2-1,0-2-792,0 0 0,0 0-1,1-1 1,-1 0-1,1-1 1,0 0-1,0-1 1,14 0-1,22 0-4589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7698,'0'0'4993,"0"36"-3789,-2 121-460,2-139-635,1 0 1,0 0-1,2 0 1,0-1-1,0 1 0,2-1 1,0 0-1,1 0 0,1 0 1,1-1-1,0 0 0,20 28 1,-24-38-3,0 1 0,1-1 0,-1 0 0,1-1 0,1 1 0,-1-1 0,1 0 0,8 6 0,-12-10-59,0 0 0,0 0 0,0 0-1,1 0 1,-1 0 0,0 0 0,0-1 0,0 1-1,1-1 1,-1 1 0,0-1 0,1 0 0,-1 0-1,0 0 1,1 0 0,-1 0 0,0-1-1,0 1 1,1-1 0,-1 1 0,0-1 0,0 0-1,0 0 1,0 0 0,0 0 0,0 0 0,0-1-1,0 1 1,0 0 0,0-1 0,-1 0 0,4-3-1,4-6 10,-1-1 1,0-1-1,0 1 0,-2-1 0,1-1 0,-2 1 1,7-22-1,0-6-487,8-57 0,-14 46-1153,-2-95 0,-4 110 598,0 36 876,0 0 1,0 0-1,0 0 0,0 0 0,1 0 0,-1 0 0,0 0 0,-1 0 0,1 0 0,0 0 1,0 0-1,0 0 0,-1 0 0,1 0 0,0 0 0,-1 0 0,1 1 0,-1-1 0,1 0 1,-1 0-1,1 0 0,-1 0 0,0 1 0,1-1 0,-1 0 0,0 1 0,0-1 0,0 0 1,1 1-1,-1-1 0,0 1 0,0-1 0,0 1 0,0 0 0,0-1 0,0 1 0,0 0 1,0 0-1,0-1 0,0 1 0,0 0 0,0 0 0,0 0 0,0 0 0,0 0 0,0 1 1,0-1-1,0 0 0,0 0 0,0 1 0,0-1 0,0 1 0,0-1 0,0 0 0,1 1 1,-3 1-1,-10 9-3396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971 302 1240,'0'0'12180,"-15"-34"-9259,-53-107-457,66 136-2308,-1 0 0,0 0 0,0 0 0,0 0-1,0 0 1,-1 1 0,1 0 0,-1 0 0,0 0-1,-1 0 1,1 0 0,-1 1 0,1 0 0,-1 0 0,0 0-1,-7-2 1,-6-4 273,1 1-290,-1 1 0,0 0 0,0 1-1,0 1 1,0 1 0,-1 0-1,0 1 1,0 2 0,0 0 0,-34 2-1,32 1-36,-1 1 0,1 1 0,0 0 0,1 2 0,-1 0 0,1 2 0,0 0 0,1 1 0,-25 15 0,18-7-200,1 1-1,1 2 1,0 0 0,2 1-1,0 2 1,1 0-1,2 1 1,0 1 0,2 0-1,0 2 1,2 0-1,1 1 1,2 0 0,0 1-1,2 0 1,1 1-1,1 0 1,2 1 0,1-1-1,1 1 1,2 0-1,2 47 1,1-66 50,1-1 0,0 1 0,1 0 0,0-1 0,0 1 0,1-1 0,1 0 0,0 0 0,0-1 0,1 1 0,1-1 1,-1 0-1,2-1 0,-1 0 0,1 0 0,10 8 0,-5-7 27,0 0 0,0-1 0,1 0 1,0-2-1,1 1 0,0-2 1,0 0-1,0 0 0,1-2 0,-1 0 1,23 3-1,-12-3 25,0-1-1,0-2 1,1 0 0,-1-1-1,1-2 1,-1-1 0,0-1-1,0-1 1,0-1 0,-1-1-1,38-17 1,-27 5 29,-1-2 0,-1-1 0,-1-1 0,50-47 0,-59 47-129,-1-1 0,-1-1-1,-2-1 1,0-1 0,-1-1 0,16-33 0,-29 48-604,0-1 0,-1 1 1,-1-1-1,0 0 0,4-27 0,-5-34-5680,-3 37 1898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7314,'0'0'10874,"0"32"-9275,-1 5-1119,0 3 254,3 1 1,10 69-1,-4-32 893,-3 124-1,3 35-825,-19-300-2448,8 46 267,-2 1-1,0 0 1,-8-18 0,-17-26-7006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6041,'0'0'11844,"0"0"-11831,0 0 0,0 0 0,0 0 0,-1 0-1,1 0 1,0 0 0,0 0 0,-1 0 0,1 0 0,0 0-1,0 0 1,0 0 0,-1 0 0,1 0 0,0 0 0,0 0-1,0 0 1,-1 1 0,1-1 0,0 0 0,0 0 0,0 0 0,-1 0-1,1 0 1,0 0 0,0 1 0,0-1 0,0 0 0,-1 0-1,1 0 1,0 0 0,0 1 0,0-1 0,0 0 0,0 0-1,0 0 1,0 1 0,0-1 0,-1 0 0,1 0 0,0 0-1,0 1 1,0-1 0,0 0 0,0 0 0,0 1 0,0-1 0,0 0-1,0 0 1,0 0 0,1 1 0,-1-1 0,0 0 0,0 0-1,0 0 1,0 1 0,0-1 0,0 0 0,0 0 0,0 0-1,1 1 1,5 4 212,23 19 1206,-2 1 0,39 43 1,-58-58-1198,-1 0 1,0 0-1,-1 1 0,0 0 1,0 0-1,-1 0 0,-1 1 1,0 0-1,-1 0 0,0 0 1,3 23-1,-4-6 47,-1 0 0,-3 35-1,0-51-246,0 0-1,0 0 1,-1 0-1,-1-1 0,0 1 1,-1-1-1,-7 14 1,-19 26-315,-55 72 0,-1-16-5603,62-81-701,7-16-1753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6441,'0'0'10191,"40"6"-8676,124 25-307,-154-29-1051,0 1 1,-1-1-1,1 2 0,-1 0 1,15 8-1,-20-9-48,1 0 0,-1 1-1,0 0 1,0 0 0,-1 0 0,6 6 0,-4-3-8,0 2 9,1-1 0,-1 1 0,-1 1 0,0-1-1,0 0 1,-1 1 0,0 0 0,0 0 0,-1 0 0,-1 0 0,1 16 0,-1-4 21,-1 1 0,-1 0 0,-2 0 0,-5 25 0,-13 28-123,14-55-52,0 2 0,2-1 0,-4 33 0,8-52 25,0 11-158,0 0-1,1-1 1,0 1-1,1 0 1,4 19-1,-5-30 112,1 0 1,0 0-1,0 0 0,1 0 1,-1 0-1,1 0 0,-1-1 0,1 1 1,0 0-1,0-1 0,0 1 0,0-1 1,0 0-1,1 0 0,-1 0 0,1 0 1,-1 0-1,1 0 0,0-1 1,0 1-1,0-1 0,0 0 0,0 1 1,0-2-1,0 1 0,0 0 0,0-1 1,0 1-1,4-1 0,-1 1-2,0-1-1,-1 1 1,1-1 0,0-1-1,-1 1 1,1-1-1,0 0 1,9-3-1,-12 3 72,-1-1 1,1 1-1,-1-1 0,0 0 0,1 0 0,-1 0 0,0 0 0,0 0 0,-1 0 0,1 0 0,0-1 0,-1 1 0,1 0 0,-1-1 0,0 0 0,0 1 0,0-1 0,0 0 0,0-2 0,1-3 351,-4 7-151,-10 16-105,-12 33-118,17-25 103,1 0-1,1 1 0,1 0 1,-2 36-1,9 100 677,3-105-177,2-1 0,19 65 0,1 7 258,-13-34-191,-5 0 0,-1 155 0,-11-225-585,0 1 1,-1-1-1,-1 0 0,-1 0 0,-1 0 0,-1-1 0,-1 0 1,-20 40-1,13-36-75,-1 0 0,-1-1 0,0-1 0,-2-1 0,-1 0 0,-33 27 1,43-40-276,-1-1 1,0-1-1,0 0 1,-1 0 0,0-1-1,0-1 1,-22 7-1,12-6-1993,0-2-1,-1 0 1,-35 0-1,-15-2-7283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4905,'0'0'0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7426,'54'145'1384,"-70"-145"-584,3 0-592,5-25-208,8-3-2120,-5-4-3802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0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9970,'0'0'19300,"0"14"-19044,0-3-5201,0 3-4009,-5 0-1800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899 104 1432,'0'0'5890,"0"-16"-4478,0-68 851,-5 83-1780,0 0-1,-1 0 1,1 1 0,0-1-1,0 1 1,-9 1-1,8-1-233,-10 0 21,-15 0 365,-39 5 1,59-4-541,0 1 1,0 1-1,1 0 1,0 0-1,-1 1 1,1 1-1,-12 7 1,-1 2 15,1 2 0,0 0 1,1 1-1,2 2 0,-1 0 0,2 1 1,1 0-1,0 2 0,2 0 0,0 1 1,2 0-1,0 1 0,-16 47 0,11-16 13,3 1 0,3 0 0,2 1 0,2 0 0,0 92-1,34 774 411,-20-652-541,-5-248-56,-2 0 1,0 1-1,-2-1 0,0-1 0,-2 1 1,-1-1-1,0 1 0,-2-2 0,0 1 0,-1-1 1,-2 0-1,0-1 0,-24 33 0,31-48-105,0-1 0,0 0-1,-1 1 1,1-1-1,-1-1 1,0 1-1,0-1 1,0 0 0,-1 0-1,1 0 1,-1-1-1,0 0 1,0 0-1,1 0 1,-1-1 0,-11 2-1,11-3-247,1 0 1,-1-1-1,0 1 0,1-1 0,-1 0 0,1 0 1,-1 0-1,1-1 0,0 0 0,0 0 0,0-1 1,-6-3-1,1-1-864,1 0 0,0-1 0,-14-16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6249,'0'0'4521,"210"0"-4505,-110 0-16,35-22-936,-22-2-1320,-21-5-4074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5497,'0'0'3537,"298"18"-2929,-189-18-360,13-18-248,37-7-328,-33 4-1400,-29 0-2169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0 200,'0'0'8754,"-105"220"-7370,97-153-672,8 7-328,0-6-240,12-8-144,47-14-504,-9-14-1328,-3-22-1833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4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3865,'0'0'5353,"0"39"-4686,0 126-207,-4 160 444,3-323-926,1 1 1,0-1-1,0 1 0,0-1 1,1 0-1,-1 1 0,0-1 1,1 0-1,0 1 0,-1-1 1,1 0-1,0 0 0,0 0 1,0 0-1,0 1 0,3 2 1,-2-4-56,0 0 0,0 0 1,0 0-1,0 0 0,0 0 1,1-1-1,-1 1 1,0-1-1,0 0 0,0 1 1,0-1-1,1 0 0,-1 0 1,0-1-1,0 1 1,0 0-1,1-1 0,2 0 1,-1 0 3,0-1 0,1 0 1,-1 1-1,0-1 0,0 0 1,-1-1-1,1 1 1,0-1-1,-1 0 0,0 0 1,1 0-1,-1 0 0,4-6 1,34-54-423,-30 44 325,210-387-569,-219 403 1337,-2 19 118,0 363 987,-1-376-1725,1-1 1,0 1-1,0-1 1,0 1-1,0-1 0,0 1 1,1-1-1,-1 1 1,1-1-1,0 1 1,-1-1-1,1 0 0,0 1 1,0-1-1,1 0 1,-1 0-1,0 1 1,1-1-1,-1 0 0,1-1 1,0 1-1,0 0 1,0 0-1,0-1 1,0 1-1,0-1 1,0 1-1,0-1 0,0 0 1,1 0-1,-1 0 1,0 0-1,1-1 1,-1 1-1,1-1 0,-1 1 1,1-1-1,-1 0 1,1 0-1,3 0 1,36 1-1798,0-1-1386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1364 0 4393,'0'0'4680,"-22"43"-2649,-139 268 1465,-62 61 82,-21-19-2923,123-182-445,22-29-131,-236 354-74,297-431-3271,-56 138 0,67-142-1631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0 784,'0'0'7378,"164"237"-6042,-122-184-224,-4-3-664,-5-11-304,-12-7-144,-4-14-872,-17-40-6641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328 125 768,'0'0'6129,"-172"209"-5000,122-128-361,8 1-504,8 3-264,17-21-920,5-29-2113</inkml:trace>
  <inkml:trace contextRef="#ctx0" brushRef="#br0" timeOffset="1">836 1 2473,'0'0'7641,"4"220"-6249,-13-146-583,-20 14-809,4-13-761,-4-33-3912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8034,'0'0'3913,"0"248"-3569,0-163-344,0 10-793,0-20-2527,0-26-969</inkml:trace>
  <inkml:trace contextRef="#ctx0" brushRef="#br0" timeOffset="1">214 29 1680,'0'0'8394,"231"156"-8394,-231-117-264,0 4-552,-17-5-640,-16-6-329,-1-17-903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0 560,'0'0'6412,"7"5"-5772,-1-2-547,-4-2-56,1 1 0,0-1 1,-1 1-1,1-1 0,-1 1 1,1 0-1,-1 0 0,0 0 1,0 0-1,0 0 0,0 0 1,0 1-1,-1-1 0,1 1 1,-1-1-1,1 1 0,-1 0 0,0-1 1,0 1-1,0 0 0,0 4 1,-1-4-44,0-1 0,0 1 0,0-1 0,-1 1 0,0-1 0,1 1 0,-1-1 0,0 0 0,0 1 0,0-1 0,0 0 0,-1 0 0,1 0 0,0 0 0,-1 0 0,0 0 0,1 0 0,-1 0 0,0-1 0,0 1 0,0-1 0,0 1 0,0-1 0,-4 2 0,0 0-111,-1-1 0,1 0 0,-1 0 0,0 0 0,1-1 0,-1 0 0,0 0 0,-10 0 0,17-1 110,-1 0 0,1 1 0,-1-1 0,1 1 0,0-1 0,-1 1 0,1-1 0,-1 1 0,1-1 0,0 1 1,0-1-1,-1 1 0,1-1 0,0 1 0,0 0 0,0-1 0,-1 1 0,1-1 0,0 1 0,0 0 0,0-1 0,0 1 0,0 0 0,0-1 0,0 1 0,1-1 0,-1 1 0,0 1 0,0-2-39,0 10-1020,0-6-1750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1304,'0'0'9050,"226"-64"-7537,-100 22-761,17-8-496,-5 4-152,-12 4-32,-17 10-72,-29 14-344,-25 8-721,-51 10-1167,-21 14-4521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78 200,'0'0'5832,"-4"38"-4590,-10 123-118,6 15 85,9-140-1763,-1-36 521,-1 0 1,1 0-1,0 0 1,0 0-1,0 0 1,0 0-1,0 1 1,0-1 0,0 0-1,0 0 1,0 0-1,0 0 1,0 0-1,0 0 1,0 0-1,0 1 1,0-1 0,0 0-1,1 0 1,-1 0-1,0 0 1,0 0-1,0 0 1,0 0-1,0 0 1,0 1 0,0-1-1,0 0 1,0 0-1,0 0 1,0 0-1,0 0 1,0 0-1,1 0 1,-1 0 0,0 0-1,0 0 1,0 0-1,0 0 1,0 0-1,0 0 1,0 0-1,1 0 1,-1 0 0,0 0-1,0 0 1,0 0-1,0 0 1,0 0-1,0 0 1,0 0-1,0 0 1,1 0 0,-1 0-1,0 0 1,0 0-1,0 0 1,0 0-1,0 0 1,0 0-1,0 0 1,0 0-1,1 0 1,-1 0 0,0-1-1,7-6-555,11-25 175,-1-1 0,-2-1 1,-1 0-1,14-56 1,-15 48 919,1 1 1,2 0 0,26-48 0,-40 85-318,1-1 1,0 0 0,1 1-1,-1-1 1,1 1 0,5-4-1,-7 6-81,0 1-1,0-1 0,0 1 0,0 0 0,1 0 0,-1 0 0,1 0 0,-1 0 1,1 1-1,-1-1 0,1 1 0,-1-1 0,1 1 0,3 0 0,-4 0-53,-1 0-1,1 1 1,-1-1-1,1 1 1,0-1-1,-1 1 1,1-1 0,-1 1-1,1 0 1,-1 0-1,1 0 1,-1 0-1,0 0 1,1 0-1,-1 0 1,0 0-1,0 1 1,0-1-1,0 0 1,0 1-1,0-1 1,0 1 0,0-1-1,-1 1 1,1-1-1,-1 1 1,1-1-1,-1 1 1,1 0-1,-1 1 1,3 9 195,-2 0 0,1 0 0,-1 15 0,-1-19-101,2 31 139,-2 1 1,-1-1-1,-3 1 1,-1-1-1,-1 0 1,-2 0 0,-20 54-1,4-30-245,3-4-141,-3-1-1,-40 70 1,62-124-6,-1 0-1,0 0 1,0 0-1,0-1 1,-7 7 0,10-10 68,-1 1 0,0-1 0,1 1-1,-1-1 1,0 1 0,0-1 0,1 1 0,-1-1 0,0 0 0,0 1 0,0-1 0,0 0 0,0 0 0,1 1 0,-1-1 0,0 0 0,0 0 0,0 0 0,0 0 0,0 0 0,0 0 0,0-1-1,1 1 1,-1 0 0,0 0 0,0-1 0,0 1 0,0 0 0,1-1 0,-1 1 0,0-1 0,0 1 0,1-1 0,-1 1 0,0-1 0,1 0 0,-1 1 0,0-1 0,0-1 0,-5-8-353,1-2 0,-1 1-1,2 0 1,0-1 0,-3-13 0,2 8 218,-5-14-48,-35-123-257,38 125 459,2-1 0,1 0 1,-1-39-1,5 67 11,0 0-1,1 0 1,-1 0-1,1 0 1,-1 0-1,1 0 1,0 0 0,0 0-1,0 0 1,0 0-1,0 0 1,0 1-1,1-1 1,-1 0-1,0 1 1,1-1-1,-1 1 1,1 0 0,0-1-1,-1 1 1,1 0-1,0 0 1,0 0-1,0 0 1,0 0-1,0 1 1,0-1-1,0 1 1,0-1 0,3 0-1,8-1-103,0 0-1,1 1 1,20 0 0,-28 1 27,-4 0 66,-1 0 0,1 0 0,0 0 0,0 0 1,0 0-1,-1 0 0,1 0 0,0 1 0,0-1 0,-1 1 0,1-1 0,0 1 0,-1-1 0,1 1 0,0 0 0,-1 0 1,1 0-1,-1 0 0,1 0 0,-1 0 0,0 1 0,1-1 0,-1 0 0,0 1 0,1 1 0,0 2 16,-1 0 0,0-1-1,0 1 1,0 0 0,-1 0-1,1 0 1,-2 10-1,1-10 13,0 9 83,-2 0 0,1 0 0,-2 0 1,0 0-1,0 0 0,-1-1 0,-1 1 0,-9 18 0,-6 5 478,-37 52-1,40-65-401,-3 3-23,20-27-147,0 0-1,0 0 0,0-1 1,0 1-1,0 0 1,0 0-1,0 0 1,0 0-1,0-1 0,-1 1 1,1 0-1,0 0 1,0 0-1,0-1 1,0 1-1,0 0 0,0 0 1,-1 0-1,1 0 1,0 0-1,0 0 1,0-1-1,-1 1 0,1 0 1,0 0-1,0 0 1,0 0-1,0 0 1,-1 0-1,1 0 0,0 0 1,0 0-1,-1 0 1,1 0-1,0 0 1,0 0-1,0 0 0,-1 0 1,1 0-1,0 0 1,0 0-1,0 0 1,-1 0-1,1 0 0,0 0 1,0 1-1,0-1 1,0 0-1,-1 0 1,1 0-1,0 0 0,0 0 1,0 0-1,0 1 1,0-1-1,-1 0 1,1 0-1,0 1 0,2-20-80,7-9-29,0 0 0,25-49 0,38-55 232,-60 110-79,8-11 43,1 0 0,2 2-1,1 0 1,1 2 0,42-38 0,-54 54-69,1 1 0,1 1 1,0 1-1,0 0 0,1 1 1,0 0-1,1 1 1,-1 1-1,2 1 0,-1 0 1,1 1-1,0 1 0,27-2 1,-43 5-4,-1 1 0,1 0 0,0 0 1,0 0-1,0 0 0,0 0 0,0 0 1,0 0-1,0 1 0,0-1 0,0 1 0,-1-1 1,1 1-1,0 0 0,0 0 0,-1 0 1,1 0-1,0 0 0,-1 0 0,1 0 1,-1 0-1,1 1 0,-1-1 0,2 3 1,-1 1 77,0-1 1,-1 1-1,0 0 1,0-1 0,0 1-1,-1 0 1,0 0 0,0 9-1,-1 1 84,-1 1-1,0-1 0,-1 0 1,-1 0-1,0 0 0,-1 0 1,-1-1-1,0 0 0,-1 0 1,-14 21-1,-11 12 64,-57 65-1,82-104-222,-7 9-171,-9 10 275,-1 0-1,-28 23 1,45-44-426,0 0-1,0-1 1,0 0 0,0-1-1,-1 1 1,1-1 0,-1-1-1,0 1 1,0-2-1,-1 1 1,1-1 0,-1 0-1,-16 1 1,24-3 146,0 0-1,-1 0 1,1 0-1,-1 0 1,1 0-1,0 0 1,-1 0-1,1-1 1,0 1-1,0 0 1,-1-1-1,1 1 1,0-1-1,0 0 1,-1 1-1,1-1 1,0 0-1,0 0 1,0 0-1,-2-2 1,2 0-63,-1 0-1,1 0 1,0 0 0,0 0-1,0 0 1,0-1 0,0 1 0,0-4-1,-4-56-1933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39 880,'0'0'5641,"214"-39"-4304,-151 53-137,0 18-32,-5 7-408,-3 0-448,-17 11-312,-9-11-1096,-16-14-4385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1 160 248,'0'0'12963,"130"7"-10899,-42-7-479,13 0-801,8 0-424,-4-21-360,-4-11-1056,-5-10-1521,-29 6-1904,-29 1-384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4753,'0'0'12171,"-139"216"-9539,114-117-1071,4-3-657,9-8-416,3-10-384,1-14-16,-5-4-88,5-7-952,-17 7-1937,4-10-3080,0-25-1057</inkml:trace>
  <inkml:trace contextRef="#ctx0" brushRef="#br0" timeOffset="1">429 681 1144,'0'0'13395,"189"142"-14251,-164-142-3193,-4 0-1040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7074,'0'0'8937,"-126"184"-5664,67-120-1384,0-4-1305,1 4-408,-1 0-176,0-4-1337,17-11-1711,13-17-769,16-32-1256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461 581 7298,'0'0'12733,"-25"-26"-12540,-81-84-186,91 94-26,6 6-22,1 1 1,-1 0 0,-19-13-1,25 20 26,-1 0 0,0 1-1,0-1 1,0 1 0,0 0 0,-1 0-1,1 1 1,0-1 0,0 1-1,0 0 1,-5 0 0,4 1 2,1-1 0,-1 1 1,0 0-1,1 0 0,0 0 1,-1 1-1,1 0 0,0 0 1,0 0-1,0 0 0,0 0 0,0 1 1,0 0-1,1 0 0,-1 0 1,1 0-1,0 0 0,0 1 1,0-1-1,-3 5 0,-5 10-18,0 0 1,1 1-1,-8 22 0,17-38 30,-14 35-5,2 0 0,1 1-1,2 1 1,2 0 0,2 1 0,1-1 0,2 1-1,4 56 1,-1-90 5,0-1 0,1 1 0,0-1-1,0 1 1,0-1 0,1 1 0,0-1 0,1 0-1,-1 0 1,1 0 0,0-1 0,7 11 0,-6-12 0,0 0 0,0-1 0,0 1 0,1-1 0,-1 0 0,1 0 1,0 0-1,0-1 0,0 0 0,0 1 0,0-2 0,0 1 0,1-1 1,-1 0-1,9 1 0,-2-1 12,1-1-1,-1 0 1,0 0 0,0-1 0,0-1 0,0 0-1,0-1 1,0 0 0,-1-1 0,1 0 0,-1-1-1,0 0 1,-1-1 0,1 0 0,10-9 0,13-11 13,0-2 0,56-62 0,27-47-2940,139-213-1,-124 153-2583,-20 17-1603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1112,'0'0'5553,"42"216"-4104,-42-145-25,0-4-72,0-7-784,0-10-568,0-18-152,0-82-4849,12-14 1745</inkml:trace>
  <inkml:trace contextRef="#ctx0" brushRef="#br0" timeOffset="1">1 578 376,'277'-248'480,"-235"213"2761,8-4-2073,9 3-56,4 8 1,4 3-481,-4-3-448,0 3-184,-13-7-1369,-21-10-1511,-16 3-1177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1 232,'0'0'5137,"-75"290"-3472,50-145 255,-1 4-120,10-4-359,3-7-769,9-24-424,4-29-248,0-39-312,0-39-1153,8-11-351,13-67-1041,13-85-1095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0 416,'0'0'7178,"29"27"-6609,-29-27-569,118 115 419,-115-111-401,1 1 0,-1-1 0,0 0 0,0 1 0,-1 0-1,1 0 1,-1 0 0,0 0 0,0 0 0,-1 0 0,1 0 0,-1 0 0,0 1 0,-1-1 0,1 1 0,-1-1 0,0 0 0,0 1 0,-1-1 0,0 1 0,0-1 0,0 0 0,-2 7-1,1-6-3,-1 4 0,-1 0-1,1 0 1,-2 0-1,0 0 1,0-1 0,0 0-1,-1 0 1,-1 0 0,0-1-1,-15 15 1,16-18-28,0 1 1,0-1-1,-1 0 0,0-1 1,0 0-1,0 0 0,0 0 1,-1-1-1,1 0 0,-1-1 1,0 1-1,0-2 1,0 1-1,-16 0 0,24-2 6,-1 0 0,0 0-1,1 0 1,-1-1-1,1 1 1,-1 0 0,1-1-1,-1 1 1,1 0 0,-1-1-1,1 1 1,-1-1-1,1 1 1,-1-1 0,1 1-1,0-1 1,-1 1 0,1-1-1,0 1 1,-1-1 0,1 1-1,0-1 1,0 0-1,-1 1 1,1-1 0,0 1-1,0-1 1,0 0 0,0 1-1,0-1 1,0 0-1,0 1 1,0-1 0,0 1-1,0-1 1,1 0 0,-1 1-1,0-1 1,1-1 0,-1-4 17,1 5-2,0 0 0,0 1 1,0-1-1,0 1 0,0-1 1,0 1-1,0 0 0,0-1 1,0 1-1,0 0 0,0 0 1,0 0-1,0-1 0,0 1 1,1 0-1,-1 1 0,0-1 1,0 0-1,1 0 0,1 1 16,21-2-28,-12 0 34,0 1 0,0 0 0,0 1 0,21 3 0,-31-3-122,1-1 0,-1 1 0,0 0 0,0-1 0,0 1 0,0 0 0,0 0 0,0 1 0,0-1 0,-1 0 1,1 1-1,0-1 0,-1 1 0,1-1 0,-1 1 0,1 0 0,-1 0 0,0-1 0,1 1 0,-1 0 0,0 0 0,-1 0 0,1 0 0,0 1 0,0-1 0,-1 0 0,1 0 0,-1 0 0,0 1 0,0-1 0,0 3 0,0 2-16,0-1 1,-1 1 0,0 0-1,0 0 1,0-1-1,-1 1 1,0-1-1,0 1 1,-1-1 0,0 0-1,0 0 1,0 0-1,-1 0 1,0-1-1,0 1 1,0-1-1,-1 0 1,-7 7 0,-19 19 445,9-10 426,-30 40 0,47-55-528,1 0 0,0 0 0,0 0 0,1 0 0,0 1 0,0-1 0,1 1 1,0 0-1,0 0 0,0 0 0,1 0 0,-1 10 0,2-16-177,0-1 0,1 1 0,-1 0 0,0 0 0,0-1 0,1 1 0,-1 0 0,1-1 0,-1 1 0,1-1 0,-1 1 0,1 0 0,-1-1 0,1 1 0,-1-1 0,1 0 0,0 1 0,-1-1 0,1 1 0,0-1 0,-1 0 0,1 1 0,0-1 0,0 0 0,-1 0 0,1 0 0,0 0 0,0 1 0,-1-1 0,1 0 0,0 0 0,0 0 0,-1-1 0,1 1 0,1 0 0,33-5 843,-23 0-692,1-1 0,-1 1-1,0-2 1,-1 0 0,0 0 0,0-1 0,0 0 0,-1-1 0,0 0 0,14-18-1,-6 6-151,-1-1-1,-1-1 0,-1 0 0,12-28 0,3-18-2567,-7 8-3863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 2593,'0'0'12338,"13"-4"-11455,-5 1-756,1-1-21,0 0-1,0 2 1,0-1-1,14-2 1,-20 5-95,0 0 0,1-1 1,-1 1-1,0 0 0,0 1 1,0-1-1,0 1 0,0-1 1,0 1-1,0 0 0,0 0 1,0 0-1,0 0 1,-1 1-1,1-1 0,0 1 1,-1-1-1,1 1 0,-1 0 1,0 0-1,4 4 0,-2 0-4,-1 0-1,1 0 1,-1 1-1,0-1 0,0 1 1,-1 0-1,0 0 1,0 0-1,-1 0 1,0 0-1,0 0 1,-1 9-1,1-3-11,-1 0-1,-1 0 1,-1 0-1,1 0 1,-2 0-1,-4 14 1,-1-6-68,-1-1 0,-1 0 1,-20 30-1,-48 57-592,20-28-512,43-59 944,7-7-2132,25-17 1541,-3 0 949,0 1 0,0 1 0,1 0 0,-1 1 0,0 1 0,27 2 0,0 0-66,-38-2-48,10-1-35,1 1-1,-1 1 1,1 1-1,-1 0 1,20 5-1,-31-7 15,0 1-1,1 0 0,-1 0 0,0 0 0,0 0 0,0 0 0,0 1 0,0-1 0,0 1 0,0-1 0,0 1 0,0 0 0,-1-1 0,1 1 1,-1 0-1,1 0 0,-1 0 0,0 0 0,0 1 0,0-1 0,0 0 0,0 0 0,0 1 0,0-1 0,-1 1 0,1-1 0,-1 0 0,0 1 0,0-1 1,0 1-1,0-1 0,0 1 0,-1-1 0,1 0 0,-1 1 0,1-1 0,-1 1 0,-2 3 0,1-1 16,0 1-1,-1-1 0,0 1 1,0-1-1,0 0 0,-1 0 1,0 0-1,0-1 1,0 0-1,-8 7 0,-56 37 66,37-28-38,-38 26 25,34-25-170,1 3 0,-54 48 0,78-62-1429,22-22-3028,32-25-591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5993,'0'0'4681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0 776,'0'0'13051,"0"213"-12251,0-143-536,-9 5-264,-12-4-192,-17 10-1256,9-17-2521,-5-25-816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1776,'0'0'7846,"4"30"-7359,-1-4-414,1 1 0,11 39 0,-14-64-73,0 0 1,0 0-1,0 1 1,0-1-1,1 0 1,-1 0-1,0-1 1,1 1 0,0 0-1,-1 0 1,1-1-1,0 1 1,0-1-1,0 1 1,0-1-1,0 0 1,0 0 0,0 0-1,0 0 1,0 0-1,5 1 1,0-1-26,0-1-1,0 1 1,0-1 0,1 0-1,8-2 1,3 1-102,2-1-208,1 0 1,-1-1 0,0-1-1,37-13 1,80-38-1485,-16 5 945,-95 40 801,103-32-174,-109 36 318,0 2-1,1 0 1,42-2 0,-63 6-44,-1 0 1,0 0 0,1-1 0,-1 1 0,0 0 0,0 0-1,1 0 1,-1 0 0,0 0 0,1 0 0,-1 0 0,0 0 0,1 0-1,-1 0 1,0 0 0,0 1 0,1-1 0,-1 0 0,0 0 0,1 0-1,-1 0 1,0 0 0,0 0 0,1 1 0,-1-1 0,0 0-1,0 0 1,0 0 0,1 1 0,-1-1 0,0 0 0,0 0 0,0 1-1,0-1 1,1 0 0,-1 1 0,-7 10 746,-12 7-462,0-1 1,-1 0-1,0-2 1,-37 21-1,9-5-164,-65 43 49,-115 81-42,221-150-157,5-4-1,-1 1-1,1-1 0,-1 1 1,1 0-1,0-1 1,0 1-1,0 0 1,0 1-1,0-1 0,0 0 1,0 0-1,1 1 1,-1-1-1,1 1 1,-2 4-1,8-6-157,37-1 219,0-3 0,0-1 1,71-17-1,-65 8 65,1 2-1,0 2 1,91-4 0,-138 13-120,-1-1 0,1 1-1,0 0 1,0 0 0,-1 0 0,1 0 0,0 1 0,0-1 0,-1 0 0,1 1-1,0-1 1,-1 1 0,1 0 0,-1-1 0,1 1 0,-1 0 0,1 0 0,-1 0 0,1 0-1,-1 0 1,0 1 0,1-1 0,0 2 0,0 1-2,-1 0 1,0-1-1,0 1 0,-1 0 1,1 0-1,-1 1 1,0-1-1,0 7 0,0-8 0,-1 4-13,0 0-1,-1 1 0,0-1 0,0 0 0,0 0 0,-1 0 0,0 0 0,-1-1 0,1 1 0,-1-1 0,-1 0 0,1 0 0,-1 0 0,0-1 0,0 1 0,0-1 0,-10 6 0,-9 8-279,0-2 1,-1-1-1,-29 14 0,30-18 161,0-2-1,-1-1 1,0 0-1,-1-2 1,1-1-1,-1-1 1,0-2-1,-1 0 1,-41-2-1,39-1 298,27 0 99,3-1-218,-1 0 0,1 0 1,0 0-1,0 0 0,0 0 0,-1 0 1,1 1-1,0-1 0,0 0 0,0 0 0,0 1 1,0-1-1,0 0 0,1 1 0,-1-1 1,2 0-1,-1 1 13,63-31 72,50-25-528,-113 55 217,-24 20 84,16-14 94,0 0 0,1 1 0,-1 0 0,1-1 0,0 2 0,-5 9-1,9-16-11,-1 5 34,12-4-225,6-6 19,0-1 1,-1-1-1,1-1 0,-1 0 0,18-13 0,31-28-1525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8890,'0'0'8298,"48"25"-7568,155 87 69,-184-101-620,0 1-1,0 0 0,-1 1 1,-1 2-1,0-1 0,-1 2 1,21 26-1,-27-31-87,3 5-48,0 0 1,-1 0-1,0 1 1,-2 1-1,0 0 0,-1 0 1,-1 1-1,0 0 0,-2 1 1,0-1-1,-1 1 1,-1 0-1,-1 0 0,1 34 1,-5 8-1438,1-61 1335,0-1 0,0 0 0,0 0 0,0 1 0,0-1 0,0 0 0,0 0 1,0 1-1,0-1 0,0 0 0,0 0 0,0 1 0,0-1 0,0 0 0,0 0 0,-1 1 0,1-1 0,0 0 0,0 0 0,0 0 0,0 1 0,-1-1 0,1 0 0,0 0 0,0 0 0,0 0 0,-1 1 0,1-1 0,0 0 1,0 0-1,-1 0 0,1 0 0,0 0 0,0 0 0,-1 0 0,1 0 0,0 0 0,0 0 0,-1 0 0,1 0 0,0 0 0,0 0 0,-1 0 0,1 0 0,0 0 0,0 0 0,-1 0 0,1 0 0,0 0 0,0 0 0,-1 0 0,1-1 1,0 1-1,0 0 0,0 0 0,-1 0 0,1 0 0,0-1 0,0 1 0,-13-14-2436,-1-29-3114,2-15-946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1168,'0'0'9050,"-214"227"-7441,147-153-353,8-3-688,13-14-568,21-18-760,20-53-9122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8202,'0'0'4513,"168"0"-11571</inkml:trace>
  <inkml:trace contextRef="#ctx0" brushRef="#br0" timeOffset="1">105 0 248,'-104'209'712,"104"-202"3857,0 0-3209,0 0 2633,16-7-1680,10 0 159,7 0-1079,5-3-929,4-18-464,17-22-1433,-9 4-2431,-8-7-2674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9474,'0'0'8074,"113"258"-6138,-17-148-888,9 21-359,4 11-121,1 10-160,-1 32-248,4 36-144,-17-19 0,-16-24-16,-17-28-1216,25-25-2281,-8-21-2008,0-22-305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3625,'0'0'11892,"19"18"-11464,53 58-291,-69-73-135,-1 0 0,1 0 0,-1 0 1,0 0-1,0 0 0,0 0 0,-1 1 0,3 5 0,-6 11-13,0-11-6,0 0-21,-1 1-1,0-1 1,-1 1 0,0-1 0,-1 0-1,1 0 1,-2-1 0,1 1 0,-11 10 0,-6 12-54,14-20 85,1-1 0,0 1 0,1 0-1,0 1 1,1-1 0,0 1 0,0 0 0,2 1-1,-1-1 1,2 1 0,-3 22 0,5-34 3,0 0 1,0 0-1,0 0 0,0 0 1,0 0-1,1 1 1,-1-1-1,0 0 1,1 0-1,-1 0 1,1 0-1,-1 0 0,1 0 1,-1 0-1,1 0 1,0 0-1,-1 0 1,1 0-1,0-1 1,0 1-1,0 0 1,-1 0-1,1-1 0,0 1 1,0-1-1,0 1 1,0-1-1,0 1 1,0-1-1,1 1 1,0-1-1,4 1-52,1 0-1,-1 0 1,0-1 0,12 0-1,-3-1-74,7 0-337,0-1 0,0-2 0,0 0 0,0-1 0,-1-1 0,0-1 0,22-10 0,72-33-3551,-9-3 357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3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2481,'0'0'8745,"-2"36"-7300,-7 119-126,-4-10-46,9-118-1330,-2 0 1,-11 30 0,15-49-346,-1 0 0,-1 0 0,0 0 0,0 0 1,-6 8-1,6-25-6204,3-11 4855,1 6 1030,1-1 0,1 0 0,1 0 1,0 1-1,9-25 0,-4 18 773,1 0 1,1 0-1,1 1 1,1 1 0,26-33-1,-34 47 140,0 1 0,0 0 0,0 0 0,1 0 0,0 0 0,0 1 0,0 0 0,0 0 0,0 0 0,1 1-1,-1 0 1,1 0 0,10-3 0,2 3 763,0 0 0,-1 1 0,23 1-1,-11 1-879,-24-1-11,0 0-1,-1 0 1,1 1-1,0 0 0,-1 0 1,1 0-1,0 0 1,-1 1-1,0 0 1,1 0-1,-1 0 0,0 0 1,0 1-1,5 3 1,-7-4-66,0 1 1,1-1-1,-1 1 1,0-1-1,0 1 1,-1 0-1,1 0 1,-1-1-1,1 1 1,-1 1 0,0-1-1,0 0 1,0 0-1,-1 0 1,1 0-1,-1 1 1,1-1-1,-1 0 1,0 1-1,-1-1 1,1 0-1,-2 6 1,2-6-48,-1 0-1,0-1 1,0 1 0,0 0-1,0 0 1,0 0-1,-1-1 1,1 1 0,-1-1-1,1 1 1,-1-1 0,0 1-1,0-1 1,-4 3-1,-1 0-262,0 0 0,0-1 0,-16 8-1,-32 13-2143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47 242 4177,'0'0'4059,"7"19"-5515,1 4 322,9 34 0,-17-54 980,1 0 1,-1-1-1,0 1 1,0 0-1,0 0 1,0 0 0,-1-1-1,1 1 1,-1 0-1,0 0 1,0-1-1,0 1 1,0-1-1,0 1 1,0-1 0,-1 1-1,1-1 1,-1 1-1,1-1 1,-1 0-1,0 0 1,0 0 0,0 0-1,-4 2 1,-2 4-179,-35 39 5733,57-47-4822,1-1 0,-1-1 0,0 0 1,0-1-1,26-8 0,-28 6-718,1 0 0,-1-1 0,0 0 0,0-1 0,-1 0 1,0-1-1,0 0 0,-1-1 0,0 0 0,11-14 0,5-10-2136</inkml:trace>
  <inkml:trace contextRef="#ctx0" brushRef="#br0" timeOffset="1">429 199 808,'0'0'8994,"205"-138"-10650,-188 110-1033,-13-4-2688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0 808,'0'0'7092,"-1"38"-5097,-2 126-121,3-120-1063,0 1-1,3 0 1,13 66-1,-9-58-623,-3-1-1,-4 71 0,-1-54-197,1-52-68,-1-1 0,-1 0-1,-1 1 1,0-1 0,-1 0-1,-11 29 1,13-40-34,0 1 0,0-1 0,-1 0 0,0 0 1,0 0-1,0 0 0,-1-1 0,1 1 0,-1-1 0,0 0 0,0 0 0,-1 0 1,1 0-1,-1-1 0,0 0 0,0 0 0,0 0 0,0 0 0,-1-1 1,1 0-1,-1 0 0,-7 1 0,-29-1-2086,3-2-1529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0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2686 0 6033,'0'0'10811,"227"50"-10811,-198-32-1033,-8-1-3440,-21-6-1952</inkml:trace>
  <inkml:trace contextRef="#ctx0" brushRef="#br0" timeOffset="1">1 726 168,'0'0'0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153 124 376,'-26'1'4536,"-74"0"-1249,78-5-1979,18-3-347,15-4 664,9 3-521,1 0-1,0 2 1,0 0-1,1 2 1,38-4-1,-33 5-380,766-49 4984,-755 51-5568,724-7 1021,-741 8-1152,50 2-237,-1 2-1,101 19 1,-147-16-2463,-48-4-6133,-19-3-1324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123 185 5673,'0'0'8974,"2"-16"-8522,8-147 511,-10 163-934,0 0 1,1 0-1,-1 0 0,0-1 0,0 1 1,0 0-1,0 0 0,0 0 0,0-1 1,0 1-1,0 0 0,-1 0 0,1 0 1,0-1-1,0 1 0,0 0 1,0 0-1,0 0 0,0 0 0,0-1 1,0 1-1,0 0 0,0 0 0,-1 0 1,1 0-1,0-1 0,0 1 0,0 0 1,0 0-1,-1 0 0,1 0 0,0 0 1,0 0-1,0 0 0,0 0 0,-1 0 1,1-1-1,0 1 0,0 0 0,0 0 1,-1 0-1,1 0 0,0 0 0,0 0 1,-1 0-1,-8 6 416,2 1-389,0 0 1,0 1-1,1 0 0,0 0 1,1 1-1,0-1 0,-5 11 0,-25 68-56,27-61-160,1-1 0,1 1-1,1 0 1,2 1 0,1-1 0,0 1 0,4 29 0,-2-54 142,0 1 0,0-1 0,0 1 0,1-1 0,-1 0 0,1 1 0,0-1 1,0 0-1,0 1 0,0-1 0,0 0 0,0 0 0,0 0 0,1 0 0,-1 0 0,1 0 0,-1 0 0,1-1 0,0 1 0,0 0 0,0-1 0,0 1 0,0-1 0,0 0 0,3 1 0,2 1 7,0-1 0,0 0 1,1-1-1,-1 0 0,1 0 0,-1-1 1,8 0-1,-10-1 14,0 1 0,-1-1 1,1 0-1,-1 0 0,0-1 0,1 1 0,-1-1 1,0 0-1,0 0 0,0-1 0,0 1 1,0-1-1,-1 0 0,1 0 0,4-5 1,7-7-19,25-37 0,-24 31-12,-4 4-43,-4 6 31,1 0 1,-1 1 0,11-10 0,-17 18 28,1 0 0,-1 0 0,1 0 0,-1 1 0,1-1 0,0 1 0,0-1 0,-1 1 0,1 0-1,0 0 1,0 0 0,0 0 0,0 1 0,0-1 0,0 1 0,1 0 0,-1 0 0,4 0 0,-5 1 8,0-1 0,0 1-1,0 0 1,0 0 0,0 0 0,0 0 0,-1 0-1,1 1 1,0-1 0,-1 1 0,1-1-1,-1 1 1,1-1 0,-1 1 0,0 0-1,1 0 1,0 3 0,0-3-58,-1 0-1,1 0 1,-1 1-1,1-1 1,0 0 0,-1 0-1,1-1 1,0 1-1,1 0 1,-1-1-1,0 1 1,5 2 0,-4-3-391,0-1 1,0 1 0,0-1 0,0 1 0,0-1-1,1 0 1,-1 0 0,0 0 0,0-1 0,0 1-1,0-1 1,0 0 0,4-1 0,12-19-4527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0 736,'0'0'8978,"0"30"-7252,0 100-151,0 133 483,4-244-2030,-3-19-16,-1 1 1,0-1 0,1 0 0,-1 1 0,1-1 0,-1 0-1,0 1 1,1-1 0,-1 0 0,1 0 0,-1 0 0,1 1 0,-1-1-1,1 0 1,-1 0 0,1 0 0,-1 0 0,1 0 0,-1 0 0,1 0-1,-1 0 1,1 0 0,-1 0 0,1 0 0,2-1 37,-1 0 1,0 0-1,1-1 0,-1 1 1,0 0-1,0-1 1,0 1-1,0-1 0,0 0 1,0 0-1,0 0 1,-1 0-1,3-3 0,72-118 155,-55 85-1001,1 1-1,2 2 0,49-58 0,-69 89 722,0 1-1,-1-1 1,1 1-1,0 0 1,1 1-1,-1-1 1,0 1-1,1 0 1,0 0-1,-1 0 1,8-1-1,-1 1-775,1 0 0,0 1 0,16 1 0,-19 0-52,5 0-3396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312 225 992,'0'0'6915,"-13"-32"-6828,-43-101-41,54 128-32,0 0 0,0 1 0,0-1 0,0 1-1,-1-1 1,0 1 0,0 0 0,0 0-1,-1 0 1,1 1 0,-6-6 0,7 9 28,0-1 1,0 0-1,0 1 0,0-1 1,1 1-1,-1 0 1,0-1-1,0 1 1,0 0-1,0 0 0,0 0 1,0 1-1,0-1 1,0 0-1,0 1 1,-2 0-1,-1 0 98,2 0-86,1 0 0,-1 0 0,0 0 0,1 1-1,-1-1 1,1 1 0,-1-1 0,1 1 0,0 0 0,0 0-1,0 0 1,0 0 0,0 0 0,0 1 0,0-1 0,1 0-1,-1 1 1,-1 4 0,-3 6 264,2-1 0,-7 23-1,9-26-138,-3 15 98,1 0-1,1 1 1,1-1-1,2 33 0,0-36-245,0-19-30,0-1 1,0 0-1,0 0 1,0 0 0,0 0-1,0 0 1,0 0-1,0 1 1,0-1 0,1 0-1,-1 0 1,0 0-1,1 0 1,-1 0 0,1 0-1,-1 0 1,1 0-1,0 0 1,-1 0 0,1 0-1,0 0 1,-1-1-1,1 1 1,0 0-1,0 0 1,0-1 0,0 1-1,0 0 1,0-1-1,0 1 1,0-1 0,0 0-1,0 1 1,0-1-1,0 0 1,0 1 0,0-1-1,1 0 1,-1 0-1,0 0 1,0 0 0,2 0-1,0-1-1,0 0 1,1 0-1,-1 0 0,0 0 0,1 0 1,-1-1-1,0 1 0,0-1 0,0 0 1,0 0-1,-1 0 0,1 0 0,4-5 1,9-14 82,-1-1 0,-1-1 0,-1 0 1,-1-1-1,-1 0 0,15-49 1,-21 63 618,-2 10 297,-2 20-259,-1 628 2839,0-560-3489,1-63-75,-2 0 0,-1-1-1,-1 1 1,0-1 0,-2 0 0,-9 26-1,11-43-12,1 0-1,-1-1 1,0 1-1,-1-1 0,1 0 1,-1 0-1,0 0 1,-1 0-1,0-1 0,1 0 1,-2 0-1,1 0 1,-1-1-1,1 1 1,-1-1-1,0 0 0,-1-1 1,1 0-1,-1 0 1,1 0-1,-1-1 0,0 0 1,0 0-1,0-1 1,-10 2-1,12-3-9,0 1 1,0-1-1,0 0 0,0 0 0,0 0 0,0 0 0,0-1 1,0 0-1,0 0 0,0-1 0,0 1 0,-7-4 0,9 3-33,0-1-1,1 1 0,0 0 0,-1-1 0,1 1 0,0-1 0,0 0 0,0 0 0,1 0 0,-1 0 0,1 0 0,0 0 0,0 0 0,0-1 0,0 1 0,0 0 0,1 0 0,-1-1 0,1 1 0,0-4 0,-2-11-431,2 0 0,0 1 0,0-1 0,2 1 0,0-1 0,1 1 0,1 0 0,1 0 0,0 0 0,1 0 0,1 1 0,0 0 0,1 0 0,15-20 0,42-70-3877,-4 7-1506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16,'0'0'11185,"-1"32"-9485,-2 194 609,3-206-2084,1 10 9,-2 0 1,0-1-1,-2 1 1,-10 41 0,1-46-99,3-19 58,9-6-177,-1-1 0,0 1 1,1 0-1,-1-1 1,1 1-1,0-1 1,-1 1-1,1-1 0,-1 1 1,1-1-1,0 1 1,-1-1-1,1 1 1,0-1-1,-1 1 0,1-1 1,0 1-1,0-1 1,0 0-1,-1 1 1,1-1-1,0 0 0,-3-16-8,1 0 1,0-1-1,2 1 0,1-28 0,0 1-316,-1 30 220,1 0-1,0 0 1,1 1-1,0-1 1,1 1-1,1-1 1,0 1 0,0 0-1,2 1 1,-1-1-1,2 1 1,0 0-1,0 0 1,1 1-1,10-12 1,-16 21 87,-1 1 0,0-1 1,0 1-1,1-1 0,-1 1 0,1 0 0,0-1 1,-1 1-1,1 0 0,0 0 0,0 0 0,-1 0 0,1 1 1,0-1-1,0 0 0,0 1 0,0-1 0,0 1 1,0 0-1,0 0 0,0-1 0,0 1 0,0 1 1,0-1-1,0 0 0,0 0 0,3 2 0,-2-1 13,-1 1-1,1 0 1,0-1-1,-1 1 1,0 1-1,1-1 1,-1 0-1,0 1 1,0-1-1,0 1 1,0-1-1,-1 1 1,1 0-1,-1 0 1,2 5-1,9 25 220,-3 1 0,8 48 0,10 35-87,-26-113-164,0-1 1,1 1 0,-1 0-1,1 0 1,0-1 0,0 1 0,4 4-1,-5-7-15,0-1 0,-1 1-1,1-1 1,0 1 0,-1-1-1,1 1 1,0-1 0,0 1 0,-1-1-1,1 0 1,0 1 0,0-1-1,0 0 1,-1 0 0,1 0-1,0 0 1,0 1 0,0-1-1,0 0 1,-1 0 0,1-1 0,0 1-1,0 0 1,0 0 0,0 0-1,-1-1 1,1 1 0,0 0-1,0-1 1,-1 1 0,1 0-1,0-1 1,-1 1 0,1-1 0,0 1-1,-1-1 1,1 0 0,0 1-1,-1-1 1,1 0 0,-1 1-1,1-1 1,-1 0 0,0 1 0,1-3-1,16-23-906,-1-2 0,-2 0-1,16-41 1,-8 16 97,-16 40 636,19-36-277,-24 47 480,1 0 1,-1 0 0,0 1 0,1-1 0,0 0-1,-1 1 1,1-1 0,0 1 0,0 0 0,0-1 0,0 1-1,0 0 1,0 0 0,0 0 0,0 1 0,0-1-1,0 0 1,1 1 0,-1-1 0,3 1 0,-3 0 25,0 1 0,0-1 1,-1 1-1,1-1 1,0 1-1,0 0 0,-1 0 1,1 0-1,-1 0 1,1 0-1,-1 0 0,1 0 1,-1 0-1,0 1 1,1-1-1,-1 0 0,0 1 1,0-1-1,0 1 0,0 0 1,1 2-1,19 43 332,-17-35-319,0-3-166,8 20 266,-11-28-270,-1 0-1,1 0 0,-1 0 0,1 0 1,0 0-1,0 0 0,-1 0 1,1-1-1,0 1 0,0 0 0,0-1 1,0 1-1,0 0 0,0-1 0,0 1 1,0-1-1,0 1 0,0-1 0,0 0 1,1 1-1,1-1 0,10 0-3842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731 124 5377,'0'0'13723,"-44"-12"-11685,-142-43-985,97 26-754,76 23-281,-1 1 0,0 1-1,0 0 1,0 1 0,-1 1 0,1 0 0,-27 0 0,32 2-27,0 0 0,0 1 0,0 0 0,-1 1 1,1 0-1,0 0 0,1 1 0,-1 0 0,0 1 0,1-1 1,-9 7-1,8-4-5,0 1 0,0 0 1,1 1-1,0-1 0,1 2 1,-1-1-1,2 1 0,-1 0 1,-5 11-1,1 0 2,1 1 0,1 0-1,0 1 1,2 0 0,0 0 0,-5 40-1,7-22-1,2 0-1,2 0 0,3 44 0,-1-74 20,-1 0 0,2 0-1,-1 0 1,1 0 0,1-1 0,0 1 0,0-1 0,1 0 0,0 0 0,0 0-1,1 0 1,0-1 0,1 0 0,0 0 0,0 0 0,1-1 0,0 0 0,0 0-1,0 0 1,1-1 0,0-1 0,1 1 0,-1-1 0,1 0 0,0-1-1,0 0 1,0-1 0,14 4 0,-10-4-34,2 0 0,-1-1 1,0 0-1,0-1 0,1 0 0,-1-2 0,0 0 0,1 0 0,-1-1 1,0-1-1,0 0 0,0-1 0,0-1 0,-1 0 0,0 0 0,0-2 1,0 0-1,-1 0 0,0-1 0,0 0 0,19-19 0,28-28-3387,98-117-1,-74 55-3483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190 119 272,'0'0'7936,"-9"-20"-7864,-1-2-45,-22-36 0,31 57-25,1-1 1,-1 1 0,0 0 0,0 0-1,0 0 1,0 0 0,0 0-1,0 0 1,0 0 0,0 0-1,-1 0 1,1 0 0,0 1-1,-1-1 1,1 0 0,0 1-1,-1-1 1,1 1 0,0-1-1,-1 1 1,1 0 0,-1 0-1,1 0 1,-1 0 0,1 0-1,-1 0 1,1 0 0,-1 0-1,-1 1 1,-1 0 11,1 1 0,0 0 0,0-1 0,0 1 0,1 0-1,-1 1 1,0-1 0,-4 5 0,0 1 88,1 1-1,0-1 0,0 1 1,1 0-1,0 0 1,0 1-1,1-1 1,1 1-1,-1 0 0,-2 14 1,2 3 332,1-1 1,-1 51-1,4-75-428,0 1-1,0-1 1,0 0 0,0 0-1,0 0 1,1 0-1,-1 0 1,1 0-1,-1 0 1,1 0-1,0 0 1,0 0-1,0 0 1,0 0 0,0 0-1,0 0 1,0 0-1,0-1 1,3 3-1,-1-2-79,0-1 0,0 1-1,0-1 1,0 0-1,-1 0 1,1 0 0,1-1-1,-1 1 1,0-1-1,0 0 1,0 1 0,5-2-1,-6 1-40,1 0 0,-1 0 0,0 0 1,1-1-1,-1 1 0,0-1 0,0 1 0,0-1 0,1 0 0,-1 0 0,0 0 0,0 0 1,0 0-1,0 0 0,0-1 0,-1 1 0,1-1 0,0 1 0,-1-1 0,1 0 0,-1 1 1,1-1-1,-1 0 0,0 0 0,0 0 0,0 0 0,2-4 0,0-5-241,0-1-1,0 1 0,-1-1 1,0-18-1,-1 20 159,0-1 0,1 1-1,4-19 1,-5 29 207,-1-1 1,1 0-1,-1 0 1,1 0 0,0 0-1,-1 1 1,1-1-1,0 0 1,-1 1-1,1-1 1,0 0-1,0 1 1,0-1-1,0 1 1,0-1-1,-1 1 1,1 0-1,0-1 1,0 1-1,0 0 1,0 0-1,2-1 1,27 1 459,-16 1-237,-8 0-124,0 0 0,1 0 1,-1 0-1,0 1 0,0 0 0,0 0 0,-1 1 0,1 0 1,-1 0-1,1 0 0,-1 0 0,0 1 0,0 0 0,6 6 1,9 10 462,31 40 0,-49-58-657,-1 0 0,1 0 0,-1 0 1,1 0-1,0-1 0,0 1 0,0 0 0,0-1 1,0 0-1,0 1 0,0-1 0,0 0 0,1 0 1,-1 0-1,1 0 0,-1-1 0,0 1 0,1 0 1,-1-1-1,1 0 0,-1 0 0,1 0 0,-1 0 1,1 0-1,-1 0 0,1 0 0,-1-1 0,1 0 1,2 0-1,19-14-2461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96 696,'0'0'4785,"176"106"-4289,-146-81-264,8-11-232,-9-7-376,-12-7-1912</inkml:trace>
  <inkml:trace contextRef="#ctx0" brushRef="#br0" timeOffset="1">139 96 6481,'244'-96'3137,"-274"125"-1689,-16 6 169,-4 11-953,-43 28-664,9-6-2145,5-19-3504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3113,'0'0'6481,"264"-57"-4569,-138 25-519,13 1-265,-1-1-336,-8 10-400,-16 8-264,-22 14-128,-33 0-1424,-26 22-3281,-24 6-2857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1 248,'0'0'7255,"13"10"-5928,-13-10-1315,6 4 121,0 0 0,-1 1 0,1 0 0,-1 0 1,-1 0-1,1 0 0,-1 1 0,0 0 0,0 0 0,0 0 0,-1 0 0,0 0 0,0 1 0,-1 0 0,1-1 0,-2 1 0,2 8 0,35 356 1343,-37-365-1577,2 15 20,-3-21 27,0 1-1,0 0 1,0-1-1,0 1 1,0-1-1,1 1 1,-1-1-1,0 1 1,0-1-1,1 1 1,-1-1-1,0 1 1,1-1-1,-1 1 1,0-1-1,1 0 1,-1 1-1,0-1 1,1 0-1,-1 1 1,1-1-1,-1 0 1,1 1-1,-1-1 1,1 0-1,-1 0 1,1 1-1,2-4 26,-1 0 1,0 0-1,-1 0 0,1 0 1,0 0-1,-1 0 0,0-1 1,1 1-1,-1 0 0,-1-1 1,2-6-1,0 1 12,2-1 50,-1 0 0,2 0 0,-1 1 1,1-1-1,1 1 0,0 0 0,0 1 0,10-11 1,-14 16-18,1 0 1,0 0-1,0 1 0,0-1 1,0 1-1,0 0 1,0 0-1,1 0 1,-1 0-1,1 1 0,0-1 1,-1 1-1,1 0 1,0 0-1,0 0 1,0 0-1,0 1 1,-1 0-1,1 0 0,0 0 1,0 0-1,0 0 1,0 1-1,0 0 1,0 0-1,3 1 0,-4 0-11,0 0 0,0 0 0,0 0 0,0 1 0,-1-1 0,1 1 0,-1 0 0,0 0 0,1-1 0,-1 2 0,-1-1 0,1 0-1,0 0 1,-1 0 0,0 1 0,1-1 0,-1 1 0,-1-1 0,1 1 0,0 4 0,9 25-15,-10-33 1,1 0 1,-1 1-1,0-1 1,0 0-1,0 1 1,1-1-1,-1 0 1,0 0-1,0 1 1,1-1 0,-1 0-1,0 0 1,0 1-1,1-1 1,-1 0-1,0 0 1,1 0-1,-1 1 1,1-1-1,-1 0 1,0 0-1,1 0 1,-1 0-1,0 0 1,1 0-1,-1 0 1,0 0-1,1 0 1,-1 0-1,1 0 1,-1 0-1,0 0 1,1 0 0,-1 0-1,0 0 1,1 0-1,-1-1 1,0 1-1,1 0 1,-1 0-1,0 0 1,1-1-1,-1 1 1,0 0-1,1 0 1,-1-1-1,0 1 1,0 0-1,1-1 1,-1 1-1,0 0 1,0-1-1,1 1 1,12-20-422,10-26 9,-5 9 288,1 1-1,2 0 0,2 2 0,28-35 0,-44 62 137,0-1 1,0 1-1,0 0 0,1 1 0,0-1 0,1 2 1,-1-1-1,1 1 0,0 0 0,0 1 0,0 0 1,1 1-1,0 0 0,-1 0 0,1 1 0,0 0 1,0 1-1,1 0 0,-1 1 0,0 0 0,20 2 1,-28-1 3,1 0 0,-1-1 0,0 1 0,1 0 0,-1 0 0,0 0 0,0 1 0,1-1 0,-1 0 1,0 1-1,0-1 0,0 1 0,-1 0 0,1 0 0,0 0 0,-1 0 0,1 0 0,-1 0 0,0 0 0,1 0 1,-1 1-1,0-1 0,0 0 0,-1 1 0,1-1 0,0 5 0,2 6 41,-2 0-1,1 1 1,-2 24 0,-1-23-30,1 42 254,0-13-1469,0-18-3959,0-50 1408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229 100 7017,'0'0'2996,"-24"-17"-3683,-75-49 62,96 64 574,-1 0 1,0 0-1,0 0 1,0 0 0,0 1-1,0-1 1,0 1 0,-7-1-1,10 2 42,-1 0 0,1 0 1,-1 0-1,1 0 0,0 0 0,-1 1 0,1-1 0,-1 0 1,1 1-1,-1-1 0,1 1 0,0-1 0,0 1 0,-1 0 1,1 0-1,-2 1 0,0 1 14,1 0 1,0 0-1,0 0 1,0 0-1,0 1 0,1-1 1,-1 1-1,1-1 1,0 1-1,0 0 0,-1 4 1,0 0-8,-3 12 170,1 1 0,1 0 1,1 0-1,0 0 0,2 0 0,3 32 0,-2-51-164,-1 1 1,1-1 0,-1 1-1,1-1 1,0 0 0,0 0-1,0 0 1,0 1 0,0-1-1,1 0 1,-1 0-1,1-1 1,-1 1 0,1 0-1,0 0 1,-1-1 0,1 1-1,0-1 1,0 1 0,0-1-1,0 0 1,0 0 0,1 0-1,-1 0 1,0 0 0,0-1-1,1 1 1,-1 0 0,1-1-1,-1 0 1,0 0 0,1 0-1,-1 0 1,4 0-1,-2 0-121,0-1-1,1 1 1,-1-1-1,1 0 0,-1 0 1,0 0-1,0-1 0,1 1 1,-1-1-1,0 0 0,-1 0 1,1-1-1,0 1 0,-1-1 1,1 1-1,-1-1 1,0-1-1,4-3 0,3-9-568,-1-1 0,-1 0 0,-1-1-1,0 1 1,-1-1 0,-1-1 0,0 1-1,2-25 1,1-9-234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24,'58'-216'792,"-33"216"480,5 0 89,-5 28-457,4 7 112,5 8 192,0 3 1,-5 0-97,0-7-320,1-4-344,-5-10-176,0-4-136,0-14-136,-4-3-32,-4-4-1088,-4 0-1481,-13-21-679,0-11 127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8 240,'0'0'7442,"214"138"-6794,-189-127-320,-13-1-216,-3-6-112,-9-1-32,-9-3-1873,-16-28-1751</inkml:trace>
  <inkml:trace contextRef="#ctx0" brushRef="#br0" timeOffset="1">139 8 6385,'243'-7'1505,"-289"53"-529,-13 10 224,0 5-448,-25 27-752,17-13-464,0-15-3585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9034,'0'0'1360,"374"-42"-656,-131-11 121,47-11-105,-22 7-448,-54 11-160,-71 22-112,-9 16-24,-29 1-1417,-21 0-3984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6153,'0'0'9074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47 128 4073,'0'0'4917,"-8"2"-4182,-23 2-387,24-3-627,12-1-794,14 0 459,0-2 0,-1 0 0,1-1 0,20-7 0,-28 7 574,0 0-1,0-2 1,0 1 0,-1-1 0,1-1 0,-1 0-1,0 0 1,10-9 0,-18 13 37,0 0 1,-1 0-1,1 0 0,0 0 0,-1 0 1,0 0-1,1 0 0,-1 0 1,0-1-1,0 1 0,0 0 0,-1-1 1,1 1-1,0-1 0,-1 1 0,0-1 1,1 1-1,-1-1 0,0 1 1,0-1-1,-1-2 0,1-6-577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2016 1048,'0'0'15494,"33"-17"-12644,2 0-2181,-1-2 0,59-43 0,-53 26-328,-1-2-1,59-75 1,272-357 167,-30-26-471,-308 445-467,-3-2 0,-2 0-1,-2-2 1,-3-1 0,25-96-1,-44 136 94,45-197-8298,-37 115 2264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8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371 302 4921,'0'0'2113,"-18"-11"-2095,1 0-33,-5-4-78,-1 1 0,0 1 0,-39-14 0,19 14 1332,0 1 0,-61-6 0,89 17 1120,28 1-668,143 0-26,397-23 532,-106 2-1460,212 43 1323,-32 7-1130,-626-29-931,0 0 0,-1 0 0,1 0 1,-1 0-1,1 0 0,0 0 0,-1 0 0,1 0 1,0 0-1,-1 0 0,1 0 0,-1 0 0,1-1 1,0 1-1,-1 0 0,1-1 0,-1 1 0,1 0 1,-1-1-1,1 1 0,-1 0 0,1-1 0,-1 1 1,1-1-1,-1 1 0,0-1 0,1 1 0,-1-1 1,0 1-1,1-1 0,-1 0 0,0 1 0,0-1 1,1 1-1,-1-1 0,0-1 0,0 1-29,0-1 1,0 0-1,-1 1 0,1-1 0,0 0 0,-1 1 0,1-1 0,-1 0 1,0 1-1,0-1 0,1 1 0,-3-3 0,0 0-157,-1 0 0,0 0 1,1 0-1,-1 1 0,-1-1 0,1 1 0,0 0 0,-1 1 0,0-1 0,1 1 0,-7-3 0,-12-3-980,-44-10 0,-344-37-7345,195 40 2687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8.7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 5353,'0'0'2233,"277"-14"-881,-122 14 328,17 0-303,9 0-297,-5 0-504,-4 11-328,-17-8-128,-21-3-120,-8 0-536,-38 0-1609,-33-17-2600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7.3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51 267 5985,'0'0'4713,"-8"-4"-3488,-34-14 675,54 19-394,551 11 3453,-351-14-4383,-189 2-502,712-25 922,-427 4-803,594 35-1,-18 24 360,8-65-378,-810 20-173,739-36 11,-733 43 20,-1 4 0,139 23 0,-213-24-46,1-1 1,27 1-1,-41-3-9,1 0-1,-1 0 1,0 0-1,1-1 1,-1 1 0,0 0-1,0 0 1,1 0 0,-1-1-1,0 1 1,0 0-1,1 0 1,-1-1 0,0 1-1,0 0 1,0 0 0,1-1-1,-1 1 1,0 0 0,0-1-1,0 1 1,0 0-1,0-1 1,0 1 0,0 0-1,0-1 1,0 1 0,0 0-1,0-1 1,0 1-1,0 0 1,0-1 0,0 0-1,-2-18-977,2 16 711,-2-8-665,-1 0-1,0 0 1,0 0 0,-1 1-1,0-1 1,-1 1 0,0 0-1,-1 0 1,0 1 0,-9-11-1,-45-47-5529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9.1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72 4585,'0'0'5185,"218"-43"-6881,-176 15-2761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9.9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387 1 5753,'0'0'9089,"-5"0"-8170,1 0-726,3-1-161,0 1 1,0 0-1,0 0 0,0 0 0,0 0 0,0 0 0,0 0 1,1 0-1,-1 0 0,0 1 0,0-1 0,0 0 0,0 0 1,0 1-1,0-1 0,1 1 0,-1-1 0,0 1 1,0-1-1,1 1 0,-1-1 0,0 1 0,1 0 0,-1-1 1,0 1-1,1 0 0,-1 0 0,1-1 0,-1 1 0,1 0 1,0 0-1,-1 0 0,1-1 0,0 1 0,-1 0 0,1 0 1,0 0-1,0 1 0,-125 407 5337,-83 348-3819,201-723-1404,2 1-1,-1 52 1,6-117-332,1 0 1,2-1-1,1 1 0,1 0 0,13-39 0,39-102-1031,-9 36 84,53-250 0,-87 293 1256,3-178 1,-17 269 158,0 14-231,1 43 340,-3 1 0,-3 0-1,-11 56 1,-162 551 2218,171-639-2514,6-17-58,-1 0 1,0-1 0,0 1 0,-1-1 0,0 1 0,0-1 0,-1 0 0,0 0 0,0 0 0,-8 9 0,12-16-34,0 0 0,0 1 0,-1-1 0,1 0 0,0 0 1,0 1-1,-1-1 0,1 0 0,0 0 0,-1 0 0,1 0 0,0 0 1,-1 1-1,1-1 0,0 0 0,-1 0 0,1 0 0,0 0 0,-1 0 1,1 0-1,0 0 0,-1 0 0,1 0 0,0 0 0,-1 0 0,1 0 1,0-1-1,-1 1 0,1 0 0,0 0 0,-1 0 0,1 0 1,0-1-1,0 1 0,-1 0 0,1 0 0,0 0 0,0-1 0,-1 1 1,1 0-1,0 0 0,0-1 0,0 1 0,-1 0 0,1-1 0,0 1 1,0 0-1,0-1 0,0 1 0,0 0 0,0-1 0,0 1 0,0 0 1,-1-1-1,1 1 0,1-1 0,-4-22-131,3 21 95,-2-27-1453,3-55-1,1 73 948,0 0 1,0 0-1,1 1 0,0-1 0,0 1 0,1 0 1,1 0-1,8-14 0,86-109-7912,-59 84 4084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11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0 131 3105,'0'0'6429,"45"-9"-5179,148-29-90,-163 33-812,1 2 1,0 0-1,45 4 1,-27 0-13,490-37 1104,-55 0-1607,-106 33-1905,-257 3 447,101 0-3064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13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610 227 5801,'0'0'9600,"-1"33"-8697,-2-1 1,-1 0 0,-2 0 0,-1-1-1,-17 48 1,-74 154 939,64-158-1284,27-60-494,-251 637 1174,246-608-936,2 0 0,-4 51-1,14-140-188,-1-9-271,2 1-1,16-102 1,78-179-2183,30 6-114,5-16 1480,-118 310 1252,-1 0-1,-2-1 1,-2 0 0,-1-1 0,2-47 0,-9 92-238,-1 0 1,1 1-1,-2-1 1,1 0-1,-1 0 1,0 0 0,-1-1-1,0 1 1,-7 9-1,-3 11 132,-179 450 1287,34 16 810,23-69-1306,126-403-907,9-22-54,1-1 0,0 0 0,0 0 0,0 0 0,0 0 0,0 0 0,-1 0 0,1 0 0,0 0 0,0 0 0,0 0 0,0 0 1,0 0-1,-1 0 0,1 0 0,0 0 0,0 0 0,0 0 0,0 0 0,0-1 0,-1 1 0,1 0 0,0 0 0,0 0 0,0 0 0,0 0 0,0 0 0,0 0 0,0 0 0,-1 0 0,1-1 1,0 1-1,0 0 0,0 0 0,0 0 0,0 0 0,0 0 0,0 0 0,0-1 0,0 1 0,0 0 0,0 0 0,0 0 0,0 0 0,0 0 0,0-1 0,0 1 0,0 0 0,0 0 0,0 0 1,0 0-1,0 0 0,0-1 0,0 1 0,0 0 0,0 0 0,0 0 0,0 0 0,0 0 0,0-1 0,0 1 0,2-48 218,-2 39-215,4-22-28,0 0-1,2 0 1,1 1 0,20-51 0,61-119-488,-60 140 242,-22 47 227,202-452-2138,-38-15 643,-167 468 1571,2-3 101,-4 33-52,-1-8-85,-1 11 107,-1 1 1,-1-1 0,-1 0-1,-1-1 1,-1 1-1,-9 22 1,-61 125 744,48-112-540,4-7-43,-127 282 938,118-249-1049,4 2 0,-21 94 0,45-137 24,7-63-159,1 0 1,1 0-1,1 1 0,1 0 0,1 0 0,16-34 0,-16 38-34,484-1051-8601,-484 1058 8854,-4 12 129,-6 24 104,-7 15 233,-2 0 0,-2 0 0,-30 61 1,16-38-238,-172 372 700,65-144-2297,40-104-5935,27-69-3615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15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354 1 944,'0'0'5693,"-30"22"-5262,-99 75-173,67-52-51,44-32 0,0 0 1,0 1-1,1 1 0,-17 20 1,31-30-171,-1 0 1,1 1 0,0-1-1,1 1 1,-1-1-1,1 1 1,0 0-1,1 0 1,-1 0 0,1 0-1,0 0 1,1 0-1,-1 0 1,1 0-1,2 11 1,-2-9 40,0-6-54,0 1 0,1 0 0,0 0 1,0-1-1,0 1 0,0-1 0,0 1 1,0-1-1,0 1 0,1-1 0,0 0 1,-1 1-1,1-1 0,0 0 0,0 0 1,0-1-1,0 1 0,0 0 0,1 0 1,-1-1-1,0 0 0,1 1 1,-1-1-1,1 0 0,-1 0 0,6 1 1,8 3 54,1-1 1,0 0-1,18 1 1,-34-5-78,109 10 94,170-9 1,-276-1-100,16 0-36,0-2-1,0 0 1,27-6-1,-41 6 64,-1 0 0,1 0-1,-1 0 1,0 0-1,0-1 1,0 0 0,6-4-1,-9 5 37,0 0 0,0 1-1,0-1 1,0 0 0,-1 0-1,1 0 1,-1-1 0,1 1-1,-1 0 1,0 0 0,0-1-1,0 1 1,0-1 0,-1 1-1,1-1 1,0-4 0,-1 0 160,0 0 0,0 0 0,-1 0-1,0 0 1,0 0 0,-1 0 0,0 0 0,0 0 0,-1 1 0,0-1 0,0 1 0,0 0 0,-1 0 0,0 0 0,-5-7 0,-10-8 227,0 0 0,-34-28 0,16 16-390,-39-33-1143,21 29-4884,25 19-1303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15.9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1 202 4065,'0'0'8755,"39"0"-6988,-27 0-1636,86-1 751,126-17 0,635-50 706,10 59-1117,-702 9-451,1261-69-628,-807 32-3381,-616 37 3423,-14 2-128,-109 31-3237,43-15-377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16.4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387 209 6417,'0'0'4513,"-38"16"-4045,-121 52-121,146-63-254,0 1 1,1 1-1,0 0 0,0 0 0,1 1 0,0 1 1,-18 18-1,18-17 21,5-4-59,0-1 0,1 1 0,0 0 0,0 0 0,0 0 0,0 1 0,1 0 0,1 0 0,-1 0 0,1 0 0,0 0 0,0 1 0,1-1 0,0 1 0,1 0 0,-2 15 0,3-21-44,0 0 1,1 0-1,-1-1 0,0 1 0,1 0 0,0 0 0,-1 0 0,1 0 0,0-1 1,0 1-1,0 0 0,0-1 0,0 1 0,0-1 0,0 1 0,1-1 1,-1 0-1,1 1 0,-1-1 0,1 0 0,-1 0 0,1 0 0,-1 0 1,1 0-1,2 1 0,5 1 95,1 1-1,-1-1 1,18 2 0,-21-3-56,63 7 286,1-3-1,-1-2 1,81-8-1,-83 3-227,-39 0-49,1-1 1,0-2-1,38-9 0,-58 11 4,0 0 0,-1-1-1,1 0 1,-1 0 0,0-1-1,0 0 1,0 0 0,0-1-1,-1 0 1,0-1 0,0 0-1,0 0 1,-1 0 0,11-14-1,-13 14 41,-2 0-1,1 0 1,-1 0 0,0 0-1,0 0 1,0-1-1,-1 1 1,0 0-1,0-1 1,-1 1 0,0-1-1,0 1 1,0-1-1,-1 1 1,0-1 0,0 1-1,-4-11 1,0 4-34,0 0 0,0 1-1,-1 0 1,-1 0 0,0 0 0,0 1 0,-12-14 0,-208-217 297,220 236-1386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544 438 2793,'0'0'9779,"-2"-39"-8275,-8-130-3,8 141-1196,-1 0 0,-7-32 1,8 52-282,-1 0 1,0 0 0,0 1 0,-1 0-1,0-1 1,0 1 0,0 0 0,-7-6 0,8 9-17,0 1 0,0 0 0,-1-1 0,0 1 0,1 0 0,-1 1 0,0-1 0,-1 1 0,1 0 0,0 0 0,-1 0 0,1 0 0,-1 1 0,1 0 0,-1 0 0,0 0 0,0 0 0,1 1 0,-1 0 0,0 0 0,0 0 0,-6 2 0,1-1-1,1 1 0,0 1 0,0-1 0,0 1 0,1 1-1,-1 0 1,1 0 0,0 1 0,0 0 0,-15 12 0,0 5 68,1 1 1,1 1-1,1 0 1,2 2 0,0 0-1,1 1 1,2 1 0,-17 42-1,16-30 253,3 1 0,0 0 0,3 1-1,1 1 1,-4 76 0,12-100-198,-2 14 122,2 0-1,2 0 1,6 49 0,-5-73-223,0 0 1,0 0 0,1-1 0,0 1 0,0-1 0,1 1 0,0-1 0,1 0 0,0-1 0,0 1 0,1-1-1,-1 0 1,2 0 0,-1-1 0,1 0 0,0 0 0,10 7 0,-8-8-14,1 0-1,-1 0 1,1-1 0,0-1 0,0 1 0,0-2-1,1 1 1,-1-2 0,1 1 0,-1-1 0,1-1-1,18-1 1,-16 0-3,0-1 0,-1 0 0,1-1 0,-1-1 0,0 0 0,0 0 0,0-1 0,-1 0 0,1-1 0,12-10 0,-3 0-131,0-2 0,-1-1 0,-1 0 0,-1-1 0,-1-1 1,-1-1-1,19-33 0,-13 16-922,-2-1 0,-2-1-1,21-68 1,-28 72-1100,8-56 1,-15 56-820,-2-43 0,-2 78 2887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16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8242,'0'0'4721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21.3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84 665 1608,'0'0'3053,"-13"1"-2405,-41 1-117,53-2-472,1 0-1,-1-1 1,0 1 0,1 0 0,-1 0 0,0 0-1,1 0 1,-1 0 0,1 0 0,-1 0-1,0 1 1,1-1 0,-1 0 0,1 0 0,-1 0-1,0 1 1,1-1 0,-1 0 0,1 1-1,-1-1 1,1 0 0,-1 1 0,1-1 0,-1 0-1,1 1 1,-1-1 0,1 1 0,0-1-1,3 20 8312,-1-20-7987,14-1 66,1-1 0,0-1 0,-1 0 0,0-1 0,0-1 1,0-1-1,18-9 0,20-6 0,28-4-24,0 2 1,1 5-1,1 3 0,96-4 1,346 10 961,-89 6-735,-68-31-263,124-4 214,673 38 367,-526-28-384,-4-33-158,-332 30-410,1356-93 409,-1658 124-427,1750-90 152,-1482 66-141,404-34 86,-1 26 42,609 56 165,-259 41-222,2-29-40,860-42 84,-587-1-41,-327 20 93,723 18-126,-42-2 222,-855 32-112,-748-55-1787,-39-6 17,0 0 0,0 0 0,-1-1 1,1 0-1,-1-1 0,1 0 0,-1 0 1,19-8-1,22-13-5590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21.6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168 21 11178,'0'0'7922,"-168"-21"-19340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6633,'0'0'4641,"168"-35"-4305,-126 28-111,0 3-105,-1 4-24,-7 0-96,0 0-617,-5 0-719,-12 0-976,-9-7-2617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4305,'0'0'9690,"206"-29"-9818,-164 29-1240,-8 22-2137,-18 10-1976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9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8050,'0'0'11554,"10"-2"-11311,-5 0-198,1 1 1,-1 0 0,0 1-1,0-1 1,0 1-1,1 0 1,-1 0-1,0 1 1,0 0 0,0 0-1,1 0 1,-1 0-1,0 1 1,0 0-1,-1 0 1,1 0 0,0 0-1,-1 1 1,1 0-1,-1 0 1,0 0-1,0 0 1,6 8-1,-5-5 60,0 0-1,-1 0 0,0 0 0,0 0 0,0 1 0,-1 0 0,0 0 0,-1 0 0,1 0 0,-1 0 0,1 13 0,0 6 531,-1 53-1,-2-58-460,-1 10-51,-2 0 0,-1 0 0,-1 0 0,-2-1 0,-1 0 0,-21 52 0,18-58-101,8-19-9,0 1 0,1 0 0,0 0 0,0 0 0,-2 7 0,4-15-53,0-1 0,1 1-1,-1-1 1,0 1 0,1 0-1,0-1 1,-1 1 0,1-1-1,0 1 1,0 0 0,0 0 0,0-1-1,2-1 1,2-5-111,10-18-245,2 0-1,0 2 0,29-33 1,69-64-1334,-93 101 1245,60-55-1082,-75 70 1478,1 0 0,0 0 0,1 1 0,-1 0 0,1 1 0,0 0 0,0 0 0,16-3 0,-23 6 98,0 1-1,0 0 0,0 0 1,-1-1-1,1 2 1,0-1-1,0 0 0,0 0 1,0 1-1,0-1 1,0 1-1,-1-1 0,1 1 1,0 0-1,0-1 1,-1 1-1,1 0 1,-1 0-1,1 1 0,-1-1 1,1 0-1,-1 0 1,1 1-1,-1-1 0,0 1 1,0-1-1,0 1 1,0-1-1,0 1 0,0 0 1,0-1-1,-1 1 1,1 0-1,-1 0 0,1 0 1,-1 0-1,1-1 1,-1 3-1,2 12 268,0-1 0,-1 0 1,-2 29-1,1-23 25,0-18-260,4 122 1219,-3-108-1200,2 0 0,0 0 0,1 0 0,0-1-1,10 21 1,-14-36-124,0 0 0,0-1 0,1 1 0,-1 0 0,0-1 0,1 1 0,-1 0 0,1-1 0,-1 1 0,1 0 0,-1-1 0,1 1 0,-1-1 0,1 1 0,0-1 0,-1 0 0,1 1 0,0-1 0,-1 0 0,1 1 0,0-1 0,0 0 0,-1 0 0,1 1 0,0-1 0,0 0 0,-1 0 0,1 0 0,0 0 0,0 0 0,-1 0 0,1 0 0,0 0 0,0-1 0,-1 1 0,1 0 0,0 0 0,0-1 0,-1 1 0,1 0 0,0-1 0,-1 1 0,1 0 0,0-1 0,-1 1 0,1-1 0,-1 1 0,1-1 0,-1 0 0,1 0 0,26-31-3569,-26 31 3609,28-45-5017,1-2-379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8090,'0'0'9818,"239"-3"-9290,-167-12-296,-1-2-80,-4-5-152,-12 8-320,-9 0-1304,-4-4-801,-13 8-1744,-8-1-472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2361,'0'0'20876,"37"174"-19532,-37-100-544,0 11-528,0 18-272,-37 53-1648,-5-22-3457,0-24-4881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1088,'0'0'10009,"14"7"-9299,1 1-559,12 6 159,-1 2 1,28 21-1,-47-31-225,1 0 1,-1 1-1,0-1 1,0 1-1,-1 1 1,0 0-1,0-1 1,-1 2-1,0-1 1,-1 0-1,0 1 1,5 12-1,-5-2 245,0 1 1,-1-1-1,-2 1 0,1 0 0,-2 0 0,-1-1 0,0 1 1,-5 20-1,-1-7 247,-1-1-1,-1 0 1,-26 57 0,1-19-118,17-38-345,2 0 0,1 2 1,-10 38-1,23-69-21,2-10-30,1 0 0,-1 0-1,1 0 1,0 0 0,1 1-1,0-1 1,0 1 0,7-10 0,2-6 31,115-252 125,25-44-777,-147 308 481,-5 8 49,1 0-1,0-1 0,0 1 0,0 0 0,1 0 0,-1 0 1,0 0-1,1 0 0,-1 0 0,1 0 0,0 0 0,0 0 1,0 1-1,0-1 0,0 1 0,0 0 0,0-1 0,0 1 1,0 0-1,1 0 0,-1 0 0,4 0 0,-6 1 19,1 0 0,-1 0 0,1 0 0,-1 0 0,1 0 0,-1 1 0,1-1 0,-1 0 0,0 0-1,1 1 1,-1-1 0,1 0 0,-1 1 0,0-1 0,1 0 0,-1 1 0,1-1 0,-1 1 0,0-1 0,0 1 0,1-1 0,-1 1-1,0-1 1,0 1 0,0-1 0,1 1 0,-1-1 0,0 1 0,0 0 0,3 20 23,-2-11-33,7 93 471,-7 148 0,-3-119-278,2-125-164,0-5 6,-1 0-1,1 0 0,0-1 0,0 1 0,0 0 0,0 0 0,0-1 0,0 1 0,0 0 0,1-1 1,-1 1-1,1 0 0,-1 0 0,1-1 0,0 1 0,0 1 0,0-3 4,0-1 0,0 0 1,0 0-1,0 0 0,0 1 0,-1-1 0,1 0 0,0 0 1,-1 0-1,1 0 0,-1 0 0,1 0 0,-1 0 0,1 0 0,-1-1 1,0 1-1,1 0 0,-1 0 0,0-2 0,2-4 14,19-48-683,3 1 1,2 1-1,2 1 1,65-89-1,-82 126 117,1 1 1,14-14-1,-23 25 417,1 0-1,-1 0 1,0 0 0,1 1-1,0 0 1,-1-1 0,1 1 0,0 1-1,0-1 1,0 0 0,0 1-1,0 0 1,1 0 0,6-1-1,-11 2 110,1 0-1,-1 0 0,1 0 1,-1 0-1,1 0 0,-1 0 1,1 0-1,-1 1 0,1-1 1,-1 0-1,1 0 0,-1 0 1,1 1-1,-1-1 0,0 0 0,1 0 1,-1 1-1,1-1 0,-1 0 1,0 1-1,1-1 0,-1 1 1,0-1-1,1 0 0,-1 1 1,0-1-1,0 1 0,1-1 1,-1 1-1,0-1 0,0 1 0,1 20 17,-1-11-22,0 45 108,1 8 893,-11 100 0,3-109-848,2 76 0,5-128-1115,4-6-187,6-7-427,-1-1 0,0 1 0,9-16 0,7-18-3540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277 203 4721,'0'0'14861,"-8"-10"-14543,1 2-296,2 2-33,0 1 1,1-1-1,0 0 0,0 0 0,0 0 0,1-1 0,0 1 0,0-1 1,0 0-1,-2-12 0,3 4-199,1 5 3,-1-1 0,0 1-1,-1-1 1,-4-12 0,7 22 168,-1-1 1,1 1-1,-1 0 1,1 0-1,-1-1 1,0 1-1,1 0 1,-1 0 0,0 0-1,0 0 1,0 0-1,0 0 1,0 0-1,0 0 1,0 0-1,0 1 1,0-1-1,0 0 1,0 1-1,0-1 1,-1 0-1,1 1 1,0 0-1,0-1 1,-1 1 0,1 0-1,0 0 1,-1-1-1,1 1 1,0 0-1,-1 0 1,1 0-1,0 1 1,-1-1-1,1 0 1,0 1-1,-1-1 1,1 0-1,0 1 1,0-1-1,-2 2 1,-2 1-16,1 1 1,0-1-1,0 1 1,0 0-1,1 0 1,-1 1-1,1-1 0,0 1 1,0-1-1,1 1 1,-3 6-1,-2 2 63,-9 14-10,2 1 0,0 1 0,2 0 0,1 1-1,2 0 1,1 1 0,1 0 0,1 0 0,-2 63-1,22-110-323,-8 7 230,0-1-86,-1 1 0,2 1 0,-1-1 0,14-12 0,-16 18 153,0 0 0,-1 1 1,1-1-1,0 1 0,0 0 0,0 0 0,1 1 0,-1-1 0,0 1 1,1 0-1,-1 0 0,1 0 0,-1 1 0,1-1 0,4 1 0,1 0 51,-1 0-1,1 1 1,-1 0-1,1 0 0,-1 1 1,1 0-1,-1 0 0,0 1 1,0 1-1,0-1 0,0 2 1,12 7-1,6 5 61,-3 0 208,1-2 0,28 12 0,-47-24-468,1 0 1,-1 0-1,1-1 1,0 0-1,-1-1 1,1 0-1,0 0 0,0 0 1,0-1-1,0 0 1,0 0-1,0 0 1,0-1-1,7-2 1,-12 2-105,0 0 1,1 0-1,-1 0 1,0 0-1,0-1 1,0 1-1,0-1 0,0 1 1,0-1-1,2-2 1,18-26-4116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1720,'0'0'9948,"54"-4"-7141,-12 0-2127,356-20 4832,372 15-548,-86 3-2901,-376-6-1421,380-2-40,-662 14-927,0 2-1,39 9 1,-55-9-280,0 1 1,0 1-1,14 6 1,-18-7-193,-1 0 1,0 1-1,-1-1 0,1 1 1,0 0-1,-1 0 0,5 5 1,-7-6-1872,-1-2 2001,-1 0 0,1 0 1,-1 0-1,0 0 0,1 0 0,-1 0 0,0 0 0,1 0 0,-1 0 0,0 0 0,0 0 1,0 1-1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2961,'0'0'10386,"214"135"-9290,-159-68 16,3 7-320,-7-3-375,-1-4-233,-8-10-184,-4-18-88,-9-18-1433,-4-21-1247,-8-17-1729,-13-22-1537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 5457,'0'0'8266,"-277"247"-7202,147-87-1064,21-22-1256,8-18-4377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3345,'0'0'9890,"88"-36"-8986,-50 29-248,-1 0-312,1 4-120,4 3-224,-4 0-8,0 0-280,-5 0-648,1 17-832,-9 1-601,-8-7-1568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6385,'0'0'5410,"-4"202"-4850,4-127 112,-4 10 264,0 7-24,4-4-144,0-3-264,0-10-207,8-19-297,30-17-201,21-25-567,58-28-864,-8-35-1505,-8-15-2288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54 4993,'0'0'10274,"-16"-9"-9016,-47-26-159,61 34-1038,0-1 1,0 1-1,-1 0 1,1 0-1,0 0 1,-1 1-1,1-1 0,-1 0 1,1 1-1,-1 0 1,1-1-1,-1 1 1,0 0-1,1 1 1,-1-1-1,1 0 1,-1 1-1,1-1 1,-1 1-1,1 0 0,-1-1 1,1 1-1,0 1 1,-1-1-1,1 0 1,0 0-1,0 1 1,0 0-1,0-1 1,0 1-1,0 0 1,1 0-1,-1 0 1,-2 4-1,-5 3 154,-16 14-155,2 1 1,1 1-1,1 1 1,1 1 0,1 1-1,1 1 1,2 0-1,-13 33 1,25-50-255,0-1 0,1 1-1,-3 22 1,6-32 108,-1 1 0,1-1-1,-1 0 1,1 1-1,0-1 1,0 0 0,0 0-1,1 1 1,-1-1 0,1 0-1,-1 0 1,1 1-1,-1-1 1,1 0 0,0 0-1,0 0 1,0 0-1,1 0 1,-1 0 0,0 0-1,1 0 1,-1-1 0,1 1-1,-1 0 1,1-1-1,0 1 1,2 1 0,7 0-163,0 0 0,1 0 0,-1-1 0,1 0 1,-1-1-1,15 0 0,74-6-1589,-89 4 1286,0-1-1,0 0 1,0 0-1,0-1 1,-1-1 0,1 0-1,15-9 1,10-11-3052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6721,'0'0'6826,"252"35"-6826,-151-20-200,-17-8-2561,-13-7-2096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6025,'0'0'7194,"273"7"-6554,-194-7-40,5 0-224,-8 4-232,-9 0-136,-4-1-8,-17 4-360,-4 0-808,-13 0-1665,-12-3-1600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5825,'0'0'9386,"-13"223"-8634,13-155-167,0 6-345,4 0-240,9 1-793,4-1-1231,-1-21-3153,-7-21-3457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1720,'0'0'12479,"-15"6"-12171,5-2-267,6-3-28,0 1 0,0-1 0,0 0 1,0 1-1,0 0 0,1 0 0,-1 0 0,1 0 1,-1 1-1,1 0 0,0-1 0,0 1 0,0 0 1,0 0-1,1 1 0,-1-1 0,1 0 0,0 1 0,0 0 1,0-1-1,0 1 0,-2 7 0,-1 23 374,1-1 0,1 59-1,3-88-397,0 0 0,0 0 0,0 0 0,0 0 0,1 0 0,0 0 0,0-1 0,0 1 0,0 0 0,1-1 0,0 1 0,-1 0 0,1-1 0,0 0-1,1 1 1,-1-1 0,0 0 0,1 0 0,0-1 0,0 1 0,0 0 0,0-1 0,0 0 0,0 1 0,1-1 0,-1-1 0,1 1 0,-1 0 0,7 1 0,7 1-822,0-1 1,0 0-1,1-1 1,-1-1-1,24-2 1,-26 1-470,33 0-3096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4225,'0'0'8462,"-1"33"-7461,-5 106-451,5-3 223,1-136-769,0 0-1,0 0 0,0 0 1,0 0-1,0 0 1,0 0-1,1 0 1,-1 0-1,0 0 0,0 0 1,0 0-1,0 0 1,0 0-1,0 0 1,0 0-1,0 0 0,0 0 1,0 0-1,1 0 1,-1 0-1,0 0 1,0 0-1,0 0 0,0 1 1,0-1-1,0 0 1,0 0-1,0 0 1,0 0-1,0 0 0,0 0 1,0 0-1,0 0 1,0 0-1,0 0 0,0 0 1,0 1-1,0-1 1,0 0-1,0 0 1,0 0-1,0 0 0,0 0 1,0 0-1,0 0 1,0 0-1,0 0 1,0 1-1,6-15-27,7-28-328,-12 38 283,6-21-250,2 1 0,0 1 0,2 0 0,0 0-1,1 1 1,2 1 0,24-31 0,-37 50 347,1 0 0,0 0-1,-1 0 1,1 0-1,0 0 1,0 1 0,0-1-1,0 1 1,0 0 0,1-1-1,-1 1 1,0 0-1,1 0 1,-1 1 0,1-1-1,-1 0 1,1 1 0,-1 0-1,1-1 1,-1 1-1,5 0 1,-4 1 54,-1 0 1,1 0-1,-1 0 0,1 0 1,-1 1-1,0-1 0,0 1 0,0-1 1,0 1-1,0 0 0,0 0 1,0 0-1,0 0 0,0 0 1,-1 0-1,1 0 0,-1 0 0,0 1 1,2 3-1,21 47 802,-15-31-923,0-1 0,2 0-1,25 36 1,-35-55-273,0-1 1,0 0 0,0 1-1,1-1 1,-1 0-1,0 0 1,1 0-1,-1 0 1,1 0-1,0 0 1,-1-1 0,1 1-1,0 0 1,1 0-1,3-1-4361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40,'0'0'472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3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9290,'0'0'13307,"172"213"-12587,-151-174-392,-8 3-280,-13 8-48,-9 6-720,-96 33-1449,5-11-4224,-9-21-3529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1 618 1552,'0'0'9888,"31"5"-9240,13 0-459,49 1 1,-83-7-171,-1 0 1,1 0-1,-1-1 1,1 0-1,-1-1 1,0 0-1,0 0 1,0-1-1,0 0 1,-1 0-1,0-1 1,0-1-1,0 1 1,12-11-1,-7 5-2,24-18-30,-2-2-1,-1-2 1,-2 0 0,47-65-1,-57 67-21,-2-1 0,-1 0 0,-1-2-1,-2 0 1,-2-1 0,13-45 0,-19 24 581,-7 52-119,-1 13-118,0 15-255,-2 7 306,0 0-1,-13 57 1,-25 63 884,30-117-914,-90 299 1795,-96 397-1365,191-703-1073,1 1-1,0 51 0,10-92 235,45-63-1101,63-71 1,-67 88 308,-4 5 112,17-25-102,79-76-1,-138 154 861,3-4 2,-1 1-1,1 0 1,0 0-1,0 1 1,1-1 0,-1 1-1,1 0 1,0 0-1,0 0 1,0 1-1,0 0 1,0 0 0,0 0-1,0 1 1,10-2-1,-14 3 12,-1 0 0,1 0 0,0 0 0,-1 0 1,1 0-1,-1 0 0,1 0 0,0 0 0,-1 0 0,1 1 0,-1-1 0,1 0 0,0 0 0,-1 1 0,1-1 0,-1 0 0,1 1 0,-1-1 0,1 1 0,-1-1 0,0 0 0,1 1 0,-1-1 0,0 1 0,1 0 0,-1-1 0,0 1 0,1 0 0,2 19 289,-3-10-157,2 134 1056,-4-108-983,2 0 0,1-1 0,1 1 0,12 53 1,-12-82-215,-1-1 0,1 0 0,1 1 0,-1-1-1,1 0 1,0 0 0,0 0 0,8 9 0,-9-13-35,1 0 0,0 0-1,-1 0 1,1 0 0,0 0-1,0 0 1,0-1 0,0 0-1,0 1 1,1-1 0,-1 0-1,0-1 1,1 1 0,-1 0-1,0-1 1,1 0 0,-1 0 0,0 0-1,1 0 1,3-1 0,5-1-276,0 0 0,-1 0 0,0-1 0,1-1 0,-1 0 0,0 0 0,-1-1 0,1 0 0,-1-1 0,14-10 0,36-36-4848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5377,'0'0'8618,"-130"212"-6594,109-130-359,8 13-273,13 4-248,0 1-456,0-1-335,0-14-89,26-14-264,3-15-128,9-20-705,4-19-1231,25-17-1073,-8-21-1792,-5-18-1192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7866,'0'0'4737,"239"0"-4089,-159 0-424,-9 0-72,-4-4-152,-16 4-88,-9 0-920,-17-7-1353,-13-4-1320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6361,'0'0'4617,"-71"194"-2696,71-119-801,0 6-656,0 1-80,13-1-120,8-3-144,-5-14-120,5-8-464,4-27-872,1-19-1649,-5-10-2512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8162,'0'0'10858,"164"209"-8545,-114-139-433,-8 5-496,-4-4-544,-13-1-431,-8-2-401,-13-1-8,-4 0 0,-13 4-825,-41 3-527,-60 22-1361,14-14-3464,7-26-928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4897,'0'0'9366,"32"-15"-7678,103-45 262,-122 54-1504,0 2 0,1-1 0,-1 2 0,1 0 0,0 0 0,0 2 0,0-1 0,16 2-1,18-2 926,27-5 290,354-21 1252,-462 27-11013,-40-1-410,14 2 1230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7826,'0'0'8269,"-1"24"-7567,-1 6-521,-12 299 5629,12-175-3411,6 178 615,-4-323-2979,1 0 0,1 0 0,-1-1 1,1 1-1,1 0 0,4 10 0,-5-16-30,-1 0 0,0-1 0,1 1-1,-1-1 1,1 1 0,0-1 0,0 0-1,0 1 1,0-1 0,0 0 0,1-1-1,-1 1 1,1 0 0,-1 0 0,1-1-1,0 0 1,-1 1 0,1-1 0,0 0-1,0-1 1,0 1 0,3 0 0,-1 0 47,1 0 0,0-1 0,-1 0 0,1 0 0,0-1 0,-1 1 1,1-1-1,-1-1 0,1 1 0,-1-1 0,0 1 0,1-2 0,-1 1 0,0-1 0,8-5 0,-2-1-56,-1 0-1,0-1 1,-1 0-1,0-1 0,-1 0 1,9-14-1,54-95-1859,-25 31-2666,-2-8-6463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5073,'0'0'10632,"12"-8"-10283,-1 1-232,1 0-1,-1 1 1,1 0-1,0 1 1,0 0-1,1 1 1,19-4-1,298-41 2978,-257 40-1546,133 2-1,-195 7-1378,-32-8-9429,-4-5-31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4353,'0'0'7946,"0"15"-6315,-27 296 5671,0-4-3614,26-82-2254,1-224-1436,0 0 0,0 1 0,0-1 1,1 0-1,-1 0 0,0 0 0,1 0 0,-1 0 1,1 0-1,-1 0 0,1 0 0,-1 0 1,1 0-1,0 0 0,0 0 0,-1 0 1,1 0-1,0-1 0,0 1 0,0 0 0,0-1 1,0 1-1,0 0 0,0-1 0,0 1 1,0-1-1,0 0 0,0 1 0,0-1 0,0 0 1,0 1-1,1-1 0,-1 0 0,0 0 1,1 0-1,2 0-61,-1 0 0,1 0 0,-1-1 0,0 1 0,1-1 0,-1 0 0,0 0-1,1 0 1,-1 0 0,0 0 0,0-1 0,0 0 0,0 1 0,3-3 0,7-8-814,0 0 0,14-18 0,27-37-6125,-10 0-2940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0 240,'0'0'1096,"-151"188"-1096,151-181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3809,'0'0'7613,"0"0"-7555,-1 0-1,1 0 0,-1-1 0,1 1 0,-1 0 0,1 0 1,-1 0-1,1 0 0,0 0 0,-1 0 0,1 0 0,-1 0 1,1 0-1,-1 0 0,1 0 0,-1 1 0,1-1 0,-1 0 1,1 0-1,0 0 0,-1 0 0,1 1 0,-1-1 0,1 0 1,0 1-1,-1-1 0,1 0 0,0 1 0,-1 0 0,-10 9 754,0 1-1,1 1 0,1 0 1,0 0-1,-14 26 0,12-20 11,-7 12-199,1-1 0,2 2 0,1 0 0,2 1 0,1 0 0,1 1 0,2 0 0,1 0 0,-5 65 0,10 59 254,3-95-778,-1-47-109,0-1 0,1 1 0,1-1 0,0 1 1,1-1-1,1 0 0,0 0 0,10 20 1,-10-26-234,0 0 1,1-1 0,0 1 0,1-1 0,0 0 0,6 6 0,-4-7-490,-1 0-1,0 0 1,1-1 0,0 0-1,0 0 1,12 4-1,26 5-6624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6609,'0'0'11984,"17"0"-10231,56 2-189,-67-1-1348,0 0 0,0 0 1,0 1-1,0 0 0,0 0 0,0 0 0,0 1 0,-1 0 1,1 0-1,-1 0 0,0 1 0,0-1 0,6 6 1,1 4 466,0 0 0,19 27 1,-27-36-572,15 24 436,-2 1 0,0 0 1,-2 1-1,-1 1 0,17 55 0,-23-60-486,-2 0 0,-1 0 0,-1 0 1,-1 0-1,-2 1 0,0-1 0,-6 50 0,3-66-162,0 0 0,-1 0-1,0 0 1,-1 0-1,0-1 1,0 0 0,-10 15-1,-1-2-587,-28 30 0,27-34 180,-75 81-4774,2-14-5527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3841,'0'0'8842,"45"-6"-7906,9-1-709,27-5 284,122-1-1,644 38 3571,-178 10-3805,-491-23-1649,-92 4-1052,-62-9-452,35 14-1,-14 4-6729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303 236 5465,'0'0'7354,"3"0"-6047,-2 0-1199,1-1 0,-1 1-1,0-1 1,0 1 0,0-1 0,0 1 0,0-1 0,0 0 0,0 1 0,0-1 0,0 0 0,0 0 0,0 0 0,0 0 0,-1 0 0,1 0 0,0 0 0,0 0-1,-1 0 1,1 0 0,0-2 0,0-1 134,1-1-1,-1 0 1,0 0-1,0 1 1,1-10-1,-2-2 180,0-1 0,-5-28 0,4 40-422,-1-1 0,0 1 0,0 0 0,0 0 0,0 0 0,-1 0 0,0 0 0,0 1 0,0-1 0,-1 1 0,1 0 0,-1 0 1,0 0-1,0 0 0,-1 1 0,1 0 0,-1-1 0,1 2 0,-1-1 0,-8-3 0,9 4-36,-1 0 0,0 1 1,1-1-1,-1 1 0,0 0 0,0 0 1,0 1-1,0-1 0,0 1 0,1 0 1,-1 1-1,0-1 0,0 1 0,0 0 1,0 0-1,0 0 0,1 1 0,-1-1 1,1 1-1,-1 1 0,1-1 0,0 0 1,0 1-1,-5 4 0,-2 4 21,1 0 1,0 1-1,1 0 0,0 0 0,1 1 0,1 1 1,0-1-1,-5 15 0,2-2 9,1 0-1,1 1 1,-6 43-1,11-46-44,1 0-1,1 0 0,2 27 0,-1-46 17,1-1-1,0 0 0,0 1 0,0-1 1,1 0-1,-1 0 0,1 0 0,0 0 1,0 0-1,0 0 0,1 0 0,-1-1 1,1 1-1,0-1 0,0 0 0,0 0 0,1 0 1,-1 0-1,1 0 0,-1-1 0,1 0 1,0 1-1,0-1 0,0-1 0,0 1 1,9 2-1,5 0-154,0 0 0,1-1 0,0-1 0,36-1 0,-43-1 79,1-1-1,-1-1 0,0 0 1,-1-1-1,1 0 1,0-1-1,-1-1 0,0 1 1,0-2-1,0 1 0,-1-2 1,1 1-1,14-14 0,-7 5-179,-1-2 0,0 0 1,-1-1-1,-1 0 0,-1-2 0,12-20 0,-26 38 300,1 1 1,-1 0 0,1 0 0,0 0 0,-1 0 0,1-1 0,0 1 0,0 0-1,0 0 1,-1 0 0,1 0 0,0 1 0,0-1 0,1 0 0,-1 0-1,0 1 1,0-1 0,0 0 0,0 1 0,1-1 0,-1 1 0,0 0 0,0-1-1,2 1 1,-1 0 9,-1 1-1,1 0 1,-1 0-1,1 0 1,-1-1-1,0 1 1,1 1 0,-1-1-1,0 0 1,0 0-1,0 0 1,0 0-1,0 1 1,0-1-1,0 1 1,-1-1-1,1 1 1,0 1-1,1 0-11,5 12-83,1 0 1,17 22 0,-22-32-392,1-1 0,0 0-1,0 0 1,1 0 0,-1-1 0,1 0-1,-1 0 1,1 0 0,0 0-1,0-1 1,10 4 0,11-1-3542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7090,'0'0'3571,"7"41"-2484,26 132-411,-13-3-274,-16-125-363,11 51 0,-15-95-40,0 0 1,1-1-1,-1 1 0,0 0 0,0-1 0,0 1 1,0 0-1,1 0 0,-1-1 0,0 1 1,1-1-1,-1 1 0,0 0 0,1-1 1,-1 1-1,1-1 0,-1 1 0,1-1 0,0 2 1,7-8 134,3-22 60,0-9-170,1 0-1,1 1 0,2 1 0,30-51 1,-39 77-84,0 1 1,1 0-1,-1 1 1,2 0 0,-1 0-1,1 0 1,17-10 0,4-1-1543,32-13 1,-20 11-1172,11-8-1926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238 302 6209,'0'0'10433,"5"-16"-9962,6-18-1216,-2-1 1,-2 0-1,-1-1 0,2-44 1,-7 77 690,-1 0 0,0 0 0,-1 1 1,1-1-1,0 0 0,-1 0 1,1 1-1,-1-1 0,0 0 0,0 1 1,0-1-1,0 1 0,0-1 1,-1 1-1,1 0 0,-1-1 1,0 1-1,1 0 0,-5-3 0,3 3 40,1 1 0,-1-1 0,0 1 0,-1 0 0,1 0 0,0 0 0,0 0 0,0 0 0,-1 1 0,1-1-1,0 1 1,-1 0 0,1 0 0,0 1 0,-1-1 0,-3 2 0,2-1 15,0 0 0,1 1 0,-1 0 0,1 0 0,-1 1 1,1-1-1,0 1 0,0 0 0,0 0 0,0 0 0,1 1 0,-1-1 0,1 1 0,0 0 1,0 0-1,0 0 0,1 0 0,-3 6 0,-4 6 40,2 1 0,0-1 0,-8 29 0,11-26 19,1 0 0,1 1 0,1-1 0,1 29 0,0-25-44,0-22-18,0 0 0,1 0 0,-1 0 0,0 0-1,1 0 1,-1 0 0,1-1 0,-1 1 0,1 0-1,-1 0 1,1 0 0,0-1 0,-1 1 0,1 0-1,0-1 1,0 1 0,-1 0 0,1-1 0,0 1-1,0-1 1,0 1 0,0-1 0,0 0 0,0 1-1,0-1 1,-1 0 0,1 0 0,0 0 0,0 1-1,0-1 1,0 0 0,0 0 0,0-1 0,0 1-1,2 0 1,1 0-8,-1-1 0,1 1 0,-1-1 0,0 1 0,1-1 0,-1 0 0,0 0 0,0 0 1,1-1-1,-1 1 0,4-4 0,2-4-33,0-1 0,0 0 0,-1-1 1,-1 0-1,1 0 0,-2-1 0,11-24 1,10-17 186,-20 46 300,-2 10 299,-1 17-63,2 397 2105,-7-265-2609,1-140-129,-1 1 0,0 0 0,-1 0-1,0-1 1,-1 1 0,-1-1 0,0 1 0,0-1 0,-8 13 0,9-19 20,-1 0 1,1 0 0,-1-1-1,0 1 1,-1-1 0,1 0-1,-1 0 1,0-1 0,-1 0-1,1 1 1,-1-2 0,1 1-1,-1-1 1,0 1-1,0-2 1,-1 1 0,1-1-1,-1 0 1,-6 2 0,2-3 53,1 1 1,-1-1 0,1-1 0,-19-1 0,26 1-101,1 0 0,-1 0 0,1-1 0,-1 1 0,1-1 0,-1 0 0,1 0 0,0 0 0,-1 0 0,1 0 0,0 0 0,0 0 0,0-1 0,0 1 0,0-1 0,0 0 0,0 0 0,0 1 0,1-1 0,-1 0 0,1 0 0,-1-1 0,-1-3 0,1-3-43,-1 0 0,2 0 0,-1-1 0,1 1 0,1-1 0,0 1 0,0 0-1,1-1 1,0 1 0,1-1 0,0 1 0,0 0 0,1 0 0,0 0 0,0 0 0,1 0 0,1 1-1,-1 0 1,1 0 0,8-9 0,41-51-2254,66-61-1,-57 63-563,15-17-2470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82 9402,'0'0'3395,"0"39"-2260,0 126-404,-1-100-475,0-49-230,1 0 0,0 0-1,1 0 1,1 0 0,0 0-1,7 20 1,-2-23-50,1-12 1,-7-3 28,1 1 1,0-1-1,0 0 1,-1 0-1,1 0 0,-1 0 1,0 0-1,1 0 1,0-4-1,8-14 3,97-182-80,-83 163-58,1 1-1,2 2 0,35-37 0,-54 64 71,0 1 1,0 1-1,1-1 0,18-10 0,-23 16 44,0-1 0,1 1-1,-1 1 1,1-1 0,0 1 0,-1-1-1,1 1 1,0 0 0,0 1-1,0-1 1,0 1 0,-1 0 0,9 1-1,-11 0 30,0 0 1,0 0-1,0 0 0,0 0 0,0 0 0,0 0 0,0 0 0,-1 1 0,1-1 0,0 1 0,-1-1 0,1 1 1,-1 0-1,0-1 0,0 1 0,1 0 0,-1 0 0,0 0 0,-1 0 0,1 0 0,0 0 0,0 0 0,-1 0 1,0 0-1,1 0 0,-1 4 0,2 10 199,0 0 0,-2 26 0,0-29-65,0 141 562,0-152-764,2-22-789,1 13 477,0 0 0,0 0 0,1 0 0,0 0 0,1 0 0,-1 1 0,1 0 0,0 0 0,1 0 1,8-6-1,7-6-1369,38-23 0,-51 35 1521,1 2 0,0-1 0,18-5-1,-24 9 296,-1 0-1,1 1 1,-1-1-1,1 1 1,-1 0-1,1 0 1,0 0-1,-1 0 1,4 1-1,-5-1 35,0 0-1,-1 0 0,1 0 1,0 1-1,-1-1 0,1 0 1,0 1-1,-1-1 0,1 1 1,0-1-1,-1 1 0,1-1 1,-1 1-1,1-1 0,-1 1 1,1 0-1,-1-1 0,1 1 0,-1 0 1,0-1-1,1 1 0,-1 0 1,0 0-1,0-1 0,1 1 1,-1 0-1,0 0 0,0-1 1,0 2-1,2 129 6217,-3-68-5593,1-63-819,0 1 0,0 0 0,0-1 0,1 1 0,-1 0 0,0-1 0,0 1 0,1-1 0,-1 1 0,0 0 0,1-1 0,-1 1 0,1-1 0,-1 1 0,1-1 0,-1 0 0,1 1 0,-1-1 0,1 1 0,-1-1 0,1 0 0,-1 1 0,1-1 0,0 0 0,-1 0 0,1 0 0,0 1 0,-1-1 0,1 0 0,0 0 0,-1 0 0,1 0 0,0 0 0,1 0 1,0 0-370,1 0 1,0 0 0,-1-1-1,1 1 1,0-1 0,-1 1-1,1-1 1,-1 0 0,4-1 0,22-22-4385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253 180 3769,'0'0'7705,"-27"-29"-7454,-85-85-213,75 81-39,36 32 1,1 1 0,-1 0 1,1-1-1,-1 1 0,0 0 0,1 0 0,-1-1 1,1 1-1,-1 0 0,0 0 0,1 0 0,-1 0 1,1 0-1,-1 0 0,0 0 0,1 0 0,-1 0 1,1 0-1,-1 0 0,0 0 0,1 0 0,-2 1 1,-4 0 8,4 0 2,0 0 0,0-1 0,0 1 0,1 0 0,-1 0 0,0 1 0,1-1 0,-1 0 0,0 1 0,1-1 0,0 1 0,-1-1 0,1 1 0,0-1 0,0 1 0,0 0 0,0 0 0,0 0 0,0 0 0,0 0 0,1-1 0,-1 1 0,0 3 0,-11 52 430,11-53-377,-5 52 615,2 78 0,4-131-757,0 0 0,0 0 1,0-1-1,0 1 0,1 0 0,-1 0 0,1 0 1,-1 0-1,1 0 0,0 0 0,0-1 0,1 1 1,-1 0-1,0-1 0,1 1 0,0-1 0,-1 1 1,1-1-1,0 0 0,0 0 0,0 0 0,1 0 1,-1 0-1,0 0 0,1-1 0,-1 1 1,1-1-1,0 0 0,-1 1 0,1-1 0,0 0 1,0-1-1,0 1 0,-1 0 0,5-1 0,-6 0 25,1 0 0,-1 0 0,0-1 0,1 1 0,-1-1 0,0 1 0,1-1 0,-1 1 0,0-1 0,0 0 0,0 0 0,1 1 0,-1-1 0,0 0 0,0 0 0,0 0 0,0 0 0,-1 0 0,1 0 0,0-1 0,0 1 0,-1 0 0,2-3 0,11-33-677,-11 28 472,22-94-944,-13 51 1348,-10 48-80,0 0 0,1 1 0,-1-1 0,1 0 1,0 1-1,0-1 0,1 1 0,-1-1 0,1 1 0,-1 0 1,1 0-1,0 0 0,0 0 0,0 1 0,1-1 1,-1 1-1,1 0 0,-1 0 0,1 0 0,0 0 0,0 1 1,0 0-1,0-1 0,0 1 0,0 1 0,6-2 1,0 1-33,0 0 1,1 1-1,-1 0 1,0 0-1,0 1 1,0 1 0,0 0-1,0 0 1,-1 1-1,11 3 1,-3 3 181,0 0 1,30 23-1,9 5 326,-53-35-658,-1-1 1,0 0-1,0 0 0,1 0 1,-1 0-1,1 0 1,-1 0-1,1 0 1,-1-1-1,1 1 0,0-1 1,-1 0-1,1 0 1,-1 0-1,1 0 1,0 0-1,-1-1 1,1 1-1,-1-1 0,1 1 1,-1-1-1,1 0 1,-1 0-1,1 0 1,-1-1-1,0 1 0,0 0 1,1-1-1,-1 1 1,0-1-1,3-3 1,16-25-4626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3473,'0'0'7257,"210"201"-6905,-172-165-200,-1-8-152,-3-10-80,-9-8-624,-4-10-808,-12 0-1257,-5-7-1528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3657,'0'0'8546,"-134"188"-7482,58-89-1064,13-18-1737,0-6-4424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2761,'-176'26'1229,"138"-22"-585,32-6 158,3-1 409,3 4-631,1 2-431,-1-1 0,1 1 0,0-1 0,0 1 0,0-1 1,0 1-1,0-1 0,0 0 0,0 0 0,1 1 0,-1-1 0,1 0 0,0 0 0,2 2 1,5 7 389,224 314 7146,-20 19-3438,21 116-2180,89 157-1306,-261-516-762,-22-40-211,36 79-1,-74-136-84,0 0 0,0 0-1,-1 0 1,0 0 0,0 1 0,0-1-1,0 0 1,0 6 0,-6-7-2816,-21-3-2272,-6 0-1418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6521,'0'0'7650,"239"-56"-6522,-142 34-480,3 5-360,-7 3-135,-9 6-153,-17 5-513,-8-4-1535,-22 3-2361,-20-3-792</inkml:trace>
  <inkml:trace contextRef="#ctx0" brushRef="#br0" timeOffset="1">530 1 7770,'0'0'4753,"-42"251"-3081,38-169-616,4-1-544,0-6 40,4-8 41,17-17-257,8-15-272,5-17-64,8-15-296,12-3-865,34-35-1055,-12-15-2361,-9 1-336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6 5241,'0'0'9106,"-36"-2"-8126,-113-2 74,145 4-986,-1 0 1,1 1-1,0-1 1,-1 1 0,1 0-1,0 1 1,0-1-1,0 1 1,0-1-1,0 1 1,0 0-1,0 1 1,0-1-1,1 1 1,-1-1-1,1 1 1,0 0 0,0 1-1,0-1 1,0 0-1,0 1 1,1-1-1,0 1 1,-3 5-1,-1 2 202,0-1-85,1 1 0,1 0 1,0 0-1,0 0 0,1 1 0,1-1 1,0 1-1,0 0 0,1-1 1,1 1-1,1 20 0,-1-27-161,0-1-42,1-1-1,-1 0 1,0 0-1,1 0 1,0 0-1,0 0 1,0 0-1,0 0 1,0 0 0,1 0-1,-1 0 1,1-1-1,0 1 1,0 0-1,0-1 1,0 0-1,0 1 1,0-1-1,1 0 1,-1 0 0,1 0-1,0-1 1,-1 1-1,1-1 1,0 1-1,0-1 1,0 0-1,0 0 1,3 1-1,8 1-488,0 0-1,1 0 1,-1-1-1,0-1 0,16-1 1,-25 0 34,1 0 1,-1 0 0,0 0 0,0-1 0,1 0-1,-1 0 1,0 0 0,0-1 0,0 1-1,0-1 1,0 0 0,0-1 0,-1 1 0,1-1-1,-1 0 1,0 0 0,0-1 0,0 1 0,0-1-1,0 0 1,-1 0 0,6-7 0,6-15-4167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4729,'0'0'8778,"222"-60"-8706,-154 45 64,-5 1-136,-5 4-232,5-12-1368,-17 5-2009,-12-1-2224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7530,'0'0'11994,"235"-3"-11754,-151 3-240,0 0-152,-9-7-1672,-12 0-689,-17 0-863,-16 3-1129,-18 0-1505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7538,'0'0'9906,"-63"230"-7506,46-145-775,4 7-305,5 0-552,4-7-408,-1-18-224,5-10-136,0-15-496,0-13-1008,5-8-1489,20-14-1448,-4-7-1760,0 0-1937</inkml:trace>
  <inkml:trace contextRef="#ctx0" brushRef="#br0" timeOffset="1">458 291 8890,'0'0'8466,"-92"220"-8018,87-160-160,5-7 24,0-11-312,9-3-24,12-10-496,0-12-792,12-17-849,-8 0-1128,5-7-1600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9098,'0'0'6295,"2"38"-5735,7 121-37,-8-83-174,3-22-114,-4-54-230,0 0 1,1 0 0,-1-1 0,0 1-1,0 0 1,0 0 0,0 0-1,1-1 1,-1 1 0,0 0 0,0 0-1,0 0 1,1 0 0,-1 0 0,0 0-1,0-1 1,1 1 0,-1 0-1,0 0 1,0 0 0,1 0 0,-1 0-1,0 0 1,0 0 0,1 0-1,-1 0 1,0 0 0,0 0 0,1 0-1,-1 0 1,0 0 0,0 0 0,1 1-1,-1-1 1,0 0 0,0 0-1,1 0 1,-1 0 0,0 0 0,0 0-1,0 1 1,1-1 0,-1 0 0,0 0-1,0 0 1,0 1 0,0-1-1,1 0 1,-1 0 0,0 1 0,0-1-1,0 0 1,0 0 0,0 1-1,0-1 1,0 0 0,11-22-42,8-31-544,3 2-1,2 1 1,36-55 0,-59 102 581,1 0 1,0 0-1,-1 1 0,1-1 1,0 1-1,0 0 1,1-1-1,-1 1 1,0 0-1,1 0 1,-1 0-1,1 1 1,0-1-1,-1 1 1,1-1-1,0 1 1,0 0-1,0 0 1,0 0-1,0 1 1,0-1-1,0 1 1,0-1-1,0 1 1,6 0-1,-7 1 22,-1-1-1,1 0 0,-1 1 1,1 0-1,-1-1 0,0 1 1,1 0-1,-1-1 0,0 1 1,0 0-1,1 0 0,-1 0 0,0 0 1,0 0-1,0 0 0,0 0 1,0 1-1,0-1 0,-1 0 1,1 1-1,0-1 0,-1 0 1,2 4-1,11 37 557,-12-38-502,9 37-16,-2 0 0,-3 1 0,2 62-1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4849,'0'0'13443,"121"213"-12931,-121-174-512,0 7-112,-88 21-1448,9-10-2473,-14-8-5249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5385,'0'0'5403,"0"31"-3908,0 1-1064,1 22 770,-13 106-1,-18-6 2042,-79 239 0,90-332-2710,-25 76 459,-65 246 715,104-357-1683,1 0 1,1 1-1,1 32 0,2-61-65,0 0-1,1 0 0,-1-1 1,1 1-1,0 0 0,0 0 1,-1 0-1,1 0 0,3-4 1,-4 5 27,129-203-1898,-78 129 1061,-46 67 770,14-23-430,1 2 1,1 1 0,1 0 0,2 1 0,28-24-1,-50 49 494,0 1-1,0-1 1,0 0-1,0 1 0,1 0 1,-1-1-1,1 1 1,-1 0-1,1 0 0,-1 0 1,1 1-1,0-1 1,-1 0-1,1 1 0,0 0 1,0 0-1,-1 0 1,1 0-1,0 0 1,-1 0-1,1 1 0,0-1 1,-1 1-1,1 0 1,0 0-1,2 1 0,-1 1 37,1 0 0,-2 0-1,1 0 1,0 1-1,-1-1 1,1 1-1,-1 0 1,0 0 0,0 0-1,0 0 1,-1 1-1,4 8 1,8 23 744,10 41 1,-18-52-474,1 0 0,2 0-1,1 0 1,1-1 0,14 23 0,-23-44-292,0 0 1,0 0-1,1 0 0,-1 0 1,1 0-1,0-1 0,0 1 1,0-1-1,0 1 1,1-1-1,-1 0 0,0-1 1,1 1-1,4 1 0,-4-2-102,1 0-1,0 0 0,-1-1 0,1 0 0,0 0 0,0 0 1,-1-1-1,1 1 0,0-1 0,-1 0 0,1 0 0,0-1 1,-1 1-1,5-3 0,26-15-1942,-2-1 0,0-1 1,49-42-1,10-17-4451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8418,'0'0'15819,"-222"259"-15147,201-171 104,8 4-343,9-7-401,4-10-32,0-11 0,25-15-785,21-13-863,63-36-2017,-12 0-3744,-1-25-1617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7234,'0'0'9450,"231"-39"-8850,-122 14-416,-4 7-80,-13 4-104,-17 7-336,-16 4-625,-17 3-607,-17-18-1344,-16 4-1393,-9-11-2193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3417,'0'0'6905,"-25"-7"-6897,21 7 104,-1 0-112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685 925 4881,'0'0'10004,"-19"-38"-9546,-64-124-375,74 142-124,-1 1-1,-2 1 1,1 0 0,-2 1 0,-1 0-1,0 0 1,-1 2 0,-19-17 0,26 26-2,-1 1 0,0 0 1,-1 0-1,1 1 1,-1 0-1,0 0 1,0 1-1,0 0 1,0 1-1,0 1 0,-1-1 1,1 1-1,-1 1 1,1 0-1,-16 2 1,16 0 32,0 0 1,0 0 0,1 1 0,-1 1-1,1-1 1,0 1 0,0 1-1,0 0 1,0 0 0,1 1 0,0-1-1,0 2 1,1-1 0,0 1-1,0 1 1,0-1 0,-10 17-1,2-2 10,2 1-1,0 1 1,2 0-1,1 0 1,-13 44-1,14-29 52,2 1 1,1 0-1,-1 73 0,7-97 29,0 0-1,0 0 1,2-1-1,0 1 0,7 28 1,-7-38-32,0-1 0,0 0 0,1-1 0,-1 1 0,1 0 1,0-1-1,0 1 0,1-1 0,-1 0 0,1 0 0,0 0 0,0-1 0,0 1 1,1-1-1,-1 0 0,1-1 0,0 1 0,0-1 0,10 4 0,-3-2 99,1-1 0,-1 0-1,1-1 1,0 0 0,0-1-1,0-1 1,0 0-1,0-1 1,0 0 0,-1-1-1,1 0 1,0-1 0,-1 0-1,1-1 1,-1-1 0,0 0-1,-1-1 1,1 0 0,20-15-1,0-3 3,-1-1 1,-2-2-1,0-1 1,-2-1-1,29-40 0,-6-1-499,-3-1 0,49-103 0,54-154-4538,-75 145-271,-13 21-843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6633,'0'0'7754,"-26"262"-5994,22-159 65,-4 14-297,4-4-552,-1-6-560,5-22-191,0-25-209,9-21-16,24-25-601,47-18-1455,-9-35-1353,1-14-3544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3049,'0'0'15163,"79"32"-13563,-45 4-279,-1 10 127,-12 14-144,-8 14-208,-13 18-263,0 15-417,-42 9-416,-59 72-464,9-32-2665,4-18-6689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5481,'0'0'7882,"235"-11"-7770,-155 11-112,-13 0-344,-12 18-1665,-22 0-1391,-28 3-1433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5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7930,'0'0'7081,"256"-25"-7081,-164 25-280,-12 0-2080,-21 0-2441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98 2224,'0'0'14761,"-13"-8"-14090,-83-50-182,87 53-481,0 1-1,0-1 1,-1 2-1,1-1 1,-1 1-1,0 1 1,0 0-1,0 0 1,0 1-1,-1 0 0,1 1 1,-15 1-1,17 0 15,0 0-1,-1 1 0,1 0 0,0 0 0,1 0 1,-1 1-1,0 0 0,1 1 0,0 0 0,-1 0 0,1 0 1,1 1-1,-1 0 0,1 1 0,-7 7 0,4-2 21,1 1 0,0 0 0,0 1 0,2-1 0,-1 2-1,2-1 1,0 0 0,0 1 0,1 0 0,1 0 0,1 1 0,0-1-1,0 1 1,2-1 0,-1 1 0,2-1 0,4 24 0,-4-31-32,1 0 1,0 0 0,1-1-1,-1 1 1,1-1 0,1 0-1,-1 1 1,1-2 0,0 1-1,1 0 1,-1-1 0,1 0-1,0 0 1,0 0 0,1-1-1,-1 1 1,1-1 0,0-1-1,0 1 1,0-1 0,1 0-1,-1 0 1,13 2 0,-3 0-137,0-1 0,0-1 0,0 0 0,1-2 0,-1 0 0,0 0 1,1-2-1,-1 0 0,23-5 0,-25 3-175,0-1-1,-1-1 1,0 0-1,0 0 1,-1-2-1,1 0 1,15-11 0,5-7-1051,31-32 0,-51 45 916,100-99-4730,-17-2-537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4817,'0'0'8335,"2"26"-7787,13 324 1077,-15-340-1590,1 105 197,-5-1 0,-21 127-1,22-228-224,0 26-44,25-67-609,81-113-1227,-46 59 869,87-96 0,-142 175 1043,0 0 0,1 0 0,-1 1 0,0-1 0,1 1-1,-1 0 1,1 0 0,0 0 0,0 0 0,0 0-1,0 1 1,0-1 0,0 1 0,0 0 0,0 0 0,1 0-1,-1 0 1,7 0 0,-10 1-20,1 0 0,-1 0-1,0 0 1,1 0 0,-1 0 0,1 1 0,-1-1 0,0 0 0,1 0-1,-1 0 1,0 1 0,1-1 0,-1 0 0,0 0 0,1 1 0,-1-1-1,0 0 1,1 1 0,-1-1 0,0 0 0,0 1 0,0-1-1,1 1 1,-1-1 0,0 0 0,0 1 0,0-1 0,0 1 0,0 0-1,3 14 293,-1 1 0,0-1-1,-1 1 1,-1 0-1,-2 16 1,1 12 106,0 7-36,0-21-281,1 0 1,4 32 0,-4-60-159,0 0 0,0 0 1,1 0-1,-1 0 0,1 0 1,-1 0-1,1 0 0,-1 0 1,1 0-1,0 0 0,0 0 1,0 0-1,0-1 0,0 1 0,1 0 1,-1-1-1,0 1 0,1-1 1,-1 1-1,1-1 0,-1 0 1,1 0-1,0 0 0,0 0 1,-1 0-1,1 0 0,0 0 1,0 0-1,0-1 0,0 1 1,0-1-1,0 1 0,0-1 0,0 0 1,0 0-1,0 0 0,0 0 1,4-1-1,2 0-364,-1-1 1,1 0-1,-1-1 1,1 0-1,-1 0 1,0-1-1,-1 0 0,13-8 1,35-30-3643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249 121 5033,'0'0'3413,"-1"-20"-3687,1 7 158,-1 0-1,0 0 0,-6-26 1,6 38 103,0-1 1,1 1-1,-1-1 0,0 1 1,0 0-1,0-1 1,0 1-1,0 0 1,0 0-1,-1 0 1,1 0-1,0 0 1,0 0-1,-1 0 1,1 0-1,0 1 0,-1-1 1,1 0-1,-1 1 1,1-1-1,-1 1 1,-2-1-1,-36 1-53,28 1 94,5 0 37,1-1 0,-1 2 0,1-1 0,0 1 0,-1-1 1,1 2-1,0-1 0,0 1 0,1 0 0,-1 0 0,0 0 0,1 1 0,0 0 1,0 0-1,0 1 0,0-1 0,1 1 0,-6 7 0,5-5 66,0 1 0,0-1 0,1 1 0,0 1 0,0-1 0,1 0 0,0 1 0,0 0 0,1 0 0,1 0 0,-1 0 1,1 16-1,0-10-21,3 25 352,-2-39-449,0 0 0,1 0-1,-1 0 1,1 0 0,-1 1 0,1-1 0,-1 0 0,1 0 0,0 0-1,-1 0 1,1 0 0,0 0 0,0-1 0,0 1 0,0 0 0,0 0-1,0-1 1,0 1 0,0 0 0,0-1 0,0 1 0,0-1-1,0 1 1,0-1 0,1 0 0,-1 1 0,1-1 0,3 1-29,-1-1-1,1 0 1,-1 1 0,1-2 0,-1 1-1,1 0 1,-1-1 0,1 0 0,-1 0 0,1 0-1,-1-1 1,0 1 0,0-1 0,7-4-1,-1-1-239,-1 0 1,0-1-1,17-17 0,10-10-446,-35 34 709,0 0 0,0 0 0,0 0 0,0 0 0,0 0 0,0 0 0,0 0 0,0 0 0,1 1 0,-1-1 0,0 1 0,1-1 0,-1 1 0,1-1 0,-1 1 0,0 0 0,1-1 0,-1 1 0,1 0 0,-1 0 0,1 0 0,-1 0 0,0 1 0,1-1 0,-1 0 0,1 1 0,-1-1 0,0 0 0,1 1 0,-1 0 0,0-1 0,1 1 0,-1 0 0,0 0 0,0-1 0,0 1 0,0 0 0,0 0 0,0 0 0,2 3 0,2 3 247,-1 1-1,1 0 1,-1 0-1,-1 0 1,5 13 0,-2-5 24,-3-7-151,1 1 90,0 0 0,1-1 0,10 17 0,-13-24-262,-1 0 0,1 0 0,0 0 0,-1 0 0,1-1 0,0 1 0,0 0 0,1-1 0,-1 0 0,0 1 0,0-1 0,1 0 0,-1 0 0,0 0 0,1 0 0,-1-1 0,1 1 0,0-1 0,-1 1 0,4-1 0,-3 0-61,-1-1 0,1 1 0,-1-1 0,1 0 0,-1 1 0,1-1 0,-1 0 0,1-1 0,-1 1 0,0 0 0,0-1 0,0 1 0,0-1 0,0 0 0,0 0 0,0 1 0,0-1 0,-1 0 0,1-1 0,-1 1 0,1 0 0,-1 0 1,0-1-1,1-1 0,5-7-458,23-42-2058,0 0-42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0 478 2721,'0'0'10658,"67"117"-10418,-58-92-240,3-11-408,-3-14-1329,-1 0-1647,0 0 375</inkml:trace>
  <inkml:trace contextRef="#ctx0" brushRef="#br0" timeOffset="1">185 0 6393,'0'0'3905,"33"184"-4961,-16-134-1016,-4-15-1257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3465,'0'0'3478,"1"39"-2347,5 126-212,-5 20 187,6-194-1051,46-102-55,-4 4-40,-41 92 43,1 1 1,0 0-1,1 0 0,22-22 0,-26 31 19,-1 1 1,1-1-1,0 2 0,0-1 0,1 1 1,-1-1-1,1 2 0,-1-1 0,1 1 0,0 0 1,0 0-1,0 1 0,0 0 0,0 0 1,0 1-1,0 0 0,8 1 0,-12-1 46,0 0 0,0 1 0,-1-1 0,1 1-1,0-1 1,0 1 0,-1 0 0,1 0 0,-1 1-1,1-1 1,-1 0 0,1 1 0,-1-1 0,0 1 0,4 3-1,-1 0 119,0 0-1,-1 1 0,0 0 0,0 0 0,0 0 0,3 7 1,3 10 649,-1 1 0,9 38 0,-18-61-810,9 34 921,6 54-1,-12-36-5767,-3-45-880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4745,'0'0'3713,"52"0"-2158,9 1-1008,37 0 869,147-16 0,335-66 2270,-200 26-2151,343-34 257,16 47-2427,-528 42-4392,-190-4 2599,-18-10-1009,-3-3 152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1683 0 288,'0'0'12991,"-31"43"-10248,-225 307 1383,-392 475-178,609-778-3829,-403 536 319,395-506-1667,-51 116 0,20-8-6176,34-76-552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5249,'0'0'5713,"0"212"-4128,-4-84 567,4 14 561,0-1-681,0-3-1112,33-3-464,5-15-344,4-13-112,-4-22-224,-9-22-864,-4-24-888,-8-21 23,4-18-503,-4-28-497,0-22-824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3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4201,'0'0'5336,"49"-14"-3556,-17 5-1636,394-94 1923,279 38 918,12 58-1898,-527 7-867,868 43 152,-983-34-794,0 2 0,0 4 0,-1 3 1,-1 4-1,-1 2 0,104 52 0,-166-71 549,-2-1 235,-1 0 0,1 0 1,-1 0-1,0 1 0,0 0 0,-1 1 1,9 8-1,-8 3 6362,-4-7-6443,10 28 170,-1 0-1,-2 1 0,-2 0 0,7 79 0,-13 168-722,-4-182-180,-8 95-2263,-3-63-2249,-1-12-4319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4353,'0'0'19100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3897,'0'0'9534,"12"0"-8686,73 0-5,131-3 671,1055-116 2310,-824 70-3809,-267 43-2537,-66 7-1609,-18 5-1977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1 5689,'0'0'3022,"-3"10"-2278,2-5-630,-1 1 0,1 0 0,1 0 0,-1 0 1,1 0-1,0 0 0,2 11 0,17 59 692,-5-21-381,-2 1-1,-3 0 0,-3 1 1,0 67-1,-3 81 358,-9-1-1,-51 326 1,38-421-579,-103 616 571,119-709-755,-4 34-337,-1-2 1,-24 74-1,28-110 21,-1 0 0,0 0-1,-1 0 1,0-1 0,-1 0 0,0 0 0,-1-1 0,0 0-1,-1 0 1,0-1 0,0 0 0,-1 0 0,0-1 0,-14 8-1,13-9-555,-1-1-1,-23 9 1,-17-4-2644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6721,'0'0'1531,"56"-10"-1196,-11 1-190,69-12 623,153-7 0,-144 21-228,592-21 361,-710 28-895,417 14 723,191 3-295,-5-53-84,64 0 45,-598 34-370,11 0-51,0 3 1,118 16-1,73 34 8,-109-18 99,237 17 0,-88-41 14,429-42 1,-560 16 30,0 8 0,368 30 0,-391-1-34,360 38-61,-469-54-54,357 36-256,-276-20 226,133 36 0,-248-51 65,36 11-1031,1-3 0,115 12 0,-77-24-1957,-13-1-641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2737,'0'0'6724,"10"37"-6319,73 256 1135,-50-147-121,-7 2-1,11 229 1,-29 296 1960,-9-609-2921,-7 228 1064,0 40-905,8-284-762,0 203-3899,1-251 3950,-1 1 0,0-1 0,0 1 1,0-1-1,0 1 0,0-1 0,1 1 0,-1-1 0,0 1 0,0-1 0,0 1 0,0-1 1,0 1-1,0-1 0,-1 0 0,1 1 0,0-1 0,0 1 0,0-1 0,0 1 0,0-1 1,-1 1-1,1-1 0,0 1 0,0-1 0,-1 0 0,1 1 0,0-1 0,-1 0 1,1 1-1,0-1 0,-1 0 0,1 1 0,-1-1 0,1 0 0,0 0 0,-1 1 0,1-1 1,-1 0-1,1 0 0,-1 0 0,1 0 0,-1 0 0,1 0 0,-1 1 0,1-1 1,-1 0-1,1 0 0,-1-1 0,1 1 0,-1 0 0,0 0 0,-4 0-914,-19 0-3936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0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1216,'0'0'8282,"260"0"-7266,-134 0 561,13 4-425,-1 17-568,-3-3-584,11-18-560,-32 0-3441,-30-39-4489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5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6385,'0'0'15244,"117"-35"-14780,-54 10-240,13 0-32,12 7-192,50 4-160,-20 11-2897,-13-8-5745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3841,'0'0'12795,"44"1"-10118,410 2 2301,-317-3-3907,604-17 3296,-350-22-2716,164-11-264,-378 42-1431,-253 4-5502,47 1 2644,-37-4-5890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2296,'0'0'13577,"40"10"-11363,-14-4-1861,22 7 212,1-2 0,0-3 1,1-2-1,56 0 0,473-19 1227,-181 7-3271,-141 21-5548,-146-5 641,-20-5-644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1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19804,'0'0'7154</inkml:trace>
  <inkml:trace contextRef="#ctx0" brushRef="#br0" timeOffset="1">0 96 12395,'303'-71'11162,"-303"61"-11162,0-5-11891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5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301 106 9618,'0'0'11508,"-42"-22"-10903,42 22-605,-52-27 228,-69-25-1,118 51-215,0 0 0,0 0 0,0 0 0,0 1 0,-1-1 0,1 1 0,0 0 0,0 0 0,0 0 0,-1 1 0,-3 0-1,5 0-4,1-1 0,-1 1-1,0 0 1,1 0-1,-1-1 1,1 1-1,-1 0 1,1 1-1,0-1 1,-1 0-1,1 0 1,0 0-1,0 1 1,-2 2 0,0 1 7,1 0 1,0 1 0,0-1 0,1 1-1,-1-1 1,1 1 0,1-1 0,-1 9-1,0-4 16,-2 9 12,2 0 0,0 0-1,1 0 1,0 0 0,2 0-1,0 0 1,2 0 0,0 0-1,0-1 1,2 0 0,1 0-1,0 0 1,1-1 0,1 0-1,16 24 1,-13-24-32,1-1-1,1 0 1,27 24-1,-34-34-42,1 0 0,0 0 0,1-1 0,-1 0 1,1-1-1,0 0 0,0 0 0,1-1 0,-1 0 0,11 2 0,-11-3-195,0 0 1,0-1-1,1 0 1,-1-1 0,1 0-1,-1 0 1,1-1-1,-1 0 1,0-1-1,1 0 1,-1 0-1,0-1 1,0 0-1,0 0 1,11-8-1,0-3-770,-1-2 0,-1 0 0,27-31 0,54-75-4757,-16 5 282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5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5537,'0'0'8355,"-2"37"-6336,-24 395 3432,-9 306-2753,35-736-2748,0 0 1,0 0 0,0-1-1,0 1 1,0 0 0,1 0-1,-1 0 1,1-1 0,-1 1-1,1 0 1,-1-1 0,1 1-1,2 2 1,-3-3 24,0-1 1,1 0-1,-1 0 0,0 0 1,0 1-1,1-1 0,-1 0 1,0 0-1,1 0 0,-1 0 1,0 0-1,1 0 1,-1 0-1,0 0 0,1 0 1,-1 0-1,0 0 0,1 0 1,-1 0-1,0 0 0,1 0 1,-1 0-1,0 0 1,1 0-1,-1 0 0,0-1 1,1 1-1,-1 0 0,15-15-432,0-9 32,-1-1 0,-2-1 0,0 0 0,13-48 0,-4 13-644,11-28-351,37-90-164,-68 178 1577,3-9-36,1 0 0,0 1 0,11-14-1,-15 20 44,1 1 0,0 0 0,0 1 0,0-1 0,0 0 0,0 0-1,0 1 1,1-1 0,-1 1 0,0 0 0,1 0 0,-1 0 0,1 0 0,0 0-1,-1 0 1,1 1 0,-1-1 0,1 1 0,3 0 0,-4 0 30,1 0 1,-1 1-1,0 0 1,1-1-1,-1 1 1,0 0 0,0 0-1,1 0 1,-1 0-1,0 1 1,0-1-1,0 0 1,-1 1-1,1 0 1,0-1-1,0 1 1,-1 0 0,1 0-1,-1 0 1,0 0-1,1 0 1,1 4-1,3 8 277,0-1 0,7 25 0,-9-25-117,11 45 496,-2 0 1,6 67-1,2 14-340,-20-132-440,1 0 1,0-1-1,0 1 0,0 0 1,6 10-1,-7-16-4,-1 0 1,1 0-1,-1 0 1,1 0-1,0 0 0,-1-1 1,1 1-1,0 0 1,0 0-1,-1-1 0,1 1 1,0-1-1,0 1 1,0 0-1,0-1 0,0 0 1,0 1-1,0-1 1,0 0-1,0 1 1,0-1-1,0 0 0,0 0 1,0 0-1,1 0 1,-1 0-1,0 0 0,0 0 1,0 0-1,0 0 1,0-1-1,0 1 0,0 0 1,0-1-1,0 1 1,0-1-1,0 1 1,0-1-1,0 1 0,-1-1 1,1 0-1,2-1 1,1-2-788,1-1 0,-1 1 1,0-1-1,0 0 0,5-10 1,24-40-5812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5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187 175 7914,'0'0'12294,"4"-23"-12040,13-73-836,-16 93 468,-1 1 0,1-1 0,-1 0 0,1 0 0,-1 0 0,0 0 0,0 0 0,0 0 0,0 0 0,-1 0 1,1 1-1,-1-1 0,0 0 0,0 0 0,-1-3 0,1 6 31,0-1 0,0 0 1,0 1-1,0-1 1,-1 0-1,1 1 0,0-1 1,0 1-1,0 0 1,-1-1-1,1 1 0,0 0 1,-1 0-1,1 0 1,0 0-1,0 0 0,-1 0 1,1 0-1,-2 1 0,-7-1 2,5 1 39,1 0 0,-1 0 0,0 0-1,0 0 1,0 1 0,1 0 0,-1 0-1,1 1 1,0-1 0,-1 1 0,1 0-1,0 0 1,1 0 0,-1 0-1,0 1 1,1 0 0,0-1 0,0 1-1,0 0 1,0 1 0,-2 5 0,-7 12 133,0 1 1,-14 44 0,19-44 262,0 1 1,2 0-1,1 0 0,1 1 1,1-1-1,1 0 1,5 49-1,-4-70-322,0-1 1,1 0-1,-1 0 1,1 0-1,0 1 1,0-1-1,0 0 0,0 0 1,0 0-1,0 0 1,0-1-1,1 1 1,-1 0-1,1 0 1,-1-1-1,1 1 0,0-1 1,0 0-1,-1 1 1,1-1-1,0 0 1,0 0-1,0 0 0,0 0 1,1 0-1,1 0 1,0 0-43,0 0 1,0-1 0,0 1-1,0-1 1,0 0-1,0 0 1,0 0 0,0 0-1,0-1 1,0 0-1,0 0 1,0 0 0,0 0-1,5-3 1,-3 1-90,0-1-1,0 0 1,-1-1 0,1 0 0,-1 1 0,0-2-1,0 1 1,-1 0 0,6-10 0,34-62-1741,-30 51 1086,42-90-2718,-37 72 2123,-18 42 1319,0 0 0,0 1 0,-1-1 0,1 0 0,0 0 0,0 1 1,0-1-1,1 1 0,-1-1 0,0 1 0,1-1 0,-1 1 0,1 0 1,2-2-1,-3 3 45,-1 0 0,1-1 1,-1 1-1,1 0 0,0 1 0,-1-1 1,1 0-1,-1 0 0,1 0 1,-1 0-1,1 0 0,-1 1 0,1-1 1,0 0-1,-1 0 0,1 1 1,-1-1-1,1 0 0,-1 1 0,0-1 1,1 1-1,-1-1 0,1 0 1,-1 1-1,0-1 0,1 1 0,-1-1 1,0 1-1,0-1 0,1 2 1,3 7 312,0 0 0,-1 1 0,0-1 0,2 13 0,-3-10-149,45 149 3075,-40-140-2741,2 0 0,1 0 0,0-1 0,1-1 0,19 25 0,-28-41-516,-1-1 0,1 0-1,0-1 1,0 1-1,0 0 1,0 0-1,0-1 1,0 1-1,1-1 1,2 1 0,-4-1-66,0-1-1,0 0 1,0 0 0,0 0 0,0 0 0,0 0 0,0 0 0,0 0 0,0 0 0,0 0 0,0 0 0,0-1 0,0 1 0,0 0 0,0-1 0,0 1 0,0-1 0,0 1 0,-1-1 0,1 1 0,0-1 0,0 0 0,0 0 0,-1 1 0,1-1 0,0 0 0,-1 0 0,1 1-1,-1-1 1,1 0 0,-1 0 0,1 0 0,-1 0 0,0 0 0,1-2 0,44-127-8026,-21 63 2537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5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5833,'0'0'11451,"8"188"-11451,-4-167-1313,-4-10-743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5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8714,'0'0'6593,"13"180"-4592,-1-123-1481,5 0-520,8 6-1208,-4 1-929,0 3-1112,4 18-583,1-21 815,-5-11 136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2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52 325 9970,'0'0'3190,"-2"29"-3007,-6 89-58,7-111-113,1 0-1,0 0 0,0-1 0,0 1 1,2 8-1,-2-14-8,1 0-1,-1 0 1,0-1 0,1 1-1,-1 0 1,1 0 0,-1 0-1,1-1 1,-1 1 0,1 0-1,0-1 1,-1 1 0,1-1-1,0 1 1,-1 0-1,1-1 1,0 1 0,1 0-1,6 4-12,-6-3-36,-2 0 10,-3-1 35,1 0 1,0 0 0,-1 0-1,1-1 1,-1 1 0,0-1-1,1 0 1,-1 0 0,1 0-1,-1 0 1,0 0 0,-4-1 0,6 1 21,-1-1 0,1 1 0,0-1 1,0 0-1,-1 1 0,1-1 1,0 0-1,0 0 0,0 0 1,0 1-1,0-1 0,0 0 0,0-1 1,0 1-1,0 0 0,1 0 1,-1 0-1,0 0 0,1-1 1,-1 1-1,0 0 0,1 0 1,0-1-1,-1 1 0,1-1 0,0 1 1,0 0-1,0-3 0,-2-48 404,2 39-321,0-10 22,-1-3-72,1-1 0,1 1 0,1 0 0,1 0 0,2 0-1,14-48 1,-18 71-30,-1 1 1,1 0-1,0 0 0,0 0 0,0 0 1,0-1-1,0 1 0,1 1 0,-1-1 1,0 0-1,1 0 0,-1 0 0,1 1 1,0-1-1,0 1 0,0-1 0,0 1 1,-1 0-1,2 0 0,-1 0 0,0 0 1,0 0-1,0 0 0,0 0 0,1 1 0,-1-1 1,0 1-1,1 0 0,-1-1 0,0 1 1,1 0-1,-1 1 0,4-1 0,-5 1 4,0-1 0,0 0 0,0 0 0,0 1 0,0-1 0,0 1 0,0-1 0,0 1 0,0-1 0,0 1 0,0 0 0,-1-1-1,1 1 1,0 0 0,0-1 0,-1 1 0,1 0 0,0 0 0,-1 0 0,1 0 0,-1 0 0,1 0 0,-1 0 0,0 0 0,1 0 0,-1 0-1,0 0 1,0 0 0,0 1 0,5 38 1060,-5-34-885,2 264 4055,-4-139-3716,4-163-511,1 0 1,1 1 0,1-1 0,2 1 0,2 0-1,14-36 1,-8 29-71,3 1-1,0 1 1,3 0-1,36-49 1,-47 72 5,1 1-1,0 0 1,0 1 0,1 0 0,0 1-1,1 0 1,0 1 0,28-13 0,-31 17 20,1 1 1,-1 0 0,1 1-1,0 0 1,0 0 0,1 2-1,-1-1 1,0 1 0,1 1-1,-1 0 1,0 1 0,1 0-1,14 3 1,-19-1 27,1 0 0,-1 0 0,1 0-1,-1 1 1,0 0 0,-1 1 0,1 0 0,-1 0 0,0 0-1,0 0 1,0 1 0,-1 0 0,0 0 0,5 9 0,0 0 112,0 0 1,-1 1 0,-1 0 0,-1 1 0,7 23-1,-14-40-172,1 0 0,-1 1 0,0-1 0,0 0 0,0 1-1,0-1 1,0 0 0,0 0 0,1 1 0,-1-1 0,0 0 0,0 1-1,0-1 1,0 0 0,0 1 0,0-1 0,0 0 0,0 1-1,-1-1 1,1 0 0,0 1 0,0-1 0,0 0 0,0 1 0,0-1-1,0 0 1,-1 0 0,1 1 0,0-1 0,0 0 0,0 0 0,-1 1-1,1-1 1,0 0 0,0 0 0,-1 0 0,1 1 0,0-1-1,-1 0 1,1 0 0,0 0 0,-1 0 0,-16-1-4608,16 1 4327,-34-9-9593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0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 2457,'0'0'8687,"-7"-2"-7506,-21-7-215,28 8-952,-1 1 0,1 0 0,0 0 0,0 0 0,0 0 0,-1-1 0,1 1 0,0 0 0,0 0 0,-1 0 0,1 0 0,0 0 1,0 0-1,-1 0 0,1 0 0,0 0 0,0 0 0,-1-1 0,1 1 0,0 0 0,0 0 0,-1 1 0,1-1 0,0 0 0,0 0 0,-1 0 0,1 0 0,0 0 0,0 0 0,-1 0 1,1 0-1,0 0 0,0 0 0,0 1 0,-1-1 0,1 0 0,0 0 0,0 0 0,0 0 0,-1 1 0,1-1 0,0 0 0,0 0 0,0 1 0,0-1 0,0 0 0,0 0 0,-1 1 0,1-1 1,0 0-1,0 1 0,-3 18 516,0 0 0,2 0 0,1 33 1,0-8 187,-4 99 969,-11 510 2584,8 0-4273,6-646-236,3 16-424,-2-22 597,0-1-1,0 0 1,0 1 0,1-1 0,-1 1 0,0-1 0,0 1-1,1-1 1,-1 0 0,0 1 0,1-1 0,-1 0 0,0 1 0,1-1-1,-1 0 1,0 1 0,1-1 0,-1 0 0,1 0 0,-1 1-1,1-1 1,-1 0 0,1 0 0,-1 0 0,0 0 0,1 0-1,-1 1 1,1-1 0,-1 0 0,1 0 0,-1 0 0,1 0 0,-1-1-1,1 1 1,-1 0 0,1 0 0,-1 0 0,1 0 0,-1 0-1,1-1 1,0 1 0,7-5-490,-1 0-1,1 0 0,-1-1 1,0 1-1,-1-2 1,1 1-1,-1-1 1,0 0-1,-1 0 0,0 0 1,6-12-1,35-56-5100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41 7162,'0'0'6932,"-42"-7"-6019,-135-21-375,166 26-464,-1 0 1,0 1-1,0 1 1,-23 1 0,32 0-45,-1 0 0,0 0 0,1 1-1,-1-1 1,1 1 0,0 0 0,-1 0 0,1 0 0,-5 4 0,0 0 22,-1 1 7,0-1 1,1 2-1,0-1 0,1 1 1,-1 1-1,1-1 1,1 1-1,-8 14 0,10-16-32,1 0 0,0 0 0,0 0 0,1 0 0,0 1 0,1-1 0,-1 1 0,1-1 0,1 1 0,0 0 0,0-1 0,0 1 0,2 8 0,0-9-24,0-1 0,0 0 1,0 0-1,1 0 0,0 0 0,0-1 1,1 1-1,0-1 0,-1 0 0,2 0 1,-1 0-1,10 8 0,9 6-6,38 24 0,-43-31 6,3 2-6,0 0-19,1 1 1,-2 1-1,26 25 1,-41-35 11,0 0 0,0 0 0,-1 0 0,1 1 0,-1-1 0,-1 1 0,1 0 0,-1 0 0,-1 1-1,1-1 1,-1 0 0,0 1 0,-1 0 0,0-1 0,0 14 0,0-11 7,-2 0 0,1 0-1,-1 0 1,-3 12 0,2-17 2,1-1 1,-1 0-1,0 0 0,0 0 1,0 0-1,-1 0 0,0 0 1,1-1-1,-1 1 1,0-1-1,-6 5 0,-1 1-170,0 0-1,0-1 1,-1-1-1,-1 1 0,1-2 1,-1 0-1,0 0 1,-1-1-1,1 0 0,-1-1 1,-22 4-1,34-8 102,1 0-1,-1 0 1,0 0 0,0 0-1,0 0 1,0 0-1,0 0 1,0 0 0,0 0-1,0-1 1,0 1-1,0 0 1,0-1 0,0 1-1,0 0 1,0-1-1,1 1 1,-1-1 0,0 0-1,0 1 1,1-1-1,-1 0 1,0 1 0,1-1-1,-1 0 1,0 0 0,1 1-1,-1-1 1,1 0-1,-1 0 1,1 0 0,0 0-1,-1 0 1,1 0-1,0 0 1,0-1 0,-1-5-588,0 0 0,1 0 0,0 0 0,1-10 0,0-2-803,-1-34-3094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337 220 4881,'0'0'8119,"-13"-25"-8219,-43-82-109,53 101 179,-1-1 1,0 1 0,0 0-1,-1 1 1,1-1 0,-2 1 0,1 0-1,0 0 1,-1 0 0,0 1-1,0 0 1,-13-7 0,11 8 22,-1 1 1,0 0 0,0 0 0,0 0 0,0 1-1,0 1 1,-13 0 0,18 0 13,0 0 1,1 0-1,-1 1 0,0-1 0,0 1 1,1 0-1,-1 0 0,1 0 1,-1 0-1,1 1 0,-1 0 0,1-1 1,0 1-1,0 1 0,0-1 1,-5 5-1,4-3 8,0 1 0,1 0 0,-1 0 0,1 0 0,1 0 0,-1 0 1,1 0-1,0 1 0,-3 10 0,1 6 17,1 1 1,1 0-1,1-1 1,2 34-1,-1-51-72,1 0 1,-1 0-1,1 0 0,1 0 0,-1 0 0,1-1 0,-1 1 0,1 0 0,1-1 1,-1 0-1,0 1 0,1-1 0,0 0 0,0 0 0,0-1 0,1 1 0,-1-1 0,1 1 1,0-1-1,0 0 0,0 0 0,0-1 0,1 1 0,7 2 0,-6-3-95,-1 0 0,1-1 0,0 1 0,0-1 0,-1-1 0,1 1 0,0-1 0,0 0 0,0 0 0,0-1 0,0 1-1,0-1 1,-1-1 0,1 1 0,0-1 0,-1 0 0,1 0 0,-1-1 0,0 0 0,1 0 0,-2 0 0,7-5 0,15-16-785,-2-1 0,0-1 0,27-41 0,-3-4-1425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3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685 389 9410,'0'0'13442,"-3"-29"-12964,-8-97-183,11 126-295,-1-24 40,-1 1 0,-2 0 0,-6-29 0,8 46-37,-1 0-1,1 1 1,-1-1 0,0 1-1,-1 0 1,1 0 0,-1 0-1,0 0 1,0 1 0,0 0-1,-1 0 1,0 0 0,-9-7-1,5 6-13,0 0-1,0 1 0,-1-1 1,1 2-1,-1-1 0,0 2 1,0-1-1,0 1 0,-1 1 1,1 0-1,0 0 0,0 1 0,-12 1 1,7 0-2,1 1 0,-1 0 0,1 1 1,0 1-1,0 0 0,1 1 0,-1 1 0,-24 14 1,16-6 2,1 2 0,0 0 0,1 1 0,1 2 0,1 0 0,0 0 0,2 2 0,0 0 0,1 1 0,2 0 1,-20 43-1,21-36 26,1 1 1,2 0 0,0 1-1,3 0 1,0 0 0,2 1 0,1-1-1,2 1 1,4 47 0,-3-69 6,1 0 1,1 0-1,0 0 1,0 0 0,1-1-1,0 1 1,1-1-1,0 1 1,1-1 0,0-1-1,0 1 1,0-1-1,1 0 1,1 0 0,-1 0-1,1-1 1,1 0-1,-1 0 1,1-1-1,0 0 1,1-1 0,-1 1-1,1-2 1,0 1-1,0-1 1,1 0 0,-1-1-1,1 0 1,0-1-1,0 0 1,11 1 0,-4-1 7,0 0 0,0-2 1,0 1-1,1-2 1,-1 0-1,0-2 0,-1 1 1,1-2-1,0 0 1,-1-1-1,0-1 1,0-1-1,0 0 0,-1-1 1,15-10-1,-2-3-253,-1-1 1,-1-1-1,0-2 0,-2-1 0,-2 0 0,0-2 0,35-60 0,-45 69-1038,-2-1-1,12-29 0,-18 35-639,-1-1-1,0 1 1,1-17-1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1056,'0'0'7414,"0"31"-5440,0 199 1286,-12 37 1095,19-283-4781,0 5 323,73-172-2054,10-22-87,-87 199 2213,1 0-1,-1 1 0,1-1 0,0 1 1,1 0-1,-1 0 0,1 1 0,0-1 1,8-5-1,-11 9 37,-1 0-1,1 0 1,0 0-1,0 0 1,0 0 0,0 1-1,0-1 1,0 0-1,0 1 1,0 0 0,0-1-1,0 1 1,1 0 0,-1 0-1,0 0 1,0 1-1,0-1 1,0 0 0,0 1-1,0-1 1,0 1-1,0 0 1,0 0 0,0 0-1,0 0 1,0 0 0,-1 0-1,1 0 1,0 0-1,-1 1 1,1-1 0,-1 1-1,1-1 1,0 3-1,9 12 129,0 0-1,-1 1 0,-2 0 0,1 1 1,-2 0-1,9 32 0,18 40-491,-21-68-1310,-2-12-2319,-2-9-2991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2745,'0'0'12780,"-28"36"-10928,-86 120-234,108-148-1468,1 1 0,0 0 1,0 0-1,1 0 1,0 1-1,0-1 0,1 1 1,1 0-1,0 0 0,0 0 1,0 0-1,1 18 1,0 1 197,-4 155 868,5-154-1183,0-18-98,0 0-1,1 0 0,1 0 0,4 18 0,-5-26-108,0 0-1,1 0 1,-1 0 0,1 0 0,0 0 0,0 0 0,1-1 0,-1 1-1,1-1 1,-1 0 0,1 0 0,0 0 0,0 0 0,1 0 0,-1 0 0,6 2-1,0-2-792,0 0 0,0 0-1,1-1 1,-1 0-1,1-1 1,0 0-1,0-1 1,14 0-1,22 0-4589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7698,'0'0'4993,"0"36"-3789,-2 121-460,2-139-635,1 0 1,0 0-1,2 0 1,0-1-1,0 1 0,2-1 1,0 0-1,1 0 0,1 0 1,1-1-1,0 0 0,20 28 1,-24-38-3,0 1 0,1-1 0,-1 0 0,1-1 0,1 1 0,-1-1 0,1 0 0,8 6 0,-12-10-59,0 0 0,0 0 0,0 0-1,1 0 1,-1 0 0,0 0 0,0-1 0,0 1-1,1-1 1,-1 1 0,0-1 0,1 0 0,-1 0-1,0 0 1,1 0 0,-1 0 0,0-1-1,0 1 1,1-1 0,-1 1 0,0-1 0,0 0-1,0 0 1,0 0 0,0 0 0,0 0 0,0-1-1,0 1 1,0 0 0,0-1 0,-1 0 0,4-3-1,4-6 10,-1-1 1,0-1-1,0 1 0,-2-1 0,1-1 0,-2 1 1,7-22-1,0-6-487,8-57 0,-14 46-1153,-2-95 0,-4 110 598,0 36 876,0 0 1,0 0-1,0 0 0,0 0 0,1 0 0,-1 0 0,0 0 0,-1 0 0,1 0 0,0 0 1,0 0-1,0 0 0,-1 0 0,1 0 0,0 0 0,-1 0 0,1 1 0,-1-1 0,1 0 1,-1 0-1,1 0 0,-1 0 0,0 1 0,1-1 0,-1 0 0,0 1 0,0-1 0,0 0 1,1 1-1,-1-1 0,0 1 0,0-1 0,0 1 0,0 0 0,0-1 0,0 1 0,0 0 1,0 0-1,0-1 0,0 1 0,0 0 0,0 0 0,0 0 0,0 0 0,0 0 0,0 1 1,0-1-1,0 0 0,0 0 0,0 1 0,0-1 0,0 1 0,0-1 0,0 0 0,1 1 1,-3 1-1,-10 9-3396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7314,'0'0'10874,"0"32"-9275,-1 5-1119,0 3 254,3 1 1,10 69-1,-4-32 893,-3 124-1,3 35-825,-19-300-2448,8 46 267,-2 1-1,0 0 1,-8-18 0,-17-26-7006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6041,'0'0'11844,"0"0"-11831,0 0 0,0 0 0,0 0 0,-1 0-1,1 0 1,0 0 0,0 0 0,-1 0 0,1 0 0,0 0-1,0 0 1,0 0 0,-1 0 0,1 0 0,0 0 0,0 0-1,0 0 1,-1 1 0,1-1 0,0 0 0,0 0 0,0 0 0,-1 0-1,1 0 1,0 0 0,0 1 0,0-1 0,0 0 0,-1 0-1,1 0 1,0 0 0,0 1 0,0-1 0,0 0 0,0 0-1,0 0 1,0 1 0,0-1 0,-1 0 0,1 0 0,0 0-1,0 1 1,0-1 0,0 0 0,0 0 0,0 1 0,0-1 0,0 0-1,0 0 1,0 0 0,1 1 0,-1-1 0,0 0 0,0 0-1,0 0 1,0 1 0,0-1 0,0 0 0,0 0 0,0 0-1,1 1 1,5 4 212,23 19 1206,-2 1 0,39 43 1,-58-58-1198,-1 0 1,0 0-1,-1 1 0,0 0 1,0 0-1,-1 0 0,-1 1 1,0 0-1,-1 0 0,0 0 1,3 23-1,-4-6 47,-1 0 0,-3 35-1,0-51-246,0 0-1,0 0 1,-1 0-1,-1-1 0,0 1 1,-1-1-1,-7 14 1,-19 26-315,-55 72 0,-1-16-5603,62-81-701,7-16-1753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6561,'0'0'9937,"2"35"-7415,5 119-404,6 3 1083,-1-7-872,-7 485 1135,-6-426-2956,-3-8-1210,8-354-6119,9 46-1960,8-5-3002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6441,'0'0'10191,"40"6"-8676,124 25-307,-154-29-1051,0 1 1,-1-1-1,1 2 0,-1 0 1,15 8-1,-20-9-48,1 0 0,-1 1-1,0 0 1,0 0 0,-1 0 0,6 6 0,-4-3-8,0 2 9,1-1 0,-1 1 0,-1 1 0,0-1-1,0 0 1,-1 1 0,0 0 0,0 0 0,-1 0 0,-1 0 0,1 16 0,-1-4 21,-1 1 0,-1 0 0,-2 0 0,-5 25 0,-13 28-123,14-55-52,0 2 0,2-1 0,-4 33 0,8-52 25,0 11-158,0 0-1,1-1 1,0 1-1,1 0 1,4 19-1,-5-30 112,1 0 1,0 0-1,0 0 0,1 0 1,-1 0-1,1 0 0,-1-1 0,1 1 1,0 0-1,0-1 0,0 1 0,0-1 1,0 0-1,1 0 0,-1 0 0,1 0 1,-1 0-1,1 0 0,0-1 1,0 1-1,0-1 0,0 0 0,0 1 1,0-2-1,0 1 0,0 0 0,0-1 1,0 1-1,4-1 0,-1 1-2,0-1-1,-1 1 1,1-1 0,0-1-1,-1 1 1,1-1-1,0 0 1,9-3-1,-12 3 72,-1-1 1,1 1-1,-1-1 0,0 0 0,1 0 0,-1 0 0,0 0 0,0 0 0,-1 0 0,1 0 0,0-1 0,-1 1 0,1 0 0,-1-1 0,0 0 0,0 1 0,0-1 0,0 0 0,0-2 0,1-3 351,-4 7-151,-10 16-105,-12 33-118,17-25 103,1 0-1,1 1 0,1 0 1,-2 36-1,9 100 677,3-105-177,2-1 0,19 65 0,1 7 258,-13-34-191,-5 0 0,-1 155 0,-11-225-585,0 1 1,-1-1-1,-1 0 0,-1 0 0,-1 0 0,-1-1 0,-1 0 1,-20 40-1,13-36-75,-1 0 0,-1-1 0,0-1 0,-2-1 0,-1 0 0,-33 27 1,43-40-276,-1-1 1,0-1-1,0 0 1,-1 0 0,0-1-1,0-1 1,-22 7-1,12-6-1993,0-2-1,-1 0 1,-35 0-1,-15-2-7283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273 261 5385,'0'0'6970,"3"-5"-5719,1-6-844,0 1 0,-1-1 0,0 1 0,0-1 0,-2 0 0,1 0 0,-1-17 0,-5-86 1400,4 112-1791,0 0 0,-1 0 0,1 0-1,-1 1 1,1-1 0,-1 0 0,0 0-1,0 1 1,0-1 0,0 1-1,0-1 1,0 1 0,0-1 0,0 1-1,-1-1 1,1 1 0,0 0 0,-1 0-1,1 0 1,-1 0 0,0 0 0,1 0-1,-1 0 1,0 1 0,1-1 0,-1 0-1,0 1 1,0 0 0,0-1 0,0 1-1,1 0 1,-1 0 0,0 0 0,0 0-1,0 0 1,0 0 0,-2 1 0,-1 0-37,-1 0 1,0 0 0,1 0-1,0 1 1,-1-1 0,1 1 0,0 0-1,0 1 1,0 0 0,0-1 0,1 1-1,-7 6 1,-2 5-15,0 1 0,1 0-1,1 1 1,0 0 0,2 1 0,-16 34-1,8-6-19,-20 78 0,30-82 93,1 0 0,2 0 0,2 66 0,2-95-25,0-6 5,0-1 1,0 0-1,1 1 1,-1-1-1,1 0 0,0 0 1,1 0-1,-1 1 0,1-1 1,0-1-1,0 1 1,1 0-1,-1 0 0,1-1 1,6 8-1,-5-9-15,0 1 1,0-1-1,0 0 0,1-1 1,-1 1-1,1-1 0,0 0 0,-1 0 1,1 0-1,0-1 0,0 1 1,0-1-1,1 0 0,-1-1 0,10 1 1,-9-1-3,1-1 1,-1 1 0,1-1-1,-1 0 1,0 0-1,1-1 1,-1 0 0,0 0-1,0-1 1,0 1-1,0-1 1,-1 0 0,1-1-1,-1 0 1,0 0-1,0 0 1,0 0 0,4-6-1,7-8-33,-2 0 0,0-1-1,18-36 1,-10 13-399,-2-1 0,-2 0-1,-2-1 1,-1-1 0,-3 0 0,-2-1-1,8-80 1,-19 169 985,1 0-1,11 75 1,-8-95-353,1 0 0,1-1 0,1 0 0,1 0 0,1-1 0,1 0 0,1 0 0,21 34 0,-27-50-198,0 0-1,1 0 1,0-1-1,0 1 1,0-1-1,0 0 1,0-1-1,1 1 1,0-1-1,11 5 1,-14-7-115,-1 0 0,1 0 0,-1-1 0,1 1 0,0-1 0,-1 0 0,1 0 0,0 0 0,-1 0 0,1 0 0,-1-1 0,1 1 0,0-1 0,-1 1 0,1-1 0,-1 0 0,1 0 0,-1 0 0,0 0 0,1-1 0,-1 1-1,0-1 1,0 1 0,0-1 0,0 0 0,0 0 0,0 0 0,-1 0 0,1 0 0,0 0 0,2-5 0,10-22-2664,-1 0-1,17-59 1,-8 11-2538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5489,'0'0'6696,"2"34"-4401,-1 27-1362,7 132 1735,22 77 5,-17-161-2505,6-261 813,-11 107-1466,1 1 1,2 0-1,3 0 0,24-53 0,-31 81 286,0 1 0,2-1 1,0 2-1,1-1 0,0 1 1,1 1-1,0 0 0,1 0 0,1 1 1,0 1-1,1 0 0,0 1 1,0 0-1,23-10 0,-26 16-356,1 0-1,1 1 1,-1 1 0,0-1-1,1 2 1,-1 0 0,1 1-1,16 1 1,-1-1-2379,2 0-1039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283 390 3473,'0'0'12037,"2"-32"-11669,6-102-224,-5 95-124,-1-30-144,-3 63 79,1 1-1,-1-1 1,0 0 0,-1 1-1,1-1 1,-1 1 0,-4-9-1,4 11 36,-1 0 1,0 0-1,1 0 0,-1 0 0,0 0 0,-1 1 0,1-1 0,0 1 0,-1 0 0,1 0 1,-1 0-1,0 1 0,1-1 0,-1 1 0,0 0 0,0 0 0,0 0 0,0 0 1,0 1-1,0-1 0,0 1 0,0 0 0,0 1 0,0-1 0,0 1 0,0 0 0,0-1 1,0 2-1,0-1 0,0 0 0,0 1 0,1 0 0,-5 2 0,0 3 16,1 0 1,0 0-1,0 0 0,1 1 0,0 0 0,1 0 0,-1 0 1,1 1-1,1 0 0,0 0 0,-5 14 0,2 0 42,0 0 1,2 1-1,-5 41 0,8 58 77,2-120-126,0 1-1,0 0 0,0 0 0,1-1 1,-1 1-1,1 0 0,0-1 1,0 1-1,0 0 0,1-1 0,-1 1 1,1-1-1,0 0 0,0 0 1,0 0-1,0 0 0,1 0 0,3 4 1,-3-5-18,0 0 0,1 0 0,-1 0 0,1 0 0,-1-1 0,1 1 0,0-1 0,0 0 0,0 0 0,0-1 0,0 1 0,0-1 1,0 1-1,0-1 0,0-1 0,0 1 0,6-1 0,-5-1-6,0 1-1,1-1 1,-1 0 0,0 0-1,0-1 1,0 0 0,0 0-1,-1 0 1,1 0 0,-1 0-1,0-1 1,0 0-1,0 0 1,0 0 0,-1-1-1,1 1 1,-1-1 0,0 0-1,2-6 1,6-11-146,-1 0 1,-1 0-1,5-25 0,-4 6 389,-3 0 1,-2-1-1,-1 1 0,-3-72 0,-1 91 609,0 22-821,0-1 1,0 1-1,0 0 0,0 0 0,0 0 1,1-1-1,-1 1 0,0 0 0,0 0 1,0 0-1,0-1 0,0 1 1,0 0-1,1 0 0,-1 0 0,0 0 1,0-1-1,0 1 0,1 0 0,-1 0 1,0 0-1,0 0 0,0 0 0,1 0 1,-1 0-1,0 0 0,0-1 1,1 1-1,-1 0 0,0 0 0,0 0 1,0 0-1,1 0 0,-1 0 0,0 0 1,0 0-1,1 1 0,-1-1 0,0 0 1,0 0-1,0 0 0,1 0 0,-1 0 1,0 0-1,0 0 0,0 0 1,1 1-1,-1-1 0,0 0 0,0 0 1,0 0-1,0 0 0,1 1 0,-1-1 1,0 0-1,0 0 0,0 0 0,0 1 1,0-1-1,0 0 0,0 0 1,1 1-1,4 5 27,0 1 1,0 0 0,0 1-1,-1-1 1,0 1 0,0-1-1,0 1 1,-1 1 0,-1-1-1,3 11 1,14 97 579,-17-97-492,11 140 1260,-8 162 0,-4-83-319,7 3-359,-1 323 9,-8-550-702,0 0 0,-1 0 0,0 0 0,-1-1 0,-1 1 0,0-1 0,-7 16 0,8-24 3,1 0 1,-1 0-1,-1 0 0,1 0 1,0 0-1,-1-1 1,0 0-1,0 1 0,-1-2 1,1 1-1,-1 0 1,1-1-1,-1 0 0,0 0 1,-1 0-1,1-1 0,0 1 1,-1-1-1,-7 1 1,4 0 0,0-2-1,0 1 1,0-1 0,0-1 0,-1 0 0,1 0 0,0-1 0,0 0 0,0 0 0,0-1 0,0 0 0,0-1 0,0 0 0,1 0 0,0-1 0,-1 0 0,1-1 0,0 1 0,1-1 0,0-1-1,-1 0 1,2 0 0,-11-11 0,6 3-22,1 0-1,1-2 0,0 1 0,0-1 0,2 0 1,0-1-1,1 0 0,1 0 0,0 0 0,1 0 1,1-1-1,1 0 0,-1-20 0,3 15-35,1 0-1,0 0 0,2 1 1,0-1-1,2 1 0,0-1 1,1 2-1,2-1 1,19-40-1,16-9-940,88-111 1,-9 16-5685,-85 103 420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0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512 150 1936,'0'0'9995,"5"-1"-7752,-3 1-2028,-1 0 0,1 0 0,0-1 0,-1 1 0,1 0 1,-1-1-1,1 1 0,-1-1 0,1 0 0,-1 1 0,1-1 0,-1 0 1,2-1-1,-3 1-93,1 0 0,-1 0 0,1 0 0,-1 0 0,1 0 1,-1 0-1,1 0 0,-1 0 0,0-1 0,0 1 0,0 0 0,0 0 0,0 0 0,0 0 1,0 0-1,0-1 0,0 1 0,0 0 0,-1 0 0,1 0 0,0 0 0,-1 0 1,1 0-1,-1 0 0,1 0 0,-2-2 0,-1-4 72,-1 1 0,0-1 0,0 1 1,-1 0-1,0 0 0,0 0 0,0 1 0,-1 0 0,0 0 0,1 0 1,-2 0-1,1 1 0,-13-6 0,9 5-188,-1 1 0,0 0 1,0 1-1,-1 0 0,1 0 0,0 2 1,-1-1-1,-15 1 0,18 2-75,0 0-1,0 0 1,1 1 0,-1 0-1,0 1 1,1 0 0,0 0-1,0 1 1,0 0 0,0 0-1,0 1 1,1 0 0,0 0-1,0 1 1,0 0 0,1 0-1,0 0 1,-6 8 0,-6 10-153,0 1 1,2 1 0,0 0 0,-12 31 0,11-19 26,2 0 1,2 1-1,1 0 1,2 1-1,2 1 0,2-1 1,1 1-1,1 66 1,4-101 186,0 0 0,1 0 1,-1 0-1,1 0 0,0 0 1,0 0-1,1 0 0,0-1 0,0 1 1,0-1-1,1 1 0,0-1 1,0 0-1,0 0 0,1 0 1,-1 0-1,1-1 0,0 1 0,1-1 1,-1 0-1,1 0 0,0-1 1,0 1-1,0-1 0,0 0 1,0 0-1,1-1 0,-1 0 0,1 0 1,9 2-1,1 1-55,0-2 0,0 0 0,0-1 0,0-1 0,0 0 0,0-1 0,1-1 0,-1 0-1,0-1 1,0-1 0,0-1 0,-1 0 0,1-1 0,-1-1 0,0 0 0,0-1 0,-1 0 0,0-1 0,0-1 0,21-18 0,-16 11-666,0 0 0,0-2 0,-2 0 1,30-41-1,-30 32-2160,25-49 1,-15 12-2242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8594,'0'0'6601,"231"-56"-3520,-118 45-497,30 7-655,16 4-441,22 0-184,8 0-375,8-3-561,-13-8-184,-7 4-184,-10-3-1697,-45 2-3920,-51 1-6513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2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6481,'0'0'9482,"252"-32"-7977,-185 25-577,1 0-480,-6 3-328,-7 1-120,-9-1-80,-8 1-1584,-17 3-1025,-9 0-2360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2184,'0'0'21278,"3"5"-18624,61 38-1255,-49-34-1146,0 1 0,0 0 0,-1 1 1,18 17-1,-22-16-164,0 1 1,-1 0 0,-1 0-1,0 1 1,0 0-1,-1 1 1,-1 0-1,-1 0 1,0 0-1,-1 1 1,0-1 0,1 22-1,0 18-8,-3-1 0,-6 67 0,3-107-63,-3 33-27,-2 0 0,-2 0 0,-25 80 0,-63 129-787,92-248 732,2-1-50,-1-1-1,0 0 1,0-1-1,0 1 1,-8 10-1,9-14-114,3-26-137,2 0 0,1 0-1,1 1 1,0-1 0,2 1 0,1 0-1,11-24 1,33-66-170,4 1-1,111-163 0,-167 275 537,13-18-26,1-1 0,30-30 0,-40 46 20,0-1 1,-1 1-1,1 0 1,0 0-1,1 0 0,-1 1 1,0-1-1,1 1 1,-1 0-1,1 0 0,0 1 1,0-1-1,0 1 0,0 0 1,0 1-1,0-1 1,0 1-1,0 0 0,5 0 1,-7 1 16,0 0 0,0 0 0,0 1 0,0-1 1,-1 0-1,1 1 0,0 0 0,-1 0 0,1-1 0,-1 2 1,0-1-1,0 0 0,0 0 0,0 1 0,0-1 0,0 1 1,-1-1-1,1 1 0,-1 0 0,0 0 0,1 0 1,0 3-1,3 11 163,0 0 0,3 30 1,-5-32-64,9 92 468,-2 208 0,-11-244-474,1-58-84,0-10-6,0 0 0,0-1 0,0 1 0,0 0 0,0 0 0,1 0 1,-1 0-1,3 5 0,-3-8-8,0 0 1,0-1-1,0 1 1,-1 0 0,1 0-1,0 0 1,0 0-1,0 0 1,0-1-1,0 1 1,0 0-1,0 0 1,0 0-1,0 0 1,0 0-1,0 0 1,0-1-1,0 1 1,0 0 0,0 0-1,0 0 1,0 0-1,0 0 1,0-1-1,1 1 1,-1 0-1,0 0 1,0 0-1,0 0 1,0 0-1,0 0 1,0 0-1,0-1 1,0 1-1,0 0 1,1 0 0,-1 0-1,0 0 1,0 0-1,0 0 1,0 0-1,0 0 1,0 0-1,1 0 1,-1 0-1,0 0 1,0 0-1,0 0 1,0 0-1,0 0 1,1 0-1,-1 0 1,0 0 0,0 0-1,0 0 1,0 0-1,0 0 1,0 0-1,1 0 1,-1 0-1,0 0 1,0 0-1,0 0 1,0 0-1,0 0 1,0 0-1,1 1 1,11-59 364,20-69-867,-10 59-91,4 1 0,2 0 0,3 2 0,3 2 0,48-68 0,-76 123 555,0 0 0,0 1 0,1 0 0,0 0 0,0 1 0,1 0 0,0 0 0,9-5 0,-15 10 34,0 0 1,0 0-1,0 0 1,0 1-1,0-1 1,0 0-1,0 1 0,0 0 1,1-1-1,-1 1 1,0 0-1,0 0 0,0 0 1,1 0-1,-1 1 1,0-1-1,0 1 0,0-1 1,0 1-1,0 0 1,0-1-1,0 1 0,0 0 1,0 0-1,0 1 1,0-1-1,0 0 1,-1 1-1,1-1 0,-1 1 1,1-1-1,-1 1 1,1 0-1,-1 0 0,0 0 1,0 0-1,0-1 1,0 1-1,0 1 0,1 3 1,6 14 209,-1 0-1,-1 1 1,-1 0 0,4 29-1,4 93 390,-9-93-467,-1-11-124,1 5-137,-3-20-4342,-1-98-6588,0 23 5779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0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7394,'0'0'8745,"-13"226"-5712,5-158-1401,3-5-719,5-6-433,0-4-256,0-10-224,0-8-704,0-14-1633,0-38-6985,0-29 3849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6913,'0'0'4513,"117"170"-7825,-104-124-1081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95 5561,'0'0'3882,"-1"31"-1584,-7 101 16,4-106-1385,-1 1 1,-1-1-1,-10 28 0,11-40 357,1 1-1,0 0 1,0 0-1,2 0 1,-2 25-1,5-47-1235,1 1 0,0 0 0,-1-1-1,2 1 1,-1 0 0,1 0-1,0 0 1,0 1 0,6-8 0,2-6-38,14-27 17,73-124-1297,-79 141 752,1 1 1,2 1 0,40-40-1,-56 62 446,1-1 0,-1 1-1,1 0 1,1 1 0,-1 0-1,1 0 1,-1 0 0,1 1-1,0 0 1,11-2 0,-16 5 65,1-1 1,-1 0-1,1 1 0,-1 0 1,1 0-1,-1 0 1,1 0-1,-1 0 1,1 1-1,-1 0 1,1 0-1,-1 0 1,0 0-1,1 0 0,-1 0 1,0 1-1,0 0 1,0 0-1,0 0 1,0 0-1,-1 0 1,1 0-1,0 1 1,-1-1-1,0 1 1,4 5-1,2 6 129,-2-1 0,1 1 0,-2 0-1,0 1 1,-1-1 0,0 1 0,-1 0 0,1 19 0,2 128 1581,-6-133-1406,0-14-149,-1 5-44,1 0-1,1 0 1,1-1-1,0 1 1,10 33-1,-3-37-821,-8-16 623,-1 0 1,0 0 0,0 0-1,1 0 1,-1 1-1,0-1 1,1 0-1,-1 0 1,0 0-1,1 0 1,-1 0-1,0 0 1,1 0-1,-1 0 1,0 0 0,1 0-1,-1 0 1,1 0-1,-1 0 1,0 0-1,1 0 1,-1 0-1,0 0 1,1 0-1,-1-1 1,0 1 0,0 0-1,1 0 1,1-2-437,-1 1 1,0-1 0,1 0 0,-1 1 0,0-1 0,0 0 0,0 0-1,0 0 1,0 0 0,0 0 0,-1 0 0,1 0 0,0-2 0,7-36-8164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7194,'0'0'9978,"243"-7"-8954,-155-3-184,-4 6-352,0 4-144,-12 0-88,-14 0-224,-7 0-32,-14 0-256,-7 0-1368,-18-10-1577,-7 2-1656,-5-2 256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5753,'0'0'8167,"-3"43"-5753,0-2-1809,-8 244 2823,9-166-1871,4 123 195,1-200-1547,1-1 0,3 0 0,21 72 0,-27-108-193,1 0 1,0 0 0,0-1-1,0 1 1,1 0-1,-1-1 1,1 0-1,0 0 1,1 0-1,4 6 1,-6-9-21,0 1 1,0-1-1,0 0 0,0 0 1,0 0-1,0 0 0,0-1 1,0 1-1,0 0 0,1-1 1,-1 1-1,0-1 1,0 0-1,1 0 0,-1 0 1,0 0-1,0 0 0,0-1 1,1 1-1,-1 0 0,0-1 1,0 0-1,0 1 0,0-1 1,0 0-1,0 0 1,3-2-1,2-2-72,-1 0-1,0 0 1,0 0 0,0-1 0,-1 1 0,5-8-1,60-77-2171,4-14-3644,-6 8-1484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 1760,'0'0'14944,"-8"0"-12553,-27-1-36,-48 0-575,73 1-1740,1 1 1,-1 0-1,1 1 0,-1 0 0,1 0 0,-14 7 1,2 3 50,0 1 1,1 1-1,1 1 1,0 1 0,1 0-1,1 1 1,1 1-1,-24 33 1,33-41-73,1 1 1,0 0 0,0 1-1,1-1 1,0 1 0,1 0-1,1 0 1,0 1-1,0-1 1,1 1 0,1-1-1,0 1 1,1 13 0,1-20-21,-1-1 1,1 0-1,1 0 1,-1 0-1,1 0 1,0-1 0,0 1-1,0 0 1,1-1-1,-1 1 1,1-1-1,0 0 1,1 0 0,-1 0-1,1 0 1,-1-1-1,1 0 1,0 1-1,1-1 1,5 3-1,3 2-259,1 0 0,0-1 0,0-1-1,0 0 1,29 7 0,-21-9-1242,0 0 0,0-2 0,1 0 0,-1-2 0,0-1 1,31-4-1,-5-6-3583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6905,'0'0'10859,"214"0"-9939,-139 0-408,1 0-384,29 0-128,-17-3-2560,-25-4-3986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1.1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0 234 8418,'0'0'6356,"40"-5"-4138,310-52 441,-246 34-2010,370-77 724,-343 79-1308,219-6-1,-320 26-96,141 3-27,-138 0-349,1 2-1,65 16 1,-87-16-34,156 40-4939,-57-23-2330,-40-15 1223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7802,'0'0'7945,"239"11"-6320,-134-11-289,8 0-408,-3 0-552,-6 0-152,-15-4-208,-14-6-16,-16 2-224,-17 1-1528,-17 4-1305,-17 3-1264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5033,'0'0'8730,"-6"41"-6170,0-2-1963,-4 34 965,-2 130-1,11 2 326,3 232-1636,-2-425-557,1-1 1,0 0-1,1 1 1,0-1-1,5 14 1,-7-23 89,1 0 0,0 0 0,-1 0 0,1 0 0,0 0-1,0 0 1,0 0 0,1-1 0,-1 1 0,0 0 0,1-1 0,-1 1 0,1-1 0,-1 1 0,1-1 0,-1 0 0,1 1 0,0-1 0,0 0-1,0 0 1,0-1 0,0 1 0,0 0 0,0-1 0,0 1 0,0-1 0,0 1 0,0-1 0,0 0 0,0 0 0,0 0 0,0 0 0,4-1-1,-4 1-158,0-1-1,0 1 0,-1-1 0,1 0 0,0 1 0,0-1 0,0 0 0,0 0 1,-1 0-1,1-1 0,-1 1 0,3-2 0,17-28-5138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8106,'0'0'9610,"-80"180"-8058,76-120-440,4 4-472,0 0-383,0-8-41,8-2-216,9-15-392,4-11-369,-4-7-847,0-14-624,8-7-505,-4-14-1976,-4-25-128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7426,'0'0'7527,"-2"36"-5238,-3 119-959,3 17-208,2-167-1144,0 1 0,0-1 0,0 0 0,1 0 0,-1 1 0,1-1 1,0 0-1,1 0 0,-1 0 0,1 0 0,0 0 0,4 7 0,-5-11 0,4 4-464,0-15 1,7-54-601,0-2-2273,39-125 1,-50 186 3316,1 1 0,0 0 0,0 0 0,0 0 0,1 0 0,-1 0 0,6-5 0,-6 7 62,-1 1 0,0 0 0,0 1 0,0-1 0,1 0 1,-1 0-1,0 0 0,1 1 0,-1-1 0,1 1 0,-1-1 0,0 1 0,1-1 0,-1 1 1,1 0-1,0 0 0,-1 0 0,1 0 0,-1 0 0,1 0 0,-1 0 0,1 0 0,-1 1 0,1-1 1,1 1-1,-1 0 47,-1 0 1,1 0 0,-1 1-1,1-1 1,-1 0 0,0 1-1,0-1 1,0 0 0,1 1-1,-1 0 1,-1-1 0,1 1-1,0-1 1,0 1-1,-1 0 1,1 0 0,-1 0-1,1-1 1,-1 1 0,0 0-1,0 2 1,3 6 201,10 52 1246,8 83 0,-19-128-1560,-1-7-344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7426,'0'0'12338,"105"219"-9905,-92-148-953,-13 14-576,0 11-904,-97 74-88,-4-22-1944,-24-13-6122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1 8090,'0'0'11648,"-44"4"-10607,-147 21-511,177-23-500,1 1 0,0 0 1,1 0-1,-1 2 1,1-1-1,-1 2 1,2-1-1,-1 2 0,0 0 1,1 0-1,-12 11 1,1-2-8,-30 24-77,2 3 1,1 1 0,3 2 0,2 3 0,2 1-1,2 2 1,2 2 0,-58 112 0,88-150-251,1 0 1,1 0-1,0 1 1,1 0-1,1 0 0,1 0 1,0 0-1,1 1 1,1-1-1,2 31 0,-1-44 218,1 0-1,0 0 0,0-1 1,1 1-1,-1 0 0,1-1 0,0 1 1,-1 0-1,2-1 0,-1 0 0,0 0 1,1 0-1,-1 0 0,1 0 0,0 0 1,0 0-1,0-1 0,0 0 1,1 0-1,-1 1 0,1-2 0,-1 1 1,1 0-1,6 1 0,9 3-185,-1-1 1,1-1-1,32 3 0,-50-7 263,27 3-146,-11-2 120,-1 1 0,0 0 0,0 1 0,18 6 0,-31-8 34,0 0 0,1 1 0,-1-1 0,0 1 0,0-1 0,0 1 0,0 0 0,-1 0 0,1 0 0,0 1 0,-1-1 0,0 1 1,1-1-1,-1 1 0,0 0 0,0 0 0,-1 0 0,1 0 0,-1 0 0,1 0 0,-1 0 0,0 1 0,0-1 0,0 0 0,0 5 0,0 7 100,0 1 0,-1-1 0,-1 0 0,-1 1 0,0-1 0,-1 0-1,-7 25 1,-5 0 263,-28 54 0,23-52-283,16-35-84,1 1 0,-1 1 0,2-1 1,-1 0-1,1 1 0,0-1 0,1 1 0,0 0 1,0-1-1,1 1 0,0 0 0,1 0 0,0-1 1,0 1-1,1 0 0,0-1 0,0 1 0,1-1 0,4 8 1,5 11 168,-1 0-1,-1 1 1,-1 1 0,10 56 0,-12-28 903,-1 92-1,-6-72-430,-8 214 245,5-267-1050,2-15-283,-1 0 0,2 0 0,-1 0 0,1 0 0,0 0 0,3 17 0,0-25-831,9-10-269,20-19-956,-1-1-1,37-46 1,4-20-2505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6945,'0'0'4095,"5"32"-1557,1 2-1683,20 181 3957,-20 185-285,-7-251-4575,1-149 34,0 0-1,0 0 1,0 1 0,0-1 0,0 0 0,0 0 0,0 1 0,0-1 0,0 0-1,0 0 1,0 1 0,0-1 0,0 0 0,1 0 0,-1 0 0,0 1-1,0-1 1,0 0 0,0 0 0,0 0 0,0 1 0,1-1 0,-1 0-1,0 0 1,0 0 0,0 0 0,1 0 0,-1 1 0,0-1 0,0 0 0,0 0-1,1 0 1,-1 0 0,0 0 0,0 0 0,0 0 0,1 0 0,-1 0-1,0 0 1,0 0 0,1 0 0,-1 0 0,0 0 0,0 0 0,1 0-1,-1 0 1,0 0 0,0 0 0,0 0 0,1 0 0,-1 0 0,0 0 0,0-1-1,1 1 1,-1 0 0,0 0 0,0 0 0,0 0 0,0 0 0,1-1-1,-1 1 1,0 0 0,0 0 0,0 0 0,0-1 0,0 1 0,0 0-1,0 0 1,1-1 0,4-3-41,-1-1 0,1 0 0,-1 0 0,0 0 0,0-1-1,-1 1 1,0-1 0,0 0 0,3-8 0,3-4-85,95-206-2896,37-70-2879,-136 284 5646,4-8-319,2 1-1,16-23 1,-24 36 498,0 1 0,0-1 0,0 1 1,1 0-1,-1 0 0,1 0 0,0 0 0,0 1 0,0-1 1,0 1-1,0 0 0,1 0 0,-1 1 0,1-1 1,7-1-1,-11 3 86,0 0 0,1 0 0,-1 0 1,0 0-1,1 0 0,-1 0 0,0 0 0,1 0 1,-1 1-1,0-1 0,0 0 0,1 1 1,-1-1-1,0 1 0,0 0 0,0-1 0,1 1 1,-1 0-1,0 0 0,0-1 0,0 1 0,0 0 1,-1 0-1,1 0 0,1 2 0,11 32 110,-11-29-79,7 39 652,-2 1-1,-1 0 0,-2 66 1,5 45 1435,-2-126-1377,-7-31-707,0 1 0,0 0 1,0-1-1,0 1 1,0-1-1,1 1 0,-1-1 1,0 1-1,0-1 0,1 0 1,-1 1-1,0-1 0,0 1 1,1-1-1,-1 1 1,1-1-1,-1 0 0,0 1 1,1-1-1,-1 0 0,1 1 1,-1-1-1,1 0 0,-1 0 1,1 1-1,-1-1 1,1 0-1,-1 0 0,1 0 1,-1 0-1,1 0 0,-1 0 1,1 0-1,-1 0 1,1 0-1,-1 0 0,1 0 1,-1 0-1,1 0 0,-1 0 1,1 0-1,-1 0 0,1-1 1,-1 1-1,1 0 1,-1 0-1,1-1 0,-1 1 1,1 0-1,-1-1 0,0 1 1,1 0-1,-1-1 0,1 1 1,-1-1-1,0 1 1,1-1-1,5-8 84,0 1-1,-1-1 1,1 0 0,4-14 0,4-5-180,7-12-202,12-25-1772,82-119-1,-109 176 1791,1 1 1,0-1-1,0 1 1,0 0-1,16-10 1,-22 16 243,0 0 0,1 0 1,-1 0-1,0 0 0,1 0 0,-1 0 1,1 1-1,-1-1 0,1 1 0,-1-1 1,1 1-1,-1 0 0,1-1 0,0 1 1,-1 0-1,1 0 0,-1 0 0,1 0 1,0 0-1,-1 1 0,1-1 0,-1 0 0,1 1 1,-1-1-1,1 1 0,-1 0 0,1-1 1,-1 1-1,1 0 0,-1 0 0,0 0 1,1 0-1,-1 0 0,0 0 0,0 0 1,0 1-1,0-1 0,0 0 0,0 1 1,0-1-1,-1 0 0,1 1 0,0-1 1,-1 1-1,2 2 0,2 9 169,0 1 0,-1-1 0,0 1 1,-1 0-1,1 21 0,-3 79 1125,-1-55-706,1 109-6,0-167-611,0 0 0,-1 0 0,1 1 0,1-1-1,-1 0 1,0 0 0,0 0 0,0 1 0,1-1 0,-1 0 0,0 0 0,1 0 0,-1 0 0,1 0 0,0 0 0,-1 0 0,2 1 0,-2-2-21,1 1 1,-1-1 0,1 0-1,-1 0 1,1 0-1,-1 1 1,1-1 0,-1 0-1,1 0 1,-1 0 0,1 0-1,-1 0 1,1 0 0,-1 0-1,1 0 1,0 0 0,-1 0-1,1 0 1,-1-1 0,1 1-1,-1 0 1,1 0-1,-1 0 1,1-1 0,0 1-1,2-3-410,1 0-1,-1 1 0,1-1 1,-1 0-1,0-1 0,0 1 1,0-1-1,2-3 0,23-43-4635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409 198 336,'0'0'14324,"-22"-32"-14337,-74-96-359,93 125 341,0-1 0,0 1 1,0 0-1,0 0 0,0 0 0,-1 1 1,1-1-1,-1 1 0,0 0 0,0 0 0,0 0 1,0 0-1,-7-1 0,8 2 0,0 1 0,0 0 0,-1 0 0,1 1 0,0-1 0,0 0 0,0 1 0,0 0 0,0 0 0,-5 2 0,3-1-13,-2 1 24,0 0 0,0 0 0,1 1 0,0 0 0,-1 1 0,1-1 0,1 1 0,-1 1-1,1-1 1,0 1 0,0-1 0,-5 10 0,-3 5 62,1 1-1,-14 34 1,15-27 97,1 0 1,1 1-1,1 0 0,2 1 1,1-1-1,1 1 0,1 52 1,2-62-146,1-14 23,0 1 1,0 0-1,0 0 1,1-1-1,0 1 1,2 8-1,-3-13-38,1-1-1,0 1 0,0 0 0,0-1 1,0 1-1,0-1 0,0 0 0,0 1 1,0-1-1,0 0 0,1 0 0,-1 0 1,0 0-1,1 0 0,-1 0 0,1 0 0,-1 0 1,1 0-1,0-1 0,-1 1 0,1-1 1,0 1-1,-1-1 0,1 0 0,0 1 1,0-1-1,-1 0 0,1 0 0,2-1 1,-2 1-45,1-1 1,-1 1-1,1-1 1,-1 0 0,1 0-1,-1 0 1,0 0-1,1 0 1,-1-1 0,0 1-1,0-1 1,0 1-1,0-1 1,0 0-1,-1 0 1,1 0 0,0 0-1,-1 0 1,1 0-1,0-3 1,30-59-1629,-20 38 901,5-8-37,-3 2-294,2 2-1,1 0 1,30-40 0,-46 68 1120,0 1 0,0-1 0,1 1-1,-1-1 1,0 1 0,1 0 0,-1 0-1,0 0 1,1 0 0,0 0 0,-1 0-1,1 0 1,0 0 0,-1 1 0,1-1 0,0 0-1,3 0 1,-4 2 56,0-1 0,0 0 0,0 0 0,0 1 0,0-1 0,0 0 0,0 1 0,0-1 0,0 1 0,0 0 0,-1-1 0,1 1 0,0 0 0,0-1 0,0 1 0,-1 0-1,1 0 1,0 0 0,-1-1 0,1 1 0,0 2 0,3 6 363,0 0-1,-1 0 0,-1 0 1,1 0-1,0 11 0,-2-13-346,11 71 1835,-8-47-1396,1 0 1,1 0-1,13 35 1,-19-65-522,0-1 0,0 1 0,0 0-1,0-1 1,0 1 0,1-1 0,-1 1 0,0-1 0,0 1 0,1-1-1,-1 1 1,0-1 0,1 1 0,-1-1 0,0 1 0,1-1 0,-1 1-1,1-1 1,-1 0 0,1 1 0,-1-1 0,1 0 0,-1 1 0,1-1 0,-1 0-1,1 0 1,-1 1 0,1-1 0,-1 0 0,1 0 0,0 0 0,-1 0-1,1 0 1,-1 0 0,1 0 0,-1 0 0,1 0 0,0 0 0,-1 0-1,2 0 1,-1-1-139,0 0 0,1 0-1,-1-1 1,0 1 0,1 0 0,-1 0-1,0-1 1,0 1 0,0-1-1,0 1 1,0-1 0,0-1-1,12-30-3220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1 43 1352</inkml:trace>
  <inkml:trace contextRef="#ctx0" brushRef="#br0" timeOffset="1">1 43 1352,'248'-42'5505,"-219"81"-3504,0 10-393,9 4 129,0 0-633,-5-3-584,1-8-328,-5-6-192,-8-11-128,-4-8-584,-8-17-1009,-9-14-5368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2721,'0'0'12114,"-239"213"-10481,138-89-1633,17-18-1113,8-7-4336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1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738 367 9402,'0'0'5744,"-18"-30"-3461,-59-100-944,71 119-1243,-8-15 92,0 1 0,-1 1 1,-35-41-1,44 59-184,-1 1 1,1-1-1,-1 2 1,0-1-1,0 1 1,0 0-1,-1 0 0,1 1 1,-1 0-1,0 0 1,0 1-1,0 0 1,0 0-1,0 1 1,-12 0-1,8 1-4,-1 0-1,1 1 1,0 0 0,-1 1-1,1 0 1,0 1-1,0 1 1,1 0-1,-1 0 1,1 1 0,0 1-1,0 0 1,0 0-1,1 1 1,0 1 0,0-1-1,-15 18 1,4-3-4,1 1 0,1 2 1,1 0-1,1 1 0,1 0 1,-13 31-1,19-37-4,2 0 1,0 0-1,2 0 1,0 1-1,1 0 1,1 0-1,1 1 1,1-1-1,1 1 1,2 30-1,0-48 8,-1 1 0,1 0 0,1 0 0,-1-1 0,1 1 0,-1-1 0,1 1 0,1-1 0,-1 0 0,1 0 0,-1 0 0,1 0 0,0 0 0,1-1 0,-1 1 0,0-1 0,1 0 0,0 0 0,0 0 0,0 0 0,0-1 0,0 0 0,1 0 0,-1 0 0,1 0 0,6 1 0,9 2 2,0-1-1,0-1 0,0 0 1,41-2-1,-22-1 3,-1-2-1,1-1 1,39-10-1,-54 7-430,1-1 0,-1-1 0,0-1 0,-1-2 0,38-21-1,-38 17-1332,-1 0 0,0-2-1,-1-1 1,25-26-1,-15 0-4979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6945,'0'0'9296,"18"34"-8057,61 114-384,-70-130-741,10 20 240,2 0 0,48 64 0,-63-94-339,1 0 0,0 0 0,1-1 1,0 0-1,0 0 0,1-1 0,-1 0 0,18 9 1,-21-13-13,1 1 1,0-1 0,-1 0 0,1-1 0,0 0-1,0 0 1,0 0 0,0 0 0,0-1 0,0 0 0,0 0-1,0-1 1,0 0 0,0 0 0,0 0 0,0 0-1,9-5 1,-4 0-42,0 0 0,-1-1-1,0 0 1,0 0 0,0-1-1,-1-1 1,13-14-1,53-75-667,-57 73 386,-2 0 1,-2-1-1,17-38 1,-25 49 222,-1 0-1,-1 0 1,0 0-1,-1 0 1,0-1-1,-1 0 1,-1 1-1,-1-20 1,-1 32 97,1 1 1,0 0 0,-1 0 0,1 0-1,-1 0 1,0 0 0,0 0 0,0 1-1,0-1 1,0 0 0,0 0 0,0 1-1,-1-1 1,1 0 0,-1 1 0,1-1-1,-1 1 1,1 0 0,-1 0 0,0-1-1,0 1 1,1 0 0,-1 0 0,0 1-1,0-1 1,0 0 0,0 1 0,0-1-1,-4 0 1,-2 0-65,0 0 0,-1 0 0,1 1-1,-1 0 1,-15 2 0,23-1-43,1-1 0,-1 0-1,1 1 1,-1-1 0,0 1 0,1-1 0,-1 1 0,1 0 0,0-1 0,-1 1 0,1-1-1,-1 1 1,1 0 0,0-1 0,-1 1 0,1 0 0,0-1 0,0 1 0,0 0 0,0 0-1,-1-1 1,1 1 0,0 0 0,0-1 0,0 1 0,1 0 0,-1 0 0,0-1 0,0 1-1,0 0 1,1 0 0,-1 2-653,0 15-3491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93 5777,'0'0'9817,"-13"-16"-9425,-42-47-167,54 61-222,0 1-1,-1 0 0,1 0 1,0 0-1,0 0 0,0 0 0,-1 1 1,1-1-1,-1 0 0,1 0 1,0 1-1,-1-1 0,1 1 0,-1-1 1,1 1-1,-1 0 0,0 0 1,1 0-1,-1-1 0,1 1 0,-1 1 1,1-1-1,-1 0 0,0 0 0,1 1 1,-3 0-1,0 1 5,1 0 0,0 0 1,0 0-1,0 1 0,1-1 0,-1 1 0,0 0 0,-1 3 1,-3 1 32,-7 9 173,0 0 1,1 1-1,0 0 0,2 1 0,0 0 0,1 1 1,1 0-1,1 1 0,0 0 0,2 0 0,0 0 1,1 1-1,1 0 0,-1 22 0,5-30-108,-1 2 66,1 1 0,3 28 0,-2-39-151,0 0 1,0-1-1,0 1 1,1 0 0,0-1-1,0 1 1,0-1 0,1 0-1,-1 1 1,1-1-1,0 0 1,6 6 0,-2-4-43,0 0 0,1 0 1,-1-1-1,1 0 0,0 0 0,0-1 1,1 0-1,-1 0 0,1-1 0,15 4 1,-9-4-460,1-1 1,-1 0-1,1-1 1,-1-1-1,24-2 1,-37 1 297,1 1 1,-1 0 0,0-1-1,0 0 1,0 1 0,0-1-1,0 0 1,0 0 0,0 0 0,0 0-1,0 0 1,0 0 0,-1-1-1,1 1 1,-1-1 0,1 1-1,-1-1 1,1 0 0,-1 1-1,0-1 1,1 0 0,0-3-1,1-2-766,-1 0 0,1 0 0,-2 0-1,1 0 1,0-12 0,0-17-3325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5249,'0'0'8130,"214"-18"-7730,-139 7-184,22 4-216,-17-3-1504,-22 2-4602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4153,'0'0'11762,"256"3"-11586,-205-3-152,-9 0-24,-9 0-1048,-20 0-1296,-5 0-2401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19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8026,'0'0'6881,"-33"198"-4528,33-120-553,0 4-664,4-1-296,21-7-319,4-13-129,5-19-128,-1-21-32,5-17-112,4-4-120,55-85-656,-9-7-3185,0-14-6921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2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4161,'0'0'1488,"327"53"-3248,-214-35 23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5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4841,'0'0'5711,"11"-18"-4934,-6 11-724,-1-1-25,0 1-1,1 0 0,0 0 1,0 0-1,0 1 1,1 0-1,0 0 0,0 0 1,0 1-1,1 0 0,0 0 1,0 0-1,0 1 0,1 0 1,-1 1-1,1 0 0,15-5 1,58-4 315,1 3 0,0 4 0,86 5 1,-84 1-69,1635 26 2902,-1038-12-1828,701 28-2054,-1330-40-2,37 1-3525,-113-4 1509,-15 0-1614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9802,'0'0'0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2160,'0'0'9153,"0"5"-8493,1 3-550,0-1-1,0 0 0,1 0 1,0 0-1,0 0 1,0 0-1,7 12 1,8 22 376,1 25 484,-3 1 0,7 79 0,0 142 1473,-13-88-1325,23 300 733,-18-383-1650,4-1 0,42 139-1,-53-234-236,-2-18-364,-6-48-1340,-26-183-8441,10 105 3064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1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7186,'0'0'14659,"273"-7"-13011,-181 7-280,-3 0-431,-1 0-401,-9 0-296,-7 0-240,-18 10 0,-12 1-576,-17 3-1497,-25 7-2376,-25 0-3232,-25-3-161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2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51 163 2393,'0'0'7412,"-9"-27"-5671,-24-82-160,24 82-314,15 32-208,16 15 34,-1 1 1,-1 2 0,27 37-1,48 87 1139,149 280 1014,-50-85-2247,260 355 55,-282-476-2064,-172-220 908,14 13-1458,-10-13-272,-3-1 1679,-1 0 1,0 0-1,1 0 0,-1 0 1,0 0-1,10-38-12599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1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8034,'0'0'18316,"268"-60"-17116,-180 46-432,5 3-440,-14 4-328,-3 3-424,-30 4-2217,-21 0-5696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3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4905,'0'0'0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3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7426,'54'145'1384,"-70"-145"-584,3 0-592,5-25-208,8-3-2120,-5-4-3802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3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32 6385,'0'0'6945,"-26"16"-6719,-88 55-136,75-46-4,0 2 1,2 1 0,-66 65-1,101-92-91,-14 18-9,16-19 6,-1 1-1,1-1 0,0 0 0,0 0 1,-1 0-1,1 1 0,0-1 0,0 0 1,-1 0-1,1 1 0,0-1 0,0 0 1,0 0-1,0 1 0,-1-1 0,1 0 1,0 1-1,0-1 0,0 0 0,0 1 1,0-1-1,0 0 0,0 1 0,0-1 0,0 0 1,0 0-1,0 1 0,0-1 0,0 0 1,0 1-1,0-1 0,0 0 0,1 1 1,-1-1-1,0 0 0,0 0 0,0 1 1,0-1-1,0 0 0,1 1 0,-1-1 1,0 0-1,0 0 0,1 0 0,-1 1 1,0-1-1,0 0 0,1 0 0,-1 0 1,0 0-1,0 1 0,1-1 0,-1 0 1,0 0-1,1 0 0,-1 0 0,0 0 1,1 0-1,-1 0 0,0 0 0,1 0 0,-1 0 1,0 0-1,1 0 0,25 0 72,0-2 0,-1 0 0,1-2 0,0-1 0,-1 0 1,41-17-1,230-104 173,-295 126-161,1-1-1,-1 1 1,0-1 0,0 0 0,0 1 0,0-1 0,0 0-1,0 1 1,0-1 0,0 0 0,0 0 0,0 0 0,0 0-1,0 0 1,0 0 0,-1 0 0,1-1 0,-1 1 0,1 0 0,-1 0-1,1 0 1,-1-1 0,1 1 0,-1 0 0,0 0 0,0-1-1,0 1 1,0 0 0,0-1 0,0 1 0,0 0 0,0-1 0,0 1-1,-1 0 1,1 0 0,0-1 0,-1 1 0,0-2 0,-2-1 133,1-1 0,-1 1 0,1 0 1,-1 0-1,-1 1 0,1-1 0,0 0 0,-7-4 1,-10-8 27,-35-26 251,14 24-3349,40 18 2728,1-1 9,0 1 0,0 0 0,0 0 0,-1 0 0,1 0 0,0 0 0,0 0 0,0 0 0,0 0 0,-1 0 0,1 0 0,0 0 0,0 0 0,0 0 0,0 0 0,-1 0 0,1 0 0,0 0 0,0 0 0,0 0 0,0 0 0,0 0 0,-1 1 0,1 5-5125,0 12-2142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8:3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9970,'0'0'19300,"0"14"-19044,0-3-5201,0 3-4009,-5 0-1800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2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1 272,'0'0'14698,"-25"4"-13571,3 0-916,6-2-97,0 1 0,0 1-1,0 0 1,0 1 0,1 1-1,-1 0 1,1 1 0,-19 12 0,5-1 92,-114 73 581,-197 159 0,339-249-782,-68 64 300,63-58-257,-1 0-1,1 1 1,1 0 0,-1 0-1,1 0 1,1 1-1,-5 12 1,8-20-24,1-1-21,0 0 0,0 0 0,0 0 0,-1 0 0,1 1 1,0-1-1,0 0 0,0 0 0,0 0 0,0 0 0,0 1 0,0-1 0,0 0 0,0 0 0,0 0 0,0 1 0,0-1 0,0 0 0,0 0 0,0 1 0,0-1 0,0 0 0,0 0 1,0 0-1,0 1 0,0-1 0,0 0 0,0 0 0,0 0 0,0 0 0,0 1 0,0-1 0,1 0 0,-1 0 0,0 0 0,0 0 0,0 1 0,0-1 0,0 0 0,1 0 1,-1 0-1,0 0 0,0 0 0,0 0 0,0 1 0,1-1 0,-1 0 0,0 0 0,0 0 0,0 0 0,1 0 0,-1 0 0,0 0 0,0 0 0,1 0 0,-1 0 0,0 0 1,0 0-1,0 0 0,1 0 0,-1 0 0,0 0 0,1-1 0,0 1 13,48 1 606,0-3 1,66-11-1,30-7-322,208-4 1,-244 19-211,-94 5-284,-13 0 282,1 0 0,-1 0-1,0 0 1,1 0 0,-1 0-1,1-1 1,-1 1 0,0-1-1,4-1 1,-5 1 4,-1 1-1,1-1 1,0 0 0,-1 0-1,1 1 1,0-1 0,-1 0 0,0 0-1,1 0 1,-1 0 0,1 0-1,-1 0 1,0 0 0,0 0 0,1 0-1,-1 0 1,0 0 0,0 0-1,0 0 1,0 0 0,0 0 0,0 0-1,-1 0 1,1 0 0,0 0-1,-1-1 1,-2-8 57,0 1 0,-1 0 0,0 0-1,0 1 1,-1-1 0,0 1 0,-1 0-1,0 0 1,-9-9 0,-5-8-55,-37-57-62,35 49-217,-1 0-1,-2 1 0,-56-56 0,78 86-36,0 0-1,0 0 1,0 0-1,0 0 1,0 0 0,0 1-1,0-1 1,-1 1-1,1 0 1,0 0 0,-1 0-1,1 1 1,-1-1-1,-6 1 1,7 0-345,0 0 0,0 0 0,0 1 0,0 0 1,0 0-1,0 0 0,0 0 0,1 0 0,-1 0 0,0 1 0,0-1 0,1 1 0,-1 0 0,1 0 0,0 0 0,-3 2 1,-18 29-8495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2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10802,'0'0'4089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1024 7946,'0'0'3795,"39"-2"-2911,-15 0-765,248-5 637,-134 8-140,0-5 0,171-29-1,1158-125 842,-923 141-630,735-49 1382,-1266 65-2200,1352-121 690,48-27-138,-1060 93-243,706-102 841,-415 106-979,-318 31-154,228-27 18,117-9 32,-3 29 53,-570 27-117,556 18-33,-628-14 7,97 10-109,175-5 0,-291-8-68,1 0 0,-1-1 0,0 0 1,0-1-1,9-2 0,-14 3-134,0 0 1,1 0-1,-1-1 0,0 1 0,1-1 0,-1 1 0,0-1 0,0 0 1,0 1-1,-1-1 0,1 0 0,0 0 0,-1-1 0,1 1 0,-1 0 1,2-3-1,8-38-10331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09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12179,'0'0'0</inkml:trace>
  <inkml:trace contextRef="#ctx0" brushRef="#br0" timeOffset="1">0 0 1512,'155'209'0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1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215 144 1488,'0'0'648,"-29"-12"-574,-89-35-40,114 45-32,1 1 0,-2-1 0,1 1 0,0 0 0,0 0-1,0 0 1,0 1 0,-1 0 0,-4 0 0,8 0 0,0 0 1,0 0 0,0 1 0,0-1 0,0 0-1,1 1 1,-1-1 0,0 1 0,0-1 0,1 1-1,-1-1 1,0 1 0,1 0 0,-1-1 0,0 1-1,1 0 1,-1-1 0,1 1 0,-1 1 0,-4 5 57,5-6 20,-1-1 1,1 1-1,0-1 0,0 1 1,0 0-1,0-1 0,-1 1 0,1 0 1,0-1-1,0 1 0,0 0 1,1-1-1,-1 1 0,0-1 0,0 1 1,0 0-1,0-1 0,0 1 0,1 0 1,-1-1-1,0 1 0,1-1 1,-1 1-1,0-1 0,1 1 0,-1-1 1,1 1-1,-1-1 0,1 1 1,-1-1-1,1 1 0,-1-1 0,1 0 1,-1 1-1,1-1 0,28 20 826,-20-14 67,-2-1-814,1 0 1,1-1-1,-1 0 0,1 0 1,-1-1-1,1 0 0,0 0 0,0-1 1,10 1-1,15 1 84,40-2 0,-51-1-100,175 0 311,214 9-329,-372-7-124,660 13 74,67-123-63,-152 13 56,-524 86-81,0 4 0,92 8 0,-148 1-62,0 0-1,40 13 0,-40-10-26,-16-4-259,1-1 0,-1-1 1,1-1-1,0-1 0,27-3 0,-11-2-2778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2.3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826 365 10818,'0'0'3613,"-37"-14"-3225,-126-51-173,147 58-193,-1-2-1,1 0 1,1 0 0,0-1 0,0-1 0,1-1-1,-14-14 1,4 4-72,-6-5-178,0 1 0,-53-34 0,71 53 221,0 1 0,0 0 1,0 1-1,-1 0 0,0 1 1,0 0-1,0 1 0,-1 1 1,1 0-1,-1 0 0,-16 2 1,24 0 43,1 0-1,-1 0 1,1 1 0,0 0 0,-1 0 0,1 1-1,0 0 1,0-1 0,0 2 0,0-1 0,0 0 0,1 1-1,-1 0 1,1 0 0,-7 6 0,6-3 62,-1 1-1,1-1 1,1 1 0,-1 0-1,1 0 1,1 1 0,-1-1 0,1 1-1,-4 13 1,2-3 147,1 1 0,0 0-1,2 0 1,0 0 0,1 32-1,1-43-192,1 0 0,-1 0-1,2-1 1,-1 1 0,1 0-1,0 0 1,1-1-1,0 1 1,0-1 0,0 0-1,1 0 1,0 0 0,1 0-1,-1-1 1,11 11 0,-6-9 15,1-1 0,0 0-1,0 0 1,1-1 0,-1-1 0,1 0 0,1 0 0,-1-1 0,1 0 0,0-1 0,13 2 0,5-1 93,0-2 1,0 0-1,40-5 0,-51 1-240,-1 0 1,1-2-1,-1 0 0,0-1 1,-1-1-1,1-1 1,-1 0-1,-1-1 0,1-1 1,28-21-1,-11 3-1064,-1-1 1,-1-1-1,38-47 0,23-39-4493,-14 1-1559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4025,'0'0'3881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1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90 6809,'0'0'4697,"-164"-89"-13746</inkml:trace>
  <inkml:trace contextRef="#ctx0" brushRef="#br0" timeOffset="1">164 90 11971,'-55'81'2904,"60"-77"-2904,-1-1 0,-4 29-8,0-4-2928,0 1-3130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2945,'0'0'2956,"15"0"-1751,56 0 478,-5 0 3386,352-21-448,-121-10-3907,166-24-167,-328 32-468,255-10 0,-358 33-81,333-5 54,-2-30 28,-160-1-75,89-14-31,-200 38 5,111 1-1,-47 12 17,4 1 40,168-19 1,440-54 3,-588 57-25,554-1 48,-523 16-53,-186 8 9,-19-3 204,-23-4 497,-12-1-1024,-117-3-6680,46-4-2253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8 301 1240,'0'0'4484,"0"-4"-3817,0-67 4422,0-105-3372,-8 130-2363,21 45-3192,3-2 598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2665,'0'0'3558,"-12"-19"-2639,-33-57-18,33 61 917,8 23-1209,8 18-98,60 164 1760,-43-104-1349,-3 1-1,10 165 1,-22 183 652,-7-270-1343,-7 330 173,6 307 25,10-689-285,41 207 0,55 100-441,-92-375 148,-3-6-83,-5-20-25,1-1-1,0 0 0,1 0 0,1-1 0,11 21 0,-17-51-223,-3-24-806,-2 0 1,-1 0-1,-15-54 0,1 3-1836,-7-43-2323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5057,'0'0'1242,"38"-16"-1112,127-49 33,-149 60-141,1 0 1,0 1-1,-1 0 0,1 2 1,0 0-1,0 1 0,30 2 1,-10-1 7,3 1 105,-1 2-1,1 1 1,-1 2-1,0 1 1,41 15-1,-12-2 197,1-4-1,0-2 1,1-4-1,92 3 1,-5-10-95,292-34 0,-259 3-199,531-56 1703,144 22 141,-856 61-1860,615-60 986,6 29-759,650 31 1724,-675 2-753,-36 21-849,-419-6-254,255 59 0,-179 2-101,-152-49-4,103 27 0,-50-33-46,-79-16-541,-1 3 0,56 18 0,-94-24 191,-1 1-1,0 0 1,0 1-1,0 0 1,-1 0-1,14 13 1,-14-11-1067,1-1 0,1 0 1,-1 0-1,10 5 0,-4-7-3461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8380 1 4681,'0'0'1218,"0"30"-722,-2 4-267,0-11-10,1 1 1,1 0-1,1 0 1,1 0-1,1-1 1,7 28-1,25 74 942,35 167 383,-54-128-206,-8 266 0,-9-270-920,1 1072 241,-2-1168-650,-2 0 0,-20 100-1,14-125-58,10-38-105,0 0 1,-1 0-1,1 0 0,-1 0 1,1 0-1,0 0 0,-1 0 0,0 0 1,1-1-1,-1 1 0,0 0 0,1 0 1,-1 0-1,0-1 0,0 1 0,-1 0 1,2-1 4,-1 0 1,1 0-1,-1 0 0,1 0 1,-1 0-1,0 0 0,1 0 1,-1-1-1,1 1 1,0 0-1,-1 0 0,1-1 1,-1 1-1,1 0 1,-1 0-1,1-1 0,0 1 1,-1-1-1,1 1 1,0 0-1,-1-1 0,1 1 1,0-1-1,-1 1 0,1-1 1,0 1-1,0-1 1,-1 0-1,-11-36-5025,5 7 3478,5 18 1635,-1 0-1,0 1 0,0-1 0,-1 0 0,-1 1 1,0 0-1,0 0 0,-1 0 0,-1 1 1,0 0-1,-14-17 0,5 12 63,0 0 0,-1 1 0,0 0 0,-1 1 0,-1 2 0,-39-20 0,-19-2 0,-164-44 0,139 51 0,-1 4 0,-127-9 0,-158 23 0,-18 26 0,80-2 0,-235-14 0,51-18 0,366 13 0,0 6 0,0 7 0,1 6 0,-161 39 0,-345 157 0,531-169 0,-507 176 0,394-144 0,186-66 0,-63 6 0,67-11 0,-45 10 0,18 7 0,52-15 0,0-1 0,0-1 0,-22 3 0,-41-1 0,-90-6 0,12-2 0,83 4 0,0 3 0,0 3 0,-115 29 0,-14 30 0,-79 21 0,63-32 0,159-40 0,1 2 0,1 3 0,-102 51 0,143-63 0,-121 55 0,121-58 0,4-2 0,0 1 0,1 0 0,-13 8 0,20-11 0,0 0 0,0 0 0,0-1 0,0 0 0,-1 0 0,1 0 0,0-1 0,0 0 0,-1 1 0,1-2 0,0 1 0,0-1 0,-1 0 0,1 0 0,0 0 0,0-1 0,0 0 0,0 0 0,1 0 0,-1 0 0,0-1 0,-6-5 0,9 6 0,0 1 0,0-1 0,-1 0 0,1 0 0,0 1 0,-1-1 0,0 1 0,1 0 0,-1 0 0,0 0 0,1 0 0,-1 0 0,0 1 0,0-1 0,0 1 0,0 0 0,0 0 0,0 0 0,1 0 0,-1 0 0,0 1 0,0-1 0,0 1 0,0 0 0,1-1 0,-1 1 0,0 1 0,1-1 0,-1 0 0,0 1 0,1-1 0,0 1 0,-1 0 0,1 0 0,0 0 0,0 0 0,-2 2 0,2 1 1778,2-5-1523,-4 5 3830,4-5-3830,0 0 0,0 1 1,-1-1-1,1 0 0,0 0 0,-1 0 1,1 0-1,0 0 0,-1 0 1,0 1-1,52-15 606,173-44-155,-122 35-71,122-11 0,-147 24-313,1204-105 2412,-418 109-972,-7 1-970,-32-84-582,-348 26-156,-141 42 833,73-10-251,-122-18-494,8-2-37,5 25 218,317 27 624,-246 1 479,-219 9-653,-4-1-499,-132-10-454,3 0-161,-4 0-6589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5249,'0'0'7770,"12"166"-7410,-7-152-192,-1-3-168,-4 0-680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4537,'0'0'1952,"-8"0"-2360,4 0-368,0-3-1512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181 213 4977,'5'-212'2622,"-5"217"-2153,-1 56 503,-2 1-1,-15 88 0,8-104-611,4-22-219,1 0 0,2 0-1,-2 27 1,5-51-139,0 0 0,0 0-1,0 0 1,0-1 0,0 1 0,-1 0-1,1 0 1,0 0 0,0 0 0,0-1 0,0 1-1,-1 0 1,1 0 0,0 0 0,0 0-1,0 0 1,0 0 0,-1 0 0,1 0-1,0 0 1,0-1 0,0 1 0,-1 0-1,1 0 1,0 0 0,0 0 0,-1 0-1,1 0 1,0 0 0,0 0 0,0 1-1,-1-1 1,1 0 0,0 0 0,0 0-1,0 0 1,-1 0 0,1 0 0,0 0-1,0 0 1,0 0 0,0 1 0,-1-1-1,1 0 1,0 0 0,0 0 0,0 0-1,0 1 1,0-1 0,0 0 0,-1 0-1,1 0 1,0 1 0,-6-20-225,1 0 0,1 0 0,-3-39 0,5 40 149,0 0 0,-1 0 0,0 0 0,-2 0 0,-12-33 0,16 49 189,0 1 1,0-1 0,0 0-1,0 0 1,0 1-1,0-1 1,0 0 0,0 1-1,-1-1 1,1 1 0,-1 0-1,1-1 1,-1 1 0,0 0-1,1 0 1,-1 0 0,0 0-1,0 0 1,1 0-1,-5 0 1,6 19 732,-1 12-476,1 0-1,2 0 0,1 0 0,1 0 0,13 44 0,16 12 11,-37-91-989,0 0 1,0 1 0,0-1-1,-1 1 1,1 0-1,-1 1 1,0-1 0,0 1-1,-12-6 1,-4-4-3091,3-1-266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2.7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758 0 8586,'0'0'10770,"-17"48"-9696,-137 414 2008,-93 310 442,-67 227-4657,309-982 354,-7 23-3377,3-20-2150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4705,'0'0'4321,"29"106"-4321,-25-88-808,0-7-1073,1-11-1735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3937,'117'106'1304,"-117"-102"-416,4-4-888,0 0-888,1 0-1600</inkml:trace>
  <inkml:trace contextRef="#ctx0" brushRef="#br0" timeOffset="1">240 164 1720,'0'0'2169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3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185 310 3161,'-95'-121'2720,"66"91"4077,31 21-6176,-2 6-567,0 0 0,0-1 0,0 1 0,1 0 0,-1 0 0,1 0 0,0 0 0,0 0-1,0 0 1,0 0 0,1 0 0,1-3 0,31-27-39,-33 32-7,1-1-12,0 1 0,-1 0 0,1-1 0,-1 1 0,1-1 0,-1 1 0,0-1 0,1 0 0,-1 0 0,0 0 0,0 1 0,0-1 0,0 0 0,-1 0 0,1 0 0,0 0 0,-1-1 0,0 1 0,1 0 0,-1 0 0,0 0 0,0 0 0,0 0 0,-1-3 0,1 4-9,-1 0 0,1 1 1,0-1-1,-1 1 0,1-1 0,-1 1 1,1-1-1,-1 1 0,0-1 0,1 1 0,-1-1 1,1 1-1,-1 0 0,0-1 0,1 1 1,-1 0-1,0 0 0,1 0 0,-1-1 0,0 1 1,0 0-1,1 0 0,-1 0 0,0 0 1,0 0-1,1 0 0,-2 0 0,-28 1 37,24-1-73,2 0 49,1 0 0,0 1 0,-1-1 0,1 1-1,0 0 1,0 0 0,0 0 0,0 0 0,0 0 0,0 1-1,0-1 1,0 1 0,0 0 0,0 0 0,1 0 0,-1 0-1,1 0 1,0 1 0,0-1 0,-1 1 0,2-1 0,-1 1-1,0 0 1,0 0 0,1 0 0,0 0 0,-1 0 0,1 0 0,0 0-1,1 1 1,-1-1 0,0 4 0,1-7 3,0 1-1,0-1 1,1 1 0,-1-1-1,0 1 1,0-1 0,0 1-1,1-1 1,-1 1 0,0-1 0,0 1-1,1-1 1,-1 1 0,0-1-1,1 0 1,-1 1 0,1-1-1,-1 0 1,0 1 0,1-1-1,-1 0 1,1 1 0,-1-1 0,1 0-1,-1 0 1,1 0 0,-1 1-1,1-1 1,-1 0 0,1 0-1,0 0 1,0 0 0,20 1 23,-16-2-12,22 2 29,-9 0-23,-1-1 0,1-1 0,22-4 0,-35 4-15,0 0 0,-1 0 0,0 0 1,1-1-1,-1 0 0,0 0 0,0 0 0,0 0 0,0-1 0,0 1 0,0-1 0,-1 0 0,1 0 1,-1-1-1,0 1 0,0-1 0,4-6 0,-6 9-5,0 0 0,0-1-1,-1 1 1,1 0 0,0-1 0,-1 1-1,1-1 1,-1 1 0,1-1 0,-1 0-1,0 1 1,0-1 0,0 1 0,0-1 0,0 1-1,0-3 1,0 4-3,-1-1-1,1 0 0,0 0 1,-1 0-1,1 1 1,-1-1-1,1 0 0,-1 1 1,0-1-1,1 0 1,-1 1-1,0-1 0,1 1 1,-1-1-1,0 1 1,1-1-1,-1 1 0,0-1 1,0 1-1,-1-1 1,-6 0-21,1 0-1,0 0 1,-1 0 0,1 1 0,-12 1 0,4 0 37,4-2-12,0 1 1,1 1-1,-1 0 0,0 0 0,1 1 1,-1 0-1,1 1 0,0 0 0,-1 1 0,-15 8 1,17-3-63,14-5-166,26-3-159,-24-1 409,125 0-2432,-65 0-931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5561,'0'0'6380,"47"-11"-5908,-3 0-355,281-55 480,211 25 259,5 35 135,7-1-343,-99-31 532,-435 34 462,-22 0-1204,-23 1-699,30 3 273,-147-6-2854,-137 5-3806,147 1 2002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3289,'0'0'5729,"54"-2"-4490,366-14 936,869-50 2041,-1223 62-4182,-12 3-21,-1-3-1,1-3 0,72-17 1,-123 23-15,-1 0 0,1 0 1,0 0-1,-1-1 1,1 1-1,-1-1 1,1 1-1,-1-1 1,0 0-1,0 0 0,0 0 1,3-4-1,-4 5-25,-1 1 1,1-1-1,-1 0 0,1 0 0,-1 0 0,0 0 0,1 0 0,-1 0 0,0 0 0,0 0 0,1 0 1,-1 0-1,0 0 0,0 0 0,0 0 0,0 0 0,-1 0 0,1 0 0,0 0 0,0 0 0,0 0 1,-1 0-1,1 0 0,-1 0 0,1 0 0,-1 0 0,1 0 0,-1 0 0,1 1 0,-1-1 0,0 0 1,1 0-1,-1 1 0,0-1 0,0 0 0,0 1 0,1-1 0,-1 1 0,-2-1 0,-3-3-178,0 1-1,-1 0 1,1 0-1,-1 1 1,0 0 0,0 0-1,-7-1 1,-72-6-1398,-157 7-2107,159 2 2237,-76 0-1428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2144,'0'0'8818,"143"-39"-8370,-26 18 113,9-1-169,13 8-120,-9 4-152,-9 6-112,-11 4-8,-14 0-512,-12 0-1577,-25 0-1512,-22 0-1296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7234,'0'0'4160,"105"49"-12065</inkml:trace>
  <inkml:trace contextRef="#ctx0" brushRef="#br0" timeOffset="1">609 532 5097,'0'0'0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4137,'0'0'7209,"9"0"-4872,-1 0-2841,1 0-1857,-1 0-2216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2665,'0'0'3807,"5"-13"-3552,14-36-85,-14 36 81,30 2 1414,31-8-1301,1 3 1,1 3 0,125-8 0,80 19-82,253-14 863,-522 15-1143,18 0 87,-1-2 0,1 0 0,-1-1 0,0-2 0,25-9 0,-33 10-75,19-10 13,-31 14 40,44 1-23,-49 5-1204,-8 2-170,0-1 1,0-1-1,-20 6 1,-16-2-4247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4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5561,'0'0'2761,"45"-8"-1716,-3-1-763,259-41 1279,40 14-588,353 8-1,-439 28-879,-249 2-51,0-1-281,-5-14-8683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1360,'0'0'8010,"4"-13"-6595,13-36-208,-10 37 788,-2 15-1163,1 12-134,-6-15-502,32 77 2754,32 90-244,-56-139-2466,-1 0 1,-1 1-1,-1-1 1,1 36-1,-6-62-232,1 148 354,-2-126-345,-1 0 1,-2-1 0,0 1-1,-10 28 1,-2-13-6,12-29-3,-1 0-1,1 1 0,1-1 1,0 1-1,0 0 0,-1 15 1,4-25 24,5-13 28,124-124 556,-53 60-524,-12 11-80,-2 3-102,-3-3-1,102-144 1,-149 188 61,-1-1 1,-1-1-1,-1 1 1,-1-1-1,6-27 1,-12 46-1825,-2 8 274,0 19-1197,-1-7 415,1 19-3965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3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0 319 5049,'0'0'12629,"54"-8"-10819,358-52 1268,534-98 471,-674 109-3550,6 13-993,-96 29-6612,-123 7-698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5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3841,'0'0'3866,"13"0"-3151,572-37 3380,-329 8-3541,595-65 268,18 42-236,387 49-227,-657 6-382,-443-8-124,205-33 1,-345 36-93,-10 2 216,0-1 0,0 0 0,0 0 0,0-1 1,0 1-1,-1-1 0,9-4 0,-13 5-158,0 0 0,1-1 0,-1 1 0,0 0 0,0-1 0,0 1 0,0-1 0,0 1 0,0-1-1,0 0 1,0 1 0,-1-1 0,1 0 0,0 0 0,-1 1 0,0-1 0,1 0 0,-1 0 0,0 0 0,0 1 0,0-1-1,0 0 1,0 0 0,-1 0 0,1 1 0,-1-1 0,0-2 0,-6-20-4368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5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6609,'0'0'0</inkml:trace>
  <inkml:trace contextRef="#ctx0" brushRef="#br0" timeOffset="1">18 280 6409,'4'0'3225,"0"0"-3225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5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1141 391 3785,'0'0'2135,"-3"-34"-1594,-9-109-138,10 127-227,0-1 1,-7-23-1,7 35-87,0 0 0,0 0 0,-1 0 1,1 1-1,-6-8 0,0 0 59,3 6-91,0-1 0,0 0 0,-1 1 0,0 0 0,0 0 0,0 1 0,-1 0 0,0 0 0,0 0 0,0 1 0,-1 0 0,1 0 0,-1 1 0,0 0 0,-9-2 0,-3 1 36,0 1 1,0 0-1,0 2 1,0 0-1,-26 4 1,32-2-20,0 2 0,0-1 0,0 2 0,1 0 0,0 1 0,-1 0 0,2 1 0,-1 0 0,-14 10 0,-16 13 214,-46 42 0,71-56-208,-32 27 201,1 3 1,3 2-1,2 2 0,2 2 1,-50 78-1,63-80-129,2 1 0,2 1 0,3 1 0,2 1 0,2 0-1,-18 93 1,26-91-17,2 0 1,3 1-1,2 0 0,3 0 0,9 81 0,-5-117-94,0-1 0,2 0 1,0 1-1,1-2 0,1 1 0,0-1 0,2-1 0,0 1 0,1-2 1,0 1-1,2-1 0,0-1 0,0-1 0,2 0 0,0 0 0,0-1 1,1-1-1,1-1 0,-1-1 0,2 0 0,0-1 0,0 0 0,1-2 1,-1 0-1,2-1 0,20 3 0,14-1 14,0-2-1,-1-3 1,2-2 0,-1-2-1,64-11 1,-71 3-117,-1-2 0,0-2 1,-1-2-1,0-2 0,-1-2 0,-1-1 0,-1-3 0,-2-2 1,0-1-1,59-50 0,-67 45-35,-1-1-1,-1-2 1,-2 0 0,-1-2-1,-2-1 1,-2-2-1,-1 0 1,-2-1 0,-2 0-1,-2-2 1,-1 0 0,-2-1-1,-3 0 1,-1-1 0,6-83-1,-12 79 86,-2-1 1,-6-53-1,3 86 12,0 0 1,-2 1 0,1 0-1,-2-1 1,0 1-1,-1 1 1,-1-1-1,0 1 1,0 0-1,-14-18 1,10 20 6,1-1 0,-2 1-1,0 1 1,0 0 0,-1 1 0,0 0-1,-1 1 1,0 0 0,0 1 0,-20-7 0,11 7-7,1 0 0,-1 2 0,-1 1 0,1 1 0,-1 1 0,-32 0 0,28 2-1,1 1 0,-1 1 0,-33 7 0,50-6-65,1 1 0,0 0 0,0 1 0,0 0 0,0 0 1,0 1-1,1 1 0,0 0 0,0 0 0,1 0 0,-11 11 0,13-10-493,0 0 0,0 1 0,1 0 1,0 0-1,1 1 0,0-1 0,0 1 0,0 0 1,1 0-1,1 0 0,-3 18 0,-1 7-3157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0:5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4089,'0'0'4273,"247"-184"-4129,-222 184-144,-12 7-1328,-13 22-2961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2 351 1720,'0'0'1141,"0"-33"-597,0-107 35,-1 125-397,1-1 1,1 0-1,0 0 1,1 1 0,6-25-1,-7 36-139,1 1-1,0 0 1,-1 0 0,1 0-1,0 0 1,1 0 0,-1 1-1,0-1 1,1 1 0,-1-1-1,1 1 1,0 0 0,0 0-1,0 0 1,0 0-1,0 1 1,0-1 0,1 1-1,-1 0 1,0 0 0,1 0-1,-1 0 1,7 0 0,31-4 142,-1 2-1,1 2 1,48 5 0,-57-3-68,129 19 152,-35-3-130,394-2 241,-440-15-359,333-22 62,-112 2-70,-57 16-199,-65 7-1187,-146 0-317,40 9-1,-72-12 1664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5481,'0'0'5691,"33"-10"-4698,310-77 288,4 20-382,540-34 1,-683 94-1309,-155 6-7446,-87-2 4035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5097,'0'0'7066,"230"35"-6322,-133-35-344,4 0-248,-5-4-152,1-3-208,-22 4-1785,-33-1-3184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1:0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7194,'0'0'2496,"306"-7"-1464,-172-14 81,9-4-185,4-4-400,-9 5-264,-3-1-128,-18 4-136,-16 10-240,-17 11-1472,-30 0-2753,-24 0-1977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7682,'0'0'9951,"54"-25"-7806,-17 7-1800,22-11 119,2 3 1,1 2 0,1 3-1,1 3 1,71-12-1,151-4 658,104 5-399,2027-25 239,-1296 110-3550,-938-32 870,-34-3-3564,170 2-1,-231-23 1879,-21 0-309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2673,'0'0'6761,"252"3"-9474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3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495 230 11466,'0'0'15218,"0"-28"-15036,3-91-154,-2 115-43,-1 0 1,0 1-1,1-1 1,-2 0 0,1 0-1,0 0 1,-1 0-1,0 0 1,1 1-1,-2-1 1,1 0-1,0 1 1,-1-1 0,1 1-1,-1-1 1,-5-5-1,5 7-24,-1 1 0,0-1 1,0 1-1,0 0 0,0-1 0,0 1 0,0 1 0,0-1 0,0 0 0,0 1 0,0 0 1,-1-1-1,-4 2 0,0-2-49,-3 1 2,1 0 0,-1 1 0,1 0 0,-1 1 0,1 0 0,0 1 0,0 0 0,0 0 0,1 1 0,-1 0 0,1 1 0,0 0 0,0 1 0,0 0 0,-12 11 0,-3 4-21,2 1-1,1 2 1,-37 50 0,42-50 98,0 1 1,1 0 0,1 1 0,2 0 0,0 1-1,2 1 1,1 0 0,2 0 0,0 1 0,2-1-1,1 1 1,1 1 0,2 40 0,1-64 17,0 1 1,1-1 0,0 0-1,0 1 1,0-1 0,1 0-1,0 1 1,0-1 0,1 0-1,-1-1 1,2 1-1,-1 0 1,0-1 0,1 1-1,0-1 1,0 0 0,1-1-1,-1 1 1,1-1 0,0 0-1,0 0 1,0 0-1,1 0 1,-1-1 0,1 0-1,0-1 1,0 1 0,0-1-1,0 0 1,9 1 0,-1 1 25,1-2 0,0 1 0,0-2 1,0 0-1,0-1 0,1-1 0,-1 0 1,0-1-1,0 0 0,-1-2 0,1 1 0,-1-2 1,1 0-1,-1-1 0,-1 0 0,1-1 1,-1 0-1,0-1 0,18-16 0,-9 6-392,0-1-1,-2-1 1,33-40-1,-29 27-1502,-1 0-1,18-38 1,-4-8-5554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13931,'0'0'0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5289,'0'0'4690,"-9"16"-4367,-27 50-95,34-62-192,0 0 0,0 1 0,1-1-1,0 1 1,-1 0 0,2-1 0,-1 1-1,0 0 1,1-1 0,0 1 0,0 0 0,1 7-1,1 10 158,-36 452 2677,22-358-2362,-9 124 324,-27 538 646,-21 250-18,60-936-1350,-2 7-89,5 1 0,7 130 0,0-225-160,-1 0-1,1-1 0,0 1 1,0 0-1,1 0 0,-1 0 1,1 0-1,0-1 0,0 1 1,0-1-1,1 0 0,0 1 1,0-1-1,6 6 0,-8-9 60,-1 0-1,1 0 0,0-1 1,0 1-1,0 0 0,0 0 1,1-1-1,-1 1 1,0-1-1,0 1 0,0-1 1,0 0-1,1 1 0,-1-1 1,0 0-1,0 0 1,1 0-1,-1 0 0,0 0 1,0 0-1,1 0 0,-1 0 1,0 0-1,0-1 1,0 1-1,1 0 0,0-2 1,2 0-142,-1 0 0,0 0 0,0 0 1,0-1-1,0 1 0,0-1 0,4-6 1,0 0-492,-1-1 1,0 0-1,8-19 1,17-49-3428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1 564 5857,'0'0'2271,"51"-11"-1436,-40 8-800,493-93 1763,808-17 1085,50 30-1146,-12-43-657,-829 75-1325,-123 16 113,-61 16-112,88 7 206,-148 14 384,-25 0 3227,-231-3-2970,38-7 0,-38 4-570,40-1 0,-60 8 20,0 1-1,0-1 0,0 1 1,-1-1-1,0 1 0,1-1 0,-1 1 1,0 0-1,-1 4 0,0-1 48,14 272 1274,4 285-250,-17-441-929,-58 695 714,-27-88-834,80-684-375,-1-1-1,-3 0 1,-22 66-1,27-99-102,-1 0 0,-1-1-1,0 0 1,-1 0-1,0-1 1,0 1-1,-1-1 1,-12 11-1,10-11-942,-1-1 0,0 0 0,-1-1 0,-12 7 1,-26 6-5868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7970,'0'0'2710,"63"2"-1075,22 1-945,453 9 2951,-118-11-1720,95-3-282,366-42 985,6-48-481,-596 56-1818,675-75 221,6 59-921,-926 52-237,0 2-1,-1 1 0,60 13 0,-57-6-1541,-48-10 2070,1 0 0,-1 0 0,0 0 0,1 0 0,-1 1 0,1-1-1,-1 0 1,1 0 0,-1 0 0,0 0 0,1 0 0,-1 0-1,1 0 1,-1 0 0,1 0 0,-1 0 0,0-1 0,1 1 0,-1 0-1,1 0 1,-1 0 0,0 0 0,1-1 0,-1 1 0,1 0-1,-1 0 1,0-1 0,1 1 0,-1 0 0,0-1 0,0 1 0,1 0-1,-1-1 1,0 1 0,0 0 0,1-1 0,-1 1 0,0-1-1,0 1 1,0 0 0,0-1 0,0 1 0,1-1 0,-1 1 0,0-1-1,0 1 1,0 0 0,0-1 0,0 1 0,0-1 0,-1 1-1,1-1 1,0 1 0,0 0 0,0-1 0,0 1 0,0-1 0,-1 0-1,0-4-1031,1-34-3721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497 350 5025,'0'0'10924,"0"-11"-10092,4-235-451,-4 243-409,0-1-1,0 0 0,-1 0 0,1 1 0,-1-1 1,0 1-1,0-1 0,0 1 0,-1-1 1,1 1-1,-1-1 0,0 1 0,0 0 0,0 0 1,0 0-1,0 0 0,-1 0 0,0 1 1,1-1-1,-1 1 0,0 0 0,0 0 0,0-1 1,0 2-1,-1-1 0,1 0 0,0 1 1,-1 0-1,-4-2 0,-1 1 6,-1 0 0,1 0 0,-1 1 0,1 1 0,-1-1 0,1 1 0,-1 1 0,1 0 0,-1 0 0,-16 5 0,14-1 22,0 0 1,0 0-1,0 1 0,1 1 0,0 0 1,0 0-1,1 1 0,-13 13 0,-1 3 46,1 1 0,-22 31 0,32-38 13,0 1-1,2 0 1,0 1 0,1 0 0,1 1-1,1 0 1,1 0 0,1 1-1,1-1 1,1 2 0,0-1-1,2 0 1,1 1 0,0-1-1,5 36 1,-3-53-59,0 0-1,0 0 1,0 0 0,1-1 0,-1 1-1,1 0 1,1-1 0,-1 1 0,0-1-1,1 0 1,0 0 0,0 0-1,0 0 1,1 0 0,-1-1 0,1 1-1,0-1 1,0 0 0,0 0 0,0-1-1,1 1 1,-1-1 0,1 0-1,-1 0 1,1 0 0,0-1 0,0 0-1,0 0 1,0 0 0,9 0 0,-5 0-25,1 0 1,0-1 0,0-1 0,0 1 0,-1-2-1,1 1 1,0-1 0,-1-1 0,1 0-1,-1 0 1,0-1 0,0 0 0,0 0 0,-1-1-1,10-7 1,0-3-66,-1-2-1,0 0 0,-1-1 0,-1 0 1,-1-1-1,18-31 0,-23 34 205,-2 1-1,1-2 0,-2 1 1,0 0-1,-1-1 0,-1 0 1,0-1-1,-1 1 0,0-28 1,-3 42 647,0 5-711,-1-1 0,1 1 0,0 0 0,-1 0-1,1 0 1,0-1 0,0 1 0,0 0 0,0 0 0,1 0 0,-1 1 0,1 11 63,-13 581 3239,0-433-3278,-53 268-1,48-358-68,-36 93 0,37-125-33,-1-1-1,-2-1 0,-42 63 1,51-88 10,0 1 1,-1-2-1,-15 15 0,21-22 15,0-1 1,0 0-1,-1-1 0,1 1 0,-1-1 0,0 0 0,0-1 0,0 1 0,0-1 0,0 0 0,-8 1 0,12-3 8,1 1-1,-1-1 0,0 0 0,1 0 1,-1 0-1,0 0 0,1 0 0,-1 0 1,0 0-1,1-1 0,-1 1 0,1-1 1,-1 1-1,1-1 0,-1 1 0,1-1 1,-1 0-1,-2-2 0,2 1-2,1 0 0,-1 0 0,0 0 0,1 0 0,0-1-1,-1 1 1,1-1 0,0 1 0,0-1 0,1 1 0,-1-1 0,0-3 0,-3-24-22,1-1 0,1 0 1,4-44-1,-1 54 8,3-27-69,1 1 0,3-1 1,1 2-1,3-1 0,28-71 1,-11 47-205,4 1 0,74-116-1,-76 142-510,3 0 0,1 2 0,43-40 0,127-99-6814,-167 149 5704,36-30-2506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4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5977,'0'0'7150,"-23"43"-5661,-73 145 101,86-166-1314,0-1 0,2 1 0,1 0 0,0 1 0,2-1 0,0 1 0,-1 26 0,5-38-181,-5 186 974,6-151-1011,0-34-329,1 0 0,0-1 0,1 1 1,0 0-1,1-1 0,1 1 0,0-1 0,6 14 0,-7-19 68,-1-1-1,1 0 1,0-1-1,1 1 1,-1 0-1,1-1 1,0 0 0,0 0-1,0 0 1,0 0-1,1-1 1,-1 1-1,1-1 1,0 0 0,0-1-1,0 1 1,1-1-1,-1 0 1,9 2-1,-5-2-699,-1-1-1,1-1 1,-1 1-1,1-1 1,-1-1-1,1 0 1,12-2-1,10-15-3221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4217,'0'0'6449,"243"-71"-5601,-159 64-295,8 0-249,-8 0-152,-4 0-152,-13-4-256,-13 4-601,-16-18-967,-13 0-1425,-12 1-2336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3433,'0'0'3713,"-67"223"-2433,46-131-120,8 11-96,0 3-312,5 0-311,4-3-297,0-11-40,4-18-64,0-14-40,0-21-400,21-35-849,8-4-599,0-11-1497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4441,'0'0'6881,"214"202"-5768,-177-135-161,-11-3-160,-10-4-440,-11-7-192,-5-3-8,0-4-88,-21-4-64,-17-3-88,-25 4-864,12-8-2169,5-10-3320</inkml:trace>
  <inkml:trace contextRef="#ctx0" brushRef="#br0" timeOffset="1">563 1194 2288,'0'0'0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2657,'0'0'7773,"8"-3"-6866,8-2-501,0 1 0,0 1 0,1 1 0,24-1 0,81 3 1062,-51 2-732,489-16 226,-553 13-1107,1 1 0,0-1 0,0 0 0,0-1 0,-1 0 0,1 0-1,10-5 1,-15 5-65,0 1-1,-1-1 0,1 0 0,-1 0 0,0 0 0,1-1 1,-1 1-1,0 0 0,0-1 0,0 0 0,-1 1 1,1-1-1,-1 0 0,1 0 0,-1 0 0,0 0 0,0 0 1,0 0-1,-1 0 0,1 0 0,-1-4 0,2-27-4162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7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24 16,'0'0'13221,"-13"-6"-11637,3 1-1347,-21-8 400,31 13-631,0 0 1,0 0-1,0 0 0,0 1 1,0-1-1,-1 0 0,1 0 1,0 0-1,0 0 0,0 0 1,0 0-1,0 0 0,0 0 1,0 0-1,0 0 0,-1 1 1,1-1-1,0 0 0,0 0 0,0 0 1,0 0-1,0 0 0,0 0 1,0 0-1,0 1 0,0-1 1,0 0-1,0 0 0,0 0 1,0 0-1,0 0 0,0 0 1,0 1-1,0-1 0,0 0 1,0 0-1,0 0 0,0 0 1,0 0-1,0 0 0,0 1 1,0-1-1,0 0 0,1 0 1,-1 0-1,0 0 0,0 0 1,0 0-1,0 0 0,0 0 1,0 0-1,0 1 0,0-1 1,0 0-1,1 0 0,-1 0 0,0 0 1,0 0-1,0 0 0,0 0 1,0 0-1,0 0 0,1 0 1,-1 0-1,0 0 0,0 0 1,0 0-1,24 22 637,292 276 4210,-15 23-3208,-90-94-1169,-168-181-671,74 75 139,-35-51-4082,-95-130-12022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6001,'0'0'3284,"-15"30"-1668,-1 2-1165,1-5-68,2 1 0,0 0 0,2 1 0,2 0 0,-7 33 0,-6 71 1868,-6 185 0,23-243-1979,0 173 54,5-198-341,0-50-13,0 1 0,0 0 0,0 0 0,0 0 0,0 0 0,1 0 0,-1 0 0,0 0 1,0 0-1,1 0 0,-1 0 0,1 0 0,-1 0 0,1-1 0,-1 1 0,1 0 0,-1 0 0,1 0 1,0-1-1,-1 1 0,1 0 0,0-1 0,0 1 0,-1-1 0,1 1 0,0-1 0,0 1 0,0-1 0,0 1 1,0-1-1,0 0 0,-1 0 0,1 1 0,0-1 0,0 0 0,2 0 0,2 0-121,0-1 0,0 1 0,-1-1-1,1 0 1,0 0 0,-1 0 0,1-1 0,-1 0-1,6-2 1,36-24-2178,-2-1 1,72-62-1,-11 0-3902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1528,'0'0'10211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7634,'0'0'7585,"256"78"-5504,-38-57-441,80 0-568,21-7-576,0-3-368,-38 0-128,-76-8-160,-37-3-600,-8 0-808,-60 0-1217,-24 0-2560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1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10298,'0'0'4657</inkml:trace>
  <inkml:trace contextRef="#ctx0" brushRef="#br0" timeOffset="1">29 0 16684,'131'277'2024,"-131"-249"-2024,-34 11-4121,-21-4 1833,-16-6-4186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1880,'0'0'13641,"0"3"-11944,1 0-2083,-1-1 1024,0-1 0,0 1 0,0 0 0,0-1 0,0 1 0,0-1 0,-1 1 0,1-1 0,0 1 0,-1-1 0,1 1 0,-1-1 0,0 1 0,1-1 0,-1 0 0,0 1 0,0-1 0,-1 2 0,-2 0-362,1 1 0,-1 0 0,1 0 0,0 0 0,0 0-1,0 0 1,0 1 0,1-1 0,0 1 0,0 0 0,0 0 0,0 0-1,1 0 1,-1 6 0,0 7-488,0 1 0,2 31 0,1-18 523,0 192-311,-14 526 0,4-532 0,7-207 0,-2-9 0,-2-11 0,1-17 0,2-1 0,1 1 0,0-1 0,4-30 0,-1 2 0,-1-15-7,3 0 0,19-109 0,1 53-505,-4 0 1,2-194 0,-21 84 1970,0 260-1363,-4 1210-96,2-1308-2234,0-23-4946,2 16-4515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396 243 10914,'0'0'14874,"-6"-6"-13800,-4-5-845,1 1 0,1-2 0,0 1-1,0-1 1,-11-26 0,13 24-203,0 0-1,-1 0 1,-1 0-1,0 1 1,-1 1-1,-10-13 1,16 22-68,0 0 0,0 0 0,0 0 0,0 0 0,-1 0 1,1 1-1,-1 0 0,1-1 0,-1 1 0,0 1 0,0-1 0,0 1 0,0-1 0,0 1 0,0 0 0,0 0 1,-1 1-1,1-1 0,0 1 0,0 0 0,-1 0 0,1 1 0,0-1 0,0 1 0,0 0 0,-1 0 0,-4 2 0,5-1-3,0 0 0,0 1-1,0-1 1,1 1-1,-1-1 1,1 1-1,0 0 1,0 0-1,0 1 1,0-1 0,-4 6-1,-22 46-214,15-20 209,2 0 0,1 1 0,1 0 0,-6 51 0,8-14-82,2 90 0,6-147 46,0-1 0,1 0 1,1 1-1,5 23 0,-6-36 56,0 1 0,0-1 0,1 1 0,-1-1-1,1 0 1,0 0 0,0 1 0,0-1-1,0-1 1,0 1 0,1 0 0,-1 0 0,1-1-1,0 0 1,-1 1 0,1-1 0,0 0-1,1 0 1,-1-1 0,0 1 0,1-1 0,-1 0-1,0 1 1,7 0 0,-5-1 14,1 0 0,0-1 0,0 0-1,0 0 1,-1 0 0,1 0 0,0-1 0,0 0 0,-1 0-1,1-1 1,0 0 0,-1 0 0,1 0 0,-1 0 0,0-1 0,0 0-1,0 0 1,0 0 0,-1-1 0,1 0 0,-1 0 0,4-4 0,8-10 1,-2 0 0,0-2 1,-1 1-1,11-26 0,-10 21-72,94-199-1109,-65 128 377,-37 81 668,16-30-275,-21 42 400,0-1 0,1 1-1,-1 0 1,1 0 0,-1 0-1,1 0 1,0 1 0,0-1-1,0 0 1,0 1 0,0-1-1,0 1 1,0 0 0,1-1-1,2 0 1,-4 2 10,1 0 1,0 0 0,-1 0-1,1 0 1,-1 0 0,1 0-1,-1 0 1,1 0 0,0 0-1,-1 1 1,1-1-1,-1 1 1,1-1 0,-1 1-1,1 0 1,-1 0 0,0-1-1,1 1 1,-1 0-1,0 0 1,0 0 0,0 0-1,1 1 1,0 1 0,21 35-324,-21-33 331,36 79 61,-24-50-20,1-1 1,1-1-1,2 0 0,24 32 1,-37-59-88,-1 0 1,1-1-1,0 1 1,0-1-1,8 5 1,-7-5-489,-1-2 0,1 1 1,-1 0-1,1-1 1,0 0-1,7 1 1,-10-2 156,0 0 1,1-1 0,-1 1-1,1-1 1,-1 0-1,1 0 1,-1 0-1,1-1 1,-1 1 0,1-1-1,-1 0 1,0 0-1,1 0 1,-1 0 0,0 0-1,0-1 1,0 0-1,0 0 1,0 1 0,0-2-1,0 1 1,-1 0-1,1 0 1,-1-1-1,0 0 1,3-3 0,22-46-4238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0 104 568,'0'0'8074,"10"-23"-6681,-6 13-1127,0-3-53,1 1-1,0 0 0,8-12 1,-13 23-192,0 1 0,1-1 1,-1 1-1,0-1 0,1 0 0,-1 1 0,1-1 1,-1 1-1,1-1 0,-1 1 0,1-1 1,-1 1-1,1 0 0,-1-1 0,1 1 0,0 0 1,-1-1-1,1 1 0,-1 0 0,1 0 1,0-1-1,-1 1 0,1 0 0,0 0 1,-1 0-1,1 0 0,1 0 0,-1 1 29,0 0-1,1 1 1,-1-1-1,0 0 1,0 1 0,0-1-1,0 0 1,0 1-1,-1-1 1,1 1-1,0-1 1,-1 1 0,1 0-1,-1-1 1,0 1-1,1 0 1,-1 1-1,46 240 1290,-11-55-1216,-34-182-147,0 0-1,1 1 1,0-1-1,0 0 1,5 9-1,-6-48-23,-1 30 47,8-176-361,-6 162 283,1 0 1,0 0 0,1 1-1,1-1 1,0 1-1,1 0 1,1 1-1,13-23 1,-16 33 68,0 0 1,1 0 0,-1 0 0,1 1-1,0 0 1,0-1 0,0 2 0,0-1-1,1 1 1,0 0 0,-1 0-1,1 0 1,0 1 0,1 0 0,-1 0-1,0 1 1,7-2 0,11 1-402,-1 0 0,0 2 1,32 3-1,-41-3-232,20 6-2624,-16 5-2148,-14-7 3739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208 276 816,'0'0'13631,"0"-23"-13286,0-173-793,1 193 409,-1 0-1,0 1 1,-1-1-1,1 0 1,0 1-1,-1-1 1,1 0-1,-1 1 1,0-1-1,0 0 1,0 1-1,0-1 1,-3-3-1,2 4 31,0 0 0,0 1 0,0 0-1,0-1 1,0 1 0,0 0-1,0 0 1,0 0 0,0 0 0,-1 0-1,1 1 1,0-1 0,0 1-1,-1 0 1,1-1 0,-1 1 0,-1 0-1,-1 0 25,1 1-1,-1-1 0,1 1 1,0 0-1,0 0 1,-1 1-1,1-1 1,0 1-1,0 0 0,0 0 1,1 0-1,-1 0 1,0 1-1,1 0 0,0-1 1,-1 1-1,1 1 1,0-1-1,1 0 1,-1 1-1,0-1 0,-3 9 1,-3 3 67,1 1 1,1 1-1,0 0 1,-6 24-1,6-13 136,1 0 0,1 1 0,1 0-1,2 0 1,1 1 0,6 56 0,-5-83-210,1-1 1,-1 1 0,1 0 0,0 0-1,0 0 1,0-1 0,1 1-1,-1 0 1,0-1 0,1 1 0,0-1-1,0 0 1,0 0 0,0 1-1,0-1 1,0 0 0,0-1 0,0 1-1,1 0 1,-1-1 0,1 1-1,0-1 1,-1 0 0,1 0 0,0 0-1,-1 0 1,6 1 0,-4-1-8,-1-1 0,1 0-1,0 0 1,0 0 0,-1 0 0,1 0 0,0-1 0,-1 1 0,1-1 0,-1 0 0,1 0 0,-1-1 0,1 1-1,-1-1 1,0 0 0,0 1 0,0-1 0,0-1 0,0 1 0,0 0 0,4-6 0,6-8-1,-2 0 0,0-1 1,-1 0-1,-1-1 0,9-25 1,29-100-256,-40 116 205,0 14 322,-1 20 95,-1 26 278,-4-31-603,39 386 4476,-14 198-2616,-26-571-1775,0 0 1,-1 0 0,0 0-1,-1 0 1,-1-1 0,-9 28-1,10-37-79,0 0 0,-1-1 0,0 1 0,1-1 0,-2 0 0,1 1 0,0-1 0,-1-1-1,0 1 1,1 0 0,-1-1 0,-1 0 0,1 0 0,0 0 0,-1 0 0,0-1-1,0 0 1,1 0 0,-1 0 0,0-1 0,-1 1 0,-8 0 0,4 0-22,0-1 1,1 0-1,-1-1 1,0 0-1,0 0 1,0-1-1,1-1 1,-12-2-1,16 3-56,-1-1 0,1-1 0,0 1 0,0-1 0,0 1 0,0-2 0,0 1 0,0 0 0,1-1 0,0 0 0,0 0 0,0 0 0,0-1 0,-5-7 0,2 0-109,1 1 1,0-1-1,1 0 1,0 0-1,1 0 1,0-1-1,1 0 1,-2-21-1,2-7-463,3-58 1,1 77 373,-1 6-41,1 1 0,1 0 0,1 0 0,0 0 0,0 0 0,2 0 0,0 0 0,0 1 0,2 0 0,9-17 0,112-187-7685,-72 124 2107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7250,'0'0'3368,"9"30"-1367,57 195 1106,-11 5-1255,-27-102-1524,-27-126-338,-1-1-1,0 1 1,1 0-1,-1-1 1,1 1-1,-1-1 1,1 0-1,0 1 1,-1-1-1,1 1 0,0-1 1,0 0-1,0 0 1,0 0-1,0 1 1,1-1-1,-1 0 1,1 1-1,0-2-5,-1 0-1,0 0 1,0 0 0,0 0-1,0 0 1,0 0-1,1 0 1,-1-1 0,0 1-1,0 0 1,0-1 0,0 1-1,0-1 1,0 1 0,0-1-1,0 1 1,0-1 0,0 0-1,0 1 1,0-1 0,0 0-1,-1 0 1,1 0-1,0 1 1,0-1 0,-1 0-1,1 0 1,0-2 0,22-32-626,-2 0 0,29-67 1,-3 5-786,-31 67 919,1 0 0,2 1-1,25-32 1,-38 54 483,0 1 0,0 0 0,0 0 1,1 0-1,-1 0 0,1 1 0,1 0 0,-1 1 0,1 0 1,0 0-1,0 0 0,0 1 0,0 0 0,1 1 0,-1 0 0,1 0 1,17 0-1,-23 2 68,1 0 0,0 1 0,0-1 0,0 1 0,-1 0 0,1 0 0,0 0 0,-1 1 0,1-1 0,-1 1 0,0 0 0,1 0 0,-1 0 0,0 1 0,0-1 0,0 1 0,0 0 0,-1-1 0,1 1 0,-1 0 0,0 0 0,0 1 0,0-1 0,0 0 0,2 7 0,3 8 179,-1-1 0,-1 1 0,0 1 0,1 18 0,-3-21-82,23 149 1450,-20-153-1460,3-14-111,6-21-269,21-69-1654,-15 35-463,2 2 0,3 0 0,52-82 0,-73 130 2203,1 0 1,0-1 0,0 2-1,0-1 1,9-6 0,-12 11 233,1-1 1,-1 1-1,0 1 0,0-1 1,1 0-1,-1 1 1,1 0-1,0 0 0,-1 0 1,1 0-1,0 0 1,-1 1-1,1 0 0,6 0 1,-8 0 34,0 1 0,1-1 0,-1 1 0,0-1 0,0 1 0,0 0 0,-1 0 0,1 0 1,0 0-1,0 1 0,0-1 0,-1 0 0,1 1 0,-1-1 0,1 1 0,-1-1 0,1 1 0,-1 0 0,0 0 0,0 0 1,0-1-1,1 4 0,3 5 247,-1 1 0,-1 0 0,3 11 0,-3-12-35,9 43 800,-9-35-938,1 1-1,1-1 0,0 0 0,2-1 1,0 1-1,1-1 0,13 23 0,-20-39-251,1 1-1,-1-1 0,0 0 0,0 1 1,1-1-1,-1 0 0,1 0 1,-1 0-1,1 0 0,0 0 0,3 2 1,-5-3 8,0 0 0,1 0 0,-1 0 0,0 0 0,1 0 1,-1 0-1,0 0 0,1 0 0,-1 0 0,0 0 0,1 0 1,-1 0-1,0-1 0,1 1 0,-1 0 0,0 0 0,1 0 0,-1 0 1,0 0-1,1-1 0,-1 1 0,0 0 0,0 0 0,1-1 0,-1 1 1,0 0-1,1-1 0,2-18-2501,-3-35-730,0-4 1604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7770,'0'0'4801,"0"188"-3649,0-139-776,0-10-376,0-7-560,0-21-1345,-8-43-4696,-9-25 1568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7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4273,'0'0'9298,"-79"128"-8826,66-40-192,1 18-176,12 11-104,0 18-336,12 81-1040,34-28-2025,-8-18-512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0 312,'0'0'10402,"46"188"-10402,-33-156-656,-1-18-2160,-3-7-1793,-5-7 2056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6641,'0'0'2909,"0"32"-1521,0 161 403,0-187-1696,1 32 173,-1-38-271,0 1-1,-1-1 0,1 0 1,0 1-1,0-1 1,0 1-1,0-1 0,0 0 1,0 1-1,0-1 1,0 1-1,0-1 0,0 0 1,1 1-1,-1-1 1,0 1-1,0-1 0,0 0 1,0 1-1,1-1 1,-1 0-1,0 1 0,0-1 1,1 0-1,-1 1 1,0-1-1,0 0 1,1 0-1,-1 1 0,0-1 1,1 0-1,-1 0 1,0 1-1,1-1 0,-1 0 1,1 0-1,-1 0 1,0 0-1,1 0 0,-1 0 1,1 0-1,-1 0 1,0 0-1,1 0 0,-1 0 1,1 0-1,-1 0 1,0 0-1,1 0 0,-1 0 1,1 0-1,-1 0 1,0 0-1,1-1 0,-1 1 1,0 0-1,1 0 1,-1 0-1,0-1 0,1 1 1,-1 0-1,0 0 1,1-1-1,-1 1 0,0 0 1,0-1-1,1 1 1,-1-1-1,3-3-54,0 0-1,0 0 1,-1-1-1,1 0 1,-1 1-1,0-1 1,2-7-1,5-11-236,14-32-884,3 1-1,3 1 1,1 1-1,39-48 1,-65 95 1164,-2 1 45,1 0-1,-1 1 0,1-1 0,0 1 1,0 0-1,0 0 0,0 0 1,0 0-1,1 1 0,0-1 0,-1 1 1,1 0-1,0 0 0,0 0 0,0 0 1,0 1-1,0 0 0,1 0 1,6-1-1,-10 2 67,1 0 0,-1 1 1,1-1-1,-1 1 0,0-1 0,1 1 1,-1-1-1,0 1 0,0 0 0,1 0 1,-1 0-1,0 0 0,0 0 1,0 0-1,0 0 0,0 0 0,0 0 1,-1 0-1,1 0 0,0 1 0,0-1 1,-1 0-1,1 1 0,-1-1 0,1 2 1,12 46 1289,-10-34-809,19 90 1972,14 57-1010,-32-151-1741,7 35-392,-11-44 114,0 0 0,0 0 0,0 1 0,0-1 0,0 0 0,0 0 0,-1 1 0,1-1 0,-1 0 0,-1 4 0,-9 2-6144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5729,'0'0'8938,"240"-32"-7642,-148 25-39,4 4-329,1-1-536,-13 4-224,-9 0-168,-12 0-312,-16 0-1536,-18 0-1065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7122,'0'0'3796,"-7"41"-2130,-21 140 73,23-140-636,2 82 0,4-78-614,-1-25-291,1 1 0,2-1 0,0 0 0,1 0 0,1 0 0,0 0-1,11 23 1,-12-34-132,0 1 1,1-1-1,0 0 0,1 0 0,0 0 0,0-1 1,1 0-1,0 0 0,1 0 0,-1-1 0,1 0 0,1-1 1,-1 0-1,1 0 0,19 8 0,-19-11-145,0 0-1,0-1 0,0 0 1,0-1-1,1 0 1,15 0-1,-19-1-236,0 0 0,-1-1 0,1 1-1,0-2 1,0 1 0,0 0 0,0-1 0,-1 0-1,1-1 1,-1 1 0,0-1 0,9-6 0,12-17-2266,-2-1 1,-1-1-1,20-32 1,-40 57 2312,51-75-3969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7586,'0'0'6910,"-35"14"-5984,-113 50-398,143-62-489,0 1 0,0-1 1,0 1-1,0 0 0,1 0 0,-1 0 0,1 1 1,0 0-1,0 0 0,0 0 0,0 0 0,1 1 0,-1-1 1,1 1-1,0 0 0,1 0 0,-1 0 0,1 0 1,-3 10-1,1-3 88,-1 6 78,2 0 1,0 0-1,0 0 0,2 1 1,1 34-1,0-29-121,1-18-75,0 1 1,0-1-1,0 1 0,0 0 0,1-1 0,0 0 0,1 1 1,0-1-1,0 0 0,0-1 0,0 1 0,1 0 1,0-1-1,0 0 0,0 0 0,1 0 0,10 8 0,-9-8-174,0 0-1,0-1 1,0 0-1,1 0 0,-1-1 1,1 0-1,0 0 1,0-1-1,0 1 0,0-1 1,1-1-1,-1 0 1,1 0-1,-1 0 0,15-1 1,-20 0-59,0-1 0,0 1 0,0-1 0,0 1 0,0-1 0,0 0 1,0 1-1,0-1 0,0 0 0,0-1 0,0 1 0,0 0 0,-1 0 0,1-1 1,-1 1-1,1-1 0,-1 1 0,1-1 0,-1 0 0,0 0 0,0 1 0,0-1 1,0 0-1,0 0 0,0 0 0,0 0 0,-1 0 0,1-1 0,-1 1 0,1-3 1,5-36-5353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1 557 1680,'0'0'14691,"277"42"-14402,-210-56-289,-8-7-465,-13-4-1687,-21-18-2489,-12 4-680,-13 1 1568</inkml:trace>
  <inkml:trace contextRef="#ctx0" brushRef="#br0" timeOffset="1">571 57 768,'0'0'13259,"269"11"-12307,-198-11-504,-8-4-320,-4-6-128,-13-1-1016,-16 4-1160,-18-4-1601,-12 1 128,-4-1-1096,-25 8 4553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1056,'0'0'7994,"-63"209"-5762,50-138-351,1 7-561,8 0-528,4 0-352,0-8-440,0-6-176,0-18-728,21-14-384,0-18-1009,0-14-1583,-5-32-1122,1-14 2922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7906,'0'0'6065,"-13"208"-4393,13-144-679,0-4-569,17-3-272,8-7-152,1-8-88,-1-10-689,0-18-727,0-14-632,5 0-1409,-1-64-24,-8-3-1744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1096,'0'0'10635,"0"33"-9242,4 103-445,-4-116-793,0-8 10,0-1-1,0 1 0,1 0 0,1-1 0,0 1 0,0-1 1,8 19-1,-10-29-153,0-1 1,0 1 0,0-1 0,0 1-1,0-1 1,1 1 0,-1-1 0,0 1-1,0-1 1,1 0 0,-1 1 0,0-1 0,1 1-1,-1-1 1,1 0 0,-1 1 0,0-1-1,1 0 1,-1 1 0,1-1 0,-1 0-1,1 0 1,-1 1 0,1-1 0,-1 0-1,1 0 1,-1 0 0,1 0 0,-1 0-1,2 1 1,12-11 496,7-23-309,40-75-1979,-50 93 1409,-1 0 0,2 0 0,0 1-1,23-21 1,-32 32 380,0 1 1,0 0-1,0 1 0,1-1 0,-1 0 1,1 1-1,-1 0 0,1 0 1,0 0-1,-1 0 0,1 0 0,0 1 1,0 0-1,-1-1 0,1 2 1,0-1-1,0 0 0,-1 1 0,1-1 1,0 1-1,-1 0 0,7 3 0,-3 2 149,-2 0 0,1 1-1,-1-1 1,0 1 0,0 0-1,-1 1 1,0-1-1,0 1 1,2 8 0,26 77 1227,-29-86-3247,-3-10-55,-1-17-1395,0 11 2172,-3-22-2627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2328,'0'0'12987,"84"181"-10642,-76-132-985,-3 1-768,-5 7-592,-5 24-1504,-28-14-1609,-13-10-3768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7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860 1 3265,'0'0'7521,"-226"152"-6673,129-60-359,-12 21-177,-4 8-192,4 3-120,21-11-88,29-7-1265,21-31-1831,17-29-1473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3673,'0'0'7207,"5"41"-5812,2 23-914,18 192 1321,-11 452 2207,-14-559-3912,0-149-107,-1 1-1,1 0 1,0-1-1,0 1 1,0 0-1,0-1 1,0 1 0,0 0-1,0-1 1,0 1-1,1 0 1,-1-1-1,0 1 1,0 0 0,1-1-1,-1 1 1,0-1-1,0 1 1,1 0-1,-1-1 1,1 1 0,-1-1-1,1 1 1,-1-1-1,1 1 1,-1-1-1,1 1 1,0-1-5,0-1 0,0 1-1,0 0 1,0-1 0,0 0 0,0 1 0,-1-1-1,1 1 1,0-1 0,0 0 0,-1 0-1,1 1 1,0-1 0,-1 0 0,1 0 0,-1 0-1,1 0 1,-1 1 0,0-1 0,1 0-1,-1-2 1,53-133-1648,8-20-139,-53 139 1589,4-10-157,1 2 0,18-26 1,-27 45 333,-1 1 1,1 1-1,0-1 1,0 0-1,0 1 1,0 0-1,1 0 0,0 0 1,0 1-1,0-1 1,0 1-1,0 0 1,1 1-1,-1 0 0,1-1 1,6 0-1,-9 2 50,0 1 0,0 0 1,0 0-1,0 0 0,0 0 0,0 1 0,0-1 0,0 1 0,0 0 0,0 0 0,0 0 0,0 0 0,0 0 0,-1 0 0,1 1 0,0 0 0,-1-1 0,1 1 1,-1 0-1,0 0 0,0 0 0,0 1 0,0-1 0,0 0 0,0 1 0,2 3 0,3 8 177,0-1-1,-1 1 1,-1 1 0,5 16 0,-5-16-70,21 82 502,-20-66-517,2-1 1,2 1 0,0-1 0,2-1 0,16 30-1,-26-57-141,-1 0-1,0 0 1,1 1-1,0-1 1,-1 0-1,1-1 1,0 1-1,0 0 1,0 0-1,0-1 1,0 1-1,0-1 1,0 0-1,1 0 1,-1 0-1,5 2 1,-6-3-33,0 0 0,0 0 0,0 0 0,0 0 0,0 0-1,0 0 1,1-1 0,-1 1 0,0 0 0,0-1 0,0 1 0,0 0 0,-1-1 0,1 1 0,0-1 0,0 0 0,0 1-1,1-2 1,0 0-137,0-1 0,0 1-1,0-1 1,0 1 0,-1-1-1,1 0 1,-1 0 0,0 0-1,2-3 1,23-82-4451,0-9-1309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1120,'0'0'11043,"-101"230"-9387,80-159-80,8 0-311,13-4-401,0-3-96,13-11-328,33-10-232,5-11-208,7-15-680,1-10-1104,0-7-305,-13-10-1224,-12-61-1320,-14 4-1120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7178,'0'0'5753,"293"-21"-4953,-200 0-544,-14 3-200,-11 4-56,-14 3-912,-20 4-1409,-34-10-1624,0-1-63,-5 0 1335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 6169,'0'0'3517,"-4"38"-1681,-10 126-250,10-20 564,5-105-1482,0-16-201,0 0 0,2 0-1,1-1 1,1 1 0,14 40 0,-4-24-479,2-1 1,30 48 0,-49-134-14037,-16-13 9403</inkml:trace>
  <inkml:trace contextRef="#ctx0" brushRef="#br0" timeOffset="1">592 0 7802,'0'0'10306,"240"188"-8738,-203-139-111,-11 4-233,-22 8-480,-4 2-528,0 12-216,-67 17-768,4-14-2689,-4-25-4257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6977,'0'0'7266,"218"39"-6754,-159-39-272,4 0-240,4 0-928,-17-10-2281,-24-8-2672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1256,'0'0'16012,"151"10"-16012,-71-31-336,-17 0-2361,-21-4-4344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91 3593,'0'0'12258,"-23"-5"-11123,-77-19-593,81 18-423,1-1 1,-29-14 0,40 17-117,0 1 0,-1-1 0,0 1-1,0 1 1,0 0 0,0 0 0,0 0 0,-9 0 0,9 0-26,0 1 0,0 1 0,0 0 0,0 0 0,0 0 0,0 1 0,0 0 0,0 1 0,0-1 0,0 2-1,0-1 1,1 1 0,-1 0 0,1 1 0,0 0 0,-8 5 0,4 0 9,1 0 0,1 0 1,-1 1-1,2 0 0,-1 1 0,2 0 0,-8 13 1,11-17-15,1 0 0,0 0 0,0 0 0,0 1 0,1 0 0,0-1 0,1 1 0,0 0 0,0 0 0,0 0 0,1 0 0,0 0 1,3 12-1,-2-16-13,0-1-1,0 0 1,0 0 0,0 0 0,1 0 0,0-1 0,-1 1 0,1 0 0,0-1 0,0 1 0,1-1 0,-1 1 0,0-1 0,1 0 0,0 0-1,-1 0 1,1-1 0,0 1 0,5 2 0,6 2-63,0-1 0,30 7 0,-35-9 51,130 21-615,-105-20 374,0 1-1,0 2 1,0 1-1,51 20 0,-81-26 259,-1 0 0,1 0 0,-1 0 0,1 0 0,-1 1-1,1 0 1,-1-1 0,0 1 0,0 0 0,-1 0 0,1 1 0,-1-1 0,1 0-1,-1 1 1,0 0 0,0-1 0,-1 1 0,1 0 0,-1 0 0,0 0-1,0 0 1,0 0 0,0 0 0,-1 1 0,0-1 0,1 0 0,-2 0 0,1 0-1,0 0 1,-1 0 0,0 1 0,0-1 0,0 0 0,0 0 0,-1-1 0,0 1-1,1 0 1,-1 0 0,-1-1 0,1 1 0,0-1 0,-7 6 0,-6 6-217,-2-1 0,0 0 0,-1-2 0,0 0 0,-35 17 0,40-22 34,-80 39-1864,7-12-931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9722,'0'0'5441,"239"60"-4289,-155-60-607,-5 0-545,-7 0-617,-22 0-927,-20-11-728,-18-3-1417,-12 4-688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6193,'0'0'3369,"-17"227"-1393,13-125-303,4 4-465,0-6-608,0-8-432,8-11-168,13-14-776,8-13-896,-8-19-1241,0-21-1072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278 168 8242,'0'0'5180,"-34"-28"-5010,-104-85-194,102 88-45,35 25 66,1 0-1,-1 0 1,1 0-1,-1-1 1,1 1-1,-1 0 1,1 0-1,-1 0 1,1 0-1,-1 0 1,0 0-1,1 0 1,-1 0-1,1 0 1,-1 0-1,1 0 1,-1 0-1,1 0 1,-1 0-1,1 1 1,-1-1-1,1 0 1,-1 0-1,1 1 1,-2 0-1,-2 4-14,0 0 0,1 0 1,-1 1-1,1 0 0,0 0 0,0 0 0,1 0 0,-1 0 0,1 0 0,1 1 0,-2 11 0,1-12 16,-5 37 17,1 1 0,3 0 0,2 61 0,1-72 78,0-23-41,0-1 0,1 0 0,0 0 0,1 1 0,0-1 0,0 0 0,6 12 0,-7-18-98,1 0 0,-1 0 0,0-1 0,1 1 0,0-1 0,-1 1 0,1-1 0,0 0 0,0 1 0,1-1 0,-1 0 0,0-1 0,1 1 0,-1 0 0,1-1 0,0 1 0,-1-1 0,1 0 0,0 0 0,0 0 0,0 0 0,0 0 0,-1 0 0,1-1 0,0 0 0,0 0 0,5 0 0,-4 0-219,-1-1 0,1 1 1,-1-1-1,1 0 0,-1-1 0,1 1 0,-1-1 0,0 1 1,0-1-1,1 0 0,-1 0 0,-1 0 0,1 0 1,0-1-1,0 1 0,-1-1 0,1 0 0,-1 0 0,0 0 1,2-3-1,25-38-4037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8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6521,'0'0'3497,"252"46"-2369,-131-36-239,14 1-369,3 3-352,-8 0-168,21 29-432,-33-4-1649,-34 0-2032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5561,'22'-2'346,"1"1"0,-1 0-1,44 6 1,-64-4-294,0-1-1,0 1 1,0 0-1,0 0 1,-1 0 0,1 0-1,-1 0 1,1 1-1,0-1 1,-1 0 0,0 1-1,1-1 1,-1 1-1,0 0 1,0-1-1,0 1 1,0 0 0,0 0-1,0-1 1,-1 1-1,1 0 1,0 3 0,1 4 220,0 1 1,-1 0-1,0 13 1,1 0 255,-2-22-488,20 125 2197,-16-106-2033,2-1 0,0 0 1,0 0-1,15 26 0,-21-44-206,1 1 1,0-1-1,0 1 1,0-1-1,0 1 1,0-1-1,0 0 1,0 1-1,0-1 1,0 0-1,1 0 1,-1 0-1,0 0 1,1 0-1,1 1 1,-2-2-14,-1 0 1,1 0 0,0 0-1,-1 0 1,1 0-1,-1 0 1,1 0 0,0-1-1,-1 1 1,1 0-1,-1 0 1,1 0 0,-1-1-1,1 1 1,-1 0-1,1-1 1,-1 1-1,1 0 1,-1-1 0,1 1-1,-1-1 1,1 1-1,-1-1 1,0 1 0,1-1-1,-1 1 1,1-1-1,3-7-202,-1 0 0,0 0 0,0 0 0,2-14 0,-2 12 65,60-207-1443,-45 164 1294,3 1 0,27-52 1,-44 98 306,0 0 0,0 0 1,0 0-1,0 0 0,10-8 1,-14 13 7,1 0 1,0 1-1,0-1 1,0 1-1,0-1 1,-1 1 0,1-1-1,0 1 1,0-1-1,0 1 1,0 0 0,0-1-1,0 1 1,0 0-1,1 0 1,-1 0-1,0 0 1,0 0 0,1 0-1,-1 0 20,0 1 1,1 0-1,-1-1 0,0 1 0,0 0 1,0 0-1,0-1 0,0 1 0,0 0 0,-1 0 1,1 0-1,0 0 0,0 0 0,-1 1 0,1-1 1,0 0-1,-1 0 0,1 0 0,-1 1 1,1 0-1,6 23 369,-1 0 1,-1 0 0,2 30-1,10 52 403,-14-97-718,0 1-1,0-1 1,1 1-1,0-1 1,1 0-1,0-1 1,9 13-1,-13-21-47,0 1-1,1 0 1,-1-1-1,0 1 0,1-1 1,-1 1-1,1-1 1,0 0-1,-1 0 1,1 0-1,0 0 0,0 0 1,-1 0-1,1 0 1,0 0-1,0-1 0,0 1 1,0-1-1,0 1 1,0-1-1,0 0 0,1 0 1,-1 0-1,0 0 1,0 0-1,0-1 0,0 1 1,0 0-1,0-1 1,0 0-1,0 1 0,0-1 1,-1 0-1,1 0 1,3-2-1,4-3 49,-1 0-1,0-1 1,0 0 0,0-1-1,8-10 1,-14 16-112,74-81-460,-19 21-2958,-31 33-893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5577,'0'0'7386,"227"-46"-7386,-135 7-1881,-8-7-3120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5289,'0'0'9273,"-1"39"-7881,0 132-30,1-147-1034,1 0 0,1 0 0,2 0 0,0 0 0,1-1 0,2 1 0,0-2 0,2 1 0,16 31 0,-12-25-17,-10-22-203,5 12 479,1-1 0,0 0 0,20 27 1,-30-60 2368,14-47-2766,-1 25-588,2 0 1,1 0 0,2 2 0,1 0-1,2 1 1,2 1 0,50-60 0,-64 83 124,1 1 1,-1 1 0,2 0 0,-1 0-1,12-8 1,17 0-3049,5 10-4819,-25 6 720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353 310 2048,'0'0'8716,"4"-6"-7516,1-3-1018,-1 1-1,-1-1 1,1 1 0,-2-1 0,1 0 0,-1 0-1,0-1 1,0-11 0,0-9 342,-2-47-1,-1 72-479,1 0 0,-1 0 0,0 1-1,-1-1 1,1 1 0,-1-1 0,0 1-1,0 0 1,0-1 0,-1 1 0,1 0 0,-1 0-1,0 1 1,0-1 0,-1 1 0,1-1 0,-1 1-1,1 0 1,-1 0 0,0 1 0,0-1 0,-1 1-1,1 0 1,0 0 0,-1 0 0,1 0 0,-1 1-1,1 0 1,-8-1 0,5 1-29,-1-1 0,1 2 0,0-1 1,0 1-1,0 0 0,-1 1 0,1-1 0,0 1 1,0 1-1,0 0 0,0 0 0,0 0 0,0 0 1,1 1-1,-1 1 0,1-1 0,0 1 0,0 0 1,-8 7-1,0 3-29,1 1 1,1 1 0,0 1-1,1 0 1,1 0 0,0 1-1,2 0 1,-13 37 0,12-25 8,2 0 0,1 1 1,1 0-1,2 0 0,0 33 1,3-52 9,1 0 1,-1 0 0,2 0-1,0 0 1,0-1 0,1 1-1,5 12 1,-5-17-2,0 0 0,1-1-1,0 1 1,0-1 0,1 0 0,0 0 0,0-1-1,0 1 1,1-1 0,-1 0 0,1 0 0,8 4-1,-3-3-3,0 0-1,1 0 1,0-1-1,-1 0 1,2-2-1,-1 1 1,16 2-1,1-2-28,60 0 0,-74-4-5,-1-1 0,0 0 0,1-1 0,-1 0 0,0-1 0,0-1 0,-1-1 0,1 1 0,-1-2 0,0 0 0,0-1 0,-1 0 0,0-1 0,0 0 0,0-1 0,-1 0 0,-1-1 0,0 0 0,16-20 0,-18 19-52,0 0 1,0-1 0,-1-1 0,-1 1-1,0-1 1,-1 0 0,0 0 0,-1-1-1,0 1 1,-1-1 0,-1 0-1,0 0 1,-1 0 0,-1-15 0,0 26-20,1 0-91,-1 1-1,0 0 1,0 0 0,0-1-1,0 1 1,0 0-1,0 0 1,-1-1 0,1 1-1,-1 0 1,1 0-1,-1 0 1,0 0 0,0 0-1,0 0 1,0 0-1,0 0 1,0 0 0,0 0-1,-1 0 1,1 1-1,-1-1 1,0 0 0,-2-1-1,-26-6-3929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1570 1 3393,'0'0'8670,"-3"0"-7906,-4 1-555,-1 1 1,0 0 0,1 0-1,-1 1 1,1 0-1,0 0 1,0 1-1,0 0 1,0 0 0,1 1-1,-1-1 1,-8 10-1,-9 5 285,-306 230 3483,-152 148-2668,220-151-2454,102-80-2488,45-42-1674,23-23-458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376 231 7466,'0'0'5398,"-3"-30"-5306,-12-94-40,15 121-53,0 0 1,-1 0-1,1 0 0,-1 0 1,0 1-1,0-1 0,0 0 1,0 0-1,-1 1 0,1-1 1,-1 1-1,1-1 0,-1 1 1,0 0-1,0 0 0,0-1 1,0 1-1,0 1 0,-1-1 0,-4-3 1,3 4-4,0-1 0,0 2-1,0-1 1,0 0 0,0 1 0,0-1 0,0 1 0,-1 0 0,-6 2 0,-3-1 0,6-1 0,0 0 0,0 1 0,1 1 0,-1-1 0,0 1 0,1 1 0,-1-1 0,1 1 0,0 0 0,0 1 0,-9 5 1,5-1-9,1 0 1,0 1-1,0 0 1,0 0 0,1 1-1,-10 15 1,8-10 0,1 1 1,1 1-1,0 0 0,1 0 0,1 1 1,1-1-1,0 2 0,1-1 0,-4 30 1,8-38 11,0 0 15,0 0-1,1 1 0,0-1 0,0 0 0,3 13 0,-3-20-9,1-1-1,0 1 1,0-1-1,0 0 0,0 1 1,0-1-1,0 0 1,0 0-1,1 0 0,-1 0 1,1 0-1,0 0 1,0-1-1,-1 1 1,1 0-1,0-1 0,1 1 1,-1-1-1,0 0 1,0 0-1,0 0 0,1 0 1,-1 0-1,0 0 1,5 0-1,7 2 28,-1-1 1,1-1-1,-1 0 1,1 0-1,0-2 0,-1 0 1,1 0-1,-1-1 0,15-4 1,-8 0-2,1-1 0,-1-1 1,-1-1-1,0-1 1,20-13-1,8-11-199,0-2-1,-3-2 1,44-48 0,6-15-2024,-12 5-1776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1 128,'0'0'13419,"0"219"-10971,0-127-719,0 7-809,0 8-552,0 6-168,0-3-200,0-1-1064,-21 26-1393,0-29-1319,-5-24-1642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368 340 3457,'0'0'9881,"-19"-18"-9581,-67-57-342,82 72 19,-1 0 0,1 0 1,0 0-1,-1 1 0,1-1 0,-1 1 0,0 0 0,1 1 0,-1-1 0,0 1 0,0 0 1,0 0-1,-1 0 0,1 1 0,0 0 0,-9 1 0,-1-1-47,9 0 61,1-1 0,-1 2-1,0-1 1,0 1-1,0 0 1,0 0 0,1 0-1,-1 1 1,0 0-1,1 0 1,-1 0-1,1 1 1,0 0 0,0 0-1,0 0 1,0 1-1,1-1 1,-1 1 0,1 0-1,0 1 1,0-1-1,0 1 1,1-1-1,0 1 1,-1 0 0,2 1-1,-1-1 1,1 0-1,0 1 1,0-1-1,-2 12 1,0-3 22,1 0 0,0-1-1,1 1 1,1 0 0,1 0 0,0 0-1,2 16 1,-2-26-4,0 0 1,1 0-1,0 0 0,0 0 0,0 0 0,1 0 0,-1-1 1,1 1-1,0-1 0,0 1 0,0-1 0,0 1 0,1-1 1,-1 0-1,1 0 0,0 0 0,0-1 0,0 1 1,0-1-1,0 0 0,1 1 0,-1-1 0,1-1 0,-1 1 1,1 0-1,0-1 0,0 0 0,0 0 0,4 1 0,3-1-23,0 0-1,0 0 0,0-2 0,1 1 0,-1-1 1,0-1-1,0 0 0,0 0 0,0-1 0,-1-1 1,1 1-1,-1-2 0,1 0 0,-2 0 0,1-1 1,0 0-1,-1 0 0,0-1 0,-1 0 0,9-10 1,12-14-604,-1-1 0,-2-2 1,39-66-1,-61 94 502,75-129-2844,-13 9-523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7818,'0'0'5041,"151"259"-2617,-80-156-223,4 6-473,1 8-520,0 0-471,-14 0-353,-7-11-208,-9-3-176,-12-11-825,-1 0-1503,-12-25-2849,-4-24-1705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426 274 9826,'0'0'7450,"-29"-37"-6922,-96-117-385,118 145-141,0 0 0,-2 0 1,1 1-1,-1 0 0,0 1 1,0-1-1,-13-6 0,17 12-1,-1 0-1,1 1 0,-1-1 0,1 1 1,-1 0-1,0 1 0,1-1 0,-1 1 0,-8 1 1,2-1 2,8-1-3,0 2 0,1-1 0,-1 0 0,0 1 0,0-1 0,1 1 0,-1 0 0,1 0 0,-1 0 0,1 1 0,-1-1 0,1 1 0,0 0 0,0 0 0,0 0 0,0 0 0,-5 5 0,4-2 1,0 1 1,0 0-1,1 0 1,-1 0-1,1 0 1,1 0-1,-1 1 0,1-1 1,-2 8-1,0 4 23,0-1-1,1 1 1,1-1-1,0 1 1,1 0-1,1 0 1,1 0-1,1 0 1,4 18 0,-5-28-24,1 0 0,1 0 0,0 0 0,0 0 0,0-1 0,1 1 0,0-1 0,1 0 0,-1 0 0,1 0 1,1-1-1,-1 0 0,1 0 0,0 0 0,1-1 0,-1 0 0,1 0 0,0 0 0,0-1 0,1 0 0,10 4 1,-10-5-192,0-1 1,-1 0 0,1 0 0,1-1 0,-1 1 0,0-2 0,0 1 0,0-1 0,0-1-1,1 1 1,-1-1 0,0-1 0,0 1 0,0-1 0,-1-1 0,14-5 0,-8 1-572,0 0 1,-1-1-1,0-1 0,0 0 1,-1 0-1,0-1 1,-1-1-1,13-15 0,29-47-4789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8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7202,'0'0'6393,"239"103"-3937,-125-43-295,3 4-873,-4 7-520,-12 3-488,-17 1-280,-17-8-168,-21-3-1248,-12-11-1337,-13-14-1751,-17-21-850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9458,'0'0'5677,"51"23"-3855,-9-5-1475,53 23 614,159 95-1,-128-54 20,-4 5 0,-3 5 0,182 184 0,-189-158-842,145 150-179,-230-240-991,37 27-1,-52-46-1059,0-1 0,0-1 0,21 10 0,-2-10-4436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349 252 120,'0'0'12720,"-21"-34"-11493,-70-106-305,86 133-877,0 1 0,0-1-1,-1 1 1,0 0 0,0 0 0,0 0 0,0 1 0,-1 0 0,0 0 0,-9-4 0,9 7-29,0 0 0,0 0-1,0 1 1,0 0 0,0 0-1,0 0 1,-13 2 0,17-1-14,-1 0 5,1 0 1,-1 0-1,1 1 0,-1 0 0,1 0 0,0 0 0,-1 0 0,1 0 0,0 1 0,0-1 0,0 1 1,0 0-1,0 0 0,0 0 0,0 0 0,1 0 0,-1 1 0,1-1 0,0 1 0,0 0 0,-1 0 1,2 0-1,-1 0 0,0 0 0,1 0 0,-1 0 0,1 0 0,0 1 0,0-1 0,-1 7 1,-2 10 107,1 1 1,1 0 0,1 0 0,1 21 0,0-26 29,0-7-55,0-1 0,1 0 0,0 0 0,0 0 0,1 0 0,0-1 0,0 1 0,1 0 0,0-1 0,7 12 0,-7-14-65,0 0 0,1-1 0,0 1 0,0-1 0,0 0 0,0 0 0,1 0 0,-1-1 0,1 1 0,0-1 0,0 0 0,1-1 0,-1 1 0,0-1 0,10 2 1,-10-2-95,1 0 0,0-1 0,0 0 0,0-1 0,0 1 1,0-1-1,0 0 0,0-1 0,0 0 0,0 1 0,0-2 1,0 1-1,0-1 0,0 0 0,-1 0 0,1 0 0,6-5 1,-2 0-495,0 0 1,-1-1-1,0 0 1,-1 0-1,0-1 1,0 0-1,13-20 1,18-36-4725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8442,'0'0'2567,"49"7"-1423,-15-3-858,44 7 819,0 3 1,128 41-1,442 212 4789,-18 49-4449,-342-174-1698,-131-66-2717,-7 0-4760,-97-49 1702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395 306 7394,'0'0'9203,"1"-34"-8792,-4-107-269,2 136-148,0 0 0,0 0-1,0 0 1,0 0-1,-1 1 1,1-1-1,-1 0 1,-1 1 0,1-1-1,0 1 1,-1 0-1,0 0 1,0 0 0,0 0-1,-1 1 1,1-1-1,-1 1 1,0 0 0,0 0-1,0 0 1,0 0-1,-1 1 1,-6-3 0,1-1-29,2 2 13,-1 0-1,1 0 1,-1 1 0,0 0-1,-1 0 1,1 1-1,0 0 1,-1 1 0,1 0-1,-1 0 1,1 1-1,-1 0 1,-13 3 0,16-2 15,0 0 0,1 1 0,-1 0 0,0 1 0,1-1 0,-1 1 1,1 0-1,0 1 0,0 0 0,0 0 0,0 0 0,1 0 0,0 1 1,0 0-1,0 0 0,0 1 0,1-1 0,-5 8 0,1 2 69,1 1 0,0-1-1,1 1 1,0 0-1,2 1 1,0-1 0,-3 24-1,4-3 450,1 0-1,4 48 1,-1-76-390,0-1 0,0 0 0,0 1 0,1-1 0,0 0 0,1 0 0,0 0 0,0 0 0,1 0 0,0-1 0,0 1 0,1-1 0,0 0 0,0-1 0,0 1 0,1-1 0,0 0 0,10 7 0,-8-7-59,0-1 1,1-1-1,-1 1 0,1-1 0,0-1 0,0 1 0,1-2 0,-1 1 1,0-1-1,1-1 0,0 0 0,-1 0 0,1-1 0,0 0 1,18-3-1,-21 2-123,-1-1 0,0 0 1,0 0-1,0 0 1,0-1-1,0 0 1,0 0-1,-1-1 0,1 0 1,-1 1-1,0-2 1,0 1-1,0-1 0,-1 1 1,0-1-1,0-1 1,0 1-1,3-7 0,5-8-1329,-2 0-1,-1 0 0,14-44 0,-8-4-5017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 2256,'0'0'8520,"-6"-3"-7277,5 2-1194,0 1 0,0-1 1,0 1-1,0-1 0,0 1 1,0-1-1,0 1 0,0-1 1,0 1-1,0 0 1,-1 0-1,1-1 0,0 1 1,0 0-1,0 0 0,0 0 1,-3 1-1,3 0-9,0 0 1,0 0-1,0 1 1,0-1-1,1 0 0,-1 1 1,0-1-1,1 0 1,-1 1-1,0-1 0,1 1 1,0-1-1,-1 1 1,1-1-1,0 1 0,0 0 1,0-1-1,0 1 1,0 1-1,-8 468 6049,8-440-5769,4 60 1193,24 132-1,35 85 1569,-54-267-2640,-7-31-336,0 0-1,0 0 1,2 0-1,-1 0 1,1 0 0,8 13-1,-11-22 242,-3-4-598,-3-3-369,2 0 0,-1-1 0,1 0 0,-1 0 0,2 0 1,-1 0-1,1 0 0,-2-12 0,1-4-2113,1-36 1,2 24-486,-1-41-3515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8026,'0'0'9396,"52"0"-7581,174 5-818,122 27 413,-221-16-1101,-71-11-202,-26-3-10,0 1 0,0 1 0,0 2 0,51 17 0,-80-22 180,0-1-1,0 1 1,0 0 0,-1 0-1,1 0 1,0 0 0,0 0 0,-1 0-1,1 0 1,-1 0 0,1 0 0,-1 0-1,1 1 1,-1-1 0,1 0-1,-1 0 1,0 0 0,0 1 0,0-1-1,0 0 1,0 2 0,0 36 3137,-1-23-4198,3 83 1170,5-1 0,38 187 1,-33-230-375,5 14-194,-4 0-1,8 133 1,-21-199-169,1 1-1,-1-1 1,-1 0 0,1 0 0,0 0 0,-1 0 0,0 0 0,1 0-1,-1 0 1,0 0 0,-1 0 0,1 0 0,0-1 0,-1 1-1,0 0 1,1-1 0,-1 1 0,0-1 0,-1 0 0,1 1 0,0-1-1,0 0 1,-1 0 0,1-1 0,-1 1 0,0 0 0,0-1-1,-4 2 1,-34 13-9013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3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6441,'0'0'19405,"239"-4"-17157,-105-31-944,13-11-816,4-4-224,-12 4-248,-22 11-16,-29 14-704,-29 14-1352,-29 7-1089,-30 17-3296,-21 19 768,-21-4-665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1.4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1 2921,'0'0'10846,"-9"32"-8627,4-11-1737,-6 21 639,1-1 0,3 1-1,-5 81 1,10-12 1296,22 192 1,9-118-1032,45 438 1506,-72-564-2775,4 50-146,-4-101-594,1-16-485,3-26-1186,2-46 1,-4 40 772,26-312-10586,-24 176 6446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1.8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7738,'0'0'7992,"39"1"-5203,-18-1-2437,270 17 2495,391 28-1118,-288-26-1446,-339-12-298,-38-4 198,0-1-1,-1-1 0,22 0 0,-37 36 2472,53 216-728,92 586-154,-142-816-1815,1 5-290,-1 1 0,0 31 0,-4-57 114,-3 12-1302,2-14 1353,-1 0-1,1 0 0,0 0 1,-1-1-1,1 1 1,-1 0-1,0-1 1,1 1-1,-1 0 1,1-1-1,-1 0 0,-2 1 1,-150 16-11616,64-13 3666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2.1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1 124 9186,'0'0'5865,"214"-17"-2456,-76-1-897,26-3-871,8 3-657,9 0-488,-14 1-144,-20 10-240,-25-1-112,-34 8-640,-25 0-1856,-29 0-4138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8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1 8634,'0'0'2720,"-139"244"-1199,85-116 327,-1 10-256,13 7-975,13 11-617,16 49-865,9-42-2383,0-35-3298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3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1 5009,'0'0'2921,"-1"32"-1824,-3 382 2683,4-377-3577,-4 267 1225,-24-4-1274,20-273-722,8-26 539,0-1 0,0 0 0,0 0-1,0 0 1,0 1 0,0-1 0,0 0 0,0 0-1,0 0 1,0 0 0,-1 1 0,1-1-1,0 0 1,0 0 0,0 0 0,0 0 0,0 0-1,0 0 1,-1 1 0,1-1 0,0 0-1,0 0 1,0 0 0,0 0 0,-1 0 0,1 0-1,0 0 1,0 0 0,0 0 0,-1 0-1,1 0 1,0 0 0,0 0 0,0 0 0,-1 0-1,1 0 1,0 0 0,0 0 0,0 0-1,0 0 1,-1 0 0,1 0 0,0 0 0,0 0-1,0 0 1,0 0 0,-1 0 0,1-1 0,0 1-1,0 0 1,0 0 0,-3-5-355,1 1 1,0-1-1,0 0 1,1 0-1,-1 1 1,1-1-1,-1-6 1,-7-46-3293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4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1 218 5393,'0'0'3396,"49"-1"-1920,1 1-1079,37-1 650,151-19 0,892-118 2406,7 81-2709,-922 57-574,602 22 265,-395 25-355,124 11-310,-395-53-1357,-127-5 593,-24-1 893,1 1 0,-1 0 0,1 0 0,-1 0 0,1 0 0,-1 0 0,1-1 0,-1 1 0,1 0 0,-1 0 0,0-1 0,1 1 0,-1 0 0,1-1 0,-1 1 0,0 0 0,1-1 0,-1 1-1,0 0 1,0-1 0,1 1 0,-1-1 0,0 1 0,0-1 0,1 1 0,-1-1 0,0 1 0,0-1 0,0 1 0,0-1 0,0 1 0,0 0 0,0-2 0,0-20-2925,0 13 1723,0-22-3215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4.6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6201,'0'0'2580,"45"5"-1563,-23-3-839,360 26 2449,-134-23-1300,1096 94 2267,-1099-62-2961,319 42 1013,-5-34-159,-236-38-1250,401-45 1,-706 32-1173,-17 6 880,-1 0-1,0 0 1,0-1 0,1 1 0,-1 0 0,0-1 0,0 1 0,0 0 0,0-1 0,0 1-1,1 0 1,-1-1 0,0 1 0,0 0 0,0-1 0,0 1 0,0 0 0,0-1-1,0 1 1,0-1 0,0 1 0,0 0 0,-1-1 0,1 1 0,0 0 0,0-1-1,0 1 1,0 0 0,0 0 0,-1-1 0,-2-3-419,0 0 0,-1 1 0,0-1-1,1 1 1,-1 0 0,-8-5 0,-145-96-8090,81 45 4583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5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8138,'0'0'5099,"16"38"-3209,-13-32-1790,20 50 558,-2 0 1,-3 1 0,-2 1-1,9 61 1,16 340 1873,-29 5-1121,-7-229-1128,-5-226-339,5 158-847,3-62-5285,-4-72-617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1 478 2897,'0'0'6213,"17"1"-5035,70 5 190,115-8 1,791-129-862,-540 62-421,102 0 633,12 39 343,-1 53-194,324 50-642,-5-45-173,116 7 218,815 32 292,-471-80-585,-585 10 181,-309 24 176,67 2 125,664-64 304,991-92 100,-1029 72-662,-1 0 54,1 29 25,-1100 31-286,1513-35 842,-1121 7-670,144-7 93,8 28-451,-534 13-672,-54-5 822,0 0 0,-1 0 0,1 0 0,0 0 0,0 0-1,0 1 1,-1-1 0,1 0 0,0 0 0,0 0-1,0 1 1,-1-1 0,1 0 0,0 0 0,0 0-1,0 1 1,0-1 0,0 0 0,-1 0 0,1 1-1,0-1 1,0 0 0,0 1 0,0-1 0,0 0 0,0 0-1,0 1 1,0-1 0,0 0 0,0 0 0,0 1-1,0-1 1,0 0 0,0 1 0,0-1 0,1 0-1,-1 0 1,0 1 0,0-1 0,0 0 0,0 0-1,0 0 1,1 1 0,-1-1 0,0 0 0,0 0 0,0 0-1,1 1 1,-1-1 0,0 0 0,0 0 0,0 0-1,1 0 1,-1 0 0,0 1 0,0-1 0,1 0-1,-1 0 1,0 0 0,0 0 0,1 0 0,-1 0-1,0 0 1,1 0 0,-1 0 0,0 0 0,0 0 0,1 0-1,-1 0 1,-3 1-583,-1 1 1,0-1-1,0 0 0,0 0 0,0 0 0,0 0 0,0-1 0,-4 1 1,-72 1-7235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417 249 4145,'0'0'11574,"-11"-17"-10825,-2-1-582,-3-4 48,2 0-1,-17-37 0,27 50-208,-1 0 0,1 1 0,-2 0 0,1 0 0,-1 0-1,0 0 1,-1 1 0,-9-8 0,11 12-43,0-1 1,0 1-1,0 0 0,-1 0 1,0 0-1,1 1 1,-1 0-1,0 0 0,0 1 1,0-1-1,-1 1 0,1 1 1,-12-1-1,14 1 18,1 0-1,-1 1 1,1-1 0,0 1-1,-1 0 1,1 0-1,-1 0 1,1 0-1,0 1 1,0-1 0,0 1-1,0 0 1,0 0-1,0 0 1,-3 3-1,1 1 3,-1-1 0,1 1 0,0 1 0,1-1 0,-1 1 0,-4 10 0,-3 10 9,2 1 1,-13 49-1,21-71 5,-9 43-1,2 2 0,-4 67 0,7 102 180,6-216-163,0 1 1,0-1-1,0 1 0,1-1 0,-1 1 0,1-1 0,0 0 1,1 1-1,-1-1 0,1 0 0,-1 0 0,5 6 1,-5-9-13,1 0 1,-1 1-1,1-1 1,0 0 0,0 0-1,-1 0 1,1 0 0,0 0-1,0 0 1,0 0-1,0-1 1,0 1 0,0-1-1,0 0 1,1 1 0,-1-1-1,0 0 1,0 0 0,0 0-1,0 0 1,0-1-1,0 1 1,0-1 0,0 1-1,0-1 1,0 0 0,0 1-1,3-3 1,4-2-15,-1 0 1,1 0-1,-1-1 1,0-1-1,0 1 1,-1-1-1,0-1 1,0 1 0,0-1-1,-1 0 1,5-9-1,-10 15 6,210-317-3187,-153 227 2007,-53 84 1042,19-26-245,-23 33 376,0-1-1,0 1 1,0 0-1,0 1 1,0-1-1,0 0 1,0 0-1,0 0 1,0 0-1,1 1 1,-1-1-1,0 1 1,0-1-1,1 1 0,-1-1 1,1 1-1,-1 0 1,0 0-1,1 0 1,-1-1-1,1 1 1,-1 1-1,3-1 1,-4 0 14,1 1 0,0-1 0,0 0 0,-1 1 0,1-1 0,0 1 0,-1-1 0,1 1 0,0-1 0,-1 1 0,1-1 0,-1 1 0,1 0 0,-1-1 0,1 1 0,-1 0 0,1-1 0,-1 1 0,0 0 0,1 1 0,10 30 249,-1 0 0,-2 1 0,6 47 1,4 14 221,-12-64-325,2-1 1,1 0-1,1 0 1,23 43-1,-31-68-155,1 0-1,-1-1 0,1 1 1,0-1-1,0 0 0,0 0 1,0 0-1,1 0 0,4 3 1,-7-5-49,1 0 1,-1-1-1,1 1 0,0 0 1,0-1-1,-1 1 1,1-1-1,0 1 0,0-1 1,0 0-1,-1 1 1,1-1-1,0 0 0,0 0 1,0-1-1,0 1 1,0 0-1,-1-1 0,1 1 1,0-1-1,0 1 1,-1-1-1,1 0 0,2-1 1,3-5-464,0 0 1,0 0-1,-1 0 1,0-1 0,0 0-1,-1 0 1,0 0-1,-1-1 1,0 1-1,4-13 1,18-48-5135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5409,'0'0'4763,"8"37"-3140,0-3-1301,39 200 1167,-22-108-905,12 75-332,-36-353-8059,-1 99 5450,0 9-777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5537,'0'0'7770,"138"-230"-7618,-71 166-88,1 11 48,-5 10-56,-5 12-48,-7 13 72,-5 7-80,-4 11-128,4 0-1096,-8 11-1561,-9 3-1608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280 468 7994,'0'0'12172,"0"-28"-11930,-2-92-226,2 100-57,-2-1 1,0 1-1,-1-1 0,-1 1 0,-9-25 0,10 37 1,0 1-1,0 0 1,-1 1 0,1-1 0,-2 1-1,1 0 1,-1 0 0,1 0 0,-2 0-1,1 1 1,-1 0 0,1 0-1,-1 0 1,-12-6 0,15 9 16,0 0 0,-1 0 0,1 0 0,-1 1 0,1 0 1,-1-1-1,0 1 0,0 1 0,1-1 0,-1 0 0,0 1 0,0 0 1,0 0-1,0 0 0,1 0 0,-1 1 0,0-1 0,0 1 0,1 0 0,-1 0 1,0 1-1,1-1 0,-1 1 0,1 0 0,-1-1 0,1 2 0,0-1 0,0 0 1,0 1-1,0-1 0,0 1 0,1 0 0,-1 0 0,1 0 0,0 0 0,0 0 1,0 0-1,0 1 0,-2 5 0,-4 9-63,1 1-1,1 0 1,1 0-1,1 0 1,-4 34 0,6-17-107,1 0-1,4 45 1,-2-76 186,-1 0 0,1 0 0,0 0-1,1 0 1,-1 0 0,1 0 0,0-1 0,0 1 0,0-1-1,1 0 1,-1 1 0,1-1 0,0 0 0,1 0 0,-1-1-1,1 1 1,-1-1 0,1 0 0,0 0 0,0 0 0,0 0-1,1 0 1,-1-1 0,1 0 0,-1 0 0,1 0 0,0-1-1,0 0 1,0 0 0,0 0 0,0 0 0,0-1 0,0 1-1,0-1 1,0-1 0,0 1 0,0-1 0,-1 0 0,1 0-1,0 0 1,0-1 0,0 1 0,-1-1 0,1 0 0,-1-1-1,1 1 1,3-4 0,4-3-215,-2-1 1,1 0-1,-1-1 1,-1 0-1,0 0 1,-1-1-1,0 0 1,10-19-1,1-8-616,21-63-1,-31 75 779,-2 0 0,-1 0 0,-1 0 0,1-35 0,-4-14 2872,-2 76-2352,0 4-101,-1 238 2958,19 613 1974,-3-145-5117,-15-697-174,-1 0-1,0-1 0,-2 1 0,-6 23 1,8-33 1,0 1 0,-1-1 0,1 1 0,-1-1 1,0 0-1,0 0 0,0 0 0,0 0 0,-1 0 0,1 0 1,-1-1-1,0 1 0,0-1 0,0 0 0,0 0 0,0 0 0,0 0 1,0 0-1,-1-1 0,-5 3 0,4-3-3,-1 0-1,0 1 1,1-2-1,-1 1 1,1-1-1,-1 0 1,0 0 0,0 0-1,1-1 1,-1 0-1,1 0 1,-1 0-1,1-1 1,-1 0-1,1 0 1,-6-3-1,3 0-33,0 0-1,0-1 1,1 0-1,0 0 0,0-1 1,1 0-1,-1 0 0,2 0 1,-7-9-1,-3-10-197,2-1-1,0 0 0,1-1 1,2 0-1,-9-36 1,9 9-416,2-1 0,2 0 0,3-99 1,3 139 521,0 1 1,1 0-1,0-1 1,2 1-1,0 0 1,0 0-1,1 0 1,1 1 0,1 0-1,0-1 1,1 2-1,0-1 1,1 1-1,0 0 1,16-18-1,2 4-538,1 1 0,1 2 0,1 0 0,1 2 0,50-28 0,-52 33-242,49-31-3535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1096,'0'0'17773,"2"-5"-15723,-1 4-1969,-1 0 0,1 0 0,0 1 0,-1-1-1,1 0 1,0 0 0,-1 0 0,1 0 0,0 1 0,0-1 0,0 0-1,0 1 1,0-1 0,0 0 0,0 1 0,0 0 0,0-1 0,0 1-1,0-1 1,0 1 0,0 0 0,0 0 0,0 0 0,0 0 0,0 0-1,1 0 1,-1 0 0,1 0 0,1 1 78,0 1 0,-1-1 1,1 1-1,-1-1 0,1 1 0,-1 0 0,1 0 0,-1 0 1,0 0-1,0 1 0,0-1 0,2 5 0,9 12 234,-2 1 1,0 0-1,-1 1 0,-1 0 0,-1 1 0,-1-1 0,-1 2 0,4 27 0,1 24 83,1 85-1,-2 347-324,-10-490-246,4 19-505,-4-35 590,0 0 0,0 0 0,0 1 0,0-1 0,0 0 0,0 0 0,0 0 0,0 0 0,1 0 0,-1 0 0,0 0 0,0 0 0,0 1 0,0-1 0,0 0 0,0 0 0,0 0 0,0 0 0,1 0 0,-1 0 0,0 0 0,0 0 0,0 0 0,0 0 0,0 0 0,0 0 0,0 0 0,1 0 0,-1 0 0,0 0 0,0 0 0,0 0 0,0 0 0,0 0 0,0 0 0,1 0 0,-1 0 0,0 0 0,0 0 0,0 0 0,0 0 0,0 0 0,0 0 0,0 0 0,1 0 0,-1-1 0,0 1 0,0 0 0,0 0 0,0 0 0,0 0 0,0 0 0,0 0 0,0 0 0,0 0 0,0-1 0,0 1 0,1 0 0,6-14-232,30-131-905,-7 27 523,64-180-610,-69 233 978,3 2-1,53-91 1,-74 143 250,-1 1 1,2 0-1,-1 1 1,13-13-1,-17 19 2,1 0 0,-1 1-1,1-1 1,0 1 0,0 0 0,0 0 0,0 0-1,0 0 1,0 1 0,1-1 0,-1 1 0,0 1 0,1-1-1,5 0 1,-8 1-5,1 0-1,0 0 1,0 0 0,-1 1-1,1-1 1,0 1-1,-1-1 1,1 1-1,-1 0 1,1 0 0,-1 0-1,1 1 1,-1-1-1,0 0 1,1 1 0,2 3-1,-1-1 14,0 0 0,-1 0 1,1 1-1,-1-1 0,0 1 0,0 0 0,3 9 0,1 7 65,0 0-1,-2 1 0,4 26 0,-8-40-50,14 115 682,-4 221-1,-11-344-667,0 0 0,0 1 0,0-1 0,0 1 1,0-1-1,0 1 0,0-1 0,0 0 0,-1 1 0,1-1 0,0 1 0,0-1 0,0 0 0,-1 1 0,1-1 0,0 0 0,0 1 0,-1-1 0,1 0 0,0 1 0,-1-1 0,1 0 0,0 0 1,-1 1-1,1-1 0,0 0 0,-1 0 0,1 0 0,-1 1 0,1-1 0,-1 0 0,1 0 0,0 0 0,-1 0 0,1 0 0,-1 0 0,1 0 0,-1 0 0,1 0 0,-18-5 339,16 4-366,0 0 0,0-1 0,0 0 0,0 0 0,0 1 1,0-1-1,1 0 0,-1 0 0,1-1 0,-1 1 0,1 0 0,0 0 1,0-1-1,0 1 0,0-1 0,0 1 0,1 0 0,-1-1 1,0-4-1,-1-58-220,2 45 84,0-11-122,2-1 0,1 1 1,1 0-1,1 0 0,2 0 1,1 1-1,19-45 0,-23 66 192,73-149-998,-69 144 941,0 0 0,2 0 0,0 1 0,0 0 0,1 1 0,1 0 0,0 1 0,18-14 0,-25 22 94,-1 0 1,1 1-1,0-1 0,0 1 0,0 0 0,0 0 0,1 1 1,-1-1-1,0 1 0,1 0 0,-1 1 0,1 0 0,-1-1 0,1 1 1,-1 1-1,1-1 0,-1 1 0,0 0 0,1 1 0,-1-1 0,0 1 1,0 0-1,0 0 0,0 1 0,0-1 0,0 1 0,-1 0 1,1 0-1,-1 1 0,0-1 0,0 1 0,0 0 0,6 8 0,1 6 60,0 0-1,-1 1 1,-1 0-1,-1 1 1,-1-1-1,0 1 1,-1 1-1,-2-1 1,3 23-1,0 26-70,-4 98 0,-4-111-516,2-61-652,0-1 1,1 1-1,0 0 1,-1 0 0,2 0-1,-1 0 1,5-8-1,4-9-1969,14-36-3660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9.2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4 216 240,'0'0'8651,"-1"-30"-7527,-1 16-1000,2 0 0,0 0 0,1 0 0,0 0 0,1 0-1,7-27 1,-8 38-99,0 1 0,1-1-1,0 1 1,-1-1 0,1 1-1,0 0 1,0 0-1,0-1 1,0 1 0,1 1-1,-1-1 1,0 0 0,1 0-1,0 1 1,2-2 0,3 0 51,0 1 1,0-1 0,0 1-1,12-1 1,39-4 219,0 3 1,-1 2-1,1 3 1,0 3 0,0 2-1,-1 2 1,0 3-1,-1 3 1,58 21-1,-51-11-129,-2 2 0,-1 3 0,0 3 0,-3 2 0,-1 2 0,-1 3 0,80 74 0,-1 34-762,-130-141 408,-1 0 1,1 0-1,1-1 0,-1 0 1,1 0-1,0-1 0,0 1 1,0-1-1,0-1 0,1 1 1,7 2-1,-6-4-518,0 0-1,1 0 0,-1-1 1,0 0-1,14 0 1,10-1-2795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391 204 6489,'0'0'12663,"-6"-12"-12394,6 12-268,-10-22-52,-2 0 0,0 1 0,-1 0 0,-21-26 0,28 41 29,1 0 0,-1 1 0,0-1 0,-1 1 0,1 0 1,-1 1-1,0 0 0,-10-5 0,12 7 16,0 0 0,0 1 0,0 0 0,0 0-1,0 0 1,-1 0 0,1 1 0,0 0 0,0 0 0,0 1 0,0-1 0,0 1 0,-1 0 0,-8 3 0,9-2 6,0 1 1,-1 0 0,1 0-1,0 0 1,1 1 0,-1 0-1,1 0 1,-1 0-1,1 0 1,0 1 0,1-1-1,-1 1 1,1 0 0,-6 11-1,-2 7 5,1 1 0,-8 27-1,16-47-3,-7 28 34,1 0-1,2 1 1,-5 50 0,6 101 213,5-181-243,0 13 23,1 0 0,0 0 1,1 0-1,5 23 1,-6-36-41,-1 0 1,1 0 0,0 0-1,0 0 1,1 0 0,-1-1-1,0 1 1,1 0 0,0-1 0,0 1-1,0-1 1,0 1 0,0-1-1,0 0 1,0 0 0,1 0-1,-1 0 1,1 0 0,-1-1-1,1 1 1,0-1 0,0 0 0,0 1-1,-1-1 1,1-1 0,0 1-1,0 0 1,1-1 0,4 1-1,-5-1-17,-1-1-1,1 0 1,-1 1-1,1-1 1,-1 0-1,1 0 1,-1-1-1,1 1 1,-1 0-1,0-1 0,0 1 1,0-1-1,0 0 1,0 0-1,0 0 1,0 0-1,-1 0 1,1 0-1,2-4 1,27-53-1007,-24 44 573,139-312-6515,-145 326 6989,0-1 1,-1 0-1,1 0 0,0 1 1,0-1-1,1 1 0,-1-1 0,0 1 1,0-1-1,1 1 0,-1 0 1,1 0-1,-1-1 0,1 1 0,2-1 1,-3 2 37,0 0 1,0-1-1,0 1 0,0 0 1,0 0-1,0 0 1,0 0-1,0 0 1,0 0-1,0 1 0,0-1 1,0 0-1,0 0 1,0 1-1,0-1 0,0 1 1,-1-1-1,1 1 1,0-1-1,1 2 1,4 3 273,0 1-1,-1-1 1,0 1 0,-1 1 0,9 12 0,-10-13-301,17 25 590,17 28 369,44 53 0,-68-96-925,1 0 0,1-1 0,0-1 0,0-1 0,2 0 0,-1-1 0,37 19 0,-50-29-146,0 0-1,0-1 1,0 0 0,0 0-1,0 0 1,0 0 0,0 0-1,0-1 1,0 0-1,0 1 1,5-1 0,-6-1-63,-1 1 1,0-1-1,0 1 1,0-1 0,0 0-1,0 1 1,0-1 0,0 0-1,0 0 1,0 0-1,-1 0 1,1 0 0,0 0-1,0 0 1,-1 0 0,1 0-1,-1 0 1,1 0-1,-1 0 1,1 0 0,-1-1-1,0 1 1,1 0 0,-1 0-1,0 0 1,0-1-1,0 1 1,0 0 0,0-3-1,0-33-4620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7506,'0'0'6017,"122"209"-3617,-68-153-791,5-10-745,0-3-432,-5-8-264,-12-7-168,-8-3-264,-13-3-640,-17-12-1105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0 3745,'0'0'11418,"-126"245"-9097,63-136-1281,-42 65-1040,13-22-1600,4-21-6314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1456,'0'0'208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50 118 4337,'0'0'9053,"-9"-5"-7923,-31-12-76,40 17-1019,0 0-1,0 0 1,0 0-1,0 0 1,0 0-1,0 0 1,0 0-1,0 0 1,0 0-1,0 0 1,0 0-1,0 0 1,0 0-1,0-1 1,0 1-1,0 0 1,-1 0-1,1 0 1,0 0-1,0 0 1,0 0-1,0 0 1,0 0-1,0 0 1,0 0-1,0-1 1,0 1-1,0 0 1,0 0-1,0 0 1,0 0-1,1 0 1,-1 0-1,0 0 1,0 0-1,0 0 1,0 0-1,0 0 1,0-1-1,0 1 1,0 0-1,0 0 1,0 0-1,0 0 1,0 0-1,0 0 1,0 0-1,0 0 1,0 0-1,1 0 1,-1 0-1,0 0 1,0 0-1,0 0 1,0 0-1,0 0 1,0 0-1,0 0 1,0 0-1,0 0 1,0 0-1,0 0 1,1 0-1,-1 0 1,0 0-1,0 0 1,0 0-1,0 0 1,13-4 1341,21-2 182,-29 5-1161,157-21 4088,83 2-1864,1-1-1531,141 3-534,-387 18-577,0 0-1,1 0 0,-1 0 0,1 0 1,-1 0-1,0 0 0,1 0 0,-1 0 1,0 0-1,1 0 0,-1 0 0,1 1 1,-1-1-1,0 0 0,1 0 0,-1 0 1,0 1-1,1-1 0,-1 0 0,0 0 1,0 1-1,1-1 0,-1 0 0,0 1 1,0-1-1,1 0 0,-1 1 0,0-1 1,0 0-1,0 1 0,0-1 1,0 0-1,1 1 0,-1-1 0,0 1 1,0-1-1,0 0 0,0 1 0,-1 1-115,1 0 0,-1-1 0,1 1 0,-1 0 0,1-1 0,-1 1 0,0-1-1,0 1 1,0-1 0,0 0 0,0 1 0,0-1 0,0 0 0,-3 2 0,-44 37-3557,-13 4-3720,-1-2-1667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52 122 2232,'0'0'1203,"-9"-21"-2129,-24-62 381,24 65 6228,9 19-5553,0-1 0,0 1 0,0-1 1,0 1-1,0-1 0,0 1 0,0-1 1,0 1-1,0-1 0,0 1 0,0-1 1,0 1-1,0-1 0,1 1 0,-1-1 1,0 1-1,0-1 0,1 1 0,-1-1 1,0 1-1,0-1 0,1 1 0,13 3 805,1-1 0,0 0 0,-1-1 0,1-1 0,0 0-1,0-1 1,17-2 0,8 0 430,148 0 2417,212 6-135,-307 7-3227,-62-6-1398,52 2 0,-107-28-17472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8202,'0'0'3771,"-11"33"-1630,-1 2-1335,1-7-102,2 1 1,1 0-1,1 1 1,1 0-1,-1 34 1,1 260 3527,7-214-3224,0-57-396,2 0 1,16 87 0,-14-116-458,1 0 0,1-1-1,0 0 1,2 0 0,1-1 0,1 0 0,1 0 0,16 20 0,-24-36-144,1-1 0,0 0 0,0 0-1,1-1 1,-1 1 0,1-1 0,0 0-1,0 0 1,0-1 0,1 0 0,-1 0-1,1-1 1,0 0 0,0 0 0,0 0-1,0-1 1,0 0 0,0 0 0,0-1-1,0 0 1,0 0 0,1 0 0,-1-1-1,0-1 1,0 1 0,0-1 0,-1 0-1,1 0 1,9-5 0,1-5-153,1 0 0,-2-1 1,1-1-1,-2-1 0,0 0 0,19-25 0,-28 32 17,208-259-8255,-162 199 4135,26-34-3185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1 8970,'0'0'10749,"-41"6"-9039,-131 23-950,152-25-677,-1 0 0,1 1 0,0 1 0,-19 9 0,27-8-16,0 0-1,1 1 1,0 0 0,-16 15 0,18-14-20,0 0 0,1 1 0,0-1 0,0 2 1,1-1-1,0 1 0,1 1 0,1-1 0,-1 1 0,2 0 0,-6 23 0,8-27-26,0 0 1,1-1-1,0 1 1,0 0-1,1 0 1,0 0-1,0 0 0,1 0 1,0 0-1,1 0 1,0 0-1,0 0 1,0-1-1,1 1 1,0-1-1,1 1 0,-1-1 1,2 0-1,8 11 1,-4-8-24,1 0 0,0-1 1,0-1-1,1 1 1,0-2-1,1 1 0,-1-2 1,1 0-1,1 0 0,17 5 1,-7-4-466,0-2 1,0 0-1,0-2 1,0-1 0,31 0-1,-46-2-18,0 0 0,0 0 0,1-1-1,-1-1 1,0 1 0,0-1 0,0-1-1,0 1 1,0-1 0,9-6 0,-11 6-238,0-1 0,-1 0 0,0-1-1,0 1 1,0-1 0,0 0 0,-1 0 0,6-8 0,13-29-4698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5241,'0'0'11571,"285"25"-10811,-171-25-384,3 0-376,-8 0-144,21-7-2089,-29-11-1271,-26-3-2106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2457,'0'0'14315,"231"-7"-13363,-139-4-608,-4 4-192,-4 0-152,-21 3-864,-17 4-1065,-25 0-319,-17 18-1369,-4 3-584</inkml:trace>
  <inkml:trace contextRef="#ctx0" brushRef="#br0" timeOffset="1">399 68 6753,'0'0'7466,"-84"244"-4937,72-152-569,-1 7-632,9 4-432,4 0-463,0-11-433,0-11-321,13-13-1303,12-19-896,13-28-1065,-5-14-1960,1-7-1497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9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1041 1 6025,'0'0'3825,"-294"170"-3065,177-75-456,-1 19-304,-20 45-200,-17 61-928,33-29-872,25-25-2249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7346,'0'0'12946,"-97"195"-12266,97-142-271,9 3-193,11 1-216,6-4-288,-5-7-713,4-10-535,-4-8-1137,0-28-935,-4 0-1545,-5 0-2185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7138,'0'0'6325,"9"35"-5909,29 113 13,-28-104 352,6 71 0,-5-33 1286,-5-63-1407,-5-19-651,-1 0-1,0 1 0,0-1 0,0 0 0,0 0 0,0 0 1,0 0-1,1 0 0,-1 0 0,0 0 0,0 0 0,0 0 1,0 0-1,1 0 0,-1 0 0,0 0 0,0 0 0,0 0 0,0 0 1,0 0-1,1 0 0,-1 0 0,0 0 0,0 0 0,0 0 1,0 0-1,1 0 0,-1 0 0,0 0 0,0 0 0,0 0 1,0 0-1,0-1 0,0 1 0,1 0 0,-1 0 0,0 0 1,0 0-1,0 0 0,0 0 0,0-1 0,0 1 0,0 0 0,0 0 1,0 0-1,0 0 0,1 0 0,-1-1 0,0 1 0,0 0 1,9-36-2,-1-11-337,1 1-1,3 0 0,2 0 0,2 1 1,30-61-1,-43 100 278,1 0 0,0 0 0,0 0 0,0 0 0,1 0 1,0 1-1,9-9 0,-10 12 34,-1-1 0,0 1-1,1 0 1,-1 0 0,1 1 0,0-1 0,-1 1 0,1-1 0,0 1-1,0 1 1,0-1 0,0 0 0,0 1 0,0 0 0,4 0-1,-5 1 34,0-1-1,0 1 1,0 0-1,0 0 0,0 1 1,-1-1-1,1 1 0,0-1 1,-1 1-1,1 0 0,-1 0 1,0 0-1,0 0 0,0 0 1,0 1-1,0-1 0,0 0 1,0 1-1,-1 0 0,1-1 1,1 6-1,4 9 318,-1-1 1,7 26-1,-11-35-193,5 22 325,0 1-1,2 41 1,-7-14-7184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6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6361,'0'0'14515,"121"202"-12090,-91-139-481,-5 5-631,-4 2-585,-9 1-352,-12 7-272,0 11-104,-20 10-480,-85 57-1369,4-22-2808,-4-20-5489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640 129 784,'0'0'10082,"-14"-21"-8104,1 1-1478,-1 1 0,-23-24 0,33 40-407,0 0 0,0 0-1,0 1 1,-1-1-1,1 1 1,-1 0 0,1 1-1,-1-1 1,0 1-1,0 0 1,1 0 0,-1 0-1,0 1 1,0-1 0,0 1-1,0 1 1,0-1-1,0 1 1,-5 1 0,-12 0 286,5-1-151,1 1 1,-1 1 0,1 1 0,0 1 0,0 0-1,1 1 1,-1 0 0,1 1 0,1 1 0,-20 13-1,-7 8-27,2 2-1,-42 40 1,69-59-193,0 0 1,1 1 0,0 0 0,-15 25 0,23-33-52,1-1-1,0 1 1,0-1-1,0 1 1,1 0-1,-1 0 1,1 0-1,0 0 1,0 6-1,1-9-13,1 1-1,-1 0 1,0 0 0,1-1-1,-1 1 1,1 0-1,0-1 1,0 1-1,0-1 1,0 1-1,0-1 1,1 1 0,-1-1-1,1 0 1,0 0-1,-1 0 1,1 0-1,2 2 1,49 40-449,-34-29 441,0 1 0,-1 1 0,15 19-1,-27-29 63,-1 0 0,0 1-1,0 0 1,-1 0-1,0 0 1,0 0 0,-1 1-1,0 0 1,-1-1-1,0 1 1,0 0-1,0 9 1,0 1-11,-1 0 1,-1-1-1,0 1 0,-1 0 1,-1-1-1,-1 1 0,-1-1 1,-1 0-1,0 0 0,-1 0 1,-9 17-1,-112 192-221,124-223 91,1 1 0,0-1 0,0 1-1,0 0 1,0 0 0,1 0 0,0-1-1,0 1 1,0 1 0,0-1 0,1 8-1,0-12 92,1 0 0,-1 0-1,1 0 1,-1 0-1,1 0 1,-1 0 0,1-1-1,0 1 1,0 0 0,-1 0-1,1 0 1,0-1-1,0 1 1,0-1 0,0 1-1,0-1 1,0 1 0,0-1-1,0 1 1,0-1-1,0 0 1,0 1 0,1-1-1,36 9-148,-23-6 77,-1 2 141,0 0 0,0 0 0,0 1 0,-1 1 0,1 1 0,-2-1 0,1 2 1,-1 0-1,0 0 0,-1 1 0,0 1 0,-1 0 0,0 0 0,-1 1 0,0 0 0,-1 1 0,0 0 0,8 19 0,1 8 203,-1 1-1,-3 0 0,-1 1 0,-2 0 1,5 50-1,0 55 554,-7 205 1,-8-272-2063,0-152-4321,0 14 994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5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88 2777,'0'0'12081,"-3"-5"-11688,2 4-381,1 0-1,-1 0 1,0 0 0,1 0-1,0 0 1,-1 0-1,1 0 1,0 0 0,-1 0-1,1 0 1,0 0-1,0 0 1,0 0-1,0 0 1,0 0 0,0-2-1,0 3-2,1 0-1,-1-1 1,0 1 0,1 0-1,-1 0 1,0 0-1,1 0 1,-1-1 0,0 1-1,1 0 1,-1 0 0,0 0-1,1 0 1,-1 0-1,1 0 1,-1 0 0,0 0-1,1 0 1,-1 0-1,1 0 1,-1 0 0,0 0-1,1 0 1,-1 0-1,0 1 1,1-1 0,-1 0-1,0 0 1,1 0 0,0 1-1,4 2 62,0 0 1,0 0-1,-1 0 1,1 1-1,0 0 0,-1 0 1,5 6-1,1 4 134,1 0-1,-2 1 1,0 0-1,-1 1 0,0 0 1,-2 1-1,0-1 1,0 1-1,-2 0 1,5 33-1,-2 13 83,-3 106-1,-5-121-287,1 13-125,0-39-26,0-20 58,0-8-8,2-32 8,1 1 0,2 1 1,1-1-1,2 1 0,2 0 1,20-51-1,40-74-667,-58 138 622,1 1-1,1 1 0,1 0 0,32-35 0,-42 51 126,0 0-1,0 0 0,0 1 1,1 0-1,-1 0 1,1 0-1,0 1 0,0 0 1,0 0-1,1 1 1,-1-1-1,1 1 0,-1 1 1,1-1-1,0 1 1,0 0-1,-1 1 0,1-1 1,7 2-1,-11-1 10,0 1 1,0-1-1,0 1 0,0 0 0,-1 0 1,1 0-1,0 0 0,0 1 0,-1-1 0,1 1 1,-1-1-1,1 1 0,-1 0 0,0 0 1,4 4-1,-2-1 16,0 1 0,0 0 0,-1-1 0,0 1 0,0 0 0,4 11 0,-1 6 80,0-1 0,-2 1 1,2 24-1,1 209 1282,-8-166-693,1-89-598,0-8-41,1-13-329,1 0-1,1 0 1,1 1-1,1-1 1,1 1-1,13-33 1,6-3-732,32-51 1,-47 89 831,0 1 0,1 0 0,1 1 0,0 0 0,24-22 0,-31 32 176,1 1 0,0-1 0,0 1 0,0 0 0,1 1 0,-1-1 0,1 1 0,0 1 0,0-1 0,0 1 0,0 0 1,0 1-1,0 0 0,1 0 0,-1 0 0,0 1 0,15 1 0,-19 0 60,1 0 0,0 0 0,0 0 0,-1 0 0,1 1 0,-1-1 0,1 1 0,-1 0 0,0 0 0,1 0 0,-1 0 0,0 1 1,0-1-1,3 6 0,0-2 47,-1 1 0,-1 0 0,1 0 1,-1 1-1,0-1 0,3 11 0,2 10 284,-2 0-1,8 53 1,-14-78-346,8 97 700,-9-57-7091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420 252 5409,'0'0'11131,"-15"-30"-10395,-52-96-324,63 119-391,0-1 0,0 1 0,-1 0 1,0 0-1,-1 0 0,0 0 0,0 1 0,0 0 0,-1 1 1,1-1-1,-10-4 0,10 7-23,1 1 0,-1 0-1,0 1 1,1-1 0,-1 1 0,0 0-1,0 1 1,0-1 0,0 1 0,0 0 0,0 1-1,-6 1 1,6-1-9,-1 0 1,1 1-1,0 1 0,0-1 0,0 1 0,0 0 1,1 0-1,-1 0 0,1 1 0,0 0 1,0 0-1,0 0 0,0 1 0,1-1 0,-1 1 1,1 1-1,1-1 0,-5 7 0,-3 6 7,1 1 0,1 1-1,0 0 1,-6 25-1,8-17 25,1-1 0,1 2-1,2-1 1,1 0-1,2 32 1,-1-55-32,1-1 1,0 1-1,0-1 1,1 1-1,0-1 1,-1 1-1,1-1 1,1 1-1,-1-1 1,1 0-1,-1 1 1,6 6-1,-5-9-25,0 1 1,1-1-1,-1 0 0,1-1 0,-1 1 0,1 0 1,0-1-1,0 0 0,0 1 0,0-1 0,0 0 1,0-1-1,0 1 0,0 0 0,0-1 0,0 0 1,0 0-1,0 0 0,5 0 0,-4 0-43,1-1 0,0 0 0,-1 0-1,1 0 1,-1 0 0,1-1-1,-1 0 1,0 0 0,0 0 0,0 0-1,0-1 1,0 1 0,0-1 0,-1 0-1,1 0 1,-1 0 0,0-1 0,5-6-1,5-8-616,-1 0-1,18-35 0,-16 25-137,2-2-961,2 0 0,0 2-1,2 0 1,38-41-1,-54 65 1594,1 0 0,-1 1 0,1-1 0,0 1 0,0 0 0,1 0 0,5-2 0,-9 5 285,-1-1-1,1 1 0,-1-1 0,1 1 1,-1-1-1,1 1 0,-1 0 0,1 0 0,-1-1 1,1 1-1,-1 0 0,1 1 0,-1-1 1,1 0-1,-1 0 0,1 1 0,-1-1 0,1 1 1,-1-1-1,1 1 0,-1 0 0,1-1 0,-1 1 1,0 0-1,0 0 0,1 0 0,-1 0 1,0 0-1,0 0 0,0 0 0,0 1 0,1 0 1,2 9 537,0-1 1,-1 1 0,0 0 0,0 0 0,-1 0 0,-1 0-1,0 14 1,4 15 919,-2-13-559,0-3-369,1 0 0,0-1 0,9 24 0,-12-43-630,0 0 0,1 0-1,-1 0 1,1 0-1,0 0 1,0 0-1,0 0 1,1-1 0,-1 0-1,1 1 1,0-1-1,0 0 1,0 0-1,0 0 1,1-1-1,-1 1 1,1-1 0,-1 0-1,1 0 1,0 0-1,0 0 1,0-1-1,6 2 1,-8-3-146,0 1 0,0-1 0,0 0-1,1 0 1,-1-1 0,0 1 0,0 0 0,0-1 0,0 1 0,0-1-1,0 0 1,0 0 0,0 1 0,0-2 0,0 1 0,0 0 0,0 0 0,-1 0-1,1-1 1,0 1 0,-1-1 0,1 1 0,-1-1 0,0 0 0,1 0-1,-1 1 1,0-1 0,0 0 0,0 0 0,-1 0 0,1 0 0,0 0 0,-1 0-1,1-1 1,0-2 0,2-11-714,-1 0 1,-1 1-1,0-31 0,-2 33 424,1-47-764,0 3 134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0 188 384</inkml:trace>
  <inkml:trace contextRef="#ctx0" brushRef="#br0" timeOffset="1">0 188 384,'231'-184'2297,"-218"181"-905,8 3-8,8 3 168,0 25-31,9 4-185,0 7-136,4 0-183,0 4-369,4-8-264,4-3-232,5 0-152,-1-7-24,-7-1-1096,-5 1-1017,-17-4-904,-13-6-927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5289,'0'0'6273,"-80"191"-5320,38-102-953,4-18-921,1-7-3063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6705,'0'0'7169,"37"-7"-6479,117-17 23,-150 24-669,1-1 0,-1 1 0,0 0 0,0 1 1,0-1-1,0 1 0,0 0 0,0-1 0,0 2 1,0-1-1,0 0 0,0 1 0,6 3 0,-8-2 10,1-1 0,0 1 0,-1 0-1,1-1 1,-1 1 0,0 0 0,0 0 0,0 1-1,1 3 1,3 3 109,4 9 63,-1 1 0,-1 0 0,0 0 0,-2 0 0,-1 1 0,0 0 0,2 30 0,-5-36-85,-1-13-136,-1-1-1,0 1 0,0 0 0,1 0 0,-1 0 1,1-1-1,-1 1 0,1 0 0,0-1 1,0 1-1,-1 0 0,1-1 0,0 1 0,1-1 1,-1 0-1,0 1 0,0-1 0,1 0 1,-1 0-1,0 1 0,1-1 0,-1 0 1,1 0-1,0-1 0,-1 1 0,1 0 0,0-1 1,-1 1-1,1-1 0,0 1 0,0-1 1,-1 0-1,1 1 0,0-1 0,0 0 0,0 0 1,0-1-1,-1 1 0,1 0 0,0 0 1,0-1-1,-1 1 0,1-1 0,2-1 0,5-1-72,0-1-1,-1 0 0,1 0 0,-1-1 1,0 0-1,0-1 0,8-6 0,7-9-426,-2 0-1,0-1 0,-1-1 1,31-48-1,-43 57 395,0 0 1,0-1 0,-2-1-1,1 1 1,-2-1-1,0 0 1,-1 0-1,-1 0 1,0 0-1,0-26 1,-3 41 95,0 1 1,-1-1-1,1 1 1,0 0-1,0-1 1,0 1-1,-1 0 1,1-1-1,0 1 1,-1 0-1,1-1 0,0 1 1,-1 0-1,1 0 1,0-1-1,-1 1 1,1 0-1,0 0 1,-1 0-1,1 0 1,-1-1-1,1 1 1,0 0-1,-1 0 1,1 0-1,-1 0 1,1 0-1,-1 0 0,1 0 1,0 0-1,-1 0 1,1 0-1,-1 0 1,1 1-1,-1-1 1,1 0-1,0 0 1,-1 1-1,-1-1-110,1 0 1,0 0-1,-1 1 0,1-1 0,0 1 1,0-1-1,-1 1 0,1 0 0,0-1 1,0 1-1,0 0 0,0 0 0,-2 1 1,-5 20-2824,7 3-1254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5025,'0'0'8866,"-34"16"-8490,-10 5-261,-52 33 1,88-48-87,0 0 1,1 0-1,0 1 0,0 0 1,1 0-1,0 1 1,0 0-1,0 0 0,1 0 1,1 0-1,-1 1 1,1 0-1,1 0 0,-4 14 1,-1-1 74,-2 11 134,1 0 0,2 0 0,1 1-1,2 0 1,1 0 0,3 49 0,0-77-216,0 0 1,0 0 0,1 0 0,0 0 0,0 0-1,1-1 1,0 1 0,0 0 0,0-1-1,1 1 1,-1-1 0,1 0 0,0 0 0,1 0-1,-1-1 1,1 1 0,8 7 0,-6-7-83,0-1 0,0 0 1,1 0-1,-1 0 0,1-1 1,0 1-1,0-2 0,1 1 1,-1-1-1,0 0 0,1-1 1,-1 1-1,14-1 0,-19-1 28,8 1-348,-1-1 0,1 0 0,0 0 0,11-3 0,-18 2 148,0 0-1,0 0 1,0 0 0,0-1 0,0 1 0,0-1-1,0 0 1,-1 1 0,1-1 0,-1 0-1,1-1 1,-1 1 0,0 0 0,0-1-1,4-4 1,14-32-3742,-10-3-718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0 5601,'0'0'12020,"-38"3"-11545,-120 13-203,152-15-261,1 1-1,-1-1 1,0 1 0,0 0 0,1 0-1,-1 1 1,1 0 0,0 0 0,0 0-1,0 0 1,0 1 0,0 0-1,1 0 1,0 0 0,0 0 0,0 1-1,0 0 1,1 0 0,-6 10 0,-3 2 17,-1 4-20,0 0 0,1 0 0,2 1 0,0 1 1,1 0-1,1 0 0,-6 32 0,7-16 0,2-1 0,2 1 0,2 73 0,1-108-53,1 0 0,-1 0 1,1 0-1,-1 0 0,1 0 0,0 0 1,1 0-1,-1-1 0,1 1 0,-1 0 1,1-1-1,0 1 0,1-1 0,-1 0 1,0 0-1,6 6 0,-4-6-61,0 0-1,1 0 0,-1-1 1,0 0-1,1 0 0,0 0 1,-1 0-1,1 0 0,0-1 1,0 0-1,0 0 0,0-1 1,8 1-1,-3-1-288,-3 1 122,0 0 0,0-1-1,0 0 1,0-1 0,-1 1 0,1-1-1,0-1 1,-1 1 0,1-1 0,9-4-1,4-7-1014,-1 0 0,0-1 0,-1-1 0,19-21 0,6-10-3317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49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6433,'0'0'9138,"282"156"-8185,-182-103-153,-3 7-464,-9 0-336,-13 11-304,1 35-1377,-22-17-1063,-16-15-2345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2112,'0'0'11691,"218"53"-11355,-151-53-240,0 0-96,1 0-928,-18 0-2153,-17 0-2912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5425,'0'0'9466,"272"-82"-9042,-171 61 104,0 3-80,-9 8-167,-20-1-265,-18 7-16,-16 1-521,-21 3-1103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8050,'0'0'5593,"-21"265"-3465,21-155-279,0 0-705,0 0-520,25-11-304,5-21-120,7-25-96,5-25-104,5-21 0,-1-7-440,29-53-1264,-16-11-1673,-9-6-3712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 3697,'0'0'5230,"-5"0"-3956,-18-3 162,18 3-145,5 12 906,0 56-681,3 0 1,15 85 0,149 905 689,-160-1004-2324,-2-20-691,0 40 1,-4-70-1286,0-5 1380,2-15-142,13-177-7608,-7 82 3511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29 7202,'0'0'5691,"-36"-5"-5018,-114-14-205,137 17-339,0 1 1,1 0 0,-1 1 0,0 0-1,0 1 1,0 1 0,1-1 0,-1 2 0,-22 7-1,27-6-34,0 1 0,1 0 0,-1 0 0,1 0-1,0 1 1,0 0 0,0 0 0,1 1 0,0 0-1,-10 15 1,12-15-86,-1 0-1,1 0 0,0 1 1,1 0-1,0-1 1,0 1-1,1 0 1,-1 0-1,2 0 0,-1 1 1,1-1-1,1 0 1,-1 1-1,2-1 0,1 15 1,-1-18-29,0-1 1,0 0-1,1 0 1,0 1-1,0-1 1,0 0 0,0-1-1,0 1 1,1 0-1,0-1 1,0 1-1,0-1 1,0 0-1,0 0 1,1 0-1,4 3 1,10 6-144,0 0-1,23 9 1,-10-4-104,-7-4 34,-1 0 97,-2 0-1,30 22 1,-46-31 138,0 0 1,0 1-1,-1 0 1,0-1-1,0 1 1,0 1-1,0-1 1,-1 1-1,1-1 1,-2 1-1,1 0 1,-1 0-1,1 0 1,1 10 0,-3-7 59,0-1 1,-1 1 0,0 0 0,0 0 0,-1-1 0,0 1 0,-1-1 0,1 1 0,-2-1 0,1 0 0,-1 1 0,0-1 0,-1 0 0,0-1 0,0 1 0,-7 8 0,-1-1-17,0-1 0,-1 0 0,-1-1 1,0 0-1,-1-1 0,-20 13 0,29-20-106,0-1 0,0-1 0,0 1-1,0-1 1,-1 0 0,0-1 0,-12 4 0,18-6 7,1 0 0,-1 0 1,1 0-1,-1 0 0,1 0 1,-1 0-1,1 0 0,-1 0 0,0 0 1,1 0-1,-1 0 0,1 0 1,-1 0-1,1-1 0,-1 1 1,1 0-1,-1 0 0,1-1 0,-1 1 1,1 0-1,-1-1 0,1 1 1,-1 0-1,1-1 0,0 1 1,-1-1-1,1 1 0,0 0 1,-1-1-1,1 1 0,-1-2 0,-1-21-1944,13-28-2272,11-4-154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225 315 5081,'0'0'9325,"1"-22"-9132,1-10-174,1 7-35,-2-1 0,-1 1 0,-4-32 0,3 51 15,0 0 0,0 0-1,-1 0 1,1 0 0,-1 1 0,0-1 0,-1 0 0,0 1 0,1-1 0,-2 1-1,1 0 1,0 0 0,-1 0 0,0 1 0,0-1 0,-1 1 0,1 0 0,-1 0-1,0 1 1,0-1 0,0 1 0,-1 0 0,1 0 0,-1 1 0,1 0 0,-1 0-1,0 0 1,0 1 0,0-1 0,0 1 0,-9 0 0,13 1 1,-1 0 1,1 1 0,0-1-1,0 0 1,-1 1 0,1 0-1,0-1 1,0 1 0,0 0-1,0 0 1,0 0 0,0 0-1,0 0 1,0 1 0,1-1-1,-1 1 1,-1 1 0,-1 1-1,1 0 0,0 0 1,0 0-1,1 1 0,-1-1 1,1 1-1,-2 6 0,-2 8-1,1 0 0,-5 40 1,10-54 0,-4 17-189,2 1 0,0 0 1,1-1-1,2 1 0,4 31 1,-5-52 88,1 0 1,-1 0 0,1-1-1,0 1 1,-1 0 0,1-1-1,0 1 1,0 0 0,0-1 0,0 1-1,0-1 1,1 0 0,-1 1-1,0-1 1,1 0 0,-1 0-1,1 1 1,-1-1 0,1 0 0,-1-1-1,1 1 1,0 0 0,0 0-1,-1-1 1,1 1 0,0-1-1,3 1 1,4 0-713,-1-1 0,1 0-1,0 0 1,16-3 0,13-6-2215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0 936,'0'0'5991,"0"32"-4550,0 191 1405,0-203-2483,-1 9 156,1 0 0,2 0 0,1 0 0,9 39 0,-11-66-117,-1-4 405,2-26-639,2 0 1,1-1 0,1 2 0,11-29 0,-8 26-691,20-45 0,-24 65 407,-1 1 0,2 0 0,-1 0 0,1 1 0,0-1 0,1 1 0,0 1 0,12-12 0,-16 18 94,-1-1 0,0 0 0,0 0 0,0 1 0,1-1 0,-1 1 0,1 0 0,-1 0 0,1 0 1,0 0-1,-1 0 0,1 1 0,0-1 0,0 1 0,-1 0 0,1-1 0,0 1 0,0 0 0,0 1 0,-1-1 0,1 0 1,0 1-1,0 0 0,-1 0 0,1 0 0,3 1 0,-2 1 27,-1-1 1,1 1-1,-1 0 1,0 0-1,0 0 1,0 1-1,0-1 1,0 1-1,-1-1 0,1 1 1,-1 0-1,0 0 1,0 0-1,2 9 1,3 15 106,-1 1-1,-2 0 1,0 1 0,-2 30 0,2-2-97,1-38-252,-4-20 93,-1 1 0,1-1 0,-1 1 0,1-1 1,-1 0-1,1 1 0,-1-1 0,1 0 0,-1 0 0,1 1 0,-1-1 0,1 0 0,0 0 0,-1 0 0,1 0 0,-1 1 0,1-1 0,0 0 0,-1 0 0,1 0 0,-1 0 0,1-1 0,0 1 0,-1 0 1,1 0-1,-1 0 0,1 0 0,0-1 0,-1 1 0,1 0 0,-1 0 0,1-1 0,0 0 0,11-7-3450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3625,'0'0'10658,"-59"251"-9322,46-169 257,13-4-305,0-8-560,0-9-496,4-15-232,17-18-232,9-14-1296,-5-14-785,21-14-439,-8-29-1601,-5-6-232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1 296,'0'0'13534,"0"34"-12346,2 112-445,-2-132-657,1 1 1,1 0-1,0-1 0,1 0 1,0 1-1,2-1 1,-1 0-1,2-1 0,0 1 1,10 16-1,-4-8-87,-11-19 16,20 30 64,-20-32-28,1 1-1,-1-1 1,0 0 0,1 0-1,-1 0 1,1 0 0,0 0-1,-1 0 1,1 0 0,0 0-1,-1-1 1,1 1 0,0-1-1,0 1 1,0-1-1,-1 0 1,1 1 0,2-1-1,-3-1-24,0 1-1,0 0 0,0-1 0,-1 1 1,1 0-1,0-1 0,0 1 0,0-1 1,-1 0-1,1 1 0,0-1 0,-1 0 1,1 1-1,0-1 0,-1 0 0,1 0 1,-1 1-1,1-1 0,-1 0 0,0 0 1,1 0-1,-1 0 0,0 0 0,1-1 1,7-30-16,-6 21-2,20-69-907,26-125-8391,-43 168 5264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5289,'0'0'11835,"193"191"-10683,-172-131-280,-12 1-8,-9 6-352,0 0-512,-25 1-128,-55 17-1600,13-15-1633,0-20-3144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957 1 8658,'0'0'6505,"-315"297"-4448,202-151-857,-17 16-1200,-34 47-328,47-67-2969,-1-18-3192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4497,'0'0'12099,"0"262"-10211,16-159-288,1 13-191,-4 15-673,-9 11-432,0 0-304,-4-4-88,0-14-1080,0-14-2185,0-32-3233,0-43-2015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6169,'0'0'8513,"17"15"-7600,-2-2-769,-5-6-94,0 0 0,-1 1-1,-1 1 1,1 0-1,-1 0 1,-1 0-1,0 1 1,0 0-1,-1 1 1,0 0 0,4 11-1,-1 4-98,-2 0 0,-1 0 1,0 1-1,1 33 0,-3 110-1103,-4-133 857,-1-16 260,-1 0 0,-1 0 0,-1-1 0,-1 1 0,0-1 1,-10 23-1,12-35 59,2-7-71,1 0 0,-1 0 1,1 0-1,0-1 0,-1 1 0,1 0 0,0 0 0,-1 0 1,1 1-1,0-1 0,0 0 0,0 0 0,0 0 0,0 0 0,0 0 1,0 0-1,0 0 0,0 0 0,1 0 0,-1 0 0,0 0 1,1 0-1,-1 0 0,1 0 0,-1 0 0,1 0 0,0 1 1,1-1-61,0-1 1,0 1-1,1 0 0,-1-1 1,0 0-1,0 1 1,0-1-1,1 0 1,-1 0-1,4-1 1,2 1 559,-7 0-250,0 33 257,3-1 0,6 33-1,4 23-92,79 594 1402,-76-599-1685,36 189 17,-46-219-88,-2 0 0,-3 0 1,-5 64-1,2-107-2,-1-1 0,0 1 0,-1-1-1,0 0 1,0 0 0,-1-1 0,0 1 0,-1-1 0,0 1 0,0-1 0,-1-1 0,0 1-1,0-1 1,-1 0 0,0 0 0,0-1 0,0 0 0,-1 0 0,0-1 0,-15 8 0,3-3-140,0-1 0,-1 0 0,0-2 0,0 0 0,-1-1 0,0-1 0,-44 3 0,50-6-809,-1-1 0,0-1 0,0 0 0,0-2 0,1 0 1,-31-7-1,38 5-167,0 0 0,0-1 0,1 0 1,-10-8-1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7026,'0'0'12490,"222"-28"-12202,-184 28-288,-5 0-904,-12 18-1729,-8-1-2728,-13-6-40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7490,'0'0'4249,"231"-95"-4370,-177 91-3095,-16 1-4098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520 178 1416,'0'0'15854,"-21"-28"-14299,-67-86-181,85 110-1235,0 0-1,-1 1 1,1 0 0,-1-1-1,1 1 1,-1 1 0,0-1-1,-8-4 1,11 7-67,-1-1 0,0 1 0,0-1 0,1 1-1,-1 0 1,0 0 0,1 0 0,-1 0 0,0 0 0,0 0 0,1 1 0,-4 0 0,-7 0 290,1 0-302,0 1 0,1 0 0,-1 0 0,1 1 0,0 0 1,0 1-1,0 0 0,0 1 0,1 0 0,0 0 0,0 1 1,0 0-1,-12 12 0,-4 4-84,2 2 1,0 0-1,-21 31 1,34-42-64,0 1 0,2 1 1,-1-1-1,2 1 0,-9 24 0,14-35 29,1 1-1,-1-1 0,1 1 0,0-1 0,0 1 0,1 0 0,-1-1 0,1 1 0,0 0 0,1 0 0,-1-1 0,1 1 0,-1-1 0,1 1 0,1 0 0,-1-1 0,1 1 1,0-1-1,0 0 0,0 0 0,0 0 0,1 0 0,-1 0 0,6 6 0,13 6-76,1-1 0,0 0 0,1-2 0,1 0 0,41 15 0,5 3-78,-53-22 180,2 0-11,0 1-1,28 18 1,-43-25 41,0 1-1,1-1 0,-2 1 1,1-1-1,0 1 1,-1 0-1,0 1 1,1-1-1,-2 0 1,1 1-1,0 0 1,-1 0-1,0-1 0,0 1 1,1 9-1,-2-7-221,0-1 0,-1 1 1,0-1-1,0 1 0,-1 0 0,0-1 0,0 1 0,-1-1 0,1 1 0,-1-1 0,-1 0 0,1 0 0,-1 0 0,0 0 1,-1 0-1,1 0 0,-1-1 0,0 0 0,-1 0 0,1 0 0,-1 0 0,0-1 0,0 1 0,0-1 0,-10 5 0,2-1-468,1-1 0,-1-1 0,-1 0 0,1 0 0,-1-2 0,0 0 0,0 0-1,0-1 1,-1-1 0,-25 1 0,5-3-2790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2617,'0'0'12074,"218"-64"-9705,-130 50-809,9 4-640,-1 2-552,-4 1-368,-12 0 0,-13-3-1800,-21-1-1377,-16-17-1536,-18 3 936,-12-3-1304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5457,'0'0'7162,"-21"273"-4794,17-174-111,4 7-1017,0-3-744,0 0-416,0-15-80,0-10-1232,8-25-1009,26-24-815,-5-19-1713,1-10-1129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274 223 3553,'0'0'12777,"-9"-33"-13040,-32-100-542,41 130 749,-1-1 1,-1 1-1,1 0 0,0-1 1,-1 1-1,0 0 1,1 0-1,-1 0 0,-1 0 1,1 1-1,0-1 0,-1 0 1,1 1-1,-1 0 1,0 0-1,1-1 0,-7-2 1,6 5-6,0-1 1,0 0-1,0 1 1,-1 0 0,1 0-1,0 0 1,0 0-1,0 0 1,-1 1-1,1-1 1,-6 3 0,5-2 12,0 0 34,0 0 0,0 1-1,1-1 1,-1 1 0,1 0-1,-1 1 1,1-1 0,0 0-1,0 1 1,0 0 0,0-1 0,0 1-1,0 1 1,1-1 0,0 0-1,-4 7 1,-3 6 56,2 0 0,-9 26-1,14-36-29,-9 29 314,2 1 0,1 1 0,2-1 0,1 1 0,1 68 0,4-97-269,0-5-33,0 0 1,0 0-1,0 0 1,0 0-1,1 0 1,-1 0-1,1 0 0,1 6 1,-1-9-43,0 1-1,0 0 1,-1 0 0,1-1-1,0 1 1,0-1 0,0 1-1,0-1 1,0 1 0,0-1-1,0 1 1,0-1 0,0 0 0,0 1-1,0-1 1,0 0 0,0 0-1,0 0 1,0 0 0,0 0-1,0 0 1,0 0 0,0 0-1,0 0 1,0-1 0,0 1-1,0 0 1,0 0 0,0-1 0,1 0-1,2-1-147,0 1 1,-1-1-1,1 0 0,-1 0 0,0 0 1,1 0-1,-1 0 0,0-1 0,0 0 1,0 1-1,-1-1 0,1 0 1,3-6-1,26-50-2815,-25 44 2102,77-203-3907,-68 173 5167,-1 14 1117,-14 30-1436,-1 1-1,0-1 1,1 1-1,-1-1 1,0 1 0,1-1-1,-1 1 1,1-1-1,-1 1 1,1-1-1,-1 1 1,1-1 0,-1 1-1,1 0 1,-1-1-1,1 1 1,-1 0-1,1 0 1,0-1 0,-1 1-1,1 0 1,0 0-1,-1 0 1,1 0-1,-1 0 1,1 0 0,0 0-1,-1 0 1,1 0-1,0 0 1,-1 0-1,1 0 1,0 0 0,-1 1-1,1-1 1,-1 0-1,1 0 1,0 1 0,-1-1-1,1 0 1,-1 1-1,1-1 1,-1 1-1,1-1 1,-1 1 0,0-1-1,1 1 1,-1-1-1,1 1 1,-1-1-1,1 2 1,4 9 313,0 0 0,-1 0 0,0 0 0,-1 1-1,0-1 1,-1 1 0,0 0 0,0 14 0,1 0-47,7 48 113,17 101-1025,-26-172 435,0 0-1,-1-1 1,1 1-1,0-1 0,0 1 1,1-1-1,-1 1 1,4 3-1,-5-5 91,1-1 0,-1 1-1,1-1 1,0 1 0,-1-1 0,1 1-1,0-1 1,-1 0 0,1 1 0,0-1-1,-1 0 1,1 0 0,0 1 0,0-1-1,0 0 1,-1 0 0,1 0 0,0 0-1,0 0 1,-1 0 0,1 0 0,0 0 0,0-1-1,0 1 1,-1 0 0,1 0 0,0-1-1,-1 1 1,1 0 0,0-1 0,0 1-1,-1 0 1,1-1 0,-1 1 0,1-1-1,0 1 1,-1-1 0,1 0 0,7-8-222,0-1 1,0 0 0,-1 0 0,-1 0-1,0-1 1,9-20 0,1-2-247,5-7 62,-9 15 335,1 1-1,20-28 1,-31 50 237,-1 0 1,1 0 0,0 0-1,-1 0 1,1 0-1,0 1 1,0-1-1,0 1 1,0-1 0,1 1-1,-1 0 1,0 0-1,0 0 1,5-1-1,-6 2 3,0 0 0,0 0 0,0 0 0,0 0 0,0 0 0,0 1 0,0-1-1,0 0 1,0 1 0,0-1 0,0 1 0,0-1 0,0 1 0,0-1 0,0 1-1,0 0 1,0-1 0,-1 1 0,1 0 0,0 0 0,0 0 0,-1-1 0,1 1 0,-1 0-1,1 0 1,-1 0 0,1 0 0,-1 0 0,1 0 0,-1 0 0,0 0 0,0 0-1,1 0 1,-1 1 0,0 0 0,5 28 802,0 0 1,0 39-1,-4-37-690,2 1 0,7 32 0,-6-163 1611,-3 81-1842,0 1 1,1-1-1,1 1 0,0 0 0,2 0 1,-1 0-1,12-23 0,-11 27-136,1 0 0,1 1-1,0-1 1,0 1 0,1 1-1,1-1 1,0 1 0,0 1-1,19-16 1,-22 21 119,0 1 1,0 0-1,1-1 0,-1 2 1,1-1-1,-1 1 0,1 0 0,0 0 1,0 1-1,0 0 0,0 0 1,0 1-1,0 0 0,0 0 1,10 2-1,-14-1 75,0 0-1,1 0 1,-1 1-1,0 0 1,0-1 0,0 1-1,0 0 1,0 1-1,0-1 1,-1 0-1,1 1 1,-1 0 0,1-1-1,-1 1 1,0 0-1,0 0 1,0 0 0,-1 0-1,1 1 1,-1-1-1,0 0 1,0 1-1,1 5 1,2 4-126,0 0 0,-2 1 0,1-1 0,-1 25 1,-2-7-2370,0-10-2735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 1136,'0'0'10330,"-7"0"-8409,-14 0-825,7 0 2620,14 14-1356,1 4-1944,1 1 0,0-1 0,9 28 0,1 8 414,24 297 973,-26-200-1400,-7-136-304,0-15-73,1-17-61,-3 15 31,4-23-66,56-228-1567,-38 172 365,37-85 1,-55 154 1120,0-2 9,1 1 0,0 1-1,14-22 1,-19 32 117,1 0 1,-1 0-1,1 0 1,-1 1-1,1-1 1,0 0-1,-1 1 1,1-1-1,0 1 1,0-1-1,0 1 1,0 0-1,1 0 1,-1 0-1,0 0 1,0 0-1,1 0 1,-1 1-1,0-1 1,1 1-1,-1 0 1,1-1-1,-1 1 1,1 0-1,-1 0 1,0 1-1,1-1 1,2 1-1,-2 1 18,-1 0 1,1-1-1,0 1 0,-1 1 1,1-1-1,-1 0 0,0 1 0,1-1 1,-1 1-1,-1-1 0,1 1 0,0 0 1,-1 0-1,1 0 0,-1 0 0,0 0 1,0 0-1,0 0 0,0 1 0,0 5 1,1-3 21,8 35 243,-2 0 0,5 73 0,-9 87 100,-4-196-353,6-18-9,0-7-107,87-219-2803,-82 215 2466,2 0 1,1 1 0,0 0-1,2 1 1,1 1 0,0 0-1,32-27 1,-42 42 393,0 1 0,0 0 1,1 0-1,0 1 0,10-5 0,-15 8 55,-1 0 0,1 0 0,0 0-1,0 0 1,0 1 0,-1-1 0,1 1-1,0 0 1,0 0 0,0 0-1,0 0 1,0 0 0,0 0 0,0 1-1,-1-1 1,1 1 0,0 0 0,0 0-1,4 2 1,-4 0 32,0 0 0,0-1 0,0 1-1,-1 0 1,1 1 0,-1-1 0,0 0 0,0 1 0,0-1 0,0 1-1,1 6 1,13 47 651,-7 14 581,-3 1 0,-5 133 1,-3-95-736,2-89-553,0-9-1400,2-19-653,2-26 367,10-35-3078,0-5-685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360 220 7658,'0'0'16047,"-5"-8"-15692,-7-13-305,-1 1 1,-2 0 0,-24-27 0,21 30 0,0 2 0,-34-23 0,44 33-48,1 1 1,-1 0 0,0 0 0,0 1 0,0 0 0,0 0 0,0 1 0,-1 0 0,1 1 0,-15-1 0,21 2-17,0 0 1,0 0 0,0 0 0,0 1 0,0-1 0,0 1 0,0 0 0,0-1 0,0 1 0,0 0 0,0 0 0,0 0 0,0 1-1,1-1 1,-1 0 0,0 1 0,1-1 0,-1 1 0,1-1 0,0 1 0,-1 0 0,1 0 0,-1 2 0,-2 4-22,0 0-1,1 0 1,0 0 0,-2 11 0,4-14 42,-7 33-13,2 0-1,2 1 1,2-1-1,1 1 1,5 48-1,-4-82 0,0 0 1,0 0-1,1-1 0,0 1 0,0 0 1,0 0-1,1-1 0,-1 1 0,1-1 0,0 1 1,0-1-1,1 0 0,-1 0 0,1 0 1,0 0-1,0 0 0,0 0 0,1-1 1,-1 0-1,1 1 0,0-1 0,0-1 1,0 1-1,0 0 0,0-1 0,0 0 0,1 0 1,0-1-1,-1 1 0,1-1 0,0 0 1,-1 0-1,7 0 0,-6 0-133,1 0-1,-1 0 1,1-1-1,0 0 1,-1 0 0,1-1-1,-1 1 1,1-1-1,-1 0 1,1-1 0,-1 1-1,1-1 1,-1 0-1,0-1 1,0 1 0,0-1-1,0 0 1,-1 0-1,1-1 1,-1 1-1,0-1 1,0 0 0,0 0-1,0 0 1,-1-1-1,1 1 1,4-10 0,10-21-1048,-2 0 0,-2-1 0,0 0 0,-3-1 0,9-49 0,-20 85 1186,0 1 1,0-1-1,0 1 0,0-1 0,0 1 1,0-1-1,1 1 0,-1-1 1,0 1-1,0-1 0,0 1 0,0-1 1,1 1-1,-1-1 0,0 1 0,0-1 1,1 1-1,-1 0 0,0-1 0,1 1 1,-1-1-1,0 1 0,1 0 1,-1-1-1,0 1 0,1 0 0,-1 0 1,1-1-1,-1 1 0,1 0 0,-1 0 1,1 0-1,-1 0 0,1-1 1,-1 1-1,1 0 0,-1 0 0,1 0 1,-1 0-1,1 0 0,-1 0 0,1 0 1,-1 0-1,1 1 0,-1-1 1,1 0-1,-1 0 0,0 0 0,1 0 1,-1 1-1,1-1 0,-1 0 0,1 1 1,19 20 531,-7 0-31,2-2-1,0 1 1,29 27 0,-36-39-430,1-1 0,0 0 0,0-1 0,1 0 0,0-1 1,0 0-1,0 0 0,1-1 0,0 0 0,13 2 0,60 10 39,-45-10-326,64 19 0,-100-23-170,1-1 0,-1 0 1,1 0-1,-1 0 0,0 0 1,1 0-1,-1-1 0,1 1 1,0-1-1,-1 0 0,1-1 1,-1 1-1,1 0 0,-1-1 1,5-1-1,5-10-3314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8.4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6505,'0'0'4667,"42"8"-2598,-18-3-1703,24 3 338,-1 3 0,-1 2 0,0 1-1,72 35 1,-30-4 245,-2 4 0,-3 4 0,-2 3 0,91 82 0,-123-92-901,-2 2 1,-2 2-1,-2 2 0,-2 1 1,-3 3-1,-2 1 1,31 67-1,-34-40-829,-7-16-1348,-3-24-2527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4441,'0'0'10346,"231"116"-9114,-147-69-175,4-1-25,0-4-448,-4-3-184,-17-7-392,-8-4-8,-21-10-432,-13-4-1240,-8-10-625,-13-8-1008,-4-28-479,0-14-1890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1 6905,'0'0'4513,"-172"184"-2192,84-78 63,-4 11-679,0 7-1529,-26 57-176,26-36-2961,8-18-4040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29 192 1408,'0'0'14133,"-8"-2"-12616,-13-4-841,21 6-667,0 0 0,0 0 0,0 0 0,0 0 1,1 1-1,-1-1 0,0 0 0,0 0 1,0 0-1,0 0 0,0 0 0,0 0 0,0 0 1,0 0-1,1 0 0,-1 0 0,0 0 1,0 0-1,0 0 0,0 0 0,0 0 0,0 0 1,0 0-1,1 0 0,-1 0 0,0 0 1,0 0-1,0 0 0,0 0 0,0 0 0,0 0 1,0-1-1,0 1 0,0 0 0,1 0 1,-1 0-1,0 0 0,0 0 0,0 0 0,0 0 1,0 0-1,0 0 0,0 0 0,0-1 1,0 1-1,0 0 0,0 0 0,0 0 0,0 0 1,0 0-1,0 0 0,0 0 0,0 0 1,0-1-1,0 1 0,0 0 0,0 0 1,0 0-1,0 0 0,0 0 0,0 0 0,0 0 1,0 0-1,0-1 0,0 1 0,51 0 1071,-16 0-522,48-4 50,0-4-1,0-3 0,-2-5 1,95-29-1,-80 19-612,-6 1-1292,-32 9-2586,-54 15 3471,-3 1 157,0 0 0,-1 0 1,1 0-1,0 0 0,-1 0 1,1 0-1,-1 0 0,1-1 1,0 1-1,-1 0 0,1 0 1,-1 0-1,1-1 0,-1 1 1,1 0-1,-1-1 0,1 1 1,-1-1-1,1 1 0,-1-1 1,1 1-1,-1-1 0,0 1 1,1-1-1,-1 1 1,0-1-1,1 1 0,-1-1 1,0 1-1,0-1 0,0 0 1,1 1-1,-1-1 0,0 1 1,0-1-1,0 0 0,0 1 1,0-1-1,0 0 0,0 1 1,0-1-1,-1 0 0,1-9-3149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1896,'0'0'7759,"-4"31"-5977,3-23-1644,-9 73 1599,0 90 1,10-142-1240,-1 28 555,2-1 0,3 0 0,13 69 0,-6-82-681,1 0-1,2-2 0,32 68 1,-43-104-356,-1 1-1,1-1 1,1 0 0,-1 0-1,1 0 1,0-1 0,0 1-1,0-1 1,1 0-1,-1 0 1,1-1 0,0 1-1,10 4 1,-11-6-75,0-1 0,0 0 0,1 0 0,-1 0 0,0-1 0,0 0 0,1 1 0,-1-1 0,0-1 0,0 1 0,1-1 0,-1 1 0,0-1 0,0 0 0,0-1 0,0 1 0,0-1 0,0 0 0,0 0 0,0 0 0,3-3 0,14-11-975,0-1-1,-1-1 1,-1 0-1,18-24 1,-13 16-318,52-57-4539,-8 5-1445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8434,'0'0'10873,"-40"16"-9982,-125 57-275,159-71-572,0 1 1,1 0-1,-1 1 0,1-1 1,0 1-1,0 0 1,0 0-1,1 1 0,-1-1 1,1 1-1,0 0 1,0 0-1,1 0 1,0 1-1,0-1 0,0 1 1,0 0-1,1 0 1,0 0-1,-2 7 0,0 2 84,-1 4 37,2-1-1,0 1 1,0-1 0,2 1-1,1 30 1,0-28 17,0-16-152,0 0 0,1 0 1,-1-1-1,1 1 0,0 0 0,0-1 1,1 1-1,-1-1 0,1 1 1,0-1-1,0 0 0,0 0 1,1 0-1,0 0 0,0 0 1,6 6-1,-4-6-28,0 1 0,0-1 0,1-1 0,0 1 0,0-1 0,0 0 0,0 0 0,1-1 1,-1 0-1,0 0 0,11 2 0,58 4-1086,-67-7 698,-1-1 0,1-1 0,-1 1 0,0-1 0,1 0 0,-1-1 0,0 0 1,9-3-1,-8 0-484,1-1-1,-1 0 1,-1-1 0,1 1 0,-1-2 0,0 1-1,-1-1 1,0 0 0,6-9 0,7-25-3614</inkml:trace>
  <inkml:trace contextRef="#ctx0" brushRef="#br0" timeOffset="1">1 198 9738,'0'0'10642,"276"107"-10642,-192-107-480,-8-22-1592,-1-13-1513,-20 7-2512,-17-1-993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10738,'0'0'6794,"293"-78"-5426,-200 50-712,-9-1-104,-5 5-264,-16 2-64,-12 8-112,-22 4-112,-12 6 0,-30 4-10842,-12 4 4433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10250,'0'0'9634,"-54"248"-7321,54-163-1193,0 7-672,0 0-208,8 0-240,13-7-360,-4-14-1072,-4-15-1761,3-24-760,-3-14-1544,-1-18 600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6865,'0'0'15968,"-21"43"-14466,-65 144-456,80-174-911,1 2 0,0-1 0,0 0 0,2 1 0,0 0 0,0 0 0,2 0 0,0 0 0,1 25 0,1-10 42,-1-13-140,-1 9 108,1 1-1,2-1 1,0 0-1,11 40 1,-12-60-210,1 0 0,0 0 0,1 1 0,-1-2 0,1 1 0,0 0 0,1-1 0,-1 1 0,1-1 0,0 0 0,1 0 0,-1 0 0,1-1 0,0 0 0,0 0 0,0 0 0,1 0 0,-1-1 0,1 0 0,0 0 0,0 0 0,0-1 0,0 0 0,7 1 0,-7-1-406,0-1 0,0 0 1,0-1-1,0 1 0,0-1 0,0 0 0,0-1 1,0 1-1,0-1 0,0 0 0,0-1 0,0 0 1,0 0-1,-1 0 0,11-5 0,-8 1-663,1-1-1,-1 1 1,0-1 0,-1-1-1,0 1 1,0-1-1,0 0 1,7-13-1,24-42-6621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5969,'0'0'12294,"6"35"-10981,21 115-491,22 79-292,-48-224-564,2-10-719,0-10 534,0-33-925,2 0 0,2 0 0,24-84 0,-30 128 1127,1 0 0,0 0-1,0 0 1,0 0 0,0 0 0,1 1 0,-1-1-1,1 1 1,0 0 0,0-1 0,1 1 0,-1 0 0,0 1-1,1-1 1,0 1 0,5-3 0,-7 4 20,1 0 0,-1 0 0,0 1 0,0-1 0,1 1 0,-1-1 0,0 1 0,1 0-1,-1 0 1,0 0 0,1 0 0,-1 1 0,0-1 0,1 1 0,-1-1 0,0 1 0,0 0 0,1 0 0,-1 0 0,0 0 0,0 0 0,0 0 0,0 1 0,0-1 0,-1 1 0,1-1 0,0 1 0,-1 0 0,1-1 0,-1 1 0,3 4 0,7 12 118,-1 0 0,-1 1 0,0 0 0,-1 0 0,-2 1 0,0 0 0,-1 0 0,4 32 0,-2 40-4795,-7-79-297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10602,'0'0'15628,"173"226"-15116,-173-166-376,0 15-136,-17 13-880,-80 54-2073,5-18-5665,-5-18-3304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8.7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634 1 7586,'0'0'1704,"-185"209"-712,17 10-384,22-17-608,11-14-2304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724 0 6729,'0'0'10455,"-40"6"-9839,-135 21-389,162-25-222,0 1 0,0 1 0,0 0 0,0 1 0,1 0 0,0 1 0,0 0 0,0 1 0,1 1 0,-19 15 0,7-6-16,-17 15-109,1 1 1,2 2 0,-36 44 0,55-58 59,1 1 1,1 1-1,1 0 0,1 1 0,1 1 0,1 0 0,-11 36 1,19-48-25,1 0 0,0 0 1,1 0-1,0 13 0,2-22 54,0 0-1,0-1 0,0 1 0,0-1 0,1 1 0,0-1 1,-1 1-1,1-1 0,0 1 0,1-1 0,-1 0 0,1 1 1,-1-1-1,1 0 0,0 0 0,0 0 0,1 0 0,-1-1 1,6 6-1,1-2-41,1-1 1,0 1 0,0-2 0,0 1-1,1-2 1,-1 1 0,1-1-1,13 1 1,99 11-441,-78-12 379,-11 0 48,-24-4 62,0 2 0,1-1 0,-1 2 1,0-1-1,0 1 0,1 1 0,-2 0 0,1 0 0,10 6 0,-19-8 21,0-1 0,0 1 1,0 0-1,0 0 0,0 0 0,0 0 0,-1 1 0,1-1 0,0 0 0,0 0 0,-1 0 0,1 1 0,-1-1 0,1 0 0,-1 1 0,0-1 0,0 0 0,1 1 0,-1-1 0,0 0 0,0 1 0,0-1 0,0 1 0,-1 1 0,0 1 10,1-1-1,-1 0 1,0 0 0,0 0-1,0 0 1,-1 0-1,1 0 1,-1 0 0,-3 4-1,-10 8 4,-2 0-1,1-1 1,-2 0 0,-24 13 0,-3 4-16,45-31 6,-27 19-6,1 2 0,-42 40 0,62-54 5,-1 1 0,1-1 1,0 1-1,1 1 0,0-1 0,1 1 1,-1-1-1,1 2 0,1-1 0,0 0 1,0 0-1,1 1 0,0 0 1,0 10-1,2-12 36,0 1 0,0-1 0,1 1 0,0-1 0,0 1 0,1-1 1,0 1-1,1-1 0,5 11 0,2 1 152,1-1 0,19 25 0,-19-30-76,10 17 353,-1 2 0,-2 0 0,-1 1 0,-1 0 0,-2 2 0,-2 0 0,-1 0 0,-2 1 0,-1 0 0,3 52 0,-5 100-2688,-6-161-34,0 1-4023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240 418 6289,'0'0'12056,"3"-36"-11685,7-116-239,-10 140-129,0 0 1,0 0-1,-1-1 1,-1 1-1,-5-23 0,4 26-27,-1 0-1,0 1 1,-1-1-1,-10-13 1,5 7-51,7 10 42,-1-1 1,0 2 0,0-1 0,0 0 0,-1 1-1,0 0 1,1 0 0,-2 0 0,1 1-1,0-1 1,-1 1 0,-11-4 0,15 6 26,-1 0 0,0 0 0,1 1 0,-1-1 0,0 1 0,1 0 0,-1 0 0,0 0 0,0 0 0,1 1 0,-1-1 0,0 1 0,1-1-1,-1 1 1,1 0 0,-1 0 0,1 0 0,-1 0 0,1 1 0,0-1 0,-1 1 0,1-1 0,0 1 0,0 0 0,0 0 0,0 0 0,0 0 0,1 0 0,-1 0 0,1 0 0,-1 1 0,-1 3 0,-5 11 2,1 0 0,0 1 0,1 0 0,1 0 0,1 0 0,-3 34 0,0 116 63,7-144-43,1 0 0,0 0 0,7 29 0,-6-45-12,0 0 1,1-1-1,-1 1 1,2-1-1,-1 1 1,1-1-1,0 0 1,0 0-1,1-1 1,0 1-1,0-1 1,1 0-1,6 5 1,-11-9-4,1 0 0,0 0 0,0-1 0,0 1 0,0-1 1,0 0-1,0 1 0,0-1 0,0 0 0,0 0 0,1 0 1,-1-1-1,0 1 0,1-1 0,-1 1 0,0-1 0,1 0 1,-1 1-1,1-1 0,-1-1 0,1 1 0,-1 0 0,0 0 1,1-1-1,-1 0 0,0 1 0,1-1 0,-1 0 0,0 0 1,0 0-1,0 0 0,1-1 0,-1 1 0,-1-1 0,1 1 1,0-1-1,3-3 0,3-5-35,0-1 0,0 0 1,-1-1-1,-1 0 0,8-18 1,-7 14-106,9-21-308,-12 24 162,1 1 0,1 0 0,0-1 0,1 2-1,0-1 1,0 1 0,13-14 0,-19 24 275,0 0-1,0 0 1,0 0 0,0 1 0,0-1-1,0 0 1,0 1 0,0-1-1,1 1 1,-1-1 0,0 1 0,0 0-1,0-1 1,1 1 0,-1 0 0,0 0-1,0 0 1,1 0 0,-1 0-1,0 0 1,0 0 0,1 0 0,-1 1-1,0-1 1,0 0 0,1 1 0,-1-1-1,0 1 1,0-1 0,0 1-1,0 0 1,0-1 0,0 1 0,0 0-1,0 0 1,0 0 0,1 1 0,3 4 52,-1 0 1,0 0-1,0 0 1,0 1 0,2 6-1,-3-7 8,19 45 260,-16-34-165,2 0 1,0 0-1,0 0 1,2-1-1,14 20 0,-23-36-223,-1 0 0,0 0 0,0 0-157,0 0 157,0 1 0,0-1 0,0 0 0,0 0 0,1 0-1,-1 0 1,0 0 0,0 0 0,0 0 0,0 0-1,0 0 1,0 0 0,1 0 0,-1 0 0,0 0 0,0 0-1,0 0 1,0 0 0,0 0 0,0 0 0,0 0-1,1 0 1,-1 0 0,0 0 0,0 0 0,0 0 0,0 0-1,0 0 1,0-1 0,0 1 0,1 0 0,-1 0 0,0 0-157,0 0 157,0 0 0,0 0-1,0 0 1,0-1 0,0 1 0,0 0 0,0 0 0,0 0-1,0 0 1,0 0 0,0 0 0,0 0 0,1-1-1,-1 1 1,0 0 0,0 0 0,-1 0 0,1 0 0,0 0-1,0 0 1,0-1 0,0 1 0,0 0 0,0 0 0,0 0-1,0 0 1,0 0 0,0-16-301,0 11-331,0-195-3287,-4 128 2385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1904,'0'0'13291,"-29"10"-13555,20-3-1840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5393,'0'0'6005,"3"18"-5095,11 291 2228,-14-239-2966,7-87-641,-1 5 365,29-120-675,5-16 399,-33 129 229,0 0 1,1 1-1,1 0 1,1 1-1,17-24 1,-22 35 44,-1 1 1,1 0 0,0 0-1,1 0 1,-1 1-1,1 0 1,0 0 0,0 0-1,0 1 1,14-5 0,-17 7 94,-1 0 1,1 0-1,0 0 0,-1 1 1,1-1-1,0 1 1,0 0-1,0 0 1,0 0-1,-1 0 1,1 0-1,0 1 1,0-1-1,-1 1 1,1 0-1,0 0 1,-1 0-1,1 0 0,0 0 1,-1 1-1,0-1 1,1 1-1,-1-1 1,0 1-1,0 0 1,0 0-1,0 0 1,0 0-1,0 0 1,2 4-1,2 5 127,0 0 0,-1 1 0,0 0 0,-1-1 0,-1 1 0,0 1 0,0-1 0,-1 0 0,0 14 0,-1 122 1473,-3-79-480,4-51-713,1-36-386,1-6-334,8-27-299,-7 25 272,1 1-1,1-1 1,1 1 0,13-25-1,-21 49 349,0 1 0,0-1-1,1 0 1,-1 0-1,1 1 1,-1-1 0,1 0-1,-1 1 1,1-1-1,-1 0 1,1 1 0,-1-1-1,1 1 1,0-1-1,-1 1 1,1-1 0,0 1-1,0 0 1,-1-1-1,1 1 1,0 0 0,0 0-1,0-1 1,-1 1-1,1 0 1,0 0 0,0 0-1,0 0 1,-1 0-1,1 0 1,0 0 0,0 0-1,0 0 1,0 1-1,-1-1 1,1 0 0,0 0-1,0 1 1,-1-1-1,1 0 1,0 1 0,0-1-1,-1 1 1,1-1-1,0 1 1,-1-1 0,1 1-1,-1 0 1,1-1-1,0 2 1,5 5-1,-1-1 0,1 1 1,7 14-1,-10-15 8,17 25-57,-3-5-465,15 30-1,-28-48-42,0 0-1,-1 1 0,0 0 0,-1-1 0,0 1 0,0 0 0,-1 0 1,1 12-1,-2-3-1860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82 7906,'0'0'8264,"-3"-2"-8137,-29-28-118,27 24-12,0 1 0,0-1 0,-1 1 0,0 0 0,0 1-1,0-1 1,0 1 0,-9-4 0,14 8 2,0-1-1,1 1 1,-1 0 0,0 0-1,0 0 1,1 0 0,-1 0-1,0 0 1,1 0-1,-1 0 1,0 0 0,1 0-1,-1 0 1,0 0 0,0 0-1,1 1 1,-1-1-1,1 0 1,-1 0 0,0 1-1,1-1 1,-1 1 0,1-1-1,-1 0 1,0 1-1,1-1 1,-1 1 0,1-1-1,0 1 1,-1 0 0,1-1-1,-1 1 1,1-1-1,0 1 1,-1 0 0,-7 28-161,7-20 148,-11 64 29,3 1 1,3-1 0,4 78-1,2-149-20,0-1 0,0 1 0,0-1-1,0 0 1,0 1 0,0-1 0,0 0-1,1 1 1,-1-1 0,0 0 0,1 1-1,-1-1 1,1 0 0,0 0-1,-1 1 1,1-1 0,1 2 0,-1-3-4,0 0 1,-1 1-1,1-1 1,0 0 0,-1 0-1,1 1 1,0-1-1,-1 0 1,1 0-1,0 0 1,-1 0 0,1 0-1,0 0 1,-1 0-1,1 0 1,0 0-1,-1 0 1,1-1 0,0 1-1,-1 0 1,1 0-1,0-1 1,-1 1-1,2-1 1,2-1-56,-1-1 0,1 0 0,0 0 0,-1 0 0,0-1 0,0 1 0,0-1 0,5-7 0,15-33-918,-1-1 1,24-78-1,-46 123 987,1-1-1,-1 0 0,0 1 1,1-1-1,-1 0 1,1 1-1,-1-1 0,1 1 1,-1-1-1,1 1 1,-1-1-1,1 1 0,-1-1 1,1 1-1,0 0 1,-1-1-1,1 1 0,-1 0 1,1 0-1,0-1 1,0 1-1,-1 0 0,1 0 1,0 0-1,-1 0 1,1 0-1,0 0 0,0 0 1,-1 0-1,1 0 1,0 0-1,-1 0 0,1 0 1,1 1-1,0-1 18,0 1 0,0 0 0,0 0 0,0-1 0,0 1 1,-1 0-1,1 1 0,0-1 0,-1 0 0,1 0 0,2 4 0,126 185 1014,-101-150-387,-19-24-213,2 0 0,0-1 0,25 25 0,-36-40-459,-1 0 1,0 0 0,0 0-1,0 0 1,0 1 0,0-1-1,0 0 1,1 0 0,-1 0-1,0 0 1,0 0 0,0 0-1,1 1 1,-1-1-1,0 0 1,0 0 0,0 0-1,1 0 1,-1 0 0,0 0-1,0 0 1,0 0 0,1 0-1,-1 0 1,0 0 0,0 0-1,0 0 1,1 0-1,-1 0 1,0 0 0,0 0-1,0 0 1,1 0 0,-1 0-1,0 0 1,0-1 0,0 1-1,1 0 1,-1 0 0,0 0-1,0 0 1,0 0-1,0-1 1,1 1 0,-1 0-1,0 0 1,0 0 0,0 0-1,0-1 1,0 1 0,0 0-1,0 0 1,0 0 0,0-1-1,1 1 1,-1 0 0,0 0-1,0 0 1,0-1-1,0 1 1,0 0 0,0-1-1,0-16-1986,-1 13 1619,1-27-4116,0-4-1581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5737,'0'0'15006,"21"21"-12776,7 7-1524,4 4 708,68 54 0,-53-50-479,172 139 2175,-153-117-2339,70 78 1,-130-126-1577,-31-13-8909,24 3 9729,-24-14-6624,4-6-1027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1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1 2625,'0'0'18291,"-222"166"-16674,146-81-929,5 11-504,0 31-184,20-20-3153,14-22-4400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4553,'0'0'8623,"9"29"-7340,-1-1-969,43 168 878,-36-119-931,-3-8-112,40 121 1,-51-185-118,1 0 0,0 0 0,1-1 0,-1 1 0,1-1 0,0 1 0,0-1 0,1 0 0,-1 0 0,8 6 1,-10-9-4,1 0 1,0 0 0,-1 0-1,1-1 1,0 1 0,0 0-1,0-1 1,0 1 0,0-1-1,0 1 1,-1-1 0,1 0-1,0 0 1,0 0 0,0 0-1,0-1 1,0 1 0,0 0 0,0-1-1,0 1 1,0-1 0,0 0-1,-1 1 1,1-1 0,0 0-1,0 0 1,-1 0 0,1 0-1,-1-1 1,1 1 0,-1 0-1,3-3 1,10-12 166,-1-1 0,0 0 0,-2 0 0,1-2 0,-2 1 0,10-27 0,-5 15-142,17-39-137,27-83 1,-36 76-2714,-3 0-3812,-11 42 711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 5705,'0'0'8474,"-20"-1"-8270,1 0-188,-1 0-1,-25 4 1,41-2-9,0 0 1,-1 1 0,1-1-1,0 1 1,0 0 0,0 0-1,0 1 1,0-1 0,1 1 0,-1 0-1,1 0 1,0 0 0,0 0-1,0 1 1,0-1 0,0 1-1,1 0 1,-1-1 0,1 1-1,-2 5 1,-4 5 61,-4 7 311,1 0 0,1 1-1,1 1 1,0 0-1,2 0 1,1 0-1,1 1 1,0 0-1,2 0 1,1 0-1,1 33 1,1-53-353,0 0 1,1 1-1,-1-1 0,1 0 1,0 1-1,0-1 0,0 0 1,0 0-1,1 0 1,0 0-1,0 0 0,0 0 1,0 0-1,0 0 1,1-1-1,0 1 0,0-1 1,4 4-1,-2-3-75,0 0 0,1-1 0,-1 0 0,1 0-1,0-1 1,-1 1 0,1-1 0,0 0 0,0-1 0,1 1 0,-1-1 0,10 0-1,-7 0-292,0 0 0,0 0 0,0-1 0,0 0 0,0-1 0,0 0 0,0 0 0,0-1 0,0 0 0,-1 0 0,1-1 0,-1-1-1,1 1 1,-1-1 0,15-10 0,-3-3-1294,-1 0 0,0-2-1,21-26 1,-9 5-1291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8690,'0'0'7962,"230"-71"-7778,-171 57-176,-8 3-8,-9 7-448,-13 1-1481,-12 3-2192,-9-7-864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1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30 4329,'-2'-5'15687,"1"4"-15642,1 1-1,-1-1 0,1 1 0,0-1 1,-1 1-1,1-1 0,0 1 1,0-1-1,-1 1 0,1-1 0,0 1 1,0-1-1,0 1 0,0-1 1,0 0-1,0 1 0,0-1 0,0 1 1,0-1-1,0 0 0,0 1 1,0-1-1,0 1 0,0-1 0,0 1 1,1-1-1,-1 0 0,0 1 1,0-1-1,1 1 0,-1-1 0,0 1 1,1-1-1,-1 1 0,1 0 1,-1-1-1,0 1 0,1-1 1,0 1-1,32-3 549,-20 3-605,43 0 227,19-1-4,79 10 1,-128-5-190,0 0 0,-1 2 0,0 1 0,0 0 0,-1 2 0,47 24 0,-45-17 3,-1 1 1,-1 1-1,0 1 0,-1 2 1,-2 0-1,0 1 0,-1 1 1,33 50-1,-3 10 151,57 131 1,-21-37-54,-59-126-91,2-1 0,2-2-1,3-1 1,1-1 0,74 72 0,-55-69-21,3-4 1,2-1 0,2-4-1,1-1 1,2-4 0,1-3-1,2-2 1,1-4-1,1-2 1,1-3 0,1-4-1,1-2 1,106 7 0,-72-16 19,125-9 0,-189-1-281,0-1 1,0-2-1,0-2 0,-1-1 0,73-30 0,-104 35-234,0 0 0,0 0 1,0-1-1,-1 0 0,0-1 0,0 0 0,0 0 0,12-14 0,-15 13-539,-1 0 0,1-1 0,-1 1 0,0-1-1,-1 0 1,3-9 0,5-28-4873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4425,'0'0'15187,"231"-35"-14451,-172 28-432,-5-1-304,-7 5-880,-14 3-1512,-8-7-753,-16 3-2032,-5-3-232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3305,'0'0'10413,"-5"32"-7655,2-7-2073,-6 36 1361,0 96 0,9-116-1358,4 117 1433,-2-135-1834,1 0 0,1-1 0,2 1-1,13 38 1,-16-54-229,-1 0 0,1-1-1,1 0 1,-1 0 0,1 0 0,0 0-1,7 8 1,-8-12-33,0 0-1,-1 0 1,1 0 0,0 0 0,0 0-1,0-1 1,1 1 0,-1-1-1,0 0 1,1 0 0,-1 0-1,0 0 1,1-1 0,-1 1-1,1-1 1,4 0 0,-4 0-28,0-1 1,0 0 0,0 1 0,0-1 0,-1-1-1,1 1 1,0 0 0,-1-1 0,1 0-1,-1 0 1,1 0 0,-1 0 0,0-1 0,0 1-1,0-1 1,0 0 0,0 0 0,-1 0-1,3-4 1,7-10-273,0-1 1,13-30-1,-17 33 1,49-111-2807,-21 35-1711,-5-3-3096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5505,'0'0'8705,"0"22"-7382,25 284 3430,22 381 1111,-31-360-5447,-8-235-1385,-7-88 708,2 8-737,-2-12 922,-1 0 0,1 0 1,-1 0-1,1 0 0,0 0 0,-1 0 0,1 0 0,-1 0 0,1 0 0,-1 0 1,1 0-1,-1-1 0,1 1 0,-1 0 0,1 0 0,-1-1 0,1 1 0,-1 0 0,1-1 1,-1 1-1,1 0 0,-1-1 0,0 1 0,1-1 0,-1 1 0,1 0 0,-1-1 1,0 1-1,0-1 0,1 1 0,-1-2 0,22-30-2558,-1 0 0,19-43 0,9-16-4236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42 8930,'0'0'5552,"-44"-8"-3481,-144-20-337,172 26-1559,0 0 1,0 1 0,0 0-1,0 2 1,0 0 0,-31 6-1,34-3-98,0 1 0,1 1 1,0 0-1,-1 1 0,-17 12 0,19-12-56,1 1 0,0 0 0,0 0 0,0 1 0,1 1 0,1-1 0,-8 12 0,12-16-23,1 0 0,0 1 0,0-1 1,0 1-1,1 0 0,0 0 0,0 0 0,0 0 0,1 1 0,0-1 0,0 0 0,1 1 1,0-1-1,0 0 0,0 1 0,2 7 0,-1-10-11,0-1 1,0 1-1,1-1 0,-1 0 0,1 0 1,0 0-1,0 0 0,0 0 1,0 0-1,0 0 0,0 0 0,1-1 1,0 1-1,-1-1 0,1 0 1,5 3-1,5 3-82,1-1 1,22 9-1,-21-10 19,75 27-392,-54-21-28,-2 1-1,46 24 0,-77-35 491,0 0-1,0 0 1,0 0-1,0 0 1,0 0-1,-1 1 0,1-1 1,-1 1-1,1-1 1,-1 1-1,0 0 1,0 0-1,0 0 1,-1 0-1,1 1 1,-1-1-1,1 0 1,-1 1-1,0-1 1,-1 1-1,1-1 1,0 1-1,-1-1 1,0 1-1,0-1 1,0 1-1,0-1 1,-1 1-1,1-1 1,-1 1-1,0-1 1,0 1-1,0-1 1,-3 6-1,-2-1 35,0 0-1,-1 0 1,0-1 0,0 0-1,-1-1 1,1 1-1,-1-1 1,-15 8 0,-80 38 24,84-43-60,4-2-365,-1 0 1,-29 8-1,45-15 344,0 0 1,0 0 0,0 0 0,-1 0 0,1 0 0,0 0 0,0 0 0,0 0 0,0 1 0,0-1 0,0 0 0,-1 0 0,1 0 0,0 0 0,0 0 0,0 0 0,0 0 0,0 0 0,-1 0 0,1 0 0,0 0 0,0 0-1,0 0 1,0 0 0,0 0 0,-1 0 0,1 0 0,0 0 0,0 0 0,0 0 0,0 0 0,0-1 0,0 1 0,-1 0 0,1 0 0,0 0 0,0 0 0,0 0 0,0 0 0,0 0 0,0 0 0,0 0 0,0-1 0,-1 1-1,1 0 1,0 0 0,0 0 0,0 0 0,0 0 0,0-1 0,0 1 0,0 0 0,0 0 0,0 0 0,0 0 0,0 0 0,0-1 0,0 1 0,0 0 0,0 0 0,0 0 0,0 0 0,0 0 0,0-1 0,0 1-1,0 0 1,2-26-3360,9-14-1471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273 233 1616,'0'0'9328,"0"-24"-8352,-3-78-92,3 97-824,0 0 0,-1 0 0,0 1-1,0-1 1,0 1 0,-1-1 0,1 1 0,-1-1-1,0 1 1,-1 0 0,1 0 0,-1 0 0,1 0 0,-1 0-1,0 1 1,-1-1 0,1 1 0,-1 0 0,1 0 0,-1 0-1,0 0 1,0 1 0,0-1 0,0 1 0,-1 0-1,1 0 1,-9-2 0,8 3-44,0 0 1,-1 0-1,1 1 0,0 0 0,0 0 1,-1 0-1,1 0 0,0 1 0,0-1 1,0 1-1,0 1 0,0-1 0,0 1 1,0 0-1,0 0 0,0 0 0,1 1 1,-1 0-1,1 0 0,0 0 0,-7 6 1,4-1-10,0 2 1,0-1 0,1 1-1,0 0 1,0 0 0,1 1-1,1-1 1,0 1 0,-4 14-1,4-6 79,1-1-1,1 0 0,0 1 0,1-1 0,2 21 1,-1-37-67,1 0 0,-1 0-1,0 0 1,1 1 0,-1-1 0,1 0 0,0 0 0,0 0 0,0-1 0,0 1 0,0 0 0,0 0 0,0 0 0,1-1 0,-1 1 0,1-1 0,-1 1 0,3 1 0,-1-1-7,1 1 0,0-1-1,0 0 1,0 0 0,0-1 0,1 1 0,-1-1 0,7 2 0,-1-2-57,0 0 0,0 0-1,0-1 1,-1 0 0,1 0 0,0-1-1,18-5 1,-20 3-132,0-1 1,0 0-1,0-1 1,-1 0-1,1 0 1,-1-1-1,0 0 1,-1 0-1,1 0 1,8-12-1,-6 7-276,37-40-2965,-11 1-706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6697,'0'0'6068,"0"32"-4146,0 105-342,0 101 1120,6-253-2700,5-14-82,53-123-1267,-50 124 928,1 1 0,1 0-1,25-32 1,-36 54 356,-1-1-1,2 1 1,-1 0-1,0 1 0,1-1 1,0 1-1,0 0 1,7-3-1,-12 6 65,1 0 1,-1 0-1,1 1 0,0-1 1,-1 1-1,1-1 1,0 1-1,-1 0 0,1-1 1,0 1-1,0 0 0,-1 0 1,1 0-1,0 1 0,-1-1 1,1 0-1,0 1 0,-1-1 1,1 1-1,0-1 0,-1 1 1,1 0-1,-1-1 1,1 1-1,-1 0 0,1 0 1,-1 0-1,0 0 0,0 1 1,1-1-1,-1 0 0,0 0 1,0 1-1,0-1 0,0 1 1,0-1-1,-1 1 1,1-1-1,0 2 0,6 17 153,-2-1-1,0 1 0,-2 0 1,0 0-1,-1 1 0,-1-1 1,-2 22-1,6 62 73,-5-103-248,0 1 0,1-1 0,-1 1 0,0-1 0,0 1 1,1-1-1,-1 1 0,1-1 0,-1 1 0,1-1 0,0 0 0,-1 1 0,1-1 0,0 0 0,0 1 0,1 0 0,19 3-3858,-10-5-753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2457,'0'0'12255,"-16"21"-11620,5-7-477,-3 3 119,1 1 0,0 0-1,2 0 1,0 1 0,2 1 0,-14 37-1,11-16 391,3 1 0,1 0 0,2 0 0,2 0-1,1 1 1,3 0 0,6 53 0,-4-85-668,1 0 0,0 0 0,1 0 0,0 0 0,0 0 0,1-1 0,1 0 1,0 0-1,0-1 0,1 1 0,0-1 0,0-1 0,1 1 0,0-1 0,1-1 0,10 9 0,-11-11-316,1 0 0,-1 0-1,1 0 1,0-1 0,0 0-1,0-1 1,0 0 0,15 3-1,-17-5-190,1 0 0,-1-1 0,0 0 0,0 0 0,1 0 0,-1-1 0,0 0 0,0-1 0,0 1 0,0-1 0,0-1 0,7-3 1,-5 2-375,-1-1 1,0-1 0,0 1 0,0-1 0,9-10 0,31-39-4669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7530,'0'0'7499,"6"37"-5474,23 122-595,-25-137-1160,1 0 1,1 0-1,1-1 0,1 0 1,0 0-1,18 28 0,-21-39-195,-1-3-25,0 1 1,1-1-1,0 0 0,0 0 1,1-1-1,0 0 0,12 10 1,-16-14-42,-1-1 1,1 0-1,0 0 1,0 0 0,0 0-1,0 0 1,0 0-1,0 0 1,0-1 0,0 1-1,0-1 1,0 1-1,0-1 1,0 0 0,1 0-1,-1 0 1,0 0-1,0 0 1,0-1 0,0 1-1,0 0 1,1-1-1,-1 0 1,0 1-1,0-1 1,0 0 0,-1 0-1,1 0 1,0-1-1,0 1 1,0 0 0,-1-1-1,1 1 1,-1-1-1,1 1 1,1-3 0,4-6 16,-1 1 1,1-1 0,-2 0 0,1-1-1,-1 1 1,5-18 0,15-71 110,-19 65-173,0-47 0,0 4-2633,-6 76 2390,0 1 0,0-1-1,1 0 1,-1 1 0,0-1 0,0 0 0,0 1 0,0-1-1,1 1 1,-1-1 0,0 1 0,1-1 0,-1 1 0,0-1-1,1 1 1,-1-1 0,0 1 0,1-1 0,-1 1 0,1-1-1,-1 1 1,1 0 0,0-1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 5705,'0'0'9357,"-3"-4"-9955,-27-6-4172,17 6-315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1 1 7154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1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7074,'0'0'4662,"43"29"-3219,139 97 260,36 1 822,-167-99-2050,71 48 0,-112-69-441,0 1 0,0 0 1,-1 1-1,0 0 0,0 0 0,-1 1 0,11 16 0,-15-18-27,-1-1 0,1 1 1,-1 0-1,0 0 0,-1 0 0,0 0 1,0 1-1,-1-1 0,0 1 0,-1-1 1,0 1-1,-1 12 0,-1-7-20,0 0-1,-1 0 1,0 0 0,-1-1-1,-1 1 1,0-1 0,-1 0-1,-1-1 1,0 1 0,-8 11-1,-11 10-465,-2-1 1,-42 40-1,-243 198-6284,169-167 1370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7154,'-26'11'9551,"30"7"-8962,2-11-396,1 1-1,0-1 0,0 0 0,14 10 0,12 12 308,-13-9-76,-2 0 0,0 2 0,-1 0 0,15 28 0,-23-35-285,-2 0 1,0 0-1,-1 0 1,0 1-1,-1 0 1,-1 1-1,0-1 1,1 22-1,-4-17-281,0 0 0,-1 1 0,-2-1 1,0 0-1,-9 37 0,7-44-813,0-1 0,-1 0 0,-1 0 0,-1 0 0,-11 18 0,-16 15-6440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4929,'0'0'11967,"-5"35"-10495,1-6-1181,-2 1 1,2-1 0,1 1 0,2-1 0,1 1 0,1 0 0,6 38 0,40 200 2338,14 340 0,-57-539-3005,-4-69 321,0 0-1,0-1 1,0 1 0,1 0-1,-1 0 1,0 0-1,0 0 1,0 0 0,1-1-1,-1 1 1,0 0 0,0 0-1,1 0 1,-1 0-1,0 0 1,0 0 0,0 0-1,1 0 1,-1 0 0,0 0-1,0 0 1,1 0-1,-1 0 1,0 0 0,0 0-1,1 0 1,-1 0 0,0 0-1,0 0 1,1 0-1,-1 1 1,0-1 0,0 0-1,0 0 1,1 0 0,-1 0-1,0 0 1,0 1-1,0-1 1,1 0 0,-1 0-1,0 0 1,0 1 0,0-1-1,0 0 1,0 0-1,0 1 1,1-1 0,-1 0-1,0 0 1,0 0 0,0 1-1,0-1 1,0 0-1,0 0 1,0 1 0,0-1-1,0 0 1,0 0 0,0 1-1,0-1 1,0 0-1,0 0 1,-1 1 0,1-1-1,0 0 1,0 0-1,0 1 1,12-19-5081,-4-11-2060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7626,'0'0'13977,"21"2"-13513,6 0-354,38 8-1,-62-9-93,1 0 0,-1 0 0,1 1 0,-1-1-1,0 1 1,0 0 0,0 0 0,0 0 0,0 0 0,0 0 0,0 0-1,-1 1 1,1 0 0,-1-1 0,1 1 0,-1 0 0,0 0 0,0 0-1,-1 0 1,1 1 0,1 3 0,0 3 11,-1 0 1,0 1-1,0-1 0,-1 0 1,-1 14-1,1-19-22,0 28-72,-1 0 0,-2 0 1,-1 0-1,-1 0 0,-10 37 0,-7-2-450,-13 53-807,30-102 538,1-1 0,1 1 0,0 0 0,3 33 0,-1-51 712,0 0 1,0 0 0,1 0 0,-1 0-1,0 0 1,1 0 0,-1 1 0,1-1-1,-1-1 1,1 1 0,0 0 0,-1 0 0,1 0-1,0 0 1,0 0 0,-1-1 0,1 1-1,0 0 1,0 0 0,0-1 0,0 1-1,0-1 1,0 1 0,0-1 0,0 1 0,0-1-1,0 0 1,0 0 0,3 1 0,37 0-1065,-26-1 750,0-2 231,0 0-1,0-1 1,0 0 0,0-1-1,-1-1 1,1 0-1,-1-1 1,0-1-1,-1 0 1,0-1-1,19-14 1,-31 27 2427,-7 12-1908,-8 18-552,8-21 226,1 0 1,0 1 0,1-1 0,1 1 0,0 0 0,0 20 0,1 5 349,5 49 0,2-54-80,1 0-1,2-1 0,22 61 0,3 10 547,-20-39 22,-2 0 0,-3 1-1,-2 119 1,-6-167-761,-1 0-1,-1 0 1,-1 0-1,-1 0 1,0-1-1,-1 1 1,-2-1-1,1 0 1,-2-1-1,0 0 0,-2 0 1,-14 21-1,15-25-279,-1-2-1,-1 1 0,0-1 0,0-1 1,-1 0-1,-22 14 0,22-16-483,0-2 0,-1 1-1,0-2 1,-1 0 0,1 0 0,-1-1-1,-25 3 1,-12-5-5053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10986,'0'0'4977,"218"-49"-5545,-210 80-2096,-8 8-2337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8010,'0'0'10138,"219"-85"-12371,-182 67-4064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3769,'0'0'4526,"-2"43"-3124,-9 556 1562,-39 2050 3973,41-2146-7005,9-502 31,0-1 0,0 0 1,0 1-1,0-1 1,-1 1-1,1-1 1,0 1-1,0-1 1,0 0-1,0 1 1,0-1-1,0 1 1,0-1-1,0 1 1,0-1-1,0 1 1,1-1-1,-1 0 1,0 1-1,0-1 1,0 1-1,0-1 1,1 1-1,-1-1 1,0 0-1,0 1 1,1-1-1,-1 0 1,0 1-1,1-1 1,-1 0-1,0 0 1,1 1-1,-1-1 1,1 0-1,-1 0 1,0 1-1,1-1 1,-1 0-1,1 0 1,-1 0-1,1 0 1,0 0-1,0-2-144,1-1-1,0 0 1,-1 1-1,1-1 1,-1 0-1,0 0 1,0 0-1,0 0 0,0 0 1,-1-1-1,1 1 1,-1-5-1,39-294-7550,-25 125 3470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6425,'0'0'1498,"53"-12"-838,-6 1-464,23-6 177,1 3 1,0 3-1,90-1 1,651 9 1198,-137 2-1030,-1-25 463,1702-66-453,-1076 112-480,-888-8-237,328 16-2482,-654-20 1917,93 20 0,-142-20 620,-1 1 0,-1 2-1,1 2 1,60 31 0,-49-13-258,-45-30 355,0 1 1,0 0-1,0-1 1,0 1-1,0 0 1,-1 0-1,1 0 1,-1 1 0,1-1-1,-1 0 1,0 1-1,0-1 1,0 0-1,0 1 1,0-1-1,0 1 1,0 3 0,-1-5 11,-1-1 0,1 1 0,0-1 0,0 1 0,0-1 0,-1 1 0,1-1 0,0 0 0,-1 1 0,1-1 1,-1 1-1,1-1 0,0 0 0,-1 1 0,1-1 0,-1 0 0,1 1 0,-1-1 0,1 0 0,-1 0 0,1 0 1,-1 1-1,1-1 0,-1 0 0,1 0 0,-1 0 0,1 0 0,-1 0 0,1 0 0,-1 0 0,0 0 1,-25 0-71,18-1 18,-58 1-103,1-3 0,-82-15-1,127 14 370,3 1 324,0 0-1,-27-1 0,40 10-380,2 188 989,4-88-585,2 1540 3011,-44-770-2183,25-650-1592,10-160-2238,-3-1 1,-33 128 0,16-122-2531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4969,'0'0'4516,"46"0"-3359,-8 1-902,57 1 608,160-19 0,-47-13-88,74-6 14,372-5 362,13 32 206,359-16 812,-48-59-1375,-242 17-685,-4 31 3,-148 48-124,-444 1-83,0 5 0,156 43 1,0 34-2161,-278-87 869,-19-5 505,-12-2-334,-39-6-2581,-23-15-3405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482 483 4329,'0'0'7414,"7"-33"-6794,25-108-230,-28 119-332,-1 0-1,0-1 0,-2-38 1,-1 38-41,0 13-19,0 1-1,-1 0 1,0 0 0,0-1-1,-1 1 1,0 0 0,-1 0-1,1 0 1,-6-8-1,6 13-8,0 0-1,-1 0 1,0 1-1,0-1 1,0 1-1,0 0 0,0 0 1,0 0-1,-1 0 1,0 0-1,1 1 1,-1-1-1,0 1 0,0 0 1,-1 0-1,1 1 1,0-1-1,-1 1 1,1 0-1,-7 0 0,5-1 5,0 2-1,0-1 0,0 1 0,0-1 0,0 2 0,0-1 0,0 1 1,0 0-1,0 0 0,0 0 0,0 1 0,1 0 0,-1 0 0,1 1 0,-1-1 1,1 1-1,0 1 0,-5 3 0,1 1 5,1 0 0,0 1 0,1 0 0,0 0-1,1 1 1,0 0 0,0 0 0,-7 19 0,0 7 16,1 0 0,2 1 0,1 0 0,2 1 0,2 0 0,1 0 0,2 0 0,2 0-1,4 41 1,-3-73-8,-1-1-1,1 1 0,0 0 1,1-1-1,-1 1 0,1-1 0,0 0 1,1 0-1,-1 0 0,1 0 1,4 6-1,-5-9 0,-1 0 0,1 0 1,0-1-1,-1 1 0,1 0 0,0-1 1,0 0-1,0 1 0,0-1 0,1 0 1,-1 0-1,0 0 0,0 0 0,1-1 1,-1 1-1,0-1 0,1 1 0,-1-1 0,1 0 1,-1 0-1,0 0 0,1 0 0,-1 0 1,1 0-1,-1-1 0,0 1 0,1-1 1,-1 0-1,3 0 0,0-2 25,0 0 0,0 1-1,0-1 1,-1-1 0,1 1 0,-1-1-1,1 0 1,-1 0 0,0 0 0,-1-1-1,1 1 1,5-9 0,2-8-1,17-39 0,-22 48-23,36-95 5,-37 93 101,-1-1 0,0 0 0,-1 0 1,-1-1-1,1-15 0,-10 152 136,-1-14-78,5 176 251,6-214-367,3 0-1,16 75 1,-2-55-79,-5 1-1,9 161 1,-24-247 26,0 0 1,0 1-1,0-1 0,-1 1 1,0-1-1,1 0 0,-1 1 0,-1-1 1,1 0-1,-1 0 0,1 0 0,-1 0 1,0 0-1,-1 0 0,1-1 1,-4 5-1,2-4 5,-1-1 0,1 0 0,0 0-1,-1-1 1,0 1 0,1-1 0,-1 0 0,0 0 0,0-1 0,0 0 0,-1 0 0,1 0 0,-8 1 0,-3-1-2,-1 1 0,1-2 1,-1 0-1,1-1 1,0-1-1,-1-1 0,1 0 1,0-1-1,0 0 0,1-1 1,-1-1-1,1-1 1,1 0-1,-1-1 0,1 0 1,0-1-1,1-1 1,0 0-1,1-1 0,0-1 1,-19-22-1,22 22-15,0-1 0,1 0 0,0-1 0,1 1 1,0-2-1,1 1 0,1 0 0,0-1 0,-4-28 0,7 31-53,0-1 0,1 1 0,1-1-1,0 1 1,1-1 0,0 1 0,1 0 0,0-1 0,1 1 0,0 0 0,1 0 0,10-20 0,-4 15-63,0 1 0,2 0 0,0 0 1,0 1-1,17-14 0,85-69-1521,-91 79 1208,228-182-4900,-146 115 1561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3521,'0'0'8850,"-205"248"-7818,188-167-480,9 4-368,8 4-112,0-1-64,12-10 56,22-11-64,8-10-384,17-22-1160,-9-13-1889,-4-22-328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5.4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59 123 4705,'0'0'6877,"1"-6"-6402,2-7-251,-2 32-115,-3 47-22,-4-13-48,-18 76 0,14-85-119,2 1 0,-5 87 0,12-130 60,1 1 1,0 0-1,0 0 1,1-1 0,-1 1-1,0-1 1,1 1 0,0 0-1,0-1 1,0 1-1,0-1 1,0 1 0,0-1-1,0 0 1,1 1-1,2 2 1,-1-2 4,0-1-1,0-1 1,0 1 0,0 0-1,0-1 1,0 1-1,1-1 1,-1 0 0,0 0-1,1 0 1,-1-1 0,5 1-1,21 3-124,0-2 1,1-1-1,-1-1 0,1-2 0,-1-1 1,0-1-1,0-1 0,0-2 0,-1-1 0,49-20 1,-54 18-365,0-2 1,-1 0-1,0-1 1,-1-2 0,-1 0-1,0-1 1,-1-1-1,-1 0 1,0-2 0,-1 0-1,-1-1 1,23-39-1,-30 42 273,-2 0-1,1-1 0,-2 0 0,0 0 1,-2 0-1,5-30 0,-4-2 1038,-2-60 0,-3 107-659,0 0 0,0 1 1,0-1-1,0 1 0,-1-1 1,1 0-1,-1 1 1,0-1-1,0 1 0,0 0 1,0-1-1,0 1 0,0 0 1,-1-1-1,1 1 0,-3-3 1,4 5-94,-1 0 1,1-1-1,-1 1 1,1 0-1,-1-1 1,0 1-1,1 0 1,-1 0 0,1 0-1,-1 0 1,1-1-1,-1 1 1,0 0-1,1 0 1,-1 0-1,1 0 1,-1 0 0,1 0-1,-1 0 1,0 1-1,1-1 1,-1 0-1,1 0 1,-1 0-1,1 0 1,-1 1 0,0-1-1,-1 2 14,0 0 1,0-1-1,0 1 1,1 0-1,-1 0 1,1 0-1,-1 0 1,1 0-1,0 0 0,-2 4 1,-4 13 241,0 1 1,2 0 0,0 0-1,-3 36 1,6-39-161,-24 264 1240,3-11-950,15-216-398,-2-1 0,-33 101 0,34-130-40,0 0 0,-2-1-1,0 0 1,-2-1 0,0 0-1,-1-1 1,-2-1 0,0 0 0,-1-1-1,-21 18 1,33-33 3,-1 0 0,1 0 0,-1-1 0,0 0 0,0 0-1,-1 0 1,1-1 0,0 0 0,-1 0 0,0 0 0,1-1 0,-1 0 0,0 0 0,0-1 0,-8 0 0,13 0-3,0-1 0,0 1 0,0 0 0,0 0 0,1-1 0,-1 1 0,0-1 1,0 0-1,0 0 0,0 1 0,1-1 0,-1 0 0,0 0 0,1-1 0,-1 1 0,1 0 1,-1 0-1,1-1 0,-1 1 0,1-1 0,0 0 0,0 1 0,0-1 0,0 0 0,0 1 1,0-1-1,0 0 0,1 0 0,-1 0 0,1 0 0,-1-2 0,-1-8-16,0-1 0,1 1 0,0-1 0,2-13 0,-1 10-29,1 8 28,0 1-1,0-1 0,1 1 0,0-1 1,0 1-1,1 0 0,0 0 1,0 0-1,1 0 0,0 1 0,0-1 1,0 1-1,1 0 0,0 0 1,0 0-1,1 1 0,-1 0 0,10-6 1,0-1 9,1 1 0,0 1 0,1 1 1,0 0-1,1 1 0,26-9 1,-27 12-3,0 1 0,0 0 0,29-1 0,-40 4 3,-1 1 0,1 1 0,-1-1 0,1 1 0,-1 0 0,11 3 0,-14-3 3,1-1 0,-1 1 0,0 0-1,0 1 1,0-1 0,-1 0 0,1 0 0,0 1 0,0-1 0,-1 1 0,1 0 0,-1-1 0,1 1 0,-1 0 0,0 0 0,0 0 0,2 3 0,1 10 2,-1 0 1,0 0-1,-1 1 1,-1-1-1,0 1 1,-3 29-1,1-6 6,-10 115 30,6-108 20,5-46-55,0 1 0,-1-1-1,1 1 1,0-1 0,0 1 0,0 0 0,0-1-1,0 1 1,0-1 0,0 1 0,0-1 0,0 1 0,0-1-1,0 1 1,1-1 0,-1 1 0,0-1 0,0 1 0,0-1-1,1 1 1,-1-1 0,0 1 0,1-1 0,-1 0-1,0 1 1,1-1 0,-1 1 0,0-1 0,1 0 0,-1 1-1,1-1 1,-1 0 0,1 0 0,-1 1 0,1-1 0,-1 0-1,1 0 1,1 0 2,0 0 0,0 0 0,0 0 0,0-1 0,0 1 1,0-1-1,-1 1 0,1-1 0,0 0 0,0 0 0,1-1 0,14-9 6,-2-2 0,1 0 0,-1 0 1,-1-2-1,17-21 0,-24 28-9,44-52-892,-3-2 1,-2-2 0,-4-2 0,-2-2 0,-3-2-1,-4-1 1,49-148 0,-55 116-1421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7554,'0'0'6025,"282"-131"-6009,-157 107-16,-7 6-216,-17 14-568,-26 4-1401,-29 0-1240,-29 4-943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2024,'0'0'5578,"-59"188"-4058,50-93-128,9 15-304,0 0-415,0-4-417,26-14-160,7-25-80,9-28-16,0-28-536,21-25-1025,-13-32-463,-4-18-2945</inkml:trace>
  <inkml:trace contextRef="#ctx0" brushRef="#br0" timeOffset="1">831 26 6121,'0'0'6866,"244"141"-6042,-223-66-184,-13 10-192,-8 10-280,0 1-160,-38-1-8,-16-13-368,-34-11-600,12-29-1425,9-28-2216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9898,'0'0'4953,"231"0"-4953,-181 0-208,-16 0-1616,-17 0-2681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9274,'0'0'10978,"143"0"-10978,-105-4-40,8 4-2600,-13 0-3562,-12 0-2992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6953,'0'0'8190,"6"7"-7582,0 2-493,0 0-1,-1 0 1,0 1-1,0-1 1,-1 1-1,0 1 1,-1-1-1,0 0 1,-1 1-1,0-1 1,-1 1-1,0 0 1,-1 15-1,3 51 550,-16 154-1,12-225-653,-1 7-44,6-24-110,5-12 70,1 1 0,0 0 0,23-34 0,0-1-179,2-7-575,3 0-1,88-111 1,-117 164 716,1 1-1,18-16 0,-25 24 103,0 0 0,0-1 0,0 2 0,0-1 0,0 0 0,1 1 0,-1-1 0,1 1 0,-1 0 0,1 0 0,-1 1 0,1-1 0,-1 1 0,1-1 0,4 1 0,-7 0 10,0 0 0,0 1 0,0-1 1,-1 0-1,1 0 0,0 1 1,0-1-1,0 0 0,0 1 1,-1-1-1,1 1 0,0-1 0,0 1 1,-1-1-1,1 1 0,0-1 1,-1 1-1,1 0 0,-1-1 1,1 1-1,-1 0 0,1 0 1,-1-1-1,1 1 0,-1 0 0,0 0 1,1 1-1,2 27 37,-3-19-8,-12 424 1101,12-417-1393,5-31-329,2-8 489,114-271-2052,-116 282 2030,18-33-191,-22 42 302,0 0 0,0 1 1,0-1-1,1 1 1,-1-1-1,1 1 0,-1 0 1,1-1-1,-1 1 1,1 0-1,0 0 1,-1 0-1,1 0 0,0 0 1,0 1-1,0-1 1,0 0-1,-1 1 0,1 0 1,3-1-1,-3 1 11,-1 1 0,1-1 0,-1 1-1,1 0 1,-1 0 0,0-1 0,1 1-1,-1 0 1,0 0 0,1 0 0,-1 0 0,0 1-1,0-1 1,0 0 0,0 0 0,0 1-1,0-1 1,0 1 0,-1-1 0,1 1 0,0-1-1,-1 1 1,1-1 0,-1 1 0,1 2-1,10 52 89,-9-44-51,10 87 292,-10-72-303,0-1 0,2 1 0,1-1 0,1 0 0,2 0 0,13 32 0,-20-56-186,-1-1-1,1 1 1,0-1 0,0 0 0,1 1 0,-1-1 0,0 0 0,0 0-1,1 0 1,-1 0 0,0 0 0,1 0 0,-1 0 0,1 0 0,-1-1-1,1 1 1,0-1 0,-1 1 0,1-1 0,-1 1 0,1-1 0,0 0-1,0 0 1,-1 0 0,1 0 0,0 0 0,-1 0 0,1 0 0,0-1-1,-1 1 1,1-1 0,-1 1 0,1-1 0,0 1 0,-1-1-1,1 0 1,-1 0 0,0 0 0,1 0 0,-1 0 0,3-2 0,21-28-4908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215 195 3985,'0'0'9523,"-6"-25"-9335,-18-80-497,23 100 196,-1 0-1,1 0 1,-1 1 0,1-1 0,-2 0-1,1 1 1,0-1 0,-1 1 0,0 0-1,-4-6 1,6 9 81,0 1 1,0-1-1,0 0 1,0 0-1,0 1 0,0-1 1,0 1-1,-1-1 0,1 1 1,0-1-1,0 1 1,0 0-1,0-1 0,-1 1 1,1 0-1,0 0 1,0 0-1,-1 0 0,1 0 1,0 0-1,0 0 0,-1 1 1,1-1-1,0 0 1,-2 1-1,-1 2 2,0 0-1,-1 0 1,1 0-1,0 0 0,1 1 1,-1 0-1,1-1 1,-1 2-1,1-1 1,0 0-1,1 0 1,-5 9-1,-5 12 52,0 1-1,2 0 0,0 1 1,2 0-1,1 0 0,1 1 0,2 0 1,-2 36-1,20-68-295,-7-3 274,1-1 0,-2 1-1,1-1 1,-1-1 0,0 1 0,-1-1-1,1 0 1,3-12 0,-2 8-4,0 0 1,0 0 0,2 1-1,9-13 1,-15 23-9,-1 0 1,1 0-1,0 0 0,0 0 0,0 0 1,0 0-1,0 1 0,0 0 1,1 0-1,-1 0 0,0 0 1,1 0-1,6 0 0,50 0-162,-36 1 173,-16 1 5,-1 0 0,0 0 0,0 1 0,0-1 1,0 1-1,0 1 0,0 0 0,-1 0 0,1 0 0,-1 1 0,0-1 0,0 1 0,0 1 0,5 5 0,-1-2 13,1-1-1,-1 0 1,22 10-1,-32-17-108,1 0-1,0 1 1,0-1-1,0 0 0,0 0 1,0 0-1,0 0 1,0 0-1,-1 0 1,1 0-1,0 0 1,0 0-1,0 0 0,0-1 1,0 1-1,0 0 1,-1 0-1,1-1 1,0 1-1,0-1 0,0 1 1,-1-1-1,1 1 1,0-1-1,-1 1 1,1-1-1,0 0 1,-1 1-1,1-1 0,-1 0 1,2-1-1,9-20-3021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3849,'0'0'7882,"273"138"-7298,-210-114-240,-4-6-224,-17-4-120,-13-7-112,-16-3-1033,-9-4-223,-4-35-3121,-25-4 1817</inkml:trace>
  <inkml:trace contextRef="#ctx0" brushRef="#br0" timeOffset="1">277 1 3281,'0'0'7433,"-71"223"-7049,21-110-384,12-14-496,-4-17-3321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3649,'0'0'7943,"34"-6"-7207,0 0-562,1 1 0,36 1-1,-67 4-144,0 1 0,0-1 0,1 1 0,-1 0 0,0 1 0,0-1 0,-1 1 0,1 0 0,0 0 0,0 0 0,-1 0 0,1 1 0,-1-1 0,0 1 0,0 0 0,0 0 0,0 0 0,0 0 0,-1 1 0,1-1 0,-1 1 0,0-1 0,0 1 0,0 0 0,2 7 0,4 5 124,37 76 626,-33-64-89,2-1 0,0-1 0,19 26-1,-32-50-644,1 0-1,0 0 0,0 0 0,0 0 0,0 0 0,1 0 1,-1 0-1,0-1 0,1 0 0,-1 1 0,1-1 1,-1 0-1,1 0 0,0 0 0,-1 0 0,1-1 0,0 1 1,0-1-1,-1 0 0,1 0 0,0 0 0,0 0 1,0 0-1,-1 0 0,1-1 0,0 1 0,0-1 0,-1 0 1,5-2-1,2 0-40,-1-1 0,0 0-1,-1-1 1,1 0 0,-1 0 0,1-1 0,11-12 0,8-11-250,-1-1 0,-2-1 0,-1-1 0,-2-2 0,18-35 0,-29 50 153,-1-1 0,-2 1-1,0-2 1,0 1 0,-2-1-1,-1 0 1,-1 0 0,0 0-1,-2-1 1,-2-41 0,1 61 101,0 0 1,0 0 0,0 0-1,-1 1 1,1-1 0,-1 0-1,0 0 1,1 0 0,-1 1-1,0-1 1,0 0 0,0 1 0,0-1-1,0 1 1,0-1 0,-1 1-1,1-1 1,0 1 0,-1 0-1,1 0 1,-1 0 0,1 0-1,-1 0 1,-3-2 0,-1 2-22,0-1 1,1 1-1,-1 0 1,0 1-1,0-1 1,-8 2-1,9-1-39,4 0-47,0 1 0,0-1 0,0 1 0,0-1 0,0 1 0,0 0 0,0 0 0,0-1 0,1 1 0,-1 0 0,0 0 0,1 0 0,-1 0 0,0 0 0,1 0 0,-1 0 0,1 0 0,-1 0 0,1 0 0,0 1 0,-1-1 0,1 0 0,0 0 0,0 0 0,0 0 0,0 1 0,0-1 0,0 0 0,0 0 0,1 2 0,-1 3-635,0 0 0,0 0-1,1-1 1,0 1 0,3 10-1,-1-11 5,-1 0 0,1-1 0,0 0 0,1 1 0,6 5-1,-10-10 722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7874,'0'0'5307,"-41"8"-5647,41-8 340,-173 37-342,164-35 317,-1 1 0,1 0 0,0 0 0,0 1 0,1 1 0,-13 7 0,16-7 16,0-1 1,0 1 0,1 0 0,-1 0-1,-5 9 1,-3 3 10,2-2 50,0 1-1,1-1 1,0 2 0,1-1-1,1 1 1,1 1 0,0-1-1,2 1 1,0 0 0,0 1-1,2-1 1,0 1-1,2 0 1,0 19 0,1-35-50,0 0 1,0-1 0,0 1-1,1 0 1,-1-1-1,1 1 1,0-1 0,0 1-1,0-1 1,0 1 0,0-1-1,0 1 1,1-1-1,-1 0 1,1 0 0,-1 0-1,1 0 1,0 0 0,0 0-1,0 0 1,0 0-1,0-1 1,1 1 0,-1-1-1,0 0 1,1 0-1,-1 0 1,1 0 0,-1 0-1,1 0 1,2 0 0,9 2-134,1-1 1,-1-1-1,0 0 1,24-2-1,-37 1 106,6 0-134,-1-1 0,0 0 0,1 0 0,-1 0 1,0-1-1,0 0 0,0 0 0,0-1 0,0 1 0,-1-1 0,1-1 0,9-6 0,-5 0-606,0 1 0,0-1 0,-1 0 1,15-23-1,1-11-2537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5817,'0'0'7514,"219"11"-7338,-152-11-176,17 0-1088,-17 0-1777,-17-7-1768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5.8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23 2328,'0'0'9517,"6"0"-8131,31 0-107,-15 2-1028,-1-2 0,1-1 0,-1 0 0,1-2 1,23-5-1,-38 6-299,-3 0-165,0 0 1,0 1 0,0 0 0,1 0-1,-1 0 1,0 0 0,1 1-1,-1 0 1,1 0 0,7 1 0,-10 9-995,-2 9 1085,-1-1 1,-1 1-1,-1 0 1,0-1-1,-1 0 1,-1 0-1,-1 0 1,-13 28-1,-72 140 97,-51 116 1038,134-281-783,2 0 0,-5 27 0,13-61-221,1 0-1,0 0 1,1 0 0,1 0 0,0 1-1,8-14 1,3-3 2,29-39-1,-41 62-30,-1 1 0,1 0 0,0 0-1,0 0 1,1 1 0,-1-1-1,1 1 1,0 0 0,0 1 0,1-1-1,-1 1 1,1 0 0,0 0-1,-1 1 1,1-1 0,0 1-1,1 1 1,-1-1 0,0 1 0,0 0-1,1 1 1,8-1 0,-7 1-70,0 0-1,0 1 1,0 0 0,0 0 0,-1 1 0,1 0 0,13 6 0,-18-7 32,0 0 0,-1 1 0,1-1 0,-1 1 0,0-1 0,1 1 0,-1 0 0,0 0 0,0 0 0,0 0 0,-1 1 0,1-1 0,0 0 0,-1 1 0,1-1 0,-1 1 0,0 0 0,0-1 0,0 1 0,0 0 0,0 0 0,-1-1 0,0 1 0,1 0 0,-1 5 0,0-96-5558,0 17 3851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3873,'0'0'14203,"210"-35"-14123,-143 28-80,-12 3-968,-17 4-953,-17 0-1071,-9 0-1529</inkml:trace>
  <inkml:trace contextRef="#ctx0" brushRef="#br0" timeOffset="1">248 0 3385,'0'0'7553,"-29"181"-5688,24-100-137,5 4-416,0 0-503,0-7-425,9-18-248,12-17-120,4-25-16,13-18-728,8-15-665,34-80-559,-9 3-2009,-4-7-528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4393,'0'0'7392,"-2"46"-5976,0 13-892,-1 234 2352,12 117 1816,-7 203-2491,-2-505-2111,2-124-463,0 1 1,10-30-1,-10 36 16,6-13-1223,0 0 1,1 1 0,1 0-1,1 1 1,1 0-1,18-23 1,7-7-4177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4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 4969,'0'0'7624,"-30"6"-7000,-94 20-22,119-25-541,0 1-1,0-1 1,0 1-1,0 0 1,0 0-1,1 0 1,-1 1 0,1 0-1,-1-1 1,-4 6-1,7-6-21,0 1 0,0-1 0,1 1 0,-1-1 0,1 1-1,-1 0 1,1 0 0,0 0 0,-2 5 0,1-1 21,0 1-24,1 0 0,-1 0 0,1 0 0,1 0 1,-1 1-1,2 10 0,0 1-14,-1-17-13,0 1 0,1-1 0,-1 1 0,1-1 0,0 0 0,0 1 0,0-1 0,1 0 0,-1 0 0,1 1 0,0-1 0,0-1 0,0 1 0,0 0 0,0 0 0,1-1 0,-1 1 0,1-1 0,4 3 0,7 5 142,1-1-1,30 15 1,-33-19 58,0 1 1,-1 0-1,0 0 0,16 14 1,-26-18-180,1-1 0,-1 1 0,0-1 0,0 1 1,0-1-1,0 1 0,0 0 0,0 0 1,-1 0-1,1-1 0,0 1 0,-1 0 0,0 0 1,1 0-1,-1 0 0,0 0 0,0 0 0,0 0 1,0 0-1,-1 0 0,1 0 0,0 0 1,-1 2-1,-1 0 9,0 1 0,1-1 1,-1 1-1,-1-1 0,1 0 1,-1 1-1,1-1 0,-6 5 1,-15 14 45,-1-1 1,-1-1 0,-32 20-1,25-19-1088,-48 44-1,74-59-1343,11-8-645,12-10-544,14-14-874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198 221 4905,'0'0'7940,"0"-26"-7896,0-83-61,1 104-18,-1 0 0,0 1 0,0-1-1,0 0 1,0 0 0,-1 0 0,0 0 0,0 0 0,-1 1 0,1-1-1,-1 0 1,0 1 0,-4-8 0,4 11-2,0-1-1,0 1 1,0 0 0,0 0 0,-1 0 0,1 0-1,0 0 1,0 1 0,-1-1 0,1 0 0,0 1-1,-1 0 1,1 0 0,0 0 0,-1 0 0,1 0-1,0 0 1,-1 0 0,1 1 0,-5 1-1,2-1 18,0 1-1,0 0 0,0 0 0,0 0 0,1 1 0,-1 0 0,1 0 0,-1 0 1,1 0-1,0 1 0,0 0 0,1 0 0,-1 0 0,1 0 0,-1 0 0,2 1 1,-1-1-1,-3 8 0,-3 5 17,2 0 1,0 0-1,1 1 0,-4 18 1,5-12 1,2 1 1,1-1 0,1 39 0,1-45 0,0-16-14,0-1 0,0 1-1,0 0 1,0-1 0,0 1 0,0-1-1,1 1 1,-1 0 0,0-1-1,1 1 1,-1-1 0,1 1-1,0-1 1,0 0 0,-1 1-1,1-1 1,0 0 0,0 1-1,0-1 1,0 0 0,0 0 0,1 0-1,-1 0 1,0 0 0,0 0-1,1 0 1,-1 0 0,1-1-1,-1 1 1,0 0 0,1-1-1,0 1 1,-1-1 0,1 0 0,-1 1-1,1-1 1,-1 0 0,1 0-1,0 0 1,-1 0 0,1 0-1,-1 0 1,1-1 0,2 0-1,5 0-189,-1-2 0,1 1 0,-1-1-1,1 0 1,-1-1 0,13-7 0,-8 1-464,0 1 1,16-16-1,-28 23 571,54-47-3378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4961,'196'-126'1475,"-195"125"-1420,1 0-1,1 0 1,-1 0-1,0 0 1,0 0 0,0 1-1,0-1 1,0 1-1,1-1 1,3 1 0,-6 0-39,1 0 1,-1 0 0,1 0 0,-1 0-1,1 0 1,-1 0 0,0 1-1,1-1 1,-1 0 0,0 0-1,1 1 1,-1-1 0,1 0 0,-1 0-1,0 1 1,0-1 0,1 0-1,-1 1 1,0-1 0,0 0-1,1 1 1,-1-1 0,0 1 0,0-1-1,0 0 1,1 1 0,-1-1-1,0 1 1,0-1 0,0 1-1,0 0 1,0 3 118,-1 1 1,1-1-1,-1 1 0,0-1 0,0 1 1,-4 7-1,1 0 224,0 21 429,-1 39 1,4-29 638,2-34 497,1-14 1208,2-8-3253,-1 0 0,2 1 1,0-1-1,0 1 0,1 0 0,1 1 1,0 0-1,9-12 0,-5 8-113,1 1-1,1 1 1,0-1-1,1 2 1,21-16-1,-33 27 233,-1 0 0,1 0 0,-1 0 0,1 0 0,0 0 0,-1 0 0,1 1 0,0-1 0,0 1 0,-1-1 0,1 1 0,0-1 0,0 1 0,0 0-1,-1 0 1,1 0 0,0 0 0,3 1 0,-3-1 15,-1 1 0,1 0 0,-1 0 0,0 0 0,1 0 0,-1 0 0,0 0-1,0 0 1,0 0 0,0 0 0,0 0 0,0 1 0,0-1 0,0 0 0,0 1-1,0-1 1,0 3 0,3 6 154,-2 1-1,1-1 1,-1 1 0,0 0-1,-1 11 1,0-18-82,1 64 555,-2-45-582,1-1 0,0 0-1,2 0 1,9 35 0,-12-56-125,0 0 0,1 0 0,-1 0 0,1 0 0,-1 0 0,1 0 0,0 0 0,-1 0 0,1 0 0,0-1 0,0 1 0,0 0 0,-1 0 0,1 0 0,0-1 0,0 1 0,2 0 0,-3-1-126,1 0-1,0 1 1,-1-1 0,1 0 0,-1 0-1,1 0 1,0 0 0,-1 0 0,1 0 0,0 0-1,-1 0 1,1-1 0,0 1 0,-1 0-1,1 0 1,-1 0 0,1-1 0,0 1-1,-1 0 1,1-1 0,-1 1 0,1 0 0,0-1-1,11-14-4507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4233,'0'0'6425,"-11"37"-5607,-33 125-78,33-116-348,1 2-1,3-1 1,2 1 0,2 0 0,6 89 0,-3-131-381,0-1-20,0 0 0,1 0 0,0 0 1,-1 0-1,2-1 0,-1 1 0,0 0 1,1 0-1,0-1 0,0 1 0,0-1 1,1 1-1,0-1 0,0 0 0,0 0 0,0 0 1,0 0-1,1-1 0,0 0 0,-1 1 1,9 4-1,-7-6-299,0 1-1,0-1 1,1 0 0,-1-1 0,1 1 0,-1-1-1,1 0 1,-1-1 0,1 1 0,0-1 0,-1 0-1,11-1 1,-9 0-61,-1-1-1,1 1 1,-1-1-1,0-1 1,1 1-1,-1-1 1,0 0-1,0 0 1,-1-1-1,1 0 1,-1 0-1,1 0 1,7-9-1,23-29-1938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5 121 2529,'0'0'8432,"0"2"-8181,-2 58 544,1-34-655,0-1-1,1 1 1,2-1 0,8 46-1,-9-68-92,0 0-1,0 0 0,0 0 0,1 0 1,-1-1-1,0 1 0,1-1 0,0 1 1,0-1-1,0 1 0,0-1 0,0 0 0,0 0 1,4 3-1,-4-4 13,0 0 1,-1-1-1,1 1 0,0 0 1,0-1-1,0 1 0,0-1 0,0 1 1,-1-1-1,1 0 0,0 0 1,0 0-1,0 0 0,0 0 1,0 0-1,0-1 0,0 1 1,0-1-1,0 1 0,0-1 1,-1 0-1,1 0 0,0 1 1,2-3-1,4-3 25,-1 0 0,0 0 0,0 0 0,-1-1-1,0 0 1,10-14 0,29-53-40,-34 56-285,-2-1 1,0 0 0,-1-1-1,-1 1 1,0-1 0,-2-1-1,-1 1 1,0-1 0,1-37-1,-5 57 167,0 0 0,0 0 0,0 0 0,0 0 0,0 0 0,0 0 0,0 0 0,-1 0 0,1 0-1,0 0 1,-1 0 0,1 0 0,0 0 0,-1 0 0,1 0 0,-1 1 0,0-1 0,1 0-1,-1 0 1,0 0 0,1 1 0,-1-1 0,0 0 0,0 1 0,0-1 0,0 1 0,1-1-1,-1 1 1,0-1 0,0 1 0,0 0 0,0-1 0,0 1 0,0 0 0,0 0 0,-2-1 0,0 1-248,1 1 0,-1-1 0,0 0 0,1 1 1,-1-1-1,0 1 0,1 0 0,-1 0 0,1 0 1,-1 0-1,1 0 0,0 0 0,-3 2 1,-10 14-3694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6001,'0'0'6911,"0"25"-2071,4-8-4081,1-1 0,1 1 1,0-1-1,1-1 0,9 17 1,-9-19-558,0 0 1,0 0-1,-2 1 0,0 0 1,0 0-1,-2 0 0,1 1 1,0 14-1,-3-16-171,0-1-1,-2 0 1,1 1-1,-5 21 1,3-26-60,-1 0 1,0 0-1,-1 0 1,0-1-1,0 0 0,0 1 1,-1-1-1,0-1 0,-6 7 1,-67 70-1900,-12 3-4049,6-16-2328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7482,'0'0'11909,"6"1"-11740,3 2-158,1 0 0,-1 1-1,0 0 1,-1 0 0,1 1-1,-1 0 1,0 1 0,0 0-1,0 0 1,-1 1 0,0 0-1,-1 0 1,1 0 0,-1 1-1,6 11 1,-3-11 1648,-8-18-108,-1 6-2058,0 3 364,-2 1-1138,0 0 702,0 1 0,0-1 0,0 0 0,0 0 0,1 1 0,-1-1 0,0 1 0,0 0 0,1 0 0,-1-1 0,-2 3 0,-12 7-5521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1 1 1624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6.1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1224,'0'0'5460,"28"36"-4328,189 280 609,203 303 43,-399-590-1665,34 61 0,-50-79-95,0 1 0,0 0 0,-1-1 0,-1 2 0,0-1 0,-1 0 0,0 1 0,0 20 0,-2-29-23,0 0 1,0 0-1,0 0 1,-1 0 0,0 0-1,0 0 1,0 0 0,0 0-1,0-1 1,-5 8 0,6-10-20,-2 1 0,1-1 0,0 0 0,0 0 0,0 0 1,0 0-1,-1 0 0,1 0 0,0 0 0,-1 0 1,1 0-1,-1 0 0,1-1 0,-1 1 0,1-1 0,-1 1 1,0-1-1,1 0 0,-1 1 0,0-1 0,1 0 1,-1 0-1,0 0 0,1 0 0,-1-1 0,1 1 0,-1 0 1,-2-1-1,1 0-97,0 0 0,0 0 1,0-1-1,0 1 0,1-1 1,-1 1-1,0-1 0,0 0 0,1 0 1,0 0-1,-1-1 0,1 1 1,0 0-1,-3-5 0,-1-1-510,1-1 1,0 0-1,-6-17 0,-15-49-2930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1624,'40'-50'301,"40"-50"22029,-79 108-18059,2 3-7862,20 59 4527,-3 1 1,-3 0 0,-3 2 0,5 93-1,-10 64-202,-7-119-335,26 180 1,-27-289-398,18 82 41,-17-76-33,0-1 0,1 1 0,0-1-1,1 0 1,0 0 0,0 0 0,0 0-1,7 7 1,-11-14-14,0 0 0,0 1 1,0-1-1,0 0 0,0 0 0,0 0 0,0 1 1,1-1-1,-1 0 0,0 0 0,0 0 0,0 1 1,0-1-1,0 0 0,0 0 0,1 0 0,-1 0 1,0 1-1,0-1 0,0 0 0,0 0 0,1 0 1,-1 0-1,0 0 0,0 0 0,0 0 0,1 1 1,-1-1-1,0 0 0,0 0 0,1 0 0,-1 0 1,0 0-1,0 0 0,0 0 0,1 0 0,-1 0 1,0 0-1,0 0 0,1 0 0,-1-1 0,0 1 1,0 0-1,0 0 0,1 0 0,-1 0 0,0 0 0,0 0 1,0 0-1,0-1 0,1 1 0,-1 0 0,0 0 1,0 0-1,0 0 0,0-1 0,0 1 0,1 0 1,-1 0-1,0 0 0,0-1 0,0 1 0,0 0 1,0 0-1,0 0 0,0-1 0,0-18-606,0 11 392,6-553-19529,-2 277 15075,-2 2 9038,-1 277-3810,-4-13 2648,-7 14 2236,9 5-5349,-1 1-1,1-1 1,0 0 0,0 1-1,0-1 1,1 1-1,-1-1 1,0 1 0,1 0-1,-1-1 1,0 1-1,1 0 1,0-1 0,-1 1-1,1 0 1,0 3-1,-1 0 123,-11 73 1441,-6 127 0,18 85 236,1-144-1206,-1 447 143,0-788-8819,0-3-3603,0 94 4220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7322,'0'0'5723,"0"42"-2793,0 547 4292,-13 323-1796,9-719-5315,4-115-3693,0-175-5387,0 16 1708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3137,'0'0'8770,"-1"5"-8136,0 3-383,0 1-1,1-1 0,0 1 0,0-1 1,1 1-1,0-1 0,3 12 0,2 14 354,75 542 6549,-41-284-5937,-2 97-1242,-34-225-5646,-4-120-1464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4 384,'11'-3'18013,"-13"3"-17952,0 1-1,0-1 0,1 1 1,-1 0-1,0 0 0,1 0 1,-1 0-1,0 0 0,1 0 1,-1 0-1,1 0 0,0 1 1,-1-1-1,-1 3 0,-20 25 99,19-23-82,-17 24 98,1 2 1,1 0 0,2 1-1,1 0 1,2 2 0,2 0 0,1 0-1,1 1 1,2 0 0,2 1 0,1 0-1,0 59 1,5-74-79,-1-6 64,2 0-1,2 20 0,-2-30-116,0-1 1,0 0-1,1 0 1,0 0-1,0 0 1,0 0-1,1 0 1,-1-1-1,1 1 0,6 6 1,-2-2-2,1-1-1,1-1 1,-1 0 0,1 0 0,0 0 0,1-1-1,-1-1 1,1 1 0,0-2 0,1 1-1,15 3 1,-8-3-93,0-1-1,1-2 0,0 1 1,-1-2-1,1-1 0,19-2 1,-29 1-321,0 0 1,-1-1 0,1 0 0,-1-1-1,0 1 1,1-2 0,-1 1 0,-1-1-1,1-1 1,-1 1 0,12-10 0,-5 2-1418,0 0 1,-1-1 0,-1-1 0,16-22 0,-4-7-4145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3993,'0'0'9162,"34"0"-8618,20 0-24,9 0-112,9 0-192,-1 0-72,-4 0-144,-8 0-64,0 0-992,-13 0-2137,-21 0-1784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3169,'0'0'9334,"-9"7"-9192,-9 10-126,2 2 0,0-1-1,0 2 1,2 0 0,-18 33-1,-60 127 536,88-171-489,-7 15 215,1 0 1,1 1-1,0 0 0,3 0 0,0 1 1,1 0-1,1 0 0,2 0 1,1 40-1,1-63-268,0 0 0,0-1 0,1 1 0,0 0 0,-1 0 0,1 0 0,0-1 0,1 1 0,-1 0 0,0-1 1,1 1-1,-1-1 0,1 1 0,0-1 0,0 0 0,0 0 0,0 0 0,0 0 0,0 0 0,0 0 0,1-1 0,-1 1 0,1-1 0,-1 1 0,1-1 0,0 0 1,-1 0-1,6 1 0,6 1-93,1-1 1,0 0-1,0 0 0,21-2 1,-32 0 42,12-1-272,1 0 0,-1 0 0,0-2 0,0 0 0,0-1 0,0-1 1,16-6-1,-3-3-1561,0-1 0,39-26 0,11-16-4682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5049,'0'0'7146,"219"-17"-6234,-161 6-392,1 4-224,-4 0-184,-5 0-112,0 0-488,1 0-1865,-9 3-1840,-17 4-1336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2881,'0'0'10709,"-6"13"-10452,0 5-79,-1 0 1,2 0-1,1 0 1,0 0-1,-2 30 1,2 285 3349,4-225-2830,1-77-647,-1-30-54,1-1 0,-1 0 0,0 1 0,0-1 0,0 1 0,0-1 0,0 0 0,1 1 0,-1-1 0,0 0 1,0 1-1,1-1 0,-1 0 0,0 1 0,1-1 0,-1 0 0,0 0 0,1 1 0,-1-1 0,0 0 0,1 0 0,-1 1 0,0-1 1,1 0-1,-1 0 0,1 0 0,-1 0 0,0 0 0,1 0 0,-1 0 0,1 0 0,-1 0 0,1 0 0,-1 0 0,0 0 0,1 0 0,-1 0 1,1 0-1,-1 0 0,1 0 0,-1 0 0,0-1 0,1 1 0,-1 0 0,1 0 0,8-4-393,0 1 1,0-2-1,0 1 0,0-1 0,-1 0 1,0-1-1,0 0 0,0 0 1,-1-1-1,14-14 0,33-44-6701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43 3049,'0'0'7224,"0"0"-7184,0 0 0,0 0 0,0 0-1,0 0 1,-1 0 0,1 0 0,0 0 0,0 0 0,0 0 0,0 0 0,0 0-1,-1 1 1,1-1 0,0 0 0,0 0 0,0 0 0,0 0 0,0 0 0,0 1-1,-1-1 1,1 0 0,0 0 0,0 0 0,0 0 0,0 1 0,0-1 0,0 0 0,0 0-1,0 0 1,0 0 0,0 1 0,0-1 0,0 0 0,0 0 0,0 0 0,0 1-1,0-1 1,0 0 0,0 0 0,0 0 0,0 0 0,0 1 0,0-1 0,1 0 0,-1 0-1,0 0 1,0 0 0,0 0 0,0 1 0,0-1 0,0 0 0,1 0 0,-1 0-1,0 0 1,0 0 0,0 0 0,0 0 0,0 1 0,1-1 0,-1 0 0,0 0 0,0 0-1,59 27 1276,-49-24-1256,0 0 0,0 1 1,-1 1-1,1 0 0,-1 0 0,0 0 0,-1 2 0,1-1 1,-1 1-1,0 0 0,-1 0 0,0 1 0,8 10 1,-9-6-37,0-1 1,-1 1 0,0 0-1,-1 0 1,-1 1 0,0-1-1,0 1 1,0 17 0,-1 107 156,-3-78-91,0-43-77,0-12-7,1 0-1,-1 0 0,1-1 0,0 1 1,0 0-1,1 0 0,-1 0 1,1 0-1,-1-1 0,1 1 1,0 0-1,3 5 0,-3-8-5,-1-1 1,1 1-1,0-1 0,0 1 0,-1-1 0,1 0 1,0 1-1,0-1 0,0 0 0,-1 1 0,1-1 0,0 0 1,0 0-1,0 0 0,0 0 0,0 0 0,0 0 0,-1 0 1,1 0-1,0 0 0,0 0 0,0 0 0,0 0 0,0-1 1,1 0-1,23-14 14,4-13 26,-1-1 0,44-60-1,-35 42-82,-35 45 35,107-141-677,-89 113-226,-1-1 1,30-63-1,-37 58-1279,-10 15-1042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5641,'0'0'9426,"185"-49"-9226,-122 34-128,-9 5-72,9 6-632,-12 4-2513,-22 0-2344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6.4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450 440 3897,'0'0'2048,"-122"286"-1152,71-155-191,5 4-201,0-8-392,0-13-112,-13-4-1072,9-33-1353</inkml:trace>
  <inkml:trace contextRef="#ctx0" brushRef="#br0" timeOffset="1">1 0 4393,'0'0'2272,"247"96"-2272,-188-54-1328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5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5537,'0'0'7394,"-21"209"-6210,17-121-144,-4 11-328,4 0-328,-1-10-368,5-8-16,0-17-520,30-21-1624,3-26-3297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4985,'0'0'2734,"1"42"-1640,2 269 394,-4-220-1206,-1-13 33,13 119 0,-4-178-166,-7-19-133,1 1 0,-1-1 0,0 0 0,0 0 1,1 0-1,-1 0 0,0 0 0,1 0 0,-1 0 1,0 0-1,1 0 0,-1 0 0,0 0 0,0 0 1,1 0-1,-1 0 0,0 0 0,1 0 0,-1 0 1,0-1-1,0 1 0,1 0 0,-1 0 0,0 0 1,0 0-1,1 0 0,-1-1 0,0 1 0,0 0 1,1 0-1,-1-1 0,0 1 0,0 0 0,1-1 1,17-35 793,-5 3-688,90-224-111,-74 193-356,71-114-1,-96 172 337,0 1 1,0-1-1,1 1 0,0 0 0,0 0 0,0 0 1,0 1-1,10-6 0,-14 9 10,0 0 0,1 0 0,-1 1 0,1-1 0,-1 1 0,1-1 0,-1 1 0,1 0 0,-1 0 0,1 0-1,0 0 1,-1 0 0,1 0 0,-1 0 0,1 0 0,-1 0 0,1 1 0,0-1 0,-1 0 0,1 1 0,-1 0 0,0-1 0,1 1 0,-1 0 0,0 0 0,1 0 0,-1 0-1,0 0 1,0 0 0,0 0 0,1 0 0,-1 0 0,-1 0 0,1 1 0,0-1 0,0 0 0,0 1 0,-1-1 0,1 1 0,0-1 0,-1 1 0,1 1 0,14 37 192,-2 0 0,10 51 0,-15-56-102,0 0 1,3 0 0,1-1-1,24 49 1,-31-74-68,26 39 23,-29-44-43,1 0 0,0-1 0,0 1 0,0-1 0,1 0 1,-1 0-1,1 0 0,0-1 0,7 5 0,-11-7-2,1 0 0,-1 0 1,1 0-1,0 0 0,-1 0 0,1 0 0,-1 0 0,1 0 0,-1 0 1,1 0-1,-1 0 0,1-1 0,-1 1 0,1 0 0,-1 0 0,1-1 1,-1 1-1,1 0 0,-1 0 0,1-1 0,-1 1 0,0-1 0,1 1 1,-1 0-1,0-1 0,1 1 0,-1-1 0,0 1 0,1-1 0,-1 1 1,0-1-1,1 0 0,41-65-306,33-44-676,-50 78 579,0 2 1,2 1 0,2 0 0,0 3 0,57-40 0,-78 61 377,0 0 1,0 1-1,1 1 0,0-1 1,10-1-1,-18 4 39,0 1 1,1-1-1,-1 1 0,0-1 0,1 1 0,-1 0 0,1 0 1,-1 0-1,1 0 0,-1 0 0,0 0 0,1 0 1,-1 1-1,1-1 0,-1 0 0,0 1 0,1-1 1,-1 1-1,0-1 0,1 1 0,-1 0 0,0-1 1,0 1-1,0 0 0,0 0 0,0 0 0,0 0 1,0 0-1,0 0 0,0 0 0,0 1 0,0-1 0,0 0 1,-1 0-1,1 1 0,-1-1 0,1 0 0,-1 1 1,1-1-1,-1 0 0,0 3 0,2 15 279,0 0 1,-2 0-1,0 0 0,-2 0 0,-3 20 1,-26 96 1033,21-103-1681,2 1 1,1 0-1,1 0 0,2 1 1,1 57-1,8-70-2385,10-11-1218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278 178 8258,'0'0'4515,"-26"-29"-5803,-82-87 187,105 112 1018,-1 1 1,1 0-1,-1 0 1,0 0 0,0 0-1,0 1 1,0-1-1,0 1 1,-9-3 0,11 4 64,1 1 1,-1 0 0,0 0 0,1 0 0,-1 0-1,1 0 1,-1 0 0,1 0 0,-1 0 0,1 0-1,-1 1 1,1-1 0,-1 1 0,1-1 0,-1 1-1,1-1 1,0 1 0,-1 0 0,-1 1-1,-1 2 15,1 0 0,-1 1-1,1-1 1,0 0-1,1 1 1,-1 0-1,1 0 1,0 0-1,0 0 1,-1 7-1,0-4-4,-5 17 155,1 0 0,2 0 1,0 1-1,-1 33 1,7 107 759,0-162-920,0 1 1,-1-1-1,1 1 0,1-1 1,-1 0-1,1 1 0,0-1 1,0 0-1,0 0 0,0 0 1,4 4-1,-5-6-63,0-1 0,0 0 0,0 1 0,1-1 0,-1 0 1,0 0-1,1 0 0,-1 0 0,1 0 0,-1 0 0,1 0 0,0 0 0,-1-1 0,1 1 0,0 0 1,0-1-1,-1 0 0,1 1 0,0-1 0,0 0 0,-1 0 0,1 0 0,0 0 0,0 0 0,0 0 1,-1-1-1,1 1 0,0-1 0,0 1 0,-1-1 0,1 0 0,0 1 0,2-3 0,1 0-179,0-1 1,0 0-1,0 0 0,0 0 0,7-10 0,23-39-1487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5 170 4249,'-5'-170'2897,"14"199"-2289,8 9 600,12 9-56,13 6-288,4-4-504,9 1-296,-5-8-64,-4-6-416,0-15-1200,-16-10-1465,-9-11-1336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5161,'0'0'4585,"281"156"-4161,-218-124-424,-17 0-328,-21 0-1008,-12-7-1353,-9-15-3128</inkml:trace>
  <inkml:trace contextRef="#ctx0" brushRef="#br0" timeOffset="1">294 32 6401,'0'0'1657,"-168"181"-1657,101-96-640,8-11-4041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3841,'0'0'10298,"277"-10"-9642,-176-11-456,-5 3-200,-20 0-56,-13 0-984,-26 8-744,-20-4-761,-13 3-848,-4 0-111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5137,'0'0'3913,"-72"233"-2369,55-116-263,13 0-393,4-4-264,0-10-248,0-21-176,30-15-200,-1-18 8,9-20-8,4-19-728,42-13-1241,-9-40-407,1-6-1929</inkml:trace>
  <inkml:trace contextRef="#ctx0" brushRef="#br0" timeOffset="1">877 295 4745,'0'0'4841,"-159"205"-4833,155-124 48,4 1 16,0-11 48,8-11-72,21-18-48,5-20-64,4-19-632,8-10-320,-13-32-809,-7-7-4168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6153,'0'0'3753,"273"21"-3753,-176-21-544,-22 0-1240,-12-7-2585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5945,'0'0'6306,"193"25"-6298,-134-14-8,-5-1-360,-12-6-849,-12 3-487,-9 0-1089,-17-7-615</inkml:trace>
  <inkml:trace contextRef="#ctx0" brushRef="#br0" timeOffset="1">256 57 4121,'0'0'6161,"-42"191"-4881,34-113-367,4-3-537,4-1-248,0-7-128,0-10-232,4-15-1265,17-17-975,0-21-1193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0 4305,'0'0'6872,"-19"19"-6149,-7 5-266,-26 35-1,48-54-369,0 1 0,1 0-1,0 0 1,0 0-1,0 0 1,1 0 0,0 1-1,0-1 1,0 1 0,1 0-1,0-1 1,0 1-1,1 0 1,0-1 0,1 13-1,0 1 145,-2 16 134,1-7-108,0-1 1,8 54 0,-6-73-303,0 0-1,1 0 1,0 0-1,0 0 1,1-1-1,0 1 1,1-1-1,0 0 1,0 0-1,1-1 1,0 0-1,11 12 1,-12-15-145,0 0 1,0 0 0,1 0 0,-1-1 0,1 0 0,-1 0 0,1-1 0,0 1-1,0-1 1,0 0 0,8 1 0,4-1-1130,1 0 0,27-1 1,-34-2 558,39 1-2982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3625,'0'0'5049,"244"18"-5049,-152-43-856,-16 1-1121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7.8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418 0 1256,'0'0'2977,"-46"6"-2518,-145 22-1,178-26-384,-1 0 0,1 1 1,1 0-1,-1 1 0,0 0 0,1 1 0,0 0 0,-17 11 0,23-12-38,1-1-8,0 0-1,1 0 1,-1 1-1,1 0 1,-7 8-1,10-11-26,0 0 0,0 0 0,0-1-1,1 1 1,-1 0 0,0 1 0,1-1 0,-1 0 0,1 0 0,-1 0 0,1 0-1,-1 0 1,1 1 0,0-1 0,0 0 0,0 0 0,0 0 0,0 1-1,0-1 1,0 0 0,0 0 0,0 1 0,0-1 0,0 0 0,1 0 0,-1 0-1,1 0 1,-1 1 0,1-1 0,-1 0 0,1 0 0,1 1 0,1 1 4,1 0 1,0-1-1,1 1 0,-1-1 1,0 0-1,1-1 1,-1 1-1,1-1 1,0 1-1,7 0 1,1 1 6,88 18 149,-57-13-36,1 2 1,-2 2-1,47 19 0,-83-28-117,-1 0-1,1 0 1,-1 1-1,0 0 0,0 0 1,-1 0-1,1 1 1,-1 0-1,0 0 1,0 0-1,-1 1 0,1-1 1,-1 1-1,0 0 1,-1 1-1,0-1 0,0 0 1,0 1-1,0 0 1,-1 0-1,-1 0 0,1-1 1,-1 2-1,0-1 1,0 0-1,-1 11 0,-1-11-7,1 0 0,-1-1 0,-1 1 0,1 0-1,-1-1 1,-1 1 0,1-1 0,-1 0 0,0 0-1,0 0 1,-1 0 0,1-1 0,-1 1 0,-1-1-1,1 0 1,-9 7 0,-7 7 4,-2-2 1,-41 25-1,53-35 1,-13 7 22,-71 44 82,81-51-98,0-1 0,0 0 0,-1-1 0,1 0 0,-19 3 0,19-7-344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7330,'0'0'2791,"-1"30"-1891,-6 99-456,2 59-700,6-190 161,-1 1 1,1-1-1,0 1 0,-1-1 0,1 1 1,0-1-1,0 1 0,0 0 0,0-1 1,0 1-1,2-2 0,4-6-175,14-23-415,48-70-2182,-58 87 2467,1 0 0,1 1 0,1 1 0,20-17 0,-29 27 416,0 0 0,0 0 0,0 1 0,0-1 0,1 1 1,-1 1-1,11-3 0,-14 3 55,1 1 0,-1-1 0,0 1 0,1 0 0,-1 0 1,1 0-1,-1 0 0,1 0 0,-1 1 0,0-1 0,1 1 0,-1-1 1,0 1-1,1 0 0,-1 0 0,0 0 0,0 0 0,0 0 0,0 1 1,0-1-1,3 3 0,-2 0 126,0 1-1,0 0 1,0 0 0,-1 0 0,1 0 0,-1 0-1,-1 0 1,3 10 0,8 52 841,-6-25-758,-4-30-469,8 24 668,-10-35-573,0 0 0,1 0 0,-1 0 0,1-1 0,-1 1 0,1 0-1,-1 0 1,1-1 0,-1 1 0,1 0 0,-1-1 0,1 1 0,0-1 0,0 1 0,-1-1 0,1 1 0,0-1 0,0 1 0,-1-1 0,1 0 0,0 1-1,0-1 1,0 0 0,0 0 0,0 0 0,-1 0 0,1 0 0,0 0 0,0 0 0,0 0 0,0 0 0,0 0 0,0 0 0,0-1 0,4-1-2904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4513,'0'0'7017,"181"206"-6680,-181-153-249,0 7-88,-42 21-537,-4-13-1223,0-22-1841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315 305 3009,'0'0'8169,"-12"-30"-7244,-40-101 16,45 111-776,-2 0 0,-1 1-1,-17-27 1,24 42-174,1 1 1,0 0-1,-1 0 1,0 1-1,0-1 1,0 0-1,0 1 1,0 0-1,0 0 1,0 0-1,-1 0 1,1 0-1,-5-1 1,6 2-8,0 1 1,0-1 0,0 1 0,-1 0-1,1-1 1,0 1 0,0 0-1,0 0 1,0 1 0,-1-1-1,1 0 1,0 1 0,0-1 0,0 1-1,0 0 1,0 0 0,0-1-1,0 1 1,0 0 0,0 1 0,1-1-1,-1 0 1,0 1 0,1-1-1,-1 1 1,-1 1 0,-5 7-13,1 1 1,1-1-1,-1 1 1,2 0-1,0 1 1,0 0-1,-3 13 1,-19 93 16,18-54 27,3 1-1,2 68 1,4-124-16,0 0 0,1 0 0,0 1 1,0-1-1,5 17 0,-5-23-1,1 0 1,-1-1-1,0 1 0,1 0 1,-1-1-1,1 0 0,0 1 1,0-1-1,0 0 0,0 0 1,0 0-1,0 0 0,1 0 1,-1 0-1,1-1 0,-1 1 1,1-1-1,-1 0 0,1 1 1,0-1-1,5 1 0,-3-1-8,1 0 0,0 0 0,-1-1-1,1 1 1,-1-1 0,1-1 0,0 1-1,-1-1 1,1 0 0,-1 0 0,1 0-1,-1-1 1,1 0 0,-1 0 0,0-1-1,0 1 1,0-1 0,0 0 0,-1 0-1,1-1 1,-1 1 0,8-9 0,3-5-151,0-2 1,-1 1 0,-2-2 0,14-25 0,-19 33 31,77-157-780,-68 136 1181,-12 58 1983,-2 23-2088,54 464 1166,-31-343-1324,7 236 1,-32-399-12,0 10 4,0-1 0,-1 1 0,0-1 0,-1 0 0,-5 18 0,5-29-3,1-1 0,0 1 0,-1-1 0,0 1 0,1-1 0,-1 0 0,-1 0 0,1 0 0,0 0 0,-1 0 0,0-1 0,1 1 0,-1-1 0,0 1 0,0-1 0,0 0 0,-1 0 0,1-1 0,0 1 0,-1-1 0,1 1 0,-1-1 0,0 0 0,1 0 0,-1-1 0,-4 1 0,4 0-14,-1-1 0,0 0 1,0 0-1,0 0 0,0-1 0,0 1 0,1-1 1,-1 0-1,0-1 0,0 1 0,1-1 0,-1 0 1,1 0-1,-5-3 0,2 0-25,1 1 1,0-1-1,1 0 0,-1-1 0,1 0 1,0 1-1,1-2 0,-6-8 0,1-1-52,1 0-1,0-1 0,2-1 0,0 1 1,1-1-1,-5-31 0,5 6-31,3-62-1,2 87 78,0 2-83,2 1 0,0-1 1,1 1-1,0 0 0,1 0 1,1 0-1,0 1 0,1-1 1,1 1-1,0 1 0,15-22 1,42-64-2248,3 6-1138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4329,'0'0'9250,"-42"223"-8562,42-159-384,8 0-200,13-8 0,0-2-104,-4-15-280,12-25-1216,-8-11-2185,0-3-264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3041,'0'0'10314,"244"-53"-10306,-194 38-8,-8 5-168,-13 3-728,-16-11-1081,-5 0-1103,-8 1-1257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18 195 6705,'0'0'4569,"-17"216"-2760,17-142-649,0 1-616,0-5-256,8-13-288,13-11 0,4-21-416,17-25-1456,-8-7-1809,-5-29-104</inkml:trace>
  <inkml:trace contextRef="#ctx0" brushRef="#br0" timeOffset="1">672 0 5881,'0'0'12419,"156"262"-11859,-156-173-440,0-8-120,0-7-480,-34 8-1729,9-22-1719,0-17-3458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11466,'0'0'5466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1280,'0'0'13066,"7"21"-12806,8 28 171,-1 0-1,-3 2 1,8 82 0,-17 171 1379,-3-171-1637,1-137-210,1 1-1,-1-1 1,1 1 0,0-1-1,0 1 1,0-1 0,0 1-1,1-1 1,-1 1 0,3-4 0,4-8-71,193-342-2832,-200 356 2934,14-25-213,2 0-1,0 1 1,2 2-1,41-42 1,-58 63 215,0 0 1,0 0-1,0 1 0,0-1 0,1 1 1,-1-1-1,0 1 0,1 0 1,-1 0-1,1 0 0,-1 0 1,1 1-1,-1-1 0,1 0 1,3 1-1,-5 0 13,1 0 0,-1 1 1,0-1-1,1 0 0,-1 1 0,0-1 0,0 1 1,0 0-1,1-1 0,-1 1 0,0 0 1,0 0-1,0 0 0,0 0 0,0 0 1,0 0-1,0 0 0,0 0 0,-1 0 0,1 0 1,0 2-1,3 6 104,0 1 0,-1-1 1,0 1-1,-1 0 0,0 0 0,0 11 0,-2-19-92,20 300 1466,-18-240-1319,-2-50-143,1 1 0,1-1 0,-1 1 0,2-1 0,6 21 0,-8-32-34,-1-1 0,0 1 0,1-1 0,-1 1 1,0-1-1,1 1 0,-1-1 0,1 0 0,-1 1 0,1-1 0,-1 1 0,1-1 1,0 0-1,-1 0 0,1 1 0,-1-1 0,1 0 0,0 0 0,-1 0 1,1 0-1,-1 1 0,1-1 0,0 0 0,-1 0 0,1 0 0,0 0 1,-1-1-1,1 1 0,-1 0 0,1 0 0,0 0 0,-1 0 0,1-1 0,-1 1 1,1 0-1,0-1 0,21-12-217,-13 3-162,0 0-1,0-1 0,13-23 0,-5 8-763,23-31-3273,-8 3-897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8730,'0'0'5097,"264"-4"-5137,-150-17-1240,-22 3-2577,-16-3-1056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4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10482,'0'0'8474,"4"212"-5729,9-134-1489,12 0-1256,21 28-1040,0-17-5162,-12-22-4512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8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1 352 3377,'0'0'3606,"25"-34"-3555,87-109-61,-75 98-460,59-57 0,-74 81 147,-12 14 331,-5 12 357,-5 19 489,-1-14-826,-7 433 3297,8 437-1213,-1-883-2392,1 0 1,0 0-1,-1 0 0,1 0 0,-1 0 0,0 0 0,0 0 0,-2-5 0,-5-13-1376,-2-30-1853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1 503 208,'0'0'12659,"226"-173"-11523,9 102 200,63-3-135,-8 6 23,-55 19-400,-80 17-456,-54 14-272,4 4-96,-1 10-408,18 4-1288,-34 0-1697,-29 11-2616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4489,'0'0'3289,"3"50"-2238,56 667 3687,-46-507-3687,34 328 1437,-41-493-2621,2 0 1,2 0-1,2-1 0,19 46 0,-30-88 25,0 0 0,0 0 0,0 0 1,0 0-1,1 0 0,-1 0 0,0 0 0,1-1 0,-1 1 0,1 0 0,3 1 0,-5-2 21,1-1 0,0 0-1,0 1 1,-1-1 0,1 0-1,0 1 1,0-1 0,-1 0-1,1 0 1,0 0 0,0 0 0,0 0-1,0 0 1,-1 0 0,1 0-1,0 0 1,0 0 0,-1-1-1,1 1 1,0 0 0,0 0-1,0-1 1,3-2-179,-1 1 1,0-1-1,0 0 0,0 0 0,0 0 0,-1 0 1,1 0-1,-1-1 0,1 1 0,1-7 1,26-61-2540,-4-16-1589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0 224 184,'0'0'9586,"56"0"-8775,505-28 1416,-63-28-1090,182-20-651,5 25-151,11 39-27,-655 11-322,1 2 1,-1 2-1,0 1 1,0 3-1,55 14 1,-72-13-11,-4-3-15,1 2-1,-1 0 1,0 1-1,-1 1 1,27 17-1,-44-25 49,-1 0-1,0-1-1,0 1 0,1 0 1,-1-1-1,0 1 0,0 0 0,0 0 1,-1-1-1,1 1 0,0 0 1,0 0-1,0 0 0,-1 0 1,1 0-1,0 0 0,-1 1 0,1-1 1,-1 0-1,1 0 0,-1 0 1,0 0-1,1 1 0,-1 0 1,0-1 480,-20-2-106,14 0-365,1 0 0,0 1 0,-1-1 0,1 1 0,-1 0 0,1 1 1,-1-1-1,1 1 0,0 0 0,0 1 0,-1-1 0,1 1 0,0 0 0,-6 4 0,2 2 3,1 0 0,1 0 0,0 1 0,0 0-1,1 1 1,-11 20 0,-27 73 555,11-3 358,3 1 0,5 1 0,5 2 0,-11 143 0,12 431-58,19-656-949,0 4-463,0 30-1839,-1-52 1790,1-1 0,-1 1 0,0 0 0,0 0 0,0-1 0,0 1 0,-1-1 0,1 1 0,-1-1-1,0 1 1,-3 3 0,-11 6-4361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9362,'0'0'7314,"420"74"-5322,-118-42-1024,13-11-424,-51-17-120,-75-4-120,-71 0-224,-26 0-80,0 0-464,-12-7-1288,-5 7-1377,-28 0-2424,-35-4-352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4793,'0'0'6081,"226"-25"-5112,-171 22-481,-9 3-248,-13 0-160,-7 0-80,-14 0-1377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0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7122,'0'0'3771,"52"0"-2348,76 1-551,474-6 2170,140-66-1279,-3-50-907,-694 112-1003,151-22 519,-154 26-1776,0 2 1,66 5-1,-98-1 287,-1 0 0,0 0-1,0 1 1,10 3 0,-15-3 20,-1 0 0,1 0 1,0 0-1,0 0 1,-1 1-1,5 4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1 816,'0'0'3925,"0"1"-2823,0 11 7367,0-7-8373,0 4-1176,0-1-1,-1 0 0,0 0 0,-3 14 1,-11 7-3828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7490,'0'0'7725,"-15"0"-5610,93 0 2505,-77 0-4763,0 1 0,0-1 0,0 1 0,0-1 0,0 1 0,0-1 0,0 1-1,0-1 1,0 1 0,-1 0 0,1 0 0,0-1 0,0 1 0,-1 0 0,1 0 0,0 0 0,-1 0 0,1 0 0,-1 0 0,1 1 0,11 27-3349,-8-18 1481,9 14-4078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13 142 4313,'0'0'6523,"-2"-8"-5638,-1-2-446,-2-8-162,2-3 3312,14 21-426,132 2 3503,75 7-4095,326-2-689,-434-16-1827,9 0-121,-119 10-40,1-1 1,-1 0-1,1 0 0,-1 0 1,0 0-1,1 0 0,-1 0 1,0 0-1,1 0 0,-1 0 1,1 0-1,-1 0 0,0 0 0,1 0 1,-1 0-1,1 0 0,-1 0 1,0 0-1,1-1 0,-1 1 1,0 0-1,1 0 0,-1 0 1,0-1-1,1 1 0,-1 0 0,0 0 1,0-1-1,1 1 0,-1 0 1,0-1-1,0 1 0,0 0 1,1-1-1,-10-10-2357,-22-8-1059,30 19 3331,-41-23-6485,-4-4 468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0 912,'0'0'10414,"-2"35"-8146,1-13-1796,-8 228 3749,9-175-2954,17 406 3542,-10-426-4458,25 185 900,-22-187-943,2-1 1,27 73-1,-32-108-236,0-1 0,1 1 0,1-2 1,0 1-1,1-1 0,0 0 0,15 14 0,-21-25-60,0 0 0,0 0 0,1 0 0,-1 0 0,1-1 0,0 1 0,0-1 0,1-1 0,-1 1 0,0-1 0,1 0 0,0 0 0,-1 0 0,1-1 0,0 0 0,0 0 0,0 0 0,0-1 0,0 0 0,-1 0 0,1-1 0,0 0 0,0 1 0,0-2 0,8-2 0,-5-1-26,1 0-1,-1-1 1,0 0 0,-1 0-1,1-1 1,-1 0-1,0-1 1,-1 0 0,12-15-1,-10 12-81,136-173-4591,-55 56-2632,-21 24 52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8.5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6257,'0'0'4785,"218"149"-4753,-205-107-32,-13 1-168,0 3-480,-8 0-248,-34 0-392,8-11-633,5-13-1375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29 7986,'0'0'13123,"-18"-4"-12486,0 0-552,-79-13 568,86 15-579,1 1 0,-1 1 0,0 0 0,0 0 0,0 1-1,1 1 1,-1 0 0,-10 3 0,5 3-22,0 2 1,1 0-1,0 1 1,1 0 0,0 1-1,0 0 1,-11 15-1,2-2 19,1 1-1,1 0 1,1 2-1,-26 47 1,36-56-56,0 1-1,2 0 1,1 1-1,0 0 1,2 0-1,0 0 1,1 0 0,-1 27-1,5-42-13,-1 0 0,1 0-1,1 0 1,-1 0 0,1-1 0,0 1-1,0 0 1,1-1 0,0 1 0,4 9-1,-4-12-5,1 1 1,-1-1-1,1 1 0,0-1 0,0 0 0,1 0 1,-1-1-1,1 1 0,-1-1 0,1 1 0,0-1 1,0 0-1,0 0 0,5 1 0,8 3-3,1-1 0,-1-1 1,1-1-1,0 0 0,28 1 0,91-9-854,-122 4 321,-1-1 1,0-1-1,0 0 1,0-1 0,0-1-1,26-12 1,-18 5-2219,31-21 1,-9-2-3092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7738,'0'0'10170,"273"4"-9290,-172-4-96,4 0-376,-9 0-376,22 0-32,-26 0-2664,-25 7-3970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8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6249,'0'0'11723,"21"0"-10875,488-19 5029,191-30-3400,-640 48-2498,52 1 138,-98 1-233,-1 1 0,1 0 0,0 1 0,-1 0 0,22 8 0,-35-11 45,0 0 0,-1 0 0,1 0 0,0 0 0,0 0 0,0 0 0,0 0 0,0 1 0,0-1 0,0 0 0,-1 0 0,1 0 0,0 0 0,0 0 0,0 0 0,0 0 0,0 0 1,0 0-1,0 1 0,0-1 0,0 0 0,0 0 0,0 0 0,0 0 0,0 0 0,0 0 0,0 1 0,0-1 0,0 0 0,0 0 0,0 0 0,0 0 0,0 0 0,0 0 0,0 1 0,0-1 0,0 0 0,0 0 1,0 0-1,0 0 0,0 0 0,0 0 0,0 0 0,0 1 0,0-1 0,0 0 0,0 0 0,0 0 0,1 0 0,-1 0 0,0 0 0,0 0 0,0 0 0,0 0 0,0 0 0,0 1 0,0-1 0,0 0 0,1 0 0,-1 0 1,0 0-1,0 0 0,0 0 0,-19 4-3021,-25 1-2153,-13-2-2202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7954,'0'0'2061,"-4"34"255,1-8-1778,-15 230 4645,15-106-2429,7 0 1,24 158-1,43 170-2866,-70-468-160,9 42-1450,-10-51 1600,1-1-1,-1 1 1,0 0 0,0 0-1,0 0 1,0-1 0,1 1-1,-1 0 1,0 0 0,1-1-1,-1 1 1,0 0 0,1-1-1,-1 1 1,1 0 0,0-1-1,-1 1 1,1-1 0,-1 1-1,1-1 1,0 1 0,-1-1-1,1 1 1,0-1 0,-1 1-1,1-1 1,0 0 0,0 0-1,0 1 1,-1-1 0,1 0-1,0 0 1,0 0 0,0 0-1,-1 0 1,1 0 0,0 0-1,0 0 1,0 0 0,-1 0-1,1-1 1,0 1 0,0 0-1,-1 0 1,1-1 0,0 1-1,0 0 1,0-2 0,2 0-510,0-1 0,0 0 1,-1 0-1,0 0 0,1 0 1,-1 0-1,3-7 0,19-39-4943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9786,'0'0'11751,"-32"35"-9750,-96 116-863,122-144-1058,1 0 0,0 1 0,0-1 0,1 1 1,0 0-1,0 0 0,1 0 0,0 1 0,1-1 0,-2 10 0,-6 51 415,4-1-1,2 1 0,8 87 0,-3-133-433,2-1 0,0 0-1,2 0 1,0 0 0,2-1 0,10 26 0,-11-35-142,0 1 0,0-1 0,1 0 0,1-1-1,0 1 1,0-1 0,1-1 0,1 0 0,0 0 0,0-1 0,15 11 0,-20-17-141,0-1 0,0 1 1,0 0-1,0-1 0,0 0 0,1-1 0,-1 1 0,0-1 0,1 0 1,-1 0-1,1-1 0,0 1 0,-1-1 0,1-1 0,-1 1 0,7-2 0,-4 0-488,0 0 0,0-1 0,0 0 0,-1 0 0,1-1 0,-1 0 0,1-1 0,-1 1 0,10-10 0,39-40-6331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8970,'0'0'5724,"0"33"-2700,1 1-2121,10 172 3153,0-121-3368,4-1-1,30 99 1,-44-195-719,7-72-2522,26-116-1,-23 156 1551,2 0 1,1 0-1,3 2 0,28-55 0,-41 90 947,0 0-1,1 1 0,0-1 1,0 1-1,0 0 1,1 0-1,0 0 0,8-5 1,-12 9 80,0 1 1,0 0 0,0 0 0,-1 0 0,1 0 0,0 0-1,0 1 1,0-1 0,0 0 0,0 1 0,1 0 0,-1-1 0,0 1-1,0 0 1,0 0 0,0 0 0,0 0 0,0 1 0,0-1-1,1 1 1,-1-1 0,0 1 0,0-1 0,0 1 0,-1 0 0,1 0-1,0 0 1,0 0 0,0 1 0,-1-1 0,1 0 0,0 1-1,-1-1 1,1 1 0,-1-1 0,2 4 0,4 5 365,0 1 0,-1-1 0,-1 1 0,1 1 0,-2-1 0,4 14 0,19 81 2292,-21-79-2094,24 124 2074,31 120-1206,-60-269-2035,-1-8-324,7-163-8602,24-86 963,-10 144 5131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2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4553,'0'0'8034,"223"120"-5978,-177-67-111,-4 0 15,-17 4-352,-8-4-295,-13 7-465,-4 4-464,-8 11-384,-39 2-32,-11 8-1761,-51 32-2567,12-21-2066,5-18-367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6249,'0'0'9724,"11"3"-8517,26 4-699,1 0 0,0-3 0,45 0 0,-68-4-461,-4 0-448,0 1 0,0-2 1,0 0-1,-1 0 1,1-1-1,0 0 1,14-5-1,23-14-1277,-19 7 1166,0 2-1,1 1 1,45-10 0,-4 10 1516,93-4 0,72 12 7236,-189 3-5779,64 11-154,-88-11-2589,0-1 0,-1-1 0,1-1 0,-1-1-1,0-1 1,41-15 0,-29 8-403,66-16-1,-83 25 631,0 0 0,1 2-1,-1 0 1,0 1 0,0 0 0,21 4-1,-31-2 188,1 0-1,-1 1 0,0 0 0,0 0 1,0 1-1,0 0 0,0 0 0,-1 1 1,1 0-1,8 9 0,22 15-1862,-33-26 249,1-1 1,-1 1 0,1-1 0,0 0 0,0 0 0,8 2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3329,'0'0'13167,"6"4"-10956,6 2-1745,0 1 1,1-2 0,0 0-1,-1 0 1,2-2-1,-1 1 1,0-2 0,1 1-1,16-1 1,-18-2-318,20 1 113,-1-2 0,0-1-1,0-1 1,33-8 0,39-18 236,-40 10-367,1 3-1,0 2 1,115-8 0,-7 8-141,26-1-16,-168 14 31,0 1 0,0 2 0,0 1 0,0 1-1,-1 2 1,0 1 0,30 10 0,-34-7 37,1-1 0,0-2 1,1 0-1,0-2 0,0-1 1,55 1-1,18-12-2216,-99 7 2012,-1 0-1,1 0 1,-1 0-1,0 0 1,1 0-1,-1 0 1,1 1 0,-1-1-1,1 0 1,-1 0-1,0 0 1,1 1-1,-1-1 1,0 0-1,1 0 1,-1 1 0,0-1-1,1 0 1,-1 1-1,0-1 1,1 0-1,-1 1 1,0-1-1,0 1 1,0-1-1,1 0 1,-1 1 0,0-1-1,0 1 1,0-1-1,0 1 1,0-1-1,0 0 1,0 1-1,0 0 1,-1 19-2478,0-16 1609,-6 28-5689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5777,'0'0'0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9.3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266 76 5001,'0'0'1939,"-38"17"-1843,-116 58-66,149-73-24,1 0 1,0 1-1,0-1 1,0 1 0,0 0-1,0 1 1,1-1 0,-1 0-1,1 1 1,0 0-1,0 0 1,0 0 0,1 0-1,0 0 1,-1 1 0,1-1-1,1 1 1,-1 0-1,1-1 1,0 1 0,0 0-1,0 0 1,0 6 0,-1 4 52,-1 6 154,1 1 0,1 0 0,2 35 0,-1-56-199,1 1-1,-1-1 0,0 0 1,0 0-1,1 0 0,-1 0 0,1 1 1,-1-1-1,1 0 0,0 0 1,-1 0-1,1 0 0,0 0 0,0 0 1,-1 0-1,1-1 0,0 1 1,0 0-1,0 0 0,0-1 0,0 1 1,0 0-1,1-1 0,-1 1 1,0-1-1,0 1 0,0-1 0,0 0 1,2 1-1,40 1 278,-30-3-200,0 0-44,0 0 0,1-1 0,-1 0 0,0-1 0,0-1 0,0 0 1,22-12-1,86-52-342,-78 41-43,38-24-383,-34 20 244,67-32-1,-113 62 488,-1 1-1,1-1 1,0 1-1,-1 0 1,1-1-1,0 1 1,-1 0-1,1-1 1,0 1-1,0 0 1,-1 0-1,1-1 0,0 1 1,0 0-1,-1 0 1,1 0-1,0 0 1,0 0-1,-1 0 1,1 0-1,0 0 1,0 1-1,-1-1 1,1 0-1,0 0 0,0 1 1,-1-1-1,1 0 1,0 1-1,-1-1 1,1 1-1,-1-1 1,2 1-1,1 24 858,-3-16-747,-9 78 1616,5-58-976,0 33-1,28-76-1192,8-17-1033,-2-1-1,46-62 1,-43 52 530,51-53-1,-51 69 1010,-33 26-29,1-1 0,-1 0-1,1 1 1,0-1 0,-1 1 0,1 0 0,0-1 0,-1 1-1,1-1 1,0 1 0,0 0 0,-1 0 0,1-1-1,0 1 1,0 0 0,-1 0 0,1 0 0,0 0-1,0 0 1,0 0 0,-1 0 0,1 0 0,0 0 0,0 0-1,-1 1 1,1-1 0,0 0 0,0 0 0,-1 1-1,1-1 1,0 0 0,0 1 0,-1-1 0,1 1 0,-1-1-1,1 1 1,0-1 0,-1 1 0,1 0 0,-1-1-1,1 1 1,-1-1 0,0 1 0,1 0 0,-1 0 0,0-1-1,1 2 1,3 16 728,-2-1-1,2 27 1,-4-33-622,0 1 1,1-1 0,0 0 0,1 0-1,0 0 1,1 0 0,0 0 0,1 0-1,0-1 1,1 1 0,8 13 0,-12-23-162,0 0-1,0 1 1,0-1 0,0 0 0,0 0 0,0 1 0,0-1 0,1 0 0,-1 0 0,1 0-1,-1 0 1,1-1 0,-1 1 0,1 0 0,-1-1 0,1 1 0,-1-1 0,1 1-1,0-1 1,-1 0 0,1 0 0,0 0 0,-1 0 0,1 0 0,0 0 0,-1 0-1,1 0 1,0-1 0,-1 1 0,1-1 0,0 1 0,-1-1 0,1 1 0,-1-1-1,1 0 1,-1 0 0,0 0 0,1 0 0,0-1 0,4-3-117,0 0 0,-1 0 1,0-1-1,0 0 0,0 0 0,-1 0 1,5-9-1,26-51-851,30-53-97,-63 116 1079,0 1 0,0-1 1,0 0-1,0 1 0,0-1 1,1 1-1,-1 0 0,1 0 1,0 0-1,0 0 0,0 0 1,5-2-1,-7 3 18,0 1 1,0 0 0,1-1-1,-1 1 1,0 0-1,1 0 1,-1 0-1,0 0 1,1 0 0,-1 0-1,0 0 1,1 1-1,-1-1 1,0 0-1,1 1 1,-1-1-1,0 1 1,0-1 0,0 1-1,1 0 1,-1-1-1,0 1 1,0 0-1,0 0 1,0 0 0,0 0-1,0 0 1,0 0-1,-1 0 1,1 0-1,0 0 1,0 2-1,7 11 311,1-2-1,18 23 0,-26-35-396,-1 1 1,1 0-1,0 0 0,-1 0 0,1 0 1,-1-1-1,1 1 0,-1 0 0,1 0 1,-1 0-1,1 0 0,-1 0 0,0 0 1,0 0-1,1 1 0,-1-1 0,0 0 1,0 0-1,0 2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0 5153,'0'0'13368,"-5"1"-12245,-5 0-1085,1 0 0,-1 1 0,1 1 0,0-1 0,0 1 0,0 1 0,0-1 0,1 2 0,-1-1 0,-9 8 0,-15 17-165,1 1 1,1 2 0,2 1 0,-36 54 0,21-28 138,29-41-2,2 1 0,0 0 1,-21 42-1,34-61-13,0 1-1,0-1 0,0 1 1,0-1-1,0 1 1,0-1-1,0 1 0,1-1 1,-1 1-1,0-1 0,0 1 1,0-1-1,1 1 1,-1-1-1,0 1 0,0-1 1,1 0-1,-1 1 1,0-1-1,1 1 0,-1-1 1,1 0-1,-1 0 1,0 1-1,1-1 0,-1 0 1,1 0-1,-1 1 0,1-1 1,-1 0-1,1 0 1,-1 0-1,1 0 0,-1 1 1,1-1-1,-1 0 1,1 0-1,-1 0 0,1 0 1,-1 0-1,1-1 1,-1 1-1,2 0 0,32 0-211,-24 0 200,37-2 197,-1-1 0,1-2 1,-1-3-1,1-1 0,-2-3 1,80-30-1,-123 41-85,0 0-1,0 0 1,0 0-1,0-1 1,0 1-1,0 0 1,0-1-1,-1 1 1,1-1-1,-1 0 1,1 0-1,-1 1 1,1-1 0,-1 0-1,0 0 1,0 0-1,0 0 1,0-1-1,0 1 1,-1 0-1,1 0 1,-1 0-1,1-1 1,-1 1-1,0 0 1,0-1 0,0 1-1,0 0 1,-1-3-1,1 0-44,-1 0-1,0 1 0,0-1 0,-1 0 1,0 0-1,0 1 0,0-1 1,0 1-1,-1-1 0,1 1 1,-1 0-1,-4-4 0,-13-13-320,-2 1-1,0 0 0,-1 2 1,-30-18-1,50 34-28,0 0 1,0 1-1,-1-1 0,1 1 0,-1 0 0,0 0 1,1 0-1,-5-1 0,-17 3-8088,13 2 939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9786,'0'0'15107,"-9"14"-26549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5425,'0'0'5901,"10"15"-5284,29 45-116,-37-57-395,0 0 1,1 0-1,0 0 1,-1 0-1,1 0 0,0-1 1,0 1-1,1-1 1,-1 0-1,0 0 1,5 1-1,-6-2 0,0 0 0,0 0-1,0 1 1,0-1 0,0 0 0,0 1 0,0-1-1,0 1 1,-1-1 0,1 1 0,0 0 0,1 2 0,2 4 146,-1 1 0,0-1 0,0 1 0,-1 0 1,0 0-1,-1 0 0,2 11 0,6 70 979,-7-64-964,3 92 825,-9 118 0,-9-119 254,12-116-1298,0-1 1,0 0-1,0 0 1,-1 0-1,1 0 0,0 0 1,0 0-1,-1 0 0,1 0 1,0 0-1,0 0 0,0 0 1,-1 0-1,1 0 1,0 0-1,0 0 0,-1 0 1,1 0-1,0 0 0,0 0 1,0 0-1,-1 0 1,1 0-1,0 0 0,0-1 1,0 1-1,-1 0 0,1 0 1,0 0-1,0 0 0,0 0 1,0-1-1,0 1 1,-1 0-1,1 0 0,0 0 1,0-1-1,0 1 0,0 0 1,0-1-1,-2-14-88,0-1 1,2 0-1,0 0 0,1 1 0,0-1 0,6-23 0,-1 16-231,2 0 0,0 0 0,1 1 0,2 0-1,16-26 1,76-100-1165,-81 118 1281,3-5 56,27-36 47,-45 63 50,-1 1-1,0 0 1,1 1 0,1 0-1,-1 0 1,13-8-1,-18 14 8,-1-1-1,0 0 1,0 1-1,1-1 1,-1 0-1,0 1 1,1 0-1,-1-1 0,0 1 1,1 0-1,-1 0 1,1 0-1,-1-1 1,1 2-1,-1-1 1,0 0-1,1 0 0,-1 0 1,1 1-1,-1-1 1,0 0-1,1 1 1,-1 0-1,0-1 1,0 1-1,1 0 1,-1-1-1,0 1 0,0 0 1,0 0-1,0 0 1,0 0-1,1 1 1,2 4 107,0 0 1,-1 0-1,0 0 0,0 0 1,3 11-1,-1-5 28,5 21 177,0-1 0,-2 1-1,-1 1 1,-2-1 0,-1 1 0,-2 63 0,-2-97-317,0 1-1,0-1 1,0 0 0,0 1 0,0-1-1,0 0 1,0 0 0,0 1 0,0-1 0,0 0-1,0 1 1,0-1 0,0 0 0,0 0-1,0 1 1,0-1 0,1 0 0,-1 1 0,0-1-1,0 0 1,0 0 0,0 1 0,1-1 0,-1 0-1,0 0 1,0 0 0,0 1 0,1-1-1,-1 0 1,0 0 0,0 0 0,1 0 0,-1 1-1,0-1 1,0 0 0,1 0 0,-1 0-1,0 0 1,0 0 0,1 0 0,-1 0 0,0 0-1,1 0 1,-1 0 0,0 0 0,1 0 0,-1 0-1,0 0 1,0 0 0,1 0 0,-1 0-1,0 0 1,0 0 0,1-1 0,-1 1 0,17-15-142,67-135-242,-34 57-9,-47 87 354,17-30-565,1 1-1,46-57 0,-60 84 441,0 0 1,1 0-1,0 1 1,0 0-1,0 0 1,1 1-1,0 0 1,0 0-1,1 1 1,0 1-1,0 0 1,0 0-1,0 1 1,0 0-1,21-3 1,-22 5 103,0 0-1,-1 1 1,1 0 0,0 1-1,11 2 1,-17-2 60,1 0 0,0 0 0,-1 1 0,1-1 0,-1 1 0,0 0 0,0 0-1,0 1 1,0-1 0,0 0 0,0 1 0,0 0 0,-1 0 0,3 3 0,5 8 155,-1 1 1,0 0-1,-2 1 0,1 0 1,-2 0-1,0 0 0,-1 1 0,-1 0 1,4 31-1,-2 14 703,-3 86-1,-3-109-673,0-16-28,0-4-1501,0-35-1237,0-26-1797,0-7-2859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7874,'0'0'6961,"0"198"-4472,-4-141-1081,-1-11-792,5-11-616,0-10 0,0-14-1168,-12-39-3601,-1-22-616,-8-7-1889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1 952,'0'0'11027,"17"194"-11107,-5-151-2345,1-15-2224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0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7466,'0'0'9118,"0"33"-7009,0 106-783,0 60 829,0-198-1995,0-3 32,13-34-836,1 0 1,1 2-1,2 0 0,2 1 0,0 0 1,3 2-1,0 1 0,2 0 1,37-34-1,-57 60 581,-1 0 50,0 0 0,1 1 0,-1 0-1,1 0 1,0 0 0,0 0-1,0 1 1,0-1 0,0 1 0,0 0-1,1 0 1,-1 1 0,1-1 0,-1 1-1,9-1 1,-12 2 46,0 0 0,1 0 0,-1 1 0,0-1 0,0 1 0,0-1 0,0 1 0,1-1 1,-1 1-1,0 0 0,0-1 0,0 1 0,0 0 0,0 0 0,-1 0 0,1 0 0,0 0 0,0 0 0,-1 0 0,1 0 0,0 0 0,-1 0 0,1 0 0,-1 0 0,1 1 1,-1-1-1,0 0 0,1 2 0,6 41 1071,-7-38-930,3 231 3589,-5-130-9320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1056,'0'0'6420,"-3"0"-5222,2 0-1067,1 0 0,-1 1 0,0-1 1,1 0-1,-1 0 0,1 0 0,-1 0 0,0 1 0,1-1 1,-1 0-1,1 1 0,-1-1 0,1 0 0,-1 1 1,1-1-1,-1 1 0,1-1 0,-1 1 0,1-1 0,0 1 1,-1-1-1,1 1 0,0-1 0,-1 1 0,1 0 1,-6 25 1521,6 42-232,1-40 26,0 189 2463,-14 704 2014,0-371-5534,15-563-416,0 0 1,1 0-1,0 0 0,1 0 1,0 1-1,1 0 1,0 0-1,1 0 0,9-14 1,5-10-139,44-98-558,-9 16-1242,93-146 1,-143 256 1867,4-6-97,1 1 1,17-20-1,-25 30 172,1 1 0,0-1 0,0 0 0,0 1-1,0 0 1,0 0 0,1 0 0,-1 0 0,1 0-1,-1 1 1,1-1 0,0 1 0,0 0 0,-1 0-1,1 1 1,5-1 0,-7 1 21,0 0 1,0 1-1,0-1 0,0 1 1,-1-1-1,1 1 0,0 0 1,0 0-1,-1 0 0,1 0 1,0 0-1,-1 0 0,1 0 1,-1 0-1,0 1 0,1-1 1,-1 0-1,0 1 0,0 0 1,0-1-1,0 1 0,0-1 1,0 1-1,1 2 0,2 7 106,1 1 0,4 21-1,-6-20 25,34 162 1278,-28-117-1141,3-2 1,2 1 0,40 98 0,-53-151-361,0-1 0,1 0 0,0 0 0,-1 1 1,1-1-1,0-1 0,1 1 0,-1 0 0,0 0 0,1-1 0,0 0 0,-1 1 0,1-1 0,0 0 1,0 0-1,0 0 0,0-1 0,1 1 0,-1-1 0,0 0 0,1 0 0,-1 0 0,1 0 1,-1-1-1,1 1 0,-1-1 0,1 0 0,-1 0 0,1 0 0,-1 0 0,1-1 0,-1 1 0,1-1 1,-1 0-1,1 0 0,-1-1 0,6-2 0,-2 1-259,1-1-1,-1-1 1,0 1 0,-1-1-1,1 0 1,-1-1 0,0 0 0,9-11-1,37-57-2177,-35 49 1478,53-89-4422,-12 3-670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1000,'0'0'15877,"-13"31"-13973,-1 2-1383,-8 18 760,-29 105 1,32-72 239,-14 151 0,21 85-396,12-303-1201,1-1 1,0 0-1,1 1 0,1-1 0,9 28 1,-11-39-94,0-1 0,1 0 0,0 0 1,0 0-1,0 0 0,0 0 0,1 0 0,-1-1 1,1 1-1,0-1 0,0 0 0,0 0 1,1 0-1,-1 0 0,1 0 0,-1-1 1,1 1-1,0-1 0,0 0 0,0 0 1,0-1-1,1 1 0,-1-1 0,0 0 1,9 1-1,-8-2-298,1 0 0,-1 0 0,1-1 1,-1 0-1,1 0 0,-1-1 0,1 1 0,-1-1 0,0 0 1,0 0-1,0-1 0,0 0 0,0 0 0,-1 0 0,1 0 1,-1-1-1,0 1 0,0-1 0,5-6 0,31-45-6073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8842,'0'0'4409,"235"-11"-3137,-143-3-496,5 0-408,-9 0-248,-8 3-32,-17 4-88,-17 7-8,-17 0-992,-16-3-1168,-13-8-5994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1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6633,'0'0'5730,"-25"248"-3530,25-153 73,0 1-465,0 0-360,17-4-568,12-18-311,1-10-201,-1-18-64,-4-14-216,0-15-88,1-10-216,-1-7-849,17-28-2023,-9-22-2353,-3-10-1609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0:59.8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1 117 5377,'0'0'1870,"44"-17"-865,-39 15-962,44-17 318,0 2 0,0 2 0,2 2 0,-1 2-1,2 3 1,56-2 0,147 6 729,1505 3 2977,-1350 12-5460,-144 6-4575,-150-9 1560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8242,'0'0'10906,"247"237"-8249,-179-162-609,-10 10-616,-7 7-223,-22 4-417,-21 6-248,-8 4-312,-29 4-232,-122 64-952,13-33-2089,-18-17-6361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3633,'0'0'15515,"193"21"-13731,-88-21-719,12 0-601,1 0-288,-9 0-176,-13-3-160,-3-4-1425,-31 0-2495,-20 0-3154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6697,'0'0'17692,"210"64"-17692,-134-68-1760,-18-28-3377,-28-3-5305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1792,'0'0'15408,"10"0"-13127,-8 0-2192,118-1 3503,59-12-2605,-102 2-832,96 1 0,-171 10-239,-13 1-8841,-13 6 2685,-8 9 487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3:1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 1016,'0'0'16737,"-4"3"-15123,-4 7-831,11-4 210,28-1 887,-22-4-1609,337 5 5463,-302-9-5478,0-3 1,81-21 0,-105 23-383,-19 3 20,9-3-1851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1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1523 3371 6337,'0'0'2977,"47"14"-1937,153 43-138,-179-53-755,1 0 0,-1-1 0,0-1 0,23-1 0,-44-1-147,32 0 131,-1-2 1,0-1-1,1-1 1,-1-1-1,0-2 1,-1-1-1,0-2 1,0-1-1,-1-1 1,33-19 0,7-9-34,-3-3 0,-1-4 0,-3-1 1,-1-4-1,-3-2 0,-3-3 1,60-77-1,-43 38-82,-5-4 1,-3-2-1,-5-3 0,47-118 1,-73 141-42,-3-2 1,-4-2-1,-4 0 1,-3-1-1,-5-1 1,-3-1-1,-1-130 1,-9 166 2,-2 0 0,-3 1 0,-2-1 0,-2 1 0,-2 0 0,-3 1 0,-32-83 0,17 72 10,-2 1-1,-4 2 1,-2 1 0,-2 2 0,-3 2 0,-2 1 0,-2 3 0,-3 1 0,-1 3 0,-59-43-1,55 51 11,-2 2 0,-1 2 0,-1 3 0,-2 2 0,-1 3 0,0 3 0,-2 3 0,-1 2 0,-1 2 0,-97-9 0,118 21-3,0 1 0,0 3 0,0 1 0,0 3 1,0 1-1,1 2 0,0 2 0,0 2 0,-68 27 1,50-10 2,0 3 0,-85 59 0,-102 98 1,-155 165 95,294-246 167,-141 180 0,212-237-75,2 2 1,-46 92-1,64-106-45,1 0 0,2 1 0,2 1 0,-14 74 0,20-61-48,2 1-1,2 0 0,2-1 1,3 1-1,2-1 0,2 1 1,3-2-1,2 1 0,3-2 1,1 1-1,3-2 0,42 81 1,-27-71-30,3-1 1,2-1 0,70 77 0,-76-101-56,1 0 1,1-2 0,2-2-1,1-1 1,82 46-1,-72-52-4,0-3 0,2-2 0,0-2 0,1-2 0,0-2-1,63 6 1,-24-10-48,0-3-1,152-13 1,-173 1-655,-1-3-1,0-3 1,0-2 0,127-49 0,-47-6-5127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5:1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9274,'0'0'2497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 1352,'0'0'13685,"-10"-1"-10726,-29-4-627,29 4 248,338-14-1018,-307 13-1596,-7 1-295,30 0-782,-43 1 914,0 0 0,0 0 0,0 0 1,0 1-1,0-1 0,0 0 0,0 1 0,0-1 1,0 0-1,0 1 0,0-1 0,0 1 1,0 0-1,0-1 0,0 1 0,0 0 1,-1-1-1,1 1 0,0 0 0,-1 0 0,1 0 1,0 0-1,-1 0 0,1 0 0,-1 0 1,1 0-1,-1 0 0,0 0 0,1 0 0,-1 0 1,0 0-1,0 1 0,1 36-5111,-1 5 67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58 219 8162,'0'0'8791,"-10"37"-7269,-29 124-688,36-149-775,1 0 0,1 0 0,0 0 0,0 0 0,1 0 0,2 14 0,0-17-35,0 0-1,1 0 1,0 0 0,8 16-1,-3-6-24,-7-16-156,0 0 0,1 0-1,-1 0 1,1 0 0,-1-1 0,1 1-1,0 0 1,0-1 0,0 1 0,0-1 0,1 0-1,-1 1 1,5 2 0,-6-5 17,0 0-1,0 1 1,-1-1 0,1 0-1,0 0 1,0 0 0,0 0-1,0 0 1,-1 0 0,1 0-1,0 0 1,0 0 0,0 0-1,0 0 1,-1-1-1,1 1 1,0 0 0,0-1-1,0 1 1,1-1 0,0-1-60,1 0 1,-1 0 0,0 0 0,0-1-1,0 1 1,0 0 0,0-1 0,2-3-1,77-132-4197,-40 63 3749,4 2-1,2 2 0,59-66 0,-95 126 842,0 1 0,0-1-1,1 2 1,0 0-1,1 0 1,0 1 0,0 1-1,1 0 1,-1 1 0,2 0-1,-1 1 1,1 1 0,-1 0-1,1 1 1,0 0-1,0 2 1,22-1 0,91 2 1507,-111 2-1457,-1 0 1,0 0-1,0 2 1,0 0-1,28 12 0,-23-7 9,0 2 0,-1 0-1,0 2 1,-1 0 0,23 20 0,-35-27-158,0 1 1,0 0 0,0 1-1,-1-1 1,0 1-1,-1 0 1,0 1 0,0-1-1,-1 1 1,0 0 0,0 0-1,-1 0 1,0 1 0,-1-1-1,2 13 1,-3-13-57,0 1 0,-1-1-1,0 0 1,0 0 0,-1 0 0,0 1-1,-1-1 1,0 0 0,0 0 0,-1-1-1,0 1 1,-1 0 0,0-1 0,0 0-1,0 0 1,-1 0 0,-1-1 0,-7 9-1,-4 5-257,-1-2 0,-2 0 0,0-1 0,0-1 0,-40 25 0,50-36-219,-1 0 0,0-1 0,-1 0 1,1-1-1,-1 0 0,0-1 1,0 0-1,0-1 0,0 0 0,0-1 1,-1 0-1,1-1 0,0-1 1,-20-2-1,-21-15-2774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4689,'0'0'4945,"-105"223"-3169,63-120-719,4-4-705,13-10-232,21-11-120,4-18-1200,0-28-1209,12-15-784,5-17-303</inkml:trace>
  <inkml:trace contextRef="#ctx0" brushRef="#br0" timeOffset="1">101 255 3569,'0'0'8514,"93"163"-8514,-35-138-1385,-11-11-1071,-10-14-777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0.1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13579,'0'0'5705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0 4905,'0'0'4170,"-17"36"-3051,-57 120-355,53-114-593,-3-1-1,-36 49 0,40-64-235,-2-1 0,-1-2-1,-30 25 1,-2-8-193,65-39 17,37-2 221,-8 0 143,-1 2 0,63 8 0,-76-4-454,50 2 1,-63-7-518,0 0 0,-1-1 0,21-4 0,19-16-4661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7538,'0'0'5409,"-27"40"-4540,-92 133-550,-131 171-2880,236-325 2011,8-13 207,1 0 1,0 1-1,1-1 1,0 1-1,0 0 1,0 0-1,1 0 1,0 1-1,0-1 1,1 1-1,-2 11 0,5-17-253,6-3 167,10-3 406,-1-1-1,0-1 1,-1-1 0,1 0 0,-1 0 0,-1-2-1,23-16 1,3 0 258,142-81 1219,-138 83-1302,1 2 0,59-18 0,-91 35-411,0 0-1,0 1 1,1 1-1,-1 0 1,1 1-1,-1 0 1,1 1-1,16 2 1,-14 4-2476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1 952,'0'0'7466,"-59"230"-6058,51-145-216,4 4-471,4 6-457,0-3-264,4 0-953,30-21-1279,-1-32-1609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4905,'0'0'7466,"163"21"-7466,-108-14-1073,-9-3-1399,-25 10-1537</inkml:trace>
  <inkml:trace contextRef="#ctx0" brushRef="#br0" timeOffset="1">0 674 6161,'0'0'14587,"197"-177"-14363,-104 99-224,12 0-1200,33-14-2337,-25 21-2176,-20 11-296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8074,'0'0'7708,"42"4"-7275,134 19-47,-172-22-359,1 0 0,-1 0-1,0 0 1,0 0 0,0 1 0,1-1 0,-1 1 0,-1 0-1,1 1 1,0-1 0,-1 1 0,1-1 0,-1 1-1,1 0 1,4 7 0,-6-7 15,0 1 0,0 0 0,-1 0 0,0 0-1,1 0 1,-1 0 0,-1 0 0,1 1 0,0-1 0,-1 5 0,1 3 93,1 17 33,-1-1 0,-1 1 0,-2 0-1,-1-1 1,-1 0 0,-2 1 0,0-2 0,-2 1-1,-1-1 1,-16 33 0,-17 27-949,-90 134 1,121-203 549,-3 5-398,-2 3-127,0-1 0,-2-1 1,-31 34-1,45-53 443,-1-1-1,1 0 1,-1 0 0,1 0 0,-1-1 0,0 1 0,-1-1-1,1 0 1,-1-1 0,1 1 0,-1-1 0,0 0 0,1-1 0,-1 1-1,0-1 1,0 0 0,0-1 0,-1 1 0,1-1 0,0-1 0,0 1-1,0-1 1,-8-2 0,9 2-229,1-1 1,-1-1-1,0 1 0,1-1 1,0 0-1,-5-3 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3897,'0'0'8026,"223"191"-7794,-190-162-232,-12-1-905,-4-7-1607,-17-7-1193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1360,'0'0'11115,"256"127"-9451,-131-66 272,10 2-183,-1 1-601,-8-4-496,-17-3-464,-17-4-192,-20 0-944,7-10-2313,-20-11-2136,-17-25 568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1 605 7250,'0'0'8352,"49"-15"-6236,10-3-1658,24-8 47,136-60 1,-42-4-1416,-151 75-327,-1-1 1,-1-1-1,0-2 1,33-33 0,-51 45 582,0 0 0,-1-1 0,1 1 0,-1-1 1,-1-1-1,0 1 0,0-1 0,0 0 0,-1 1 0,3-19 1,-5 23 563,0-1 0,0 1 1,-1-1-1,0 1 0,0-1 1,0 1-1,-1-1 0,1 1 1,-1-1-1,0 1 1,0-1-1,-1 1 0,1 0 1,-1 0-1,0 0 0,0 0 1,0 0-1,-1 0 0,1 0 1,-1 1-1,0-1 1,0 1-1,-5-4 0,0 0 394,0 1 0,-1 1 0,-13-7 0,18 10-26,1 0 0,-1 1 0,0 0-1,1 0 1,-1 0 0,0 0 0,0 0 0,1 1 0,-1 0-1,0-1 1,0 2 0,-7 0 0,10-1-196,-1 1 0,1-1 0,0 1 0,-1-1 0,1 1 0,0 0 0,-1-1 1,1 1-1,0 0 0,0 0 0,0 0 0,0 0 0,0 0 0,0 0 0,0 1 0,0-1 0,0 0 0,0 0 0,1 1 0,-1-1 0,0 3 1,-7 34 634,7-25-318,-8 92 2771,7 156 0,4-130-1770,28 251 788,-2-84-1967,-29-273-180,1-6-3124,-66-304-8242,37 162 8043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59 280 3049,'0'0'2410,"-8"32"-1422,-26 105-36,28-109-578,1 0 0,2 0 1,0 29-1,3-56-501,1-9-139,0 0 0,1 0 0,-1 0 0,2 0 0,-1 1-1,1-1 1,0 1 0,0-1 0,1 1 0,0 0 0,1 0 0,-1 1 0,7-8 0,13-13-631,44-39 0,-55 55 696,236-190 1233,-204 173-168,-35 23-844,-1-1 0,1 0 0,-1-1 0,12-10 0,-4-1-196,-6 6 367,1 0 1,-1 1-1,2 1 1,-1 0-1,20-11 1,-29 19-10,1 0 0,-1 1 1,1-1-1,0 1 1,-1 0-1,1 0 0,0 0 1,-1 1-1,1-1 1,0 1-1,0 0 1,0 0-1,0 1 0,-1-1 1,1 1-1,0-1 1,0 1-1,-1 0 1,1 1-1,-1-1 0,1 1 1,-1-1-1,1 1 1,-1 0-1,0 0 0,0 0 1,0 1-1,3 3 1,16 14 602,-1 1 0,-2 0 1,29 41-1,-40-50-788,0 1 0,-1-1-1,0 1 1,-2 1 0,1-1 0,-1 1-1,-1 0 1,-1 0 0,4 21-1,-6-23-236,0 0 0,-1 0-1,-1-1 1,1 1 0,-4 11 0,3-17 99,-1 0-1,0-1 1,0 1 0,0-1 0,-1 0 0,0 0 0,0 0 0,-1 0 0,1 0 0,-1-1 0,0 1 0,-4 3 0,-17 14-201,0-2 0,0 0 0,-2-2 0,-1-1 0,-31 14 0,40-21 179,0-2-1,-1-1 1,0 0-1,0-2 1,-1 0-1,1-1 1,-1-1-1,-39 0 1,58-3 93,0 0 1,0 0 0,0-1 0,0 1 0,0 0 0,0-1-1,1 0 1,-1 1 0,0-1 0,0 0 0,0 0 0,1 0-1,-1 0 1,0 0 0,1-1 0,-1 1 0,1 0 0,0-1-1,-2-1 1,1 0-65,0 0 0,0-1-1,0 1 1,1-1-1,0 1 1,-1-1 0,1 1-1,0-1 1,0-6-1,0-3-197,0-1 0,2 1 0,-1-1 0,5-23 0,-4 33 411,1-1 1,-1 0-1,0 1 0,1 0 0,0-1 1,0 1-1,1 0 0,-1 0 1,1 0-1,0 0 0,0 1 0,0-1 1,0 1-1,1-1 0,-1 1 1,1 0-1,0 1 0,0-1 0,0 1 1,0-1-1,1 1 0,-1 1 0,0-1 1,1 0-1,-1 1 0,9-1 1,3-1 417,0 1 1,0 1 0,1 0 0,-1 1 0,0 1-1,26 5 1,-30-3-361,0 1 0,0 0 0,0 1-1,-1 0 1,0 1 0,0 0 0,0 1 0,-1 0 0,0 0-1,18 19 1,37 24-4502,-60-49 1211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4617,'0'0'5665,"289"-46"-4953,-209 25-712,25-25-184,-26 0-1776,-16 0-2465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2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475 196 3649,'0'0'7733,"-6"-3"-6684,3 2-989,0 0 1,1-1 0,-1 1 0,0-1-1,1 1 1,-1-1 0,1 0 0,0 0-1,-1 0 1,1-1 0,-3-3 0,0-2 48,0 0 1,1 0 0,-6-15 0,6 11 23,-1 0 1,-1 0-1,0 0 1,-12-18-1,15 27-103,0-1-1,-1 1 1,1 0-1,-1 0 1,1 0 0,-1 0-1,0 0 1,0 1 0,0 0-1,0 0 1,-1 0 0,1 0-1,-1 1 1,1 0 0,-1-1-1,-7 1 1,5 0-23,0 0 1,0 0-1,0 1 1,0 1-1,0-1 1,0 1-1,0 0 1,0 0-1,0 1 1,0 0-1,0 0 1,0 1-1,1 0 1,-12 7-1,7-2-16,-1 2 1,1 0-1,0 0 1,1 1-1,1 0 0,-11 15 1,5-6 5,1 1 1,1 1-1,-14 30 1,22-39-9,0 1-1,0-1 1,1 1-1,1 0 1,1 0-1,0 0 1,-1 20-1,3-28 10,0 1 6,0-1 0,0 1 0,1 0 0,-1 0 0,4 11 0,-3-15-2,1-1 0,-1 0 0,0 0 0,0 1 0,1-1 0,-1 0 0,1 0 0,0-1 0,0 1 0,-1 0 0,1-1 0,0 1 0,1-1-1,-1 1 1,0-1 0,0 0 0,0 0 0,5 1 0,2 2-44,0-1-1,1-1 1,-1 0-1,1 0 1,-1-1-1,1 0 1,0-1 0,-1 0-1,1 0 1,0-1-1,16-4 1,-13 2-68,1-1 0,-1-1 1,0 0-1,0-1 0,0-1 1,-1 0-1,13-9 0,0-2-1223,-1-1-1,0-1 0,-2-1 1,0-1-1,30-40 0,-37 36-2320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6185,'0'0'4185,"29"213"-2072,-16-114 47,-1 0-504,-3 0-1023,-5 4-409,-4 0-224,0 3-232,-29-11-1329,-13-6-511,-34-29-1585,13-24 72,9-33 41</inkml:trace>
  <inkml:trace contextRef="#ctx0" brushRef="#br0" timeOffset="1">1 553 3953,'0'0'4761,"252"156"-4569,-206-114-192,-21-10-3193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305 167 3737,'0'0'2459,"-7"-8"-2032,4 5-276,-1-1 1,1 0 0,0 0-1,0 0 1,0-1 0,1 1 0,0-1-1,0 0 1,0 1 0,0-1-1,1 0 1,-1 0 0,1 0-1,0 0 1,1 0 0,-1 0-1,1 0 1,1-8 0,-1 11 49,5-36 2373,-5 37-2249,1 0-1,-1 0 1,0 0 0,0 0-1,1 0 1,-1 0-1,0 0 1,1 0 0,-1 0-1,1 0 1,-1 0-1,1 0 1,0 0-1,-1 0 1,1 0 0,0 0-1,0 1 1,0-1-1,-1 0 1,1 1 0,0-1-1,0 0 1,0 1-1,0-1 1,0 1-1,0-1 1,2 1 0,22-1 1275,0 2 0,0 1 0,26 5 0,-40-4-1211,1 1-1,-1-1 0,0 2 1,0 0-1,0 0 0,-1 1 0,1 0 1,14 12-1,22 18-12,-1 2 0,-2 3-1,69 81 1,-108-115-376,-1 0 0,1 0 0,-2 1 0,1 0 0,-1 0 0,0 0 0,0 0 0,-1 1 0,0-1 0,-1 0 0,0 1 0,0-1 0,-1 1 0,0 0 0,-1-1 0,1 1 0,-2-1 0,1 1 0,-1-1 0,0 0 0,-1 1 0,0-1 0,0-1 0,-1 1 0,-8 12 0,-17 12 0,-1-1 0,-1-1 0,-1-2 0,-43 27 0,50-36 0,-534 383 0,562-401 0,-1 0 0,1-1 0,0 1 0,0-1 0,0 0 0,0 0 0,0 0 0,-1 0 0,5-1 0,197-38 0,12-3 0,9 15-84,316 3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1.9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2969,'0'0'1168,"-5"0"-2288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4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527 352 8826,'0'0'9278,"-2"-36"-8711,-7-112-151,8 126-289,-1 1 1,-5-22 0,5 37-74,1 1 1,-2 0-1,1 0 1,0 0-1,-1 1 1,0-1-1,-7-8 1,7 10-31,-1 0 1,1 0-1,-1 0 1,0 0 0,0 0-1,0 1 1,-1 0-1,1 0 1,0 0 0,-1 0-1,1 1 1,-1-1-1,0 1 1,0 0 0,1 1-1,-1-1 1,0 1 0,0 0-1,1 0 1,-10 2-1,4-1-35,1 0 0,-1 1 0,0 1-1,1-1 1,0 1 0,0 1-1,0 0 1,0 0 0,-12 8 0,-5 9 11,1 2 0,0 1 0,2 1 0,1 1 0,1 0 0,1 2 0,2 0 0,0 2 0,2 0 0,-19 50 0,29-64 62,1 0 1,1 1-1,0-1 0,1 1 1,1 0-1,1 0 1,0 0-1,1 0 1,1 0-1,3 21 0,-2-34-44,-1 0-1,1 0 1,-1 0-1,1-1 0,1 1 1,-1-1-1,0 1 0,1-1 1,-1 0-1,1 0 0,0 0 1,0 0-1,1-1 0,-1 1 1,0-1-1,1 0 0,-1 0 1,1 0-1,0 0 1,0-1-1,0 1 0,0-1 1,0 0-1,7 1 0,6 1 9,0-2 0,0 1 0,0-2-1,30-2 1,-35 0-63,-1 0-1,1-1 1,-1-1-1,0 1 1,0-2-1,0 0 1,0 0-1,-1-1 1,0 0-1,0 0 1,-1-1-1,1-1 1,-2 1-1,1-2 1,12-14-1,-10 9-658,0-1-1,-1 0 0,16-31 1,-19 31-1102,0-1 0,-1 0 0,7-33 0,-9-3-4894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5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1088 42 2040,'0'0'13337,"4"-9"-10945,12-13-856,-9 12 503,-22 28-467,-33 36-851,-86 76 0,84-85-595,-621 515 566,649-543-1004,-4 4-446,-33 19 0,49-34-1209,0-1-1,-1 0 1,-20 6-1,4-8-4820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5.4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462 142 5681,'0'0'14089,"1"-13"-13808,-1 5-264,1 4-18,0 0 0,0 0 0,-1 0 0,0 0 1,0 0-1,0-1 0,0 1 0,-1 0 0,0 0 0,0 0 1,0 0-1,0 1 0,0-1 0,-1 0 0,0 0 0,0 1 0,0-1 1,0 1-1,-5-7 0,2 6-59,-1 0 1,0 0 0,0 1-1,0-1 1,0 1-1,0 1 1,0-1-1,-1 1 1,0 0-1,1 1 1,-1-1 0,0 1-1,0 0 1,0 1-1,1 0 1,-1 0-1,0 1 1,-7 1-1,3-1 30,0 1-1,1 1 0,-1 0 1,1 1-1,0 0 0,0 0 1,0 1-1,0 0 0,1 1 1,-13 10-1,5-1 121,0 0 0,1 2 0,1 0 0,1 1 0,0 0-1,1 1 1,1 0 0,1 1 0,1 1 0,0 0 0,2 0 0,1 1 0,0-1 0,1 2 0,2-1 0,0 1 0,2-1-1,-1 27 1,3-44-54,0 0-1,1-1 0,-1 1 0,1 0 0,0 0 1,0 0-1,0-1 0,1 1 0,0-1 0,0 1 1,0-1-1,0 0 0,1 0 0,-1 0 0,1 0 1,6 6-1,-4-6-11,-1 0 1,2 0-1,-1-1 1,0 1-1,1-1 0,0 0 1,-1-1-1,1 0 1,0 0-1,0 0 1,0 0-1,10 0 1,-6 0-21,-1-1 0,0 0 1,1 0-1,-1-1 0,1 0 1,-1-1-1,0 0 1,1 0-1,-1-1 0,0 0 1,0-1-1,0 0 1,0-1-1,0 1 0,-1-2 1,0 1-1,0-1 0,0 0 1,0-1-1,13-12 1,-13 9-86,0-1 0,0 0 1,0 0-1,-2 0 0,1-1 1,-1 0-1,-1 0 1,0 0-1,0-1 0,3-16 1,1-21-2559,-7-5-3320,-2 35-688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8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3505,'0'0'11546,"188"81"-16803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8.3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14115,'0'0'5457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8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82 3425,'0'0'13156,"34"-1"-12461,110-1-419,-129 2-477,0 0 0,0-1 0,0 0 1,-1-1-1,1-1 0,0-1 0,-1 0 0,14-6 1,12-4-3256,-15 11 556,-4 1 2152,-20 2 753,-1 0 1,1 0-1,-1 0 1,0 0-1,1 0 1,-1 0-1,1-1 1,-1 1 0,1 0-1,-1 0 1,0 0-1,1-1 1,-1 1-1,0 0 1,1-1-1,-1 1 1,0 0-1,1-1 1,-1 1-1,0 0 1,0-1 0,1 1-1,-1-1 1,0 1-1,0-1 1,0 1-1,0 0 1,1-1-1,-1 1 1,0-1-1,0 0 1,0-10-664,0-3-2789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8.9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12859,'0'0'11051,"42"30"-10861,136 93-146,-104-69-24,-41-23-11,-30-28-9,1 2-28,1 1 1,-1 0-1,0 0 0,-1 0 1,1 0-1,-1 0 0,0 1 1,-1-1-1,0 1 0,0 0 0,0 0 1,-1 0-1,0 0 0,0 0 1,-1 0-1,0 0 0,0 0 1,0 0-1,-1 0 0,0 0 1,-1 0-1,1 0 0,-1 0 0,-1-1 1,-2 8-1,-8 5 129,-1 0 0,0-1-1,-2 0 1,-32 29 0,15-15 106,6-6 7,6-6 45,-33 39 1,50-53-230,0-1-1,0 1 1,1 0-1,-1 0 1,1 0-1,0 0 0,1 1 1,0-1-1,0 1 1,0 0-1,1 0 1,-2 12-1,4-17-6,-1 1 1,0-1-1,1 0 0,0 1 1,-1-1-1,1 0 0,0 1 0,0-1 1,1 0-1,-1 0 0,0 0 0,1 0 1,-1 0-1,1 0 0,-1 0 1,1 0-1,0-1 0,0 1 0,0-1 1,0 1-1,0-1 0,5 2 1,6 3 10,0 0 1,26 7-1,-20-7-22,168 52-1128,-62-24-5580,-65-20-1365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2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0 115 6337</inkml:trace>
  <inkml:trace contextRef="#ctx0" brushRef="#br0" timeOffset="1">0 115 6337,'5'-29'8110,"83"28"-3361,-22-1-3956,69-13 0,69-15-211,306-7 0,-470 37-608,16-1-181,0 3-1,71 11 1,-87-8-2414,0-1-1,55-2 1,-78-2 1080,28 0-4199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9.2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12875,'0'0'10650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6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9242,'0'0'11915,"142"209"-11235,-87-156-248,0-4-72,-5 1-152,0 3-208,-8-7 0,-4 0-104,-9-3-912,-3-8-1857,-10-7-2672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6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548 144 1224,'0'0'12506,"-4"0"-11772,2 0-565,1 0 0,-1 0-1,0-1 1,1 1-1,-1 0 1,1-1 0,-1 0-1,0 1 1,1-1-1,0 0 1,-1 1 0,1-1-1,-1 0 1,1 0-1,0 0 1,-2-2-1,-21-28 4044,19 23-4019,-1 1 1,0 0-1,-1 0 1,1 0-1,-2 1 1,1 0-1,0 1 0,-1-1 1,0 1-1,-1 1 1,1 0-1,-1 0 1,1 0-1,-1 1 0,0 1 1,-11-3-1,-13 0-154,0 2 0,0 1 1,-42 3-1,26-1 62,44 0-88,0 0-1,0 0 1,0 0-1,0 1 1,0-1-1,0 1 1,0 0-1,0 1 1,0-1-1,1 1 1,-1 0 0,0 0-1,1 0 1,0 1-1,-1 0 1,1 0-1,0 0 1,1 0-1,-1 0 1,0 1-1,1 0 1,0 0-1,0 0 1,0 0 0,0 0-1,1 0 1,0 1-1,0-1 1,0 1-1,0 0 1,0 0-1,1-1 1,0 1-1,0 0 1,1 0 0,-1 6-1,0 1 55,0-1 0,0 1 0,1-1 0,1 1 0,0-1 0,0 1 0,1-1 0,1 0 0,0 0 0,0 0 0,1 0 0,11 19 0,-7-18-48,0-1 0,1 0-1,1 0 1,0-1 0,0 0 0,1-1 0,0 0-1,1 0 1,0-2 0,0 1 0,1-2 0,24 10-1,-18-9 0,1-1 0,-1-2 0,1 0 1,0-1-1,0-1 0,0 0 0,1-2 0,29-3 0,-43 2-42,1 0 0,0-1 0,-1 0 0,1 0 0,-1-1 0,1 0 0,-1 0 0,0-1 0,-1 0 0,1 0 0,-1 0 1,1-1-1,-1 0 0,0 0 0,-1-1 0,0 0 0,6-7 0,-5 5-10,0-1 0,-1 0 1,0 0-1,-1 0 0,0-1 0,-1 1 1,1-1-1,-2 0 0,1 0 0,-2 0 1,1 0-1,-1-17 0,-1 24 25,0 0-1,-1 0 1,0 0-1,1 0 1,-1 1-1,0-1 1,-1 0-1,1 1 1,0-1-1,-1 0 1,1 1-1,-1 0 1,0-1-1,0 1 1,0 0-1,0 0 1,0 0-1,0 0 1,-1 1-1,1-1 1,0 0-1,-1 1 1,0 0-1,-3-2 1,-1 0-746,0 0 0,-1 0 0,0 1 0,1 0 0,-1 1 0,0-1 0,-14 1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7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3305,'0'0'14918,"-1"5"-13375,0 0-1270,1 0 1,0-1 0,0 1 0,1 0 0,0 0-1,-1-1 1,2 1 0,-1 0 0,0-1 0,1 1 0,0-1-1,0 0 1,0 1 0,1-1 0,-1 0 0,4 3 0,9 19 596,178 302 4734,-113-215-4980,5-4 0,108 107 0,-186-209-781,-3-4-17,-1 0-1,0 0 1,1 0 0,-1 1-1,0 0 1,-1-1 0,1 1-1,-1 0 1,4 9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7.5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364 175 8050,'0'0'14551,"-14"-20"-14402,-46-65-155,55 78-37,0 2 0,-1-1 1,1 1-1,-1-1 1,0 2-1,-1-1 1,1 1-1,-1 0 0,0 0 1,0 0-1,0 1 1,-1 1-1,1-1 1,-1 1-1,1 0 1,-1 1-1,0 0 0,0 0 1,0 0-1,0 1 1,1 0-1,-15 3 1,18-2 32,-1 1 1,1-1-1,-1 1 1,1 0-1,0 1 1,-1-1-1,1 1 1,0-1-1,1 1 1,-1 1-1,0-1 1,1 0-1,0 1 1,0 0-1,0 0 1,0-1 0,1 2-1,-1-1 1,1 0-1,-3 8 1,-2 5 111,1 0 0,0 1-1,1-1 1,-2 21 0,3-10 206,1-1 1,2 1-1,0 0 0,7 47 0,-5-69-256,0 0 0,1-1 0,-1 1 0,1-1 0,1 1 1,-1-1-1,1 0 0,0 0 0,0 0 0,1 0 0,-1 0 0,1-1 1,0 1-1,0-1 0,1 0 0,-1 0 0,1-1 0,0 1 1,0-1-1,0 0 0,0-1 0,10 4 0,-8-3-22,0-1-1,0 0 1,0-1-1,0 0 1,1 0-1,-1 0 1,0-1-1,0 0 1,0-1-1,1 0 1,-1 0-1,0 0 1,0-1-1,0 0 1,0 0 0,0-1-1,-1 1 1,11-7-1,-1-3-114,0 0-1,-1-1 1,0 0 0,-1-1-1,-1-1 1,0 0 0,-1-1 0,-1-1-1,10-18 1,30-67-2637,-12 1-4054,-16 25-1840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2.4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411 176 1864,'0'0'7947,"5"-6"-7362,1-1-354,0 0 1,-1 0-1,0 0 0,-1 0 1,1-1-1,-1 0 1,-1 0-1,0 0 1,0 0-1,0-1 1,-1 1-1,0-1 1,1-15-1,-4 22-128,0 0 0,1 0 0,-1 1 0,0-1 1,0 0-1,0 0 0,0 1 0,0-1 0,0 0 0,-1 1 0,1 0 0,0-1 0,-1 1 0,0 0 0,1-1 0,-1 1 0,1 0 0,-1 0 0,0 0 0,0 0 0,0 1 1,0-1-1,1 0 0,-1 1 0,0 0 0,0-1 0,-3 1 0,-58-8 639,60 8-719,-21-2 166,-1 1 0,-46 6 0,62-4-187,1 1-1,-1 0 1,0 1-1,1 0 1,0 1-1,0-1 1,0 1-1,0 1 0,0 0 1,1 0-1,-11 9 1,6-2 127,0 1 1,1 0-1,0 0 0,1 1 1,1 0-1,0 1 1,1 0-1,0 0 0,2 1 1,-1 0-1,-4 21 1,5-12 111,1 1 0,2 0-1,0 1 1,2-1 0,0 0 0,6 44 0,-3-64-224,-1-1 0,1 0 0,0 1 0,0-1 0,1 0 0,-1 0 0,1-1 0,0 1 0,1-1 0,-1 1 0,1-1 0,0 0 0,0 0 1,0-1-1,0 1 0,1-1 0,-1 0 0,1 0 0,9 4 0,7 3 15,0-1-1,1 0 1,31 6 0,-35-10 10,0-2 0,1 0-1,0-1 1,-1 0 0,1-2 0,29-2-1,-43 0-11,0 1 0,-1-1 0,1 0 0,-1 0 0,0 0 0,1-1 0,-1 1-1,0-1 1,0 0 0,-1 0 0,1 0 0,-1-1 0,1 1 0,-1-1 0,0 0-1,-1 0 1,1 0 0,-1 0 0,3-6 0,3-5 21,-2 0-1,1-1 1,-2 0 0,6-24-1,-5-3 29,-1-1 0,-3-82-1,-2 85-76,0 28 3,-2 0 0,1 0 1,-2 0-1,0 0 0,0 0 1,-1 1-1,-1 0 0,0-1 1,-11-19-1,14 30-9,1 0 0,-1 0 0,1 0 0,-1 0 1,0 0-1,0 1 0,1-1 0,-1 1 0,0-1 0,0 1 0,-1 0 1,1-1-1,0 1 0,0 0 0,-1 1 0,1-1 0,0 0 0,-1 1 0,1-1 1,-1 1-1,1 0 0,-4 0 0,0 0-58,1 0-1,0 1 1,-1 0 0,1 0 0,-1 1-1,1 0 1,0 0 0,0 0 0,0 0-1,0 1 1,-6 4 0,-31 25-1835,-37 37 0,39-33-607,-40 35-4093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6.9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18 3465,'0'0'10225,"13"-4"-9221,-11 4-956,9-4 160,0 1 0,0 1 0,0 0 0,0 1 0,1 0 0,-1 0 0,1 1 0,14 3 0,-4 1 26,-1 1 0,-1 1-1,1 0 1,-1 2 0,0 1-1,-1 0 1,22 15 0,-32-19-179,-1 1 0,0 0 0,0 1 0,0 0 0,-1 0 1,0 0-1,-1 1 0,1 0 0,-1 1 0,-1-1 0,0 1 0,0 0 1,-1 1-1,0-1 0,0 1 0,-1-1 0,2 15 0,-2-1-51,-2 1 0,0-1-1,-2 1 1,-1-1 0,0 0 0,-2 1-1,-1-2 1,-1 1 0,0 0-1,-2-1 1,-1 0 0,0-1 0,-17 27-1,2-10-23,-1-1-1,-2 0 1,-1-3-1,-2 0 0,-1-2 1,-38 30-1,42-38 15,-2-2 0,-44 25 0,61-40 29,0-1 0,0 0 0,0-1 0,-1-1 0,0 0 0,0 0 0,0-1 0,0-1 0,-22 1 0,34-3-23,1 0 0,0 0-1,-1 0 1,1 0 0,0 0 0,-1 0-1,1 0 1,0 0 0,-1-1 0,1 1-1,0 0 1,-1 0 0,1 0-1,0 0 1,0-1 0,-1 1 0,1 0-1,0 0 1,0-1 0,-1 1 0,1 0-1,0 0 1,0-1 0,0 1 0,-1 0-1,1-1 1,0 1 0,0 0 0,0-1-1,0 1 1,0 0 0,0-1-1,0 1 1,0 0 0,0-1 0,0 1-1,0-1 1,0 1 0,0-1 0,3-14-79,-3 13 64,2-3-27,0 0 0,0 0 0,1 0 0,0 0-1,0 0 1,0 1 0,1 0 0,-1-1 0,1 1 0,0 0 0,0 1-1,1-1 1,-1 1 0,7-4 0,11-6-127,41-19 0,-55 29 146,13-6-62,1 1 1,0 0-1,0 2 1,0 1 0,1 1-1,0 1 1,0 0-1,0 2 1,27 2-1,-46-1 69,1 0-1,-1 1 1,1 0-1,-1 0 1,1 0-1,-1 0 1,0 1-1,1 0 0,-1 0 1,0 0-1,0 0 1,0 0-1,-1 1 1,1 0-1,-1 0 0,1 0 1,-1 0-1,0 0 1,0 1-1,0 0 1,-1-1-1,1 1 1,-1 0-1,0 0 0,0 0 1,0 1-1,2 6 1,0 8 17,0 0 1,-1 1-1,-1-1 0,-1 1 1,-2 21-1,1-28 16,-1 10 16,-1-1 0,-1 0 1,-1 0-1,-1-1 0,-1 1 1,-1-1-1,-1 0 1,-1-1-1,-18 33 0,1-11 12,-1-2 0,-2 0 0,-47 48 0,60-71-53,-1-1 0,0 0 0,-32 21 0,40-31-113,-1-1 0,1 1 0,-1-2 0,-1 1 0,1-1 0,0-1 0,-1 0 0,0 0 0,-17 1 1,18-3-197,-47 0-1627,53-1 1670,1-1-1,0 1 1,-1-1 0,1 0 0,0 0 0,-1 0 0,1 0 0,0-1 0,0 1 0,0-1 0,0 0 0,0 0 0,-4-3 0,-12-22-3563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7.2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710 1 8602,'0'0'5721,"-252"269"-5721,160-163-56,0 0-904,4-3-1281,4-14-831,21-26 231,25-38-808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7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1 217 744,'0'0'6434,"214"-117"-4514,-118 74 0,-4 12-271,-3 13-377,-18 11-424,-12 7-440,-17 0-408,-21 32-32,-21 42-1112,-5-3-1921,-32-7-2328</inkml:trace>
  <inkml:trace contextRef="#ctx0" brushRef="#br0" timeOffset="1">408 281 7282,'0'0'5569,"-17"219"-3657,17-127-624,-4 11-679,-5 3-169,5 0-328,-4-3-104,-1-14 16,5-15-24,0-21-584,4-25-913,12-28-927,22-17-2033,12-40 568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7.9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6057,'0'0'8952,"15"31"-8134,48 99-511,-57-116-322,0 0 0,-2 0 1,1 1-1,-2 0 0,0-1 0,-1 1 0,0 0 1,-1 1-1,-2 19 0,1-9-329,0 71-4768,0-116 2644,1 2 2438,0 0 0,1 1 0,1-1-1,1 1 1,6-17 0,-6 23 237,0-1 1,1 1-1,0 1 0,1-1 1,0 1-1,1 0 1,0 0-1,0 1 0,1 0 1,14-12-1,-5 8 76,0 1 0,1 0 0,0 1 0,0 1 0,25-8 0,-5 4-8,66-13-1,-99 25-322,0 0-1,1 0 1,-1 0 0,0 1-1,0 0 1,1 0-1,5 1 1,-10-1-25,-1 0 0,1 0 1,0 1-1,-1-1 0,1 0 0,0 1 0,-1-1 1,1 0-1,-1 1 0,1-1 0,-1 1 0,1-1 1,-1 1-1,1-1 0,-1 1 0,1-1 0,-1 1 1,1 0-1,-1-1 0,1 2 0,-1 0-134,1 0 0,-1-1 0,0 1 0,0 0 0,0 0 0,0-1 1,0 1-1,0 0 0,-1 0 0,1-1 0,-1 4 0,-13 26-2506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2.8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479 80 8314,'0'0'4181,"-36"-13"-4191,-117-42-183,146 53 178,0 0 1,0 0-1,0 0 1,0 1-1,-1 0 1,1 0-1,0 1 1,0-1-1,-1 2 1,1-1-1,0 1 1,0 0-1,-12 4 1,13-2 16,-1 1 1,1-1 0,0 2-1,-1-1 1,2 1 0,-1-1-1,1 2 1,-8 8 0,7-9 3,-6 9 123,1 0 0,0 0 0,1 1 1,1 1-1,0 0 0,1 0 1,0 0-1,2 1 0,0 0 0,0 0 1,2 1-1,0 0 0,1-1 1,1 1-1,1 0 0,1 22 0,0-37-110,-1 0-1,1 0 0,0 0 0,0 1 0,1-1 0,-1 0 0,1 0 0,-1 0 1,1 0-1,0 0 0,0 0 0,0 0 0,1 0 0,-1 0 0,1-1 1,-1 1-1,1 0 0,0-1 0,0 0 0,0 1 0,1-1 0,-1 0 1,0 0-1,1 0 0,-1 0 0,1 0 0,0-1 0,0 1 0,-1-1 1,1 0-1,0 0 0,0 0 0,0 0 0,0 0 0,1-1 0,-1 0 0,0 1 1,0-1-1,6-1 0,6 2 5,-7 1-96,-1-1 1,1-1 0,0 0-1,-1 0 1,1 0 0,-1-1-1,1 0 1,0 0 0,-1-1-1,0 0 1,1 0 0,-1-1-1,0 0 1,0 0 0,-1-1-1,10-6 1,25-24-3339,49-52 0,-34 23-3330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8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5217,'0'0'8666,"147"139"-8690,-147-90-1056,0-6-1777,0-8-1496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8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0 455 5137,'0'0'8689,"25"32"-8256,79 102-168,-73-90-176,-14-22-15,-16-22-73,0 1 0,0 0 0,0-1 0,1 1 0,-1-1 0,0 1 0,0-1 0,0 0 0,0 1 0,1-1 0,-1 0 0,0 0 0,0 0 0,3 0 0,-3-1-10,0 1 0,-1-1 1,1 0-1,0 0 0,0 1 0,0-1 1,-1 0-1,1 0 0,0 0 0,-1 0 0,1 0 1,-1 0-1,1 0 0,-1 0 0,1 0 1,-1 0-1,0 0 0,1 0 0,-1 0 1,0 0-1,0 0 0,0-3 0,1 0-36,8-50-246,-3 0 0,-2 0 0,-3 0 0,-5-55 0,-4 40-666,5 48-193,0 1-1,1-28 0,2 41 889,1 0 0,0 1 0,0-1-1,0 0 1,1 1 0,0-1 0,0 1 0,1-1 0,0 1-1,0 0 1,4-5 0,-2 3 67,0 0-1,1 1 1,0 0 0,0 1-1,1-1 1,11-8 0,-15 12 308,1 1 0,0 0 1,-1 0-1,1 1 0,0-1 0,0 1 1,0-1-1,1 1 0,-1 0 1,0 1-1,0-1 0,0 1 1,1 0-1,-1 0 0,0 0 1,8 2-1,-10-2 34,0 1 0,0 0 0,0 0 0,-1 0 0,1 0 0,0 0 0,0 0 0,0 1 1,-1-1-1,1 1 0,-1-1 0,1 1 0,-1-1 0,0 1 0,3 3 0,16 34 1289,-15-27-861,2 5-88,0 0 0,-1 0 1,-1 1-1,-1 0 1,4 33-1,-2 93 116,-7-133-590,0-1-1,-1 1 1,0 0 0,-1-1 0,0 1-1,-1-1 1,0 0 0,-1 0 0,1 0-1,-2 0 1,-8 12 0,3-4 33,4-4 11,8-40 598,-2 9-448,10-164 238,-6 158-408,1 0 1,1 0 0,1 1 0,1-1 0,19-39 0,-21 54-25,1-1 1,0 1 0,0 1-1,1-1 1,0 1 0,0 0-1,1 1 1,0-1 0,0 2-1,0-1 1,1 1 0,16-7-1,-2 2-48,-1 2 1,2 0-1,-1 1 0,25-3 1,-16 6-426,60-1 1,-89 5 435,-1 0 1,1 0-1,-1 0 0,1 0 1,-1 0-1,1 0 0,0 1 1,-1-1-1,1 1 1,-1 0-1,1 0 0,-1 0 1,0 0-1,1 0 0,-1 0 1,0 1-1,0-1 1,4 4-1,-4-2 10,-1 1-1,1-1 1,-1 0 0,0 1-1,0 0 1,0-1 0,0 1 0,0-1-1,-1 1 1,0 0 0,0 0-1,0 6 1,-1-2 13,0 1-1,0-1 1,0 1-1,-1-1 1,-1 1-1,1-1 1,-1 0-1,-1 0 1,0-1-1,0 1 1,0-1-1,-1 1 1,-8 9-1,-8 7 29,-2 0 0,-32 26-1,33-31 12,-67 55-810,-139 87-1,170-126-3297,10-14-1218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9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1 206 7818,'0'0'7669,"1"35"-7275,8 112-342,-9-139-79,1 0 1,0 0-1,1 1 0,0-2 1,0 1-1,4 8 0,-5-14-113,0 0-1,1 0 1,-1 0-1,0 0 0,1-1 1,-1 1-1,1 0 0,0-1 1,-1 1-1,1-1 1,0 0-1,0 1 0,3 0 1,-3-1-7,0-1 1,0 1 0,-1-1 0,1 0 0,0 0 0,0 0 0,-1 0 0,1 0 0,0 0-1,0 0 1,0-1 0,-1 1 0,1-1 0,0 1 0,-1-1 0,1 0 0,0 1-1,-1-1 1,1 0 0,-1 0 0,0 0 0,1 0 0,-1 0 0,0-1 0,1 1-1,-1 0 1,0-1 0,0 1 0,2-4 0,67-89-3081,21-24 353,-79 105 2754,1 0 0,0 1 1,0 0-1,1 1 0,1 0 1,18-9-1,-25 16 348,1 0-1,0 1 0,0 0 1,0 0-1,0 1 0,17-2 1,-21 3-19,-1 1 0,0 0 0,1 0 0,-1 0 0,0 0 0,1 1-1,-1 0 1,0 0 0,0 0 0,0 0 0,1 1 0,-1-1 0,-1 1 0,1 0 0,0 0 0,5 4 0,-2 2 333,0 0 1,-1 1-1,0-1 1,0 1-1,-1 0 1,0 1-1,0-1 1,3 13-1,18 34 1553,-25-55-2108,-1 0 0,0 0 0,1-1 0,-1 1-1,1 0 1,-1-1 0,1 1 0,-1 0 0,1-1-1,-1 1 1,1-1 0,0 1 0,-1-1 0,1 1-1,0-1 1,-1 1 0,1-1 0,0 0 0,0 1-1,-1-1 1,1 0 0,0 0 0,0 0-1,-1 0 1,1 1 0,0-1 0,0 0 0,0 0-1,0 0 1,-1-1 0,1 1 0,0 0 0,0 0-1,0 0 1,-1-1 0,1 1 0,0 0 0,0-1-1,-1 1 1,1 0 0,0-1 0,-1 1 0,1-1-1,0 1 1,-1-1 0,1 0 0,-1 1-1,1-1 1,-1 1 0,1-1 0,0-1 0,11-20-1412,17-42 1,1-3-287,-22 51 1412,-1 1 13,1 0 0,0 0 0,1 1 1,15-17-1,-21 27 343,0 1-1,0 0 1,1-1-1,-1 2 1,1-1-1,0 0 1,0 1-1,0 0 1,0 0-1,0 0 1,1 0-1,-1 0 1,0 1-1,1 0 1,-1 0-1,1 0 1,0 1-1,-1 0 1,1 0-1,8 0 1,-9 1 82,-1 0 1,1 0-1,-1 0 1,1 1-1,-1-1 1,0 1 0,0 0-1,0 0 1,1 0-1,-2 0 1,1 1-1,0-1 1,0 1-1,-1-1 1,1 1 0,-1 0-1,0 0 1,2 4-1,6 10 424,-1 0-1,10 25 1,-4-7-128,-11-26-840,1-1 1,0 0-1,0 0 0,12 14 1,0-12-3654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9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92 5729,'0'0'10170,"256"-74"-9818,-193 60-352,0 10-304,0 4-1640,-13 18-2145,-16 10-1272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19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0 787 6385,'0'0'11075,"223"-206"-10931,-144 97-144,5-5-1241,17-31-1535,-21 28-2305,-13 22-1593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0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 7874,'0'0'6569,"36"-9"-5231,2-1-1055,-5 0-32,-1 3 1,1 0-1,1 2 0,65-1 0,-80 6 10,-1 1 1,1 1 0,-1 0 0,0 2 0,0 0-1,0 0 1,-1 2 0,27 12 0,-35-14-117,-1 0 0,0 1 0,0 1 0,0-1 1,-1 1-1,0 1 0,0-1 0,-1 1 0,0 0 0,0 1 1,0-1-1,-1 1 0,0 0 0,-1 1 0,0-1 1,0 1-1,0 0 0,3 14 0,-4-2-34,0-1-1,-1 1 1,-1 0-1,0 0 1,-2 0-1,-1 0 0,0 0 1,-2 0-1,0-1 1,-1 0-1,-1 1 1,-13 26-1,-11 17-126,-3 0-1,-52 74 1,53-89 21,-17 31-339,-49 72-3574,97-150 3652,-1 0 1,1-1-1,-1 1 0,1 0 1,-1 0-1,0-1 0,1 1 0,-1-1 1,0 0-1,0 1 0,-4 0 1,5-1 120,0-1 0,1 0 1,-1 0-1,0 0 0,0 0 1,1 0-1,-1 0 0,0 0 1,0 0-1,1 0 1,-1 0-1,0 0 0,1-1 1,-1 1-1,0 0 0,0 0 1,1-1-1,-1 1 0,0-1 1,1 1-1,-1 0 0,1-1 1,-1 1-1,0-1 0,-2-3-454,0-1-1,1 1 0,-1 0 0,1-1 0,0 1 0,0-1 0,1 1 1,0-1-1,-2-5 0,-10-54-6229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0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429 0 5401,'0'0'6025,"218"82"-5336,-163-40-449,-13 4-240,-17 15-1161,-17-12-1343,-8-13-1833</inkml:trace>
  <inkml:trace contextRef="#ctx0" brushRef="#br0" timeOffset="1">1 85 6705,'0'0'7266,"214"252"-4513,-105-178-649,17-6-1072,0-8-568,4-4-464,-8-6-32,-5-4-2128,30-28-3169,-30-11-1185,-20-7 625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0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0 160 10362,'0'0'5777,"285"-74"-4128,-167 56-961,4 4-416,-13-1-272,-13 8-576,-16-7-1729,-25 7-1375,-30-3-2194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1.1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7930,'0'0'3849,"13"192"-1129,12-90 641,4 19-1209,-4 6-975,-4 15-681,-4 3-272,-4-7-224,-9-14-152,-4-25-1057,4-35-1367,-4-32-473,0-46-400,0-39-615,0-22-1866</inkml:trace>
  <inkml:trace contextRef="#ctx0" brushRef="#br0" timeOffset="1">101 535 4905,'0'0'4497,"-63"227"-2713,42-125-647,9-6-705,7-15-432,5-27-584,0-30-1257,9-24-7,29-35 79,-9-29-847,0-3-985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1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1 415 2689,'0'0'3256,"214"-121"-2584,-159 96-632,-9 4-40,-13 7-1224,-12 3-1921</inkml:trace>
  <inkml:trace contextRef="#ctx0" brushRef="#br0" timeOffset="1">601 0 4017,'0'0'9058,"126"195"-7202,-126-135-199,0 4-241,0 3-752,-25 0-336,-21 1-328,-9 3-232,-4-1-1024,1-6-1185,-14-21-647,13-19-1305,13-24 208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3.1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0 0 8282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1.7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1 206 4465,'0'0'8394,"239"85"-7362,-206-53-232,-12-7-264,-8-1-536,-9-6-8,-4-11-1192,0-32-4505,0-13 960</inkml:trace>
  <inkml:trace contextRef="#ctx0" brushRef="#br0" timeOffset="1">311 47 7466,'0'0'6473,"239"0"-5545,-146 0-600,-1 0-248,-4-7-80,-8-8-528,-21 5-288,-13-1-680,-21 8-841,-12 3-735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2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 1 6361,'0'0'6522,"38"198"-3538,-13-99-231,4 7-657,-4 4-727,-8 0-441,-8 3-568,-9-3-224,0 0-136,-30-11-512,-12-14-1032,-8-21-2161,-21-43-1600,16-21 296,5 0-2329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2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6041,'0'0'3953,"230"170"-5873,-196-156-2801</inkml:trace>
  <inkml:trace contextRef="#ctx0" brushRef="#br0" timeOffset="1">492 358 3177,'0'0'9010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4681,'0'0'6753,"88"-156"-6681,-67 156-72,46 0-1304,1 0-432,-5 8-1857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5025,'0'0'480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6273,'0'0'1705,"289"-32"-2273,-188 14-1073,-9 0-1896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788 253 4137,'0'0'6779,"2"4"-5122,5 4-647,-4-8 196,-2-22-163,-1 20-1096,0-8 87,-1 1 0,0 0 0,0 0 0,-1 0 0,0 0 0,0 0 0,-1 0 0,0 1-1,-1-1 1,0 1 0,0 0 0,-1 0 0,0 0 0,-1 1 0,1 0 0,-1 0 0,-1 0 0,1 0-1,-11-7 1,5 6-2,0 0-1,-1 0 1,0 1-1,-1 1 0,1 0 1,-1 1-1,0 0 1,-1 1-1,1 1 0,-1 0 1,-22-1-1,4 2-32,0 2-1,0 1 1,-40 6-1,53-4-11,1 2 0,-1 0 0,1 1 0,1 1 0,-1 0 0,-27 17 0,22-10-21,0 1-1,1 1 1,1 0-1,-29 30 1,45-40-19,0 1 1,0 0-1,1 1 1,0-1-1,1 1 1,0 0-1,-7 16 1,10-19-14,-1 1 1,1-1-1,0 1 1,0 0-1,1 0 1,0-1-1,0 1 0,0 0 1,1-1-1,-1 1 1,1 0-1,1-1 1,2 10-1,0-8 20,-1 0 0,1 1 0,1-1 0,-1-1 0,1 1 0,1-1 0,-1 1 0,1-2 0,12 11 0,9 5-139,32 18 1,-41-28 76,4 2-15,1 0 1,0-1-1,1-2 1,0 0-1,1-1 1,0-2-1,0 0 1,1-2-1,0-1 1,0-1-1,0-1 1,48-3-1,-70 1 128,-1-1-1,0 1 1,1-1-1,-1 0 1,0 0-1,0 0 1,0-1-1,1 1 1,-1-1-1,-1 0 1,1 1-1,0-1 1,0 0-1,-1-1 1,1 1-1,2-3 1,-2 0-30,0 1 0,0-1 0,0 0 0,0 0 0,-1 0 0,0 0 1,0-1-1,-1 1 0,2-6 0,0-13-399,0 1 0,-2-1 0,-3-42 0,1 29-616,-2-51-2068,-11 3-1060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1503 0 4545,'0'0'8858,"-9"0"-7084,7 0-1675,-1 1 1,1-1 0,0 1-1,-1 0 1,1-1-1,0 1 1,0 0 0,0 0-1,0 0 1,0 1 0,0-1-1,0 0 1,0 1 0,-2 2-1,-27 31 283,18-19-133,-613 608 3430,284-299-3637,113-91-897,86-80-4470,99-106 323,13-17-1030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689 242 6289,'0'0'5866,"-31"-34"-5221,-103-102-262,124 126-327,0 1 0,0 1 0,0 0 0,-22-13-1,26 19-18,1 0-1,-1 0 0,0 0 0,0 1 0,0 0 0,-10-1 0,6 1 9,-1 0-4,0 0 1,0 1-1,0 0 0,0 0 0,0 1 0,0 1 1,0 0-1,1 0 0,-1 1 0,1 1 0,-17 7 1,14-4-27,1 1 0,-1 1 0,1 0 1,1 0-1,0 1 0,0 0 1,1 1-1,-9 14 0,3-5 8,2 0 0,0 2 0,2 0-1,0 0 1,2 1 0,-15 46-1,17-35 18,0-1 0,3 1 0,1 0 0,0 54 0,4-78-19,0 1 0,1-1 0,0 0-1,1 1 1,0-1 0,0 0 0,6 14 0,-5-19 3,0 1 1,0-1 0,0 1 0,1-1 0,0 0 0,0-1 0,0 1 0,0-1-1,1 0 1,0 0 0,0 0 0,0 0 0,10 4 0,-3-2 19,0-1 0,1 0 1,0-1-1,-1-1 0,2 0 0,-1-1 1,0 0-1,0-1 0,1 0 1,23-3-1,-18 1 14,0-2 1,0 0-1,0-2 1,-1 0-1,0-1 1,0 0-1,19-11 1,-4-1 1,0-2 0,-2-1 0,0-2 0,52-50 1,-65 56-99,-2-2 1,0 0 0,-1-1 0,0 0-1,-2-1 1,-1-1 0,0 0-1,13-36 1,-22 48-116,0 0-1,-1 0 1,0 0-1,0 0 1,-1 0-1,0 0 1,-1-12-1,-1 17-40,0 0 1,0 0-1,0 0 0,0 1 1,-1-1-1,1 0 1,-1 0-1,-1 1 0,1-1 1,-1 1-1,1 0 0,-1 0 1,0 0-1,-1 0 1,-5-5-1,0 1-964,0 1-1,0 1 1,-17-10 0,-35-13-6069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3897,'0'0'7927,"0"5"-6899,2 15 390,1 1-1,0-1 1,2 0-1,7 24 1,8 31 999,-7-2-225,4 123 0,-15 77-355,-3-146-1602,1 80-826,0-140-3123,0-2-5043,0-38-2569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3249,'0'0'8127,"0"22"-7486,0 361 2937,-8-82-1030,0-2-547,7-296-1972,1 0 0,0-1 0,0 1 0,0 0 0,1 0 0,-1-1 0,1 1 0,-1 0 0,1 0 0,0-1 0,0 1 0,0-1 0,0 1 0,0-1 0,1 1 0,-1-1 0,1 0 0,0 1 0,3 2 0,-2-4 5,0 1 0,0-1 0,0 0 0,0 0 0,1 0 0,-1 0 1,0 0-1,1-1 0,-1 0 0,0 0 0,1 0 0,-1 0 0,1 0 1,-1 0-1,7-3 0,-2 2 63,0-1 0,-1 0 1,1-1-1,0 0 0,-1 0 0,0-1 0,0 1 1,11-9-1,2-4 131,27-28 0,14-19-183,-3-3 0,-3-3 0,-3-2 0,-3-2 0,-4-2 0,-2-2 0,-5-2 0,-2-2 1,33-115-1,-66 184-383,11-30 574,-13 40-460,0 1 0,-1-1-1,1 1 1,0 0 0,-1 0 0,1-1-1,0 1 1,0 0 0,0 0 0,0 0-1,0 0 1,0 0 0,0 0 0,1 0-1,-1 1 1,0-1 0,0 0 0,1 1-1,-1-1 1,0 1 0,1-1-1,-1 1 1,1-1 0,1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3.4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8282,'156'78'2768,"-135"-78"-2296,29 0 969,17 0 631,25 0-487,22 0-489,16 0-232,12 0-8,18-7 200,-5-3-79,0-5-673,-12 5-304,-21-1-392,-22 4-1833,-16 7-1720,-25 0-1936,-30 0-1040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8330,'0'0'6066,"40"27"-3980,132 86-650,-81-55-496,-66-44-619,-1 2-1,-1 0 1,37 34-1,-53-43-305,-1 0 0,1 0 0,-1 1 0,-1 0 0,1 0 0,-1 0 0,-1 1 0,0-1 0,0 1 0,0 0 0,-1 0 0,-1 1 0,1-1 0,-2 0 0,1 1 0,-1 0 0,-1-1 0,1 1 0,-2 0 0,1-1 0,-1 1 0,-1-1 0,0 1 0,0-1 0,-1 0 0,0 1 0,-1-2-1,0 1 1,0 0 0,-6 9 0,-7 5-28,-1-1-1,-1 0 0,0-1 1,-28 22-1,-95 68-68,133-104 80,-48 32-12,-23 18 98,66-41-48,17-9-22,12-4 26,78 0 273,1-4-1,-1-4 1,173-33-1,174-47-4038,-258 45-4224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830 276 6065,'0'0'8796,"-9"-10"-7846,-10-11-851,-19-22 279,-56-47 1,79 77-331,-1 1 0,0 0 0,-1 2 0,0 0 0,0 0 0,-1 2 0,-1 0 1,-19-5-1,19 8-52,0 1 1,0 1 0,0 1 0,0 1 0,-1 0-1,1 1 1,-29 5 0,34-3-3,0 1 0,-1 1 1,1 0-1,1 1 0,-1 1 0,1 0 0,0 0 1,0 2-1,1-1 0,-16 13 0,14-7-3,0 0 0,0 0 0,1 1 0,1 1 0,0 0-1,2 1 1,-1 0 0,-10 24 0,15-27-10,1 0 0,1 0 1,0 0-1,0 0 0,2 1 0,0-1 0,0 1 1,1 0-1,1 0 0,0-1 0,1 1 0,4 20 1,-4-28 11,1-1 0,0 1 1,0-1-1,1 0 0,0 0 1,0 0-1,0 0 1,0-1-1,1 1 0,-1-1 1,1 0-1,0 0 0,1 0 1,-1-1-1,1 1 1,0-1-1,-1 0 0,1 0 1,0-1-1,1 0 0,-1 1 1,0-2-1,12 3 1,6 2-3,1-2 0,0-1 0,-1 0 1,33-2-1,-34-1-37,0 0 1,0-1-1,0-2 1,0 0-1,-1-1 1,1-2-1,-1 0 1,27-12-1,24-18-1697,87-58 0,-15-3-4927,-141 95 6466,47-33-5507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7362,'-3'18'751,"0"-1"0,2 1-1,0-1 1,1 1 0,0 0 0,2-1 0,0 1 0,7 24 0,3-9-32,2-1-1,1-1 0,1 0 1,2-1-1,31 40 0,-20-28-139,147 202 1239,11-7-1,293 286 0,-464-508-1833,-21-38-967,-38-91-4649,23 32-884,11 13-837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722 377 6465,'0'0'10381,"-22"-38"-9577,-73-122-515,87 147-279,0 1 0,0 0 0,-1 1 0,0-1 0,-1 2 0,0-1 0,-1 2 0,0-1 0,0 1 0,-26-14 0,25 16-15,-1 1 0,0 0 0,0 0 0,0 2 0,-1 0 0,0 0 0,1 1 0,-1 1 0,-15-1 0,20 2-10,-1 1-1,1 0 1,0 1-1,0 0 1,0 0 0,0 1-1,0 0 1,0 1-1,0 0 1,0 0-1,1 1 1,0 0 0,0 1-1,-15 10 1,8-2 3,1 2 0,0 0 1,1 0-1,1 1 0,1 1 1,0 0-1,1 1 0,1 0 1,0 0-1,2 1 0,-10 33 1,6-9 62,3-1 1,1 2-1,2-1 1,0 62-1,5-92 6,1 1-1,0-1 0,0 1 1,1-1-1,1 1 1,0-1-1,1 0 0,10 20 1,-11-27-31,0 0 0,0-1 1,1 1-1,0-1 0,0 0 0,0 0 1,1-1-1,0 1 0,0-1 0,0 0 1,0 0-1,1-1 0,-1 0 0,1 0 1,0 0-1,0 0 0,0-1 0,0 0 1,1-1-1,7 2 0,-2-1 19,-1 0 1,1-1-1,0-1 0,0 0 1,0-1-1,0 0 1,0 0-1,0-2 0,-1 1 1,1-1-1,-1-1 0,0 0 1,0-1-1,14-8 0,-7 2-28,0-2 0,-2 0 0,0-1 0,0 0 0,-1-1 0,-1-1 0,20-28 0,-6 4-1256,-1-1 0,35-73 0,-30 24-4650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5673,'0'0'0</inkml:trace>
  <inkml:trace contextRef="#ctx0" brushRef="#br0" timeOffset="1">605 0 5289,'0'0'960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3433,'0'0'248,"256"25"-96,-155-18 464,-4 0-16,-14-3-112,-7 3 376,4 0-528,-22 0-336,-20-3-656</inkml:trace>
  <inkml:trace contextRef="#ctx0" brushRef="#br0" timeOffset="1">991 216 8378,'0'0'0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2969,'0'0'5169,"227"25"-4993,-122-18-176,-5 4-504,14 13-433,-26-6-423,-13 0-2321</inkml:trace>
  <inkml:trace contextRef="#ctx0" brushRef="#br0" timeOffset="1">2170 113 7986,'0'0'2000,"222"25"-8649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04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4849,'0'0'7746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24 3753,'0'0'7763,"-28"-7"-6470,9 2-1010,-1 1-1,0 1 1,-35-1-1,54 4-246,-1 0 0,0 0 0,1 1 0,-1-1 0,0 1 0,1-1 0,-1 1-1,0 0 1,1-1 0,-1 1 0,1 0 0,-1 0 0,1 0 0,0 0 0,-1 1 0,1-1 0,0 0 0,0 0 0,0 1 0,0-1 0,0 1 0,0-1-1,0 1 1,0-1 0,1 1 0,-1-1 0,1 1 0,-1 0 0,1-1 0,-1 1 0,1 0 0,0 0 0,0-1 0,0 1 0,0 3 0,-7 93 3031,7 118 1,2-91-1655,-2-95-1108,5 222 1140,0-187-1472,27 129 0,20-17-1869,-9-58-2254,4-4-3863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1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8010,'0'0'10941,"4"5"-10503,7 4-184,0 0 0,0 0 0,1-1-1,0 0 1,0-1 0,21 8 0,25 15 315,-31-13-335,-1 0 0,0 1 0,-1 2 0,41 42 0,-59-54-226,0 0 0,-1 0 0,0 1 0,0 0 0,-1 0 0,0 0 0,0 1 0,-1-1 0,0 1 0,-1 0 1,0 1-1,-1-1 0,0 0 0,-1 1 0,0-1 0,0 1 0,-1-1 0,-2 17 0,1-20-11,-1 0 0,0 1 0,0-1 0,-1 0 1,0 0-1,0-1 0,0 1 0,-1 0 0,0-1 0,-10 11 0,5-6-10,-1-1 0,-1 0 1,0-1-1,0-1 0,-15 10 1,-12 2-26,0-1 0,-73 25 1,56-26 106,-74 15 1,108-26 98,21-7-164,-1 0 0,1 0 0,0 0 0,0 1 0,0-1-1,-1 0 1,1 0 0,0 0 0,0 0 0,0 0 0,0 0 0,-1 1-1,1-1 1,0 0 0,0 0 0,0 0 0,0 1 0,0-1 0,0 0-1,0 0 1,-1 0 0,1 1 0,0-1 0,0 0 0,0 0 0,0 0-1,0 1 1,0-1 0,0 0 0,0 0 0,0 1 0,0-1 0,0 0-1,0 0 1,0 0 0,0 1 0,1-1 0,-1 0 0,0 0 0,0 1 0,3 1 7,-1-1 0,1 1 1,0-1-1,0 0 0,-1 1 1,1-1-1,0 0 1,0-1-1,0 1 0,7 0 1,84 9 327,1-4 1,113-7 0,-118 0-331,245-25-121,-226 10-2212,-2-2-3363,-41 4-2972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3.6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480 116 9194,'0'0'8647,"-32"-19"-8646,-106-59-234,132 75 220,0 0 0,0 0 0,-1 1-1,1 0 1,-1 0 0,1 1 0,-1 0 0,0 0-1,1 0 1,-12 1 0,12 1 8,0 0 1,0 1-1,0 0 0,1 0 1,-1 0-1,0 1 1,-6 3-1,7-3 2,-6 4 11,-1 0 0,1 1 0,1 0 0,-1 1 0,2 0 0,-1 0 0,1 1 0,1 1 0,-1-1 0,2 1 0,0 1-1,0-1 1,1 1 0,-8 20 0,8-13 79,0-1 0,1 1 0,1 1-1,1-1 1,1 0 0,0 1-1,1 0 1,1-1 0,4 28 0,-3-42-76,0 0 0,0 0 0,1 0 0,-1 0 0,1 0 0,0 0 1,0-1-1,0 1 0,1 0 0,0-1 0,0 0 0,0 0 0,0 0 1,1 0-1,0 0 0,-1-1 0,1 0 0,1 1 0,-1-1 0,8 3 0,-3-1-49,0-2 0,1 1 0,-1-1 0,1-1 0,0 0-1,0 0 1,0-1 0,0 0 0,16-1 0,-18 0-118,-1-1 0,1 0 1,0 0-1,-1-1 1,1 0-1,-1-1 1,0 1-1,0-1 0,0-1 1,0 1-1,0-1 1,-1 0-1,11-9 1,-1-2-981,-1-1 0,0 0 0,18-27 0,8-18-4468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3129,'0'0'12825,"-8"13"-10367,6-8-2221,-5 5 124,1 0 0,1 1 0,0 0 0,0 0 0,1 0 0,0 1 0,1 0 0,-2 15 0,-5 315 5326,7-99-4866,-7-123-4236,-9-1-3847,14-106-41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2705,'0'0'13658,"184"7"-12625,-96-7-481,5-11-208,-5-7-176,-13 1-168,-16 2-1112,-8 5-1529,-18 3-1720,-16 0-208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6161,'0'0'4897,"-84"212"-3160,42-112-137,-8 13-352,-9 14-183,0 4-393,-4 7-592,0-3-80,13-4-920,12-11-609,17-17-247,17-32-1945,4-43-768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7146,'0'0'6489,"226"-74"-6161,-163 53-232,-12 0-96,-9 6-896,-17 12-1345,-8-1-863</inkml:trace>
  <inkml:trace contextRef="#ctx0" brushRef="#br0" timeOffset="1">282 227 4793,'0'0'5897,"-46"181"-4232,46-146-153,0-7-304,21-6-240,12-8-191,5-11-313,4-3-176,4 0-200,0-32-88,5-17-712,16-50-1457,-8 14-1224,-13 0-1488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9162,'0'0'6411,"23"0"-6286,71 0-132,-91 0-7,-1 0 1,1 0-1,0 0 0,-1 0 0,1 1 0,0-1 0,-1 1 0,1 0 1,-1 0-1,1 0 0,-1 0 0,1 0 0,-1 0 0,1 1 0,-1-1 0,0 1 1,0-1-1,0 1 0,0 0 0,0 0 0,0 0 0,-1 0 0,1 0 1,-1 0-1,1 1 0,-1-1 0,0 0 0,0 1 0,2 4 0,-1 3-34,0 0 1,-1 0-1,0 0 0,-1 0 0,0 0 0,-2 12 0,1 5 9,-1-2 8,-1 1 1,-1 0-1,-2-1 1,0 0-1,-18 43 1,13-36-11,1 1 0,-11 58 0,20-81 28,0 0 1,0 1-1,2 18 1,-1-25 11,1-1 1,0 1 0,0 0 0,0 0-1,0-1 1,1 1 0,-1-1 0,1 1 0,0-1-1,0 0 1,0 1 0,5 4 0,40 36 74,-31-31-6,-1 1 0,22 26 1,-33-35-59,0 1-1,-1-1 1,1 1 0,-1 0 0,0 1 0,0-1 0,-1 0 0,0 1 0,0 0-1,-1-1 1,2 15 0,-2-9-27,-1 1 1,0 0-1,-2 19 0,1-28 9,0 0 1,0 0 0,0 0-1,-1 0 1,1 0-1,-1 0 1,0 0-1,0-1 1,-1 1 0,1-1-1,0 1 1,-1-1-1,0 0 1,-4 4-1,-3 1 21,0 0-1,0-1 0,-1 0 0,1-1 0,-1 0 0,-1-1 0,1 0 0,-1-1 0,0 0 0,0-1 0,0 0 1,-1-1-1,1 0 0,-16 0 0,27-2 3,0 0 0,0 0 0,0 0 0,0 0 0,0 0 0,0 0 0,0 0 0,0 0 0,0-1 0,0 1 0,0 0 1,0-1-1,0 1 0,0-1 0,1 1 0,-1-1 0,0 1 0,0-1 0,0 0 0,1 1 0,-1-1 0,0 0 0,0 0 0,1 1 0,-1-1 0,1 0 0,-1 0 0,1 0 0,-1-1 1,0-2 41,0 0 0,1 0 1,-1 1-1,1-1 1,0 0-1,1-6 1,0-1-27,-1 0-73,2 1 0,-1 0 0,1-1 0,1 1 0,0 0 0,0 0 0,6-12-1,6-6-481,20-30-1,-4 9-316,106-192-6350,-81 136 2310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7001,'0'0'6725,"21"17"-6576,8 5-437,26 28 0,-52-47 235,-1-1-1,0 1 1,0 0 0,0 0 0,0 0 0,0 0 0,0 0-1,-1 1 1,0-1 0,0 0 0,0 1 0,0-1 0,0 1-1,0-1 1,-1 1 0,0-1 0,0 1 0,0-1-1,0 1 1,0-1 0,-1 1 0,0-1 0,1 1 0,-1-1-1,-1 1 1,0 2 0,1-5 47,-2 7-63,-1 1 1,0-1-1,0 0 0,-1 0 0,0-1 1,0 1-1,-12 11 0,-52 45 5,53-50 55,-138 103 496,190-124-460,-14-3-22,0 2 0,0 1 0,1 0 0,-1 2 1,1 1-1,46-3 0,-68 7-19,0 0 0,1 0-1,-1 0 1,0 0 0,1 0 0,-1 0 0,0 1 0,0-1-1,1 1 1,-1-1 0,0 1 0,0-1 0,0 1 0,1 0-1,-1-1 1,0 1 0,0 0 0,0 0 0,0 0 0,-1 0-1,1 0 1,2 2 0,-2-1 8,0 1 0,0-1-1,0 1 1,-1 0 0,1-1 0,0 1 0,-1 0-1,0-1 1,1 1 0,-2 5 0,1 0 11,-1 0 1,-1 0-1,1 0 0,-1-1 1,-1 1-1,1 0 1,-6 10-1,-11 11 31,-1-2 0,-1-1 0,-1 0 0,-39 34 0,-37 45 344,98-105-383,0 0 1,0 0-1,0 0 0,1 0 0,-1 0 0,0 0 0,0 0 1,0 0-1,0-1 0,0 1 0,1 0 0,-1 0 0,0 0 1,0 0-1,0 0 0,0 1 0,0-1 0,1 0 0,-1 0 1,0 0-1,0 0 0,0 0 0,0 0 0,0 0 0,1 0 1,-1 0-1,0 0 0,0 0 0,0 0 0,0 0 0,0 1 1,0-1-1,0 0 0,0 0 0,1 0 0,-1 0 0,0 0 1,0 0-1,0 0 0,0 1 0,0-1 0,0 0 0,0 0 0,0 0 1,0 0-1,0 0 0,0 1 0,0-1 0,0 0 0,0 0 1,0 0-1,0 0 0,0 0 0,0 1 0,0-1 0,0 0 1,0 0-1,0 0 0,0 0 0,0 0 0,0 1 0,-1-1 1,1 0-1,0 0 0,0 0 0,0 0 0,0 0 0,15-3-111,11-10-2,-1 0-1,41-30 1,-22 14-249,-9 4 56,-27 19 254,1-1 0,0 1 0,0 0 0,1 1 0,-1 0 0,18-5 0,-27 9 56,0 1-1,1 0 0,-1 0 1,0 0-1,0 0 1,1 0-1,-1 0 1,0 0-1,0 0 1,1 0-1,-1 0 0,0 0 1,1 0-1,-1 0 1,0 0-1,0 0 1,1 0-1,-1 0 0,0 0 1,0 0-1,1 0 1,-1 1-1,0-1 1,0 0-1,1 0 0,-1 0 1,0 0-1,0 1 1,0-1-1,1 0 1,-1 0-1,0 0 1,0 1-1,0-1 0,0 0 1,1 0-1,-1 1 1,0-1-1,0 0 1,0 0-1,0 1 0,0-1 1,0 0-1,0 0 1,0 1-1,0-1 1,0 0-1,0 1 0,0-1 1,0 0-1,0 0 1,0 1-1,0-1 1,0 0-1,0 0 0,0 1 1,-1-1-1,1 0 1,0 0-1,0 1 1,0-1-1,0 0 1,0 0-1,-1 0 0,1 1 1,-1 4 69,-1 3 53,0 1 1,0-1-1,-1 0 0,0 0 1,-1 0-1,0-1 0,-8 13 1,-42 52 385,23-34-253,-4 8-22,-30 37-76,-87 148 0,140-206-1742,29-43-3244,17-24 1706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5273,'0'0'3473,"-168"216"-3473,126-163-160,8-7 16,9-14 56,17-14 48,8-15-312,17-3-1009,29-31 993,0-8-1264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6145,'0'0'8954,"168"-78"-8634,-130 60-88,-17 11-168,-5 4-64,-11 3-120,-1 0-104,-4 3-48,0 15-344,0 14-416,0-4-1809,0-7-3760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1328,'0'0'18340,"80"117"-18084,-43-99-256,1-11-248,0-4-1416,8-3-953,-12-28-1848,-9-11-136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1360,'0'0'18276,"14"1"-17249,3 0-790,1-1-19,0 1 1,0 1-1,0 1 0,28 7 0,-44-9-217,0 1 0,0-1 0,1 0-1,-1 1 1,0-1 0,0 1-1,0 0 1,-1 0 0,1 0 0,0-1-1,-1 2 1,1-1 0,-1 0-1,0 0 1,1 0 0,-1 1 0,0-1-1,0 1 1,-1-1 0,1 1-1,0-1 1,-1 4 0,2 7 12,-1 1 0,-1-1 1,-1 17-1,0-7 57,0 1-49,-2 0 0,-6 32 0,5-40-20,0 0 1,2 1-1,0 0 0,1 0 1,0 0-1,2 0 0,2 19 1,-2-31-20,1-1 1,0 0-1,0 0 1,0 0-1,0 0 1,0 0-1,1 0 1,0 0-1,0-1 1,0 1-1,0-1 1,7 5-1,51 34-63,-40-28 78,-3-3 2,-1 0-2,0 1 0,29 25 0,-42-34 3,0 1 0,-1 0-1,0 0 1,1 0-1,-2 0 1,1 1 0,0-1-1,-1 1 1,0 0-1,0-1 1,0 1 0,0 0-1,-1 0 1,0 0-1,0 0 1,0 8 0,-1-7 0,0 0 0,0 0 0,0 0 0,-1 0 0,0 0 1,0 0-1,-1 0 0,0-1 0,0 1 0,-4 8 0,2-8-2,-1 0-1,1-1 1,-1 0 0,0 0-1,0-1 1,-1 1-1,1-1 1,-1 0-1,-7 3 1,0 1 19,-1 0 0,0-2 0,-1 0-1,1 0 1,-1-1 0,0-1 0,-1-1 0,1 0 0,0-1 0,-27 0-1,40-2-16,0 0 0,0 0-1,0-1 1,1 1 0,-1-1-1,0 1 1,1-1 0,-1 0 0,0 1-1,1-1 1,-1 0 0,1 0-1,-1 0 1,1 0 0,-1-1-1,1 1 1,0 0 0,0-1-1,0 1 1,0-1 0,0 1-1,0-1 1,0 1 0,0-1 0,0 1-1,1-1 1,-1 0 0,1 0-1,-1 1 1,1-1 0,0 0-1,-1 0 1,1 0 0,0-2-1,0-3-47,0 0 0,0 0 0,0 0-1,1 0 1,0 1 0,0-1 0,1 0-1,5-12 1,-3 9-67,2 1 0,-1-1 0,2 1 0,-1 0 0,1 1 0,10-10 0,52-44-1101,-41 38 526,74-63-3042,-5 5-2409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3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530 0 6657,'0'0'8754,"-97"213"-7826,59-121 369,-4 3-161,0 4-256,-4 1-392,8-1-360,-4 3-128,5 5-1560,-18 17-1849,9-25-1680,0-25-1568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2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6745,'0'0'11169,"28"0"-9726,93 5-590,-107-5-763,-1 1 0,1 1 1,-1 0-1,0 0 0,0 2 1,0 0-1,0 0 0,0 1 1,-1 0-1,16 11 0,-24-14-96,-1 0 0,0 0-1,0 1 1,0 0 0,0-1 0,-1 1-1,1 0 1,-1 0 0,0 0 0,0 1-1,0-1 1,0 1 0,0-1 0,-1 1-1,1-1 1,-1 1 0,0 0 0,0 0-1,-1 0 1,1-1 0,-1 1-1,0 0 1,0 0 0,0 0 0,0 0-1,-2 5 1,0 0-60,0 1-1,-1-1 0,0 0 1,0-1-1,-1 1 1,0 0-1,-1-1 1,0 0-1,-9 12 0,-30 29-415,-53 47 0,-13 12 701,109-107-176,-1 1 0,1-1 0,0 1 0,0-1 0,0 1 0,0-1 0,0 1 0,0 0 0,0-1 0,1 1 0,-2 3 0,2-5-29,0 0-1,0 1 0,0-1 1,0 1-1,0-1 0,0 0 0,0 1 1,1-1-1,-1 1 0,0-1 1,0 1-1,0-1 0,0 0 1,1 1-1,-1-1 0,0 0 0,0 1 1,1-1-1,-1 0 0,0 1 1,1-1-1,-1 0 0,0 0 0,1 1 1,-1-1-1,0 0 0,1 0 1,-1 0-1,1 1 0,0-1 1,4 1 62,0 0 1,1 0 0,-1-1 0,1 0-1,-1 0 1,7-1 0,4 1 33,11 0-72,-1-1 0,1-1 0,0-2 0,-1 0 0,0-2 0,43-15 0,127-50-5485,-128 42-1921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19 124 6345,'0'0'13447,"-5"0"-11401,-9 0 1468,46 0-2378,625 1 1163,-623 0-2304,-1 1 0,1 2-1,-1 1 1,1 2 0,-2 1-1,1 1 1,-1 2 0,-1 2-1,55 29 1,-60-27-2,3 2 0,36 14-1,-54-26 4,0-1-1,1-1 0,-1 0 1,1-1-1,0 0 0,23 1 0,-14-5-39,-1 0-1,1-2 1,-1 0-1,0-1 1,0-1-1,-1-1 1,31-16-1,-30 14 0,1 0-1,-1 1 0,1 1 1,1 1-1,-1 1 0,35-4 0,14 9 28,-52 1 16,1-1 0,-1 0 0,1-2 0,-1 0 0,1-1 1,-1 0-1,0-2 0,0 0 0,17-8 0,86-51-874,-35 14-2734,5-10-5675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4617,'0'0'8092,"-2"-6"-7207,2 6-850,0 0 0,0 0-1,0 0 1,0 0 0,0 0-1,0 0 1,-1 0 0,1 0-1,0 0 1,0 0 0,0 0-1,0 0 1,0 0 0,0 0 0,0 0-1,0 0 1,0 0 0,0 0-1,0 0 1,0 0 0,0 0-1,0 0 1,-1 0 0,1 0 0,0 0-1,0 0 1,0 0 0,0 0-1,0 0 1,0 0 0,0-1-1,0 1 1,0 0 0,0 0-1,0 0 1,0 103 4623,1 240 1932,6 0-9403,-7-265-4487,0-60 3633,0 4-4107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6369,'0'0'11595,"218"-7"-10315,-109-18-640,-4-3-240,-8 0-304,-18 6-96,-20 8-760,-13 14-2248,-25 4-1769,-17 28 264,-4 3-641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5961,'0'0'10811,"-97"223"-8891,60-130-808,-5 2-408,-9 4-304,5 0-272,0 4-128,4-4-192,8-14-1440,26-10-1505,8-29-727,0-29-1866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2080,'0'0'10311,"21"9"-9550,-12-5-669,-1-1 4,0 0 0,-1 1 0,1 0 0,-1 0 0,0 1-1,12 9 1,-16-11-41,0 1-1,0-1 0,0 1 0,-1 0 0,1 0 0,-1 0 1,0 0-1,0 0 0,0 1 0,-1-1 0,0 1 0,1-1 1,-2 1-1,1-1 0,0 1 0,-1-1 0,0 1 0,-1 7 1,-3 28 399,-2 0 1,-12 43-1,9-47-36,2 0 0,1 0 0,-1 46 0,7-80-406,0 0 0,-1-1 0,1 1 0,0 0-1,0-1 1,1 1 0,-1 0 0,0-1 0,1 1 0,-1-1 0,0 1 0,1-1 0,0 1 0,-1-1 0,1 1 0,0-1 0,0 1 0,0-1-1,0 0 1,0 1 0,0-1 0,2 1 0,0 0-5,0-1-1,1 0 0,-1-1 1,0 1-1,1 0 1,-1-1-1,1 0 1,-1 0-1,5 0 1,1-1 21,0 0 1,0-1 0,0 0 0,0-1 0,-1 0 0,1 0 0,-1 0 0,0-1-1,0-1 1,0 1 0,0-1 0,-1 0 0,0-1 0,0 0 0,0 0 0,-1-1-1,7-8 1,6-8-329,-1 0 0,-1-2-1,26-52 1,11-37-7118,-49 104 5689,8-20-4841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6905,'0'0'9532,"13"-1"-9189,2-1-188,3-1-50,-1 2 0,1 0-1,24 2 1,-39-1-99,1 0 0,0 0 0,-1 1 0,1-1 0,-1 1 0,1 0 0,-1 0 0,0 0 0,1 1 0,-1-1 0,0 1 1,0 0-1,0 0 0,0 0 0,0 0 0,0 0 0,0 0 0,-1 1 0,1 0 0,-1-1 0,0 1 0,0 0 0,0 0 0,3 6 0,-3 1-8,1 0-1,-1 1 1,-1-1-1,0 1 1,0 0-1,-1-1 1,0 1-1,-1 0 1,-4 16-1,0-4-30,-1 0-1,-1 0 0,-11 24 0,8-25 31,1 1-1,1 0 1,1 0-1,1 1 1,1 0-1,1 0 1,-1 43-1,5-64 1,0 0 0,1 0 0,-1 0 0,1 0 0,0 0 0,0 0 0,0 0 0,0-1 0,0 1 0,1 0 0,-1-1 0,1 1 0,0-1 0,-1 1 0,1-1 0,1 0 0,-1 0 0,0 0 1,4 2-1,6 5-25,1-1 1,26 13 0,-28-17 18,0 2 0,-1 0 0,0 0 1,12 9-1,-19-12 13,0 1 0,-1-1 0,1 1 0,-1 0 0,1 0 0,-1 0 0,0 0 0,-1 0 0,1 0 0,-1 0 1,0 1-1,2 7 0,-3-9 1,1 1 1,-1-1 0,0 1 0,0-1-1,0 1 1,0-1 0,-1 0-1,1 1 1,-1-1 0,0 1 0,0-1-1,0 0 1,-1 1 0,1-1 0,-1 0-1,1 0 1,-4 4 0,-5 2 38,-1 0 1,0-1 0,0 0-1,-1-1 1,0 0-1,0-1 1,-1 0 0,0-1-1,0-1 1,0 0 0,0 0-1,0-1 1,-1-1 0,-15 1-1,19-2-22,-22-1 251,31 0-258,0 0 1,0 0-1,0-1 1,0 1-1,0 0 1,1 0-1,-1-1 1,0 1-1,0-1 1,0 1-1,0-1 1,0 1-1,1-1 1,-1 1-1,0-1 1,1 0-1,-1 1 1,0-1-1,1 0 1,-1 0-1,1 1 1,-1-1-1,1 0 1,-1 0-1,1 0 1,-1 0-1,1 0 1,0-1-1,-1-6-28,0 1 0,0-1-1,1 0 1,1 0-1,-1 0 1,1 0-1,1 1 1,-1-1 0,1 0-1,0 1 1,1-1-1,0 1 1,0 0-1,1 0 1,0 0 0,0 0-1,8-9 1,7-6-511,0 1 0,1 2 0,33-26 0,-38 33 121,77-62-3429,-7 3-2104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5193,'0'0'7982,"6"14"-7597,7 15-316,27 67-761,-38-90 340,0 1 0,-1-1-1,1 0 1,-1 1 0,-1-1-1,1 1 1,-1-1 0,-1 1-1,0 7 1,0-10 268,0-1 0,0 1 0,0 0 0,-1 0 0,1 0-1,-1-1 1,0 1 0,0-1 0,0 0 0,-1 1 0,1-1 0,-1 0 0,0 0 0,0-1-1,-6 5 1,-12 9 547,-1-2 0,-48 23 0,75-42 1303,6-5-1661,0 1 0,17-12-1,-27 21-103,3-2 1,-1 0 0,1 0 0,-1 0 0,1 1 0,0 0 0,-1-1 0,1 1 0,8 0 0,-11 18 403,-2-2-288,0 0 0,-1 0 1,0 0-1,-2 0 0,1-1 0,-2 1 0,0-1 0,-1 0 0,0 0 1,-1 0-1,-10 13 0,-28 48 110,52-81-194,0-1 1,1 1 0,-1 1 0,10-6 0,0 0-26,-9 5-17,1 0 0,0 0 1,0 0-1,1 1 0,-1 1 1,1-1-1,0 2 0,0-1 0,1 2 1,17-4-1,-27 6 0,-1 0 0,1 1-1,-1-1 1,1 0 0,-1 0 0,1 0 0,-1 1 0,1-1-1,-1 0 1,1 1 0,-1-1 0,1 1 0,-1-1-1,1 0 1,-1 1 0,0-1 0,1 1 0,-1-1 0,0 1-1,1-1 1,-1 1 0,0-1 0,1 1 0,-1-1 0,0 1-1,0 0 1,0-1 0,0 1 0,0-1 0,0 1 0,0 0-1,0-1 1,0 2 0,-1 26 6,1-20-2,-2 1 23,0 0 0,0 1 0,0-1 0,-1 0 0,-1 0 1,0-1-1,0 1 0,0-1 0,-1 0 0,-1 0 0,1 0 0,-10 10 0,-13 12 241,-47 40-1,62-58-175,-62 54 669,73-64-1027,7-3-276,4-3 375,0 0 0,-1-1-1,14-9 1,-5 4 21,0 0 0,27-11 1,-41 19 236,-4 7 209,-7 10-173,0 0-1,-1-1 1,-1 0 0,0 0-1,-1-1 1,0 0-1,-20 16 1,-11 16-121,1 2-511,38-44-750,6-8-1505,11-18-925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7386,'0'0'9546,"180"251"-6666,-104-170-671,3-3-1065,5 4-512,-8-8-440,-9-7-176,-8-10-16,-17-14-872,-13-11-1024,-12-22-1553,-13-20-640,-4-33-784,0-17-3697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840 0 11114,'0'0'6282,"-331"347"-4810,138-85-1472,25-25-2553,21-35-6168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4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4617,'0'0'6231,"7"35"-4624,-2-3-1186,-2-5-29,2-1 0,1 1 0,1-1 0,1 0 0,1-1-1,22 42 1,30 38 2114,142 183 0,106 71-2429,-187-210-3881,-52-46-2763,-47-67 1495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 4153,'0'0'11306,"-4"-14"-11098,25 35 1081,12 11-169,5 0-696,0 3-336,8 29-88,-8-11-2040,-22-7-4002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5913,'0'0'11891,"264"-47"-10907,-171 16-624,-5 2-160,-9 4-200,-12 8-1240,-8 10-1409,-17 7-2048,-17 0-80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5785,'0'0'2217,"-29"31"-1317,-94 101 88,-15 34 287,35-43-1111,94-112-184,8-10-177,5-8-1082,5-4 1117,1 0 1,0 2-1,0-1 1,1 1-1,21-13 1,-27 18 164,1 1 1,0 0-1,-1 0 1,1 0-1,0 1 1,0 0-1,1 0 0,-1 0 1,0 1-1,1 0 1,-1 0-1,0 1 1,1 0-1,-1 0 1,13 2-1,-18-1 19,1 0 0,0 0 0,-1 0 1,1 0-1,0 1 0,-1-1 0,0 1 0,1-1 0,-1 1 0,0-1 0,0 1 0,1 0 0,-1-1 0,-1 1 0,1 0 0,0 0 1,0 0-1,-1 0 0,1 0 0,-1 0 0,1 0 0,-1 0 0,0 0 0,0 0 0,0 0 0,0 0 0,-1 3 0,2-1 31,1 182 1022,-3-105-896,1-71-169,0 0 1,1 0-1,0 0 1,3 11-1,-4-18-10,1-1-1,0 0 0,-1 1 1,1-1-1,0 0 0,1 0 1,-1 0-1,0 0 0,0 0 1,1 0-1,0 0 0,-1 0 1,1-1-1,0 1 0,0-1 1,-1 1-1,1-1 0,1 0 1,-1 1-1,0-1 0,0 0 1,3 1-1,-1-1 0,-1 0-1,0-1 1,1 1-1,-1-1 1,0 1-1,1-1 1,-1 0 0,1 0-1,-1 0 1,0-1-1,1 1 1,-1-1 0,0 0-1,1 0 1,-1 0-1,0 0 1,0-1 0,4-1-1,-3-1 6,1 1 0,-1-1 0,1 0-1,-1 0 1,-1-1 0,1 1 0,0-1 0,-1 1-1,5-11 1,1-5 17,-1 0 0,-1-1-1,-1 1 1,7-39 0,-7 14 257,1-85 0,-7 129-235,0 1-1,-1-1 1,1 0 0,0 0-1,-1 1 1,1-1 0,0 0-1,-1 1 1,1-1 0,-1 0-1,1 1 1,-1-1 0,1 0 0,-1 1-1,1-1 1,-1 1 0,0-1-1,1 1 1,-1 0 0,0-1-1,1 1 1,-1 0 0,0-1 0,1 1-1,-1 0 1,0 0 0,0-1-1,0 1 1,1 0 0,-1 0-1,0 0 1,0 0 0,1 0 0,-1 0-1,-1 1 1,-32 2 523,26 0-534,0-1 0,0 1 0,1 0 0,-1 1 0,1 0 0,-1 0 0,1 1 1,1-1-1,-1 1 0,1 1 0,0 0 0,0-1 0,0 2 0,1-1 0,0 1 0,0 0 0,1 0 0,-5 9 0,9-15-87,-1 0-1,1 1 1,0-1-1,0 1 0,0-1 1,0 0-1,0 1 1,0-1-1,0 0 1,0 1-1,1-1 0,-1 1 1,0-1-1,1 0 1,-1 0-1,1 1 1,0-1-1,-1 0 0,1 0 1,0 0-1,0 1 1,0-1-1,0 0 0,-1 0 1,2 0-1,-1-1 1,0 1-1,0 0 1,0 0-1,0 0 0,0-1 1,1 1-1,-1-1 1,0 1-1,1-1 1,-1 1-1,0-1 0,1 0 1,1 0-1,41 6-3631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1 256,'0'0'11736,"28"0"-11500,88 0-197,-112 0-61,0 0 0,0 0 1,0 0-1,0 0 0,-1 0 1,1 1-1,0-1 1,0 1-1,0 0 0,-1 0 1,1 1-1,-1-1 0,1 1 1,-1-1-1,4 4 1,-6-4-16,0 1 1,0 0 0,0 0-1,0 0 1,0 0 0,-1 0-1,1 0 1,0 0 0,-1 0-1,0 0 1,0 0 0,1 1-1,-1-1 1,0 0 0,-1 0-1,1 3 1,-1 8 46,0-1 33,-1 0 0,-1-1 0,0 1 0,-1-1-1,0 0 1,0 0 0,-1 0 0,-1-1 0,1 0 0,-14 17 0,-12 25 448,23-37-272,1 1 1,1-1-1,0 1 0,-4 22 1,8-33-185,1 0-1,1 1 1,-1-1 0,1 0-1,-1 1 1,2-1 0,-1 0 0,1 1-1,-1-1 1,1 0 0,1 0-1,-1 0 1,1 1 0,0-1-1,0-1 1,0 1 0,1 0 0,3 4-1,11 11-15,39 33 0,-43-43-16,-1 1 0,0 0 1,0 1-1,-2 0 0,1 0 0,-1 1 1,-1 1-1,12 24 0,-19-34 3,0 0-1,-1 1 1,1-1-1,-1 1 1,0-1 0,-1 1-1,1 0 1,-1-1-1,0 1 1,0 0 0,0-1-1,-1 1 1,1 0-1,-1-1 1,0 1-1,-1-1 1,1 1 0,-1-1-1,0 0 1,0 1-1,0-1 1,0 0 0,-1 0-1,0-1 1,0 1-1,0 0 1,0-1 0,0 0-1,-1 0 1,-3 3-1,-4 0-85,0 0-1,0-1 1,0 0 0,0-1-1,-1-1 1,0 0-1,1 0 1,-1-1-1,0 0 1,0-1-1,-16-1 1,26 0 47,0 0 0,0 0 0,0 0 0,0 0 0,-1-1 0,1 1 0,0-1 0,0 1 0,0-1 0,0 0 0,0 0 0,0 0 0,0 0 0,1 0 0,-1 0 0,0-1 0,1 1 0,-1-1 0,0 1 0,1-1 0,0 1 0,-1-1 0,1 0 0,0 0 0,0 0 0,0 0 0,0 0 0,0 0 0,0 0 0,1 0 0,-1-3 0,-2-7-17,2 1 1,0-1-1,0 0 1,2-21-1,0 17 38,0 3-20,0 1 1,1-1-1,0 0 1,1 1-1,0-1 1,1 1-1,0 0 1,1 0 0,1 0-1,0 1 1,10-15-1,129-181-3459,-127 182 2657,55-79-3573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9122,'0'0'7754,"14"0"-7765,45 0-693,-57 0 643,0 0 0,-1 0 0,1 0 0,0 0 0,0 0 0,-1 0 0,1 0 0,0 0 0,-1 1 0,1-1 0,0 1 0,-1 0 0,1-1 1,-1 1-1,1 0 0,-1 0 0,1 0 0,-1 0 0,0 0 0,1 0 0,1 2 0,-2-1 14,0 0 1,-1 1-1,1-1 1,-1 0-1,1 0 0,-1 1 1,0-1-1,0 0 1,0 0-1,0 1 0,0 2 1,-1 7 13,0 1-37,0-1-1,-1 1 1,-1-1-1,0 0 0,-1 0 1,0 0-1,-1 0 1,0 0-1,-1-1 1,-12 18-1,-10 12-80,-45 49 0,60-74 149,-10 8-23,-16 20 78,37-41-86,-1 0 1,1 0 0,1 0-1,-1 1 1,0-1 0,1 0 0,-1 1-1,1-1 1,0 1 0,0-1 0,1 1-1,-1 3 1,1-6-25,1-1 0,-1 1 0,1-1 0,0 1 0,-1-1 0,1 0 0,0 1 0,-1-1 0,1 0 0,0 1 0,0-1 0,-1 0 0,1 0 0,0 0 0,0 0 0,0 0 0,-1 0 0,1 0 0,0 0 0,0 0 0,0 0 0,-1 0 0,2-1 0,3 1-161,18 0-224,1-1 0,0-2-1,43-9 1,-45 8 312,-22 3 132,1 1 0,-1 0-1,1 0 1,-1 0-1,0 0 1,1 0 0,-1-1-1,1 1 1,-1 0-1,1 0 1,-1 0 0,1 0-1,-1 1 1,1-1-1,-1 0 1,1 0 0,-1 0-1,0 0 1,1 0-1,-1 0 1,1 1 0,-1-1-1,1 0 1,-1 0 0,0 1-1,1-1 1,-1 0-1,0 1 1,1-1 0,-1 0-1,0 1 1,1-1-1,-1 0 1,0 1 0,0-1-1,1 1 1,-1-1-1,0 1 1,0-1 0,0 1-1,0-1 1,0 0-1,0 1 1,0-1 0,0 1-1,0-1 1,0 1 0,0-1-1,0 1 1,0-1-1,0 1 1,0-1 0,0 1-1,0-1 1,0 0-1,-1 1 1,1 1 28,-1 9 53,0 1 1,-1-1 0,-1 0 0,1 0-1,-2 0 1,1-1 0,-2 1 0,1-1-1,-10 15 1,-5 14-5,13-15-119,6-24 29,0 1-1,0-1 0,0 1 1,0-1-1,0 1 0,0-1 0,0 0 1,0 1-1,1-1 0,-1 1 0,0-1 1,0 0-1,1 1 0,-1-1 1,0 1-1,1-1 0,-1 0 0,0 0 1,1 1-1,-1-1 0,0 0 0,1 1 1,-1-1-1,1 0 0,-1 0 1,0 0-1,2 1 0,2-1-46,0 0 0,0 0-1,1 0 1,-1-1 0,0 1-1,0-1 1,0 0 0,6-2 0,35-15-278,-37 14 284,0 1 0,1-1 1,-1 1-1,1 1 0,0 0 0,-1 0 0,13-1 0,-21 3 54,1 0 0,0 0 0,-1 1 0,1-1 0,0 0 1,-1 0-1,1 0 0,-1 0 0,1 1 0,0-1 0,-1 0 0,1 0 0,-1 1 0,1-1 1,-1 0-1,1 1 0,-1-1 0,1 1 0,-1-1 0,1 1 0,-1-1 0,1 1 1,-1-1-1,0 1 0,1-1 0,-1 1 0,0 0 0,0-1 0,1 1 0,-1-1 0,0 1 1,0 0-1,0-1 0,0 1 0,0 0 0,0-1 0,0 1 0,0-1 0,0 2 1,-6 29 205,0-15-164,-1 1 0,-1-2-1,0 1 1,-2-1 0,0 0-1,0-1 1,-20 21 0,-2 5-19,-180 228 58,202-259-196,13-23-848,16-26-2062,9-14-1873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5593,'0'0'4633,"88"113"-9018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6857,'0'0'2850,"37"-2"-2171,122-11 160,-104 8-512,-32 2-212,0 1-1,0 1 1,36 4 0,-57-3-115,-1 0 0,1 1 1,-1-1-1,0 0 0,1 1 1,-1-1-1,0 1 0,1 0 1,-1-1-1,0 1 0,0 0 1,0 0-1,0 0 0,0 0 1,0 0-1,0 0 0,0 0 1,0 0-1,0 0 0,0 0 1,-1 1-1,2 0 0,-1 3 7,1-1-1,-1 0 0,1 1 1,-1-1-1,0 1 0,-1-1 1,1 6-1,-1 6 68,-1 0-1,0 0 1,-5 21 0,0-12 70,-2-1 0,0 0 0,-20 37 0,14-32 10,-17 50 1,28-69-150,1 1 0,0-1 1,0 1-1,1 0 1,0-1-1,1 1 1,0 0-1,4 20 1,-4-28-12,1 0 1,0-1-1,0 1 1,0 0-1,0-1 1,1 1 0,-1-1-1,0 1 1,1-1-1,0 0 1,0 0-1,0 0 1,0 0 0,0 0-1,0 0 1,0 0-1,3 1 1,6 3-59,-1-1 0,1 0 0,11 4 0,-14-7-4,0 1 0,-1 0 1,1 0-1,-1 1 1,0 0-1,11 8 1,-16-10 45,0 1 0,-1 0 0,1 0 0,0 0 0,-1 0 0,0 0 0,1 0 0,-1 0 0,-1 0 0,1 0 1,0 0-1,-1 1 0,1-1 0,-1 0 0,0 0 0,0 5 0,-1-3-6,1 1 1,-1-1-1,1 1 1,-2-1-1,1 1 1,0-1-1,-1 0 1,0 0-1,-4 7 1,1-5 28,0 0 1,-1 0-1,0-1 1,0 1 0,0-2-1,-1 1 1,0-1 0,0 0-1,0 0 1,-1-1-1,0 1 1,0-2 0,-10 4-1,4-2 107,0-1-1,-1-1 1,1 0-1,-1-1 1,0 0-1,0-1 1,-17-2-1,30 1-62,0 0 0,0-1 0,-1 1-1,1-1 1,0 0 0,0 1 0,0-1-1,0 0 1,0 0 0,0 0 0,0 0 0,0-1-1,1 1 1,-1-1 0,0 1 0,1-1-1,-1 1 1,1-1 0,0 0 0,-1 0-1,1 0 1,0 1 0,0-1 0,0 0-1,0 0 1,1-1 0,-1 1 0,0 0-1,1 0 1,0 0 0,-1 0 0,1-4 0,-1-8 381,0 1 1,2-1 0,-1 0 0,4-16 0,-1 15 13,1-1 0,1 0 0,0 1 0,1 0 0,0 0-1,1 0 1,17-25 0,76-91 1490,-77 104-1626,13-16-276,3 2 0,69-57 0,28-6-6328,-66 53-2256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4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17716,'0'0'7385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3825,'0'0'15987,"277"-4"-15603,-143-24-240,-8 0-144,-12-4-144,-18 4-1872,-29 10-825,-29 7-832,-17 8-1168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3625,'0'0'12813,"-26"10"-11899,18-7-853,-4 1 15,0 0 1,1 1-1,0 0 1,0 1-1,0 0 1,1 0-1,0 1 0,0 1 1,1 0-1,0 0 1,0 1-1,1 0 1,0 0-1,0 1 1,-11 20-1,-212 382 903,54-102-3732,173-304 0,5-12 1847,10-18-110,11-9 386,1 1 1,2 1 0,1 1-1,1 1 1,2 1 0,56-41 0,-74 60 655,1 1 1,0 0 0,0 1-1,0 0 1,1 1 0,0 1-1,0 0 1,1 0 0,0 2-1,-1-1 1,25-1 0,-36 5 41,0 0 1,-1 0-1,1 0 1,0 0-1,0 0 1,0 1-1,-1-1 1,1 1-1,0-1 1,0 1-1,-1 0 1,1-1-1,-1 1 1,1 0-1,0 0 1,-1 0-1,0 0 1,1 1-1,-1-1 1,0 0-1,1 0 1,-1 1-1,0-1 1,0 1-1,0-1 1,0 1-1,0 0 1,-1-1-1,1 1 1,0 0-1,-1-1 1,1 1-1,-1 0 1,1 2-1,0 8 328,0 1-1,0-1 0,-1 0 0,-2 17 1,0 1 92,-2 239 3501,4-263-3935,0 0 0,0-1 1,0 1-1,1-1 0,0 1 0,0-1 0,3 11 1,-2-14-57,-1 0 0,0-1 1,0 1-1,1 0 0,-1-1 1,1 0-1,-1 1 0,1-1 1,0 0-1,-1 1 0,1-1 0,0 0 1,0 0-1,0-1 0,0 1 1,0 0-1,0-1 0,0 1 1,0-1-1,0 1 0,0-1 1,0 0-1,3 0 0,2 0-14,-1 0-1,1-1 0,0 1 1,-1-2-1,1 1 0,-1 0 0,1-1 1,-1-1-1,0 1 0,0-1 1,0 0-1,0 0 0,0-1 1,0 1-1,-1-1 0,0-1 0,0 1 1,0-1-1,0 0 0,-1 0 1,5-7-1,3-5-48,-1 0 1,0-1-1,-2 0 1,0-1-1,11-34 1,-15 37 121,-1-1 1,-1 0 0,-1 1-1,0-1 1,-2-34-1,0 37 124,0 12-133,0 1-1,0-1 0,0 0 0,0 1 1,0-1-1,-1 1 0,1-1 1,-1 1-1,1-1 0,-1 1 0,1 0 1,-1-1-1,0 1 0,1 0 0,-1-1 1,0 1-1,0 0 0,0 0 1,0-1-1,0 1 0,0 0 0,-1 0 1,1 1-1,0-1 0,-1 0 1,1 0-1,0 0 0,-1 1 0,1-1 1,-3 0-1,-3 0 60,0-1-1,0 2 1,0-1 0,-1 1 0,-9 1-1,1-1-114,12 0-32,1 0 0,-1 0 0,0 0 0,1 1-1,-1 0 1,0 0 0,1 0 0,-1 0 0,1 0 0,-1 1-1,1-1 1,0 1 0,-1 0 0,-4 4 0,5-3-333,1-1-1,0 0 1,0 1 0,0 0 0,0-1 0,0 1-1,1 0 1,0 0 0,-1 0 0,-1 5-1,3-8 317,0 0-1,0 1 0,0-1 0,0 0 0,0 0 0,0 0 0,0 0 0,0 0 0,0 0 0,0 0 1,0 0-1,0 1 0,0-1 0,0 0 0,0 0 0,0 0 0,0 0 0,0 0 0,0 0 0,0 0 0,0 0 1,0 1-1,1-1 0,-1 0 0,0 0 0,0 0 0,0 0 0,0 0 0,0 0 0,0 0 0,0 0 1,0 0-1,0 0 0,0 0 0,0 0 0,1 0 0,-1 1 0,0-1 0,0 0 0,0 0 0,0 0 1,0 0-1,0 0 0,0 0 0,1 0 0,-1 0 0,0 0 0,0 0 0,0 0 0,0 0 0,0 0 0,0 0 1,0 0-1,0-1 0,1 1 0,-1 0 0,0 0 0,0 0 0,0 0 0,0 0 0,0 0 0,0 0 1,0 0-1,0 0 0,0 0 0,1 0 0,24-2-4410,8-3-541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4.8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466 227 5969,'0'0'7790,"-28"-31"-7433,-93-98-345,113 119-71,-1 1-1,0 1 1,-1 0 0,0 0-1,-12-8 1,18 15 0,0-1-1,0 1 1,0 0 0,0 0 0,0 0-1,0 1 1,0-1 0,0 1-1,0 0 1,-5 1 0,-3-1-76,6 0 92,0 0 0,0 1 0,0 0 0,0 0 0,0 0 0,1 1-1,-1 0 1,0 0 0,1 0 0,-1 1 0,1-1 0,0 2 0,0-1-1,-6 5 1,4-1 23,0 0-1,0 0 1,1 0 0,0 1-1,1 0 1,-1 0 0,2 1-1,-6 10 1,2 2 56,1-1 1,1 1-1,0 1 1,2-1-1,0 1 1,2 0-1,-1 26 1,3-42 7,0 0 1,1 0 0,-1-1 0,1 1 0,0 0-1,0 0 1,3 7 0,-3-11-20,1 0 1,-1 0-1,0 0 1,0 0-1,1 0 0,-1 0 1,1-1-1,0 1 1,-1 0-1,1-1 1,0 0-1,0 1 0,0-1 1,0 0-1,0 0 1,0 0-1,0 0 1,0 0-1,1-1 0,3 1 1,4 2 25,1-2 0,0 1 0,0-2 1,0 1-1,0-2 0,0 1 0,0-1 1,0-1-1,0 0 0,15-5 0,-11 1-10,0 0-1,-1-1 0,0 0 1,0-1-1,-1-1 1,19-15-1,-10 4-548,-1 0 0,34-42 1,21-49-4351,-34 36-1842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4 7426,'0'0'12214,"-10"1"-11564,4 0-685,-19 4-308,25-4 338,0-1 1,0 0-1,-1 0 1,1 0 0,0 1-1,0-1 1,0 0-1,0 0 1,0 1-1,0-1 1,0 0-1,0 0 1,0 1-1,0-1 1,0 0-1,0 0 1,0 1-1,0-1 1,0 0-1,0 0 1,0 0-1,0 1 1,0-1 0,0 0-1,0 0 1,0 1-1,0-1 1,0 0-1,1 0 1,-1 0-1,0 1 1,0-1-1,0 0 1,1 0-1,15 14-40,-2-5-103,-2 1 0,1 0 0,-1 1 0,-1 1 0,0-1 0,0 2 0,-1-1 0,-1 2 0,12 20 0,-10-11-27,-1 0 0,-1 1 1,-1 0-1,-1 1 1,6 35-1,1 28 210,3 173 0,-17-257 2,0 1 1,-1-1-1,1 0 1,-1 0-1,0 0 0,0 1 1,0-1-1,-1 0 1,0-1-1,1 1 1,-1 0-1,-1 0 1,1-1-1,0 1 1,-1-1-1,-3 4 1,1-2 50,-1 0 1,-1 0-1,1-1 1,-1 1-1,1-1 1,-1-1-1,0 1 1,-9 2 0,-9 2 286,-1-2 0,0 0 0,0-2 0,-31 2 1,18-4 579,-47-4 1,83 2-907,0 0 0,0 0 1,0 0-1,0-1 0,1 1 1,-1-1-1,0 0 0,0 0 0,0 0 1,1 0-1,-1 0 0,0 0 1,1-1-1,0 1 0,-1-1 0,1 0 1,0 0-1,-1 0 0,-2-4 1,3 1-37,0 1 0,0-1 0,0 0-1,1 0 1,-1 0 0,1 0 0,0 0 0,1 0 0,0 0 0,-1 0 0,2-6 0,0-2-69,0 1-1,1-1 1,1 1-1,0 0 1,0 0-1,1 0 0,1 0 1,0 0-1,1 1 1,0 0-1,14-18 1,10-11-829,59-60 1,-68 78 401,342-309-10158,-326 300 9088,35-32-2104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5857,'0'0'10440,"13"5"-10313,-6-2-130,3 0 7,-1 1-1,0 1 0,15 8 1,-21-11-28,0 1 0,0-1 1,0 0-1,0 1 0,0 0 1,-1 0-1,1 0 0,-1 0 0,0 0 1,0 0-1,0 1 0,0-1 0,-1 1 1,1-1-1,-1 1 0,1 4 0,0 1-13,0 1 0,-1-1 0,0 1 0,-1-1 0,0 1 0,0-1 0,-1 1 0,0-1 0,-1 0 0,0 1 0,-1-1 0,0 0 0,0 0 0,-1 0 0,0-1 0,0 0 0,-7 10 0,-65 67 166,7-9 451,69-76-592,-1 1 0,1-1 0,-1 1 0,1-1 0,-1 1 0,1-1 0,-1 1 1,1-1-1,-1 1 0,1-1 0,0 1 0,-1 0 0,1-1 0,0 1 0,0 0 0,-1-1 0,1 1 0,0 0 0,0 0 0,0-1 0,0 1 0,0 0 0,0-1 0,0 1 1,0 0-1,0-1 0,0 1 0,0 0 0,1 0 0,-1-1 0,0 1 0,0 0 0,1-1 0,-1 1 0,0-1 0,1 1 0,-1 0 0,1-1 0,-1 1 0,1-1 0,-1 1 0,1-1 1,-1 1-1,1-1 0,-1 0 0,1 1 0,0-1 0,-1 0 0,1 1 0,0-1 0,1 0 0,4 2-66,0 0-1,1-1 1,-1 0-1,12 0 1,-9 0 162,-7-1-84,0 1 0,0-1 0,0 1 1,0-1-1,-1 1 0,1 0 1,0 0-1,0 0 0,0 0 0,-1 0 1,1 0-1,-1 0 0,1 1 0,-1-1 1,1 1-1,-1-1 0,0 1 1,1-1-1,-1 1 0,0 0 0,0 0 1,0-1-1,-1 1 0,1 0 1,0 0-1,-1 0 0,1 0 0,-1 0 1,1 0-1,-1 0 0,0 3 0,0 8-46,1-1-1,-2 0 0,-4 24 0,5-36 47,-1 9-12,-2 0 1,1 0 0,-1-1-1,-1 0 1,1 1-1,-1-1 1,-1-1-1,1 1 1,-1-1 0,-8 9-1,-6 5 179,0-1 1,-27 21-1,69-43-332,40-22 49,-46 16 36,1 1-1,0 1 1,0 0 0,28-4-1,-45 10 80,0 0 0,-1 0 0,1 0 0,-1 0 0,1 0 0,-1 0 0,1 0 1,-1 0-1,1 0 0,-1 0 0,1 0 0,-1 0 0,1 1 0,-1-1 0,1 0 0,-1 0 0,1 0 0,-1 1 0,1-1 0,-1 0 0,1 1 0,-1-1 0,1 0 0,-1 1 0,0-1 0,1 1 0,-1-1 0,0 1 1,1-1-1,-1 0 0,0 1 0,0-1 0,1 1 0,-1-1 0,0 1 0,0 0 0,0-1 0,0 1 0,0-1 0,0 1 0,0-1 0,0 1 0,0-1 0,0 1 0,0-1 0,0 1 0,0 0 0,0-1 1,0 1-1,0-1 0,-1 1 0,1 0 0,-1 0 18,1 6 47,-1 0 0,0-1 0,0 1 0,-1-1 0,0 1 0,0-1 1,0 0-1,-1 1 0,-6 10 0,-43 55 190,6-8-338,55-63-1675,-1-2 1652,-1 0 0,1-1 0,0 0 0,-1 0 0,1-1 0,-1 0 0,0 0 0,13-8 0,-13 6 128,1 1 0,-1 0 0,1 0 0,0 1-1,0 0 1,0 1 0,0 0 0,1 0 0,9-1 0,-18 3 10,1 1 1,-1-1-1,0 0 0,0 0 1,0 1-1,1-1 0,-1 0 1,0 0-1,0 1 0,0-1 1,0 0-1,0 0 0,1 1 0,-1-1 1,0 0-1,0 1 0,0-1 1,0 0-1,0 0 0,0 1 1,0-1-1,0 0 0,0 1 1,0-1-1,0 0 0,0 1 1,0-1-1,-1 0 0,1 0 0,0 1 1,0-1-1,-1 4 166,0 4-52,-1 0 0,0 0 0,-1 0-1,0 0 1,0 0 0,-1-1 0,0 1 0,0-1 0,-6 8 0,-58 69-39,31-39-179,18-20-288,-51 60-692,62-77 330,1-1 0,-1 0 0,-1 0 0,1-1 0,-1 0 0,0 0 0,-19 7 0,9-10-2683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5697,'0'0'6578,"243"50"-6578,-201-15-1153,-8-6-1047,-13-8-1353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9738,'0'0'5648,"33"12"-5359,108 43-282,-130-50-64,1 0 0,-1 0 1,0 1-1,0 0 0,-1 1 0,0 1 1,0 0-1,-1 0 0,0 0 0,0 1 1,13 19-1,-15-16 8,-1-1 1,-1 1-1,0 0 1,0 1-1,-1-1 0,-1 1 1,0 0-1,-1 0 1,1 13-1,0 0 47,0-1-1,10 33 1,-10-50-2,-1 0 0,1 0 0,1-1 1,-1 1-1,1-1 0,1 0 0,-1 0 0,1 0 0,0-1 0,1 0 1,7 7-1,-4-5 32,-3-4-40,-1 0 1,0 0-1,-1 0 0,1 1 1,-1 0-1,6 8 0,-9-12 24,-1 0 0,1 1-1,-1-1 1,1 0 0,-1 0-1,0 1 1,0-1 0,1 0-1,-1 1 1,0-1-1,0 0 1,0 1 0,0-1-1,-1 0 1,1 1 0,0-1-1,0 0 1,-1 1 0,1-1-1,-1 0 1,1 0-1,-1 0 1,0 1 0,1-1-1,-1 0 1,0 0 0,0 0-1,0 0 1,0 0-1,0 0 1,0 0 0,0-1-1,0 1 1,0 0 0,0 0-1,0-1 1,0 1 0,-1-1-1,-1 1 1,-16 9 196,0-2 1,-1 0 0,0-1-1,0-1 1,-1-1 0,-28 4-1,-7-3 1896,-69-2 0,125-4-2101,0 0 1,-1 0-1,1-1 1,0 1-1,0 0 1,0 0 0,-1 0-1,1 0 1,0-1-1,0 1 1,0 0-1,0 0 1,0 0-1,-1-1 1,1 1-1,0 0 1,0 0 0,0 0-1,0-1 1,0 1-1,0 0 1,0 0-1,0-1 1,0 1-1,0 0 1,0 0-1,0-1 1,0 1 0,0 0-1,0 0 1,0-1-1,0 1 1,0 0-1,0 0 1,0 0-1,0-1 1,1 1-1,-1 0 1,0 0 0,0 0-1,0-1 1,0 1-1,1 0 1,-1-2-3,3-3-80,0-1 0,1 0 1,-1 1-1,1 0 0,0 0 0,1 0 0,-1 0 1,1 0-1,0 1 0,0 0 0,8-5 0,2-3-170,207-163-5819,-112 90-342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11410,'0'0'10611,"226"226"-8779,-134-137-920,5 3-496,-13 3-128,-13 1-288,-12-11-216,-17-18-800,-13-14-744,-12-24-833,-13-68-6057,-4-21 3225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7:3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0 8242,'0'0'6537,"-143"234"-3056,43-71-777,-26 46-1543,-25 31-1161,29-38-1721,21-64-5320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40 212 184,'0'0'16266,"-8"3"-14195,-23 7 702,72-19-2027,1-3 0,48-21 0,20-6 98,-48 22-448,1 3-1,129-12 1,130 16 801,-196 10-3839,233-30-1,-279 13-3845,-18-1-1449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36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2096,'0'0'1071,"39"-5"-447,2 0-482,1 1 76,-1-2 1,0-3-1,79-25 0,-3-9 652,121-39 482,-169 61-718,106-17 0,408-4 1826,-263 27-1715,-202 7-465,605-27 559,-78 64 141,100 52 517,3-37-501,36-41-123,-450-4-581,667-15 527,-114 1-592,-442 13-90,839-8 594,393-4 271,550-11 194,551-2-764,-1355 87-398,-763-23 207,180-24-183,-641-14-115,-186 1 29,1 1-156,0 0 0,0-2 0,0 0 0,-1 0 0,1-1 0,0-1 0,23-7 0,-35 9 15,-1 0 0,0 0 1,1 0-1,-1 0 0,0 0 1,1 0-1,-1 0 0,0 0 0,0 0 1,0-1-1,0 1 0,0 0 1,0-1-1,-1 1 0,1-1 1,1-2-1,-2 1-460,1 1 1,-1-1-1,0 1 0,0-1 1,0 0-1,0 1 1,0-1-1,0 0 0,-1-3 1,-10-27-7035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2881,'0'0'12780,"14"4"-10493,33 5-530,0-2 0,66 1 0,114-7 713,-127-1-1745,775-18 1411,-686 11-3999,94 3-5077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887 504 3881,'0'0'10703,"-44"-18"-8638,-143-69-271,174 80-1655,0-1 0,1 0-1,0 0 1,0-1 0,1-1 0,0 0 0,0-1 0,1 0 0,1 0 0,-10-15 0,-3-5 65,-2 2-48,-12-18 130,-76-75 0,106 116-264,-1 0 1,-1 0-1,1 1 0,-1 1 1,1-1-1,-1 1 0,-13-5 0,17 8-18,0 0 0,0 0-1,0 0 1,0 0 0,0 1 0,0 0-1,0-1 1,0 1 0,0 1-1,0-1 1,0 1 0,0-1-1,0 1 1,0 1 0,0-1-1,0 0 1,0 1 0,1 0 0,-6 3-1,2 0-4,0 2 0,0-1 0,1 0 0,0 1 0,0 1 0,1-1 0,0 1 0,-7 12 0,-30 76-12,26-53 10,3 2 1,1 0 0,3 0-1,1 1 1,3 0 0,-1 66 0,6-102 2,0 5 0,0 1 0,1 0 0,4 18 0,-4-29 0,1 0 0,-1 0 0,1-1 0,0 1 0,0-1 0,0 1 0,1-1 0,-1 0 0,1 0 0,0 0 0,1 0 0,-1 0 0,1-1 0,4 4 0,0-1 0,0-2 0,0 1 1,1-1-1,-1 0 1,1-1-1,0 0 1,0 0-1,0-1 1,0-1-1,1 1 1,-1-1-1,12-1 0,-4 1 8,1-2 0,-1-1 0,0 0-1,0-1 1,0-1 0,18-6 0,-10 0-10,0-1 1,-1-2-1,0-1 1,0 0 0,28-25-1,103-99-442,12-36-1540,-142 144 223,-1-1 0,-2 0-1,-2-2 1,20-39 0,-35 60-195,-1 1-1,5-23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6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1058 34 2697,'0'0'9196,"0"-6"-8137,0-17-80,0 23-954,0-1-1,0 1 1,0 0 0,0 0-1,0 0 1,0 0 0,0 0 0,0-1-1,0 1 1,0 0 0,-1 0-1,1 0 1,0 0 0,0 0-1,0-1 1,0 1 0,0 0-1,0 0 1,0 0 0,0 0-1,0 0 1,0 0 0,0 0 0,-1 0-1,1-1 1,0 1 0,0 0-1,0 0 1,0 0 0,0 0-1,0 0 1,-1 0 0,1 0-1,0 0 1,0 0 0,0 0 0,0 0-1,0 0 1,0 0 0,-1 0-1,1 0 1,0 0 0,0 0-1,0 0 1,0 0 0,0 0-1,-1 0 1,1 0 0,0 0 0,0 0-1,0 0 1,0 0 0,0 0-1,0 0 1,-1 1 0,1-1-1,0 0 1,0 0 0,0 0-1,0 0 1,0 0 0,0 0-1,0 0 1,0 1 0,-8 6 402,-14 23 631,1 1-1,-27 56 0,25-44-937,20-37 62,1-4-16,1 0 1,-1 1-1,1-1 1,0 1 0,0-1-1,0 1 1,0 0-1,0-1 1,1 1-1,-1 5 575,-25 3 2537,2 9-3004,-31 25-137,-96 105 0,98-82-167,-56 93 0,-32 83 180,-83 128-4026,122-220-6663,72-115 4996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1293 0 320,'0'0'14579,"-264"230"-12890,167-120-57,-12 14-120,-12 14-664,-5 11-440,4 3-392,9-3-16,12 0-608,25-15-2024,5 11-1177,21-38-1816,8-33-1769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609 379 6473,'0'0'4257,"-22"-35"-2643,-71-113-386,87 139-1128,0 0-1,-1 0 1,1 1 0,-1 0-1,-1 0 1,0 1 0,0 0-1,-14-9 1,15 13-66,0 0 0,0 0 0,0 1 0,0 0 0,0 0 0,-1 1 0,1 0 0,-12 0 0,11 1-28,1 0 0,-1 1 0,1 0 0,-1 0 0,1 1 0,0-1 0,0 2 0,-1-1 0,2 1 0,-1 0 0,0 0 0,0 1 0,1 0 0,0 0 0,0 1 0,0-1 0,0 1 0,1 1 0,-6 6 0,-5 8-4,1 0 0,1 1 0,1 0 1,-17 38-1,9-11 4,2 2 0,2 0 0,3 1 0,1 0 0,3 1 0,3 0 0,-3 88 0,10-125-4,0 0 0,0 0 1,1 0-1,1 0 0,1 0 0,4 16 1,-5-27 1,0 0 0,0 1 0,0-1 0,0 0 0,1 0 0,-1 0 1,1 0-1,0 0 0,0-1 0,1 1 0,-1-1 0,1 0 0,-1 0 1,1 0-1,0 0 0,0-1 0,0 0 0,1 0 0,-1 0 0,1 0 0,8 2 1,2-1 11,0-1 1,0 0-1,0-1 1,1-1 0,-1 0-1,0-2 1,0 1 0,0-2-1,0 0 1,0 0-1,0-2 1,-1 1 0,0-2-1,0 0 1,23-14 0,4-6-11,-2-1 1,0-2-1,58-57 1,-37 27-586,93-115 0,101-195-5870,-150 195 1272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64,'0'0'11618,"-33"181"-10089,33-89 951,0 10-119,29 15-889,30 11-960,17 6-312,12 4-200,8-3 0,-4-11-80,5-11-848,12-3-2673,-25-29-1624,-17-27-880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765 100 4505,'0'0'10193,"-42"-17"-8455,-139-49-806,168 62-879,-1 0 0,0 1 0,0 1 0,1 0 0,-27 0 0,26 3-49,0-1-1,0 2 0,0-1 0,0 2 0,1 0 0,-1 1 0,1 0 0,0 1 0,0 0 1,0 1-1,1 1 0,0 0 0,0 0 0,1 1 0,0 1 0,0 0 0,-18 20 0,11-8-48,0 0 0,1 0 0,1 2 0,1 0 0,1 1-1,1 1 1,-18 47 0,20-39 0,2 0 1,2 1-1,0 0 0,3 0 1,-2 65-1,6-87 31,0 0 1,1 0-1,0 0 1,1 0-1,0 0 1,1 0-1,1-1 1,5 16-1,-6-22-6,0 0-1,-1-1 1,2 1-1,-1-1 1,0 0-1,1 0 1,0 0-1,0 0 1,0-1-1,0 0 1,1 1-1,0-1 1,-1-1-1,1 1 1,0-1-1,0 0 1,0 0-1,0 0 1,1-1-1,8 2 1,-5-2-33,-1-1-1,1 1 1,0-1 0,-1-1 0,1 0-1,0 0 1,-1-1 0,1 0-1,-1 0 1,0-1 0,0 0 0,0 0-1,0-1 1,0 0 0,-1-1 0,0 1-1,0-2 1,0 1 0,10-10-1,8-11-375,-1-2-1,0 0 1,25-42-1,-45 64 332,24-37-2533,46-95 1,-46 68-2067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0 4569,'0'0'8490,"-268"230"-7338,192-106-400,-4 18-120,-8 10-312,-21 36-136,17-18-184,-5 3-80,13-3-840,21-28-680,0 42-1041,26-46-855,3-35 39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483 510 5865,'0'0'1375,"-5"-36"-787,-18-121 118,20 134-584,-1 1 0,-1-1 0,-1 1 0,-1 0 0,-1 1 0,-1-1 0,0 2 0,-2-1 0,-16-23 0,22 37-47,1 1 0,-1-1 0,0 1-1,-1 0 1,1 1 0,-1-1 0,0 1 0,-9-6 0,10 8 6,-1 1 0,1-1 0,-1 1 0,0 0 0,0 1 0,0-1 0,1 1 0,-1 0 0,0 1 0,0-1 0,-9 2 0,10-1-45,-1 1 1,1 0-1,0 0 0,0 0 1,0 0-1,0 1 1,0 0-1,1 0 0,-1 0 1,1 1-1,-1 0 1,-6 5-1,3-1 9,0 0 0,0 1 0,1 0 1,1 0-1,-11 17 0,2 1 75,2 1-1,1 0 1,-15 47 0,17-38-34,2 0 0,1 1 1,-2 37-1,4 111 146,4-177-209,1 0-1,1 0 1,0-1 0,0 1-1,0 0 1,1-1 0,0 1-1,1-1 1,4 11 0,-5-15-14,0 0 0,0 0 1,0 0-1,1 0 0,-1 0 1,1-1-1,0 1 0,0-1 1,0 0-1,0 0 0,0 0 1,0 0-1,0 0 0,1-1 1,-1 0-1,1 1 1,-1-1-1,1 0 0,-1-1 1,1 1-1,5 0 0,2 0 2,-1-1-1,0 0 1,0 0-1,0-1 0,0 0 1,1-1-1,-1 0 1,17-6-1,-10 0-73,0 0 0,-1-2 0,0 0 0,21-17 0,151-118-3519,-110 80-422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1 888,'0'0'9901,"-18"38"-8187,-5 13-1116,-94 194 2088,-13 4-209,-63 129-1413,30 11-1533,150-348-200,1 1 0,2 1 1,-5 49-1,8 54-4811,7-82 785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563 359 7858,'0'0'7696,"-42"-31"-7349,-130-100-334,147 110-99,-26-29-1,48 46 57,0 0 0,-1 0 1,0 0-1,1 1 0,-1 0 0,0-1 0,-1 1 0,1 1 0,0-1 0,-1 1 0,0-1 0,1 1 0,-1 0 0,0 1 0,0 0 0,0-1 0,0 1 1,-7 0-1,8 1 9,0-1 1,0 1-1,0 1 1,-1-1 0,1 0-1,0 1 1,0 0-1,0 0 1,0 0 0,0 1-1,0-1 1,0 1 0,1 0-1,-1 0 1,-6 4-1,4 0 4,0-1 0,1 1 0,-1 0 0,1 0-1,0 0 1,1 0 0,-7 14 0,0 3 7,1 0 0,2 1 1,0 0-1,-5 35 0,6-20 13,3 1-1,0 78 0,4-112-1,0 0 0,0 0 1,1 0-1,0 0 0,0-1 0,0 1 0,1 0 0,-1-1 1,1 1-1,1-1 0,-1 1 0,1-1 0,0 0 0,0 0 1,6 7-1,-4-8 11,0 0-1,0-1 1,1 1 0,-1-1 0,1 0 0,0 0 0,0-1-1,0 1 1,0-2 0,0 1 0,0 0 0,1-1 0,-1 0-1,8 0 1,2 0 22,-1-1-1,1 0 0,0 0 1,-1-2-1,1 0 1,-1-1-1,0 0 0,0-1 1,27-12-1,-16 3-51,0-1 1,-1-1-1,0-1 0,30-28 1,-31 22-385,-1-1 0,-1-1 0,-1-1 0,-1-1 1,-2-1-1,28-51 0,29-64-4046,-13 1-1592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1608,'0'0'10523,"51"244"-7803,-22-105 505,9 9-897,8 5-1151,17-12-441,8-10-520,9-17-216,12-12-104,9-10-1593,33 18-2615,-20-28-1698,-26-19-727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835 327 2425,'0'0'16082,"-43"-37"-14587,-139-122-934,155 136-466,-47-31 0,61 46-99,-1 2-1,0 0 1,-18-6-1,32 12 5,-17-5-86,1 1 0,-1 0 1,0 1-1,0 0 0,-18 1 0,25 2-3,0 0 0,0 1 1,0 0-1,0 0 0,1 1 0,-1 0 0,1 1 0,-1 0 0,1 1 1,-12 6-1,9-2-1,1 0 0,1 1 0,0 0 1,0 0-1,1 1 0,0 1 0,0-1 0,1 1 1,1 1-1,-7 13 0,0 2-10,2 0 1,0 2 0,-11 45-1,14-38 77,2 0 0,2 0 0,1 1-1,1-1 1,3 1 0,1 0 0,5 37 0,-5-68 13,0 1 0,1-1-1,-1 1 1,1-1 0,0 0 0,1 0 0,0 0 0,0 0 0,0 0 0,0-1-1,1 1 1,0-1 0,0 0 0,1 0 0,0 0 0,-1-1 0,11 8 0,-8-8-17,1 0 0,0 0 1,1-1-1,-1 0 0,1 0 0,-1-1 1,1 0-1,0-1 0,0 0 0,0 0 1,0-1-1,14-1 0,-16 1-7,1-1 0,-1 0-1,0-1 1,1 1 0,-1-1-1,0-1 1,0 0 0,0 0-1,-1 0 1,9-5 0,-1-3-214,1 0-1,20-23 1,-20 20-2,72-76-2537,-17-1-2506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6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370 287 5833,'0'0'6787,"0"-34"-6567,0-106-201,1 133-57,-1 0 0,0 1 1,0-1-1,0 0 0,-1 0 0,0 1 1,-1-1-1,1 0 0,-1 1 0,0 0 1,-1-1-1,-3-6 0,4 11-48,-1 0 1,1 0-1,-1 0 0,0 1 0,0-1 0,1 1 1,-1-1-1,0 1 0,0 0 0,0 0 1,0 0-1,-1 1 0,1-1 0,0 1 0,0-1 1,0 1-1,-1 0 0,-3 1 0,-2-1 31,-1 0 0,0 1 0,1 1 0,-1 0 0,1 0 0,-1 1 0,1 0 0,0 0-1,0 1 1,1 0 0,-1 1 0,1 0 0,0 0 0,0 1 0,0 0 0,-12 13 0,4-2 82,0 1 0,1 1 0,1 0 0,1 1 1,-18 37-1,26-47 38,2-1 0,-1 0 0,1 1 1,0 0-1,1 0 0,1-1 0,-1 1 1,1 0-1,1 13 0,0-21-39,0-1 0,0 1 0,0-1 0,1 1 1,-1-1-1,1 0 0,-1 1 0,1-1 0,-1 0 0,1 1 0,0-1 0,-1 0 1,1 1-1,0-1 0,0 0 0,0 0 0,0 0 0,0 0 0,0 0 0,0 0 1,1 0-1,-1 0 0,0-1 0,0 1 0,1 0 0,-1-1 0,0 1 0,1-1 1,-1 1-1,1-1 0,-1 0 0,3 1 0,7 0 62,-1 0 1,0-1-1,20-1 1,-10 0 10,-2-1-204,-1 0 0,1-1-1,-1-1 1,0 0 0,0-2 0,20-8 0,33-11-4252,-42 18-418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974 0 208,'0'0'12820,"-28"18"-11852,17-10-855,-7 3 65,1 1-1,1 0 0,-1 1 0,2 1 0,0 1 0,1 0 1,0 1-1,2 0 0,-1 1 0,2 0 0,-10 21 0,-298 667 2476,217-468-2378,-5 8-135,87-200-145,-80 200-461,46-81-3177,26-71-1401,6-27-284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467 379 8178,'0'0'7520,"-39"-40"-7080,-124-130-324,92 86-105,38 46-53,31 36 34,0 0 0,0 0 0,-1 0-1,1 0 1,0 1 0,-1-1-1,1 1 1,-1 0 0,1 0 0,-1 0-1,1 0 1,-1 0 0,0 0-1,0 1 1,1-1 0,-1 1-1,-3 0 1,3 0 2,1 1 0,0-1 0,-1 1 0,1 0 0,0 0 0,0 0 0,0 0 0,0 0 0,0 0 0,0 1 0,0-1 0,0 1 0,1-1 0,-1 1 0,0 0 0,-1 2 0,-3 6-1,0 0 0,1 0 0,0 0 0,0 0 0,1 1 1,1 0-1,-3 12 0,-5 32 10,2 1 0,-2 63 0,6 113 0,5-207-7,0-10 20,0 0-85,0 0 1,1 0 0,0 0 0,6 27-1,-6-38 31,1-1-1,-1 1 1,0-1-1,1 1 0,0-1 1,-1 0-1,1 0 1,1 0-1,-1 0 1,0 0-1,1 0 0,-1-1 1,1 1-1,0-1 1,0 1-1,0-1 1,0 0-1,0 0 1,1-1-1,-1 1 0,1-1 1,-1 1-1,1-1 1,6 1-1,-5-1 20,0-1 1,-1 1-1,1-1 0,0 0 0,-1 0 0,1-1 1,0 1-1,-1-1 0,1 0 0,0-1 0,-1 1 1,0-1-1,1 0 0,-1 0 0,6-3 1,2-4-39,0 0 1,-1 0 0,0-1 0,10-12 0,29-36-716,-2-2 0,66-109 1,-89 130 348,101-169-2507,-17 5-367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7738,'0'0'4481,"88"241"-2361,-8-85-224,24 57-487,18 49-425,-4 14-248,-13-14-448,-22-28-288,-24-61-136,-13-42-1024,-12-46-1425,-5-42 1017,-3-19-3921,-14-20-2145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4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517 233 7362,'0'0'4861,"-36"-32"-4021,-116-101 23,140 123-757,-1-1 0,0 2 0,-28-15 1,35 21-87,0 1 1,0 0-1,-1 0 1,1 1 0,-1 0-1,-9 0 1,10 0-16,1 1 0,1 0-1,-1 0 0,1 0 0,-1 0 0,1 1 0,-1 0 0,1 0 0,0 0 0,-1 0 0,1 1 0,0 0 0,0-1 0,0 2 1,-7 3-1,5-1-1,0 0 1,1 0 0,-1 1-1,1 0 1,0 0 0,1 0-1,-1 0 1,-3 8 0,-2 8 5,0 0 0,2 1 0,0 0 0,-8 39 0,9-15 80,2 0-1,1 77 1,4-111 5,0-1 0,1 1 0,1-1 1,-1 1-1,2-1 0,0 0 0,0 0 1,1 0-1,11 22 0,-11-28-14,0-1 0,0 0 0,0 1 0,0-1 0,1 0 0,0-1 0,0 1 0,0-1 0,1 0 0,0-1 0,-1 1 0,1-1 0,0 0 0,1 0 0,-1-1 0,0 0 0,1 0 0,-1-1 0,14 2 0,-7-1 12,0-2 0,0 0 1,0 0-1,0-1 1,0-1-1,0 0 0,0-1 1,0 0-1,-1-1 1,0 0-1,0-1 0,0 0 1,0-1-1,20-14 0,-16 8-138,-1 0-1,-1-1 0,0 0 0,0-1 0,-2 0 1,0-2-1,0 1 0,-2-1 0,18-34 0,-14 17-1322,-1-1 0,-2 0 0,-2 0 0,10-65 0,-15-2-5422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0 323 328,'0'0'3449,"37"8"-2414,-19-5-899,40 9 345,0-2 0,1-3-1,65-1 1,425-44 2243,-358 19-2047,633-63 1377,690-57-961,-514 103-671,0 39 571,-187 7-1155,-765-11-1275,85-11 0,-97 5-943,42-13 1,-4-7-2676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16:5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1968,'0'0'12563,"25"0"-27054</inkml:trace>
  <inkml:trace contextRef="#ctx0" brushRef="#br0" timeOffset="1">328 291 8378,'0'0'3032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7914,'0'0'12610,"-50"53"-12146,42 4 33,-5 10-233,-8 15-176,-8 10-88,-9 14-16,0 11-873,0 7-1863,17 21-1137,5-28-1768,16-43 248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7490,'0'0'12930,"286"106"-11209,-211-56-905,1-1-520,-1 1-160,-8-8-136,-12-3-600,-9-10-1697,-12-26-2104,-9-3-1352,-17-3 1008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789 266 6209,'0'0'10411,"-130"241"-9331,84-152-608,-8-1-240,-5-6-232,-8-5-24,-5-6-1000,-3-7-1017,-1-18-119,-12-42-521,21-4-551,12-15-145</inkml:trace>
  <inkml:trace contextRef="#ctx0" brushRef="#br0" timeOffset="1">303 1 2288,'0'0'6026,"180"209"-5306,-138-163-608,21-4-112,-9-10-2080,-7-18-3802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1 978 6041,'0'0'5922,"71"-43"-13124</inkml:trace>
  <inkml:trace contextRef="#ctx0" brushRef="#br0" timeOffset="1">9 237 6833,'0'0'9010,"252"-60"-6945,-164 35-1073,5 1-648,3-1-240,-8 4-104,-12 3-784,-9 0-2009,-21 1-839,-17 2-1794,-20 1-351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6.9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0 1 2793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5985,'0'0'4529,"-105"180"-2296,50-88 15,-4 8-671,-4 6-977,5 0-472,7 0-128,9-14-1785,21-39-1327,13-24-1841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5177,'0'0'6297,"13"38"-5500,37 121-513,-47-150-331,0 1 1,0 0-1,-1 0 1,-1 1-1,0-1 1,0 0-1,-1 17 1,-1-6-2404,4-161-1576,-1 98 3822,3 0 0,19-80 1,-17 97 204,-4 8 252,2 0-1,0 0 0,0 0 0,2 1 0,0-1 1,1 2-1,16-25 0,-22 38-79,0-1 1,0 1 0,0 0-1,1 0 1,-1 0 0,1 0-1,-1 0 1,1 1-1,0-1 1,-1 1 0,1 0-1,0 0 1,0 0 0,0 0-1,0 0 1,0 0-1,1 1 1,-1 0 0,0-1-1,0 1 1,0 0-1,0 1 1,0-1 0,0 0-1,1 1 1,-1 0 0,0 0-1,4 1 1,0 2 121,1-1 1,-1 1 0,0 0-1,0 1 1,-1 0-1,1 0 1,-1 0 0,0 1-1,7 8 1,11 17 196,0 0-1,-3 1 1,0 1 0,15 37 0,-26-49-512,-1 1 1,-1 1 0,-1-1 0,-2 1 0,0 0 0,-1 1 0,2 43 0,-7-62-58,1 0 0,-1-1 0,1 1-1,-1 0 1,-1-1 0,1 0 0,-1 1 0,1-1 0,-1 0 0,-1 1 0,1-1 0,0 0 0,-1-1 0,0 1 0,0 0 0,0-1 0,0 1 0,-1-1-1,1 0 1,-1 0 0,0-1 0,0 1 0,0-1 0,0 0 0,0 0 0,-6 2 0,-3 1-250,1-1 1,-1-1-1,0 0 0,0 0 0,-1-1 1,1-1-1,0-1 0,-18 0 1,26-1 154,0 1 0,0-1 0,0 0 0,0 0 1,0-1-1,0 0 0,1 0 0,-1 0 0,0 0 0,1-1 1,0 1-1,-1-1 0,1 0 0,-5-6 0,2 2-80,2 1 0,-1-2 0,1 1-1,0 0 1,0-1 0,1 0 0,-6-14 0,2-2-275,1-1-1,1 0 1,2 0 0,-4-50 0,7-37 360,1 110 241,0 0 0,1 0 0,-1 0 0,0 0 0,1 1 0,-1-1 0,1 0 0,0 0 0,0 0 0,0 0 0,-1 1 0,2-1 0,-1 0 0,0 1 0,0-1 0,0 1 0,1-1 0,-1 1 0,1 0 1,-1 0-1,1-1 0,0 1 0,-1 0 0,1 0 0,0 0 0,0 1 0,-1-1 0,1 0 0,0 1 0,0-1 0,0 1 0,0 0 0,0 0 0,0-1 0,0 1 0,0 1 0,0-1 0,0 0 0,2 1 0,1-1 67,-1 1 0,0 0 0,1 0-1,-1 0 1,0 0 0,0 1 0,0-1 0,0 1 0,0 0 0,0 1 0,-1-1-1,1 0 1,-1 1 0,1 0 0,-1 0 0,5 6 0,-4-2-84,-1-1 0,0 1 0,0 0 1,0 0-1,-1 0 0,0 0 0,-1 1 0,1 10 1,-1 62 45,-1-44 182,0-35 31,4-26-112,8 3-613,0 1 1,17-21-1,0-3-548,22-40-1891,-4 6-748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3737,'0'0'9224,"39"-6"-8845,130-24-247,-152 27-195,0-2-1,-1 0 1,0-1-1,0 0 0,0-2 1,-1 1-1,25-18 1,-21 12-241,-13 10 230,13-9-863,0-1 0,-1 0 1,26-26-1,-39 35 657,-1-1 0,0 0-1,0 0 1,-1 0 0,1-1-1,-1 1 1,4-12 0,-6 14 204,0 0 0,0-1 0,-1 1 0,1-1 0,-1 1 0,0-1 0,0 1 0,0-1 0,0 1 0,-1 0 0,1-1 0,-1 1 0,0-1 0,0 1 0,-2-4 0,2 4 176,-1 0 0,1 0 0,-1 0 0,0 0 0,0 1 0,0-1-1,-1 1 1,1 0 0,0-1 0,-1 1 0,0 0 0,0 0 0,1 1 0,-1-1 0,0 1-1,0-1 1,0 1 0,0 0 0,-1 0 0,-2 0 0,5 1-57,1 0-1,-1 0 1,1 0 0,-1 0-1,1 0 1,0 0-1,-1 0 1,1 0 0,-1 0-1,1 0 1,0 1 0,-1-1-1,1 0 1,0 0 0,-1 0-1,1 1 1,0-1 0,-1 0-1,1 1 1,0-1 0,0 0-1,-1 0 1,1 1 0,0-1-1,0 1 1,0-1 0,-1 0-1,1 1 1,0-1 0,0 1-1,-2 17 435,2-13-213,-3 426 8933,5-224-7168,-1-123-1735,-3 109-78,1-179-274,0-1-1,-1 0 1,-4 16 0,5-26-78,0 0 1,0 0-1,0-1 1,0 1-1,0 0 0,-1 0 1,1-1-1,-1 1 1,1-1-1,-1 0 1,0 1-1,0-1 0,0 0 1,-1 0-1,1 0 1,0 0-1,-1 0 0,1-1 1,-5 3-1,7-4 49,-1 0-1,0 0 1,0 1 0,1-1-1,-1 0 1,0 0-1,0 0 1,1 0 0,-1 0-1,0 0 1,0 0 0,1 0-1,-1 0 1,0 0-1,0 0 1,1 0 0,-1-1-1,0 1 1,1 0-1,-1 0 1,0-1 0,1 1-1,-1-1 1,0 1-1,1-1 1,-1 1 0,1-1-1,-1 1 1,1-1-1,-1 1 1,0-2 0,-7-12-1033,1-1 0,1 1 0,0-1 0,1-1 0,0 1 1,-3-23-1,-9-49-2841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122 514 3737,'0'0'4538,"-9"35"-4370,-29 109-95,34-128-66,-1-1-1,-9 22 1,13-36-34,1 1 0,-1-1 0,0 0 1,1 0-1,-1 0 0,0 0 0,0 0 0,0 0 0,0 0 0,0 0 1,0 0-1,0-1 0,0 1 0,0 0 0,-1-1 0,1 1 0,0-1 1,0 1-1,-1-1 0,1 1 0,0-1 0,-1 0 0,1 0 1,0 0-1,-1 0 0,0 0 0,0 0 6,1 0-1,0-1 1,0 1 0,0-1-1,0 1 1,0-1 0,0 0 0,0 0-1,0 1 1,1-1 0,-1 0-1,0 0 1,0 0 0,1 0-1,-1 0 1,0 0 0,1 0 0,-1 0-1,1 0 1,-1 0 0,1 0-1,0 0 1,-1 0 0,1 0-1,0 0 1,0-1 0,0 1-1,0 0 1,0-2 0,-3-41-487,4 38 329,-1 0 38,0 0-1,0-1 1,1 1 0,0 0-1,1-1 1,-1 1-1,1 0 1,0 0-1,1 0 1,0 0-1,-1 0 1,8-8 0,0 0-112,2 1 0,0 1 0,19-16 0,-22 21 197,17-17 106,71-56 58,-88 73 421,1 1-1,-1 0 1,1 1 0,0 0 0,0 1 0,0 0 0,1 0 0,21-3-1,-5 6 1516,-24 2-2085,0-1 1,0 1 0,1-1-1,-1 0 1,0-1 0,0 1 0,0 0-1,0-1 1,0 0 0,0 0 0,0 0-1,0 0 1,0 0 0,0 0-1,0-1 1,0 1 0,-1-1 0,1 0-1,3-3 1,7-10-869,-1-1-1,0 0 1,-2-1-1,0 0 1,0-1 0,7-21-1,12-41 115,-4 2 3950,-24 75-2920,1 0 0,0-1 0,0 1-1,0 0 1,0 0 0,0 0 0,1 0 0,0 1 0,-1-1 0,1 1 0,0-1-1,0 1 1,0 0 0,1 0 0,-1 0 0,0 1 0,1-1 0,6-1 0,5-2 109,1 1 0,31-5 1,-8 6-172,47 1 0,-60 2-142,-23 0-23,0 0 0,1 0 0,-1 0 0,0 1 0,0-1-1,0 1 1,0-1 0,0 1 0,0 0 0,0 0 0,-1 1 0,1-1 0,0 1 0,-1-1-1,1 1 1,2 2 0,-2-1 27,-1 0 0,0 0 0,0-1 0,-1 2 0,1-1 0,0 0 0,-1 0 0,0 0 0,0 1 0,0-1 0,0 1 0,-1-1 0,1 1 0,-1 3 0,1 7 165,0 0 1,-1 1-1,-1-1 1,0 0-1,-1 0 1,-1 0-1,0 0 0,-1 0 1,-8 22-1,0-12-112,0-1-1,-2 0 0,0-1 0,-22 25 0,19-24-269,1-2 112,-1 0-1,-22 21 0,35-38-228,1 0-1,-1-1 1,0 0 0,-1 0 0,1 0-1,0 0 1,-1-1 0,0 1 0,1-1-1,-1 0 1,0-1 0,0 1 0,0-1-1,0 0 1,0 0 0,-1-1-1,-6 1 1,11-2 195,0 1-1,0-1 0,0 1 0,0-1 1,0 0-1,0 1 0,0-1 0,0 0 1,0 0-1,0 0 0,0 0 0,0 0 1,1 0-1,-1 0 0,0 0 1,1 0-1,-1 0 0,1 0 0,-1 0 1,1-1-1,0 1 0,-1 0 0,1 0 1,0-1-1,0 1 0,0 0 1,0 0-1,0-1 0,0 1 0,0 0 1,0 0-1,0 0 0,1-2 0,-1-4-316,-1-6-65,-1-12 52,2-1 1,0 0-1,6-35 1,-5 53 610,1 0 0,0 0 0,1 0 0,0 1-1,0-1 1,0 1 0,1 0 0,0 0 0,0 0 0,1 0 0,0 1 0,0-1 0,1 1 0,0 1 0,7-7 0,41-28 251,37-31-1663,-61 45-1025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3537,'0'0'5027,"-19"35"-3837,19-35-1190,-78 156 1043,71-139-833,0 1 1,1 0-1,1 1 1,1-1-1,0 1 1,-1 34-1,2-16 108,-35 402 1326,37-368-1634,1-67-9,0-4-1,0 0 0,0 1 0,0-1 0,0 0 0,0 0 0,0 0 0,0 1 0,0-1 0,0 0 0,0 0 0,0 1 0,0-1 0,0 0 0,0 0 0,0 1 0,0-1 0,1 0 0,-1 0 0,0 0 0,0 1 0,0-1 0,0 0 0,0 0 0,1 0 0,-1 1 0,0-1 0,0 0 0,0 0 0,0 0 0,1 0 0,-1 0 0,0 0 0,0 1 0,1-1 0,-1 0 0,0 0 0,0 0 0,0 0 0,1 0 0,-1 0 0,0 0 0,0 0 0,1 0 0,-1 0 0,0 0 0,0 0 0,1 0 0,-1 0 0,0 0 0,0 0 0,1-1 0,-1 1 0,0 0 0,0 0 0,0 0 0,1 0 0,-1 0 0,0 0 0,0-1 0,8-1-9,-1 0-1,0 0 1,0-1-1,-1 0 1,1 0 0,0 0-1,-1-1 1,0 0 0,0-1-1,0 1 1,0-1-1,8-9 1,13-16-344,25-33-1,-40 47 140,24-28-709,-2-2 0,-3-2 0,33-66-1,-60 107 983,-1-1 0,0 0-1,0 0 1,-1 0 0,-1 0-1,1-1 1,-1 1 0,0 0-1,-1-10 1,-24 17 372,14 2-464,0 0 0,0 1 0,0 0 0,1 1 0,-1 0 0,0 0 0,1 1 0,0 0 0,0 1 0,-15 10 0,2 0-118,0 2 1,-36 36-1,50-45 278,1 0-1,1 0 1,-1 1-1,1 0 1,1 0-1,-1 0 1,2 1-1,-1 0 0,1 0 1,1 0-1,-3 13 1,5-18-9,0 0 0,0 0 1,1 1-1,0-1 0,0 0 0,0 1 0,0-1 0,1 0 1,0 1-1,0-1 0,1 0 0,-1 0 0,1 0 1,0 0-1,1 0 0,-1 0 0,1-1 0,0 1 0,0-1 1,0 1-1,1-1 0,-1 0 0,9 6 0,11 7 269,1-1-1,1 0 1,1-2 0,-1-2-1,43 16 1,38 4-832,-1-7-3877,-94-21-438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0 847 7402,'0'0'1865,"46"-14"248,403-112 3620,-144 61-2696,631-139 1220,221-46-2089,-1091 236-2100,458-88 672,-6 36-317,-346 61-2095,-161 5 838,15 1-866,-25-1 1476,-1 0 1,1 1-1,0-1 1,-1 0 0,1 1-1,-1-1 1,1 0-1,0 1 1,-1-1-1,1 1 1,-1-1-1,1 1 1,-1-1-1,0 1 1,1-1 0,-1 1-1,1-1 1,-1 1-1,0 0 1,1-1-1,-1 1 1,0 0-1,0-1 1,0 1 0,1 0-1,-1-1 1,0 1-1,0 0 1,0-1-1,0 2 1,0-2 222,0 1-231,0 0-1,0 0 1,0 0 0,0 0-1,0 0 1,0 0-1,-1-1 1,1 1-1,0 0 1,0 0-1,-1 0 1,1 0-1,0-1 1,-1 1-1,1 0 1,-1 0-1,1-1 1,-1 1-1,1 0 1,-1-1-1,1 1 1,-1 0 0,-1 0-1,-40 14-4667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6489,'0'0'4121,"30"252"-2104,-13-128-145,4 10-56,-5 8 1,1-4-737,0-7-336,-4-14-336,-5-11-304,0-10-104,1-18 0,-5-11-528,-4-10-1096,0-29-1105,0-10-655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6409,'58'-8'1153,"508"-66"1198,383-3 1144,5 32-2459,-406 41-998,-523 4-41,-11-1 3,0 1 0,1 0 0,-1 1 0,0 1 1,0 0-1,0 1 0,-1 1 0,25 9 0,-34-8 3585,-12 0-845,-10-1-742,17-4-2103,-1 0 196,0 0 0,-1 1 0,1-1 0,-1 1 0,1 0 0,0 0 0,0 0 0,-1 0 0,1 0 0,0 0 0,0 0 0,0 1 0,0-1 0,1 1 0,-1-1 0,0 1 0,-2 2 0,2 0-59,0 1 0,1-1 0,-1 0 1,1 0-1,-1 1 0,1-1 1,1 1-1,-1-1 0,0 7 1,-2 248 769,5-138-519,-31 498-627,20-511-2273,5-59-874,0 2-3698,-1-22-1481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13579,'0'0'11506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21 577 1856,'0'0'7031,"-4"-16"-6000,-10-46 8,14 61-993,-1 0-1,1 0 1,0 0 0,0 0-1,-1 1 1,1-1 0,0 0-1,0 0 1,0 0 0,0 0-1,0 0 1,0 0 0,0 0 0,0 0-1,1 0 1,-1 0 0,0 0-1,1 0 1,-1 1 0,0-1-1,1 0 1,-1 0 0,1 0-1,-1 1 1,1-1 0,0 0-1,-1 0 1,1 1 0,0-1-1,-1 1 1,1-1 0,0 0-1,0 1 1,-1-1 0,1 1-1,0 0 1,0-1 0,0 1 0,0 0-1,0 0 1,0-1 0,0 1-1,0 0 1,-1 0 0,1 0-1,0 0 1,0 0 0,0 0-1,0 0 1,0 0 0,0 1-1,0-1 1,2 1 0,4-1 321,542-85 7822,-402 61-7304,165-23 332,361-70-91,-490 71-1017,159-34-13,-241 61-11,144-8 0,22 23 626,-215 4-675,-52 0-35,1 0 1,-1 0 0,0 0 0,0-1 0,0 1-1,0 0 1,0 0 0,0 0 0,0 0 0,0 0-1,0 0 1,0 0 0,0 0 0,0-1 0,0 1-1,0 0 1,0 0 0,0 0 0,0 0 0,0 0-1,0 0 1,0 0 0,0-1 0,0 1 0,0 0-1,0 0 1,0 0 0,0 0 0,0 0 0,0 0-1,0 0 1,0-1 0,0 1 0,0 0 0,0 0-1,0 0 1,0 0 0,0 0 0,0 0 0,-1 0-1,1 0 1,0 0 0,0 0 0,0-1 0,0 1-1,0 0 1,0 0 0,0 0 0,0 0 0,-1 0-1,1 0 1,0 0 0,0 0 0,0 0 0,0 0-1,0 0 1,0 0 0,0 0 0,-1 0 0,-4-3-144,-1 1 1,0 0 0,0 0 0,0 0-1,-1 1 1,1-1 0,0 1 0,-1 1-1,1-1 1,-9 2 0,-72-2-2568,55 3-302,-34 6 0,-26 13-4180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7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2793,'60'195'4196,"-48"-156"-2607,-10-35-785,5 8-115,2 0 0,-1-1-1,2 0 1,-1-1 0,20 17 0,8 8 512,210 228 4263,94 98-2272,-142-145-2619,-150-157-1175,73 118 0,-119-172-177,12 17-785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4449,'0'0'12163,"59"-11"-11139,-25 11-160,-1 7-520,5 14-224,21 36-120,-13-4-2777,-13 0-3608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8378,'0'0'3264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3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5809,'0'0'6986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10218,'0'0'12340,"-2"10"-11418,-5 48 335,2 1 0,5 91 0,0-4 388,-14 129-378,-4 142 131,15-312-1676,1-102-1124,0-10 508,-3-18-1567,-1-40-6821,-5-20-7282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1569 59 2713,'0'0'3090,"-26"-9"-1835,-80-29-574,100 35-641,-1 1 0,0 0 0,1 1 0,-1 0 0,0 0 0,0 0 0,0 1 0,-12 0 0,1 1 61,12 0-84,0 0 1,-1 0-1,1 0 0,0 1 0,0-1 0,0 2 0,0-1 0,0 1 0,1 0 0,-1 0 0,1 0 0,-1 1 0,1-1 0,0 2 0,-6 6 0,-9 10-62,1 1-1,-19 29 0,19-25-10,-236 339-733,-244 465-1,411-664 742,-75 201 0,131-280-117,4 0 0,4 2 1,4 1-1,-13 130 0,27-142-474,3 1-1,11 128 1,-5-182 530,1 0 0,1 0 0,0-1 0,2 0 0,2 0-1,0 0 1,1-1 0,1-1 0,1 0 0,1 0 0,31 39 0,-35-52 105,0 0 1,1 0-1,0-1 1,0-1-1,0 1 1,1-2-1,0 1 1,1-1-1,0-1 1,-1 0-1,1-1 1,15 3-1,3-1-18,-1-2 0,1-1-1,0-1 1,32-3 0,-20 0-66,0-3 1,0-1 0,-1-2 0,0-2 0,0-2 0,51-20 0,383-168-1301,-266 103 989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2409,'0'0'232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0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76 880,'0'0'6403,"-37"-13"-5551,-118-39-269,147 49-546,-1 1 1,1 0-1,-1 1 1,0-1 0,1 2-1,-1-1 1,0 1-1,-8 1 1,10 1-13,1-1 1,0 1-1,0 1 1,0-1-1,0 1 1,1 0-1,-7 4 1,2-1 5,-15 10 29,1 2 0,1 0 0,0 2 0,1 0-1,1 2 1,1 0 0,1 1 0,2 1-1,0 1 1,1 0 0,1 1 0,-14 38 0,9-15-20,2 0 1,2 2-1,3 0 1,2 1 0,2 0-1,-2 61 1,8 105-73,6-181-66,0-1-1,3 0 1,19 69-1,-4-47-107,48 94 0,43 51 41,-26-52 196,210 473 483,-89-174-318,-171-384-194,3-1-1,3-2 0,3-2 0,2-2 0,68 66 0,-44-52 79,3-3 0,4-3 0,86 58 0,-149-116-41,0 0 1,1 0-1,0-2 0,0 0 0,0-1 0,1 0 0,0-1 1,0-1-1,0-1 0,35 2 0,-45-5 21,1 0 0,-1-1 0,1 0 0,-1-1 0,1 0 0,-1 0 0,0 0 0,0-1 1,0 0-1,0 0 0,0-1 0,-1 0 0,0 0 0,1 0 0,-2-1 0,1 0 0,0 0 0,8-12 0,5-7 62,-1-2 0,-1 0 0,18-39 0,-29 54-113,38-77-67,-4-2 1,-4-2-1,-4-1 1,-4-1-1,-5-1 1,-3-1-1,-5-2 1,5-153-1,-19 163 45,-3 0-1,-4 0 0,-4 1 0,-4 0 1,-4 1-1,-50-149 0,14 102-100,-6 2 1,-144-233-1,180 326-39,-2 2-1,-2 0 1,-1 1 0,-2 2 0,-1 2 0,-44-35 0,64 58 77,0 0 0,-1 0 1,0 2-1,0-1 1,0 2-1,-1 0 1,0 0-1,0 1 1,0 1-1,0 0 1,0 1-1,-20 0 1,14 3-209,0 0 0,0 1 0,0 1 0,1 0 0,-1 2 0,1 1 0,0 0-1,-27 13 1,-73 50-2984,118-69 3240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0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1650 0 3953,'0'0'569,"-48"32"-279,10-8-240,-306 221 330,232-152-215,4 4 0,4 5 0,6 4 0,-149 207 0,161-182 102,6 4 0,6 2 1,-60 161-1,96-197-118,4 2 1,4 1-1,5 2 0,5 0 0,-9 152 0,31 103-21,4-284-130,4 0-1,31 116 0,-16-108-153,62 147 0,-81-218 72,1 0 0,1-1 0,0 0 0,1 0 0,0-1 0,0 0 0,15 13 0,-15-18 32,0 0 0,0-1 0,0 0 0,1 0 0,0-1 0,0-1 1,0 1-1,1-2 0,-1 1 0,15 1 0,1 1 36,0-3 1,1 0-1,-1-1 0,1-2 0,-1 0 1,0-2-1,1-1 0,-1-1 0,37-11 1,-18-1 0,0-2 0,0-2 1,58-35-1,60-49-564,243-201 0,-187 107-924,-63 36-608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4417,'0'0'1568,"202"209"-904,-169-127-183,-12 17-281,-21 89-200,-4-25-224,-38-8-1649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286 213 3297,'0'0'1880,"-38"-3"-573,-122-10 208,73 1 3433,87 12-4888,0 0 0,0-1-1,0 1 1,0 0 0,0 0 0,0 0 0,0-1 0,0 1 0,0 0 0,0 0 0,0 0-1,0-1 1,0 1 0,0 0 0,0 0 0,0-1 0,0 1 0,0 0 0,0 0 0,0 0-1,0-1 1,0 1 0,0 0 0,0 0 0,0 0 0,0-1 0,0 1 0,1 0-1,-1 0 1,0 0 0,0 0 0,0-1 0,0 1 0,0 0 0,1 0 0,-1 0 0,0 0-1,0 0 1,0 0 0,1 0 0,-1-1 0,0 1 0,0 0 0,0 0 0,1 0 0,-1 0-1,0 0 1,0 0 0,0 0 0,1 0 0,-1 0 0,0 0 0,15-3 376,0 0 0,0 0 0,18 1 0,-4-1 84,267-11 2300,-36 10-1906,1255-56 2443,-1404 51-3279,630-43 571,-12 29-278,-346 23-566,-343 2-417,0 1-1,-1 2 1,47 11 0,37 18-3999,-53-14 195,38 10-4934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7.5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261 213 992,'0'0'16688,"-7"-16"-16365,-25-52-385,31 66 27,0 0 0,0 0 0,0 0 0,-1 1 0,1-1 0,-1 0 0,1 1 0,-1 0 0,1-1-1,-1 1 1,0 0 0,0-1 0,0 1 0,0 0 0,0 1 0,0-1 0,0 0 0,0 0 0,0 1 0,0-1 0,0 1 0,0 0 0,-1 0 0,1 0-1,0 0 1,0 0 0,0 0 0,-3 1 0,-5-1-205,5 1 153,1-1 1,0 0 0,-1 1 0,1 0 0,0 0 0,0 1 0,0-1 0,0 1 0,0-1 0,0 1 0,0 1 0,1-1-1,-1 0 1,-3 4 0,1 0 27,-1 0 0,1 1 0,0-1 0,1 2 0,0-1 0,-7 12 0,4-4 69,1 0-1,1 0 0,1 1 0,0-1 0,1 1 0,0 0 0,-1 21 1,5-36 26,-1 1 1,1 0 0,0-1 0,0 1-1,-1 0 1,1 0 0,1-1 0,-1 1-1,0 0 1,0-1 0,1 1-1,-1 0 1,1-1 0,-1 1 0,1-1-1,0 1 1,-1-1 0,1 1 0,0-1-1,0 1 1,0-1 0,0 0 0,1 1-1,-1-1 1,2 2 0,2-2 39,-1 1 0,1-1 0,-1 0-1,1-1 1,-1 1 0,1-1 0,0 0 0,6 0 0,-5 0-69,3-1-7,0 0-1,0 0 1,0-1-1,0 0 1,0 0-1,0-1 1,0 0-1,-1-1 1,1 0-1,-1 0 1,0-1-1,0 0 1,-1-1-1,0 1 1,0-1-1,12-13 1,-3 0-695,0 0 0,-2-1 0,0-1 0,20-41 0,5-24-4136,-12 7-1681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 1192,'0'0'12647,"-15"-3"-9609,-46-9-440,45 9 3797,22 4-5993,1 0 1,-1 0 0,0 1 0,0 0 0,0 0 0,0 1-1,0-1 1,0 1 0,6 5 0,23 9 678,112 28 727,20 9-1822,-148-46 13,0 1 0,-1 1 0,-1 0 0,1 1 1,-2 1-1,27 24 0,-26-19 1,-1 1 0,0 0 0,19 30 0,-29-38 0,-1 0 0,0 0 0,0 1 0,-1-1 0,0 1 0,0 0 0,-1 0 0,-1 0 0,2 18 0,-3-9 0,-1 0 0,0 1 0,-4 21 0,2-33 0,0 0 0,0 0 0,-1 0 0,0-1 0,-1 1 0,0-1 0,0 0 0,-1 0 0,-7 10 0,-12 13 0,-2-1 0,-2-2 0,0 0 0,-2-2 0,-35 24 0,12-14 0,-2-3 0,-83 37 0,117-61 0,-362 151 0,418-162 0,108-37 0,22-4 0,-80 30 0,104-3 0,86 13 0,-215 3 0,11 1 0,0 3 0,0 3 0,0 3 0,110 30 0,-168-35 0,-26-5 0,7-1 0,-9-1-57,0-2 1,0 0-1,0 0 1,1-1-1,0-1 1,-14-7-1,-67-33-2776,-7-8-5767,13-2-3840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10 5073,'0'0'12269,"5"-3"-9425,-2 2-2527,0 0 1,1 0 0,-1 0 0,1 0 0,-1 0-1,1 1 1,-1 0 0,1 0 0,0 0 0,-1 0-1,1 0 1,-1 1 0,1-1 0,-1 1 0,6 2-1,66 26 2429,-39-14-1733,82 27 1171,69 28-708,-143-51-1450,-2 1 0,46 30 0,-76-43-26,-1 2 0,0-1 0,0 1 0,-1 1 0,0 0 0,0 0 0,9 14 0,-14-16 0,0 1 0,0-1 0,-1 1 0,-1 0 0,1 0 0,-1 1 0,-1-1 0,1 1 0,-2-1 0,1 1 0,-1 9 0,0-7 0,0 0 0,-1 0 0,0 0 0,-1-1 0,0 1 0,-1 0 0,-1-1 0,0 1 0,0-1 0,-1 0 0,0 0 0,-11 20 0,-12 11 0,-1-2 0,-2 0 0,-2-2 0,-2-2 0,-1-1 0,-1-1 0,-2-2 0,-1-2 0,-2-1 0,-1-3 0,-65 32 0,81-48 0,0 0 0,-1-2 0,0-1 0,-56 6 0,-109-6 0,208-6 0,0 1 0,0 1 0,18 5 0,12 3 0,127 17 0,206 7 0,182-24 0,-587-12-733,1-2 0,-1-1 0,-25-7 0,17 4-2595,-44-13-8608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6217,'0'0'4881,"323"-74"-3032,-176 49 383,16 7-111,1 0-649,-4 11-800,-18 0-440,-16 0-232,-25 7-520,-26-11-2601,-28 4-2392,-31-10-1608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1 6081,'0'0'11188,"-23"15"-10117,23-15-1071,-65 44 1172,-75 66-1,-107 123 1722,177-160-1766,-82 109 0,139-164-1009,1 1 0,0 0 1,2 1-1,0 0 0,2 0 1,0 1-1,-5 23 1,10-33-109,1 0 1,0 0-1,1 0 1,0 0-1,1 0 1,0 0-1,0 0 1,1 0-1,1-1 1,0 1-1,1 0 1,0 0-1,0-1 1,1 0-1,0 0 1,8 13-1,-3-10-13,1 0 0,0-1 0,0 0-1,2 0 1,-1-1 0,1-1 0,1 0 0,16 10 0,15 6-47,59 25 1,-64-34 36,-2 1 1,55 38-1,-87-53 2,0 1 1,0 0-1,-1 0 0,1 1 1,-1-1-1,0 1 1,-1 0-1,1 0 1,-1 0-1,0 1 1,0-1-1,3 12 0,-5-13 14,0 0 0,0 0 0,-1 1 0,1-1 0,-1 1 0,0-1 0,0 0-1,-1 1 1,1-1 0,-1 1 0,0-1 0,0 0 0,0 0 0,-1 0 0,0 1-1,1-1 1,-1-1 0,-5 8 0,-2 0 4,0 0 0,-1 0 1,0-1-1,-1 0 0,-16 11 0,-67 42 9,66-45-8,-85 44 12,72-40-45,-64 43 0,103-63-33,0-1 0,1 1-1,-1 0 1,1 0 0,-1 0-1,1 0 1,0 0 0,0 0-1,0 0 1,0 0 0,0 1-1,1-1 1,-1 0 0,1 1 0,-1-1-1,1 0 1,0 1 0,0-1-1,0 0 1,0 1 0,0-1-1,1 0 1,-1 1 0,2 3-1,0 4 12,1 0 1,1 0-1,0-1 0,7 14 0,29 61 190,-4 1 1,-3 1-1,-4 2 0,-4 1 1,19 123-1,12 204 595,-7-41-622,-43-345-397,-3-115-15090,-3 20 4689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11707,'0'0'10698,"-13"14"-11842,22-14-6098,-5-17-3512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10314,'0'0'0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98 165 1832,'0'0'2416,"-16"-19"-2142,-48-63-143,62 80-154,0 0 0,0-1 1,1 1-1,-1-1 0,1 1 0,0-1 0,0 0 1,0 0-1,0 1 0,0-1 0,0 0 0,1 0 0,-1 0 1,1-3-1,0 5 131,0 0 0,1 0 0,-1 0 0,0 0 0,1 0 0,-1 0 0,0 1 1,1-1-1,-1 0 0,1 0 0,0 0 0,-1 1 0,1-1 0,0 0 0,-1 1 0,1-1 0,0 0 0,0 1 1,-1-1-1,1 1 0,0-1 0,0 1 0,0 0 0,0-1 0,0 1 0,1 0 0,1-1 362,1 0-1,0 1 0,-1 0 1,1 0-1,0 0 0,-1 0 1,1 0-1,0 1 1,-1 0-1,1-1 0,-1 2 1,1-1-1,-1 0 0,6 4 1,17 14 759,-1 2 1,-1 0 0,-1 2 0,-1 0-1,34 50 1,75 144 1463,-32-47-1903,-76-134-390,2-2 0,47 51 0,-32-48-276,2-1 1,1-3-1,2-1 1,0-3-1,3-1 0,0-2 1,81 30-1,27-2-69,191 41-1,19-11-42,105 26-3703,-446-103 1545,0-1 0,1-1 0,49 3 1,-45-11-4142,-30 2 6012,1 1 0,-1-1 0,1 1 0,-1-1 0,0 1 0,1-1 0,-1 1 0,0-1 0,1 0 0,-1 1 0,0-1 0,0 1 0,1-1 0,-1 0 0,0 1 0,0-1 0,0 0 0,0 1 0,0-1 0,0 0 0,0 1 0,0-2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4761,'0'0'10098,"48"21"-9334,154 65-344,-131-57-243,-54-23-98,-1 1 1,1 1-1,24 15 0,-37-20-65,0-1 0,-1 1 0,1 0 0,-1 0 0,1 0 0,-1 0 0,0 1 0,0-1 0,-1 1 0,1 0 0,-1 0 0,0 0 0,0 0 0,0 0 0,0 0 0,-1 1 0,1-1 0,-1 0 1,0 7-1,-1-5-2,0 0 0,0 0 0,-1 0 0,0 0 1,0-1-1,-1 1 0,1 0 0,-1-1 0,-1 1 1,1-1-1,-1 0 0,0 1 0,0-1 1,0-1-1,-6 7 0,-15 17-7,-2-2 0,-42 36 0,-66 41-933,112-87 563,-71 50-2755,14-19-2566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8626,'0'0'7089,"219"-42"-6152,-127 10-617,-4-4-192,0 1-128,-17 3-488,5 0-1273,-21 8-1592,-26 2-2512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7250,'0'0'4453,"-6"31"-2353,6-28-2052,-11 61 1125,2 1 0,1 73 0,8 266 2291,0-109-4647,0-130-6743,-2-203 6492,-1 0-1,-2 1 1,-2 0-1,-12-37 1,-54-150 43,68 211 1385,-4-15 321,-1 0-1,-2 0 1,-1 1-1,-26-40 1,38 65-234,0 1-1,0 0 1,0 0-1,0-1 1,0 1-1,0 0 1,0 0-1,0 0 1,0 0-1,0 0 1,-1 1-1,1-1 1,0 0 0,-1 1-1,1-1 1,-1 1-1,1-1 1,0 1-1,-1-1 1,1 1-1,-1 0 1,-1 0-1,1 0-3,0 1 0,0-1-1,0 1 1,1 0 0,-1 0-1,0 0 1,0 0 0,1 0 0,-1 0-1,1 0 1,-1 1 0,1-1-1,-1 0 1,1 1 0,0-1-1,0 1 1,-2 3 0,-12 19 349,1 1 1,1 1-1,-13 39 1,-22 88 299,40-126-756,0 0 0,2 0 1,1 1-1,-2 43 0,7-65-152,0-6 110,0 1 1,-1-1-1,1 1 0,0-1 0,0 1 0,0-1 1,0 1-1,0-1 0,0 1 0,0-1 0,0 1 1,0-1-1,0 1 0,0-1 0,0 1 0,0-1 0,1 1 1,-1-1-1,0 1 0,0-1 0,0 1 0,1-1 1,-1 1-1,0-1 0,1 0 0,-1 1 0,0-1 1,1 0-1,-1 1 0,0-1 0,1 0 0,-1 1 1,1-1-1,-1 0 0,1 0 0,-1 1 0,1-1 1,-1 0-1,1 0 0,-1 0 0,1 0 0,-1 1 1,1-1-1,-1 0 0,1 0 0,22 0-3503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5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1 142 392,'0'0'7452,"5"-23"-7230,20-67 55,-25 88-224,1-1-1,0 1 1,-1 0-1,1 0 1,0 0-1,1 0 1,-1 0-1,0 0 1,0 0-1,1 0 1,2-2-1,-4 4-20,1-1 0,-1 1-1,0 0 1,1 0-1,-1 0 1,1 0-1,-1 0 1,0-1 0,1 1-1,-1 0 1,1 0-1,-1 0 1,0 0-1,1 0 1,-1 0 0,1 0-1,-1 0 1,1 0-1,-1 1 1,0-1 0,1 0-1,-1 0 1,0 0-1,1 0 1,-1 1-1,1-1 1,-1 0 0,0 0-1,1 1 1,-1-1-1,0 0 1,1 1-1,1 2 185,0 0 0,0 0 0,0 0-1,-1 0 1,1 0 0,1 6-1,-3-8-208,9 19 828,0-1-1,0 0 1,2 0 0,24 31 0,-1 1 449,-30-43-1001,0 2 0,-1-1 0,0 0 0,-1 1 0,0-1 0,-1 1 0,0 0 0,0 0 0,-1-1 0,0 1 0,-2 14 0,1 10 1053,0-20-732,-1 0 0,0 0 0,-7 25 0,-2 8 133,-17 74 312,-3 16-242,13 74 57,15-139-590,-17 98-1,16-142 76,1 0 0,1 37 0,9-67 183,-5 1-482,114-53 1023,-105 46-1065,1-1-1,-1 0 1,-1-1-1,1 0 1,-2-1 0,0 0-1,16-24 1,5-6 39,241-352-1113,-118 158-2065,39-33-5609,-171 240 7036,62-87-6613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09.7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1 159 2825,'0'0'17203,"235"15"-15090,-92-15-537,12 0-400,9-25-287,-5 0-289,-4-3-320,-8-1-280,25 1-1313,-38 7-2543,-37 3-7155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4489,'0'0'6831,"30"1"-6737,11 1-109,110 2-614,-141-5 473,1 0 0,0-1 0,-1 0 0,0-1 0,1-1 1,-1 1-1,0-1 0,-1-1 0,10-5 0,-9 4 346,-1 1 1,1 1 0,0 0-1,0 0 1,0 1-1,0 0 1,0 1 0,22-3-1,-31 6-169,-1-1-1,1 0 0,-1 1 0,1-1 0,-1 0 0,1 1 1,-1-1-1,1 1 0,-1-1 0,1 0 0,-1 1 0,1-1 1,-1 1-1,1 0 0,-1-1 0,0 1 0,0-1 1,1 1-1,-1 0 0,0-1 0,0 1 0,1 0 0,-1-1 1,0 1-1,0 0 0,0-1 0,0 1 0,0 0 0,0-1 1,0 2-1,-1 28 236,1-20-149,-1 0-78,-1-1 0,1 0 0,-2 0 0,1 0 0,-1 0 1,-1 0-1,0-1 0,0 0 0,0 1 0,-1-1 1,-1-1-1,1 1 0,-1-1 0,0 0 0,-1 0 1,-10 8-1,-6 5-964,-1-1-1,-1-1 1,-47 25 0,36-26-2398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5161,'0'0'5809,"218"187"-8617,-218-176-1593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5673,'0'0'4801,"239"-7"-3432,-151-7-329,1-1-496,-10-2-376,-3-1-168,-22 0-640,-12 1-1633,-16 2-1135,-22 1-801</inkml:trace>
  <inkml:trace contextRef="#ctx0" brushRef="#br0" timeOffset="1">390 0 7530,'0'0'4128,"-4"195"-2023,4-106 247,0-4-959,0 3-769,4 1-464,-4-1-112,0-3-48,0-3-928,-25-11-1097,-13-15-423,-16-31-1345,8-18 336,12-7-376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5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4169,'0'0'8298,"268"152"-8298,-209-117-1097,-13-10-3456</inkml:trace>
  <inkml:trace contextRef="#ctx0" brushRef="#br0" timeOffset="1">831 252 9130,'0'0'7233,"47"92"-19859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8250,'0'0'7363,"6"3"-5896,8 1-1009,1 0 1,-1-1 0,1 0 0,-1-1 0,1-1 0,0 0 0,0-1-1,19-2 1,14 0 395,552 1 4792,733 4-3401,-873 7-1924,314 3 600,1143-13-500,-1443 16-911,-24 0-592,-382-15 91,-9 0 410,86-8 0,-125 4-884,0-1 0,37-12 1,-45 11-260,0 0 0,0 0 1,0-2-1,-1 1 1,15-12-1,-4-7-7535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4689,'0'0'5137,"-36"13"-3853,-112 44-74,144-55-1130,-1 1 0,1-1 0,0 1 0,-1 0 1,1 0-1,-6 6 0,-1 13 493,1 23 742,-6 65 1,12-77-933,-32 486 2543,31 4-1797,5-486-1054,-1 112 328,31 244 1,2-229-232,8-2 1,60 160-1,24-8-1263,-117-298 682,-6-11 61,1-1 1,0 0-1,0 0 1,0 0-1,0 0 1,0 0-1,1 0 1,5 6-1,-8-10 300,0 0-1,1 0 0,-1 0 0,0 0 0,0 1 0,1-1 1,-1 0-1,0 0 0,0 0 0,1 0 0,-1 0 1,0 0-1,0 0 0,1 0 0,-1 0 0,0 0 0,0 0 1,1 0-1,-1 0 0,0 0 0,0 0 0,1 0 0,-1 0 1,0 0-1,1 0 0,-1 0 0,0 0 0,0 0 1,0-1-1,1 1 0,-1 0 0,0 0 0,0 0 0,1 0 1,-1-1-1,0 1 0,0 0 0,0 0 0,0 0 1,1-1-1,-1 1 0,0 0 0,0 0 0,0-1 0,0 1 1,0 0-1,0 0 0,0-1 0,0 1 0,0-1 0,6-12-1151,-1-2-1,0 1 0,-1 0 0,-1-1 0,2-20 0,8-53-3917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48,'0'0'10880,"31"-5"-9353,347-32 3183,-203 36-2800,433-25 1425,86-76-1412,-1-1-845,-470 80-888,257 7 0,-385 19-126,1 4 0,-1 4 0,111 28 0,109 47 272,272 56 304,7-88-234,1-50 42,-346-5-332,-48 1-101,234-29 0,-239-1-271,123-16 644,-105 34-6968,-224 33-11850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2841,'0'0'6765,"-3"36"-5806,-15 429 4730,81 967 927,-51-1286-6299,5 119-287,-17-252-217,-1 23-400,1-34 457,-1-1 0,1 1 0,-1-1 1,1 1-1,-1-1 0,0 1 1,1-1-1,-1 0 0,0 1 1,0-1-1,0 0 0,0 0 0,0 0 1,0 0-1,0 0 0,-1 0 1,1 0-1,0 0 0,0 0 1,-3 1-1,-1 0-695,-1-1 1,1 1-1,-1-1 0,0 0 1,-8 0-1,-35 0-7121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1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6681,'0'0'11003,"247"92"-10819,-150-82 144,45-6-328,-16 0-2737,-21-4-4456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2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 9554,'0'0'10925,"37"-5"-8941,35-5-1010,0-3 0,107-35 0,39-30-113,130-43-254,-248 91-765,154-25 1,-209 50-940,-44 6 885,0-1 0,0 0 1,0 0-1,0 0 0,0 0 0,0 0 0,0-1 0,0 1 0,0 0 0,0 0 0,0-1 0,-1 1 0,1 0 0,0-1 0,0 1 0,0-1 0,0 1 0,-1-1 0,1 1 0,0-1 0,1-1 0,-2 1-117,-1 0 1,1 1-1,0-1 1,-1 0-1,1 0 0,0 0 1,-1 1-1,1-1 0,-1 0 1,0 1-1,1-1 1,-1 0-1,1 1 0,-1-1 1,0 1-1,0-1 1,1 1-1,-1-1 0,0 1 1,0-1-1,1 1 1,-1 0-1,0-1 0,-1 1 1,-32-14-6506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0.2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2649,'0'0'2416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2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6649,'0'0'8941,"0"37"-4583,0 262 1734,-31 250-1244,20-417-4519,9-102-279,-38 623 159,40-642-313,0-2-116,0 0-1,-1-1 0,0 1 1,0 0-1,0-1 1,-1 1-1,-4 9 1,6-18 179,0 1 0,0-1 1,0 0-1,0 0 1,0 1-1,0-1 1,0 0-1,0 0 0,-1 0 1,1 1-1,0-1 1,0 0-1,0 0 0,0 0 1,0 0-1,0 1 1,-1-1-1,1 0 1,0 0-1,0 0 0,0 0 1,0 1-1,-1-1 1,1 0-1,0 0 0,0 0 1,0 0-1,-1 0 1,1 0-1,0 0 1,0 0-1,-1 0 0,1 0 1,0 0-1,0 0 1,0 0-1,-1 0 0,1 0 1,0 0-1,0 0 1,0 0-1,-1 0 1,1 0-1,0 0 0,0 0 1,-1 0-1,1 0 1,0 0-1,0-1 0,0 1 1,0 0-1,-1 0 1,1 0-1,0-1 0,-9-30-2711,-19-239-12541,15 117 7539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2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6321,'0'0'5177,"-109"251"-2584,59-138-264,3-13-905,14-16-1424,12-23-120,12-22-1937,22-57-9625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2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4921,'0'0'4285,"36"-13"-1974,116-39-34,-118 42-993,1 1 0,-1 1 1,50-4-1,-7 2 93,-71 8-1399,-1 1 0,1-1-1,-1 0 1,1-1-1,-1 1 1,0-1 0,0 0-1,0-1 1,0 1 0,6-7-1,41-46-3051,-32 32 1009,1 1 343,15-18-1783,78-68 0,-109 105 3557,0 1 1,1-1 0,0 1 0,-1 0-1,1 0 1,0 0 0,0 1-1,1 0 1,8-1 0,-13 2 143,1 1-1,0-1 1,0 1-1,-1 0 1,1 0 0,0 0-1,0 1 1,-1-1 0,1 1-1,0-1 1,-1 1 0,1 0-1,0 0 1,-1 0 0,1 0-1,-1 1 1,0-1 0,1 1-1,-1-1 1,0 1 0,0 0-1,0 0 1,0 0-1,2 2 1,5 11 700,0 0-1,0 0 1,-2 1-1,0 0 1,0 0 0,-2 0-1,0 1 1,-1 0-1,0 0 1,-2 0-1,0 1 1,-1 33 0,-1-41-744,-1-1-1,-1 0 1,0 0 0,0 1 0,0-1 0,-1-1 0,-1 1 0,1 0-1,-2-1 1,1 0 0,-1 0 0,-7 10 0,-10 9-10,-49 48 1,61-64-126,-11 9-61,-101 94-424,108-101-75,-2-2 0,1 0-1,-2-1 1,1 0 0,-1-2 0,-26 10 0,4-9-2227,38-9 2569,-1 0-1,1 0 1,-1 0 0,1 0 0,-1 0 0,1 0 0,-1 0 0,1 0 0,-1 0 0,1-1 0,-1 1 0,1-1 0,-1 1 0,1-1 0,0 0 0,-1 0 0,1 1 0,0-1 0,-1 0-1,1 0 1,-2-2 0,1-2-270,0 0 1,-1 0-1,2 0 0,-1 0 0,1 0 0,-1 0 0,1-1 0,0-7 0,-2-54-2036,2 55 2175,0-28-419,-1-3-322,5-54 0,-2 86 1190,0 0 1,1 0-1,1 1 1,-1-1-1,2 1 1,-1-1-1,1 1 1,1 1-1,0-1 1,8-12-1,-9 18 143,0-1-1,0 1 0,0 0 1,0 1-1,1-1 0,-1 1 1,1 0-1,0 0 0,0 0 1,0 1-1,0 0 0,1 0 0,-1 0 1,0 1-1,1-1 0,0 1 1,-1 0-1,1 1 0,0 0 1,-1 0-1,1 0 0,9 2 0,-4-1 152,1 2 0,-1-1 0,1 2-1,-1 0 1,0 0 0,-1 1 0,1 0-1,-1 0 1,17 13 0,24 24 283,-1 3 0,69 81 0,-113-120-760,-1 0-237,0 1-1,0-2 0,0 1 1,1-1-1,0 1 0,1-2 1,-1 1-1,1-1 0,7 4 1,-13-7 186,0-1 1,0 0 0,0 1-1,0-1 1,0 0-1,0 0 1,0 0-1,0 1 1,0-1 0,0 0-1,0 0 1,0 0-1,0-1 1,0 1 0,0 0-1,0 0 1,0-1-1,-1 1 1,1 0 0,0-1-1,0 1 1,0-1-1,0 1 1,0-1-1,0 1 1,-1-1 0,1 0-1,0 1 1,0-1-1,0-1 1,12-30-2690,1-25-800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2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4929,'0'0'11042,"256"-18"-10225,-193 18-481,0 0-336,-8 0-304,-5 0-1537,-8 0-1111,-12-17-1097,-18-5 0</inkml:trace>
  <inkml:trace contextRef="#ctx0" brushRef="#br0" timeOffset="1">470 1 3961,'0'0'9530,"0"237"-7306,13-127-519,-5 7-297,1 14-616,-9 3-456,0-2-256,0-12-80,-13-17-368,-16-22-656,-5-31-336,-3-26-889,-22-31-1023,8-39-1377,9-14 232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2:2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5785,'0'0'9434,"244"71"-9434,-190-29-184,-20-6-2800,-9-11-5762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8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5705,'0'2'13062,"1"5"-12641,0 1 1,1 0-1,-1 0 0,2-1 1,-1 1-1,1-1 1,4 9-1,3 8 453,10 34 535,-2 1 0,11 68 0,8 122 636,-25-154-1511,-9-81-465,-1 22-46,-2-102-5953,0 4-4119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9.2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528 1 5321,'0'0'6496,"-43"1"-6302,-136 7-34,173-7-146,0 0 1,0-1-1,0 2 1,0-1-1,0 1 1,0 0 0,1 0-1,-1 1 1,1-1-1,-1 1 1,1 1-1,0-1 1,-6 6 0,-24 20 274,3 1 1,-39 45 0,62-64-232,0 0 0,1 1 0,1 0 0,-1 0 0,2 0 0,0 1 0,0 0 0,1 0 0,1 1 0,0-1 0,-3 24 0,6-22-26,-1 0 0,2 0-1,0 0 1,0 1-1,2-1 1,0 0-1,1 0 1,0-1 0,1 1-1,0-1 1,2 1-1,11 21 1,37 43 79,11 17-25,-61-87-71,0 0 0,-1 0-1,0 0 1,0 1-1,-1 0 1,0-1-1,-1 1 1,0 0-1,-1 0 1,0 0-1,-2 12 1,1-8 8,-1 1 0,-1-1 0,0 1 0,-1-1 0,-1 0 0,-10 23 1,-42 60 29,-14 28-72,69-119-60,-1-1-1,1 1 1,1-1-1,-1 1 1,1 0-1,0 0 1,0-1-1,0 1 1,1 8-1,1-13 42,-1 0 0,0 0 0,1 0 0,-1 0 0,1 1 0,-1-1 0,1 0-1,0 0 1,-1 0 0,1 0 0,0 0 0,0-1 0,0 1 0,0 0 0,-1 0-1,1 0 1,0-1 0,1 1 0,-1-1 0,0 1 0,0-1 0,1 1 0,34 13-188,-18-8 87,-6-1 138,-1 1 0,0 0 0,0 0 0,0 1 0,-1 1 0,0 0 0,0 0 0,-1 1 0,0 0 0,-1 0 0,9 13 0,-8-8 157,-1 0 0,0 1 0,-2-1 0,1 2 0,-2-1 0,0 1 0,-1-1 0,4 30 0,1 61 1902,-6 131 1,-4-144-1164,-7 285 654,7-361-2076,1-26-1145,1-11-1766,-1-26-3991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2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0 323 256,'0'0'11817,"3"-1"-10983,205-48 1822,192-8-321,-209 33-1988,177-4-204,3 25-30,97-5-35,372 10 229,-591 5-64,700-4-200,-502-5 41,169-29-97,-265-14-2064,-9-20-7965,-262 43 4910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2.3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6465,'0'0'3905</inkml:trace>
  <inkml:trace contextRef="#ctx0" brushRef="#br0" timeOffset="1">341 192 3025,'0'0'14611,"0"3"-14611,-9 1-328,-16-4-7234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3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340 0 2328,'0'0'10971,"-20"36"-9839,-123 223-392,44-65-611,81-153-124,2 0-1,-21 79 1,34-102-10,1-1 1,1 1-1,0 18 1,1-35 3,0 0-5,0 1-1,0-1 1,0 1-1,1 0 1,-1-1-1,0 1 0,1-1 1,-1 1-1,1-1 1,0 1-1,-1-1 1,1 0-1,0 1 1,0-1-1,0 0 0,0 1 1,0-1-1,0 0 1,3 2-1,-2-1-2,1 0 0,1-1 0,-1 1 0,0-1 0,0 1-1,1-1 1,-1 0 0,0 0 0,4 0 0,11 0-19,-1 0-1,1 0 1,18-4-1,-18 2 5,9-1-5,-1-2 1,1-1-1,-1-1 0,-1-2 1,1 0-1,26-13 0,141-78-751,-191 97 730,22-11-1126,36-26-1,-50 31 93,-1 0-1,-1-1 0,11-13 0,3-9-3150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0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4513,'160'159'928,"-152"-159"528,9 0-391,8 0-481,17-14-392,46-14-192,-8 3-1064,-5 0-2393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3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0 1768,'0'0'8138,"-101"198"-6514,63-116-567,9 6-521,-1 1-304,5 3-224,4-4-8,9-3-568,12-14-1569,0-21-1423,0-32-1161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4.2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546 125 5385,'0'-125'3057,"-142"373"-1193,62-117-463,0 11-713,0 3-688,5 35-120,20-34-2201,22-40-2056</inkml:trace>
  <inkml:trace contextRef="#ctx0" brushRef="#br0" timeOffset="1">492 652 5433,'0'3'5193,"243"-42"-5193,-226 81-1496,-9-3-1169,-8-3-1960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4.5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1368,'142'244'5057,"-150"-198"-3992,-5 11 591,5 17-128,4 15-375,4 6-665,0 1-488,12 7-592,26-22-2529,-4-35-1680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4.8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6577,'0'0'2377,"3"33"-1649,9 111-381,-9-99-315,-3-30-135,1 0 0,0 0 0,1 0 0,1 0 0,1 0 0,0 0 0,9 23 0,-11-35 43,-1 0 1,1-1-1,0 1 1,0 0 0,0-1-1,0 1 1,0-1-1,0 0 1,1 0 0,-1 0-1,1 0 1,0 0 0,-1 0-1,1-1 1,0 1-1,0-1 1,0 0 0,0 0-1,0 0 1,0 0-1,1 0 1,-1-1 0,0 1-1,0-1 1,0 0-1,1 0 1,-1 0 0,0-1-1,0 1 1,7-2-1,6-3 51,1 0 0,-1-1 0,0 0 0,22-13-1,-25 13 69,9-5 51,0 1-1,1 1 0,0 1 1,0 1-1,1 2 0,-1 0 1,1 1-1,1 1 0,29 1 1,-34 2-976,-9 0-1409</inkml:trace>
  <inkml:trace contextRef="#ctx0" brushRef="#br0" timeOffset="1">147 400 2881,'0'0'4801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5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71 3233,'0'0'4710,"15"24"-4044,46 77 6,-54-88-522,-1-1 1,0 1 0,-1 0 0,-1 1-1,5 19 1,1 4 90,-5-28-284,-1-11-377,-2-19-402,-1 6 644,-1 1 0,2 0-1,0 0 1,1 1 0,0-1 0,1 0 0,6-13 0,-5 15 334,1 0 0,0 1 0,1-1 0,1 1 0,0 0 0,0 1 1,1 0-1,1 0 0,-1 1 0,1 1 0,1-1 0,0 1 0,0 1 0,0 0 0,1 1 0,0 0 0,0 1 0,1 0 0,23-5 0,-8 5 143,0 1 0,0 1 0,42 2 0,-66 1-269,-4 0-20,1 0 0,0 0 1,0 0-1,-1 1 0,1-1 0,0 0 1,0 0-1,-1 0 0,1 1 1,0-1-1,-1 0 0,1 1 1,0-1-1,-1 0 0,1 1 1,-1-1-1,1 1 0,0-1 1,-1 1-1,1-1 0,-1 1 1,0 0-1,1-1 0,-1 1 0,1 0 1,-1-1-1,1 2 0,-1 1 31,1 0 0,0-1 0,-1 1 0,0 0 0,1-1 0,-1 1 0,0 0 0,-1 4 0,0-1 33,0 1 1,-1 0 0,1-1 0,-1 1-1,-1-1 1,1 1 0,-5 7 0,-14 12-91,0-1 1,-1-1 0,-2-1 0,0-1 0,-43 29 0,-141 92-5174,118-90 88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5.7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72 5561,'0'0'7031,"24"18"-6898,78 53-166,-99-69 10,0 0 0,0-1 0,0 1 1,0-1-1,1 1 0,-1-1 0,1 0 0,-1 0 0,1 0 0,-1-1 1,1 1-1,0-1 0,-1 0 0,5 0 0,-5-1-36,0 0 0,0 0 0,0 0 0,0 0 0,0-1 1,0 1-1,-1-1 0,1 0 0,4-4 0,2 0-139,52-43-982,-39 31 793,1 0 1,28-16-1,-43 29 349,1 0 0,1 1 0,-1 1 0,0-1 0,1 1 0,0 1 0,-1 0 0,1 0-1,0 1 1,11 0 0,-6 1 71,0 0 0,0 0-1,-1 2 1,1 0 0,0 1-1,-1 0 1,1 1 0,-1 0-1,27 14 1,84 40 1019,-70-34 4387,-40-22 204,-2-7-4348,9-16-3153,-17 15 2111,26-33-3562,-8-3-3694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9.6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0 135 6953,'0'0'8010,"273"-60"-6457,-173 42-121,5 0-368,0 4-560,-4 0-424,0 3-80,4 11-2408,-30 0-3346,-33 0-2063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2.2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279 42 3137,'0'0'4571,"-12"-5"-3398,-55-32 9361,67 37-10445,33 0 1832,45 10-745,109 28 0,-122-23-1004,-51-12-141,101 26 94,-101-24-127,0 0 0,0 1 0,-1 0-1,1 1 1,20 16 0,-29-20-17,-1 1 0,0 0 1,0 1-1,0-1 0,-1 1 1,1 0-1,-1-1 0,0 1 0,-1 1 1,1-1-1,-1 0 0,0 1 1,0-1-1,-1 1 0,0-1 1,0 1-1,0 0 0,0 0 0,-1-1 1,0 1-1,0 0 0,-1 0 1,-1 6-1,0 0-28,-1-1 0,0 1 0,-1-1 0,0 1 1,-1-1-1,0 0 0,0-1 0,-2 1 0,1-1 0,-12 13 1,-19 17 28,-1-2 0,-2-2 0,-2-1 0,-60 37 0,-197 104 239,202-122-227,81-46 9,1 1-1,0 0 1,0 1 0,1 1-1,-20 19 1,33-28-2,-1 0 1,1-1-1,0 1 1,-1 0-1,1 0 0,0-1 1,0 1-1,0 0 1,0 0-1,1 0 0,-1 1 1,0-1-1,1 0 1,0 0-1,-1 0 0,1 0 1,0 3-1,0-3 2,1-1 0,-1 1 1,1 0-1,-1-1 0,1 1 0,0-1 0,0 0 0,0 1 1,0-1-1,0 0 0,0 1 0,0-1 0,0 0 0,0 0 0,0 0 1,1 0-1,1 1 0,5 3 23,1-1 0,-1-1 1,0 0-1,1 0 0,0-1 0,10 2 0,63 7 73,-1-4 0,156-6 0,-180-3-126,-1 0-1189,0-2-1,57-12 1,-65 5-3209,47-17 0,-16-2-3319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2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848 1 7306,'0'0'9554,"-168"180"-9146,88-91-240,-12 10-168,-13 7-112,0 8-1025,-21 31-1159,26-25-1761,28-38-176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3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6777,'0'0'5706,"268"39"-4362,-205-3-464,-8 6-880,-13 15-192,-17-15-1952,-12-13-3049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1.1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0 213 4537,'0'0'5777,"240"-145"-5241,-110 116-232,8 4-112,9 11-192,63 14-792,-34 0-1624,-21 0-833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3.3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0 5241,'0'0'7994,"-21"216"-5490,21-113-519,12 14-1081,13 7-904,0 7-328,1 17-2161,-5-34-1247,-5-43-2722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3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10474,'0'0'3249,"7"33"-2604,21 112-310,-24-122-645,-1 1 0,-1 0 0,-2 0 0,0-1 0,-1 1 1,-2 0-1,0 0 0,-1-1 0,-14 42 0,12-48-1227,13-45-1044,-2 9 3084,2 1 0,1 0 0,0 0 0,1 0 0,1 1 0,0 1 0,1-1 0,1 2 0,1 0 0,0 0 1,1 1-1,0 1 0,1 0 0,1 1 0,0 1 0,31-17 0,-28 19-358,0 2 0,0 0 0,1 1 0,0 0 0,0 2 0,1 0 0,-1 2 0,1 0 0,21 1 0,-41 1-232,0 1 0,1-1-1,-1 0 1,1 0 0,-1 1 0,1-1 0,-1 1 0,0-1 0,1 1 0,-1 0 0,0 0 0,0-1 0,1 1-1,-1 0 1,0 0 0,0 0 0,0 0 0,0 0 0,0 0 0,0 1 0,-1-1 0,1 0 0,0 0-1,0 1 1,-1-1 0,1 0 0,-1 1 0,1-1 0,-1 1 0,0-1 0,0 0 0,1 1 0,-1 2 0,0 2-465,1 0 0,-1 0 0,-1 0 0,1 0 0,-1 0 0,0 0 0,-3 9 0,1-8 205,-1 0 0,0-1 0,0 0 0,-1 0 0,0 0 0,0 0 0,0-1 0,0 0 0,-1 0 0,0 0 0,0-1-1,-13 7 1,14-7 65,-51 28-2244,5-8-265</inkml:trace>
  <inkml:trace contextRef="#ctx0" brushRef="#br0" timeOffset="1">126 288 984,'0'0'13019,"76"-11"-12651,-34 25-368,-9 4-152,-16 17-1232,-9-3-1329,-8 0-1736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3.9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0 124 7426,'0'0'7721,"24"23"-7541,76 72-152,-96-91-45,1 0 0,0 0 0,0 0 0,0-1 0,1 0 0,-1 0 0,1 0 0,7 2 0,-10-4-22,0 0 1,0-1-1,0 1 0,0-1 0,1 0 1,-1 1-1,0-2 0,0 1 1,0 0-1,0-1 0,0 1 1,4-2-1,-1-1-64,1 0 0,-1-1 0,0 0 0,-1 0 0,1 0 0,-1-1 0,0 0 0,0 0 0,7-9 1,-7 8 58,22-24-295,-2 1 177,1 0 0,35-28 0,-51 49 209,0 1 1,1 0-1,-1 0 1,1 1-1,1 0 1,-1 1-1,1 1 1,0 0-1,0 0 0,23-3 1,-29 6 1,10-2 67,-1 2 1,0-1-1,1 2 0,-1 0 0,1 1 0,15 2 1,-30-2-134,1 0 1,0 0-1,-1 1 1,1-1-1,-1 0 1,0 0-1,1 1 1,-1-1-1,0 1 1,0-1-1,0 1 1,0-1-1,0 1 1,0 0-1,0 0 1,0-1-1,-1 1 1,1 0-1,-1 0 1,1 0-1,-1 0 1,0-1-1,0 1 1,0 4-1,1-1-118,-1-1 0,0 1 1,-1 0-1,1-1 0,-1 1 0,0-1 1,0 1-1,0-1 0,0 1 0,-3 4 1,-5 3-203,0-2 1,-1 1 0,0-1-1,-1-1 1,0 1 0,0-2-1,-1 0 1,-13 7 0,3-1-258,-67 41-2125,5-8-127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4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 4025,'0'0'10731,"3"19"-9650,12 60-290,-14-75-746,0-1 0,0 1 0,0 0 1,1-1-1,0 0 0,-1 1 1,1-1-1,0 0 0,1 0 0,-1 0 1,1 0-1,-1 0 0,1-1 0,0 1 1,0-1-1,0 0 0,0 0 1,0 0-1,0 0 0,1 0 0,-1-1 1,5 2-1,0-1-122,0 0-1,0-1 1,1 0 0,-1-1-1,0 0 1,0 0 0,14-3-1,-11 1 32,-1-2 1,1 1-1,-1-1 0,0-1 0,0 0 0,-1 0 1,0-1-1,13-10 0,23-13-64,-26 19 119,1 1 1,0 1 0,1 1 0,0 0 0,0 2 0,32-5 0,6 5 1140,67 1 0,-114 6-822,-1-1-1,1 1 0,-1 1 0,0 0 0,0 1 0,0 0 1,19 10-1,-18-8-241,1 0 0,0-1 1,0 0-1,22 4 0,-30-9-354,0 1 0,1-1 0,-1 0 1,0 0-1,0-1 0,0 0 0,1 0 0,-1 0 0,0 0 0,0-1 0,0 1 0,-1-1 0,1-1 0,0 1 1,-1-1-1,7-4 0,-4 2-1063,-1-1 1,1 1-1,-1-2 1,7-7 0,15-31-8490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5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82 2441,'0'0'18908,"4"-42"-18660,42 31-96,9-3 152,-1 7-88,1 0-96,-5 7-120,-4 0-16,9 7-1481,-13 21-3440,-17 1-2584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5.5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1 553 10418,'0'0'13755,"298"-195"-13755,-193 124-1128,37-39-2633,-28 18-3352,-18 7-961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5.8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93 8906,'0'0'5580,"42"-14"-3676,137-44-490,-164 53-1259,0 1 0,1 0 0,-1 1 0,1 1 0,0 0 0,27 1 0,-21 2-20,-17-1-88,0 0 0,0 0-1,0 0 1,0 1 0,0-1 0,0 1 0,0 1-1,0-1 1,0 1 0,-1 0 0,6 2 0,-7-2 2,-1 0 0,0 1 0,1-1 0,-1 0 1,0 1-1,0-1 0,-1 1 0,1 0 0,0 0 1,-1-1-1,0 1 0,0 0 0,0 0 0,0 0 1,0 0-1,0 1 0,-1-1 0,1 6 0,0 11 120,-1 1-1,0-1 0,-2 1 0,0-1 0,-1 1 0,-2-1 0,0 0 1,-1-1-1,0 1 0,-12 22 0,-14 20-130,-63 95 1,94-155-37,-8 11-68,-69 98-419,67-98-89,-1 1-1,0-2 1,-1 1-1,0-2 0,-23 15 1,34-24 297,0 0 0,-1-1 0,1 1 1,-1-1-1,1 0 0,-1 0 0,0 0 0,1 0 1,-1 0-1,0 0 0,0-1 0,0 1 1,0-1-1,1 0 0,-1 0 0,0 0 1,0 0-1,0-1 0,0 1 0,0-1 1,1 0-1,-1 0 0,0 0 0,-4-2 0,3 0-236,0 0 0,0-1-1,0 1 1,1-1-1,-1 0 1,1 0 0,0 0-1,0 0 1,1-1-1,-1 1 1,1-1-1,-3-9 1,-14-51-4280</inkml:trace>
  <inkml:trace contextRef="#ctx0" brushRef="#br0" timeOffset="1">0 362 976,'0'0'14251,"261"82"-14251,-219-51-128,-13 1-1424,-12-10-1513,-17-8-1544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6.1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7762,'0'0'5633,"46"187"-3113,17-98 753,25 3-1040,17-7-1057,17-11-760,4-17-416,8-18-16,1-18-872,28-14-2721,-37-7-3977,-29 0 745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6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1 388 13219,'0'0'3599,"35"-10"-3095,245-65 1251,-237 64-1588,9 0-858,0-3 0,-1-1 0,95-44 0,-141 56 473,1 0 0,-1-1 0,1 1 1,-1-1-1,0 0 0,0 0 0,-1-1 1,1 1-1,-1-1 0,0 0 0,0 0 1,-1 0-1,0-1 0,0 1 0,0-1 1,0 0-1,-1 0 0,0 0 0,0 0 1,-1 0-1,1 0 0,-1-1 1,-1 1-1,1 0 0,-1-11 0,0 15 254,0 0-1,0 0 1,-1 0-1,1 0 1,0 0-1,-1 0 1,1 0 0,-1 0-1,1 0 1,-1 0-1,0 0 1,0 1-1,0-1 1,0 0-1,0 1 1,0-1-1,-1 1 1,1-1-1,0 1 1,-1-1-1,1 1 1,-1 0-1,0 0 1,1 0-1,-1 0 1,0 0-1,0 0 1,1 0 0,-5-1-1,2 2 125,1-1 0,-1 1-1,1-1 1,-1 1 0,1 0 0,-1 1 0,1-1-1,-1 1 1,1-1 0,-1 1 0,1 0 0,0 0-1,-1 1 1,1-1 0,0 1 0,0-1 0,-6 5-1,2 0 108,1 0 0,-1 0 0,1 1 0,1 0-1,-1 0 1,1 0 0,-4 9 0,-4 6 808,-12 35 0,12-22-261,2 0 0,2 1 0,1 1 0,2-1 0,-2 44 0,8 189 1799,8-183-2143,4-1 1,34 122 0,-26-127-693,-3 0 0,12 158 0,-28-205-165,0-15-120,0-1 0,-2 0 0,0 0-1,-3 20 1,3-35 372,1 0 1,-1 0-1,0 0 0,1 0 0,-1 0 1,0-1-1,0 1 0,0 0 0,-1-1 1,1 1-1,0-1 0,-1 1 0,1-1 1,-1 0-1,1 1 0,-1-1 0,1 0 1,-1 0-1,0 0 0,0 0 0,-2 0 1,3 0-1,0-1 1,-1 0-1,1 0 0,0 0 1,0 0-1,0 0 1,-1 0-1,1 0 1,0 0-1,0-1 1,0 1-1,-1 0 1,1-1-1,0 1 1,0-1-1,0 1 1,-2-2-1,1 1-200,0-1 0,0 0 1,0 0-1,0-1 0,0 1 0,0 0 0,0-1 0,1 1 0,-1-1 0,-1-3 0,-23-62-4330,-19-83-1,43 144 4470,-31-113-3516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6.9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272 316 3553,'0'0'4497,"-22"35"-3805,-73 112-280,47-65-332,42-71-146,0 0-1,0 0 1,-1 0-1,-1-1 1,-16 17-1,1-12-349,23-15 396,-1 1 1,1-1-1,-1 0 1,1 1-1,-1-1 1,0 0-1,1 0 1,-1 1-1,1-1 1,-1 0-1,1 0 1,-1 0-1,0 0 1,1 0-1,-1 0 1,1 0-1,-1 0 1,1 0-1,-1 0 1,0 0-1,1 0 1,-1 0-1,1-1 0,-1 1 1,1 0-1,-1 0 1,1-1-1,-1 1 1,1 0-1,-1-1 1,1 1-1,-1 0 1,1-1-1,-1 1 1,1-1-1,0 1 1,-1-1-1,1 1 1,0-1-1,-1 1 1,1-1-1,0 1 1,0-1-1,-1 1 1,1-1-1,0 0 1,-2-14-239,0-1 0,1 1 0,1 0 0,1 0 0,0-1 0,1 1 0,0 0 0,1 0 0,1 1 0,1-1 0,0 1 1,0 0-1,2 0 0,11-19 0,0 6 478,2 1 1,0 2-1,2 0 1,1 1 0,1 1-1,0 1 1,2 1-1,46-27 1,-39 29 659,1 1-1,1 2 1,0 2 0,1 1 0,0 2-1,1 1 1,44-4 0,291-57 647,-352 65-1968,0 1 0,1 2 0,25-2 0,-45 4 422,1 0 0,-1 0 0,1 0 0,-1 0 0,0 0 0,1 0 0,-1 1 0,1-1 0,-1 0-1,0 1 1,1-1 0,-1 1 0,0 0 0,0-1 0,1 1 0,-1 0 0,0 0 0,0-1 0,0 1 0,0 0 0,0 0 0,0 0 0,0 1 0,0-1 0,0 0 0,-1 0 0,1 0 0,0 1 0,-1-1 0,1 0 0,-1 0 0,1 1 0,-1 2 0,1 3 63,-1-1 1,0 1-1,0 0 1,-1 0-1,0-1 0,-1 8 1,-2 4 231,-1 0 1,-1 0 0,-1-1 0,0 0 0,-15 26 0,-57 77 1305,61-96-1265,-185 253 1308,191-259-1761,2-4-170,-1 0 0,-14 14 0,22-25 91,-1 0-1,1 0 1,-1 0-1,1 0 1,-1-1 0,0 1-1,0-1 1,0 0 0,-1-1-1,1 1 1,0-1 0,-1 0-1,-4 1 1,7-2 35,0 1-1,0-1 1,0-1 0,0 1-1,0 0 1,0 0 0,0-1 0,0 1-1,0-1 1,0 0 0,0 1 0,0-1-1,0 0 1,0 0 0,0 0-1,1-1 1,-1 1 0,0 0 0,1-1-1,-1 1 1,1-1 0,-1 1 0,1-1-1,0 0 1,-2-2 0,-1-5-202,0 1 0,0-1 0,1 1 0,-4-13 0,5 13 239,-10-34-218,-11-70 0,21 91 1251,0 0 1,2 0 0,1-21-1,0 40-800,-1 1-1,1-1 1,-1 1-1,1 0 1,-1 0-1,1-1 0,0 1 1,0 0-1,-1 0 1,1 0-1,0 0 1,0 0-1,0 0 1,0 0-1,0 0 0,1 0 1,-1 0-1,0 1 1,0-1-1,1 0 1,-1 1-1,0-1 1,1 1-1,-1-1 0,0 1 1,1 0-1,-1-1 1,1 1-1,1 0 1,52-1 657,-41 1-466,10 0-107,0 1 0,0 1 0,0 1 0,46 12 0,-57-11-133,0 1-1,0 1 1,0 0-1,-1 1 0,0 0 1,0 0-1,-1 2 1,0-1-1,-1 1 0,11 12 1,-14-14 3,-1 0 0,0 1 0,0 0 0,-1 0 0,1 1 0,-2-1 0,1 1 0,-1 0 0,-1 0 0,4 14 0,-1 31-6003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0.8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3777,'0'0'2728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7.2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1 224 9850,'0'0'4849,"239"-71"-3385,-164 53-855,5 4-425,-13 0-184,-8 0-272,-13-1-1185,-12-13-719,-13 3-1665,-13 0-448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7.5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366 0 4473,'0'0'10516,"5"39"-7773,-3-17-2367,37 242 2183,-28-198-2708,-2 0-1,-3 0 1,-3 1 0,-11 125-1,4-166-371,-1-1 0,-1 0 0,-1-1 0,-1 1 0,-1-1 0,-2-1 0,0 0 0,-1 0 0,-1-1-1,-26 32 1,34-48 254,-1 1-1,0-1 1,0 0-1,0-1 1,-1 1-1,0-1 1,0-1-1,-1 1 1,1-1-1,-1 0 1,-16 5 0,21-8 102,-1-1 1,0 1 0,0 0 0,0-1 0,0 0-1,1 0 1,-1 0 0,0-1 0,0 1 0,0-1-1,0 0 1,1 0 0,-1 0 0,0 0 0,1-1 0,-1 0-1,1 0 1,-1 0 0,1 0 0,0 0 0,0 0-1,0-1 1,0 0 0,0 1 0,1-1 0,-1 0 0,-3-6-1,-7-13-274,0 0-1,2-1 0,0 0 0,2 0 1,-12-44-1,11 27 831,2 0 0,-5-77 0,12 104 40,1-24 1353,0 36-1667,0 0 0,0 0-1,1 0 1,-1 0-1,0 0 1,1 0-1,-1 0 1,1 0 0,-1 0-1,1 0 1,0 0-1,-1 0 1,1 0 0,0 0-1,-1 0 1,1 1-1,0-1 1,0 0-1,0 1 1,0-1 0,0 0-1,0 1 1,0-1-1,0 1 1,0 0-1,0-1 1,2 1 0,11-3 480,-1 2 0,1 0 0,-1 1 0,1 0 0,0 1 0,-1 0 0,14 4 0,-8 0-446,-1 0-1,0 1 1,-1 1-1,30 16 1,-32-15-724,0-1 0,1 0-1,0-1 1,0-1 0,30 6 0,-5-6-2686,48 1 0,4-5-308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47.8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0 10402,'0'0'848</inkml:trace>
  <inkml:trace contextRef="#ctx0" brushRef="#br0" timeOffset="1">0 457 912,'0'0'17100,"198"113"-28527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6.7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797 0 3617,'-2'12'21599,"-4"-7"-21448,0 1 1,0-1-1,-1-1 0,0 1 0,0-1 1,-8 3-1,-22 15-78,-25 25-24,2 3 0,-94 100 0,-84 134-3824,118-108-3895,78-111 1873,14-22-255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7.0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8882,'0'0'11074,"243"174"-8393,-159-107-1281,0-3-656,-9 3-392,-12-3-200,-12-4-152,-18-4-336,-20-2-1552,-13 9-1633,-34-10-2920,-20-17-2089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7.3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89 9474,'0'0'4905,"260"-32"-2384,-163 11-537,-13 0-1120,-9 7-600,-16 14-264,-21 0-1632,-38 32-1521,0 17-1824,-9 1-1280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7.6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1 313 7482,'0'0'11162,"251"-22"-9906,-158-17-688,-5-3-568,-13 3-232,-12 7-2184,-21 4-849,-21-11-1232,-8 7 296,-13-7 432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7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334 1 1352,'0'0'9005,"-15"35"-6481,3-7-1913,-83 213 3661,-43 112-572,64-173-5737,108-263-6536,4-2 4396,84-166 2077,-114 235 2248,-6 11 62,1-1 1,0 0-1,0 1 0,0 0 0,0 0 0,1 0 0,0 0 0,0 0 1,9-7-1,-12 12-134,0-1 0,-1 1 0,1 0 0,0 0 0,0-1 0,-1 1 0,1 0 0,0 0 0,-1 0 0,1 0 0,0 0 0,0 0 0,0 0 0,-1 0 0,1 0 0,0 0 0,-1 0 0,1 0 0,0 0 0,0 1 0,-1-1 0,1 0 0,0 0 0,-1 1 0,1-1 0,0 1 0,-1-1 0,1 1 0,-1-1 0,1 1 0,-1-1 0,1 1 0,-1-1 0,1 1 0,-1 0 0,1-1 0,-1 1 0,0 0 0,1-1 0,-1 1 0,0 0 0,0-1 0,1 1 1,-1 0-1,0 0 0,0-1 0,0 2 0,7 22 1319,-1 0 0,4 49 1,1 3 508,-7-55-1531,1 1-1,1-1 0,0 0 1,2 0-1,10 20 0,-16-37-363,0 0-1,0-1 1,0 1-1,0 0 1,1-1-1,0 1 1,0-1-1,0 0 1,0 0-1,0 0 1,1 0-1,-1-1 1,1 0-1,-1 1 1,1-1-1,0 0 0,0-1 1,0 1-1,0-1 1,1 1-1,-1-1 1,0-1-1,0 1 1,1-1-1,-1 1 1,0-1-1,1 0 1,-1-1-1,1 1 1,-1-1-1,0 0 1,7-2-1,-5 1-81,-1-1-1,1 1 1,-1-1 0,0 0-1,0-1 1,0 1 0,0-1-1,-1 0 1,0 0 0,1-1 0,-1 1-1,-1-1 1,6-8 0,3-7-679,-2 1 0,14-35 0,-4-1-3035,22-102-1,-24 58-1762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8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0 192 6505,'0'0'6134,"42"-3"-4113,137-9-572,-155 10-1382,-1-1 1,0-1 0,0-1-1,0-1 1,40-16 0,-38 12-482,1-4-563,-22 11 262,0 0 1,-1 0 0,1 0 0,-1-1 0,1 0 0,-1 1 0,4-7 0,-7 9 529,1-1 1,0 1 0,0-1 0,0 1-1,-1-1 1,1 1 0,-1-1 0,1 1-1,-1-1 1,1 0 0,-1 1 0,0-1-1,0 0 1,0 1 0,0-1 0,0 1-1,0-1 1,-1 0 0,1 1 0,-1-1-1,1 0 1,-1 1 0,1-1 0,-1 1-1,0-1 1,0 1 0,1 0 0,-1-1 0,0 1-1,0 0 1,-1-1 0,1 1 0,0 0-1,0 0 1,0 0 0,-1 0 0,1 0-1,-1 0 1,1 0 0,-1 1 0,-1-2-1,-5-1 445,-1 0-1,0 0 0,1 0 0,-1 1 0,0 0 0,0 1 1,0 0-1,-10 1 0,17 0-133,1 0 1,-1 0-1,0 1 0,1-1 1,-1 1-1,0 0 1,1-1-1,-1 1 0,1 0 1,-1 0-1,1 0 0,-1 0 1,1 0-1,0 0 1,0 1-1,-1-1 0,1 0 1,0 1-1,0-1 1,0 0-1,0 1 0,1-1 1,-1 1-1,0 0 0,1-1 1,-1 1-1,1 0 1,-1 1-1,-2 9 469,0-1-1,2 0 1,-2 13-1,3-17-256,-4 253 6694,5-144-5009,2 161 211,-1-5-3977,-2-269 1483,0-1-1,0 1 1,0 0-1,0-1 1,-1 1-1,1 0 1,-1-1-1,1 1 1,-1-1-1,0 1 1,0-1 0,0 1-1,0-1 1,-2 3-1,3-5 166,-1 1 0,1-1 0,-1 0 0,1 0 0,0 1 0,-1-1 0,1 0 0,-1 0 0,1 0 0,-1 0 0,1 1 0,0-1 0,-1 0 0,1 0 0,-1 0 0,1 0 0,-1 0 0,1 0 0,-1 0 0,1-1 0,0 1 0,-1 0 0,1 0 0,-1 0 0,1 0 0,-1 0 0,1-1 0,-1 1 0,-18-20-2198,-7-32-2224,-3-14 345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8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26 224 3793,'0'0'3817,"-3"33"-2402,-9 112-390,12-137-981,-10 174 298,10-182-371,0 0 0,0 0 0,0 1 0,0-1 1,0 0-1,0 0 0,0 0 0,0 0 0,0 1 1,0-1-1,0 0 0,0 0 0,0 0 0,1 0 1,-1 0-1,0 1 0,0-1 0,0 0 1,0 0-1,0 0 0,0 0 0,1 0 0,-1 0 1,0 0-1,0 0 0,0 1 0,0-1 0,0 0 1,1 0-1,-1 0 0,0 0 0,0 0 0,0 0 1,0 0-1,1 0 0,-1 0 0,0 0 1,0 0-1,0 0 0,0 0 0,0 0 0,1 0 1,-1 0-1,0 0 0,0 0 0,0 0 0,0 0 1,1-1-1,-1 1 0,0 0 0,0 0 0,9-5-333,0-5 12,1 0 0,-1 0 0,-1-1 0,10-17 0,-12 18 459,0 0 0,0 1 0,1 0 0,0 0 0,1 1 0,-1 0 0,2 0 0,-1 1 0,13-9 0,-14 14 252,0-1-1,0 1 0,1 1 0,-1-1 0,0 1 0,0 1 0,1-1 1,-1 1-1,0 0 0,11 2 0,14-1-102,72-1-2516,-60 0-1619</inkml:trace>
  <inkml:trace contextRef="#ctx0" brushRef="#br0" timeOffset="1">421 64 3713,'0'0'12282,"104"-42"-11377,-83 42-345,0 0-344,0 0-216,0 0-376,0 0-528,5 0-601,-1 0-399,-4 0-1657,-9-21-944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1.4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0 223 5433,'0'0'1088,"223"-3"-1000,-127-8-32,-3 1-48,3 6 0,5-3-8,16-4 8,14-10-8,57-32-120,-32 3-912,-18-3-2697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8.9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 5937,'0'0'6482,"168"-4"-6002,-126-7-128,0 1-176,-4 6-176,-4 4-576,-5 0-1681,-8 0-1728,-4 0-2336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9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374 0 3145,'0'0'7311,"-5"39"-5263,-15 127-228,16-120-851,2 76 0,3-69-905,-2-46-97,1-6 14,0 0-1,0 0 1,0 0 0,0 1 0,0-1-1,0 0 1,0 0 0,0 0 0,0 1 0,0-1-1,1 0 1,-1 0 0,0 0 0,1 0-1,-1 0 1,1 0 0,-1 0 0,2 2-1,-40-54 476,28 39-458,0 0 0,-15-26 0,14 13-665,-15-44-1,17 41-210,8 26 783,1 0-1,-1 0 0,0 0 0,0 0 0,0 0 1,0 0-1,-1 0 0,1 0 0,0 0 1,-4-2-1,4 3 60,0 1 0,1-1 0,-1 1 0,0 0 0,0-1 0,0 1-1,0 0 1,0 0 0,0-1 0,0 1 0,0 0 0,0 0 0,0 0 0,0 0 0,0 0 0,0 1 0,1-1 0,-1 0 0,0 0 0,0 1 0,0-1 0,0 0 0,0 1 0,0-1 0,0 1-1,1-1 1,-1 1 0,0-1 0,0 1 0,0 1 0,-5 4-34,0 0 0,1 1 0,0 0 0,1 0 0,-1 0 0,1 1 0,1-1 0,-4 10-1,-3 6 78,-10 17-15,-77 177-483,93-204-695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0:59.5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5049,'0'0'5753,"235"3"-5273,-172 18-480,-4-3-456,-9-11-1128,-16-7-1425,-13 0-1728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0.1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1 125 6633,'0'0'2745,"7"30"-2372,23 96-398,-29-121-56,1 0-1,0 0 1,-1 0 0,2 0-1,3 8 1,-5-13 49,-1 0 1,0 1-1,0-1 1,0 0-1,1 1 1,-1-1-1,0 0 1,0 1-1,1-1 1,-1 0-1,0 1 1,1-1-1,-1 0 1,0 0-1,1 0 0,-1 1 1,0-1-1,1 0 1,-1 0-1,1 0 1,-1 0-1,0 0 1,1 0-1,-1 1 1,1-1-1,-1 0 1,0 0-1,1 0 1,-1 0-1,1-1 1,-1 1-1,0 0 1,1 0-1,-1 0 1,1 0-1,1-2-116,-1 0 0,1 0 0,-1 0 0,0 0 0,1 0 0,-1 0 0,0 0 0,0 0 0,-1 0 0,1 0 0,0-1 0,0-1 0,10-67-1961,-10 55 2160,1-1-1,1 0 1,0 1 0,1 0-1,1 0 1,13-30 0,-14 40 168,1 1 1,-1 0-1,1 0 1,0 0-1,0 1 1,0-1-1,1 1 0,-1 0 1,1 1-1,0-1 1,0 1-1,0 1 1,10-4-1,-3 2 457,0 0 0,0 1-1,0 0 1,1 1 0,22 0 0,-36 2-582,1 0 0,0 0 0,-1 0 0,1 0 0,-1 0 0,1 0 1,0 0-1,-1 1 0,1-1 0,-1 0 0,1 0 0,0 1 0,-1-1 0,1 0 1,-1 1-1,1-1 0,-1 0 0,1 1 0,-1-1 0,0 1 0,1-1 0,-1 1 0,1-1 1,-1 1-1,0-1 0,0 1 0,1 0 0,-1-1 0,0 1 0,0-1 0,1 1 0,-1 0 1,0 0-1,0 25 2141,-1-14-1556,0 0-356,0 1 0,-2 0 0,1 0-1,-2-1 1,0 1 0,0-1 0,-1 0-1,0 0 1,-1-1 0,-12 18 0,17-27-501,0 20-974,-1-1 1430,-1 1 0,-9 38-1,-2-26-934,0 0 0,-2-1 1,-28 42-1,37-64 590,-1 0 1,0-1 0,-1 0 0,0 0-1,0-1 1,-1 0 0,0-1 0,-1 0 0,0 0-1,0-1 1,-1-1 0,-23 10 0,48-16 3319,58-4-2987,-21-9-216,-38 9-296,0 0-1,1 1 1,0 1 0,20-2 0,-33 4 218,0 0 1,0 0 0,0 0 0,1 0 0,-1 0 0,0 0-1,0 0 1,1 0 0,-1 0 0,0 0 0,0 0 0,0 0-1,1 0 1,-1 0 0,0 0 0,0 0 0,0 0 0,1 0-1,-1 0 1,0 0 0,0 1 0,0-1 0,0 0 0,1 0-1,-1 0 1,0 0 0,0 0 0,0 1 0,0-1 0,0 0 0,1 0-1,-1 0 1,0 1 0,0-1 0,0 0 0,0 0 0,0 0-1,0 1 1,0-1 0,0 0 0,0 0 0,0 0 0,0 1-1,0-1 1,0 0 0,0 0 0,0 1 0,0-1 0,0 0-1,0 0 1,0 0 0,0 1 0,0-1 0,-1 0 0,1 5-97,0 2 96,-1 0 0,0 0 0,0 0 0,-1 0 0,0 0 0,0-1 0,-1 1 0,1 0 0,-6 8 0,-41 58 77,8-13-21,40-59 340,1-2-354,0 0-1,1 0 1,-1 0-1,0 0 1,1 0-1,-1 0 1,1 0-1,-1 0 1,1 0-1,0 1 1,-1-1 0,1 0-1,0 0 1,0 1-1,-1-1 1,1 0-1,0 1 1,0-1-1,0 1 1,0-1-1,0 1 1,0-1-1,2 0 1,27-8 18,-26 9-21,23-5-115,1 1-1,0 2 1,47 2 0,-39 0-1151,-35 0 1218,-1 0 1,1 0 0,0 1-1,-1-1 1,1 0-1,-1 1 1,1-1-1,-1 0 1,1 1-1,-1-1 1,1 0-1,-1 1 1,1-1-1,-1 1 1,1-1-1,-1 1 1,0-1-1,1 1 1,-1 0-1,0-1 1,1 1 0,-1-1-1,0 1 1,0 0-1,0-1 1,0 1-1,1-1 1,-1 1-1,0 0 1,0-1-1,0 1 1,0 0-1,0-1 1,0 1-1,-1 0 1,1-1-1,0 1 1,0 0-1,-10 30 397,-7-9 126,-1 1-1,-1-2 1,-1-1 0,-1 0-1,-35 24 1,50-40-599,0 0 1,0 0-1,0-1 1,-1 0-1,1 0 1,-1 0-1,0-1 1,0 0-1,0-1 1,-12 2-1,-1-1-2585,1-2 0,-33-3-1,13-2-1871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1.5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72 5353,'0'0'9458,"13"4"-7131,13 2-1454,0 0 0,1-2 1,45 2-1,102-6 2198,-82-1-2190,-29 1-372,676-16 2626,-496 1-2716,1105-49 309,-1121 63-1955,-216 1 932,2 0-436,1 0 0,-1 1 0,15 3 0,-23-3 37,-1 0-1,0 0 0,0 1 0,1 0 0,-1-1 0,0 2 0,5 3 0,16 18-9040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1:01.8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17356,'0'0'4489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4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452 1 2801,'0'0'4797,"-37"17"-4107,-122 67 28,146-75-584,1 0 0,0 0 1,1 1-1,0 0 0,0 1 0,1 1 1,1 0-1,0 0 0,0 0 0,-11 24 1,4-7 140,-8 10 272,2 1 0,-18 45-1,35-72-471,0 1 0,1 0 0,0 0 0,1 0 0,1 0-1,0 0 1,1 1 0,1-1 0,0 1 0,4 26-1,-3-37-71,0 0 0,0 0-1,1 0 1,0 0-1,-1-1 1,1 1-1,1 0 1,-1-1 0,0 0-1,1 0 1,0 1-1,0-1 1,0-1-1,4 5 1,7 2-29,-1 0-1,23 10 1,-24-12 23,1 0 0,20 15 0,-27-17 9,-1 0 0,0 1 0,-1 0-1,1 0 1,-1 0 0,-1 0 0,1 0 0,-1 1 0,0 0-1,0 0 1,-1 0 0,0 0 0,0 0 0,1 14 0,0 8 21,-1 1-1,-4 42 1,0-16-89,2-56 60,0 36-843,0-13-3096,0-13 500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6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0 121 1984,'0'0'8658,"206"-81"-7497,-101 81-265,16 21-328,9 0-104,13-10-192,17-8-136,45-3-104,97-21-32,-46-14-1264,-25-4-3929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4.0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639 1 3689,'0'0'10010,"-24"13"-8892,-56 37 303,-115 91 1,146-98-690,2 1 1,2 3 0,2 2 0,-63 94-1,98-131-647,1 0-1,1 1 1,0 0 0,0 0-1,2 0 1,-6 24-1,9-32-81,0 0-1,1-1 0,-1 1 0,1 0 0,0-1 1,0 1-1,1 0 0,-1 0 0,1-1 1,0 1-1,1-1 0,-1 1 0,1-1 0,0 1 1,0-1-1,0 0 0,0 0 0,1 0 1,0 0-1,0-1 0,0 1 0,0-1 0,7 7 1,4 0-30,0-1 1,1-1 0,0 0 0,1-1 0,16 6 0,89 23-179,-62-20 136,-51-14 67,20 6-5,0 1 1,-1 1-1,0 1 0,26 15 0,-46-22 15,0 1-1,0-1 1,-1 1 0,1 1-1,-1-1 1,-1 1-1,1 0 1,-1 0-1,0 1 1,0-1 0,-1 1-1,0 0 1,0 0-1,-1 1 1,0-1 0,0 1-1,-1 0 1,0 0-1,2 12 1,-2 1 15,-2 0 0,0 0 0,-1 0 0,-1 0 0,-1-1 0,-1 1 0,-1 0 0,0-1 1,-2 0-1,-14 30 0,-12 16-10,-70 103 0,59-101-1,14-21-9,11-19-24,0 2-1,2 0 1,1 0-1,-19 56 1,33-81-55,0 1 1,1 0-1,0 1 0,0-1 0,0 7 1,1-12 7,0 1 1,0-1 0,0 0 0,0 0 0,0 0-1,0 0 1,1 0 0,-1 0 0,1 0-1,-1 0 1,0 0 0,1 0 0,0 0 0,-1 0-1,1 0 1,0-1 0,-1 1 0,1 0-1,0 0 1,0-1 0,-1 1 0,1 0-1,0-1 1,0 1 0,0-1 0,0 1 0,0-1-1,0 1 1,0-1 0,0 0 0,0 1-1,0-1 1,0 0 0,3 0 0,54 3-1316,-42-3 1255,0 0-1,-1 1 1,30 7-1,-38-7 139,-2 1 1,1 1-1,0-1 1,0 1-1,-1 0 0,1 0 1,-1 1-1,0-1 1,0 1-1,0 0 0,-1 1 1,1-1-1,6 10 1,-2-1 85,-2-1 1,1 1 0,-2 0-1,1 1 1,6 23-1,15 86 845,2 103 743,3 283 1186,19 168-92,-43-608-2918,2-2 0,3 1-1,4-2 1,2 0 0,41 91 0,-48-134-496,-7-51-10451,-10-31 6785,-14-22-4280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6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0 550 10034,'0'0'10034,"315"-223"-8345,-72 131-809,55 3-264,-21 15-296,-59 28-192,-71 24-112,-46 19-16,8 3-120,42 14-1208,-21 25-2705,-38 7-4097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1.7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4729,'0'0'4710,"36"10"-3480,121 32 84,-120-35-903,-1-1 1,1-1 0,0-2 0,67-4-1,-34 0-404,435-24-4251,-242 8 1894,269 9 1881,-370 8 1219,-85 4-99,77 12-1,70 5-968,122-20-4104,-182-7 126</inkml:trace>
  <inkml:trace contextRef="#ctx0" brushRef="#br0" timeOffset="1">3546 36 2385,'0'0'1480,"256"74"-1480,-172-39-384,-8-13-568</inkml:trace>
  <inkml:trace contextRef="#ctx0" brushRef="#br0" timeOffset="2">5082 78 3377,'0'0'2152,"269"0"-2152,-189 7-376,3 4-784,6-1-921</inkml:trace>
  <inkml:trace contextRef="#ctx0" brushRef="#br0" timeOffset="3">5892 152 1144,'0'0'2377,"269"61"-1489,-185-44-528,33-10-360,-20-3-784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9.0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1 276 8106,'0'0'5017,"319"-134"-4137,-185 91-472,13 4-352,63 11-56,-34 10-1360,-34 4-4401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0.4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34 5081,'0'0'7135,"45"0"-5263,626 10 2556,552-39-1135,-1150 24-3252,56-4-243,161 9-1,-258 3-874,40 8 0,-45-5-2042,46 17 0,-5 6-5293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1.2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0 160 6833,'0'0'7326,"19"-8"-5602,37-11-482,0 2 0,2 2-1,81-9 1,187 14 2377,-234 11-2853,-7 1-35,144 23 1,-229-25-732,0 1 0,0-1 0,1 0 1,-1 0-1,0 0 0,0 0 0,1 0 0,-1 0 1,0 0-1,0 0 0,0 0 0,1 0 1,-1-1-1,0 1 0,0 0 0,1 0 0,-1 0 1,0 0-1,0 0 0,0 0 0,1 0 1,-1-1-1,0 1 0,0 0 0,0 0 0,0 0 1,1 0-1,-1-1 0,0 1 0,0 0 1,0 0-1,0 0 0,0-1 0,0 1 0,0 0 1,0 0-1,1 0 0,-1-1 0,0 1 1,0 0-1,0 0 0,0-1 0,0 1 0,0 0 1,0 0-1,0-1 0,0 1 0,0 0 1,-1 0-1,1 0 0,0-1 0,0 1 0,0 0 1,0-1-1,-7-12-615,2 8 63,1 1-1,-1 0 1,0 0 0,0 0 0,-7-3 0,-35-17-6759,-10 2-2279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3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39 117 4465,'0'0'6839,"-9"0"-5146,2 0-1191,-11 0 25,13 0 203,10 1 764,163 26 4534,67-19-3358,-202-8-2431,199-5 1038,517-65 689,-254 17-1204,5 28-53,-441 25-659,217 7 89,-263-7-141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4.3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1053 470 1768,'0'0'3293,"-38"-18"-1690,-17-9-1080,-169-75 2292,198 91-1913,0 2-1,-1 0 1,1 2 0,-1 1 0,-1 1-1,1 1 1,-1 2 0,-41 1-1,59 2-697,1 0-1,0 1 1,0 0-1,1 0 0,-1 1 1,0 0-1,1 0 1,-1 1-1,1 0 1,0 1-1,1-1 0,-1 2 1,1-1-1,-9 9 1,-2 4 165,2 1-1,0 0 1,1 1 0,-16 29 0,2 2 249,3 1 0,1 2 0,-25 85 0,24-49 373,-21 136 0,37-149-470,4 1 0,3 80 0,4-136-442,1-1 1,1 0-1,0 0 0,2 0 0,0 0 1,10 24-1,3-3 27,43 69 0,-39-76-42,1-1 0,2-2 0,1 0 0,2-2 0,0-1 0,46 35 0,-28-30-1,2-1 0,0-3-1,2-2 1,61 24 0,-6-12 6,2-5 1,1-4 0,1-5-1,1-5 1,1-5 0,127 3 0,-155-16-49,-1-2-1,1-5 1,-1-3 0,0-4 0,148-39 0,-124 14-65,-2-5 0,-2-5 0,-1-4 0,-4-5 0,138-100 0,-179 115-343,-2-2-1,-2-3 1,-1-2-1,-3-3 1,-2-1-1,-2-2 1,47-76 0,-67 88 277,-2-2 1,-2 0 0,-2-1 0,-1-1 0,-3 0 0,11-59 0,-19 71 107,-2 0-1,-1-1 1,-2 0 0,-1 0 0,-1 0 0,-2 1 0,-2-1-1,-1 1 1,-17-54 0,9 49 0,-2 2-1,-2 0 1,-1 0 0,-1 2-1,-2 1 1,-43-50 0,29 42-12,-2 2 1,-2 2-1,-1 2 1,-63-41-1,76 58-48,0 0 0,-1 2-1,-1 2 1,0 0 0,-1 2 0,0 2 0,-1 0-1,0 2 1,-1 2 0,0 1 0,0 1 0,0 2-1,-52 3 1,75 0-180,0 0 0,0 1-1,0 1 1,0 0-1,1 0 1,-1 1 0,1 0-1,0 0 1,0 1 0,0 0-1,1 1 1,0 0 0,-9 8-1,-3 7-1846,0 0-1,1 2 0,-17 28 1,29-42 1054,-45 67-8342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6.3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470 185 1872,'0'0'9454,"-3"-6"-8359,-3-3-821,1-1 0,1 0-1,-7-20 1,8 19-29,-1 1 1,0 0-1,0 0 0,-9-13 1,10 19-175,1 0 0,-1 1 0,-1-1 0,1 1 0,0 0 0,-1 0 0,0 0 0,1 1 0,-1-1 0,0 1 0,0 0-1,-1 0 1,1 0 0,-8-2 0,3 1-46,-1 1-1,0 0 1,0 0-1,0 1 1,0 0-1,0 1 1,0 0 0,0 0-1,0 1 1,1 1-1,-1-1 1,0 2-1,0-1 1,1 1-1,-1 1 1,1 0-1,0 0 1,0 1-1,1 0 1,-1 0-1,1 1 1,0 0-1,1 1 1,-1-1-1,-9 14 1,5-6-17,1 1 0,1 0 0,1 1 0,0 0 0,1 1 0,1 0 0,0 0 0,-4 20 0,5-9-7,1-1 0,2 1 0,0 0 0,3 46 0,0-68-2,0-1-1,1 1 0,0 0 1,0-1-1,0 0 0,1 1 0,0-1 1,0 0-1,0 0 0,1 0 1,-1 0-1,1 0 0,0 0 1,1-1-1,-1 0 0,1 1 1,0-1-1,0-1 0,0 1 1,0 0-1,1-1 0,0 0 1,-1 0-1,1 0 0,0-1 1,0 0-1,6 2 0,5 1-33,1-1 0,0 0 0,-1-2 0,1 0 0,0-1-1,0 0 1,32-4 0,-38 2-39,0-2-1,0 1 1,-1-2-1,1 1 1,-1-1-1,1-1 1,-1 0 0,-1 0-1,1-1 1,-1 0-1,0-1 1,0 0-1,15-16 1,4-8-1021,-1-1 1,29-46-1,-45 61 425,32-48-2865,-11 10-487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6.6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0 79 6065</inkml:trace>
  <inkml:trace contextRef="#ctx0" brushRef="#br0" timeOffset="1">0 79 6065,'172'21'1681,"-168"-21"-673,30 0 616,12-14-31,21 0-593,9-4-384,12 4-112,4 3-136,9 0-168,0 4-40,8 0-80,-9 4-80,5 3-416,30 0-1016,-26 0-2321,-17 0-1336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6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535 147 2521,'0'0'6978,"-41"-22"-6017,-132-68-365,156 82-524,0 0 1,-23-6 0,35 12-46,-1 1-1,1 1 1,0-1 0,-1 1 0,-7 0 0,-2 0 34,9 1-43,1-1 0,-1 0-1,0 1 1,1 0 0,-1 1 0,1-1 0,0 1 0,-1 0 0,1 0 0,0 1-1,0-1 1,0 1 0,1 0 0,-7 5 0,4-1 32,0 0-1,0 0 1,1 1 0,0 0-1,1 0 1,-1 0 0,-6 16-1,3-2 89,0 1-1,2 1 0,0-1 1,2 1-1,-5 45 0,10-66-128,-2 17 66,1 1 1,1 0-1,3 33 1,-2-49-58,-1 0 1,1 0 0,1 0 0,-1-1 0,1 1 0,0 0 0,0-1 0,0 1 0,1-1 0,-1 1 0,1-1 0,0 0 0,1 0 0,-1-1 0,1 1 0,-1 0 0,1-1 0,0 0 0,9 5 0,-2-3 11,0 0-1,1-1 1,0-1-1,0 0 1,0-1 0,0 0-1,22 1 1,-16-2-14,-1-2-1,0 0 1,1 0 0,32-9 0,-38 6-25,0-1 0,0-1 1,0 0-1,-1 0 0,0-1 0,0-1 1,0 1-1,-1-2 0,9-9 0,15-17-401,29-41 0,-43 51 40,45-55-1970,-6 2-1832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7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 3737,'0'0'11321,"13"-1"-10753,11 0-415,350-11 1247,11 25-2866,-308-7-3579,113-6 0,-124-5 2839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7.6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485 184 5505,'0'0'6071,"-33"-31"-5666,-107-92-227,137 120-174,0 0 1,-1 1-1,1-1 0,-1 0 1,0 1-1,0 0 1,0 0-1,0 0 1,0 1-1,0-1 1,-1 1-1,1 0 1,0 0-1,-1 0 1,1 1-1,-8-1 1,5 2 1,-1 0 1,1 0-1,0 0 1,0 1-1,0 0 1,0 0-1,0 1 1,0 0-1,0 0 0,1 0 1,-1 1-1,-7 6 1,5-2 4,0 0 0,0 0 1,1 1-1,0 1 0,1-1 1,0 1-1,-6 11 0,2-1 23,1 1 1,2 0-1,0 1 1,1 0-1,0 0 0,2 0 1,-3 37-1,5-37-8,2 0 0,0 0 0,2 0 0,0 0 0,6 28 0,-6-44-4,1-1-1,-1-1 1,1 1-1,0 0 0,0 0 1,0 0-1,0-1 0,1 0 1,0 1-1,0-1 1,0 0-1,1 0 0,-1 0 1,1-1-1,0 1 0,0-1 1,0 0-1,0 0 1,1-1-1,-1 1 0,1-1 1,0 0-1,0 0 0,-1 0 1,1-1-1,0 0 0,0 0 1,7 1-1,2-1-13,0 0 0,0-1 0,0-1 1,0 0-1,0 0 0,0-2 0,-1 0 0,1 0 0,-1-1 0,0-1 0,0 0 0,0-1 0,-1-1 0,0 1 0,0-2 0,20-16 1,6-7-1664,-1-2 1,37-41 0,-24 12-3468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2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5321,'0'0'3929,"281"46"-2929,-189-46-40,0 0-183,-8 0-185,-4 0-344,-9 0-248,9 0-744,-17 0-1817,-21-17-2544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5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49 209 1496,'0'0'9646,"-11"-1"-8276,3 0-1135,-20-4 864,28 5-1082,0 0-1,0 0 0,0 0 0,0 0 1,0 0-1,-1 0 0,1 0 0,0 0 1,0-1-1,0 1 0,0 0 0,0 0 1,0 0-1,0 0 0,0 0 0,0-1 1,0 1-1,0 0 0,0 0 0,0 0 1,0 0-1,0 0 0,0 0 0,0-1 1,0 1-1,0 0 0,0 0 0,0 0 1,0 0-1,0 0 0,0-1 0,0 1 1,0 0-1,0 0 0,0 0 0,1 0 1,-1 0-1,0 0 0,0 0 0,0 0 0,0-1 1,0 1-1,0 0 0,0 0 0,0 0 1,1 0-1,-1 0 0,0 0 0,0 0 1,0 0-1,0 0 0,0 0 0,1 0 1,21-10 1240,30-5 961,0 2 1,99-11-1,116 7-151,-237 16-1817,356-10 1008,606 61 0,-863-34-1162,453 32-24,-571-48-279,0-1 0,-1 1 0,1-2 1,-1 0-1,1 0 0,-1 0 0,0-2 0,0 1 1,0-1-1,14-8 0,-18 8-343,1-1-1,-1 1 1,0-1-1,-1 0 1,1-1-1,6-8 1,-7 8-499,-1-2 0,1 1 0,-1 0 0,0-1 0,-1 0 0,3-10 0,-2 5-2291,-1-2 1,-1 1 0,1-27-1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7.5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391 179 144,'0'0'8610,"0"-25"-7425,0-115 628,-1 139-1689,1 0 1,-1 0-1,1 1 0,-1-1 1,1 0-1,-1 0 0,0 0 1,1 1-1,-1-1 0,0 0 1,1 1-1,-1-1 1,0 1-1,0-1 0,0 1 1,0-1-1,1 1 0,-1 0 1,0-1-1,0 1 1,0 0-1,0 0 0,0-1 1,0 1-1,0 0 0,0 0 1,0 0-1,0 0 0,0 0 1,-1 1-1,-40 1 647,36-2-676,-9 3-51,0 0 0,0 1 1,0 0-1,0 1 0,1 1 1,0 0-1,-17 11 0,-10 7-36,-40 33-1,80-56-16,-1 0 0,1 0-1,-1 0 1,1 0 0,0 1-1,-1-1 1,1 0 0,0 1 0,0-1-1,0 1 1,0-1 0,0 1-1,1-1 1,-1 1 0,0 0 0,1-1-1,-1 1 1,1 0 0,-1 0-1,1-1 1,0 1 0,0 0-1,0 3 1,1-2-11,-1 0 1,1 0-1,1-1 0,-1 1 0,0 0 1,1 0-1,-1-1 0,1 1 0,0-1 1,0 1-1,0-1 0,4 4 0,4 2-87,0 1 0,1-2 0,0 1 0,0-2 0,14 7-1,-18-10 40,-2-1 25,0 0 0,-1 0 0,1 1 0,0 0 1,-1 0-1,1 0 0,4 5 0,-8-7 52,0 0-1,-1 0 0,1 0 0,-1 0 0,1 0 0,-1 1 1,1-1-1,-1 0 0,0 0 0,1 1 0,-1-1 1,0 0-1,0 1 0,0-1 0,0 0 0,0 1 1,0-1-1,0 0 0,-1 0 0,1 1 0,0-1 1,-1 0-1,1 0 0,-1 1 0,1-1 0,-1 0 0,0 0 1,1 0-1,-1 0 0,0 0 0,0 0 0,0 0 1,0 0-1,0 0 0,0 0 0,-2 1 0,-46 43 173,28-26-157,-35 39 1,46-47-34,2 0 0,-14 24-1,19-29-88,0 0-1,1 0 0,0 0 0,1 0 1,-1 0-1,1 0 0,0 0 0,1 1 1,-1 6-1,2-11 63,-1 0-1,1 0 1,-1 0 0,1-1 0,0 1 0,0 0-1,0 0 1,0-1 0,0 1 0,0-1 0,0 1-1,0-1 1,1 1 0,-1-1 0,1 0 0,-1 1-1,1-1 1,-1 0 0,1 0 0,0 0 0,-1 0-1,1-1 1,3 2 0,53 18-53,-39-15 47,-16-4 61,0 0 1,1 0-1,-1 0 1,0 0-1,0 0 0,0 1 1,0 0-1,0-1 1,0 1-1,0 0 1,-1 0-1,1 1 1,-1-1-1,1 0 1,-1 1-1,0 0 1,0-1-1,0 1 1,0 0-1,-1 0 1,1 0-1,-1 0 1,0 0-1,0 1 1,0-1-1,0 0 1,0 1-1,-1-1 1,1 0-1,-1 1 0,0-1 1,-1 5-1,0 50 285,1 20-1545,2-29-4182,2-33 140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38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21 4513,'0'0'11049,"43"5"-9485,144 11-219,36-11 1092,-141-6-1770,660-3 3319,639 6-1892,-466 33-1946,-624-21 86,-17 2-21,216 6 50,-486-22-314,9 0 113,-12-3-231,-10-4-351,-24-13-1947,0 1 0,-56-21 0,-21-2-6685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5.1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47 2825,'0'0'7724,"-3"-5"-6450,-5-5-758,7 10-488,1 0-1,0 0 1,0 0 0,-1 0-1,1 0 1,0-1 0,0 1-1,0 0 1,0 0 0,-1 0-1,1 0 1,0-1 0,0 1-1,0 0 1,0 0 0,-1 0-1,1-1 1,0 1 0,0 0-1,0 0 1,0 0-1,0-1 1,0 1 0,0 0-1,0 0 1,0-1 0,0 1-1,0 0 1,0 0 0,0-1-1,0 1 1,0 0 0,0 0-1,0-1 1,0 1 0,0 0-1,0 0 1,0 0 0,0-1-1,1 1 1,-1 0 0,0 0-1,0 0 1,0-1 0,0 1-1,0 0 1,1 0 0,-1 0-1,0 0 1,0-1 0,0 1-1,1 0 1,-1 0 0,0 0-1,238 2 4591,127 13-2834,414-2-740,-698-18-1514,134-27-1,-171 24-375,3 2-1599,-20 5-2277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05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0 114 5401,'0'0'9450,"88"-114"-16627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6.7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1 390 5625,'0'0'7843,"36"2"-6559,122 4-262,-140-5-936,-1-1 0,1-1 0,0 0 0,-1-2 1,1 0-1,-1-1 0,0 0 0,0-2 0,-1 0 0,1-1 0,-1 0 0,-1-1 0,20-14 0,-25 17-84,25-16-269,-1-1 1,42-36-1,-65 49-440,0-1-1,-1 1 0,-1-2 0,0 1 0,0-1 0,-1-1 1,-1 0-1,0 0 0,0 0 0,8-23 0,-14 28-334,1-1-1,-1 0 1,0 0 0,-1-14-1,0-2-1340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6.9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1 744,'0'0'6099,"-4"29"-4289,-13 339 3936,17 95-508,0-314-6867,0-10-4526,0-178 2358,0-15-522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7.2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72 298 3633,'0'0'4217,"-67"198"-3913,63-177-304,4-10-72,0-14-1017,21-406-655,12 359-1072</inkml:trace>
  <inkml:trace contextRef="#ctx0" brushRef="#br0" timeOffset="1">72 132 2961,'168'-131'1328,"-143"150"-136,5-23-56,3 4-199,-3 0-73,-1 0-256,-4 4-328,-4 10-224,-8 0-56,-9 0-224,-4-7-544,0 1-745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7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4585,'0'1'6785,"35"-7"-6423,111-21-138,-38-3 15,-46 13 227,-60 16-409,1 0-1,-1 1 0,0-1 0,1 1 1,-1 0-1,1 0 0,-1 0 1,1 0-1,-1 1 0,1-1 0,-1 1 1,5 1-1,-5-2 13,-1 1 0,0 0-1,0 0 1,0-1 0,0 1 0,0 0-1,1 0 1,-2 0 0,1 0 0,0 1-1,0-1 1,0 0 0,0 0 0,-1 0 0,1 1-1,-1-1 1,1 2 0,1 5 182,-1-1 1,0 1 0,0 0-1,-1 0 1,0 0-1,-3 13 1,3-16-254,-2 11 103,-1-2 1,-1 1-1,0 0 0,-1-1 1,0 1-1,-1-1 0,-1-1 1,-13 21-1,0-4-352,-2-1-1,-38 42 1,53-63-265,0-1 0,-1 1 0,0-1 0,0-1 0,-1 1 0,0-2 0,0 1 0,0-1 0,0 0 0,-1-1 0,0 0 0,0-1 0,0 0 0,-1 0 0,1-1 0,-20 1 0,27-2 208,-1-1 0,1 0 1,0-1-1,0 1 0,-1 0 0,1-1 0,0 0 0,-6-2 0,4 0-209,1 0 1,0 0-1,0-1 0,0 1 0,-5-7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7.9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1608,'0'0'9490,"256"74"-8473,-205-39-409,-9 1-328,-9-4-152,-12-11-128,-4-7-264,-4-10-1001,-1-4-871,-4-29-617,-3-6-2744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3.9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0 6185,'0'0'12435,"-30"46"-11827,30 7 744,0 15-23,0 13-297,0 4-56,0 4-368,-16-4-424,3-4-184,5-10-136,8-4-1320,0-14-3073,0-28-3273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8.2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1 203 4321,'0'0'5665,"260"-39"-5209,-193 21-288,-8 4-168,-9-4 0,-16 7-320,-9-3-400,-8 7-840,-13-4-1137</inkml:trace>
  <inkml:trace contextRef="#ctx0" brushRef="#br0" timeOffset="1">236 1 3961,'0'0'5945,"17"191"-4449,12-113-335,5 7-649,-1 7-296,-8 3-128,-4 1-72,-12-4-16,-5-3-136,-4-15-632,0-7-1033,-17-17-463,-12-25-969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8.5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4169,'0'0'1032,"0"-25"704,142 241-4280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9.4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1 164 2184,'0'0'10563,"168"-121"-10451,-118 96-112,0 8-96,-3 17-1305,-10 0-2255,-16 0-1385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19.7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1 635 5177,'0'0'7410,"146"-198"-7194,-74 127-216,12-4-472,37-38-1745,-16 17-1528,-17 15-1328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0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29 4329,'0'0'3665,"37"-6"-2362,114-14-47,-146 19-1143,1 0 0,-1 1-1,0-1 1,0 1 0,0 0 0,0 1 0,0-1 0,9 3-1,-13-3-84,0 1 0,-1-1 0,1 1 0,-1-1 0,1 1 0,0-1 0,-1 1 0,1-1 0,-1 1 0,1 0 0,-1-1 0,1 1 0,-1 0 0,0-1 0,1 1 0,-1 0 0,0 0 0,0-1 0,1 1 0,-1 0 0,0 0 0,0-1 0,0 1 0,0 0 0,0 1 0,1 7 235,2 4-42,-1 1 0,-1-1 1,0 1-1,-1 0 0,0 0 1,-1-1-1,-1 1 0,0-1 1,-1 1-1,-1-1 0,0 0 1,0 0-1,-1 0 1,-1 0-1,-12 20 0,-3-1-344,-1 0-1,-2-1 1,-1-2 0,-40 38-1,56-58-350,0-1 1,0 0-1,-1 0 0,-20 11 0,25-17-82,0 0 0,0 0-1,-1 0 1,1 0 0,0-1 0,-1 0 0,0 0 0,1-1 0,-1 1-1,1-1 1,-1-1 0,-8 0 0,-9-5-3344</inkml:trace>
  <inkml:trace contextRef="#ctx0" brushRef="#br0" timeOffset="1">84 291 3905,'0'0'3849,"185"117"-5338,-185-100-1399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0.3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256 1 5833,'-256'28'1425,"273"-21"-457,29 11 800,13 3-128,17 0-527,-1 4-377,5 0-88,-5 3-336,-8 1-192,-4-1-120,26 15-96,-18-12-1304,-8-6-3793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0.6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1 117 5321,'0'0'8234,"255"-18"-7522,-179 8-376,-5-1-336,-8-3-256,0-7-1344,-12 0-2209,-22-1-920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0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 3865,'0'0'5225,"0"198"-3313,0-110-207,0 15-393,8 0-168,1 7-272,-1-8-536,-8-10-183,0-10-153,0-22 0,0-18-385,0-17-1007,-12-25-496,-5-10-1729,0-29-504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1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89 2232,'0'0'3265,"-13"31"-2422,-39 102-286,45-117-494,1 0-1,1 0 1,1 0-1,-5 32 0,8-9-2595,1-42 2382,1 1 1,-1 0-1,1 0 1,-1 0-1,1-1 1,0 1-1,0 0 1,0 0-1,0 0 1,0 0-1,2-3 1,4-7-295,21-40-503,34-49 1,-34 60 3108,54-58 0,-77 92-1594,1 1 1,1 0-1,-1 0 0,1 0 1,0 1-1,0 0 1,1 0-1,-1 1 0,1 0 1,14-5-1,-15 7-704,1 1 0,-1-1 1,1 2-1,11-1 0,1 1-3077,-2 0-2373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1.8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1792,'0'0'10795,"21"28"-10299,-4-13-232,0-5-152,4 4-112,0 4-488,-4-4-1585,-5-7-2048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4.4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0 869 8434,'0'0'11394,"214"-107"-10938,-71 33 24,33-15-183,21 1-185,0 3-96,-3 3-16,-6 8-153,-7 10-1015,62-17-1816,-46 14-2634,-29 10-447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2.1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0 162 5777,'235'-133'1497,"-187"110"-957,-31 20-26,6 3 429,-14-1-692,0 0 1,0 1-1,0 0 1,0 1-1,0 0 0,-1 0 1,1 1-1,0 0 1,0 0-1,-1 1 0,0 1 1,1-1-1,7 6 1,-9-4-124,1 1 0,-1 0 0,0 1 0,0-1 0,-1 1 0,0 1 0,0-1 0,-1 1 0,0 0 0,0 0 0,-1 1 0,0-1 0,4 12 0,-3 0 106,-1 0 0,-1 0 0,-1 1 0,0-1 0,-2 23 0,0-34-232,-1 0 0,0 0-1,0-1 1,-1 1-1,0-1 1,-1 1-1,0-1 1,0 0 0,-1 1-1,-7 11 1,-1-1-422,-2-1 0,0 0 0,-17 15 1,24-26-203,-1 0-1,0 0 1,0-1 0,0 0 0,-1-1 0,0 0-1,0 0 1,0-1 0,0 0 0,-1-1 0,0 0 0,0 0-1,0-1 1,-14 1 0,-15-1-3755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2.4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1 365 3345,'0'0'8113,"218"145"-7977,-197-131-136,-5-3-552,-3-11-1088,-13-25-2049,0-10 905,0-8 63</inkml:trace>
  <inkml:trace contextRef="#ctx0" brushRef="#br0" timeOffset="1">345 209 2697,'0'0'4889,"256"-78"-3881,-181 61-472,-4-5-328,-3 5-208,-18 2-8,-8 1-600,-13-3-504,-12-1-809,-9 7-1552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22.7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1 4921,'0'0'6041,"-4"234"-4880,12-156-601,13 0-368,-4-4-176,-9 0-16,-8 1-256,0-1-648,0-3-729,-25-15-191,-21-31-593,8-14 33</inkml:trace>
  <inkml:trace contextRef="#ctx0" brushRef="#br0" timeOffset="1">1 571 2945,'0'0'4361,"235"96"-4625,-189-86-3473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40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 0 2409,'0'0'7817,"-10"0"-5835,-37 0 5329,50 0-7057,1 1-1,0-1 1,0 1 0,0-1 0,0 1 0,-1 0-1,5 2 1,16 5 392,118 17 1308,2-5 0,158 1 0,506-15 190,-475-8-1581,-152 2-738,-181 0 112,-1 0-1,1 0 0,0 0 0,0 0 1,0 0-1,0 0 0,-1 0 1,-13-7-6175,0 7 3248,0 0 1,-16 3 0,-19 8-7156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9.8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243 43 5649,'0'0'7434,"-1"-6"-6615,-2-2-588,-1-20 2364,6 28-2362,21 1 116,0 1 0,-1 1 0,1 1 0,-1 2 0,1 0 0,-1 1 0,-1 1 1,0 1-1,0 0 0,-1 2 0,34 23 0,-49-29-338,-1-1 0,1 1-1,-1 0 1,0 0 0,0 1 0,0-1 0,-1 1 0,0 0-1,0 0 1,0 0 0,-1 0 0,0 0 0,0 0 0,0 1-1,-1-1 1,0 1 0,-1-1 0,1 1 0,-1 0 0,0-1-1,-1 1 1,0-1 0,0 1 0,0-1 0,-1 1 0,0-1-1,0 0 1,0 1 0,-1-1 0,0-1 0,-6 11 0,-14 10-29,0-2 1,-2 0 0,0-1-1,-2-2 1,-37 24 0,-155 80-185,190-110 205,-19 9-9,-20 11 9,62-30-1,8-2-20,11-2-15,-1 0 0,1 0-1,16-2 1,4 0 29,14-1 3,1-2 0,-1-1 0,63-17 0,135-50-443,-82 22-1426,-114 35-1235,-31 4-2420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16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5 596 3761,'0'0'8547,"-1"-6"-6828,-2-18-184,3 18-491,975 3 5101,-3-1-2736,-458-10-2220,-41 0-889,795 28 122,-1161-12-374,1080-18 761,-168-21-85,67-5-570,-444 13-70,-356 19-29,286-46-61,-200 14-44,-56 3 264,314-81 0,-222 42 295,-275 60-236,146 1-1,-211 16-170,392 8 202,-446-7-346,-60-1-5045,1-2 1,-66-12 0,0-8-5269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1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621 247 2689,'0'0'14080,"-31"-29"-12665,-101-91-560,129 117-835,-9-9 85,0 0 1,-1 1 0,0 1-1,-1 0 1,-21-11-1,28 18-110,0 0-1,0 0 1,0 1-1,0 0 1,0 0 0,-1 1-1,1 0 1,0 0-1,-1 0 1,1 1-1,-1 0 1,1 1 0,-1 0-1,1 0 1,-1 1-1,1-1 1,0 2-1,0-1 1,0 1 0,0 0-1,0 0 1,1 1-1,-1 0 1,1 0-1,0 1 1,-6 5 0,-4 7-9,1 0 1,1 1 0,1 0 0,0 1-1,2 0 1,0 1 0,1 0 0,-13 39-1,15-34 8,1 1 0,1 0 0,1 0 0,2 0 0,0 1 0,2-1 0,2 33-1,0-53 2,0 1-1,0-1 0,0 0 1,1 1-1,0-1 0,0 0 1,0 0-1,1 0 0,0 0 1,0-1-1,1 1 0,-1-1 1,1 0-1,0 0 0,1 0 1,-1-1-1,1 1 0,0-1 1,0 0-1,0 0 0,1-1 1,0 0-1,-1 0 0,1 0 1,0 0-1,9 2 0,8 1-133,0-1 0,0-1 1,1 0-1,-1-2 0,47-2 0,-61 0-116,1-1 0,-1 0 0,0-1 0,1 0 0,-1 0 0,0-1 0,0 0 0,0-1 0,-1 1 0,1-2 0,12-7 1,-6 0-850,1-1 0,-1-1 0,-1 0 1,17-22-1,14-24-3372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1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4481,'-92'67'4201,"109"-67"-3681,29 0 1128,21 0 401,17 0-569,21 0-144,4 0 81,8 0-193,-3 0-296,-1 4-384,-12 3-176,-9-4-272,-21 4-96,-8 0-1008,4-3-2113,-20 3-1888,-14-7-1256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1.8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373 245 8626,'0'0'5130,"-23"-33"-4614,-71-101-284,88 125-197,0 1 0,0 0-1,-1 0 1,0 0 0,-1 1-1,-13-11 1,17 16-4,0 1 0,0-1 1,0 1-1,-1-1 0,1 1 0,0 1 0,-1-1 0,1 0 0,0 1 1,-6 0-1,4 0 14,2-1-39,0 1 1,-1 0-1,1 1 0,0-1 0,0 1 1,-1-1-1,1 1 0,0 0 0,0 1 1,0-1-1,0 1 0,0 0 0,1 0 1,-1 0-1,0 0 0,1 0 0,-1 1 1,-4 5-1,3-2-4,0 0 1,1 1 0,0-1-1,0 1 1,1 0-1,0 0 1,0 0-1,0 1 1,-2 12-1,-1 8 86,1-1 0,2 1-1,0 0 1,2 0-1,1 1 1,6 42 0,-4-65-29,-1 0 1,1 1-1,0-1 0,1 0 1,-1 0-1,1 0 1,0 0-1,1-1 0,-1 1 1,1-1-1,0 0 1,1 0-1,-1 0 0,1-1 1,0 1-1,0-1 1,7 4-1,-8-6-62,1 1 0,-1-1 0,1 0 1,0 0-1,0 0 0,0-1 0,0 1 0,0-1 0,0 0 0,0-1 0,0 0 0,0 1 1,0-1-1,0-1 0,1 1 0,-1-1 0,0 0 0,0 0 0,0-1 0,0 1 0,-1-1 0,10-5 1,3-4-341,-1-1 0,-1-1 1,0 0-1,20-24 1,-16 17-217,131-145-6582,-90 96 2547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2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6457,'0'0'8520,"21"4"-8115,316 32 1133,266-5-3395,-505-28-1493,-15-2-1602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2296,'0'0'8568,"-8"34"-7408,-23 113-351,25-111-265,2-1-1,1 1 0,3 55 0,1-31 140,-2-3-46,0-21-24,6 60 0,-5-92-602,1 0-1,0 0 1,0 0 0,0-1 0,0 1-1,1 0 1,0-1 0,0 1 0,0-1-1,0 1 1,0-1 0,1 0 0,-1 0-1,1 0 1,0 0 0,0-1 0,0 1-1,0-1 1,0 0 0,1 1 0,-1-1-1,1-1 1,-1 1 0,1-1 0,0 1 0,0-1-1,-1 0 1,1 0 0,0-1 0,0 1-1,0-1 1,0 0 0,0 0 0,0 0-1,0-1 1,0 1 0,0-1 0,0 0-1,0 0 1,-1 0 0,1 0 0,0-1-1,5-3 1,2-1-14,-1-1 0,-1 0 0,1 0 0,-1-1 0,0-1 0,13-16 0,45-64-320,-65 86 303,44-70-668,-4-2 0,-2-1 1,55-158-1,-90 217 551,3-7 836,-5 24-355,-2 15-267,-1 11 29,1-6 358,-1 0-1,-1 0 1,-1-1 0,-5 23-1,-8 18 1463,-11 100 0,22-63-4951,4-116-3212,0-8-2301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144 142 2713,'0'0'1893,"3"1"-1852,-1-1 0,1 0 0,0 0 0,0 0 0,0 0 0,0-1 0,-1 1-1,5-2 1,-5-4 252,0-1 0,-1 1 0,0-1 0,0 1 0,-1-1 0,0 1 0,0-1 0,-2-11 0,1-4 27,1 22-278,0-1 0,0 1 0,0-1 0,0 1 1,0-1-1,0 1 0,0 0 0,0-1 0,0 1 0,0 0 0,0-1 0,0 1 0,-1-1 0,1 1 0,0 0 1,0-1-1,-1 1 0,1 0 0,0-1 0,0 1 0,-1 0 0,1 0 0,0-1 0,-1 1 0,1 0 1,0 0-1,-1-1 0,1 1 0,0 0 0,-1 0 0,1 0 0,-1 0 0,1 0 0,0 0 0,-1-1 0,1 1 1,-1 0-1,1 0 0,0 0 0,-1 0 0,1 0 0,-1 1 0,1-1 0,0 0 0,-1 0 0,1 0 1,0 0-1,-1 0 0,1 0 0,-1 1 0,1-1 0,0 0 0,-1 0 0,1 1 0,-19 13 940,8 12-628,2-1 0,0 1 0,-7 41 1,-10 30 243,8-39-226,3 0 0,2 1 1,3 1-1,2 0 0,1 101 1,7-160-368,0-1 0,0 1 1,0 0-1,0 0 0,0 0 1,0-1-1,0 1 0,1 0 1,-1 0-1,0-1 0,0 1 1,1 0-1,-1-1 0,0 1 1,1 0-1,-1-1 0,1 1 1,-1 0-1,1-1 0,-1 1 1,1-1-1,0 1 0,-1-1 1,1 1-1,-1-1 0,1 1 1,0-1-1,0 0 0,-1 1 1,1-1-1,0 0 0,-1 0 1,1 0-1,0 1 0,0-1 1,0 0-1,-1 0 0,1 0 1,1 0-1,1-1 26,0 1 0,0-1 0,0 1-1,0-1 1,-1 0 0,1 0 0,0 0 0,0 0 0,-1-1 0,1 1 0,2-3 0,13-11 98,-1-1 0,-1 0 0,-1-1-1,14-20 1,1 0-80,52-65-34,136-222 0,-201 296-26,-7 12-3,0-1 0,-1 0 0,-1-1 1,-1 1-1,8-26 0,-14 8 201,-1 34-203,0 4-208,0 19 450,0-1 1,-2 1-1,-1-1 0,0 0 1,-2 0-1,0 0 1,-11 27-1,-69 178 1712,65-162-1351,-20 106-1,37-147-549,1 0-1,2 27 1,0-35-39,0-13-1,0 0-1,0-1 0,1 1 1,-1 0-1,1 0 0,-1-1 1,1 1-1,0-1 0,-1 1 1,1 0-1,0-1 0,0 1 1,0-1-1,0 0 1,1 1-1,-1-1 0,0 0 1,0 0-1,1 0 0,-1 0 1,1 0-1,-1 0 0,1 0 1,0 0-1,-1 0 0,1-1 1,0 1-1,-1-1 0,1 1 1,0-1-1,-1 0 0,1 0 1,2 0-1,1 1-73,1-1 0,0 0 0,-1 0-1,1 0 1,0-1 0,-1 0 0,1 0-1,-1 0 1,1-1 0,7-3 0,6-6-1250,0-1 1,-1-2-1,-1 1 1,0-2-1,25-28 1,4-3-3403,-7 10-1197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5.2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 4817,'0'0'11673,"10"-3"-8767,4 2-2550,0 1 0,-1 0 0,1 1 0,0 1 0,-1 0 0,1 1 0,-1 0 0,0 1-1,0 0 1,0 2 0,19 10 0,-7-2-168,0 1 0,-1 1 0,-1 2 0,32 31 0,-47-41-203,0 1 0,-1-1-1,0 1 1,-1 1 0,0 0 0,0 0 0,-1 0 0,0 0 0,-1 1 0,0-1 0,3 16 0,-6-19-58,1 1 0,-1-1 0,-1 1 1,1 0-1,-1-1 0,-1 1 0,1 0 0,-1-1 0,-1 1 0,1-1 0,-1 0 1,-1 1-1,1-1 0,-1 0 0,-1 0 0,1 0 0,-9 11 0,-2-1-261,-1 0 0,0-2 0,-34 27-1,-60 33-716,67-47 905,38-25 108,1-2 14,1 0 0,0 0 0,0 1 1,0-1-1,0 0 0,0 1 0,1 0 1,-1-1-1,0 1 0,1 0 0,-1 0 1,1 0-1,-1 0 0,1 0 0,-1 3 1,9-4-1158,89-1-866,98-15 0,63-18-4570,-152 24 2236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2.4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377 244 5105,'0'0'9033,"-6"-35"-8723,-25-108-272,30 139-41,0 0 0,0 0 0,-1 0 1,1 0-1,-1 1 0,0-1 0,0 0 0,0 1 1,-1 0-1,1-1 0,-1 1 0,0 0 0,-4-3 1,5 4-6,-1 1 0,0-1 1,0 1-1,0 0 0,0 0 1,0 0-1,0 1 0,0-1 1,0 1-1,-5-1 0,-1 0-11,2 1 21,0 0 0,0 0 1,-1 0-1,1 1 0,0 0 0,0 1 0,0-1 0,0 1 0,0 1 1,0-1-1,1 1 0,-1 0 0,1 1 0,0-1 0,0 1 1,0 1-1,0-1 0,1 1 0,-1 0 0,1 0 0,1 1 0,-7 7 1,-1 5 153,0 1 0,0 0 0,2 1 0,1 0 1,0 0-1,-6 25 0,6-12 401,2 0 0,1 0 1,1 1-1,2 0 0,2 51 0,1-76-430,1 0-1,0 0 0,1 0 1,0 0-1,0 0 0,1 0 1,0-1-1,0 1 0,1-1 1,0 0-1,0 0 0,7 8 1,-7-10-95,1-1 0,0 0 0,0 0 0,0 0-1,0-1 1,1 1 0,0-1 0,0-1 0,0 1 0,1-1 0,-1 0 0,1 0 0,-1-1 0,1 0 0,0 0 0,8 1 0,-5-2-29,1 1 1,-1-1-1,0-1 0,1 0 1,-1-1-1,1 0 0,-1 0 1,1-1-1,-1 0 0,0-1 1,12-5-1,-14 4-104,0 0-1,-1-1 1,1 0 0,-1 0 0,0-1-1,0 0 1,-1-1 0,0 1 0,0-1-1,-1 0 1,1 0 0,-1-1 0,-1 0-1,5-11 1,8-20-2170,-3 0-1,-1-1 1,13-78-1,-14 7-5185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14.2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337 0 7146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6.5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1179 27 3801,'0'0'5876,"-30"-6"-5261,-103-14-139,124 20-452,1 0 0,-1 0 1,1 0-1,-1 1 1,1 1-1,-1 0 0,1 0 1,0 0-1,0 1 0,0 0 1,0 0-1,1 1 1,-1 0-1,-7 6 0,-13 6 23,-369 219 122,311-175-116,3 3 0,-104 104 0,180-160-37,-11 10 34,2 1 0,-17 23-1,29-35-33,0-1-1,1 1 0,0 0 0,0 1 0,0-1 0,1 0 0,0 1 0,0-1 0,0 1 0,1 0 0,0 0 0,0 7 0,1-12-12,1 1 0,-1 0 0,1-1-1,0 1 1,-1-1 0,1 1 0,0-1-1,0 1 1,1-1 0,-1 0 0,0 1-1,1-1 1,0 0 0,-1 0 0,1 0-1,0 0 1,0 0 0,0-1 0,0 1 0,0-1-1,1 1 1,-1-1 0,0 0 0,1 0-1,4 2 1,8 3 4,1-1-1,0-1 1,19 3 0,-15-3 9,47 8-6,-12-2-84,-1 2 1,55 19-1,-96-26 46,0 0 0,-1 0 0,1 1 1,-1 1-1,0 0 0,-1 1 0,1 0 1,-1 1-1,-1 0 0,0 1 0,0 0 0,-1 0 1,11 17-1,-15-18 6,0 0-1,-1 0 1,0 1 0,-1-1 0,0 1 0,-1 0 0,3 18 0,-3-2-33,-2 48 0,-1-50 58,-2 0 0,-1-1 0,-1 1 0,-1-1 0,-1 0 0,-1 0 0,-1-1 0,-1 0 0,-15 25 0,-16 17 70,-75 91-1,103-139-59,12-15-11,-23 28 96,1 2 1,-32 56 0,50-76-86,0 0 0,0 0 0,1 1 1,1-1-1,0 1 0,1 0 0,0 0 0,0 0 1,1 0-1,1 0 0,0 0 0,3 20 1,3-8-3,0 0 0,2-1 1,0 0-1,22 39 0,-12-25-3,10 31 12,-2 1 1,-3 0 0,-3 2 0,-4 1 0,-2 0 0,-4 0-1,2 128 1,-11-151-11,2 25 26,-9 84 0,6-153-35,-1 1 1,1-1 0,-1 1-1,-1-1 1,1 1 0,-1-1 0,0 0-1,0 0 1,0 0 0,-1 0-1,0 0 1,0 0 0,0-1-1,0 1 1,-1-1 0,0 0 0,-7 7-1,9-11-9,1 1 0,0-1 1,0 1-1,0-1 0,0 1 0,0-1 0,-1 0 0,1 0 0,0 1 0,0-1 0,0 0 0,-1 0 0,1 0 0,0 0 1,0-1-1,-1 1 0,1 0 0,0 0 0,0-1 0,0 1 0,0-1 0,0 1 0,0-1 0,-1 1 0,1-1 0,0 0 0,0 0 1,1 1-1,-1-1 0,0 0 0,0 0 0,0 0 0,0-1 0,-3-3-183,1 0-1,0 0 1,0 0 0,0-1 0,1 1-1,-3-9 1,-13-74-3985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7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6609,'0'0'2225,"37"0"-1134,479 3 1732,-126-4-2031,368 2 85,1 32-563,279 68 476,-11-1-244,-97-44-386,292 26-261,-1000-60-91,373 30-2350,-585-52 2422,228 2-4884,-231-2 4754,1 0-1,-1-1 0,1 0 0,-1 0 0,0-1 0,1 0 0,-1 0 0,0-1 0,0 0 0,-1 0 0,1 0 1,0-1-1,6-5 0,11-19-1368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7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580 1 5369,'0'0'5319,"0"25"-4433,0 287 1738,-84 963 2779,-132-20-3362,200-1177-2035,-2 8-152,-46 139 1,62-220-1,0 0 1,0 0-1,0-1 1,-1 1-1,0-1 1,0 1-1,0-1 1,0 0-1,-1 0 1,1 0-1,-1-1 0,0 1 1,-9 4-1,6-4-481,-1 0-1,0-1 0,0 0 1,0 0-1,0-1 0,0 0 0,-13 1 1,-33-1-4765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7.7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1 256 6041,'0'0'1442,"65"-4"-694,647-38 1146,-249 17-367,1210-16 3081,6 39-915,-1456 3-3263,780 15 639,52-1-714,-693-15-321,-93-3-30,-90-14-67,-178 17 51,12-2-35,1 0 1,0 0 0,-1-1 0,1-1 0,19-8 0,-29 10-117,-1 0 0,0 0-1,0 0 1,0-1 0,0 1 0,0-1-1,0 0 1,-1 0 0,4-5 0,-3 4-399,-1-1 1,1 0-1,-1 1 1,0-1-1,-1 0 1,1 0-1,-1 0 1,1-7-1,0-36-7620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8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20028,'0'0'0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0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 5201,'0'0'5964,"-1"23"-5070,-6 106 122,0 83 91,5 89-74,-8 674 2099,-1 511-112,11-1373-2967,12 268 12,-3-191-95,-32-372-2332,8-391-5852,16 440 5359,3-98-2504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0.6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0 376 5681,'0'0'1475,"57"-21"-720,-2 1-503,65-25 652,160-36-1,536-53 1023,8 75-1467,429 43 1558,-966 17-1794,1555 53 416,-549 52-591,-815-24-206,-416-65 38,106 45 1,-133-46 66,-1 1 0,-1 2-1,0 2 1,31 26 0,-56-42 14,0 2 0,0-1 1,0 1-1,-1 1 0,0-1 0,0 1 0,-1 1 0,0-1 0,-1 1 1,0 0-1,0 0 0,-1 0 0,0 1 0,4 13 0,-8-15-33,0-7-33,0-21-2987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0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290 0 2112,'0'0'5912,"1"3"-5185,10 77 1490,-6-28-1225,32 448 3169,-35-4-1958,-3-270-1052,-20 738 2224,-84 248-2207,104-1199-1334,-6 27-494,7-38 560,-1 0 0,0-1 0,1 1 1,-1 0-1,0-1 0,0 1 0,0-1 0,0 1 0,0-1 1,0 1-1,0-1 0,-1 0 0,1 1 0,0-1 0,-1 0 1,1 0-1,-1 0 0,0 0 0,-2 1 0,0-1-142,1 0 0,-1-1 0,0 1 1,0-1-1,0 0 0,0 0 0,0 0 0,0 0 0,0-1 0,0 1 0,1-1 0,-6-2 0,-2 0-729,1-1 1,0-1-1,0 0 0,-10-6 0,-49-36-7072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5.6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0 360,'0'0'12845,"18"17"-11328,21 23 203,65 83 1,238 402 3202,-298-449-4980,-4 2-1,-2 2 1,-5 1 0,29 104-1,-46-119-2753,12 98 0,-21-102-2182,-6-22-1110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1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 9090,'265'0'1568,"45"0"-1088,26-3-256,-80-22-80,-97 11 529,-45 7-89,7 7-584,-24 0-448,-22 0-3337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26.9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2745,'0'0'13779,"252"3"-12379,-143-3-288,13-14-704,38-11-408,-26 4-1208,-34-4-7898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599 307 4977,'0'0'8981,"0"-14"-7768,-1-146 736,1 155-1788,-1 0 0,0 0 1,-1 0-1,1 0 0,-1 0 1,0 0-1,0 0 1,-1 0-1,0 1 0,1-1 1,-1 1-1,-1 0 0,1 0 1,-1 0-1,1 0 0,-1 1 1,0-1-1,-1 1 0,1 0 1,0 0-1,-6-2 1,0-1-54,-1 1 0,-1 0 0,1 1 0,-1 1 0,1-1 0,-1 2 0,0-1 0,-14 1 0,14 0-102,0 1-1,0 1 1,0 0 0,0 1-1,0 0 1,0 1 0,0 0-1,1 1 1,-1 0 0,1 1-1,-1 0 1,1 1 0,1 0-1,-1 1 1,-12 8 0,6-1-10,-1 0 0,2 2 1,0-1-1,1 2 0,0 0 0,1 1 1,1 0-1,1 1 0,1 1 1,0 0-1,1 0 0,1 1 1,1 0-1,1 1 0,0-1 0,2 1 1,0 1-1,2-1 0,0 1 1,1-1-1,2 33 0,1-45 6,1 0 0,0 0-1,0 0 1,0-1-1,1 1 1,1-1 0,-1 0-1,1 0 1,1 0-1,-1 0 1,1-1 0,1 0-1,-1 0 1,1 0-1,0-1 1,1 1 0,0-1-1,0-1 1,0 0-1,15 9 1,-4-4 2,2-1 0,-1 0 0,1-2 0,0 0 0,1-1 0,0-1 0,37 4 0,-26-5-5,0-2 0,0-1 0,0-2 1,0-1-1,0-1 0,45-11 0,-65 11 1,0-1 0,-1 0 0,1-1-1,-1 0 1,0 0 0,-1-1 0,1 0-1,-1-1 1,-1 0 0,1-1 0,-1 0-1,0-1 1,-1 0 0,0 0 0,-1 0-1,1-1 1,-2-1 0,0 1-1,0-1 1,5-11 0,-6 7-63,-1 1-1,0 0 1,-1-1 0,0 0-1,-2 0 1,1 0 0,-2 0-1,-1-19 1,1 26-25,-1 0-1,0 1 1,-1-1-1,1 0 1,-2 1 0,1-1-1,-1 1 1,0 0-1,0 0 1,-1 0-1,0 0 1,0 0-1,-1 1 1,0 0 0,0 0-1,0 0 1,-9-6-1,4 5-755,-1 1 0,1 0 0,-1 1-1,-1 1 1,1 0 0,-1 0 0,1 1 0,-13-2 0,-28 0-5470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4577,'0'0'11250,"227"92"-10425,-165-57-369,-7-3-280,-13-4-176,-8-6-160,-18-5-1001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6537,'0'0'6282,"0"191"-4506,0-88-96,0 10-351,0 4-225,0 0-432,0-8-384,0-6-96,0-18-192,0-21-320,4-22-776,5-24-1105,12-21-959,0-36-977,0-18-424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7298,'0'0'2419,"51"-5"-852,-1 0-1157,288-13 1527,-235 16-1499,-49-1-225,0 3-1,0 2 1,93 15-1,-135-14-136,-1 0 1,0 0-1,0 1 0,0 0 0,0 1 0,-1 0 1,12 9-1,-17-11 12,-1 1 0,0 0 0,0 0 0,0 0 0,0 1 0,0 0 0,-1 0 0,0-1 0,0 2 0,0-1 0,-1 0 0,0 1 0,0-1 0,0 1 0,-1-1 0,1 7 0,13 81 1764,1 102 0,-11 95-13,-3-96-1515,-1-150-330,-3 124-546,2-166 430,-1 1-1,1 0 1,-1-1-1,1 1 1,-1-1-1,0 1 1,0-1-1,0 0 1,0 1-1,-1-1 1,1 0-1,-1 0 1,1 0-1,-1 0 1,0 0-1,0 0 1,1 0-1,-1-1 1,-1 1-1,1-1 1,0 1-1,0-1 1,0 0-1,-1 0 0,1 0 1,-3 1-1,-7 1-1030,0 0-1,0-1 1,0 0-1,-18-1 1,21 0 163,-53 0-5374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7738,'0'0'9858,"328"7"-8554,-190-7-392,9 0-232,-13 0-392,-12-7-288,-25 7-496,-34 0-2184,-26 4-3578,-32 13-2800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1 4537,'0'0'10746,"-210"237"-10130,160-177-328,0 4-208,-1-4-80,1 0-256,0-3-720,-17 3-672,12-10-1313,5-18-1336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7314,'0'0'5769,"0"180"-4889,0-120-344,8 1-48,1-12-88,3-10-232,1-11 168,4-10 265,4-18-185,16 0-88,18-14-120,16-36-208,51-35-1105,-13 8-2471,-17 9-2954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5481,'0'0'10220,"2"0"-9882,11-2-255,0-1-1,0 0 1,-1 0-1,1-2 1,-1 1-1,0-2 1,0 1 0,17-13-1,11-3-62,-28 15-14,0 0-7,0-1 1,1 2 0,-1 0 0,1 1-1,0 0 1,0 1 0,1 0-1,14-1 1,-27 4-13,0 0 1,0 1-1,0-1 0,0 0 1,0 0-1,0 1 1,0-1-1,0 1 0,0-1 1,0 1-1,0-1 1,0 1-1,-1 0 0,1-1 1,0 1-1,0 0 1,-1 0-1,1-1 0,-1 1 1,1 0-1,-1 0 0,1 0 1,-1 0-1,1 0 1,-1 0-1,0 0 0,1 0 1,-1 0-1,0 0 1,0 0-1,0 2 0,2 39-41,-2-31 64,-1 55 127,-10 81 1,6-100-66,1 67 0,4-113-70,-1 1 0,1-1 1,0 0-1,0 1 0,0-1 1,0 1-1,1-1 0,-1 0 1,0 1-1,0-1 1,1 0-1,-1 0 0,1 1 1,-1-1-1,1 0 0,0 0 1,-1 1-1,1-1 0,0 0 1,0 0-1,0 0 0,1 1 1,1-1-4,0 0 0,0 0 1,0-1-1,0 1 0,0-1 0,0 1 1,0-1-1,0 0 0,3-1 0,-6 1 1,5-1-34,1 0-1,-1 0 0,0 0 1,0-1-1,0 0 1,-1 0-1,1 0 0,0-1 1,-1 0-1,1 0 1,-1 0-1,0 0 0,0 0 1,0-1-1,0 0 1,-1 0-1,0 0 0,0 0 1,4-7-1,9-14-832,-1 0-1,13-34 1,-21 44 284,27-65-3203,-11 5-228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6.0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335 1 7082,'0'0'8459,"-28"35"-8301,-93 120-119,90-116-13,2 1-1,2 2 1,-40 81 0,61-114 12,2 1 0,0 0 0,0 0 0,0 1-1,2-1 1,-1 1 0,1-1 0,1 1 0,0 0 0,0 14 0,1-23-17,1 1 1,-1-1-1,1 0 1,0 0-1,-1 0 0,1-1 1,0 1-1,0 0 0,0 0 1,1 0-1,-1-1 0,0 1 1,1 0-1,-1-1 0,1 0 1,-1 1-1,1-1 1,0 0-1,-1 0 0,1 1 1,0-1-1,0-1 0,0 1 1,0 0-1,3 1 0,7 1 39,-1 0 0,1-1 0,16 1 0,-22-2-23,276 4 272,-231-6-339,73-4-173,36 0-3115,-151 4 364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7.8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277 0 3689,'0'0'12584,"-2"34"-10786,-15 115-653,14-135-1034,0 1 0,-1 0 0,-1-1-1,-1 0 1,1 0 0,-2 0 0,-15 23 0,3-6-35,-36 66 42,-55 107-120,107-197-1,0 0 0,0 0 0,1 0 0,0 1 0,0-1 0,1 1 0,-2 12 0,3-19-2,0 0 1,0-1-1,0 1 1,1-1-1,-1 1 1,0 0-1,0-1 1,0 1-1,0-1 1,1 1-1,-1 0 1,0-1-1,0 1 0,1-1 1,-1 1-1,0-1 1,1 1-1,-1-1 1,1 1-1,-1-1 1,1 1-1,-1-1 1,1 0-1,-1 1 0,1-1 1,-1 0-1,1 1 1,-1-1-1,1 0 1,0 0-1,-1 1 1,1-1-1,-1 0 1,1 0-1,0 0 1,-1 0-1,1 0 0,0 0 1,-1 0-1,1 0 1,-1 0-1,1 0 1,0 0-1,-1-1 1,1 1-1,-1 0 1,2-1-1,8 1-24,25 0 53,1-2-1,-1-1 1,0-1 0,0-3-1,37-10 1,485-171-1613,-554 187 1309,0 0 0,0-1-1,0 1 1,0 0 0,0-1 0,0 0-1,0 0 1,-1 0 0,1 0-1,4-4 1,-6 3-271,1 1 0,-1-1 0,0 0-1,0 0 1,0 1 0,-1-1 0,1 0 0,-1 0-1,1 0 1,-1 0 0,0 0 0,0-4-1,0-17-4759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8.1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 1 8106,'0'0'4537,"-71"184"-2889,50-99 761,8 3-529,13 1-1072,0-4-808,0 17-488,0-17-3073,-4-24-4240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8.6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337 0 7946,'0'0'11874,"-5"30"-8689,-1 1-2450,-1 11 349,1 0 0,0 69 0,7-90-796,1-1-1,1 0 1,1 0-1,1 0 1,0 0-1,1-1 1,1 0-1,1 0 1,13 21-1,16 23 402,55 71-1,-35-55-213,21 36 49,78 155 0,-155-269-524,0 0 0,0 0 0,-1 1 0,1-1 0,0 0 0,-1 1 0,1-1 0,-1 0 0,1 1 0,-1-1 0,0 1 0,0-1 0,1 1 0,-1-1 0,0 1 0,0-1 0,-1 3 0,0-3 0,0-1 0,-1 1 0,1 0 0,-1 0 0,1-1 0,-1 1 0,1-1 0,-1 1 0,0-1 0,1 1 0,-1-1 0,1 0 0,-4 0 0,-3 1 0,-296 70 0,11-3 0,285-66 63,0 0-265,-1-1 0,0 0 0,0 0 0,-1-1 0,1 0 0,-10-1 0,16 0-81,0 0 0,0 0 0,0 0 0,1-1 0,-1 1 0,0-1 0,1 1 0,-1-1 0,1 0 0,-1 0 0,1 0 1,0 0-1,0-1 0,0 1 0,0 0 0,0-1 0,1 1 0,-1-1 0,1 0 0,-1 0 0,0-3 0,-4-9-2665,1-1 0,-5-24 0,-4-48-7582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8.9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85 3833,'0'0'17115,"314"-28"-14778,-196 14-1009,-1 0-1008,18 3-320,-30 4-2504,-38-4-6466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12.7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71 904,'0'0'11148,"-10"2"-8058,-32 6-121,31-3 382,13 1-1935,14 2-728,25-2 32,-1-2-1,1-1 1,67-4-1,-31-1-341,79-5 112,227-41 1,-228 24-362,229-6 0,-347 30 73,-24 0 118,-17 0 211,-58 2-3509,38-2-304,-25 1-7249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13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107 248 104,'0'0'7839,"-17"10"-6204,-73 43 11052,101-54-13331,1-1 1469,73 3 1666,152-20-1,137-34-613,470-6-1,-684 58-762,-164-11-681,-2 6-613,-1 0 0,1 1 1,-1 0-1,0 0 0,0 1 0,-12-6 0,11 6-121,-79-43-4581,22 13-2947,-14-5-6210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2.8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374 113 352,'0'0'5400,"4"1"-5001,21 2 621,-25-31 1219,1 25-2207,-1 0 0,0 0 0,-1-1 0,1 1 0,0 0 0,-1 0 0,0 0 0,0 0 0,0 0 0,0 0 0,0 0 0,0 0 0,-1 0 0,0 0 0,1 0 0,-1 1 0,0-1 0,0 1 0,-1 0 0,1-1 0,0 1 0,-1 0 0,1 0 0,-1 0 0,0 1 0,0-1 0,1 1 0,-1-1 0,0 1 0,-6-1 0,1-1-27,0 1 0,0 0 0,0 1-1,0 0 1,0 0 0,0 1 0,-1 0 0,1 0-1,0 1 1,0 0 0,-1 1 0,1-1 0,0 2-1,1-1 1,-1 1 0,0 0 0,1 1 0,-1-1-1,-7 7 1,-2 3-3,0 1 0,1 1-1,1 1 1,0 0 0,2 1 0,-1 0 0,-15 29-1,22-33 22,0 1-1,1-1 0,1 1 1,1 0-1,0 0 1,0 0-1,2 1 1,0 0-1,0-1 0,1 1 1,1 0-1,2 15 1,-2-27-18,1 1 0,0-2 0,0 1 0,0 0 0,0 0 0,0 0 0,0 0 0,1-1 0,-1 1 0,1 0 0,0-1 0,0 0 0,0 1 1,0-1-1,0 0 0,1 0 0,-1 0 0,0 0 0,1-1 0,0 1 0,-1-1 0,1 1 0,0-1 0,0 0 0,0 0 0,0 0 0,4 0 0,8 3 0,1-2-1,-1 0 0,33-1 0,-47-1-4,12 0-54,0-1-1,0-1 1,0 0-1,-1-1 1,1 0-1,0 0 1,-1-2-1,0 0 1,0 0-1,0-1 1,-1 0-1,0-1 1,0 0 0,0-1-1,-1 0 1,0-1-1,-1 0 1,0-1-1,0 1 1,7-14-1,-10 15-39,0-1-1,-1 0 1,-1 0-1,1 0 1,-1-1 0,-1 1-1,0-1 1,0 0-1,-1 0 1,0 0-1,-1-1 1,0 1 0,-1 0-1,-1-14 1,-4 4-1827,3 14 1145,-3-8-1832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3.1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 4561,'0'0'4281,"256"0"-4105,-206 4-72,0 3-72,-4 0-16,-8-3-16,-4-1 0,-13 1-184,-9-4-1040,-12-11-1361,0-17-2384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3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172 179 5665,'0'0'3533,"0"-24"-3513,-1-76-1,1 98-17,0 0 1,0-1 0,0 1 0,0 0-1,-1-1 1,1 1 0,-1 0-1,1 0 1,-1-1 0,0 1 0,0 0-1,0 0 1,0 0 0,0 0 0,0 0-1,0 0 1,-1 0 0,1 0-1,-1 1 1,0-1 0,1 0 0,-4-1-1,2 2 0,0 0 1,0 0-1,0 0 0,0 0 0,-1 1 0,1 0 0,0-1 0,0 1 0,0 0 0,-6 1 0,-3 0 29,9 0-26,0-1-1,0 1 1,0 0 0,0 0 0,0 1 0,0-1 0,0 1 0,0-1 0,0 1 0,1 0-1,-1 0 1,1 0 0,-1 0 0,1 1 0,0-1 0,0 0 0,0 1 0,0 0 0,0 0-1,1-1 1,-1 1 0,1 0 0,-2 4 0,-3 7 79,1 0-1,0 1 1,-6 26 0,7-17 14,1 0 0,1 0 0,1 0 1,2 0-1,4 42 0,-4-63-93,0 0 0,0 0 0,0-1-1,0 1 1,0 0 0,0-1 0,1 1-1,-1-1 1,1 1 0,0-1 0,0 0-1,0 1 1,0-1 0,0 0 0,0 0-1,1-1 1,-1 1 0,0 0 0,1-1 0,0 0-1,-1 1 1,1-1 0,0 0 0,0 0-1,3 0 1,-2 0-6,1 0 0,-1-1 1,0 1-1,1-1 0,-1 0 0,0-1 0,0 1 0,1-1 0,-1 0 0,0 0 0,0 0 1,0 0-1,1-1 0,-2 0 0,1 0 0,0 0 0,4-3 0,0-1-229,0-1 0,-1-1 0,1 0-1,-2 0 1,1 0 0,-1-1 0,-1 1 0,1-1-1,-1-1 1,-1 1 0,0-1 0,5-16 0,4-18-2255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3.8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1 43 736</inkml:trace>
  <inkml:trace contextRef="#ctx0" brushRef="#br0" timeOffset="1">1 43 736,'67'-42'4889,"-58"42"-3849,11 0-95,14 0 47,8 0-336,4 0-360,9 0-168,-5 10-120,-4 1 48,0 0-56,-12-4-48,-5 0-384,-16-7-1072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6.3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269 1 2521,'0'0'10714,"-109"184"-8354,75-106-959,5 14-1401,-9 35-1153,9-20-3560,-1-19-4056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4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194 119 4065,'0'0'4246,"-7"-20"-4227,-25-58-3,31 77-15,1 0 1,-1-1-1,0 1 0,0 0 1,1 0-1,-1 0 1,0 0-1,0 0 0,0 0 1,0 0-1,0 0 1,-1 0-1,1 0 0,0 0 1,0 1-1,0-1 1,-1 0-1,1 1 0,0-1 1,-1 1-1,1 0 1,-1-1-1,1 1 0,0 0 1,-1 0-1,1 0 0,-1 0 1,1 0-1,-1 0 1,1 0-1,0 0 0,-1 1 1,1-1-1,-1 0 1,1 1-1,0-1 0,-1 1 1,-1 1-1,-2 1 7,0 1 1,0-1-1,1 1 0,-1 0 0,-7 9 1,11-12-5,-6 8 55,0 0 0,1 0 0,0 1 0,1 0 0,-1 0 0,2 0 0,-1 1 0,2-1 0,-4 13 0,3 0 127,0-1 0,2 1 1,0 33-1,2-54-182,0 0 1,0 0 0,0 0-1,0 0 1,0 0 0,1 0-1,-1 0 1,1 0 0,-1 0-1,1 0 1,0-1 0,0 1-1,0 0 1,0 0 0,0-1-1,0 1 1,0-1 0,0 1-1,1-1 1,-1 1 0,1-1-1,2 2 1,-1-1 3,0-1-1,0 0 1,0 0-1,1 0 1,-1 0-1,0 0 1,0-1 0,1 0-1,-1 1 1,0-1-1,1 0 1,4-1-1,1-1-36,0 1 0,-1-1 0,1-1-1,-1 1 1,0-1 0,0-1 0,0 0 0,0 0-1,13-9 1,-13 6-139,-1 0 0,0 0 0,0 0 1,0-1-1,-1 0 0,-1 0 0,1 0 0,-1-1 0,0 0 0,-1 0 0,5-14 1,-7 15-377,-1 1 1,1-1 0,-1 0 0,-1 0-1,1 0 1,-1 1 0,-1-1 0,1 0-1,-4-12 1,-6-6-1664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4.4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1 1 4009</inkml:trace>
  <inkml:trace contextRef="#ctx0" brushRef="#br0" timeOffset="1">1 1 4009,'80'17'2184,"-80"-13"-1712,0 0 593,8-1 79,21 1-480,13-4-384,5 0-200,3 0-72,-4 0-8,4 0-8,-8 0-544,-8 0-680,-5-4-1313,-12-17-944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4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264 127 3953,'0'0'7551,"-3"-16"-7398,-14-51-136,16 64-35,0 1 0,0 0 0,0-1 0,0 1 0,0 0-1,-1-1 1,1 1 0,-1 0 0,0 0 0,1 0-1,-1 1 1,0-1 0,0 0 0,0 1 0,0-1-1,-1 1 1,1-1 0,0 1 0,-1 0 0,1 0-1,0 0 1,-1 0 0,1 1 0,-1-1 0,-4 0-1,2 1-15,1 0-1,-1 0 1,0 0-1,1 1 1,-1-1 0,1 1-1,-1 0 1,1 1-1,0-1 1,-1 1-1,-7 3 1,3 2 66,0 0 1,0 0 0,0 1 0,1 0-1,0 0 1,1 1 0,0 0 0,0 0-1,1 1 1,0 0 0,1 0 0,-6 14-1,6-10 77,0 1-1,0-1 1,1 1-1,1 0 1,0 1-1,2-1 0,-1 0 1,3 27-1,-1-40-104,0-1-1,1 1 1,-1-1 0,1 1-1,-1-1 1,1 1-1,0-1 1,-1 1-1,1-1 1,0 0-1,0 1 1,0-1 0,0 0-1,0 0 1,1 0-1,-1 0 1,0 0-1,0 0 1,1 0 0,-1 0-1,0-1 1,1 1-1,-1 0 1,1-1-1,-1 1 1,1-1-1,-1 0 1,4 1 0,4 1-15,1-1 1,0 0-1,14-1 1,-15-1-22,-6 1-23,0 0 0,1 0 0,-1-1 0,0 1 0,0-1 0,0 0 0,0 0-1,1 0 1,-1-1 0,-1 1 0,1-1 0,0 1 0,0-1 0,-1 0 0,1 0 0,0 0 0,-1-1 0,0 1 0,0-1 0,0 1 0,3-4 0,-1-1-317,0-1-1,-1 1 1,1 0-1,-1-1 1,-1 0-1,0 0 1,3-13-1,-3-15-3062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5.4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120 56 2256,'0'0'6099,"0"-8"-6023,-1-26-56,1 33-18,-1 1-1,1-1 0,-1 0 1,1 0-1,-1 0 0,1 1 1,-1-1-1,1 0 0,-1 1 1,1-1-1,-1 0 1,0 1-1,0-1 0,1 1 1,-1-1-1,0 1 0,0-1 1,0 1-1,1 0 0,-1-1 1,0 1-1,0 0 1,0 0-1,0 0 0,0-1 1,0 1-1,1 0 0,-1 0 1,0 0-1,0 1 1,0-1-1,0 0 0,0 0 1,0 0-1,0 1 0,-1 0 1,-3-1 7,2 1-6,0 0 1,0 0-1,0 0 0,0 0 0,0 0 1,0 1-1,0-1 0,0 1 0,1 0 1,-1 0-1,1 0 0,-1 0 0,1 1 1,0-1-1,0 1 0,0-1 0,0 1 1,0 0-1,0-1 0,1 1 0,-2 4 1,-2 2 34,1 1 1,-1 0 0,2 0 0,0 1-1,-3 15 1,4-20-11,2 1 1,-1-1-1,1 0 0,0 0 0,0 0 0,2 12 0,-1-16-22,-1-1 1,1 1-1,0-1 0,-1 1 0,1-1 0,0 1 0,0-1 0,0 1 0,0-1 0,0 1 0,0-1 1,1 0-1,-1 0 0,0 0 0,1 0 0,-1 0 0,1 0 0,-1 0 0,1 0 0,-1 0 1,1-1-1,-1 1 0,1-1 0,0 1 0,-1-1 0,1 0 0,2 1 0,4 0 25,1 0 1,-1-1-1,1 0 0,0 0 0,16-3 0,-22 2-140,0 1 0,0-1-1,0 0 1,0 0-1,0-1 1,0 1 0,-1 0-1,1-1 1,0 0 0,-1 1-1,1-1 1,-1 0-1,1-1 1,-1 1 0,0 0-1,0-1 1,0 1 0,2-5-1,-1-13-3630,-3 14 2508,0-8-1088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5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1 0 824</inkml:trace>
  <inkml:trace contextRef="#ctx0" brushRef="#br0" timeOffset="1">1 0 824,'35'158'1152,"-26"-111"3494,-10-33-3767,0 2 130,1 196 3898,0-73-4271,0-2-3932,-1-154-856,-3-12-2245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6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152 152 776,'0'0'9113,"0"-18"-9045,0-91-48,0 108-22,0 0 0,-1 0 0,1 0 1,0 0-1,0 0 0,-1 0 0,1 0 1,-1 0-1,1 0 0,-1 0 0,1 0 1,-1 0-1,0 0 0,1 0 0,-1 1 0,0-1 1,0 0-1,0 0 0,0 1 0,0-1 1,1 0-1,-1 1 0,0-1 0,0 1 0,0 0 1,0-1-1,-1 1 0,1 0 0,0-1 1,-2 1-1,1 0-8,-1-1-1,0 1 1,1 0 0,-1 0 0,0 0-1,1 0 1,-1 0 0,0 1-1,1-1 1,-1 1 0,0 0 0,1 0-1,-4 1 1,2 1 8,-1 1 0,1-1 0,-1 1 0,1 0 0,0 0 1,0 1-1,1-1 0,0 1 0,-1 0 0,2 0 0,-1 0 0,0 0 0,-2 9 0,-3 8 13,-9 44 0,13-38 11,1-1 0,1 1 1,2 32-1,0-31-11,0-28-10,0 0 1,0 0 0,0-1-1,0 1 1,1 0 0,-1-1-1,0 1 1,0 0 0,1-1-1,-1 1 1,0 0-1,1-1 1,-1 1 0,1 0-1,-1-1 1,0 1 0,1-1-1,0 1 1,-1-1 0,1 1-1,-1-1 1,1 0 0,-1 1-1,1-1 1,0 0 0,-1 1-1,1-1 1,0 0-1,0 0 1,-1 0 0,1 1-1,0-1 1,-1 0 0,1 0-1,1 0 1,27-4 72,-20 1-111,-1 0 1,1-1-1,-1-1 0,-1 1 0,1-1 1,-1-1-1,0 1 0,0-1 1,0-1-1,-1 1 0,0-1 0,0 0 1,0 0-1,4-10 0,7-11-1224,-1 0 1,17-45-1,3-18-4084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6.5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24,'0'0'8839,"18"7"-7569,-8-4-1111,6 3 45,0 0 0,1-2 1,-1 0-1,1 0 0,1-2 0,23 1 0,-23-3-84,179 5 559,-158-2-664,0 2 0,-1 2 0,40 12 0,-73-18 7,2 1-235,0 0-1,0 0 1,0 0-1,12 0 1,-18-2 49,0 0 1,1 0-1,-1 0 0,0 0 1,1-1-1,-1 1 1,0 0-1,1-1 0,-1 1 1,0-1-1,0 1 1,0-1-1,1 1 0,-1-1 1,0 0-1,0 0 1,0 0-1,0 1 0,0-1 1,0 0-1,0 0 1,0 0-1,-1-1 0,1 1 1,0 0-1,0 0 1,-1 0-1,1 0 0,0-3 1,4-26-4160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6.9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25 800,'0'0'7991,"-13"-3"-7473,-40-8-298,48 10-216,1 1 0,0-1 0,-1 1 1,1 0-1,-1 1 0,1-1 0,0 1 1,0 0-1,-1 0 0,1 0 0,0 0 0,0 1 1,0 0-1,0 0 0,0 0 0,1 0 1,-7 5-1,0 2-3,1-1-1,0 2 1,0-1 0,-7 12-1,15-20 1,-3 5 27,0 0 1,0 0 0,1 1-1,-1-1 1,1 1-1,1 0 1,-1 0 0,1 0-1,0 0 1,1 0 0,0 1-1,0-1 1,1 0 0,0 13-1,0-17-10,1 0 0,-1 0-1,1-1 1,-1 1 0,1 0-1,0-1 1,0 1 0,0-1-1,1 1 1,-1-1 0,0 1-1,1-1 1,0 0 0,0 0-1,-1 0 1,1 0 0,0 0 0,1 0-1,-1 0 1,0-1 0,0 1-1,1-1 1,-1 0 0,1 1-1,-1-1 1,1 0 0,0 0-1,-1-1 1,1 1 0,4 0 0,10 2 3,0 0 1,0-2-1,28 0 1,-42-1-18,11 0-61,0 0-1,0-1 1,0-1 0,-1 0 0,1-1-1,0-1 1,-1 0 0,19-8-1,-25 8-17,-1 1 0,0-1 0,0 0 0,0 0 0,0-1 0,-1 0-1,0 0 1,0 0 0,0-1 0,-1 1 0,0-1 0,0 0 0,0 0 0,-1-1-1,0 1 1,0-1 0,0 0 0,2-11 0,-3 4 12,0-1 0,0 1 0,-1-1 0,-2-17 0,0 3-1731,1 17-462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7.3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33 496,'0'0'11066,"226"0"-10553,-175 0-289,-1 0-72,0 0-136,1 0-16,-5 0-520,-17-14-1585,-8-4-1616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47.7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245 162 6097,'0'0'5618,"0"-24"-5532,0-77-43,0 97-36,0 1-1,0 0 1,0 0 0,-1-1-1,1 1 1,-1 0 0,1 0-1,-3-5 1,3 8-6,0 0-1,0 0 1,0-1-1,-1 1 1,1 0-1,0 0 1,-1-1-1,1 1 1,0 0-1,0 0 1,-1 0-1,1 0 1,0 0 0,-1-1-1,1 1 1,0 0-1,-1 0 1,1 0-1,0 0 1,-1 0-1,1 0 1,0 0-1,-1 0 1,1 0-1,0 0 1,-1 1-1,1-1 1,0 0 0,-1 0-1,1 0 1,0 0-1,-1 1 1,-7 0 6,3-1-2,0 1-1,0 0 0,1 0 1,-1 0-1,0 0 0,0 1 1,1 0-1,-1 0 0,1 0 1,-1 0-1,1 1 0,0 0 1,0 0-1,0 0 0,-6 7 1,-4 5 133,1 1 0,-18 26 1,22-30 10,0 1 19,0 1-1,0 0 1,1 0 0,1 1 0,1 0 0,0 1-1,1-1 1,0 1 0,1 0 0,1 0 0,1 1 0,-1 19-1,3-30-139,0-1 9,0 0 0,0 1 1,0-1-1,0 0 0,1 0 1,0 1-1,0-1 0,3 7 1,-3-10-28,1 0 0,-1-1 0,1 1 0,-1 0 0,1-1 0,0 0 0,0 1 1,0-1-1,-1 0 0,1 0 0,0 0 0,0 0 0,1 0 0,-1 0 1,0-1-1,0 1 0,0-1 0,1 1 0,-1-1 0,0 0 0,0 0 0,4 0 1,3 0-19,-1-1 0,0 0 0,0 0 0,0-1 0,0 0 0,0 0 0,0-1 0,0 0 1,-1 0-1,0-1 0,1 0 0,-1 0 0,0-1 0,-1 1 0,1-2 0,-1 1 0,0-1 0,7-9 1,-2 3-289,-2-1 1,1 0-1,-2 0 1,1-1 0,-2 0-1,0 0 1,-1-1-1,8-29 1,-12 38-225,0 0 0,-1 0 1,0 0-1,0-1 0,-1 1 0,0 0 1,0-1-1,0 1 0,-1 0 0,0 0 0,-4-12 1,3 14-136,0 0 0,-1 0-1,0 0 1,0 0 0,0 1 0,-5-4 0,1-1-590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7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1007 5241,'0'0'13955,"42"-7"-13083,34-54-24,29-24 185,16-24-537,14-12-224,3-3-184,-8 4-88,0 10-288,26-7-1569,-31 32-2279,-32 18-2626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28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282 230 360,'0'0'7531,"-1"-8"-6456,0-15 544,-1-59 8308,2 36-10269,0 43 341,0 0 1,-1 0-1,1 0 1,-1 0-1,1 0 0,-1 0 1,0 0-1,0 1 1,-1-1-1,1 0 1,0 1-1,-1-1 1,0 1-1,1-1 1,-1 1-1,0 0 1,0 0-1,0 0 1,-1 0-1,1 0 0,0 0 1,-1 0-1,0 1 1,1-1-1,-1 1 1,0 0-1,1 0 1,-1 0-1,0 0 1,0 0-1,0 1 1,-5-1-1,2 0-24,0 0-1,0 1 1,-1 0-1,1 0 1,0 1-1,0-1 1,0 1-1,0 1 1,0-1-1,0 1 1,0 0-1,0 0 1,0 1-1,1 0 1,-8 4-1,4 0 22,1 1-1,0 0 1,1 0-1,-1 1 1,1-1-1,1 1 1,0 1-1,0 0 0,1-1 1,0 2-1,1-1 1,-6 19-1,4-4 3,1 0 0,1 1 0,1 0 0,1 39 0,2-59 1,-1 1 0,2 0 1,-1-1-1,1 1 0,0-1 1,0 1-1,1-1 0,0 1 0,0-1 1,1 0-1,-1 0 0,1 0 1,1 0-1,-1 0 0,1-1 1,0 1-1,0-1 0,0 0 0,1 0 1,0-1-1,0 1 0,0-1 1,1 0-1,-1-1 0,1 1 0,0-1 1,0 0-1,0 0 0,0-1 1,1 0-1,7 2 0,-3-1-5,-1-1-1,0 0 1,1-1 0,-1 0-1,1 0 1,0-1-1,-1 0 1,1-1 0,-1-1-1,15-2 1,-17 1-17,1-1 0,-1 1 0,0-1 1,0-1-1,0 1 0,0-1 0,-1-1 0,0 1 1,0-1-1,0-1 0,-1 1 0,6-9 0,-5 7-265,-1-1-1,0 0 1,-1 0-1,1 0 1,-2-1-1,0 0 1,0 0-1,3-12 0,-3 6-1716,-2 0 0,3-26 0,-5 4-2675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28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0 12 4905</inkml:trace>
  <inkml:trace contextRef="#ctx0" brushRef="#br0" timeOffset="1">0 12 4905,'164'56'744,"-118"-56"-24,8 0 281,5-3-145,0-1-424,0 4-264,-5-3-128,-3 3-40,-1-18-160,-12 4-1488,-9-11-3041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28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235 97 5393,'0'0'4392,"-19"-21"-4270,6 7-100,0 1 0,-1 0-1,-29-20 1,42 32-18,0 1 0,-1 0 1,1-1-1,0 1 0,0 0 0,-1 0 0,1 0 0,0 0 0,-1 0 1,1 0-1,0 0 0,-1 1 0,1-1 0,0 0 0,-1 1 0,1-1 0,0 1 1,0-1-1,0 1 0,0 0 0,-1-1 0,1 1 0,0 0 0,0 0 1,0 0-1,0 0 0,1 0 0,-1 0 0,0 0 0,0 0 0,1 0 1,-1 0-1,0 0 0,0 3 0,-5 8 55,0 0 0,-6 22 1,5-16 17,-6 16 21,1 1 1,2 1-1,2 0 0,1 1 0,1-1 0,2 1 1,1 42-1,3-76-95,1-1 0,-1 1 0,1 0 0,-1 0 0,1 0 0,0-1 0,0 1 0,0 0 1,0-1-1,0 1 0,1-1 0,-1 1 0,1-1 0,-1 1 0,1-1 0,0 0 0,0 0 0,0 0 0,0 0 0,1 0 1,-1-1-1,0 1 0,1-1 0,-1 1 0,1-1 0,0 0 0,-1 0 0,1 0 0,0 0 0,0-1 0,3 1 1,2 1 1,0-1 1,0 0 0,0-1 0,1 0 0,-1 0-1,0-1 1,0 0 0,0 0 0,1-1 0,11-4-1,-12 3-90,1-1-1,-1-1 0,1 0 1,-2 0-1,1-1 0,0 0 1,-1 0-1,0-1 0,0 1 1,6-10-1,5-9-1132,26-44-1,3-14-2447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29.1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0 0 4177</inkml:trace>
  <inkml:trace contextRef="#ctx0" brushRef="#br0" timeOffset="1">0 0 4177,'114'188'1288,"-93"-188"-472,8 0 321,5 0-313,3-4-408,-3-3-224,4 4-136,-1 3-56,-3-4 0,4-14-584,-9 1-2193,-8-8-2768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29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236 211 4417,'0'0'4558,"0"-32"-4306,-2-100-162,3 127-86,-2 1 0,1-1 1,0 1-1,-1-1 1,0 1-1,0 0 1,-2-6-1,3 9-3,-1 1-1,1 0 1,0-1-1,0 1 1,-1 0 0,1-1-1,0 1 1,-1 0-1,1 0 1,0-1 0,-1 1-1,1 0 1,0 0-1,-1 0 1,1-1 0,0 1-1,-1 0 1,1 0-1,-1 0 1,1 0 0,0 0-1,-1 0 1,1 0-1,-1 0 1,1 0 0,-1 0-1,1 0 1,0 0-1,-1 0 1,1 0 0,-1 1-1,-5-1 10,1 1-5,-1 0 1,1 0 0,0 0-1,0 1 1,-1-1 0,1 1 0,0 0-1,1 1 1,-1-1 0,0 1-1,1 0 1,-1 0 0,1 0-1,0 1 1,0 0 0,0 0-1,-5 7 1,-6 8 66,1 1-1,-18 33 0,26-43-15,-2 7 35,0-1 0,1 1 0,0 1 0,2-1 0,0 1 1,1 0-1,0 0 0,2 1 0,0-1 0,1 0 0,3 27 0,-2-43-83,1 0-1,-1-1 0,1 1 1,0 0-1,0 0 0,0-1 1,0 1-1,0 0 0,0-1 1,0 1-1,0-1 0,1 1 1,-1-1-1,1 0 0,-1 1 1,1-1-1,-1 0 0,1 0 1,0 0-1,0 0 0,-1-1 1,1 1-1,0 0 0,0-1 1,0 1-1,0-1 0,0 0 1,0 0-1,0 1 0,3-2 1,4 2 12,1-1 1,-1 0 0,1 0 0,-1-1 0,14-3-1,-15 1-85,0 0-1,0 0 1,0-1-1,0 0 1,0 0-1,-1-1 0,0 1 1,0-2-1,0 1 1,-1-1-1,0 0 1,0-1-1,9-11 0,2-8-1468,0-1 0,18-39 1,-8 4-3362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29.7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1 85 3921</inkml:trace>
  <inkml:trace contextRef="#ctx0" brushRef="#br0" timeOffset="1">1 85 3921,'126'50'1608,"-110"-50"-1056,10 0 609,3 0-121,9-4-536,4-10-296,4 0-120,-4 0-80,0 3-8,-4-17-712,-13 3-1865,-4 0-1928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0.0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197 164 1872,'0'0'9142,"0"-26"-9004,0-109-148,-18 133-522,14 3 495,0 0-1,0 0 0,0 0 0,0 0 1,0 1-1,1 0 0,-1 0 1,0 0-1,1 0 0,-1 0 0,1 1 1,0 0-1,0-1 0,0 1 1,0 0-1,-3 6 0,-10 10 14,-18 33-1,28-43 12,-3 5 64,2-1-1,-1 2 0,2-1 0,0 0 0,1 1 0,0 0 0,1 1 0,1-1 1,0 1-1,1-1 0,0 24 0,2-38-31,0 0 0,0 1 0,1-1 0,-1 0 0,0 0 0,0 0 1,1 0-1,-1 0 0,1 1 0,-1-1 0,1 0 0,-1 0 0,1 0 0,-1 0 0,1 0 0,0-1 0,0 1 1,0 0-1,-1 0 0,1 0 0,0-1 0,2 2 0,0 0-2,-1-1 1,2 0-1,-1 0 1,0 0-1,0 0 1,0 0-1,0 0 1,4 0-1,7-1-68,1 1 0,25-4 0,-35 2-116,1 0 0,0-1 1,-1 0-1,1 0 1,-1 0-1,1 0 0,-1-1 1,0 0-1,0 0 1,0 0-1,-1-1 0,1 0 1,-1 0-1,5-5 1,5-7-1240,0-2 0,16-25 1,-25 34 759,23-40-2944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0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0 1 768</inkml:trace>
  <inkml:trace contextRef="#ctx0" brushRef="#br0" timeOffset="1">0 1 768,'82'6'-144,"-50"-2"9672,215 0-9421,-169-4-3046,-53-1 271,-10-5-1224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0.7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180 199 3545,'0'0'5382,"14"-29"-5299,39-89-47,-51 114-35,0 1 0,-1 0 0,1-1 0,-1 0 0,1 1 0,-1-1 0,0 0 0,-1 1 0,1-1 1,0-5-1,-2 4 0,-7 4 19,3 2-12,0 0-1,0 0 1,0 0-1,1 1 1,-1 0-1,0 0 1,0 0-1,1 0 1,0 1-1,-1 0 1,1 0-1,0 0 1,-4 5-1,-55 56 475,51-51-282,1-2-32,0 1 0,1 1 0,0 0 0,1 0 0,1 1 0,0 0 0,1 0 0,0 1 0,2 0 0,-1 0 1,2 0-1,0 1 0,0 0 0,-1 29 0,6 12-63,-1-56-106,1 0 0,-1 0 0,1 0 0,-1 0 1,1 0-1,0 0 0,0 0 0,0 0 0,-1 0 0,1 0 0,0 0 0,0 0 1,0-1-1,0 1 0,0 0 0,0-1 0,0 1 0,1-1 0,-1 1 0,0-1 1,0 1-1,0-1 0,1 0 0,-1 0 0,0 0 0,0 0 0,1 0 0,-1 0 1,0 0-1,0 0 0,2 0 0,2 0-9,-1-1 0,1 1 0,-1-1 0,1 1 0,-1-1 0,1-1 0,-1 1 1,6-3-1,-2-1-63,-1-1 0,0 0 0,0 0 0,0 0 0,-1 0 0,0-1 0,9-14 0,35-60-1239,-39 60 768,-7 15 150,-1 0 0,0-1 0,-1 1-1,1 0 1,-1-1 0,-1 0 0,1 0-1,-1 1 1,0-1 0,0-12 0,-1-15-3325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2.0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261 103 2833,'0'0'6062,"-9"-15"-5630,-30-48 92,38 61-480,0 1 0,-1-1-1,1 0 1,-1 0-1,1 1 1,-1-1-1,0 1 1,1-1 0,-1 1-1,0 0 1,0 0-1,0 0 1,0 0-1,0 0 1,0 0-1,-1 1 1,1-1 0,0 1-1,0-1 1,-1 1-1,1 0 1,0 0-1,0 0 1,-1 0 0,1 0-1,0 0 1,0 1-1,0-1 1,-5 2-1,0 0 29,0 0-47,1 0-1,0 1 1,1-1-1,-1 1 1,0 1-1,1-1 0,0 1 1,0 0-1,0 0 1,0 1-1,0-1 1,1 1-1,0 0 1,0 0-1,1 1 0,-5 6 1,0 2-2,0 0 0,2 0 0,-1 1 0,2 0 0,-7 26 0,9-23-8,0 1 0,2 0 0,0 0 0,3 25 0,-1-41-14,-1-1 1,1 1 0,0-1 0,0 1 0,0-1 0,0 1-1,0-1 1,0 0 0,1 0 0,-1 1 0,1-1 0,0 0-1,-1 0 1,1 0 0,0-1 0,0 1 0,0 0-1,1-1 1,-1 0 0,0 1 0,1-1 0,-1 0 0,0 0-1,1 0 1,-1 0 0,1-1 0,0 1 0,3 0 0,10 2 26,0-1 1,1-1-1,21 0 0,-30-1-22,-1 0 2,0 1 1,0-1-1,1-1 1,-1 1-1,0-1 1,0-1-1,0 1 1,0-1-1,0 0 1,0-1-1,-1 0 1,1 0-1,-1 0 1,1-1-1,-1 1 1,-1-2-1,1 1 1,0-1-1,-1 0 1,10-11-1,-8 8-65,0-2 1,0 1-1,-1-1 0,0 0 0,-1 0 1,0-1-1,0 1 0,5-22 0,-5 11-1233,-2 1-1,0-1 1,0-41-1,-3 28-1612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7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 6729,'0'0'9993,"37"-8"-8803,124-22-563,-135 26-521,0 1 0,0 1 0,37 3 1,-39 0-63,-17-1-46,0 0 1,0 1-1,-1 0 1,1 0-1,0 0 0,0 1 1,11 5-1,-15-6-35,-1 1 1,1-1-1,-1 1 1,1 0-1,-1 0 0,0 0 1,1 0-1,-1 0 0,0 1 1,-1-1-1,1 1 1,0-1-1,-1 1 0,1 0 1,-1 0-1,0-1 0,0 1 1,0 0-1,1 5 1,-1 0-111,0 0 0,0 1 0,-1-1 0,0 0 1,0 0-1,-1 1 0,0-1 0,0 0 0,-1 0 1,0 0-1,-1 0 0,0 0 0,0-1 0,-1 1 1,1-1-1,-10 13 0,-5 4-121,-2 0 0,0-2 1,-29 25-1,36-34 155,-65 56-256,42-39 323,-52 57 1,86-86 43,1 1 0,0-1-1,0 1 1,0-1 0,0 1 0,0 0-1,0 0 1,0-1 0,0 1 0,1 0-1,-1 0 1,0 2 0,1-3-11,0-1 0,0 1 0,0 0 0,0-1-1,1 1 1,-1-1 0,0 1 0,0 0 0,0-1 0,1 1 0,-1 0 0,0-1 0,1 1 0,-1-1 0,0 1 0,1-1-1,-1 1 1,1-1 0,-1 1 0,0-1 0,1 1 0,0-1 0,0 1 0,3 1-25,0-1-1,0 1 1,0-1 0,0 0 0,1 0 0,-1-1 0,0 1-1,6-1 1,233 0-529,-107-2 571,-135 2-2,0-1 0,0 1 0,0 0 0,0 0 0,0 0 0,0 0 0,0 0 0,0 1 0,-1-1 0,1 0 0,0 0 0,0 1 0,0-1 0,0 0 0,0 1-1,-1-1 1,1 1 0,0-1 0,0 1 0,-1-1 0,1 1 0,0 0 0,-1-1 0,1 1 0,0 0 0,-1-1 0,1 1 0,-1 0 0,1 0 0,-1 0 0,0-1 0,1 1-1,-1 0 1,1 1 0,-1 2-4,0-1 0,-1 0 0,1 1 0,-1-1 0,1 1 0,-1-1-1,0 0 1,0 1 0,-2 3 0,-7 13-955,-1-1 1,-1 0-1,-1 0 0,-22 24 0,-11 6-5987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2.5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1 368,'0'0'7114,"-8"42"-5962,29-42-72,12 0-112,9 0-208,4 0-287,1 0-273,-1 0-104,-4 0-96,0 0-80,-5-3-1321,-7-15-2768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2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321 69 4225,'0'0'5046,"-19"-11"-4906,-61-34 7,76 43-141,1 0 0,0 1-1,-1-1 1,1 1 0,-1 0 0,0 0 0,1 0-1,-1 0 1,0 1 0,0 0 0,1 0 0,-1 0-1,0 0 1,0 0 0,1 1 0,-1-1 0,0 1-1,1 0 1,-1 0 0,0 1 0,1-1 0,-5 3-1,2 1 6,-1 0 0,1 1 0,0 0-1,0 0 1,1 1 0,-1-1 0,-4 10 0,1-4 22,1-1 52,-1 2 0,2-1 0,-1 1 0,2 0-1,0 1 1,0-1 0,2 1 0,-1 0-1,2 1 1,0-1 0,0 1 0,2-1 0,-1 17-1,2-9 92,-1-12-105,1 1 0,0 0 0,1-1 0,2 12 0,-3-20-54,1 1-1,-1-1 1,1 1-1,0-1 1,0 0-1,0 0 1,0 0-1,0 1 0,1-1 1,-1 0-1,1 0 1,-1-1-1,1 1 1,0 0-1,0 0 1,-1-1-1,1 1 1,0-1-1,1 0 1,-1 0-1,0 0 0,4 2 1,0-1 19,1 0 1,-1-1-1,1 1 1,0-2-1,-1 1 1,1-1-1,0 0 1,-1 0-1,1 0 1,0-1-1,-1 0 0,1-1 1,10-3-1,-7 1 4,0-1-1,0 0 1,-1 0-1,0-1 1,0 0-1,0-1 0,14-13 1,-7 2-347,0-1 0,-1 0 1,-1-1-1,-1 0 0,-1-1 0,16-39 0,-3-10-2697,-14 3-1057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3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1840,'0'0'9250,"0"209"-8481,0-156-249,0-3-48,0-4-264,0-7-200,0-7 80,8-7-88,1-11-304,3-14-1673,-3-29-2176,-1-13-1512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3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370 6 2152,'0'0'7403,"-35"-2"-7228,-113-1-99,141 3-67,0 0 0,0 1 0,0 0 0,1 0 0,-1 1 0,-9 3 0,-9 14 63,14-10-24,3-4 27,1 1-1,0 0 1,0 1 0,1-1 0,-1 1 0,2 0-1,-1 1 1,1 0 0,0-1 0,0 2 0,1-1-1,0 0 1,1 1 0,0 0 0,0 0 0,1 0-1,0 0 1,0 0 0,1 0 0,0 1 0,1 9-1,0-12-45,0-1 0,0 1 0,1 0 0,0 0 0,0 0 0,0 0 0,1-1 0,0 1 0,3 6 0,-2-9-24,-1 0-1,1-1 1,0 1 0,0-1 0,0 0 0,0 0 0,0 0-1,1 0 1,-1 0 0,1-1 0,0 1 0,0-1 0,0 0 0,0 0-1,6 1 1,-1 1-46,1-1 1,0-1-1,0 1 0,1-2 0,-1 1 0,0-2 0,0 1 0,1-1 1,-1-1-1,0 0 0,1 0 0,-1-1 0,0 0 0,0-1 0,17-7 1,-13 4-220,-1-1 1,1-1-1,-2 0 1,1-1-1,-1 0 1,-1-1 0,1 0-1,-2-1 1,1 0-1,8-14 1,-15 19-119,0 0 1,0 0 0,-1 0 0,0-1-1,-1 0 1,1 1 0,-1-1-1,0 0 1,-1 0 0,1 0-1,-2 0 1,1 0 0,-1-1-1,0-6 1,0-13-2329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4.1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 18 288,'0'0'3189,"-13"7"-1741,-39 24 3377,59-30-2780,24 2-931,41-3-1534,-70 0 571,59 0-138,94-13 1,-128 11-348,19-5-1676,-43 6 1559,-1 1-1,1-1 1,-1 0-1,1-1 1,-1 1 0,1 0-1,-1-1 1,0 1-1,0-1 1,0 0-1,0 1 1,0-1-1,0 0 1,2-3-1,2-9-2843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4.5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88 744,'0'0'8687,"-10"-14"-8548,-32-43-84,41 56-55,0-1 0,0 1 1,0 0-1,0 0 0,-1 0 1,1 0-1,0 0 0,0 0 1,-1 0-1,1 0 0,-1 0 0,1 1 1,-1-1-1,1 0 0,-1 1 1,1 0-1,-1-1 0,0 1 1,1 0-1,-1 0 0,1-1 1,-1 1-1,0 1 0,1-1 1,-1 0-1,-2 1 0,-5 0 0,4 0-1,0-1 1,0 1 0,1 1-1,-1-1 1,0 1 0,0 0-1,1 0 1,-1 0-1,1 0 1,0 1 0,0 0-1,0 0 1,0 0 0,0 1-1,0-1 1,1 1-1,0 0 1,-4 4 0,-3 6 44,0 1 0,1 0 0,1 0 0,-7 16 0,11-19 67,0 0 0,1 0-1,0 0 1,1 1 0,0-1-1,1 1 1,2 24 0,-1-35-94,0-1-3,0 0-1,0 1 1,0-1 0,0 0 0,1 0-1,-1 1 1,0-1 0,1 0 0,-1 0-1,1 0 1,-1 0 0,1 1 0,0-1-1,0 0 1,-1 0 0,1 0 0,0-1-1,0 1 1,0 0 0,0 0 0,1 1-1,1-1 7,1 1-1,-1 0 0,0-1 1,1 1-1,-1-1 0,1 0 1,5 1-1,9 0 0,0-1 0,26-1 0,-28-1-24,-11 1-61,-1 0 0,0-1 0,0 0 0,1 0 0,-1 0 0,0-1 0,0 1 0,0-1 0,0 0 0,-1 0 0,1-1 0,0 1 0,-1-1 0,1 1 0,-1-1 0,0 0 0,0 0 0,3-5 0,4-5-597,-1 0 0,-1-1 0,11-21 0,7-22-2703,-1 3-236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4.8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1 1 952</inkml:trace>
  <inkml:trace contextRef="#ctx0" brushRef="#br0" timeOffset="1">1 1 952,'117'53'7930,"-96"-53"-6994,25 0-48,13 0-528,4 0-280,4 0-24,-4 0-56,-4 0-48,-9 0 48,-12 0-120,-9 4-152,-8-1-384,-17-3-488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5.1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218 245 816,'0'0'7891,"4"-32"-7637,10-102-178,-10 70-16,-5 51-24,-3 12 85,-2 1-113,0 1-1,0 0 1,0 1 0,1-1 0,-1 1-1,0 0 1,1 0 0,-1 1 0,1 0-1,-1 0 1,1 0 0,0 1 0,1-1-1,-1 1 1,1 0 0,-6 7 0,-8 9 69,2 1 0,-20 31 0,27-38 54,0 1 0,1 0 1,0 0-1,2 1 1,0-1-1,0 2 0,2-1 1,0 0-1,1 1 0,0 0 1,1 0-1,1 0 0,2 23 1,-1-39-121,1 0 1,-1 1-1,0-1 1,1 1-1,-1-1 1,1 0 0,0 0-1,-1 1 1,1-1-1,0 0 1,0 0-1,0 0 1,0 0-1,0 0 1,0 0-1,0 0 1,0 0 0,0 0-1,1 0 1,-1 0-1,0-1 1,0 1-1,1-1 1,-1 1-1,0-1 1,1 1-1,-1-1 1,1 0-1,1 0 1,6 2-29,1-1-1,0-1 1,14-1-1,-7 1-53,-13-1-21,1 1 1,0-1-1,-1 1 0,1-1 0,-1-1 1,1 1-1,-1 0 0,1-1 0,-1 0 1,0 0-1,0-1 0,0 1 0,0-1 1,0 0-1,6-6 0,0-2-859,1-1 0,-2 0-1,13-20 1,9-24-3877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6.4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 57 3721,'0'0'4645,"-16"-8"-4527,-49-25-15,61 31-87,0 0 0,0 1 0,-1-1-1,1 1 1,-1 0 0,1 0 0,-1 1-1,1-1 1,-1 1 0,0 0 0,1 0-1,-1 1 1,0-1 0,1 1 0,-1 0 0,1 0-1,0 0 1,-1 1 0,1 0 0,0 0-1,0 0 1,-7 4 0,2 1 36,1 1-1,-1-1 1,1 2-1,1-1 1,-1 1 0,-8 15-1,11-17-17,1 1-1,0 0 1,0 0-1,1 1 1,-4 13-1,6-20-18,1 0-1,-1 0 0,0 0 0,1 0 1,-1 0-1,1 0 0,0 0 1,0 0-1,0 0 0,0 0 0,0 0 1,0 0-1,1 0 0,-1 0 1,1 0-1,-1 0 0,1 0 0,0 0 1,0 0-1,-1 0 0,1 0 1,1-1-1,-1 1 0,0 0 0,0-1 1,1 1-1,-1 0 0,1-1 1,1 2-1,8 0 48,1 0 1,-1 0-1,1-1 1,-1 0-1,1-1 1,0-1-1,0 0 1,15-2-1,5 1 45,-25 1-85,1 0-1,0-1 0,-1 0 1,1 0-1,-1-1 0,1 0 1,-1-1-1,0 0 0,0 0 1,0 0-1,0-1 1,0 0-1,-1 0 0,0 0 1,7-7-1,-5 3-549,0 0 0,-1-1 0,0 0 0,-1 0 0,0 0 0,0-1 0,-1 1 0,0-2 0,6-19 0,2-6-2793,-1 4 1442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6.7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1 50 376</inkml:trace>
  <inkml:trace contextRef="#ctx0" brushRef="#br0" timeOffset="1">1 50 376,'199'-41'3297,"-159"33"148,-35 8-2472,303 11 1613,-173-4-2590,-61 3-2191,-63-31-5811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28.4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513 0 4617,'0'0'8546,"-38"18"-7722,4 17 416,-12 18 97,-17 8 167,-8 9-952,-5 5-552,-3 27-1672,16-20-2209,21-15-5345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7.0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219 67 800,'0'0'6779,"-28"-12"-6676,-87-36-45,85 41-27,18 14 6,8-1 11,0 1 1,1-1-1,-1 1 0,1 0 0,0 0 0,1 0 0,0 0 0,0 0 0,1 0 1,-2 11-1,1 12 293,1 37 1,2-39-226,-1-25-101,0 0 0,0 0 1,0 0-1,0 0 1,1 0-1,0 0 0,-1 0 1,1-1-1,0 1 1,0 0-1,1 0 1,-1-1-1,1 1 0,-1-1 1,1 1-1,0-1 1,0 0-1,0 0 0,0 0 1,0 0-1,0 0 1,1 0-1,-1 0 0,5 2 1,-1-2 6,0 0-1,-1 0 1,1 0 0,0-1 0,0 0 0,0 0-1,0-1 1,0 1 0,0-1 0,0 0 0,9-2-1,-11 1-48,-1 0-1,0 0 1,0-1-1,0 1 0,0-1 1,0 1-1,0-1 1,0 0-1,0 0 1,0 0-1,-1 0 0,1-1 1,-1 1-1,0-1 1,0 0-1,0 1 0,0-1 1,0 0-1,-1 0 1,1 0-1,-1-1 0,0 1 1,2-6-1,2-6-619,-2-1 0,0 0 0,2-24 0,-1-28-2643,-3 4 391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7.3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1 1560,'0'0'9026,"-21"201"-8410,21-137-216,0-4-255,0-3-57,0-4-88,0-14-329,0-11-903,0-17-840,0-46-4722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7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54 256,'0'0'8590,"-20"-10"-7854,-3-3-406,-37-14 0,58 26-301,0 1 0,0-1 0,-1 1 0,1-1-1,0 1 1,0 0 0,0 0 0,-1 0 0,1 0-1,0 0 1,0 1 0,0-1 0,0 0 0,-1 1 0,1 0-1,0 0 1,0-1 0,0 1 0,0 0 0,0 1 0,1-1-1,-1 0 1,0 0 0,0 1 0,1-1 0,-1 1 0,1 0-1,-1-1 1,1 1 0,0 0 0,-2 3 0,-3 2 71,1 1-35,-1-1-1,1 1 1,1 0 0,-1 0 0,2 1-1,-1-1 1,1 1 0,-4 16-1,3-6-39,2 0 0,0 0 0,1 21 0,1-38-23,0-1 0,1 1 0,-1-1 0,0 1 0,0-1 0,1 1 0,-1-1 0,1 1 0,-1-1 0,1 0 0,0 1 0,-1-1 0,1 0 0,0 1 0,0-1 0,0 0 0,0 0 0,0 0 0,0 1 0,0-1 0,3 1 0,-1 0 6,0-1 1,1 1-1,-1-1 1,1 1-1,-1-1 0,1 0 1,0 0-1,6 0 1,2 0-44,-1-1 1,0 0 0,1-1 0,-1 0-1,16-4 1,-14 0-419,-1-1-1,1 0 0,-1 0 1,0-1-1,-1-1 0,0 0 0,0 0 1,-1-1-1,0-1 0,17-20 1,-25 27 147,1 0 0,-1-1 0,1 0 1,-1 1-1,-1-1 0,1 0 0,0 0 0,-1 0 0,0 0 1,0-1-1,0 1 0,0 0 0,-1 0 0,0-1 1,0 1-1,0 0 0,0-5 0,-1 2-18,1-13-430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8.1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39 760,'0'0'7395,"12"3"-6231,50 5-237,1-3-1,118-5 0,-75-2-1011,-101 3-131,0-2-1,1 1 0,-1 0 1,0-1-1,0 0 1,1 0-1,-1-1 1,5-2-1,-8 3-247,1 0 0,-1-1 0,1 1-1,-1-1 1,0 0 0,0 1 0,0-1 0,0 0 0,0 0 0,3-5-1,4-14-3765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8.5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216 87 5217,'0'0'3774,"-2"-15"-3738,-7-41-36,9 55-1,0 0 0,-1 0 0,1 0-1,0 1 1,-1-1 0,1 0 0,-1 0 0,1 0 0,-1 1-1,0-1 1,1 0 0,-1 1 0,0-1 0,1 1-1,-1-1 1,0 1 0,0-1 0,1 1 0,-1-1-1,0 1 1,0 0 0,0 0 0,0-1 0,0 1-1,1 0 1,-1 0 0,0 0 0,0 0 0,0 0-1,0 0 1,-1 0 0,-24 8-27,15-2 42,2 0 1,-1 1-1,1 0 1,0 1 0,0 0-1,1 0 1,0 1 0,0 0-1,1 0 1,-8 15-1,7-12 10,1 0 1,1 0-1,0 1 0,1 0 0,0 0 0,1 1 0,1-1 0,-4 23 0,7-30-33,-1-2 33,1-1 0,0 1 0,0-1 0,0 1 0,0-1 0,0 1 0,2 3 0,-2-6-17,1 0 1,-1 0 0,1 0-1,-1 0 1,1-1-1,0 1 1,-1 0 0,1-1-1,0 1 1,-1 0 0,1-1-1,0 1 1,0-1 0,0 1-1,0-1 1,0 1-1,-1-1 1,1 0 0,0 1-1,0-1 1,0 0 0,0 0-1,0 0 1,0 0 0,0 0-1,0 0 1,0 0-1,2 0 1,2 0-135,0 0 0,0-1 0,1 0 0,-1 0 0,0 0 0,0-1 0,0 1 0,0-1 1,0 0-1,0-1 0,-1 1 0,1-1 0,-1 0 0,0 0 0,1 0 0,-1-1 0,-1 0 0,1 1 0,0-1 0,-1 0 0,0-1 0,0 1 0,0-1 0,-1 1 0,1-1 0,-1 0 0,0 0 0,-1 0 0,1 0 1,0-5-1,1-5-1069,-2 1 0,0 0 0,0-15 0,-1-1 445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8.9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0 272,'0'0'7338,"0"13"-6347,0 7-659,-9 217 2590,-15-99-2561,-5 57-941,28-183-178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39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236 205 4129,'0'0'7029,"-8"-14"-6974,-26-43-74,32 55-6,-1 0 1,1 0-1,-1 0 0,1 0 0,-1 1 0,0-1 0,1 1 0,-1 0 0,0 0 0,0 0 0,0 0 0,0 0 0,0 1 0,0-1 0,0 1 0,0 0 0,0-1 0,0 2 0,0-1 1,0 0-1,0 1 0,0-1 0,0 1 0,0 0 0,0 0 0,-4 1 0,1 1 18,0 0-1,0 1 1,0-1 0,1 1 0,-1 0 0,1 1-1,0-1 1,0 1 0,0 0 0,1 0-1,-1 1 1,1-1 0,1 1 0,-1 0-1,-3 9 1,1-4 20,2 1-1,-1-1 0,2 1 1,-1-1-1,2 1 1,-1 0-1,2 0 1,-1 14-1,2-13 37,-1-7-14,1 1 1,0 0-1,1-1 0,0 1 0,1 6 1,-1-11-33,0 0 1,-1 0 0,1 0-1,0 0 1,0 0 0,0-1 0,1 1-1,-1 0 1,0-1 0,0 1-1,1-1 1,-1 1 0,1-1 0,0 0-1,-1 0 1,1 0 0,0 0-1,0 0 1,0 0 0,3 1 0,2 1-1,1-1-1,0 0 1,0 0 0,0-1 0,0 0 0,0 0 0,0-1 0,0 0 0,0-1-1,0 1 1,0-2 0,0 1 0,0-1 0,0 0 0,8-4 0,-6 2-35,-1-1 0,1 0 1,-1-1-1,0 0 0,-1-1 0,1 1 1,-1-2-1,-1 1 0,1-1 1,11-16-1,-9 10-503,0 0 0,-2-1 0,1 0 0,-2 0 1,0-1-1,-1 0 0,0 0 0,-2 0 0,0-1 0,0 0 0,-2 0 0,1-29 0,-2 38 118,-1 1 0,-1-1-1,1 1 1,-1-1-1,-2-7 1,0 11 264,1-1 0,0 0 0,-1 0 0,0 1 0,0 0 0,-6-7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48.6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488 36 4329,'0'0'7009,"-17"-6"-5855,-47-17-344,48 17 579,22 7-1062,0 0 0,-1 1 0,1 0 0,-1 0 0,1 0 0,-1 1 0,0 0-1,0 0 1,6 4 0,7 4 50,20 10-224,-1 1 0,0 2 0,63 55 0,-89-69-132,0 1 0,-1 0 1,0 1-1,-1 0 0,-1 1 0,0-1 1,0 2-1,-1-1 0,-1 1 1,0 0-1,-1 0 0,0 1 1,-2 0-1,5 29 0,-6-24-27,-1 0 0,-1 1-1,-3 26 1,2-39-1,-1 0 0,0 0 0,0-1 0,-1 1 1,1-1-1,-2 0 0,1 1 0,-1-1 0,0-1 0,-1 1 0,-7 9 0,-6 2-72,-1 0 0,-1-1 0,-1-2 0,0 0 0,-1-1 0,0 0 0,-48 18 0,-176 52-1023,238-82 1057,-53 14-152,41-12 150,0 1 0,0 1 0,1 1 0,-34 16 0,52-22 39,0-1 0,0 0 0,0 1 0,0-1 0,0 1 0,0 0 0,0-1 0,0 1-1,0 0 1,0-1 0,0 1 0,1 0 0,-1 0 0,0 0 0,1 0 0,-1 0 0,0 0 0,1 0 0,-1 0 0,1 0 0,-1 0 0,1 0 0,0 0 0,-1 1 0,1-1 0,0 0 0,0 0-1,0 0 1,0 0 0,0 1 0,0 0 0,1 0 1,0-1-1,1 0 0,-1 1 0,0-1 1,0 1-1,1-1 0,-1 0 1,1 0-1,-1 0 0,1 0 0,0 0 1,-1 0-1,1 0 0,0-1 0,0 1 1,-1-1-1,1 1 0,0-1 1,3 1-1,33 4-94,1-2 1,70-3-1,-44-1-153,232 2-1050,-291-1 1294,-1 0-1,0 0 1,0 0-1,0 1 0,0 0 1,1 0-1,-1 0 1,0 0-1,0 1 0,-1 0 1,1 0-1,0 0 0,7 6 1,-10-5 8,1 0 0,-1 0 0,1 0 0,-1 1 0,0-1 0,-1 1 0,1 0 0,-1-1-1,1 1 1,-1 0 0,0 0 0,-1 0 0,1 0 0,-1 0 0,1 0 0,-1 0 0,-1 7 0,1-2 9,-1 1 0,0 0 1,-1-1-1,0 0 0,0 1 0,-1-1 0,0 0 0,-1 0 0,0-1 1,0 1-1,-1-1 0,-7 11 0,-8 6 37,-1 0 0,-34 30 0,49-50-29,-45 43 11,-2-3 0,-2-1 1,-2-4-1,-1-2 0,-2-2 1,-102 43-1,97-58-1496,16-18-2887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49.7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0 1624,'0'0'3005,"0"25"-2317,2 7-447,0-2 58,-1-1 0,-2 1 0,-5 42-1,-76 615 2867,40 409-1088,42-335-883,0-757-1136,-1-17 15,-11-94-1382,-4-114-3547,11 109 1774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50.4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1 288 2112,'0'0'2866,"5"-8"-2580,-3 5-253,0 0 0,0 0 0,1 0 0,-1 1 0,1-1 0,-1 1 0,1 0 0,0 0-1,0-1 1,0 2 0,0-1 0,0 0 0,0 1 0,0-1 0,1 1 0,-1 0 0,0 0 0,1 0 0,-1 1 0,1-1 0,-1 1 0,1 0 0,0 0 0,4 1 0,305-20 2322,1-2-1529,-237 14-696,-1-2 1,95-26-1,-99 18-16,-1 3 0,107-6 0,-148 20-114,-2-2 5,1 1-1,-1 2 0,1 1 0,39 8 0,-36-4 190,0-1 0,1-2 0,64-2 0,-54-1 12,258-24 276,-73 2-447,-139 14 26,153-33 0,-163 28-54,1 4 1,140 2-1,-207 7-126,1 0 0,0 1 0,-1 1 0,1 0 0,-1 1-1,1 1 1,-1 0 0,0 0 0,-1 2 0,1-1 0,-1 2-1,0-1 1,11 10 0,-9-7-2323,-2-4-1377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36.3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1 1704,'-4'0'15921,"3"0"-15694,0-1 1,0 1-1,-1 0 0,1 0 0,0 0 1,0 0-1,0 0 0,0 0 0,0 1 0,-1-1 1,1 0-1,0 1 0,0-1 0,0 0 1,0 1-1,0-1 0,-1 2 0,3-1-123,1-1 0,-1 1 0,0-1 0,1 1 0,-1-1 0,1 0 0,-1 1 0,1-1 0,-1 0 0,0 0 1,1 0-1,-1 0 0,3-1 0,2 1 220,108 10 1753,-1 5 0,142 37 0,220 84-690,-259-70-597,8-1-1136,196 59 1275,-214-54-4134,-9 10-5345,-125-47-2244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50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0 3705,'0'0'3949,"0"40"-3463,0 130 15,-4 417 2286,4 337-33,50-372-863,-29-376-1699,-14-127-213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5:51.3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0 168 4009,'0'0'4745,"47"-7"-3769,330-49 675,212 9 527,5 43-711,-407 4-938,7 1-283,273-7-89,-409 4-311,0-4 0,77-16-1,-130 21-63,-3 0 27,0 1 0,0 0 0,-1-1 0,1 1 0,0-1 0,0 1 0,0-1 0,0 0 0,-1 0 0,1 0 1,0 0-1,-1 0 0,1 0 0,-1 0 0,1-1 0,-1 1 0,2-3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5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37 2857,'0'0'13725,"-10"-7"-11650,8 6-2011,-25-22 920,27 23-976,0 0 0,0-1 0,0 1 0,0 0 0,0 0 0,0 0 0,0 0 0,-1 0 0,1 0 0,0 0 0,0-1 0,0 1 0,0 0 0,0 0 0,0 0 0,0 0 0,0 0 0,0-1 0,0 1 0,0 0 0,0 0 0,0 0 0,0 0 0,0 0 0,0 0 0,0-1 0,0 1 0,1 0 0,-1 0 0,0 0 0,0 0 0,0 0 0,0 0 0,0 0 0,0-1 0,0 1 0,0 0 0,0 0 0,0 0 0,1 0 0,-1 0 0,0 0 0,0 0 0,0 0 0,0 0 0,0 0 0,0 0 0,1 0 0,-1 0 0,0-1 0,0 1 0,0 0 0,0 0 0,0 0 0,1 0 0,-1 0 0,0 0 0,0 1 0,0-1 0,0 0 0,0 0 0,0 0 0,1 0 0,-1 0 0,29 6 690,20 9-16,0 2 0,-2 2 0,0 2 0,-1 3 0,63 41 0,-101-59-678,-1 0 1,0 1 0,0-1 0,0 2-1,-1-1 1,0 0 0,0 1 0,-1 0-1,0 1 1,0-1 0,-1 1 0,0 0-1,3 11 1,-4-7-25,-1 0-1,0 0 1,0 0-1,-2 0 1,1 0-1,-2 0 1,0 0-1,-4 23 1,-5 0-103,-1 0-1,-2-1 1,-1 0 0,-2-1-1,-34 55 1,-19 18-199,30-48 168,-42 85 1,80-143 150,-10 31 8,11-32-7,0 1 0,-1 0 1,1-1-1,0 1 0,0 0 0,0 0 0,0-1 0,0 1 1,0 0-1,0-1 0,0 1 0,0 0 0,0 0 0,1-1 1,-1 1-1,0 0 0,0-1 0,1 1 0,-1 0 1,0-1-1,1 1 0,-1-1 0,0 1 0,1-1 0,-1 1 1,1-1-1,-1 1 0,1-1 0,-1 1 0,1-1 1,0 1-1,-1-1 0,1 0 0,0 1 0,-1-1 0,1 0 1,0 0-1,-1 1 0,1-1 0,0 0 0,-1 0 1,2 0-1,11 1 2,1-1 1,-1-1 0,0 0-1,0 0 1,0-2 0,-1 1-1,1-2 1,-1 1 0,1-2-1,-1 0 1,22-12 0,21-18-473,-2-1 1,87-78 0,5-31-6840,-61 46-1407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7.2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1 2080,'0'0'15760,"32"14"-14269,100 46-602,-122-56-816,-1 0 0,0 0-1,0 1 1,0 0 0,-1 1-1,1 0 1,-1 0 0,-1 1-1,9 8 1,-14-11-62,0 0 1,0 0-1,-1 0 1,1 1 0,-1-1-1,0 1 1,0-1-1,-1 1 1,1-1-1,-1 1 1,0-1-1,0 1 1,0 0 0,-1-1-1,0 1 1,-1 5-1,1-3-9,-1 0-1,0 0 1,0-1-1,-1 1 1,0-1-1,0 0 1,0 0-1,-1 0 1,-6 9-1,-6 3-3,-26 25-1,17-18-3,-190 185-40,212-207 42,0-1-31,0 1 0,1-1 0,-1 0-1,1 1 1,-1 0 0,1 0 0,0-1 0,0 1 0,0 1 0,1-1-1,-1 0 1,1 0 0,0 1 0,0-1 0,0 0 0,0 1 0,0 4-1,2-7 5,0-1-1,0 1 0,0-1 1,0 1-1,0-1 1,0 1-1,0-1 0,0 1 1,0-1-1,0 0 0,0 0 1,0 0-1,0 0 0,0 0 1,1 0-1,-1 0 1,0 0-1,0 0 0,2-1 1,2 1-33,333-3 14,-330 2 58,-1 1 1,1 1 0,0-1 0,-1 1 0,1 1-1,-1-1 1,15 6 0,-20-5-11,1-1 1,0 1 0,0 0-1,-1 0 1,1 0-1,-1 1 1,0-1-1,1 0 1,-1 1-1,0-1 1,0 1-1,-1 0 1,1 0 0,-1 0-1,1 0 1,-1 0-1,0 0 1,0 0-1,1 7 1,0 0 4,0 0 0,0 1 0,-2-1 0,1 1 0,-1-1 0,0 1 1,-1 0-1,-1-1 0,1 0 0,-2 1 0,1-1 0,-2 0 0,1 0 0,-1 0 0,-1-1 0,0 1 0,0-1 0,-10 13 1,-16 17-243,-1-1 0,-2-2 0,-2-2 1,-1-1-1,-42 29 0,71-56-106,-1 0-1,1-1 0,-1 0 1,-1 0-1,-17 6 1,24-10 59,1-1 0,-1 1 0,0 0 0,1-1 0,-1 0 0,0 1 1,0-1-1,1 0 0,-1 0 0,0-1 0,0 1 0,1-1 0,-1 1 0,0-1 1,1 0-1,-1 0 0,0 0 0,1 0 0,0 0 0,-1-1 0,1 1 0,0-1 0,-1 0 1,1 1-1,0-1 0,0 0 0,-2-3 0,1-1-1097,-1 0 0,1 0 0,0-1-1,1 1 1,-3-10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10.6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240 0 8634,'0'0'12704,"-9"20"-10752,-2 2-1432,2-4-58,1-1 0,1 1 0,0 0 0,2 1 0,-6 25 0,-56 272 4932,-5 27-4510,57-255-1119,-3 172 1,18-278-431,-1-36-2995,3-7-4108,5-25-7929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11.6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0 10218,'0'0'19062,"-8"6"-17263,-23 18-731,29-23-1041,1 0 0,-1 0 0,1 1 0,0-1 1,-1 0-1,1 1 0,0-1 0,0 1 0,0-1 0,0 1 0,0-1 0,1 1 1,-1-1-1,0 1 0,1 0 0,-1 0 0,1-1 0,0 1 0,0 0 1,-1 0-1,1 1 0,-2 11-4,-19 73-23,-15 137 0,10-51 0,20-139 0,-12 60 0,4 1 0,-3 115 0,17-209-6,0-1 0,1 0-1,-1 0 1,0 1 0,0-1 0,0 0 0,0 1-1,0-1 1,0 0 0,0 0 0,0 1 0,0-1 0,1 0-1,-1 0 1,0 0 0,0 1 0,0-1 0,1 0-1,-1 0 1,0 0 0,0 1 0,0-1 0,1 0 0,-1 0-1,0 0 1,0 0 0,1 0 0,-1 0 0,0 0-1,0 0 1,1 1 0,-1-1 0,0 0 0,0 0-1,1 0 1,-1 0 0,0 0 0,1 0 0,-1 0 0,0-1-1,0 1 1,1 0 0,-1 0 0,0 0 0,0 0-1,1 0 1,-1 0 0,0 0 0,0-1 0,1 1-1,-1 0 1,0 0 0,0 0 0,0 0 0,1-1 0,-1 1-1,0 0 1,0 0 0,0-1 0,0 1 0,0 0-1,1 0 1,-1-1 0,1 0-137,36-30-3857,0-12-4734,-3-9-5079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4.9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5921,'0'0'6730,"185"68"-6498,-148-51-128,-3 1-104,-5 7-336,-29 10-1257,-4-3-2071,-38 0-2762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5.2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1 546 6481,'0'0'3009,"214"-68"-1521,-88 5 97,8-5-161,0-6-536,-8 3-520,-8 7-152,-18 8-216,-20 13 0,-17 18-864,-25 11-1256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5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533 1 3289,'0'0'4889,"-8"188"-1849,-5-68-879,1 46 551,3 40-463,5 38-745,4-24-400,0-50-543,0-57-385,0-42-72,0 0-104,0-4 0,0-3-929,0-29-1383,-4-60-3745,-25-35 111</inkml:trace>
  <inkml:trace contextRef="#ctx0" brushRef="#br0" timeOffset="1">143 667 2985,'0'0'5081,"-88"265"-3449,59-155-224,12-7-816,9-18-592,8-25-688,0-25-2528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5.8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3505,'0'0'1184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 7274,'0'0'15895,"38"0"-15342,119 0-306,-113 0-181,-41-1-68,0 1 0,1 0 0,-1 0 0,0 0 0,1 0 0,-1 0 0,1 1 0,-1 0 0,0 0 0,0 0 0,5 2-1,-6-3-53,-1 1 0,0 0 0,0 0 0,1 0 0,-1 0 0,0 1 0,0-1 0,0 0-1,0 0 1,-1 1 0,1-1 0,0 0 0,0 1 0,-1-1 0,1 1 0,-1-1-1,1 0 1,-1 1 0,0 0 0,1-1 0,-1 1 0,0-1 0,0 1 0,0-1 0,0 1-1,-1-1 1,1 1 0,0-1 0,-1 3 0,0 1-73,-1 0 0,1 0 0,-1 0 0,0 0 0,0-1 0,-1 1 0,1 0 0,-6 6 0,-26 25-644,-75 63 0,24-25 442,60-51 321,12-11 208,0 0 1,1 0 0,-16 21 0,28-33-159,0 0 0,-1 0 0,1 1 0,0-1 0,0 0 0,0 1 0,0-1 0,0 0 0,0 0 0,0 1 0,0-1 0,0 0 0,0 0 1,0 1-1,0-1 0,0 0 0,0 1 0,0-1 0,0 0 0,0 0 0,1 1 0,-1-1 0,0 0 0,0 0 0,0 1 0,0-1 0,0 0 0,1 0 1,-1 0-1,0 1 0,0-1 0,0 0 0,1 0 0,-1 0 0,0 0 0,0 0 0,1 1 0,-1-1 0,0 0 0,0 0 0,1 0 0,-1 0 0,0 0 0,0 0 1,1 0-1,-1 0 0,0 0 0,1 0 0,-1 0 0,0 0 0,0 0 0,1 0 0,-1 0 0,0 0 0,1 0 0,22 0 153,-17 0 93,203-15 1203,-91 8-5382,-42-5-3400,-11-4-1565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6.3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1768,'0'0'9786,"96"170"-9209,-54-127-225,-4-4 16,-4-11-208,-9-7-160,-4-3-32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6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 19 2897,'0'0'7999,"-4"31"-6235,-10 100-256,7-23-384,7-82-1363,-2 0-1,-1 1 1,-1-1-1,-12 43 1,11-57-807,1-36-2238,5 12 3194,0 1 1,2 0-1,-1 0 1,1 0 0,1 0-1,0 0 1,0 1-1,1-1 1,0 1 0,1 0-1,0 1 1,8-10-1,5-6 196,2 2-1,0 0 1,34-28 0,-26 28 53,0 1 1,2 2 0,1 0 0,52-22 0,-60 31 66,1 2 1,-1 1-1,2 1 0,-1 1 1,1 1-1,0 1 0,34 0 0,-58 4-200,0 0 0,1-1 0,-1 1 0,1 1 0,-1-1 0,0 0 0,1 1 0,-1-1 0,0 1-1,1-1 1,-1 1 0,0 0 0,0 0 0,1 0 0,-1 0 0,0 1 0,2 1 0,-3-1 6,0 1 0,1-1 1,-1 1-1,0-1 0,0 1 1,-1 0-1,1 0 0,0-1 1,-1 1-1,0 0 0,1 0 1,-1 0-1,-1 5 0,1 4 14,-1 0 0,0 0-1,-1 0 1,0 0-1,-1-1 1,0 1-1,-1-1 1,0 0 0,-9 15-1,1-5-48,-1-1 0,0-1 0,-30 31 0,25-29-393,-1-1-1,0-1 1,-2 0-1,0-2 1,-1 0-1,0-2 0,-27 14 1,46-28 245,0 1 0,0-1 1,-1 1-1,1-1 0,0 0 1,-1 0-1,1-1 0,-1 1 0,1-1 1,-1 0-1,1 0 0,-1 0 1,1 0-1,-1 0 0,1-1 1,-1 0-1,1 0 0,0 0 0,-1 0 1,1 0-1,0 0 0,0-1 1,0 0-1,0 0 0,0 0 1,0 0-1,0 0 0,1 0 0,-1-1 1,1 1-1,0-1 0,-4-4 1,-2-5-829,0-1 0,1 1 0,-7-17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7.0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0 336,'0'0'7264,"11"40"-5499,-3-8-1356,11 34 609,-4 0-1,10 106 1,3 610 4409,-21-423-4509,-6-257-1914,-1-90-301,-1-69-3942,1-52 1273,0-6-291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7.4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0 252 2232,'0'0'11483,"243"-46"-11275,-159 21-208,0 0 0,-8 0-848,-13 1-1521,-26-33-1512,-16 7-247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7.7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0 4849,'0'0'4681,"-34"252"-2913,34-135-391,0 7-553,0 7-328,0-4-376,0-10-120,0-21-160,0-22-560,0-32-624,0-24-617,-16-32-31,-18-36-1953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8.0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0 888,'0'0'5641,"122"177"-5825,-55-177-808,42-39-752,-17-28-1865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8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844 0 296,'0'0'6521,"-5"34"-4747,3-17-1505,-1 6 14,0 0 0,-2 0 0,0-1 1,-1 0-1,-2 0 0,0-1 0,-1 0 0,-1 0 1,-16 23-1,-236 306 1331,-33 51-3254,282-382 196,1 0-1,-15 34 0,40-66-2020,86-102 421,-65 79 3173,46-36 0,-59 55 406,1 1 0,1 0 0,0 2 0,1 1 0,1 1 0,-1 1 0,2 0 0,0 3 0,45-11 0,1 9-5,142-2 1,-214 12-551,0 0 0,0 0 0,0 0 1,1 0-1,-1 0 0,0 0 0,0 0 0,0 0 0,0 0 0,0 0 0,0 0 0,1 0 0,-1 0 0,0 0 0,0 0 0,0 0 0,0 1 0,0-1 1,0 0-1,0 0 0,0 0 0,1 0 0,-1 0 0,0 0 0,0 0 0,0 0 0,0 0 0,0 0 0,0 0 0,0 1 0,0-1 0,0 0 0,0 0 1,0 0-1,0 0 0,0 0 0,0 0 0,0 0 0,0 1 0,0-1 0,0 0 0,0 0 0,0 0 0,0 0 0,0 0 0,0 0 0,0 0 0,0 1 1,0-1-1,0 0 0,0 0 0,0 0 0,0 0 0,0 0 0,0 0 0,0 0 0,0 2-48,-1-1 0,1 1 1,0-1-1,-1 0 0,1 1 0,0-1 0,-1 0 0,0 1 1,1-1-1,-1 0 0,0 0 0,0 0 0,0 1 0,0-1 1,0 0-1,0 0 0,0 0 0,0 0 0,0-1 0,0 1 1,-2 1-1,-45 28-1722,-75 35 1,96-52 1464,-84 43-539</inkml:trace>
  <inkml:trace contextRef="#ctx0" brushRef="#br0" timeOffset="1">1 1480 4201,'0'0'5425,"214"-24"-3713,-97-29-775,5-15-185,0-3-200,-9-3-408,-17 7-144,-16 10-240,-25 4-1392,-22 14-2017,-20 4 400,-13 3-1216,-25 7 4025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8.6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525 1 416,'0'0'4473,"-142"205"-3369,83-109 241,0-1-217,4 5-168,5 6-504,-13 39-456,13-25-1040,4-27-2361</inkml:trace>
  <inkml:trace contextRef="#ctx0" brushRef="#br0" timeOffset="1">534 355 6289,'0'0'4945,"176"184"-2752,-92-113 575,8-11-1287,5-14-1249,28-46-232,-24 0-3209,-21-17-4913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9.4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1203 1 6169,'0'0'7433,"-53"24"-6259,5-3-895,-9 3 47,0 3 1,2 2-1,1 2 1,-72 57 0,21-3 269,5 5 0,-94 108 0,143-140-469,4 2 1,2 2 0,2 2 0,4 2 0,-34 77 0,62-118-118,1 2 1,2-1 0,0 1-1,2 1 1,1-1 0,2 1-1,-1 30 1,3-51-23,1 0 0,0 0 0,0 0 1,1 0-1,0 0 0,0 0 0,1-1 0,-1 1 0,2 0 0,-1 0 0,1-1 0,0 0 0,0 1 1,0-1-1,1 0 0,0-1 0,0 1 0,1-1 0,0 0 0,0 0 0,0 0 0,0 0 0,1-1 1,-1 0-1,12 6 0,9 5-135,0-1-1,1-2 1,0 0 0,0-2 0,43 10 0,151 20-691,-12-3 600,-196-34 236,0 0 1,-1 1 0,1 0 0,-1 1-1,0 1 1,-1 0 0,21 13-1,-27-14 13,0-1 0,0 1 0,-1 0-1,0 1 1,0-1 0,0 1-1,0 0 1,-1 0 0,0 0 0,0 0-1,-1 1 1,0-1 0,0 1-1,0-1 1,-1 1 0,0 0 0,0 10-1,0 2 12,-1 0 0,-1 0-1,-1 0 1,0 0 0,-1 0 0,-9 27-1,-2-5 21,-34 71-1,-31 37-15,-7-4 0,-122 157-1,189-277-19,-80 120 62,89-128-62,1 1 1,0 0 0,1 1 0,2-1 0,-1 2 0,-5 33 0,8-10-7,2 61 0,2-71 0,5 96 126,31 183-1,-7-102 273,89 1356 3852,-97-1200-3764,26 1268 1832,-47-1606-2271,-2 55 117,2-75-147,-1 0-1,-1 0 1,1 0-1,-1-1 1,-1 1 0,1-1-1,-8 14 1,10-20-19,0 0 0,-1-1 0,1 1 0,0 0 0,-1 0 0,1 0 0,-1 0 1,0-1-1,1 1 0,-1 0 0,1-1 0,-1 1 0,0 0 0,0-1 0,1 1 0,-1-1 0,0 1 0,0-1 0,0 1 1,0-1-1,0 0 0,0 1 0,1-1 0,-1 0 0,0 0 0,0 0 0,0 0 0,0 0 0,0 0 0,0 0 0,0 0 1,0 0-1,0 0 0,0 0 0,0-1 0,0 1 0,0 0 0,1-1 0,-1 1 0,0 0 0,0-1 0,0 1 0,0-1 1,1 0-1,-1 1 0,0-1 0,1 1 0,-1-1 0,0 0 0,1 0 0,-1 1 0,1-1 0,-1 0 0,0-1 0,-4-13-321,0 0-1,0 0 0,2 0 0,-3-22 0,-32-293-7770,29 233 4829,-16-140-4125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3:59.9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1 496 392,'0'0'12343,"42"-7"-10864,-23 4-1304,33-4 214,-1-3 0,0-2 1,0-2-1,62-27 0,379-195 1116,-311 146-2087,-180 90 371,0 0 0,1-1-1,-1 1 1,0-1-1,1 0 1,-1 1 0,0-1-1,0 0 1,1 1-1,-1-1 1,0 0 0,0 0-1,0 0 1,0 0-1,0 0 1,0-1 0,0 1-1,-1 0 1,1 0-1,0 0 1,-1-1 0,1 1-1,-1 0 1,1-1-1,-1 1 1,1-1 0,-1 1-1,0 0 1,0-1 0,0 1-1,0-1 1,0 1-1,0-1 1,0 1 0,0 0-1,-1-1 1,1 1-1,0-1 1,-1 1 0,0-2-1,-17-26-3658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8546,'0'0'14723,"-34"113"-32959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0.2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307 1 3161,'0'0'5155,"-9"34"-3161,4-16-1680,-8 29 598,2 0 0,3 1-1,-5 77 1,8 34 1330,-12 312 1737,-24 233-2238,39-677-1744,-12 114-34,11-121-247,-2 1 0,0 0 1,-1-1-1,-9 23 0,14-42 207,1 0 0,0 0 0,-1 1 0,1-1 1,-1 0-1,1 0 0,-1 0 0,1 0 0,-1 0 0,0 0 0,0 0 1,0 0-1,1 0 0,-1 0 0,0 0 0,0 0 0,0 0 0,0-1 1,-1 1-1,1 0 0,0-1 0,0 1 0,0-1 0,0 1 1,-1-1-1,1 0 0,0 1 0,0-1 0,-3 0 0,2-1-133,0 0 0,0 0-1,1 0 1,-1-1 0,0 1-1,1-1 1,-1 1 0,1-1-1,-1 1 1,1-1 0,0 0-1,0 0 1,0 0 0,0 1-1,0-1 1,0 0 0,0 0-1,1 0 1,-2-3 0,-10-35-1569,2-1 0,1 0 0,-3-45 0,3 22 337,-18-126-3342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0.5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221 1 2969,'0'0'3251,"-6"32"-1268,-63 242 1637,-69 241-2071,131-472-2740,8-33-1184,16-54-2371,5-13 4884,-15 41-242,20-52 311,4 2 0,66-109-1,-85 157 16,1 1 0,0 0 0,1 1-1,1 1 1,0 0 0,1 1 0,1 0-1,0 2 1,0 0 0,2 1 0,-1 0-1,1 2 1,1 0 0,25-7 0,-13 9-391,1 2 0,-1 1 0,1 1 0,41 3 0,-72 0 99,16-1-2996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0.8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82 5201,'0'0'9222,"43"-10"-8355,137-30-283,-116 24-306,-50 12-172,0 0-1,0 1 1,1 1-1,-1 1 0,20-1 1,-33 2-96,-1 0-1,1 0 1,0 0 0,0 0 0,0 0-1,0 0 1,0 0 0,0 1-1,0-1 1,0 0 0,0 1 0,-1-1-1,1 0 1,0 1 0,0-1-1,0 1 1,-1-1 0,1 1 0,0-1-1,0 1 1,-1 0 0,1-1-1,-1 1 1,2 1 0,3 24 387,-5-22-313,1 25 374,-1 0-1,-1-1 1,-1 1 0,-2-1 0,-1 0-1,-14 46 1,-72 160 358,71-189-770,-15 39-144,-50 108-262,73-170-391,0-1 1,-1-1-1,-1 0 1,-1-1-1,-1 0 1,-23 21-1,33-35-21,0 1 0,-1-1-1,1-1 1,-1 1 0,0-1-1,-11 4 1,12-6-144,0 0 0,-1-1 0,1 0-1,-1 0 1,-12-1 0,15 0 509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1.1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0 263 1112,'0'0'6982,"36"27"-5297,118 91-78,-79-59-848,-4 2-1,98 107 1,-158-153-1076,-9-12-12,0 0 0,0 0 0,0 0 0,0-1 0,0 1 0,0-1 0,1 1 0,0-1 0,-1 0 0,1 0 0,5 3 0,-7-11-1294,1-113-2470,1 83 3716,9-49 0,-8 68 638,0-1 0,2 1 0,-1-1 0,2 2 0,0-1 0,1 1 0,1 0 1,1 0-1,0 1 0,1 1 0,19-21 0,-11 17 207,1 1 0,0 2 0,1 0 0,1 1 0,1 1 0,0 1 0,40-15 0,15 1 182,86-17 1,-35 10-1766,-128 33 1025,0 0 0,0 0-1,0 0 1,0-1 0,0 1 0,0 0-1,-1 0 1,1-1 0,0 1 0,0-1-1,0 1 1,-1-1 0,1 1 0,0-1-1,-1 1 1,1-1 0,0 1 0,-1-1-1,1 0 1,-1 0 0,1 1 0,-1-1-1,1 0 1,-1 0 0,1 1 0,-1-1-1,0 0 1,0 0 0,1 0 0,-1 0-1,0 0 1,0 1 0,0-1 0,0 0-1,0 0 1,0 0 0,0 0 0,0 0-1,0 0 1,-1 0 0,1 1 0,0-2-1,-7-19-3265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1.4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273 1 1768,'0'0'7203,"-10"32"-5238,6-18-1697,-7 21 397,1 1 1,2 0 0,2 0-1,1 1 1,0 39 0,29 306 2747,4-1-3047,-31-130-3314,3-236 2347,-1 0 0,-1-1-1,-6 23 1,8-34 403,-1 0-1,0 0 1,0 0-1,0 0 1,0-1-1,-1 1 1,1-1-1,-1 1 1,1-1-1,-1 1 1,0-1-1,0 0 1,0 0-1,0 0 1,0 0-1,-1 0 1,1-1-1,-1 1 1,1-1 0,-1 1-1,0-1 1,1 0-1,-7 2 1,8-3 81,0 0 0,-1 1 0,1-1 0,0 0 1,-1 0-1,1 0 0,-1-1 0,1 1 0,0 0 1,-1 0-1,1-1 0,0 1 0,-1-1 0,1 1 1,0-1-1,-1 0 0,1 1 0,0-1 0,0 0 1,0 0-1,0 0 0,0 0 0,0 0 0,-1-1 1,-17-33-913,15 26 703,-94-259-1344,77 203 2024,14 45-8,2 9 156,2 1 1,-1-2-1,1 1 0,1 0 0,-2-17 0,11 26 507,2 4-688,0 1 1,0 0-1,0 0 1,0 0-1,-1 1 1,1 1-1,-1-1 1,0 1-1,14 12 1,-4-3-94,-1 1-1,-1 1 1,23 27 0,-19-14-474,0 0 1,-2 1 0,20 48-1,-31-60-1440,8 36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2.0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 8218,'0'0'11434,"193"10"-11178,-105-10-224,-4-18-32,0 1-1864,-17 3-2001,-37 14-2136,-22 17 360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2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1 776 1104,'0'0'20965,"38"4"-20453,46-75-512,12-28-400,5-22-1713,-5-13-2584,-7-61-1808,-31 36 1064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2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2136,'0'0'10849,"47"-14"-9243,153-46-323,-62 26-45,-112 31-594,47 0 0,-70 3-581,0 0 1,0 0-1,0 0 0,0 0 1,0 0-1,0 1 1,0 0-1,0-1 0,0 1 1,-1 0-1,1 0 0,0 0 1,0 1-1,-1-1 1,1 1-1,-1-1 0,1 1 1,-1 0-1,0 0 0,3 3 1,-2 0 45,-1 0 0,0 0 0,0 0 1,0 0-1,0 0 0,-1 0 0,0 0 1,0 1-1,0-1 0,-1 11 0,0 14 176,-1 0-1,-1 0 1,-1-1-1,-2 1 0,-1-1 1,-18 51-1,-80 166 103,75-183-364,5-9-57,-11 24-1173,-68 112 1,98-183 914,3-3-86,0 1 1,-1-1-1,0 0 0,0 0 1,0 0-1,0 0 0,-1 0 1,1-1-1,-1 1 0,0-1 1,0 0-1,0 0 0,0 0 0,-1-1 1,-9 4-1,13-5 238,0-1-1,0 0 1,0 0 0,0 0-1,0 0 1,0 0-1,-1 0 1,1 0 0,0 0-1,0 0 1,0-1-1,0 1 1,0 0 0,0-1-1,0 1 1,0-1-1,0 1 1,0-1 0,0 1-1,0-1 1,0 0-1,0 1 1,0-1 0,1 0-1,-1 0 1,0 0-1,0 0 1,1 0 0,-1 1-1,1-1 1,-1 0 0,0-2-1,-9-18-1490,0 0-1,-9-32 1,-16-60-2945</inkml:trace>
  <inkml:trace contextRef="#ctx0" brushRef="#br0" timeOffset="1">76 320 4905,'0'0'7562,"243"167"-7562,-209-125-841,-18-10-1623,-16-11-1409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2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7354,'0'0'7641,"214"198"-4456,-122-141-401,13-4-1319,-4-11-921,-13-6-528,-4-5-16,0-9-1344,-21-5-2969,-21-17-3505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3.2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1 723 1792,'0'0'16276,"214"-139"-14164,-93 72-679,10-7-905,-6-1-528,-11 1-176,-18 3-2025,-24 4-2424,-43-18-1776,-21 14 1032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6121,'0'0'5321,"-59"152"-11922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3089,'0'0'16064,"-1"0"-16008,1 0-1,0 0 0,-1 0 0,1 0 1,-1-1-1,1 1 0,0 0 0,-1 0 1,1 0-1,-1 0 0,1 0 0,0 0 1,-1 0-1,1 0 0,-1 0 0,1 1 1,0-1-1,-1 0 0,1 0 0,0 0 1,-1 0-1,1 0 0,-1 1 0,1-1 1,0 0-1,0 0 0,-1 1 0,1-1 1,0 0-1,-1 1 0,1-1 0,0 0 1,0 1-1,-1-1 0,-31 66-135,-232 330-2079,177-273 1379,77-109 714,-31 50-91,38-58 124,0 0 0,1 1 0,-1-1 1,1 1-1,0-1 0,1 1 1,0 0-1,-1 13 0,2-20 20,0 1-1,0-1 0,0 1 0,0 0 0,0-1 0,0 1 0,0 0 1,0-1-1,0 1 0,0-1 0,0 1 0,0 0 0,1-1 1,-1 1-1,0-1 0,0 1 0,1-1 0,-1 1 0,0-1 0,1 1 1,-1-1-1,0 1 0,1-1 0,-1 1 0,1-1 0,-1 1 1,1-1-1,-1 0 0,1 1 0,-1-1 0,1 0 0,0 0 1,0 1-1,13 1-43,1 1 1,0-2 0,0 0 0,24-2-1,-11 1 55,255-14 288,50-12-1949,-300 25-486,-1-1-1,34-6 0,-22-5-2227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3.5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403 0 2032,'0'0'2997,"-3"36"12,-9 402 5462,47-43-3011,-10-173-3992,1 515-444,-29-708-2427,3-29 1343,-1 0 1,1 0 0,0 0-1,-1 0 1,1 0 0,0 0-1,-1 0 1,1 0 0,0 0-1,-1 0 1,1 0 0,0 0-1,-1 0 1,1-1 0,0 1-1,-1 0 1,1 0 0,0 0-1,0-1 1,-1 1-1,1 0 1,0 0 0,0-1-1,0 1 1,-1 0 0,1 0-1,0-1 1,0 1 0,0 0-1,0-1 1,0 1 0,-1 0-1,1-1 1,0 1 0,0 0-1,0-1 1,0 1 0,0 0-1,0-1 1,-20-59-4066,20 58 4060,-28-106-6451,-4-19 963</inkml:trace>
  <inkml:trace contextRef="#ctx0" brushRef="#br0" timeOffset="1">218 755 7802,'0'0'2304,"-41"180"-39,-1-63 71,-5 18-119,5-4-1177,13-14-1040,12-22-920,17-31-1817,0-36-1824,0-56 456,21-36-336,4-17 3377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3.8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1 274 496,'0'0'9266,"214"-199"-7738,-172 178-351,-5 3-761,-3 11-416,-9 0-944,-21-3-2545,-4-1-1048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4.1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17 146 7306,'0'0'10596,"42"-21"-10535,137-67-51,-108 57 1,-66 29-7,-1 1 0,0 0 0,1 1 0,-1-1 0,1 1-1,5 0 1,-6 0 1,-3 0 18,1 0 0,-1 0 0,0 0 0,0 0 0,1 1-1,-1-1 1,0 0 0,0 1 0,0-1 0,1 1 0,-1-1 0,0 1 0,0-1 0,0 1 0,0 0 0,0 0 0,0-1 0,0 1 0,0 0 0,-1 0-1,1 0 1,0 0 0,0 0 0,-1 0 0,1 0 0,0 0 0,-1 1 0,1-1 0,-1 0 0,0 0 0,1 2 0,0 4 239,0 1 0,0-1 0,-1 0 0,-1 12 0,1-4 174,-2 27 316,-2 0 0,-1 0 0,-2 0 0,-19 61-1,-68 158-508,72-205-268,13-34-144,1 3-496,-2 0-1,0-1 1,-2 0 0,0-1-1,-2 0 1,-19 24 0,31-45 415,0 0 0,1 0 0,-1 0 0,0-1 0,0 1 0,0 0 0,0-1 0,0 1 0,-1-1 1,1 0-1,0 0 0,-1 0 0,1 0 0,-1 0 0,-2 0 0,3-1 26,1 0 1,0 0-1,-1 0 0,1 0 1,-1 0-1,1-1 1,-1 1-1,1-1 0,0 1 1,-1-1-1,1 1 0,0-1 1,0 0-1,-1 0 1,1 1-1,0-1 0,0 0 1,0 0-1,-2-2 0,-1-3-255,0 0 0,0-1 0,1 1-1,0-1 1,0 1 0,1-1-1,0 0 1,0 0 0,-1-8 0,-6-45-993,3-1 0,3 0 0,7-101 0,-4 156 1522,1 1 1,-1-1 0,1 0 0,0 1-1,0-1 1,1 1 0,-1-1-1,1 1 1,1-1 0,-1 1 0,1 0-1,0 0 1,4-5 0,-4 7 233,0 0 1,0 0-1,1 1 1,-1 0-1,1-1 1,0 1-1,0 0 0,0 1 1,0-1-1,0 1 1,0 0-1,0 0 1,0 0-1,0 0 1,1 1-1,-1 0 1,9 0-1,-7 0 91,0 1 0,0 0 0,0 0 0,0 0 0,0 1 0,0 0 0,0 0 0,-1 1 0,1 0 0,-1-1 0,8 6 0,6 7 1044,30 26-1,-19-13 3,-10-12-938,55 44 1236,-67-54-2152,1 0 0,0-1 0,0 0 1,0-1-1,1 0 0,19 5 0,-20-7-1896,-7-34-6372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4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0 369 1192,'0'0'6330,"277"-71"-4722,-210 46 144,-4-7-831,-4-3-617,-9-4-304,-8-11-1249,-17 8-2231,-12 6-1858</inkml:trace>
  <inkml:trace contextRef="#ctx0" brushRef="#br0" timeOffset="1">386 0 48,'0'0'10090,"0"216"-7601,0-106 655,0 7 185,9 7-1032,-1 7-889,-4 11-704,-4-1-392,0 1-312,0-11 0,-25-14-432,-4-21-864,-5-33-745,-4-27-815,-33-58-233,12-41-2632,-4-22-2049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04.7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11234,'0'0'17676,"243"163"-17348,-205-141-328,-13-1-2064,-8-4-3105</inkml:trace>
  <inkml:trace contextRef="#ctx0" brushRef="#br0" timeOffset="1">1016 503 12283,'0'0'4233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5.8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4 224 2224,'0'0'8614,"-1"-1"-8487,1 0 0,-1 1-1,1-1 1,0 1 0,0-1-1,-1 0 1,1 1-1,0-1 1,0 0 0,0 1-1,0-1 1,0 0 0,0 0-1,0 1 1,0-1 0,0 0-1,0 1 1,0-1-1,0 0 1,0 1 0,0-1-1,1 0 1,-1 1 0,1-2-1,15-2 375,0 2-1,0 0 0,1 0 0,-1 2 1,27 1-1,13 0 447,705-80 3704,-136 6-4166,-355 69-459,-178 5-61,-78-1-6,5-1-235,0 2 0,-1 0 0,23 4 0,-65-8-5410,-25-10 1684,-28-20-3748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6.4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 1 2569,'0'0'8371,"48"5"-6648,155 18-263,-185-21-1196,1 1 0,-1 0 0,0 2 0,0 0 0,0 1 0,32 17 0,-29-13-28,-18-9-203,13 7 238,0 0-1,26 18 0,-38-23-227,0 0 0,0 1 0,0-1-1,-1 1 1,1 0 0,-1 0 0,0 0 0,0 0-1,-1 1 1,1-1 0,-1 1 0,0-1 0,0 1-1,2 7 1,-2-2-10,-1-1-1,0 0 1,0 1 0,-1-1-1,-1 1 1,1-1 0,-1 1-1,-1-1 1,0 0 0,0 0-1,-1 0 1,0 0 0,0 0-1,-1 0 1,-8 12 0,-6 6-2,-1-1 1,-1-1-1,-30 30 1,39-44-26,-368 371 221,366-369-216,8-8-7,-1 0 1,2 0 0,-1 0-1,0 1 1,1 0-1,0-1 1,0 2 0,1-1-1,0 0 1,0 1 0,-3 11-1,5-16-4,1-1-1,0 1 0,-1-1 1,1 1-1,0-1 0,0 1 0,0-1 1,0 1-1,0-1 0,1 1 1,-1-1-1,0 1 0,1-1 0,-1 1 1,1-1-1,-1 1 0,3 2 1,-2-3-1,1 1 1,0-1-1,-1 1 1,1-1-1,0 0 1,0 0-1,0 0 0,0 0 1,0 0-1,0 0 1,0 0-1,1-1 1,3 2-1,24 2 3,1-1-1,-1-1 0,55-4 1,-44-2 31,-1-1 1,-1-2-1,1-2 0,-1-1 1,51-22-1,180-93 587,-261 121-595,21-11 107,22-11 284,0-2 0,89-64 0,-138 89-488,0 1-1,0-1 0,0 0 0,0 0 0,0 0 0,-1 0 0,0-1 0,0 1 0,0-1 1,0 1-1,0-1 0,-1 0 0,1 1 0,-1-1 0,0 0 0,1-5 0,-2 5-677,0 0-1,0-1 0,0 1 1,0 0-1,-1-1 0,0 1 1,0 0-1,-3-8 0,-17-21-8441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6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10546,'0'0'4441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7.3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379 255 736,'0'0'5095,"24"-30"-4065,71-94-87,-93 121-876,1 0 0,-1 0 0,0 0 0,0 0 0,0 0 0,-1-1 0,1 1 0,-1 0 0,0-1 0,0 0 0,0 1 0,1-5 0,-2 7-42,-1 0-1,1 1 1,0-1 0,0 0 0,-1 0 0,1 1 0,-1-1-1,1 0 1,0 0 0,-1 1 0,0-1 0,1 1 0,-1-1-1,1 0 1,-1 1 0,0-1 0,1 1 0,-1-1 0,0 1-1,1 0 1,-1-1 0,0 1 0,0 0 0,0-1 0,-7-2 145,0-2-93,0 0 0,0 1-1,-1 1 1,1-1 0,-1 2 0,0-1 0,0 1-1,-10-1 1,-11 0-88,-37 1 1,63 2 12,-6 1-12,-1 0 0,0 1 0,1 0 0,-1 0 0,1 1 0,0 1 0,0-1 0,0 2 0,0-1 0,1 1 0,0 1 0,0 0 0,0 0 0,1 1 0,-14 13 0,5-2 10,1 1 1,0 0 0,1 2 0,2-1-1,-22 43 1,30-52 17,1-1 0,0 1-1,0 1 1,1-1 0,0 0 0,1 1 0,1 0-1,-1 19 1,2-28-7,0 0 0,0 0 1,0 0-1,0 0 0,0 0 0,1 0 0,-1 0 0,1 0 1,0 0-1,0-1 0,0 1 0,0 0 0,1-1 0,-1 1 0,1 0 1,-1-1-1,1 0 0,4 5 0,-3-5 15,1 0 0,0 0 0,0 0 0,0 0 0,0-1 0,0 0 0,1 0 0,-1 0 0,0 0 0,0 0 0,1-1 0,4 0 0,5 1 26,1-1 0,0 0 0,-1-1 0,1 0 0,-1-2 0,1 0 0,-1 0 0,0-1 0,0-1 0,-1 0 0,1-1 0,-1 0 0,0-1 0,-1-1 0,0 0 0,0-1 0,11-10 0,-6 5-77,-7 7-52,-1 0 1,0 0 0,-1-1 0,0-1-1,0 1 1,-1-1 0,0-1-1,0 1 1,7-15 0,-13 6-1511,-8 6-1329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7.6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869 0 6665,'0'0'6962,"-294"199"-5114,198-104-399,4 5-649,3 2-288,18-10-240,12-7-192,17-10-80,9-15-232,8-7-1352,4-14-1257,-5-25-2288,5-14-224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6793,'0'0'3105,"-71"227"-1617,46-128-71,12 3-433,5-6-696,4-4-288,-1 7-696,1-21-1553,0-28-1944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7.9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353 521 8362,'0'0'4625,"-36"-18"-4505,-115-55-95,141 68-20,0 1-1,-1 0 0,-20-4 1,29 8 0,-1 0-1,1 0 1,-1 0 0,1 0-1,-1 0 1,1 0 0,-1 1-1,1-1 1,-5 3 0,1-1 13,2-1 9,1 0 1,-1 1-1,1-1 0,0 1 1,0 0-1,-1 0 1,2 1-1,-1-1 1,0 0-1,0 1 0,1 0 1,-1-1-1,1 1 1,0 0-1,0 1 1,0-1-1,0 0 0,1 0 1,-1 1-1,0 3 1,-2 3 130,2 0 0,-1 0 1,2 1-1,-1-1 0,1 21 0,1-28-135,0 0-1,0 1 0,0-1 0,1 0 1,-1 1-1,1-1 0,0 0 0,0 0 1,0 1-1,1-1 0,-1 0 0,1 0 1,0-1-1,0 1 0,0 0 0,0 0 0,0-1 1,4 4-1,-2-3 8,1 1 0,0-1 0,0-1 0,0 1-1,0-1 1,0 0 0,1 0 0,-1 0 0,1-1 0,6 2 0,8-1 27,0-1 0,0 0-1,0-1 1,0-2 0,26-4 0,-27 2-47,-1-1-1,-1-1 1,1 0 0,-1-1 0,0-1 0,-1-1 0,0 0 0,0-1 0,23-20 0,10-13-529,58-65 0,-105 106 495,65-74-4512,90-134 1,-90 107-1256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8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5217,'0'0'15787,"244"213"-15530,-177-149-225,-13-4 88,-8 0-120,-12-3-481,-17-1-1471,-17 1-1729,0 7-2048,-21-15-904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8.6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64 5929,'0'0'3929,"0"-28"-4825,-25 10-1777,-8 1-1888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8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425 295 5641,'0'0'8369,"0"-36"-8229,-5-115-66,5 147-67,-1-1-1,1 0 0,-1 1 1,0-1-1,0 1 0,0-1 1,-1 1-1,0 0 0,0-1 1,0 1-1,0 0 0,0 0 1,-1 0-1,0 1 0,0-1 1,0 1-1,0-1 0,-1 1 1,1 0-1,-1 0 0,0 1 1,1-1-1,-6-2 0,0 2 19,0 0 0,0 1-1,-1 0 1,1 1 0,0-1 0,-1 2-1,-16 0 1,24 0-19,-5 0 7,0 0 0,-1 1 0,1 0 0,0 0 0,0 1 0,0 0 0,0 0 0,0 1 0,1-1 0,-1 1 0,-9 7 0,5-2 9,1 0 0,-1 1 0,2 0-1,-1 1 1,-11 16 0,9-11 56,0 1-1,2 1 1,0 0-1,0 0 0,2 1 1,0 0-1,1 1 1,1-1-1,1 1 1,0 1-1,2-1 1,0 0-1,0 39 0,3-56-72,0 0 0,0 0 0,1 1 0,-1-1 0,0 0 0,1 0 0,0 0 0,-1 0 0,1 0 0,0 0 0,0 0 0,0 0 0,0-1 0,1 1 0,-1 0 0,0-1 0,1 1 0,-1-1 0,1 1 0,-1-1 0,1 1 0,0-1 0,0 0 0,0 0 0,0 0 0,-1 0 0,1 0 0,0-1-1,1 1 1,2 0 0,7 2 34,0-1 1,1-1-1,-1 0 0,16-1 0,-15-1-3,2 1-63,0-1 0,0-1 1,0 0-1,0-1 0,0-1 1,0 0-1,-1-1 0,1 0 1,-2-2-1,1 1 0,-1-2 1,15-9-1,-13 7-255,11-6-1898,25-21 1,-23 9-2921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9.2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7090,'0'0'10415,"29"35"-8892,97 120-308,-97-119-698,-3 1 0,-1 2 1,-1 0-1,32 78 0,-49-101-418,63 171 927,-1-4-216,-69-183-825,5 8 130,-2-8-178,-1-8-402,2-27-1216,2-25-4807,-4 5-1133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29.6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196 118 9242,'0'0'10693,"-13"-21"-10390,-41-60-375,53 79 60,1 1 0,-1 0-1,-1 0 1,1 0 0,0-1 0,0 1 0,0 0 0,0 0 0,-1 1 0,1-1 0,0 0 0,-1 0 0,-1 0 0,2 1 4,1 0 0,-1 0-1,0 0 1,1 0 0,-1 0 0,1 0 0,-1 1-1,0-1 1,1 0 0,-1 0 0,1 0-1,-1 1 1,1-1 0,-1 0 0,1 1 0,-1-1-1,1 1 1,-1-1 0,1 0 0,0 1 0,-1-1-1,1 1 1,-9 11-24,0 1-1,1 0 1,1 0-1,0 0 1,1 1 0,-8 23-1,5-5 5,-12 66-1,17-70 88,1 1 0,2 0-1,0-1 1,6 41 0,-5-66-50,1 0 0,0 0 0,0 0 0,0 0 0,0 0 0,0 0 1,0 0-1,1-1 0,-1 1 0,1 0 0,0-1 0,0 1 0,0-1 1,0 1-1,1-1 0,-1 0 0,0 0 0,1 0 0,0-1 0,-1 1 1,1 0-1,4 1 0,-3-2 1,0 1 0,1-1 1,-1 0-1,0-1 0,1 1 0,-1-1 0,0 1 1,1-1-1,-1-1 0,1 1 0,-1-1 1,0 1-1,1-1 0,-1-1 0,0 1 0,7-3 1,-5 0-14,0 1 1,0-1 0,-1 0-1,1 0 1,-1-1-1,0 1 1,0-1 0,6-9-1,1-2-97,-2 0 0,13-25 0,1-9-1521,-2-1 1,24-85-1,-25 25-4427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2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430 140 6249,'0'0'3496,"-30"-23"-3382,-97-69-84,123 89-28,0 1 1,0-1-1,0 0 1,0 1 0,-1 0-1,1 0 1,-1 1-1,0-1 1,1 1-1,-1 0 1,0 0 0,0 0-1,1 1 1,-1 0-1,0 0 1,0 0-1,-8 1 1,8 1-2,1 0 0,-1 0-1,1 1 1,0-1 0,0 1 0,0 0 0,0 0 0,0 1-1,0-1 1,-4 7 0,3-5 0,-8 10 21,0 0 1,0 1-1,2 1 0,0 0 1,1 1-1,1 0 0,0 1 1,1-1-1,2 2 1,0-1-1,0 1 0,2-1 1,1 2-1,0-1 0,1 0 1,2 0-1,1 28 1,-1-44-14,1 0 0,-1 0 0,1 0 0,0 1 0,0-1 0,0 0 0,0 0 0,1 0 0,0 0 0,0-1 0,0 1 0,0 0 0,0-1 0,1 1 0,-1-1 0,1 0 0,0 0 0,0 0 0,0 0 0,1-1 0,-1 1 0,1-1 0,-1 0 0,1 1 0,5 1 0,3 0 3,0-1 1,0 1-1,0-2 0,0 0 1,1 0-1,-1-1 1,16-1-1,-22 0-15,0-1 1,-1 0-1,1 0 0,0 0 1,-1-1-1,1 0 1,-1 0-1,0-1 0,1 1 1,-1-1-1,-1 0 1,1 0-1,0-1 0,7-7 1,6-6-383,-2-1 0,18-25 0,-17 22-465,26-39-2650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2.4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1 0 6481</inkml:trace>
  <inkml:trace contextRef="#ctx0" brushRef="#br0" timeOffset="1">1 0 6481,'239'128'1249,"-201"-128"-273,16 0 328,9-7-176,8 3-287,9 4-377,0 0-224,0 0-120,4 0-120,16-10-88,-16-15-1833,-25-3-3360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2.7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424 9 6561,'0'0'4271,"-44"-4"-4065,-5 0-142,-88 4 0,131 1-49,1-1 1,-1 2-1,0-1 0,0 1 0,1-1 0,-1 2 0,1-1 0,0 0 0,0 1 1,0 0-1,0 1 0,0-1 0,0 1 0,-5 5 0,3-1 25,1 1 0,0-1 0,1 1 0,0 0 0,-6 13 0,3-5 20,-3 5 38,1 0-1,2 1 1,0 0 0,2 0-1,0 1 1,1 0 0,2 0-1,1 0 1,0 48-1,3-69-71,-1 1 0,0-1 0,1 1-1,0 0 1,-1-1 0,2 1 0,-1-1-1,0 0 1,1 1 0,-1-1 0,1 0-1,0 0 1,0 0 0,0 0 0,0 0-1,1 0 1,-1-1 0,5 4 0,-1-2 53,-1-1 0,0 0 1,1 0-1,-1-1 1,1 1-1,0-1 0,-1-1 1,1 1-1,0-1 1,10 1-1,-4-1 61,1 0-1,-1-2 1,1 1 0,-1-2-1,1 1 1,-1-2-1,0 1 1,0-2 0,0 0-1,0 0 1,11-7-1,4-7-111,0-1-1,-1-2 0,-1-1 1,41-46-1,-62 63-45,80-92-1492,-14 1-2820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2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 0 384,'0'0'1864,"-151"191"-2816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9786,'0'0'5225,"264"-170"-2560,-129 92-905,11-7-664,1-4-143,-8 8-489,-22 6-360,-20 12-104,-17 9-1049,-30 15-3047,-25 11-3610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3.0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3160 1520,'0'0'10078,"-1"-35"-9272,0 16-723,-1-1-37,1 0 0,1 0-1,1 0 1,1 0 0,0 1 0,2-1-1,0 0 1,1 1 0,1 0-1,1 0 1,1 1 0,11-20-1,279-435 870,29 13-255,-90 146 46,345-351-1,-444 525-405,371-400 230,-463 487-517,-16 15-41,2 2 0,1 1 0,38-31 0,-70 66-16,15-11-137,-9 8-1403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3.3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1 511 4137,'0'0'4309,"37"-25"-3936,288-177 1252,-182 125-825,258-97 0,-383 167-747,0 1 1,0 1-1,1 1 1,0 0-1,0 1 1,0 1-1,0 1 1,0 1-1,25 3 1,-41-3-52,-1 1 1,1-1 0,-1 1 0,1 0 0,-1 0-1,1 0 1,-1 0 0,1 1 0,-1-1 0,0 1-1,0-1 1,0 1 0,0 0 0,0 0 0,0-1-1,0 2 1,-1-1 0,1 0 0,-1 0 0,1 0-1,-1 1 1,0-1 0,0 1 0,0-1 0,0 1-1,0-1 1,0 4 0,1 8 5,0 0 0,-1 0-1,0 1 1,-3 16 0,2-12 7,-1 7-46,-2 1 1,-1-1-1,-1 0 1,-12 39-1,-43 92-640,-23 29-1490,-4-17-1516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5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0 128 4097,'3'1'15681,"22"4"-13950,70-1 290,119-11 0,103-26-1074,138-7-2592,-420 40 529,-26 1 156,-1-1-1,1 0 1,0 0-1,-1-1 1,16-3 0,-23 4 636,0-1 1,0 1 0,-1-1 0,1 0 0,2-2-969,-3 2 969,1 1 0,-1-1 0,1 0 0,-1 0 0,1 0 0,-1 0 0,0 0 0,1 0-1,-1 0 1,0 0 0,0 0 0,0 0 0,0 0 0,0 0 0,0 0 0,0 0 0,0 0 0,0 0 0,0-1 0,0-2-919,0-19-3433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6.2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852 0 5969,'0'0'5449,"-172"252"-2384,92-129-448,-12 16-697,-4 6-376,-1 4-727,9-1-641,8-6-176,13-18-440,21-29-1905,12-34-1208,34-129-10458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6.5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164 284 7042,'0'0'5289,"-33"266"-3129,-5-139 793,-4-3-921,12-3-1272,14-15-432,11-14-328,5-25-776,0-24-2136,0-33-929,0-49-408,9-38 1160,-5-16-888</inkml:trace>
  <inkml:trace contextRef="#ctx0" brushRef="#br0" timeOffset="1">110 284 1888,'0'0'1325,"24"-33"34,86-109-166,-101 132-1018,0-1 0,1 1 0,0 0 0,0 1 0,1 0 0,1 1 0,-1 0 0,14-6 0,-14 10 81,-1 1 1,1-1 0,-1 2-1,1 0 1,0 0-1,0 1 1,0 0-1,13 1 1,-17 0-73,0 1 0,1 0 0,-1 0 1,0 1-1,0 0 0,0 0 0,0 1 0,0-1 1,-1 2-1,1-1 0,-1 1 0,0 0 0,0 0 1,0 0-1,0 1 0,-1 0 0,0 0 1,0 1-1,5 6 0,5 8 296,-2 1 1,-1 0-1,0 1 1,13 35-1,-9-15 221,-2 2 0,-2 0 0,-1 0 0,5 59 0,-3 183 473,-13-264-1277,-1 0 0,0 0 0,-2 0 0,-8 36 0,10-53-65,-1-1 1,1 1-1,-1 0 0,0-1 0,0 1 0,0-1 0,0 0 1,-1 1-1,0-1 0,0-1 0,0 1 0,0 0 1,-1-1-1,0 1 0,1-1 0,-1 0 0,0 0 1,0-1-1,-1 1 0,1-1 0,-1 0 0,1 0 0,-1 0 1,1-1-1,-1 0 0,0 0 0,0 0 0,-6 0 1,0-1-350,0-1 0,0-1 0,-1 1 1,1-2-1,1 0 0,-1 0 1,0-1-1,1 0 0,-1-1 1,1 0-1,1-1 0,-1 0 1,-13-11-1,-56-48-3577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6.8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2729,'0'0'7509,"32"23"-7511,-32-23 2,128 104-827,-124-101 745,-1 1 1,1-1 0,-1 1 0,1 0-1,-1 0 1,0 0 0,0 0 0,-1 0-1,0 1 1,1-1 0,-1 1 0,-1 0-1,1 0 1,-1 0 0,0-1 0,0 1-1,0 0 1,0 0 0,-1 0 0,0 1-1,0-1 1,-1 5 0,0 10-464,1-8 251,0 0 1,0 1-1,-1-1 0,-1 0 1,0 0-1,-1 0 0,0-1 1,-1 1-1,0-1 0,-10 21 1,2-15 395,9-13 166,0 0 0,0 0 0,0 0 0,1 1 0,-1-1 0,1 1 0,0 0 0,1-1 0,-1 1 0,-1 8 0,8-12 788,4-1-815,-1-2 1,1 1-1,-1-1 1,1 0-1,-1-1 0,0 1 1,0-2-1,0 1 1,-1-1-1,14-9 1,13-11-226,32-29 1,-53 42 13,187-176-2716,-117 98-1321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7.1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1 255 7826,'0'0'7889,"302"11"-6928,-168-50-641,9-11-320,-13-3-552,-8-3-1265,-34 17-2264,-34 10-1328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7.4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6609,'0'0'12291,"231"-11"-11995,-147 11-296,4-3-448,25-19-2057,-20 1-2088,-22-4-1232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7.7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0 8490,'0'0'6841,"0"269"-3952,0-148-433,0 17-847,0 7-537,0 7-288,0 4-480,0-11-224,0-7-80,0-21-184,-9-21-856,-3-29-808,-5-53-1841,4-14-456,1-17-2432</inkml:trace>
  <inkml:trace contextRef="#ctx0" brushRef="#br0" timeOffset="1">169 836 6009,'0'0'4353,"-105"188"-3025,76-114-535,8-10-489,8-18-304,13-32-1545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8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6305,'0'0'10907,"143"124"-10611,-84-89-296,-5-10-1273,-4-14-1431,-16-11-1505,-13 0-1664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8890,'0'0'10897,"21"4"-10158,-8-1-583,8 0-77,-1 1 0,0 1 1,-1 1-1,1 0 0,-1 2 0,32 17 1,-46-22-84,-1 1 0,0-1 0,0 1 0,-1 0 0,1 0 0,-1 0 0,0 1 1,0-1-1,0 1 0,-1 0 0,1-1 0,-1 1 0,0 0 0,-1 0 0,1 1 1,-1-1-1,0 0 0,0 0 0,-1 1 0,0-1 0,0 0 0,0 8 1,-1-4-6,-1 1 1,1-1 0,-1 0 0,-1 0-1,0 0 1,0 0 0,-1 0 0,0-1-1,0 0 1,-1 1 0,-9 12-1,-58 58-55,-12 15-4,81-89 43,0-1-1,0 1 0,1-1 0,0 1 0,0 0 1,-3 9-1,5-12-60,-1 0 0,1 0 0,-1 0-1,1 0 1,0 1 0,0-1 0,0 0 0,0 0 0,0 1 0,0-1 0,0 0 0,1 0 0,-1 0 0,1 0-1,0 1 1,0-1 0,0 0 0,1 2 0,4 1-64,0 0 1,1 0-1,0-1 0,-1 0 1,1 0-1,1-1 0,-1 0 1,0 0-1,1 0 0,0-1 1,8 1-1,28 11 52,-34-10 100,0 1-1,0 0 0,-1 0 1,10 7-1,-16-10 1,-1 0-1,1 0 1,-1 1 0,0-1-1,0 1 1,0-1 0,0 1 0,0-1-1,0 1 1,-1 0 0,1 0-1,-1 0 1,0 0 0,0 0-1,0 0 1,0 0 0,-1 1-1,1 2 1,0 1 24,-1 0 1,1 0-1,-1 1 0,-1-1 1,1 0-1,-1 0 0,-1 0 1,1 0-1,-1 0 0,0-1 1,-1 1-1,0 0 0,0-1 1,0 0-1,-1 0 0,1 0 1,-2 0-1,1 0 0,-9 8 1,-101 97 217,12-13-2466,88-81-1056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8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10218,'0'0'7938,"210"185"-11083,-210-132-1096,0 0-1568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8.7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1 269 7026,'0'0'5498,"42"-13"-4599,-1 2-810,2-1-76,-1-1 0,-1-2 0,0-2-1,63-37 1,-13-5-377,14-9-283,-104 67 648,0 1 0,-1-1 0,1 1 0,0-1 0,0 1-1,0-1 1,0 1 0,-1-1 0,1 1 0,0 0 0,0 0 0,0-1-1,0 1 1,0 0 0,0 0 0,0 0 0,0 0 0,0 0-1,0 0 1,0 0 0,1 1 0,-1 0 29,-1 1 0,1-1 0,-1 1 0,1-1 0,-1 1 0,0-1 0,1 1 0,-1-1 0,0 1 0,0-1 0,0 1 0,-1 0 0,1-1-1,-1 4 1,-3 24 716,-2 1-1,-2-1 1,-15 42-1,-9 31 1189,14-18-668,4 0 0,-5 94 0,10 171-1036,9-342-208,-2 23-1156,2-30 1067,0 1-1,0-1 0,0 1 0,0-1 0,-1 1 1,1-1-1,0 0 0,0 1 0,-1-1 0,1 1 1,0-1-1,-1 1 0,1-1 0,0 0 0,-1 1 1,1-1-1,-1 0 0,1 0 0,-1 1 1,1-1-1,0 0 0,-1 0 0,1 1 0,-1-1 1,1 0-1,-1 0 0,1 0 0,-1 0 0,1 0 1,-1 0-1,1 0 0,-1 0 0,1 0 0,-1 0 1,1 0-1,-1 0 0,1 0 0,-1 0 0,1 0 1,-1-1-1,1 1 0,-1 0 0,1 0 0,-1-1 1,1 1-1,0 0 0,-1-1 0,1 1 1,-1-1-1,-3-3-388,0 0-1,0 0 1,0-1 0,0 1 0,1-1 0,0 0-1,0 0 1,0 0 0,1 0 0,0-1 0,0 1-1,0-1 1,1 1 0,-2-8 0,2 9 260,-48-212-4833,27 93 2478</inkml:trace>
  <inkml:trace contextRef="#ctx0" brushRef="#br0" timeOffset="1">1 269 784,'147'138'1689,"-160"-92"-289,-8 18-144,4 10-120,5 4-199,7-7-361,1-7-576,4-15-160,0-17-1505,13-21-1535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9.0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0 847 3481,'0'0'9354,"151"67"-18716</inkml:trace>
  <inkml:trace contextRef="#ctx0" brushRef="#br0" timeOffset="1">416 0 6337,'0'0'4553,"-21"206"-4073,17-174-480,4-15-224,12-31-4945,13-21 2313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29.5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4 1096,'219'0'3472,"52"-3"2414,-193 3-5511,-78 0-374,1 0-1,0-1 1,0 1 0,0 1 0,0-1-1,-1 0 1,1 0 0,0 0-1,0 0 1,0 0 0,-1 1 0,1-1-1,0 0 1,0 1 0,-1-1 0,1 1-1,0-1 1,-1 1 0,1-1-1,0 1 1,-1-1 0,1 1 0,-1-1-1,1 1 1,-1 0 0,1-1-1,-1 1 1,1 1 0,-1-1 0,0 1 1,0-1-1,0 0 0,0 1 1,0-1-1,0 0 0,-1 1 1,1-1-1,0 0 0,-1 1 1,1-1-1,-1 0 0,0 0 1,1 0-1,-1 1 1,0-1-1,1 0 0,-1 0 1,0 0-1,-2 1 0,-14 14 72,0-1-1,-2-1 0,-33 20 0,17-11 19,-176 113 676,-98 67 1691,292-192-2197,12-9-188,1 1 0,0 0 0,1-1 1,-1 1-1,0 1 0,1-1 0,-1 0 0,1 1 0,0 0 1,0-1-1,-2 6 0,5-9-70,0 0-1,0 0 1,-1 0 0,1 0-1,0 1 1,0-1 0,0 0-1,0 0 1,0 0 0,0 1-1,0-1 1,0 0 0,0 0-1,-1 0 1,1 1 0,0-1-1,0 0 1,0 0 0,0 0-1,0 1 1,0-1 0,0 0-1,0 0 1,1 1 0,-1-1-1,0 0 1,0 0 0,0 0-1,0 1 1,0-1 0,0 0-1,0 0 1,0 0-1,0 0 1,1 1 0,-1-1-1,0 0 1,0 0 0,0 0-1,0 0 1,1 0 0,-1 1-1,0-1 1,0 0 0,14 1 64,-7-1-23,-5 0-32,41 0 34,-1-1 0,0-2 1,43-9-1,20-16-129,31-5-369,-130 34 101,-10 6 279,-17 11 83,-157 117-27,-93 76 127,267-207-103,2-3 18,0 0 0,1 0 0,-1 1 0,0-1 0,0 1-1,0 0 1,1-1 0,-1 1 0,1 0 0,0 0 0,-1 0-1,1 0 1,0 0 0,0 0 0,0 1 0,0-1 0,1 0 0,-1 0-1,1 1 1,-1-1 0,1 0 0,0 3 0,0-4-18,0-1 0,0 0 0,0 1 1,1-1-1,-1 0 0,0 0 0,0 1 1,1-1-1,-1 0 0,0 0 0,1 1 0,-1-1 1,0 0-1,1 0 0,-1 0 0,0 0 1,1 1-1,-1-1 0,0 0 0,1 0 0,-1 0 1,0 0-1,1 0 0,-1 0 0,0 0 1,1 0-1,-1 0 0,0 0 0,1 0 0,25 1 45,0 0 0,-1-2 0,1 0 0,-1-2 0,0-1 0,1-1-1,24-8 1,32-18-253,80-24-372,-158 53 580,0 1-1,0 0 1,0 1 0,0-1-1,0 1 1,0-1 0,0 1 0,0 0-1,0 1 1,0-1 0,0 1-1,0 0 1,0 0 0,0 0-1,0 0 1,0 1 0,-1-1 0,1 1-1,0 0 1,-1 0 0,0 0-1,1 1 1,-1-1 0,0 1-1,4 4 1,33 24-193,-29-24 3,0 1 1,0 1-1,-1-1 0,17 20 1,-25-24 195,1 0 1,0 1-1,-1-1 1,0 0-1,0 1 0,0-1 1,-1 1-1,1-1 1,-1 1-1,0 0 1,-1 0-1,1 0 0,-1-1 1,0 1-1,0 0 1,0 0-1,-2 9 1,1-9 88,-1 0 1,1 0-1,-1-1 1,0 1-1,0 0 1,0-1 0,0 1-1,-1-1 1,0 1-1,0-1 1,-4 4-1,-5 3 322,0 1-1,-16 11 0,22-19-295,-59 43 991,-1-2 1,-110 53-1,155-88-1196,0-1 0,0-1 0,-1-2 0,0 0 1,0-1-1,-37 4 0,34-8-1256,-1 0 1,1-2-1,-27-4 1,35 2-1711,-1-1 1,-18-6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32.0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1243 0 4289,'0'0'5442,"-40"42"-4264,0-2-870,-206 238 1451,204-225-1333,-39 48 917,-126 209-1,195-286-1272,0 2-1,2-1 0,1 2 0,0-1 1,2 1-1,2 0 0,0 0 0,2 1 1,0 39-1,3-34-53,3 0-1,1 1 1,1-1 0,2-1 0,1 1 0,1-1-1,19 42 1,85 228 64,-97-247 364,-3 2 1,-2 0-1,5 91 1,-10-29 1697,-14 154 0,2-227-1701,-3 0 1,-1-1-1,-3-1 1,-35 84 0,4-33-109,-62 96 0,63-123-290,-2-2 0,-3-2 1,-3-3-1,-3-2 1,-2-2-1,-92 72 1,137-120 35,-1-1 1,-20 12-1,26-18-91,6-2-176,4-1-1243,1 1 1132,-1-1 0,1 0 0,-1-1 0,0 1 0,5-3 0,16-4-90,3 2-844,0 1 0,37-2 0,-79 39-12077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33.3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1653 106 984,'0'0'6802,"-8"-16"-5629,-29-51-219,36 65-880,-1 1 1,1-1 0,-1 0-1,0 1 1,1-1 0,-1 1-1,0-1 1,0 1-1,0 0 1,0 0 0,0 0-1,0 0 1,0 0 0,0 0-1,-1 0 1,1 1 0,0-1-1,-3 1 1,-37 2 1140,33 0-998,0 0-44,1 1 1,0 0-1,0 0 1,0 1-1,0 0 1,1 0-1,-1 1 1,1 0-1,0 0 1,0 0-1,1 1 1,-9 11-1,-10 5 422,-37 34 1019,2 1 1,-70 89 0,102-110-1347,3 1-1,0 1 1,3 2 0,1 0 0,2 1 0,-14 46-1,-10 71 628,-36 262 0,66-337-529,-12 117 1023,-1 330-1,27-458-1238,4 1 0,2-1-1,4 0 1,21 76 0,14 8-8,17 69 115,-54-180-226,-1 0 0,-2 0 0,-1 52 1,-5-92-30,1 41 22,-9 59 1,6-88-10,-1-1 0,-1 0-1,-1-1 1,0 1 0,-1-1 0,-1 0-1,-10 17 1,-11 13-2,-2-2-1,-2-1 1,-2-2 0,-63 58-1,46-53-5,-1-3 1,-3-1-1,-68 36 0,93-59-13,-2-2 1,0-1-1,-1-2 0,0-1 0,-1-2 0,-1-1 0,1-1 1,-1-2-1,0-2 0,-42 0 0,93-19-51,14-6 32,2 2 0,0 1 0,0 1 0,40-13 0,-56 24 31,1 1 0,0 0 0,0 1 0,0 1 0,1 1 0,-1 0 0,1 1 0,0 1 0,-1 1 0,1 0 0,17 4-1,-27-2 30,0-1 0,0 2 0,0-1 0,0 1 0,0 0 0,-1 1 0,0-1 0,0 1 0,12 12 0,-1 1 228,33 43 1,-23-19-4,-1 1 0,-2 1 0,-2 2 0,-3 0 1,-1 1-1,20 78 0,48 308 781,-83-408-1005,42 258 277,96 555-257,-97-568-56,-12 1 0,-1 377 0,-32-259 50,0-309-3451,0-2-3602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43.5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 2985,'0'0'4813,"5"-1"-3848,0-1-658,16-2 1191,-21 4-1481,0 0 0,1 0 0,-1 0 0,0 0 0,1 0 1,-1 1-1,0-1 0,1 0 0,-1 0 0,0 0 0,1 0 1,-1 1-1,0-1 0,0 0 0,1 0 0,-1 1 0,0-1 1,0 0-1,0 0 0,1 1 0,-1-1 0,0 0 0,0 1 1,0-1-1,0 0 0,0 1 0,1-1 0,-1 0 0,0 1 1,0 0-1,6 23 299,-1 0 1,-1 0-1,1 31 0,4 267 1756,-9-275-1849,-36 724 2693,36-771-2916,0 1 1,-10 223 431,9-192-390,3 51 37,-1-77-102,0 0-1,0 0 0,1 0 0,-1 0 0,1 0 0,0 0 0,1-1 0,0 1 1,0-1-1,5 8 0,-8-12-21,0-1 1,0 1-1,0-1 0,1 1 1,-1-1-1,0 1 0,0-1 1,1 0-1,-1 1 1,0-1-1,1 1 0,-1-1 1,0 0-1,1 1 0,-1-1 1,0 0-1,1 1 1,-1-1-1,1 0 0,-1 1 1,1-1-1,-1 0 0,1 0 1,-1 0-1,0 0 1,1 1-1,-1-1 0,1 0 1,-1 0-1,1 0 0,0 0 1,-1 0-1,1 0 1,-1 0-1,1 0 0,-1-1 1,1 1-1,-1 0 0,0 0 1,1 0-1,-1 0 1,1-1-1,-1 1 0,1 0 1,-1 0-1,1-1 1,-1 1-1,0 0 0,1-1 1,-1 1-1,0 0 0,1-1 1,-1 1-1,0-1 1,1 1-1,-1-1 0,0 1 1,0-1-1,0 1 0,1 0 1,-1-1-1,0 0 1,7-23-1749,0 0-1,-2-1 1,4-39 0,0-26-3154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44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0 494 4681,'0'0'4464,"45"-9"-3116,154-28-356,139-8 247,-172 27-1087,432-35-5,72-9 1732,-242-9-42,16-2-1358,4 28-479,221 32-19,-160 6 30,85-18 205,458-9 410,-876 33-618,499 24-9,-310 29-46,330 28-17,-51-74 53,-508-7 8,359-11 1,341 5-253,-394 50 238,-105-7-39,-132-22-142,295 29 299,-367-25-1355,225 59 0,-330-68 482,0 1 1,-1 1-1,40 22 0,-64-32 502,-1 0-1,1 0 1,0-1 0,0 1-1,0-1 1,-1 0 0,1 0-1,0 0 1,0 0 0,4-1-1,7 0-708,13-1-51,0-1 0,0-1 0,-1-2 0,33-10 1,-24 6 721,60-9 0,10 9 1511,-59 9 2668,-45 1-3754,0 1 0,0 0 0,-1 0 0,1-1 0,0 1 0,0 0 0,0 0 0,-1 0 0,1 0 0,-1 0 0,1 0 0,-1 0-1,1 0 1,-1 0 0,1 0 0,-1 0 0,0 0 0,1 0 0,-1 0 0,0 1 0,0-1 0,0 0 0,0 0 0,0 2 0,0 1 160,41 273 5548,-7 141-2541,-33-352-3090,-4 232 140,0-272-536,0 1 1,-3-1-1,0 0 0,-1 0 1,-1-1-1,-13 25 1,6-18-1451,-2 0 0,-2-2 0,-41 53 0,1-18-4474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45.6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 5073,'0'0'5328,"32"0"-4653,107-3-167,-96 4-238,-1 2-1,0 1 1,0 2 0,0 3-1,47 15 1,34 6 176,108 7 447,250 8-1,-288-31-516,61 6-41,688 44 103,283-17-426,359-39-173,-848-12 165,-176 14 20,-560-10-24,843-25 533,-776 19-502,1163-87 502,1914 15-283,-2620 96 370,-11 0 1394,-447-17-1784,-29 0-703,-85-8-4273,-23-2-3609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3.3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543 153 200,'0'0'6121,"-44"-24"-5574,-139-76-184,172 95-336,0 1 0,0-1-1,0 2 1,0-1 0,0 1 0,-15-1 0,19 4-11,0 0 1,0 1-1,0-1 0,1 1 1,-1 1-1,-11 3 1,10-2 2,0 1 1,0 0 0,0 0-1,0 1 1,1 0 0,0 0-1,0 1 1,0 0 0,1 0-1,0 1 1,0 0 0,0 0-1,1 0 1,0 0 0,1 1-1,-1 0 1,-4 14 0,0-2 61,2 1 0,0 0 1,1 1-1,2 0 0,0-1 0,-1 26 0,3-26 29,2 0-1,0-1 1,1 1-1,5 28 1,-4-43-55,-1 1 0,1 0 0,1-1 0,-1 0 1,1 1-1,1-1 0,-1 0 0,1 0 0,0-1 1,0 1-1,0-1 0,1 0 0,0 0 1,0 0-1,0-1 0,11 7 0,-2-3 20,0-1-1,1-1 1,0 0-1,0-1 1,0 0-1,1-2 1,0 1-1,-1-2 1,1 0-1,25-1 1,-23-1-115,0-1 1,0-1 0,0 0 0,0-1-1,0-1 1,-1-1 0,0-1-1,0 0 1,19-10 0,-23 8-314,0-1-1,0 0 1,-1-1 0,-1 0-1,1-1 1,-2 0 0,1-1 0,-2 0-1,1-1 1,11-22 0,25-49-3089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6257,'0'0'15158,"-2"4"-14544,1-2-552,1 0 1,0 0-1,0-1 0,0 1 1,0 0-1,1 0 1,-1-1-1,0 1 1,1 0-1,-1-1 1,1 1-1,-1 0 1,1-1-1,0 1 0,0 0 1,0-1-1,0 0 1,0 1-1,0-1 1,0 1-1,0-1 1,0 0-1,1 0 0,-1 0 1,1 0-1,-1 0 1,3 2-1,62 38 1392,-29-19-821,419 332 3620,-363-276-3822,24 20-228,155 125 353,14-25-264,-272-190-332,69 38-1618,-75-43 1234,1 1 1,0-1-1,0 0 1,0-1 0,0 0-1,1-1 1,14 1 0,-17-3-5772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3.6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1 198 4897</inkml:trace>
  <inkml:trace contextRef="#ctx0" brushRef="#br0" timeOffset="1">1 198 4897,'189'43'1024,"-139"-43"-40,17 0 201,13-4-137,12-10-184,9 0-224,0 0-232,-9-4-224,-4 0-128,-8 1-56,-9-5 0,-8-20-1520,-17 3-2625,-21 0-1480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4.0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362 74 392,'0'0'11226,"-18"-12"-10924,-66-35-86,78 44-205,0 1-1,0 0 1,-1 0-1,1 0 1,-1 1 0,0 0-1,1 0 1,-1 0-1,0 1 1,0 0 0,1 1-1,-1-1 1,0 1-1,1 0 1,-1 1 0,1 0-1,-1 0 1,1 0 0,0 1-1,0 0 1,0 0-1,-8 6 1,5-2-2,1 1 1,0 0-1,0 0 1,1 1-1,1 0 0,-1 0 1,1 1-1,1-1 0,0 2 1,0-1-1,1 0 1,0 1-1,1 0 0,-4 21 1,2 0 5,1-1-1,2 0 1,1 1 0,4 36 0,-3-62-14,1-1 0,0 1 0,0 0 0,1-1 0,-1 1 0,1-1 0,0 1 0,1-1 0,-1 0 0,1 0 0,0 0 0,0 0 0,1 0 0,0-1 0,-1 0 0,1 0 0,1 0 0,-1 0 0,1 0 0,-1-1 0,1 0 0,0 0 0,0 0 0,0 0 0,1-1 0,-1 0 0,1 0 0,-1-1 0,9 2 0,-5-1-45,0-1 1,1 0 0,-1-1-1,0 0 1,0 0-1,0-1 1,0 0-1,0-1 1,0 0 0,0 0-1,-1-1 1,1 0-1,0-1 1,-1 0 0,0 0-1,0 0 1,-1-1-1,10-8 1,-1-2-777,-1-1 0,0 0 0,-1-1 0,-1-1-1,-1 0 1,-1 0 0,0-2 0,-1 1 0,-1-1 0,-1 0 0,-1-1 0,7-33 0,0-12-175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4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0 0 1104</inkml:trace>
  <inkml:trace contextRef="#ctx0" brushRef="#br0" timeOffset="1">0 0 1104,'101'128'6594,"-97"-128"-5330,30 0 248,16 0-520,9 0-463,4 0-329,8-4-120,-4-6-80,-4-5 0,-8 5-176,-5-18-1353,-16 6-2088,-13 1-2752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4:34.6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244 174 2168,'0'0'9172,"-12"-29"-9036,-43-89-75,54 115-60,0 1 0,-1 0-1,1 0 1,-1-1 0,1 1 0,-1 0-1,0 0 1,0 0 0,0 0 0,-2-1-1,3 3 0,1 0 0,-1-1 0,1 1 0,-1 0 1,1 0-1,-1 0 0,1 0 0,-1 0 0,0 0 0,1 0 0,-1 0 0,1 0 0,-1 0 0,1 0 0,-1 0 0,1 1 0,-1-1 0,0 0 0,1 0 0,-1 0 0,1 1 0,-1-1 0,1 0 0,0 1 0,-1-1 0,0 1 0,-6 5 3,1 1-1,0-1 0,0 1 1,1 1-1,0-1 0,0 1 1,-7 14-1,-25 68 202,27-64-72,0 5 132,1 0 0,2 1 0,1 0 0,1 0 0,2 0-1,1 59 1,2-89-256,-1 0-1,1 0 0,0 0 1,0 0-1,1 1 0,-1-1 0,0 0 1,1 0-1,-1 0 0,1 0 1,0 0-1,0 0 0,0 0 1,0 0-1,0 0 0,0 0 1,0-1-1,1 1 0,-1 0 1,0-1-1,3 3 0,-1-3-4,0 0 0,0 0 0,0 0 0,0 0 0,0 0 0,0-1 0,0 1 0,1-1 0,-1 0 0,0 0 0,0 0 0,0 0 0,0-1 0,6-1 0,0 0-3,-1 0 1,1-1 0,-1 0-1,0-1 1,0 0 0,0 0 0,0-1-1,-1 0 1,0 0 0,0 0-1,0-1 1,-1 0 0,7-8-1,5-8-316,-1 0 0,21-38 0,-32 50 133,53-95-2804,-14 6-2257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6.0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1 4153,'0'0'5762,"-6"0"-5120,-16 0 1,22 0-616,-1 0 1,1 0 0,0 0-1,-1 0 1,1 0 0,0 0-1,-1 0 1,1 0 0,0 1-1,-1-1 1,1 0-1,0 0 1,0 0 0,-1 1-1,1-1 1,0 0 0,0 0-1,-1 1 1,1-1 0,0 0-1,0 0 1,0 1 0,-1-1-1,1 0 1,0 1-1,0-1 1,0 0 0,0 1-1,0-1 1,0 0 0,0 1-1,0-1 1,0 0 0,0 1-1,0-1 1,0 0 0,0 1-1,0-1 1,0 1-1,0 2 145,-23 107 1489,6 2 0,-4 113 0,12 224-1078,9-431-559,-1 3-29,1-1 0,1 0 0,1 0 0,1 1 1,0-1-1,13 37 0,-9-37 721,2 2-5161,-8-50-406,-6-21 905,-6-10-577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6.7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 5297,'0'0'1950,"41"-1"-567,135-6-2,483 3 2805,-369 6-3903,-128-4-252,306 14 76,-363-2-174,1-6 0,106-9 1,-136-1-267,87-4-277,-147 10 584,0 1-1,0 0 1,0 2 0,0-1-1,0 2 1,20 7 0,60 13-313,-66-17-1002,0 0 0,36 15 0,-60-19 816,1-2 0,-1 1 0,1-1 1,0 0-1,13 0 0,-18 0 474,0-1-1,1 0 1,-1 0-1,0 0 1,1 0-1,-1-1 1,0 1 0,1-1-1,-1 1 1,0-1-1,1 0 1,-1 0 0,0 0-1,12 1 5830,-9 28-5376,-1-6-216,2 225 2322,-7-165-1859,-1-16-341,-3 1 1,-16 76-1,-40 126-3323,45-216-3369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7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 3417,'0'0'5394,"45"0"-4120,149 0-45,58-1 1218,486 16 1280,230 16-2899,-761-49-2037,-72-2-2719,-51 6-2378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7.6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 11 9554,'0'0'800,"-80"-10"-5881,93 34 5081,3 1 120,10 0 680,-1 0-56,0-7-744,-13-4-1032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2.2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89 205 3601,'0'0'4770,"-14"-31"-2844,-43-99 328,44 100-1153,9 16 3412,12 14-3893,62 1 73,1 3 0,-1 4 0,111 25 0,52 30-453,-3 11 1,-3 9-1,-5 10 1,242 140 0,-376-182-270,-1 4 0,-3 4 1,119 108-1,193 223-193,-58-53-1783,-338-337 1994,104 92-4375,-86-79 1581,0 0 0,22 10 0,-20-16-3297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2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747 1 6417,'0'0'3344,"3"34"-1805,15 408 4497,-9 331-1950,-9-772-4067,0 0 1,0 0-1,0-1 0,0 1 1,0 0-1,0-1 0,0 1 1,0 0-1,-1-1 0,1 1 1,0 0-1,0 0 0,-1-1 1,1 1-1,0-1 0,-1 1 1,1 0-1,-1-1 0,1 1 1,-1-1-1,1 1 0,-1-1 1,1 1-1,-1-1 0,1 1 1,-1-1-1,1 0 1,-1 1-1,-1-1 0,-21 1 339,11-1-139,-1-1-139,-1 0 0,1 0 0,-1-1-1,1-1 1,-1 0 0,1-1-1,0 0 1,-16-9 0,-9-7-451,-60-43 0,-220-181-6145,178 121 175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1888,'0'0'14125,"9"22"-11323,6 11-1649,31 85 2992,-36-88-2841,-1 1 0,-2 0 0,3 33 0,-8-40-1668,-1 0 1,-2 34-1,1-55-165,0-1 0,-1 0 0,1 1 0,-1-1 0,1 0 0,-1 0 0,0 0 0,0 1 0,0-1 0,0 0 0,0 0 0,0 0 0,-1 0 0,1-1 0,-1 1 0,1 0 0,-1 0 0,0-1 0,0 1 0,-2 1 0,-21 6-9374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3.7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81 1224,'0'0'11764,"19"-8"-11073,16-5-278,2 2-1,-1 1 1,59-8 0,10 5 50,1 6-1,180 9 1,-270-1-459,0 1 0,1 1 0,-1 0 0,-1 2 1,1 0-1,0 0 0,19 11 0,-29-13-9,1 1 0,-1 0 0,1 1 1,-1-1-1,0 1 0,-1 1 0,1-1 1,-1 1-1,0 0 0,-1 0 0,0 0 0,1 0 1,-2 1-1,1 0 0,-1 0 0,0 0 1,3 13-1,-3-5 52,-1 1 0,0-1-1,-2 1 1,1 0 0,-2-1 0,0 1 0,-1-1 0,-1 0-1,0 1 1,-1-1 0,-1 0 0,0-1 0,-1 1 0,-14 24-1,-7 7-105,-3-1-1,-66 76 1,48-65-985,-67 61 1,93-97 80,-1-2 0,0 0 1,-1-2-1,-1 0 0,-1-2 1,-29 12-1,-6-7-2935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4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4625,'0'0'4585,"0"248"-2641,0-117-343,0 14-265,0 0-304,-4 1-464,4-15-320,0-18-120,0-17-128,0-26-168,0-17-520,8-24-488,9-29-344,0-11-209,-5-31-1695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4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1792,'0'0'6754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4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423 302 10026,'0'0'4597,"-32"-38"-3539,-106-123-494,108 124-501,22 27-94,-1 0 1,1 1-1,-17-14 0,22 21-22,0 0 0,0 0 0,-1 1-1,1 0 1,-1-1 0,1 1 0,0 1 0,-1-1 0,0 0-1,1 1 1,-1 0 0,1 0 0,-5 0 0,5 0 8,0 1 1,0-1 0,0 1 0,1 0-1,-1 0 1,0 0 0,0 0 0,1 1-1,-1-1 1,0 1 0,1-1 0,-1 1-1,1 0 1,0 0 0,0 0 0,0 0-1,0 1 1,0-1 0,0 0 0,0 1-1,1 0 1,-1-1 0,-1 6 0,-4 8-28,0 1 1,-7 33-1,9-35 46,-4 22 14,2 0 0,1 0 0,1 1 1,3 0-1,2 52 0,1-81 51,0 1-1,1-1 1,0 1 0,0-1 0,1 0-1,0 0 1,1 0 0,0 0 0,0-1-1,1 1 1,0-1 0,0 0-1,1-1 1,0 1 0,1-1 0,0 0-1,0-1 1,0 1 0,1-1 0,-1-1-1,2 0 1,-1 0 0,0 0-1,1-1 1,15 5 0,-14-5 2,1-1 1,0 0-1,0-1 0,0 0 0,0-1 1,1 0-1,-1 0 0,0-1 1,15-2-1,-18 0-71,0 1 0,1-2 0,-1 1 0,0-1 0,-1 0 0,1-1-1,0 0 1,-1 0 0,0-1 0,0 0 0,0 0 0,-1 0 0,11-11 0,29-40-2717,69-104 1,-46 47-1458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4.9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0 7122,'0'0'5393,"-33"280"-3521,7-114 185,1 47-161,4-11-584,4-25-384,5-32-544,8-53-384,-1-3-232,5-8-792,0-28-824,5-24-625,24-19-1031,0-10-1530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5.2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6289,'0'0'6958,"-1"4"-6794,1 3-31,1 0-1,-1-1 1,1 1-1,0 0 1,1 0 0,-1 0-1,1-1 1,1 1 0,-1-1-1,1 1 1,0-1-1,1 0 1,4 6 0,12 29 892,11 36 1154,27 104 1,0 85-1626,-58-265-716,0 0 1,0 0-1,0 0 1,1 0-1,-1 0 1,0 0-1,0 0 1,1-1-1,-1 1 1,0 0-1,1 0 1,-1 0-1,1 0 1,-1-1-1,1 1 1,-1 0-1,1 0 1,-1-1-1,1 1 1,0 0-1,-1-1 1,1 1-1,0-1 1,1 2-1,-1-3-50,0 1 0,0 0 0,0-1 0,0 1 0,0-1 0,0 1 0,0-1 0,0 0 0,0 1 0,-1-1 0,1 0 0,0 1 0,0-1 0,-1 0 0,1 0 0,0 0 0,-1 0 0,1 0 0,-1 0 0,0 0 0,1 0 0,0-2 0,11-29-5103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5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965 0 7874,'0'0'7317,"-21"42"-4313,11-21-2609,-143 311 3629,-70 196-154,-129 256-2251,173-441-3216,162-317 12,17-26 1534,0 0 0,0 0 0,0 0 1,0 1-1,0-1 0,-1 0 0,1 0 0,0 0 0,0 0 0,0 1 0,0-1 0,0 0 0,0 0 0,-1 0 0,1 0 0,0 0 0,0 1 0,0-1 0,0 0 0,0 0 0,-1 0 0,1 0 1,0 0-1,0 0 0,0 0 0,-1 0 0,1 0 0,0 0 0,0 0 0,0 0 0,-1 0 0,1 0 0,0 0 0,0 0 0,0 0 0,-1 0 0,1 0 0,0 0 0,0 0 0,0 0 0,0 0 1,-1 0-1,1 0 0,0 0 0,0 0 0,0-1 0,0 1 0,-1 0 0,1 0 0,0 0 0,0 0 0,0 0 0,0-1 0,0 1 0,0 0 0,-1 0 0,1 0 0,0 0 0,0-1 0,0 1 1,0 0-1,0 0 0,0 0 0,0-1 0,0 1 0,0 0 0,0 0 0,0-1 0,-1-19-2167,1 15 1331,4-53-5842,17-17-1538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5.8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327 296 10466,'0'0'4029,"-5"-37"-2283,-17-118-526,6 91-751,0 37-251,15 26-219,0 0-1,0 0 1,0 0 0,0 0 0,0 0-1,0 0 1,0 1 0,-1-1 0,1 0-1,0 1 1,0-1 0,0 1-1,-1-1 1,1 1 0,0 0 0,-1-1-1,1 1 1,0 0 0,-1 0 0,1 0-1,0 0 1,-1 0 0,1 0 0,0 0-1,-1 1 1,1-1 0,0 0 0,-2 1-1,-1 1-28,1 0 0,0-1 0,0 1-1,-1 0 1,1 1 0,1-1-1,-1 0 1,0 1 0,1 0 0,-4 4-1,-8 13 31,1 0-1,1 1 0,1 1 0,-10 26 0,-31 100 476,33-82-103,3 0-1,2 1 0,4 1 1,2 0-1,4 0 0,3 71 0,1-137-367,1-1 0,-1 1 0,0 0 0,0 0 0,1 0 0,-1-1 0,1 1 0,-1 0 0,1-1 0,0 1 0,0 0 0,0-1-1,0 1 1,0-1 0,0 1 0,0-1 0,0 1 0,1-1 0,-1 0 0,1 0 0,-1 0 0,1 0 0,-1 0 0,1 0 0,-1 0 0,1 0-1,0 0 1,2 0 0,-1-1-5,0 1-1,0-1 1,0 0-1,0 0 1,0 0-1,0 0 1,0 0-1,0-1 1,0 1-1,0-1 1,0 0-1,0 0 1,0 0-1,0-1 1,0 1-1,-1 0 1,6-5-1,3-2-25,-1-2 0,0 1-1,0-1 1,-1-1 0,13-18 0,38-67-577,-43 66 319,35-62-2270,62-157 1,-108 232 2393,-5 14 146,0-1 1,0 1-1,1 0 1,-1 0-1,0 0 0,1 0 1,0 0-1,0 0 1,0 0-1,4-4 0,-6 7 17,0-1 0,1 1 0,-1 0-1,0 0 1,0 0 0,1 0-1,-1 0 1,0 0 0,1-1-1,-1 1 1,0 0 0,0 0 0,1 0-1,-1 0 1,0 0 0,1 0-1,-1 0 1,0 0 0,0 0 0,1 0-1,-1 1 1,0-1 0,1 0-1,-1 0 1,0 0 0,0 0 0,1 0-1,-1 0 1,0 1 0,0-1-1,1 0 1,-1 0 0,0 0-1,0 1 1,0-1 0,0 0 0,1 0-1,-1 0 1,0 1 0,0-1-1,0 0 1,0 1 0,0-1 0,0 0-1,1 0 1,-1 1 0,0-1-1,6 20 286,-6-19-265,31 155 3275,1 14-121,-25-145-2922,1 0 0,1 0-1,0-1 1,21 35 0,-26-52-399,1 0 1,0 0-1,0 0 1,1-1 0,0 1-1,12 8 1,24 11-5289,-16-18-1850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8.4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0 326 3969,'2'0'8348,"553"-36"-3952,-398 21-4096,542-47 1334,836-79-74,-695 101-2659,-838 8-10695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8.9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4793,'0'0'9226,"84"42"-8826,-51-14-216,-3 4-184,-9 7-224,-21 21-1032,0-6-1385,-13-12-2440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5433,'0'0'1568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9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1 4929,'0'0'5145,"0"219"-3392,0-126-289,0 9-408,-4 12-584,-5 6-472,-7 7-200,-5 15-1104,0-32-1745,8-36-1680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9.7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0 102 5489,'0'0'3874,"39"-14"-2747,128-44-281,-141 50-756,1 1 1,-1 2-1,1 0 0,0 2 1,1 1-1,51 4 1,-19-1-97,-54-1-12,0 0 1,0 0-1,-1 0 1,1 1 0,0 0-1,0 0 1,0 0-1,6 3 1,-10-3-3,0 1 0,0-1 0,-1 0 0,1 1 0,-1-1 0,1 1 0,-1 0 0,0-1 0,1 1 0,-1 0 0,0 0 0,0 0 0,0 0 0,-1 0-1,1 0 1,0 0 0,-1 0 0,1 0 0,-1 0 0,0 0 0,0 1 0,0-1 0,0 0 0,0 4 0,-1 6 35,0 1-1,-1-1 1,0 1 0,0-1 0,-2 0-1,1 0 1,-2 0 0,0-1-1,-8 16 1,-8 8 6,-38 49 0,34-50-43,-100 155-764,117-179 175,9-17 79,9-17 352,-6 21 201,-1 0 0,1 0 1,0 0-1,-1 1 0,1-1 0,0 1 0,1 0 0,-1 0 0,0 1 0,1-1 0,-1 1 0,8-1 0,58-5 289,-54 7-267,72-1 57,-87 1-99,0 1 0,0-1 0,0 0 0,0 1-1,0-1 1,0 0 0,0 1 0,0 0 0,0-1 0,0 1-1,0-1 1,0 1 0,0 0 0,0 0 0,-1 0 0,1-1-1,0 1 1,-1 0 0,1 0 0,0 0 0,-1 0 0,1 0 0,-1 0-1,0 0 1,1 0 0,-1 0 0,0 0 0,1 1 0,-1-1-1,0 0 1,0 0 0,0 1 0,1 50 68,-2-35-34,0 4-34,-1 0 1,-1 0-1,-1 0 0,-1 0 0,0-1 0,-2 0 0,-1 0 1,-14 28-1,-13 16-794,-47 64 0,78-122 684,-11 18-394,-18 25-464,31-46 908,-1 0 0,1 0 0,-1 0 1,0-1-1,0 1 0,-1-1 0,1 1 1,0-1-1,-1 0 0,1 0 0,-5 1 1,8-3 59,0 1 0,-1-1-1,1 0 1,0 0 0,-1 0 0,1 1 0,-1-1 0,1 0 0,0 0 0,-1 0 0,1 0 0,0 0-1,-1 0 1,1 0 0,-1 0 0,1 1 0,0-1 0,-1-1 0,1 1 0,-1 0 0,1 0 0,0 0-1,-1 0 1,1 0 0,-1 0 0,1 0 0,0 0 0,-1-1 0,1 1 0,0 0 0,-1 0 0,1-1 0,0 1-1,-1 0 1,1 0 0,0-1 0,0 1 0,-1 0 0,1-1 0,0 1 0,0 0 0,0-1 0,-1 1-1,1 0 1,0-1 0,0 1 0,0-1 0,0 1 0,0 0 0,0-1 0,0 1 0,0-1 0,0 1 0,0 0-1,0-1 1,0 1 0,0-1 0,0 1 0,0 0 0,0-1 0,0 1 0,0 0 0,1-1 0,-1 0-1,0 1 3,1-6 21,0 0 0,0 1 0,1-1 1,-1 0-1,1 0 0,0 1 0,1-1 0,0 1 0,-1 0 1,2 0-1,-1 0 0,1 0 0,-1 1 0,1-1 0,0 1 0,1 0 1,-1 0-1,8-5 0,13-9 125,1 2 0,37-19-1,-44 25-117,95-43 111,-70 34-338,45-26 1,-63 28-1327,-19 5-1739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0.0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420 0 7050,'0'0'3448,"-205"237"-3392,150-180-56,5-7-592,8-11-600,8-25-913,9-11 361,17-3-576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0.3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4289,'0'0'4857,"240"124"-3281,-161-82-327,5-14-649,9-13-544,70-15-56,-24-29-1881,-9-20-2064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0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7626,'0'0'4954,"40"3"-4671,134 8-297,-34-6-2119,-139-5 1990,1 1 1,-1-1 0,1 0 0,-1 1 0,1-1 0,-1 1 0,1-1 0,-1 1-1,1 0 1,-1-1 0,0 1 0,0 0 0,1 0 0,-1 0 0,0 0 0,0 0-1,0 0 1,0 1 0,0-1 0,0 0 0,0 1 0,0-1 0,-1 0-1,2 2 1,-1 1-67,0 0-1,-1-1 0,1 1 0,-1 0 1,0 0-1,0 0 0,0-1 0,0 1 1,0 0-1,-2 3 0,-1 7-281,-1-1 1,0 0-1,-1 0 0,0-1 1,-8 15-1,-24 29-158,-64 76 1,60-81 2410,-57 91 0,94-137-1374,1 0-1,0 1 0,0-1 0,1 1 1,0-1-1,0 1 0,0 0 0,1 0 1,-2 9-1,7-14 272,2-1-553,0-1 1,0-1-1,-1 1 0,1-1 1,0 0-1,-1 0 1,0-1-1,1 0 0,-1 0 1,0 0-1,-1 0 0,1-1 1,0 0-1,5-6 1,12-13 46,28-35 0,-40 44-128,16-19-373,-2-1 1,28-51-1,-41 64-158,-2 0-1,0-1 1,-1 0 0,-1 0-1,7-40 1,-22 103 1443,-19 55 0,-4 14 166,14-25 113,-9 139 0,18 88-102,12-285-1090,-4-26-22,0 0 0,0-1 0,1 1 0,-1 0 0,0-1 0,1 1 0,-1-1-1,0 1 1,1 0 0,-1-1 0,1 1 0,-1-1 0,1 1 0,-1-1 0,1 0 0,-1 1 0,1-1 0,0 1 0,-1-1 0,1 0-1,0 1 1,0-1-3,0 0-1,0 0 0,-1 0 1,1 0-1,0-1 1,0 1-1,0 0 0,-1 0 1,1 0-1,0-1 0,0 1 1,-1 0-1,1-1 1,0 1-1,-1-1 0,1 1 1,0-1-1,-1 1 0,2-2 1,16-23-200,7-22-1244,28-80 0,71-214-3483,-68 179 2491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1.1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1 153 1456,'0'0'6079,"2"35"-4489,0-3-1225,6 206 1595,-8 86-1122,2-348-1119,1 1 1,1-1 0,1 1-1,0 0 1,2 1-1,16-36 1,71-134-586,-93 190 858,106-185-462,-89 160 565,2 0 0,0 2 0,2 0 1,36-32-1,-54 52 16,1 1 0,0 0 0,0 0 1,0 1-1,1 0 0,-1 0 0,1 0 1,0 0-1,0 1 0,0 0 0,0 0 1,0 1-1,0 0 0,1 0 0,-1 0 1,8 1-1,-12 0-81,-1 0-1,1 0 1,-1 1 0,0-1 0,1 1-1,-1-1 1,0 1 0,0-1 0,1 1-1,-1 0 1,0-1 0,0 1 0,0 0 0,0 0-1,0 0 1,0 0 0,0 0 0,0 0-1,0 0 1,-1 0 0,1 1 0,0-1-1,-1 0 1,1 0 0,-1 1 0,1-1 0,-1 0-1,1 1 1,-1-1 0,0 0 0,0 3-1,3 51 302,-3-43-251,-1 11-64,-1 0 0,-1 0 0,-1 0 0,-1 0 0,-1-1 0,-1 0 0,-1 0 1,-12 22-1,-15 23-476,-48 69 0,81-133 443,-18 30-255,-3-1 1,0 0-1,-40 39 1,39-52 155,23-18 113,1-1 1,0 0-1,-1 0 1,1 1-1,0-1 0,-1 0 1,1 0-1,0 1 1,-1-1-1,1 0 1,-1 0-1,1 0 0,0 0 1,-1 0-1,1 0 1,-1 1-1,1-1 1,0 0-1,-1 0 0,1 0 1,-1 0-1,1-1 1,-1 1-1,1 0 0,0 0 1,-1 0-1,1 0 1,-1 0-1,1 0 1,-1-1-1,0-3-47,0-1 0,0 0 0,0 1 0,1-1-1,0 1 1,0-1 0,0 0 0,1 1 0,0-7 0,0 1-15,2-7 5,0 1-1,0 0 1,2-1-1,0 2 0,1-1 1,12-24-1,-5 17-17,0 1 0,1-1 0,28-30 0,-9 23 11,-32 28 65,1 1 0,0 0 0,-1 0-1,1 0 1,0 0 0,0 1 0,0-1 0,0 0 0,-1 1-1,1-1 1,0 1 0,0 0 0,0 0 0,0 0 0,0 0-1,0 0 1,0 0 0,0 0 0,3 1 0,-4-1 2,-1 1 1,1-1 0,0 1-1,-1-1 1,1 0 0,-1 1-1,1-1 1,-1 1 0,1-1 0,-1 1-1,0-1 1,1 1 0,-1 0-1,1-1 1,-1 1 0,0-1-1,0 1 1,1 0 0,-1-1-1,0 1 1,0 0 0,0-1 0,0 1-1,0 0 1,0-1 0,0 2-1,2 86 179,-2-50-143,-1-9-17,-2 0 0,0 0 0,-11 39 1,-30 84-17,-1 1 160,38-125-25,2 0 1,1 1 0,0 40 0,4-64-89,2 11 274,-1-15-305,0-1-1,-1 1 1,1-1 0,0 0 0,0 1-1,0-1 1,0 0 0,-1 0 0,1 0-1,0 0 1,0 0 0,0 0 0,0 0-1,-1 0 1,1 0 0,0 0 0,0 0-1,0 0 1,0-1 0,-1 1 0,1 0-1,1-1 1,4-1 38,0 0 0,0 0-1,-1-1 1,1 1 0,0-1 0,-1-1-1,0 1 1,0-1 0,5-5 0,9-9 120,24-32 0,192-264-1148,-128 149-2495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1.8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 0 8394,'0'0'9244,"17"3"-9020,16 3-131,-1 1 0,0 2 0,42 17-1,-62-21-141,-1 1 0,0 0-1,0 1 1,0 0 0,18 17-1,-24-20-64,-1 0 0,0 1 0,0 0-1,-1 0 1,1 0 0,-1 0 0,0 0 0,0 1-1,-1-1 1,0 1 0,0 0 0,0 0-1,1 10 1,-1-4-147,-1 1 0,-1-1 0,0 1 0,0-1 0,-2 1 0,1-1 0,-2 1 0,1-1 0,-2 0 0,-7 18 0,2-10 27,-1-1 0,-1-1 1,-1 0-1,-1 0 0,-19 20 0,-82 88 131,112-125 109,1 1 0,0-1 0,0 0-1,0 1 1,-1-1 0,2 1 0,-1 0-1,0-1 1,0 1 0,1 0 0,-1 0-1,0-1 1,1 4 0,0-4-7,0-1 0,0 1 1,0-1-1,0 1 0,0-1 0,0 1 0,1-1 0,-1 1 1,0-1-1,1 1 0,-1-1 0,0 1 0,1-1 0,-1 1 1,0-1-1,1 1 0,-1-1 0,1 0 0,-1 1 1,1-1-1,-1 0 0,1 1 0,-1-1 0,1 0 0,-1 0 1,1 0-1,0 1 0,6 0-6,0 0 0,1 0 0,-1-1 0,0 0 0,10-1 0,2 0 103,50 0 24,85 2 75,-153-1-188,0 0 1,1 0-1,-1 1 0,0-1 1,0 0-1,0 1 0,0-1 1,1 0-1,-1 1 0,0-1 1,0 1-1,0 0 0,0-1 1,0 1-1,0 0 0,0 0 1,0-1-1,0 1 0,-1 0 0,1 0 1,0 0-1,0 0 0,-1 0 1,1 0-1,0 2 0,0 0 28,0 1 0,0-1 0,-1 1 0,1-1 0,-1 0 0,0 1 0,0-1 0,0 1 0,-1 4 0,-1 3 55,0 0-1,-1-1 1,0 0-1,0 1 1,-1-1-1,-6 10 1,-14 16-117,-1 0 1,-2-2-1,-2-1 1,0-1-1,-3-1 1,-36 27 0,67-57 15,-13 11-325,0-2 0,-1 1 0,-21 9 1,33-18 201,0 0 1,0-1 0,-1 0 0,1 1-1,-1-1 1,1 0 0,-1-1 0,1 1-1,-1-1 1,1 1 0,-1-1 0,1 0 0,-1 0-1,0-1 1,1 1 0,-1-1 0,1 0-1,-1 0 1,1 0 0,0 0 0,-1 0-1,1-1 1,-3-1 0,2-1-172,0 1 0,0-1 0,1 0 0,0 1 1,0-1-1,0-1 0,0 1 0,1 0 0,-4-7 0,-17-54-3840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2.2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1 4817,'0'0'7906,"0"280"-7010,-12-160-408,3 8-176,5-1-216,0-10-96,4-18-104,0-21-264,0-25-656,50-42-1137,-3-11-255,-1-11-649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2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0 4793,'0'0'5801,"-3"37"-4060,-18 229 728,20-99-1064,1-105-1202,0-61-214,0-1 0,-1 1 1,1 0-1,0 0 1,0-1-1,0 1 0,0 0 1,0 0-1,0 0 1,1-1-1,-1 1 0,0 0 1,0 0-1,0-1 1,1 1-1,-1 0 0,0-1 1,1 1-1,-1 0 1,1-1-1,-1 1 0,1 0 1,-1-1-1,1 1 1,-1-1-1,1 1 1,-1-1-1,1 1 0,0-1 1,-1 1-1,1-1 1,0 0-1,0 0 0,-1 1 1,1-1-1,0 0 1,0 0-1,-1 1 0,1-1 1,0 0-1,0 0 1,-1 0-1,1 0 0,0 0 1,0 0-1,0-1 1,-1 1-1,1 0 1,0 0-1,0 0 0,-1-1 1,1 1-1,0 0 1,-1-1-1,2 0 0,2-1-88,0 0-1,0 0 1,-1-1-1,1 1 1,0-1-1,-1 0 1,1 0-1,-1-1 1,3-3-1,20-35-1057,-1-1-1,-3-1 0,27-73 0,18-38 623,-67 154 577,1 0 1,-1 0 0,0 0-1,1 0 1,0 0-1,-1 0 1,1 0-1,-1 0 1,1 0 0,0 0-1,0 0 1,0 0-1,-1 1 1,1-1 0,0 0-1,0 1 1,0-1-1,0 0 1,0 1 0,0-1-1,0 1 1,0 0-1,1-1 1,1 1-1,-2 0 16,0 0-1,1 1 0,-1-1 0,0 1 0,0 0 0,0-1 0,1 1 0,-1 0 0,0 0 0,0 0 0,0 0 0,0 0 0,-1 0 0,1 0 0,0 0 0,0 0 0,1 2 0,4 9 278,0 0 1,-1 1 0,4 16-1,-6-23-268,48 180 707,-51-185-896,0-1 0,0 0-1,1 1 1,-1-1 0,0 1 0,0-1 0,0 0-1,0 1 1,0-1 0,1 0 0,-1 1 0,0-1-1,0 0 1,1 1 0,-1-1 0,0 0 0,0 1 0,1-1-1,-1 0 1,0 0 0,1 1 0,-1-1 0,0 0-1,1 0 1,-1 0 0,0 0 0,1 1 0,-1-1-1,1 0 1,-1 0 0,0 0 0,1 0 0,-1 0-1,1 0 1,-1 0 0,0 0 0,1 0 0,-1 0-1,1 0 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2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5657,'0'0'9438,"1"34"-8069,5 111-237,-5 77 2934,-2-237-3985,1 0 0,0 0 0,2-1 0,-1 1 0,2 0 0,0 0 0,1 0 0,0 1 0,1-1 0,12-23 0,-9 22-261,1 1 0,0 0 0,1 0 0,1 1 0,0 1 0,1 0 0,0 0 0,18-14-1,-11 21-1120,12 6-6881,-18 1 4023,1-1-1291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1976,'0'0'11220,"-3"5"-10513,-1 3-406,1 1-1,0-1 1,0 1 0,1 0 0,0 0-1,1 0 1,0 0 0,0 0-1,1 0 1,0 0 0,2 13 0,-2 12 672,5 71 2417,20 112 0,-1-17-1117,5 241-356,-23-150-4597,-7-272 1786,1-14 280,-1-1 0,1 1-1,0-1 1,1 1 0,-1-1-1,1 1 1,0-1 0,2 6-1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3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9 493 848,'0'0'22389,"0"220"-21709,0-178-592,0-3-88,0 0-1248,-8-7-2225</inkml:trace>
  <inkml:trace contextRef="#ctx0" brushRef="#br0" timeOffset="1">123 1 7586,'0'0'7977,"0"187"-8201,0-123-2000,8-18-3017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3.4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1 1448,'0'0'12139,"-21"7"-11963,21 10-112,0 12-48,0 10 136,-4 7-40,-9 3-48,1-3-64,-1 0-208,5-10-1336,-1-22-2801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4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68 4185,'0'0'7936,"5"13"-7340,-1-4-489,1 1 32,0 1 1,-1 0-1,-1 0 0,1 0 0,-2 0 1,3 23-1,-4 130 2054,-1-90-548,0-72-1053,-2-22-406,3-36-1,0 19-476,-1 26 123,1 0 0,1 1 0,0-1 0,1 1-1,0-1 1,1 1 0,-1 0 0,2 0 0,0 1-1,0-1 1,1 1 0,0 0 0,0 0 0,1 1-1,13-14 1,3 1-206,1 0 0,1 2-1,0 1 1,35-19 0,-52 32 367,1 1 1,1 0-1,-1 0 1,0 1-1,1 0 1,0 1-1,0 0 0,0 1 1,0 0-1,0 0 1,18 2-1,-25 0 28,0 0-1,0 0 0,-1 0 1,1 0-1,0 0 1,-1 0-1,1 1 0,-1-1 1,1 1-1,-1 0 1,0-1-1,0 1 0,1 0 1,-1 0-1,-1 1 1,1-1-1,0 0 0,0 1 1,-1-1-1,0 1 0,2 3 1,3 8 324,0 0 0,7 25 1,-13-38-317,8 35 1146,-1 0 0,-2 0 1,1 69-1,-5-14-2073,-1-50-1530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4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354 51 6489,'0'0'11739,"-19"-8"-11204,-65-25-365,79 31-166,-1 0-1,1 1 0,-1-1 0,0 1 0,0 0 0,1 1 0,-1 0 0,0 0 1,0 0-1,0 0 0,1 1 0,-1 0 0,0 0 0,1 1 0,-11 3 0,7 0-23,-1 1-1,1 0 0,0 0 0,0 1 0,-13 14 0,14-14 18,-1 1-71,1 1 1,0 0-1,0 0 0,-12 19 1,17-23-61,1 0 1,-1 1-1,1-1 1,0 1-1,0-1 1,1 1-1,-1 0 1,1 0-1,1 0 1,-1 0-1,1 11 1,1-13 64,0-1 0,0 1 0,1-1-1,-1 1 1,1-1 0,0 0 0,0 1 0,0-1 0,0 0 0,0 0 0,0 0 0,1-1-1,0 1 1,0-1 0,-1 1 0,1-1 0,0 0 0,1 0 0,-1 0 0,0 0 0,5 1-1,13 6-82,1 0 0,28 7-1,-35-11 71,33 7-51,-32-8 119,0 0 1,0 1-1,0 1 1,20 10-1,-34-15 12,-1 0 0,1 1 0,0-1 0,-1 0-1,1 1 1,-1-1 0,0 1 0,1 0 0,-1-1-1,0 1 1,0 0 0,0 0 0,0 0 0,0 0 0,-1 0-1,1 0 1,-1 0 0,1 0 0,-1 0 0,0 0-1,1 0 1,-1 0 0,0 0 0,-1 0 0,1 0-1,0 1 1,-1 1 0,0 1 15,0 0 0,-1 1 0,0-1 0,0 0 0,0 0 0,0 0 1,-1-1-1,0 1 0,-6 7 0,-16 14-72,-2-2 1,-1-1-1,-1-1 1,-1-1 0,-33 17-1,29-17-317,16-9-54,14-9 136,0 0-1,0 0 1,0-1-1,0 0 1,0 0-1,-1 0 1,1 0 0,-1-1-1,1 1 1,-7 0-1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5.2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30 440 8362,'0'0'7785,"-17"237"-6744,8-173-945,5-8-96,4-17-1409</inkml:trace>
  <inkml:trace contextRef="#ctx0" brushRef="#br0" timeOffset="1">101 1 5433,'0'0'4201,"50"184"-3609,-25-117-592,17 0-672,0-17-2169,-8-15-1455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5.5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307 234 5809,'0'0'8113,"-16"-7"-8027,5 2-46,-7-3-105,-2 0 0,1 2 0,-35-8 0,49 13 44,0 0-1,0 0 1,0 1-1,0-1 1,0 1-1,0 0 0,-1 1 1,1-1-1,0 1 1,0 0-1,0 0 0,0 1 1,0-1-1,0 1 1,1 0-1,-1 1 1,1-1-1,-1 1 0,1 0 1,0 0-1,0 0 1,-6 6-1,4-1 12,1 0 0,0 0 0,0 0 0,1 0 0,0 1 0,0 0 0,1 0 0,0 0 0,-2 15 0,1 2 36,2 0 0,0 34 1,2-57-21,0 1 0,0 0 0,0-1 0,1 1 0,-1 0 0,1-1 1,0 1-1,0 0 0,0-1 0,1 1 0,-1-1 0,1 0 0,0 1 0,0-1 0,0 0 1,0 0-1,1 0 0,-1 0 0,6 4 0,-3-4 9,0 0 1,0-1-1,0 1 0,0-1 1,0 0-1,1 0 0,-1-1 1,0 0-1,1 0 0,0 0 1,-1-1-1,11 0 0,-9 0-39,0-1 1,0-1-1,0 1 0,0-1 0,-1 0 0,1-1 0,-1 0 0,1 0 1,-1 0-1,0-1 0,0 0 0,-1 0 0,1 0 0,-1-1 1,0 0-1,0 0 0,8-10 0,7-10-962,-2-2 0,27-50 0,-14 15-1599,36-104 1,-35 65-348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5.8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0 2248,'0'0'3907,"-6"31"-2500,0-1-1020,-5 33 776,-7 98 1,16 46 673,3-128-1545,-1-61-297,0 0 1,1 0-1,1 0 0,1-1 0,7 23 0,-9-35-101,0-1-1,1 1 1,0-1-1,0 0 1,0 1 0,1-1-1,-1 0 1,1 0-1,0-1 1,0 1-1,1-1 1,-1 1 0,1-1-1,-1 0 1,1 0-1,0-1 1,0 1-1,0-1 1,1 0 0,-1 0-1,0 0 1,1 0-1,-1-1 1,9 2-1,3-2 37,-1 0-1,1-1 1,-1-1-1,0 0 0,1-1 1,-1 0-1,0-2 1,0 0-1,-1 0 0,1-2 1,-1 1-1,0-2 1,0 0-1,-1-1 0,0 0 1,0-1-1,22-20 1,-22 18 163,-1-1-1,0-1 1,-1 0 0,-1 0 0,0-1 0,0 0 0,-2-1 0,0 0 0,0 0-1,-1-1 1,-1 0 0,-1 0 0,-1-1 0,0 1 0,-1-1 0,2-18-1,-4 21-57,-1 0 0,0 0 0,0 0 0,-2-1 0,0 1 0,-4-17 0,5 29-5,0-1-1,0 0 0,-1 0 0,1 1 0,-1-1 0,0 0 0,1 1 0,-1 0 0,0-1 0,0 1 0,-1 0 0,1 0 0,0 0 0,-4-2 0,2 2 34,0 1 0,1-1-1,-1 1 1,0 0 0,0 0-1,0 0 1,0 1-1,0-1 1,0 1 0,0 0-1,0 0 1,0 1 0,-7 1-1,8-2-41,0 1 1,1 0-1,-1 0 0,1 0 0,-1 0 0,0 0 0,1 0 1,0 1-1,-1 0 0,1-1 0,0 1 0,0 0 0,0 0 1,0 0-1,-2 3 0,0 0 25,1 1 0,-1-1 0,1 1 0,1 0 0,-1-1 0,-2 11 0,1 3 169,0 0-1,1 1 1,0 31-1,2-30 74,1 0-1,4 33 1,-3-47-226,1 1 0,-1-1 0,2 0 0,-1-1 0,1 1 1,0 0-1,0-1 0,1 1 0,0-1 0,0 0 0,6 6 0,-5-5-51,0-1 0,1 0-1,0-1 1,0 1 0,1-1-1,-1 0 1,1-1 0,0 1 0,0-2-1,1 1 1,-1-1 0,1 0-1,0 0 1,-1-1 0,10 2-1,21 0-731,0-2-1,0-1 1,60-7-1,2-15-3532,-99 21 4197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6.3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 1 9970,'0'0'4370,"16"14"-4259,6 6-56,21 25 1,-41-42-50,0 0 0,0 0 0,0 0 0,0 0 0,-1 1 0,1-1 0,-1 0 0,0 1 0,0-1-1,0 0 1,-1 1 0,1 0 0,-1-1 0,1 1 0,-1-1 0,-1 1 0,1-1 0,0 1 0,-1-1 0,-1 5 0,1 2-5,-1-1-14,0-1-1,0 1 0,-1-1 1,0 0-1,-1 0 0,1 0 0,-1-1 1,-9 12-1,-5 5-155,-24 25 0,25-31 60,-146 147-697,161-163 795,-1 0-1,1 1 1,-1-1-1,1 1 1,0 0-1,0-1 0,0 1 1,1 0-1,-1 0 1,1 0-1,-1 1 1,1-1-1,0 0 1,0 0-1,1 1 1,-1 3-1,1-6-23,0 0 0,1-1 0,-1 1 0,0 0 0,1 0 0,-1-1 0,1 1 0,0 0 0,-1-1 0,1 1 0,-1 0 0,1-1 0,0 1 0,0-1 0,-1 1-1,1-1 1,0 1 0,0-1 0,-1 0 0,1 1 0,0-1 0,0 0 0,0 0 0,0 0 0,0 0 0,0 1 0,-1-1 0,1 0 0,0-1 0,0 1 0,0 0 0,0 0 0,0 0 0,1-1 0,4 1-146,190-1-646,-74-1 875,-120 2-21,0 0 1,-1 0-1,1 0 0,0 0 0,0 0 0,0 0 0,0 1 0,-1-1 0,1 0 0,0 1 1,0 0-1,-1-1 0,1 1 0,0 0 0,-1 0 0,1 0 0,-1 0 0,1 0 0,1 2 0,-1 0 70,-1-1-1,0 1 1,0 0-1,0 0 1,0-1-1,-1 1 0,1 0 1,-1 0-1,0 0 1,0 0-1,0 5 0,0-1 17,1 1 0,-1-1 0,-1 0 0,0 1 0,0-1 0,0 0 0,-1 0 0,0 0 0,0 0 0,-1 0 0,0 0 0,0 0 0,-1-1 0,1 0 0,-1 1 0,-1-1 0,-5 6 0,-17 18-180,-1 0-1,-2-3 1,0 0-1,-63 41 1,93-68 48,0-1 0,0 1 0,0 0 0,0 0 0,0 0 0,0 0 0,0 0 1,0 0-1,0 0 0,0-1 0,0 1 0,0 0 0,0 0 0,0 0 0,0 0 0,0 0 0,0 0 1,0 0-1,0-1 0,0 1 0,0 0 0,0 0 0,0 0 0,0 0 0,0 0 0,0 0 1,-1 0-1,1 0 0,0 0 0,0 0 0,0-1 0,0 1 0,0 0 0,0 0 0,0 0 0,0 0 1,-1 0-1,1 0 0,0 0 0,0 0 0,0 0 0,0 0 0,0 0 0,0 0 0,0 0 0,-1 0 1,1 0-1,0 0 0,0 0 0,0 0 0,0 0 0,0 0 0,0 0 0,0 0 0,-1 0 1,1 1-1,0-1 0,0 0 0,0-30-2740,0-16-1980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36.6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4577,'0'0'5793,"33"216"-3808,-24-113 55,-5 7 401,-4 3-105,0-3-1144,0-15-752,0-13-440,0-22-336,0-21-1624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0.5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1 110 2537,'0'0'312,"38"-28"-216,-30 7 184,0 3-32,-3 0-248,-1 4-504,4 4-1801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4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752 0 5457,'0'0'17708,"-63"60"-16444,12-14-392,-16 8 57,-17 9-369,-8 8-288,0 4-272,4 2-1232,-5 19-2241,26-18-5081,13-18-1864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0.8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468 4 4017,'0'0'9757,"-12"0"-9464,-1-1-208,7 0-48,-1 0 0,1 1 0,-1 0 0,0 0 0,1 0 0,-1 1 0,1 0 0,0 0 0,-9 3 0,5 1 28,0 1 0,0 0 1,0 0-1,0 0 0,1 2 1,-11 10-1,-50 56 465,52-54-321,0 0 122,1 1 0,0 1-1,2 1 1,0 0 0,-12 28 0,21-36-320,0 0 0,1 1 0,0-1-1,2 1 1,0 0 0,0 0 0,1 1 0,2-1 0,1 32 0,2-34-50,0 0 1,1-1-1,0 0 1,1 0-1,1 0 0,0 0 1,1-1-1,0 0 1,17 21-1,23 43-28,-42-68 35,-2 1 0,1 0 0,-1-1 0,-1 1 0,1 0 0,-1 0 1,0 16-1,0-15-61,-2-1 0,0 1 1,0 0-1,0 0 1,-1 0-1,-1-1 1,0 1-1,0 0 0,-1-1 1,0 0-1,-1 0 1,1 0-1,-9 13 0,-144 217-3843,153-235 3804,1 0 0,0 0 0,0 1 0,1-1 0,0 1 0,-1 0 0,1-1 0,1 1 0,-1 7 1,0-9 92,1-1 1,1 1 0,-1-1-1,0 1 1,1 0 0,-1-1-1,1 1 1,0-1 0,-1 0-1,1 1 1,1-1 0,-1 1-1,0-1 1,0 0 0,1 0-1,-1 0 1,1 0 0,3 3-1,8 6 74,-1 1-1,0 0 0,0 0 0,-2 1 0,1 1 0,-2 0 1,0 0-1,0 1 0,-2 0 0,1 1 0,-2-1 0,0 1 0,-1 0 1,-1 1-1,0-1 0,-2 1 0,2 28 0,-1 130 594,-4-111-448,-1 0 198,-20 123 0,-30 60 525,34-167-665,8-16-384,17-84-1249,19-37-1,-18 40 631,30-68-3907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1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1728,'0'0'11842,"11"0"-10718,424 12 4741,40 1-3819,1111-17 1147,-1517 5-3199,0 3 0,0 3 0,0 2 0,-1 4 1,97 31-1,-102-19-21,-58-22 24,-1-1 0,1 1 0,-1-1 0,0 1-1,0 0 1,0 1 0,-1-1 0,1 1 0,-1 0 0,5 6-1,-7-9-22,-1 0-1,1-1 0,-1 1 0,1 0 0,-1 0 0,0-1 0,1 1 0,-1 0 0,0 0 0,0 0 0,0-1 0,1 1 1,-1 0-1,0 0 0,0 0 0,0 0 0,0-1 0,0 1 0,-1 0 0,1 0 0,0 0 0,0 0 0,0-1 0,-1 1 1,1 0-1,0 0 0,-1-1 0,1 1 0,-1 0 0,1 0 0,-1-1 0,1 1 0,-1 0 0,0-1 0,1 1 0,-1-1 0,0 1 1,-1 0-1,-36 13-1875,26-11 1361,-156 47-9973,80-25 3756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1.7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68 336,'0'0'13015,"40"8"-11523,-12-3-1213,37 8 509,1-2 0,100 1 0,701-13 2370,-339-40-3382,-525 41 167,2 0-196,1-1-1,-1 0 1,0 0-1,0 0 1,0 0-1,9-4 1,-13 4-20,1 0 1,-1 0 0,0 0-1,0 0 1,1 0 0,-1-1 0,0 1-1,0 0 1,0-1 0,-1 1-1,1-1 1,0 1 0,0-1-1,-1 1 1,1-1 0,-1 1 0,1-1-1,-1 1 1,0-1 0,1 0-1,-1 1 1,0-1 0,0 0-1,-1-2 1,1-22-4532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2.1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6609,'0'0'3745,"-30"284"-2064,30-150-169,0 22-392,0 0-376,0-4-336,0-14-288,0-25-120,0-28-352,9-24-384,-1-33-496,13-28-817,0-28-535,0-29-1393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2.6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9770,'0'0'2867,"42"11"-2612,-4-1-180,57 14 346,115 15-1,191-10 416,-103-10-927,-7 24-422,-240-32 329,75 28 0,-110-33 173,-1 0-1,0 2 1,0 0-1,-1 0 1,0 1 0,0 1-1,-1 0 1,20 21 0,-30-28 55,0 1 1,-1-1-1,1 0 1,-1 1-1,0 0 1,0-1-1,0 1 1,0 0-1,1 7 1,-2-11-31,0 1 1,0 0-1,0-1 1,0 1-1,-1-1 1,1 1-1,1-1 1,-1 1-1,0-1 1,0 0-1,0 0 1,0 1-1,0-1 1,0 0-1,0 0 1,0 0-1,0 0 1,0 0-1,1 0 1,-1-1-1,0 1 1,1-1-1,-1 1 87,0 0 0,0-1-1,0 1 1,-1 0 0,1 0-1,0 0 1,0 0 0,0-1-1,0 1 1,-1 0 0,1 0-1,0 1 1,0-1 0,0 0 0,0 0-1,-1 0 1,1 0 0,0 1-1,0-1 1,0 0 0,-1 1-1,1-1 1,0 1 0,-1-1 0,1 1-1,0-1 1,-1 1 0,1-1-1,1 2 1,4 174 3612,0 2-2785,-7 102 603,3 309 227,-2-549-1823,0-12-380,1 1 0,2-1 0,6 32 0,-6-93-10502,-3-5 4465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2.9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9746,'0'0'10194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3.1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193 1 5097,'0'0'7183,"0"4"-6432,-4 56 2282,-2 1 1,-22 91-1,6-42-1547,-79 280 983,73-298-2463,24-113-5706,6-32 182,0 37 4328,2 1 0,0-1 1,1 1-1,0-1 0,1 1 0,12-21 0,15-25-2650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3.4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4561,'0'0'11082,"227"7"-10161,-156-7-241,1 0-160,-1 0-128,-8 0-184,-4 0-88,-13 0-80,-13 0-40,-12 0-760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3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1 1456,'0'0'14285,"21"27"-13250,72 91-235,-76-97-473,0 1 0,-1 0 0,21 41 0,-34-55-302,0-1-1,-1 1 1,1 0-1,-2 0 0,1 0 1,-1 0-1,0 0 0,-1 0 1,0 0-1,0 0 0,-1 0 1,0 0-1,-3 13 0,2-15-19,0 0-1,-1 0 0,0-1 1,0 1-1,0-1 0,-1 1 0,0-1 1,0 0-1,0 0 0,-1-1 1,1 1-1,-1-1 0,0 0 1,0 0-1,-8 4 0,-14 7 72,-54 24 0,59-30-78,-16 9 145,-2-1-1,0-2 0,0-3 1,-55 11-1,89-22 93,143 8 147,-82-3-313,78 9 327,-2 0-798,-44-11-4847,-64-4-2032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8:54.1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1 12851,'0'0'15027,"-247"70"-38768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1:51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64 624,'0'0'1592,"67"-25"-3208,-50 4 1288,-4 3 136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2.9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1 1560,'0'0'5611,"-4"1"-4855,-17 5 216,21 26 5110,4 31 4294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3.5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177 25 4465,'0'0'10656,"1"-4"-9371,6-17 3546,-7 29-4262,0 9-124,1 25 364,-1 1 0,-3-1 0,-1 0 0,-16 63 0,-11 3-133,-75 286 443,105-384-1283,-2 8 574,1-16-1162,-1-8-1434,-2-23-2465,-2-9-5551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4.4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7090,'0'0'6641,"235"11"-6633,-138-11 104,-5 0-112,-4 0-128,-12 0-72,-18 0-192,-12 0-720,-16 0-625,-18 0-1199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5.0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1 6073,'0'0'5179,"35"12"-4969,110 38-78,-133-47-116,0 1 0,0 1 0,0 0 0,-1 0 0,18 12 0,-26-15-17,-1 0-8,0 0 0,0 0 0,0 0 0,0 0 0,0 1 0,-1-1 0,1 0 0,0 1 0,-1-1 0,0 1 0,0 0 0,0-1 0,0 1 0,0 0 1,0 0-1,-1 0 0,1 0 0,-1-1 0,0 1 0,0 0 0,0 0 0,-1 4 0,1-2-36,-1 0 1,0 0 0,0 0-1,0 0 1,-1 0 0,1-1-1,-1 1 1,-1 0-1,1-1 1,-1 1 0,-5 7-1,-15 11-128,-1-1-1,-41 30 1,5-5 137,59-47 20,1 1-1,-1-1 1,1 0-1,0 1 1,-1-1 0,1 0-1,-1 0 1,1 1-1,0-1 1,-1 1-1,1-1 1,0 0-1,0 1 1,-1-1-1,1 1 1,0-1 0,0 1-1,0-1 1,-1 1-1,1-1 1,0 1-1,0-1 1,0 1-1,0-1 1,0 1 0,0-1-1,0 1 1,0-1-1,0 1 1,0-1-1,0 1 1,0-1-1,1 0 1,-1 1-1,0-1 1,0 1 0,0-1-1,1 1 1,-1-1-1,0 1 1,1-1-1,-1 0 1,0 1-1,1-1 1,-1 0 0,0 1-1,1-1 1,-1 0-1,1 1 1,-1-1-1,0 0 1,1 0-1,0 1 1,27 9-451,-26-10 487,90 17-466,-66-14 347,-1 2 0,1 0 1,-2 2-1,37 13 0,-58-18 136,0 0 1,-1 0-1,1 0 0,0 0 0,-1 0 1,0 0-1,0 1 0,1-1 0,-1 1 1,-1 0-1,1-1 0,0 1 1,-1 0-1,1 0 0,-1 0 0,0 0 1,0 0-1,0 0 0,0 1 0,-1-1 1,0 0-1,1 0 0,-1 1 0,0-1 1,0 0-1,-1 0 0,1 1 1,-1-1-1,1 0 0,-1 0 0,0 0 1,0 1-1,-1-1 0,0 2 0,-4 4 65,0-2-1,0 1 0,-1-1 1,0 0-1,0 0 0,-11 6 0,-55 38 48,54-39-149,-12 8-129,-84 51-376,102-64-121,1-1 1,-2-1 0,1 0 0,0 0 0,-1-2-1,0 1 1,-17 0 0,12-3-2668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5.4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78 7138,'0'0'7065,"168"0"-7065,-106-11-216,-3 1-336,-8-4-688,-9-4-817,-13 7-1512,-12-3-1400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5.8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 0 4625,'0'0'7851,"39"32"-7535,120 101-96,-148-124-182,-2 1 0,1-1 0,12 18 0,-20-25-25,-1 1-1,0-1 1,0 0-1,0 1 0,0-1 1,0 1-1,0-1 1,-1 1-1,1 0 0,-1 2 1,2 7 29,-1-5-33,0 0 0,-1 0 0,0 0 0,0 0 0,0 0 0,-1 0 0,0 0 1,0 0-1,-1 0 0,0 0 0,0-1 0,-1 1 0,0-1 0,0 1 0,0-1 0,-1 0 0,0 0 0,0 0 1,0-1-1,-6 6 0,-9 7-126,-1-1 0,0 0 0,-1-2 0,-23 14 0,-77 40-924,121-69 1035,1 0 1,-1 0 0,0 0-1,0 0 1,0 1-1,0-1 1,0 0-1,0 0 1,0 0 0,0 0-1,0 0 1,0 0-1,0 0 1,0 0-1,0 0 1,0 0 0,0 0-1,0 0 1,0 0-1,0 0 1,0 0 0,0 1-1,0-1 1,0 0-1,0 0 1,0 0-1,0 0 1,0 0 0,0 0-1,0 0 1,0 0-1,0 0 1,0 0-1,0 0 1,0 0 0,0 0-1,0 1 1,0-1-1,0 0 1,0 0-1,0 0 1,0 0 0,0 0-1,0 0 1,0 0-1,0 0 1,0 0-1,0 0 1,0 0 0,0 0-1,0 0 1,0 0-1,-1 0 1,1 0-1,0 0 1,10 1-242,-9-1 258,291 0-1830,-227 0-1225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6.6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 0 3657,'0'0'9258,"37"11"-8818,117 35-232,-140-42-179,-1 0 0,-1 1 0,1 1 0,20 12 0,-30-16-24,1 1 0,-1 0 0,0 0 0,0 0 1,-1 1-1,1-1 0,-1 1 0,0-1 0,0 1 0,0 0 0,2 4 1,-2-2-64,0-1 1,0 1-1,0-1 1,-1 1 0,0 0-1,0 0 1,-1-1-1,0 1 1,0 0 0,0 0-1,0 0 1,-1 0-1,0-1 1,0 1 0,-1 0-1,0-1 1,1 1-1,-2-1 1,1 0 0,-1 1-1,0-1 1,0 0-1,-5 6 1,-7 7-373,-1-1 1,0 0-1,-1-1 0,-26 18 1,35-28 346,-96 71-1284,-32 26 772,136-103 623,0 0 0,0 0-1,0 0 1,-1 0 0,1 0-1,0 1 1,0-1 0,-1 0 0,1 0-1,0 0 1,0 0 0,0 1 0,0-1-1,-1 0 1,1 0 0,0 1 0,0-1-1,0 0 1,0 0 0,0 0-1,0 1 1,0-1 0,0 0 0,0 1-1,-1-1 1,1 0 0,0 0 0,0 1-1,0-1 1,0 0 0,1 0-1,-1 1 1,0-1 0,0 0 0,0 1-1,10 2 437,22-2-183,-26-2-132,38 2 271,0-3-1,-1-1 1,80-17-1,-91 12-629,-1-1 0,-1-2 0,35-16 0,-42 14-1980,-22 12 1983,-1 1-1,1-1 0,-1 0 1,0 1-1,1-1 0,-1 1 0,0-1 1,1 0-1,-1 0 0,0 1 1,0-1-1,0 0 0,0 1 1,1-1-1,-1 0 0,0 0 1,-1-1-1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7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5505,'0'0'8298,"269"10"-8002,-168-10-192,-5 0-104,-12-3-416,-21 3-1088,-25 0-1961,-26 0-1160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7.8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 0 4761,'0'0'5000,"21"6"-4763,69 19-51,-84-24-177,-1 1 0,1 1 1,0-1-1,-1 1 0,1 0 1,-1 1-1,0-1 1,0 1-1,0 0 0,-1 0 1,1 0-1,-1 1 0,0 0 1,0 0-1,0 0 1,-1 0-1,0 0 0,0 1 1,0-1-1,3 11 1,-5-11-31,0 0 1,0 1-1,0-1 1,-1 1 0,0-1-1,0 0 1,0 1 0,0-1-1,-1 1 1,0-1-1,0 0 1,-1 1 0,1-1-1,-1 0 1,0 0 0,-1 0-1,1 0 1,-1 0 0,0-1-1,-6 8 1,-13 11 9,-1-2-1,-1 0 1,0-2 0,-2-1 0,0 0-1,-38 17 1,129-30-74,122-12 1472,-186 7-1356,0 0 1,-1 0-1,1 0 1,0 0-1,-1 0 1,1 1-1,0-1 1,-1 0-1,1 1 1,0-1-1,-1 0 1,1 1-1,-1-1 1,1 1-1,-1-1 1,1 1-1,-1-1 1,1 1-1,-1-1 1,1 1-1,-1-1 1,0 1-1,1 0 1,-1-1-1,1 2 1,4 25 293,-5-21-307,0 0 0,0 0 0,-1 1 0,1-1 0,-1 0-1,-4 12 1,-1-7-89,0-1 1,0 1-1,-1-1 0,-1 0 0,-10 11 0,-50 47-1549,30-32 246,2-1-1076,12-11-477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8.3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 4617,'0'0'5289,"227"-7"-4849,-147 0-312,-1 3-128,-7 1-456,3 3-928,-16 0-1329,-17 0-2432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32 3305,'0'0'8112,"16"-6"-7216,-5 3-780,2-2-2,0 1 0,0 0 1,0 1-1,1 1 1,0 0-1,-1 0 1,26 2-1,-35 0-112,0 1 0,0 0 0,0 0-1,0 0 1,0 0 0,0 1 0,-1-1 0,1 1 0,-1 0-1,1 0 1,-1 1 0,1-1 0,-1 1 0,0-1-1,0 1 1,0 0 0,-1 0 0,1 0 0,-1 1 0,0-1-1,0 0 1,0 1 0,0 0 0,1 4 0,-1-4 2,-1 1 1,0 0 0,0 0-1,0 0 1,-1 0 0,0 0 0,0 0-1,0-1 1,-1 1 0,1 0-1,-1 0 1,0 0 0,-1 0-1,1-1 1,-1 1 0,0 0-1,0-1 1,0 0 0,-1 1 0,-3 4-1,-12 11 24,0-1 1,-1-1-1,0-1 0,-2-1 0,-26 17 1,-3 2 23,-182 140 24,226-171-89,5-3 5,0-1-1,0 1 1,-1 0 0,1-1 0,0 1-1,0 0 1,0 0 0,1-1-1,-1 1 1,0 0 0,0 0-1,0 0 1,1 0 0,-1 0 0,0 0-1,1 1 1,-1-1 0,1 0-1,-1 0 1,1 0 0,0 0-1,-1 1 1,1-1 0,0 2 0,6-2-135,3-1 87,25 0-171,0-1 0,-1-1 1,43-9-1,-53 5 28,-8 2 11,1 0-1,-1 1 1,1 1-1,15-1 0,-28 18 63,-3-12 115,-1 4 17,0 0-1,0 1 0,0-1 1,-1 0-1,0 1 1,0-1-1,-1 0 1,0-1-1,-5 10 1,-41 58 18,6-10-114,42-61-7,-1-1 0,1 1-1,0 0 1,0-1-1,0 1 1,0 0 0,0 0-1,1 0 1,-1 0 0,1 0-1,0 0 1,0 5-1,0-6 18,1-1 0,-1 0 0,0 1 0,1-1 0,0 0 0,-1 1 0,1-1 0,0 0-1,-1 0 1,1 1 0,0-1 0,0 0 0,0 0 0,0 0 0,0 0 0,0 0 0,1 0-1,-1-1 1,0 1 0,0 0 0,1 0 0,-1-1 0,0 1 0,1-1 0,1 1 0,8 2-173,-3-1 150,0 1 1,0 0-1,-1 0 1,1 0-1,8 6 1,-14-7 107,1 0 1,-1-1-1,0 2 1,0-1-1,0 0 1,0 0-1,0 0 1,-1 1-1,1-1 1,-1 1 0,0 0-1,1-1 1,-1 1-1,0 0 1,-1-1-1,1 1 1,0 0-1,-1 0 1,1 3-1,0 3 101,-1-1-1,1 1 1,-1 0-1,-1-1 1,0 1 0,0 0-1,-4 12 1,4-18-98,0 0 0,0 0-1,0 0 1,-1-1 0,1 1 0,-1-1 0,0 1 0,0-1 0,0 0 0,0 0 0,0 0 0,0 0 0,0 0 0,-1 0 0,1 0 0,-1-1 0,0 1 0,1-1-1,-1 0 1,0 0 0,0 0 0,1 0 0,-1 0 0,0 0 0,-3-1 0,5 0-14,1 0 0,-1 0 1,1 0-1,0 0 0,-1 0 0,1 0 1,0 0-1,-1 0 0,1 0 0,0 0 0,-1 0 1,1 0-1,0 0 0,-1-1 0,1 1 1,0 0-1,-1 0 0,1 0 0,0-1 0,0 1 1,-1 0-1,1 0 0,0-1 0,0 1 0,-1 0 1,1-1-1,0 1 0,0 0 0,0-1 1,0 1-1,-1 0 0,1-1 0,0 1 0,0 0 1,0-1-1,0 1 0,0-1 0,0-18-337,0 12 102,3-45-1684,15-13-1333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907 285 3281,'0'0'6545,"0"-7"-5306,0-11-676,-1 1 1,-1 0-1,0 0 0,-1 0 0,-1 0 0,-1 1 1,0-1-1,-9-17 0,10 27-473,1 1 0,-1-1-1,0 0 1,0 1 0,-1 0-1,1 0 1,-2 1 0,1-1 0,0 1-1,-1 0 1,0 0 0,0 1-1,-1 0 1,1 0 0,-1 0 0,0 1-1,0 0 1,0 0 0,0 1-1,0 0 1,-14-2 0,4 2-87,0 1 0,0 1 0,0 0 1,0 1-1,0 1 0,0 1 0,0 0 0,1 1 1,-19 7-1,12-1-21,1 1 0,-1 1 0,2 0 0,0 2 0,-33 27 0,15-7 16,1 1 1,2 2-1,2 2 1,1 1-1,2 1 1,-45 82-1,61-96 3,1 2-1,1-1 1,2 2-1,1-1 1,2 2-1,1-1 1,1 1-1,1 0 1,2 0-1,1 0 1,1 1-1,6 46 1,-4-69-2,1-1 0,0 0 0,0 0 0,1 0 0,0 0 0,0 0 0,1 0 0,0-1 0,1 0 0,-1 0 0,1 0 0,10 11 0,-7-11 0,1 1 0,0-2 0,0 1 0,0-1 0,0-1-1,1 1 1,0-2 0,19 8 0,-6-6-16,1-1-1,-1-1 1,1 0 0,0-2-1,0-1 1,-1-1 0,1-1-1,34-5 1,-44 3-65,1-1 0,-1 0 0,1-1 0,-2-1 0,1 0-1,0-1 1,-1 0 0,0-1 0,-1 0 0,23-20 0,-19 13-987,-1-1 1,0 0-1,-1-1 1,-1-1-1,-1 0 1,19-35-1,-12 5-3412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8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6841,'0'0'6834,"4"184"-6362,0-110-472,-4 15-248,0 31-1568,0-24-2033,0-22-2185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09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1 4425,'0'0'5729,"27"-1"-5382,85 1-120,-109 0-208,1 0 0,0 0 1,-1 1-1,1-1 0,-1 1 0,1 0 1,-1-1-1,0 2 0,1-1 1,-1 0-1,0 1 0,0-1 0,0 1 1,0 0-1,0 0 0,0 0 1,0 0-1,0 1 0,-1-1 0,0 1 1,1 0-1,-1-1 0,0 1 1,0 0-1,3 6 0,-3-1 35,0 1-1,0 0 0,-1-1 0,1 1 1,-2 0-1,0 0 0,-1 13 0,1-3 7,0-14-47,0 1 0,-1-1 0,0 1 0,0-1 1,0 0-1,-1 1 0,1-1 0,-1 0 0,0 0 1,-1 0-1,1 0 0,-1 0 0,-7 8 0,0-1-57,-2-1-1,1 0 1,-19 13-1,2-1-295,26-22 299,6-1-43,44-2 83,-30 0 46,0 1 0,-1 1 0,1 1 0,0 0 0,0 2 0,23 5 0,-38-7-34,0 0 0,0 0 0,-1 1-1,1-1 1,0 1 0,-1-1-1,1 1 1,-1 0 0,0 0-1,0 0 1,0 0 0,0 0-1,0 1 1,0-1 0,0 1-1,-1-1 1,1 1 0,-1 0-1,0-1 1,0 1 0,0 0-1,0 0 1,0 0 0,-1 0-1,1 0 1,-1 3 0,0-2-2,0 0 0,0 0 0,-1 0 0,1 0 1,-1 0-1,0 0 0,0 0 0,-1 0 0,1 0 1,-1-1-1,0 1 0,0-1 0,0 1 0,0-1 0,0 0 1,-1 1-1,0-1 0,-5 4 0,-13 9-160,0-1-1,-1-1 1,0-1-1,-1-1 1,0-1-1,-43 14 1,31-15-1435,-2 0 0,-36 3 0,0-7-3981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10.2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51 1040,'0'0'11483,"189"0"-10795,-97 0-224,13-11-176,4 0-88,0-3-80,-8 3-64,-13 8-56,-21 3-440,-25 0-800,-17 0-1569,-21 18-1320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10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1 4009,'0'0'5057,"0"195"-3801,-12-125-408,3 12-328,1-1-271,-1 8-249,9-4-216,0 3-961,9-17-1159,20-28-2409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11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6033,'0'0'6562,"122"22"-6322,-68-19-128,5-3-112,0 4-56,12 3-1257,-20-4-1935,-10-3-513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11.4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382 1 1832,'0'0'11755,"17"17"-11635,52 60-124,-66-73-50,1 1 0,-1-1 0,0 1 0,0 0 1,-1 0-1,0 0 0,1 0 0,-2 0 0,1 0 0,-1 1 0,1-1 1,-1 0-1,-1 1 0,1-1 0,-1 1 0,0-1 0,0 1 0,-2 9 0,0 10-457,1-11 126,0 0 0,-1 0-1,0 0 1,-1 0 0,-1-1 0,0 1 0,-1-1-1,-1 0 1,0 0 0,0-1 0,-12 16 0,17-26 344,0 0 0,0 0 0,0 0-1,0 0 1,0 1 0,0-1 0,1 0 0,-1 0 0,1 1 0,-1-1 0,1 0 0,0 4 0,11-5 195,24-2-13,-23-1-90,0 2 0,1-1-1,-1 2 1,1-1 0,20 6 0,-31-6-15,0 1-1,0 0 0,0 0 1,0 1-1,0-1 0,-1 0 1,1 0-1,0 1 0,-1-1 1,1 1-1,-1 0 0,0-1 1,1 1-1,-1 0 0,0 0 1,0 0-1,0 0 0,-1 0 1,1 0-1,0 0 0,-1 0 1,1 3-1,1 4 168,-1 1-1,0 0 1,-1 15-1,0-18-144,0 0-44,-1-1 1,0 0 0,-1 0 0,1 0-1,-1 0 1,0 0 0,-1-1 0,0 1-1,1-1 1,-2 1 0,1-1 0,-1 0-1,1 0 1,-1 0 0,-1-1 0,1 0 0,-1 1-1,-9 5 1,-2 2-122,-2-1-1,1 0 1,-1-2-1,-1 0 1,-23 8 0,-38 8-1390,-117 20 1,63-23-2432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19.4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510 0 1384,'0'0'4323,"-40"13"-3697,-130 43-51,104-28-192,37-5 24,20-15-289,5-5-14,1 1-1,-1 1 1,1-1-1,0 0 0,0 1 1,0 0-1,0 0 1,1-1-1,0 2 1,0-1-1,0 0 0,1 0 1,-2 10-1,1 5 503,1 0-1,1 31 0,1-31-291,-1-1-1,-3 31 0,-1-25-66,-4 13 22,2 0 0,2 0 0,1 1 0,5 65 0,0-91-176,1 1 1,1-2-1,9 23 0,-8-22-11,0 1 1,-1-1 0,4 20-1,-5-2 56,-1 0-1,-1 1 1,-2-1 0,-1 0 0,-2 0-1,-8 36 1,-61 177-114,45-160-110,-20 92 0,44-150-23,0 1-1,2 0 0,1 0 1,3 43-1,0-62 94,0 1 1,1 0-1,0 0 0,0-1 0,1 1 0,0-1 0,9 13 1,11 25 28,-15-22 37,-1 1-1,-1 0 1,-1 0 0,-1 0 0,1 27-1,-2 130 443,-3-84-311,11 165 475,2 89 1187,-14-268-1520,-17 424 1582,-12 34-799,-1 14-394,24-507-824,-26 367-1274,34-696-10576,5 135 5644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0.0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1 952,'0'0'8497,"17"3"-7312,208 29 1176,266-11-232,157 11-1203,-424-11-1166,434 100 0,-594-104-137,198 47 661,-204-53-1719,1-3 0,91 2 0,-106-13-3109,-40 2 3856,-1 0-1,0-1 0,1 1 1,-1-1-1,0 0 1,6-4-1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0.4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134 0 6561,'0'0'4245,"-4"38"-2984,-2 7-996,-1 21 92,-1 99-1,8-97-46,-9 346 1742,-79 1529 490,81-1735-2132,3 443 1846,38-267-755,-2-61-957,-27-59-917,-5-151-2328,-1-18-2919,1-59-1232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20.9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6633,'0'0'8762,"264"18"-6337,-150-7-377,24 6-583,22 5-553,49-1-248,43-7-152,46 0 8,-25-7-288,-55-7-96,-63 4-136,26-4-616,-26 0-2425,-21 0-5696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6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5729,'0'0'6211,"29"0"-5674,209 8 782,-233-8-1249,9 0 135,0 1 1,0 1 0,25 5 0,-37-6-122,1 0 0,0-1 0,-1 1 0,1 0 0,-1 0 0,0 1 0,1-1 0,-1 0 0,0 1 0,0 0 0,1-1 0,-1 1 0,-1 0-1,1 0 1,0 0 0,0 0 0,-1 0 0,1 1 0,-1-1 0,0 0 0,0 1 0,0-1 0,0 1 0,0-1 0,0 1 0,0 4 0,1 139 2388,-3-101-2661,7 71 1,-6-114 44,0 0 0,0 1 0,1-1 0,0 0 0,-1 0 0,1 1 0,0-1 0,0 0 0,0 0 0,0 0 0,1 0 1,-1 0-1,1 0 0,-1 0 0,1-1 0,-1 1 0,1-1 0,0 1 0,0-1 0,0 1 0,0-1 0,3 2 0,-2-2-120,0 0 0,1 0-1,-1-1 1,0 1 0,0-1-1,1 0 1,-1 1 0,0-1-1,1-1 1,-1 1-1,0 0 1,0-1 0,1 0-1,-1 0 1,0 0 0,4-2-1,27-20-3667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19.3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205 8 4953,'11'-5'16843,"-1"3"-16006,1 3-635,1 0 0,0 1 0,-1 0 0,0 1 0,1 0 0,-1 1 0,0 0 0,-1 1 0,16 9 0,5 5 200,50 40 0,-67-48-345,-1 0 0,-1 1 0,0 1 0,0 0 0,-1 0 0,16 29 0,-21-31 4,0 0 0,-1 1 0,-1 0 0,0 1 0,0-1 0,-2 1 1,1-1-1,-1 1 0,-1 25 0,-1-37-57,-5 140 499,3-122-421,-1-1 0,-1 0 0,0 0 1,-2-1-1,-11 29 0,14-42-67,1-1-1,0 1 1,-1 0 0,1-1-1,-1 0 1,0 1 0,0-1-1,0 0 1,-1 0 0,1-1-1,-1 1 1,1-1-1,-1 0 1,0 0 0,0 0-1,-8 3 1,-3-1 24,0-1 0,-1 0 0,-21 1 0,12-1 10,-227 22 132,126-14-173,112-8-18,14 3-33,24 6 16,33 6 90,1-3-1,1-3 1,89 8-1,183-8-111,-329-12-104,0 1 0,-1-1-1,1-1 1,0 1 0,0 0 0,0 0-1,-1-1 1,1 1 0,0-1-1,0 1 1,-1-1 0,3-1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5.8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 0 5097,'0'0'12139,"0"5"-11683,-21 666 4337,4 37-4757,16-792-3437,7-191-5130,6 146 4215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6.2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4529,'0'0'7658,"37"2"-6365,242 16 617,-22-8-393,212 17-1052,-454-25-462,-1-1-33,-1 0-1,1 1 1,-1 1-1,1 0 1,-1 1-1,0 0 1,0 1-1,20 17 4625,-33 0-4982,-1-10 613,1 57-164,-10 268 1005,-45 382-245,37-471-718,17-227-100,0-7-49,0 1 0,0-1 0,-2 0 0,1 0 0,-7 18 0,8-31-17,1 1 1,-1-1-1,1 0 1,-1 1 0,0-1-1,1 1 1,-1-1-1,0 0 1,0 0 0,0 0-1,0 1 1,0-1-1,0 0 1,-1 0-1,1 0 1,0-1 0,0 1-1,-1 0 1,1 0-1,-1-1 1,1 1 0,0-1-1,-1 1 1,1-1-1,-1 1 1,1-1-1,-1 0 1,0 0 0,1 0-1,-1 0 1,1 0-1,-1 0 1,1 0 0,-1-1-1,1 1 1,-3-1-1,-1-1-507,-1-1-1,1 1 0,0-1 0,0 0 0,1 0 0,-1-1 0,0 1 1,-5-8-1,-35-38-6896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6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64 4817,'0'0'11010,"227"0"-7745,-118-3-1008,17-8-873,4-3-368,0 3-408,-13 1-288,-20 2-200,-26 5-120,-25-1-288,-29 4-1024,-67 0-8058,-17 0-32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7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0 2088,'0'0'7455,"-1"14"-6322,-4 494 5918,7-297-5282,-8-215-478,3-3-1348,0 1 0,0 0-1,1-1 1,0 0 0,0 0 0,1 1-1,-2-15 1,2-55-2157,1 46 533,0-48-3735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9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4025,'0'0'4531,"1"-4"-4069,0 52 3095,1 89-2525,9 764 4162,-7-665-4257,-2 442 1870,-2-404-1627,4-220-876,-3-134-3833,3 1 1,21-111-1,0 53-2184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00.8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 4737,'0'0'6876,"17"-4"-6054,-12 3-748,21-6 367,0 3 0,-1 0 0,41-1 1,26 8 887,1 4 1,125 26-1,178 61-654,-254-57-613,-115-31-49,-5-1-9,1 1 1,-1 0-1,0 2 1,-1 0-1,23 13 1,-43-20 0,1 0 0,0 0 0,-1 0 0,1 0 0,-1 0 0,0 1 0,1-1 0,-1 0 0,0 1 0,0-1 0,0 1 0,0 0 0,0-1 0,0 1 0,0 0 0,0-1 0,0 4 1406,-1 26-1050,-31 331 1851,12-201-1984,7-44-65,-44 617 175,40-363-107,16-358-187,0-10-38,1-1 1,-1 0 0,-1 1-1,1-1 1,0 0 0,0 0-1,-1 1 1,0-1 0,-1 4-1,2-5 19,14 2 1071,463 32 1945,-75-2-2487,-244-29-540,373 28-57,-407-14 43,375 37 107,-404-53-93,52 3 29,-125-3-38,1 2 0,-1 0 0,0 1 0,30 12 0,24 11 15,-76-28-16,1-1 0,-1 1 0,0-1 0,1 1 0,-1-1 0,1 1 0,-1-1 0,0 0 0,1 1 0,-1-1 0,0 0 0,0 1 0,1-1 0,-1 0 0,0 1 0,0-1-1,0 0 1,0 1 0,0-1 0,0 0 0,0 1 0,0-1 0,0 0 0,-1-1 0,1-24 39,0 25-37,-5-43-24,-12-55 1,-2-5-202,4-78 28,11-219 1,6 220 204,3 47-181,6-1 1,5 1-1,7 2 1,61-203 0,-71 297 144,1-1 0,3 2 0,22-39 0,74-99 19,-112 174 11,0 0 0,0 0 0,0 0 0,1 0 0,-1 0 0,0 0 0,1 0 0,-1 1 0,1-1 0,-1 1 0,1-1 0,-1 1 0,1-1 0,-1 1 0,1 0 0,0 0 0,-1 0 0,1 0 0,-1 0 0,1 0 0,0 0 0,-1 0 0,1 0 0,-1 1 0,1-1 0,2 2 0,49 21 343,-33-14-266,277 96 347,-204-75-348,214 59-27,117 41 81,-422-129-133,0 0 0,-1 0 0,1 0 1,-1 0-1,1 0 0,-1 0 0,1 0 0,-1 1 0,0-1 1,1 1-1,-1-1 0,0 1 0,0-1 0,0 1 0,0 0 1,0 0-1,-1-1 0,1 1 0,0 0 0,-1 0 0,0 0 1,1 0-1,-1 0 0,0-1 0,0 1 0,0 4 0,-1 5 1,0-1 0,0 1 0,-6 19 0,-40 141-27,-18 72 31,5 30 195,-31 379-1,80-211 866,3-50-375,7-379-725,0-1 51,0 0 1,0-1 0,-4 16-1,4-24-42,1 0 0,-1 0-1,0 0 1,0 0-1,0 0 1,0 0-1,0 0 1,0 0 0,0-1-1,0 1 1,-1 0-1,1-1 1,-1 1-1,1-1 1,-1 1 0,0-1-1,0 0 1,0 0-1,1 0 1,-1 0-1,0 0 1,-4 2 0,-3-2-566,1 0 0,0 0 0,-1-1 0,1 0 0,-1 0 0,1-1 0,0 0 0,-1 0 0,-15-6 0,-38-18-6581,-5-13-2523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01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4 2665,'0'-4'5385,"-3"22"-2639,-2-2-2315,-2 14-116,5 2 4888,7-28-3235,18 1-1047,-1-1-1,1-1 1,0-1-1,23-1 1,-15 0-481,455 2 2308,-98-3-1847,809 48 470,224 4-169,-1152-53-1150,197 4 36,-426-1-60,0 1 0,56 14 0,-76-12-21,-1 0-1,1 2 1,-2 0 0,1 1 0,-1 1-1,22 14 1,-226-165-4938,156 117 2937,-74-58-7231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02.0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1648,'0'0'23101,"0"18"-20220,5-18-3401,45 0-1377,-4 0-3736,9 4-4049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02.3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193 1 9034,'0'0'14491,"-126"3"-18244,59 15-7913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8010,'0'0'10578,"51"67"-12010,-39-32-2121,-12-6-2520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2.0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 3969,'0'0'5348,"8"26"-393,5 54-5023,-13-58 80,1-14-72,-1 0 1,0 0-1,0 0 0,-1 0 0,0 0 1,0 0-1,-1 0 0,0 0 0,0 0 1,-6 13-1,7-36-200,11-97 227,1-8 571,-11 483 693,0-363-1236,0-1 0,0 1-1,1 0 1,-1 0 0,0-1-1,0 1 1,0 0 0,1 0-1,-1-1 1,0 1 0,0 0-1,1 0 1,-1 0 0,0 0-1,0 0 1,1-1 0,-1 1-1,0 0 1,1 0 0,-1 0-1,0 0 1,1 0 0,-1 0-1,0 0 1,0 0 0,1 0-1,-1 0 1,0 0 0,1 0-1,-1 0 1,0 0 0,1 0-1,-1 1 1,0-1-1,0 0 1,1 0 0,-1 0-1,0 0 1,0 0 0,1 1-1,-1-1 1,0 0 0,0 0-1,1 1 1,-1-1 0,0 0-1,0 0 1,0 1 0,0-1-1,1 0 1,-1 0 0,0 1-1,0-1 1,0 0 0,0 1-1,0-1 1,9-20-384,-2-1 1,0 0-1,-1 0 0,3-24 1,6-92-1415,-14 112 1378,-1 21 214,-3 12-83,-7 24-2,2 0-1,1 1 0,1 0 0,2 0 0,1 1 1,2 33-1,1-13-3552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3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47 3993,'0'0'11785,"-2"12"-8919,4-12-2809,-1 1-1,1-1 1,-1 1 0,1-1-1,-1 0 1,1 1-1,-1-1 1,1 0 0,-1 0-1,1 0 1,-1 0 0,4 0-1,5 0 87,153 6-1539,318-30 1,-304 2-2314,-22 1-2160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3.9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6977,'0'0'8034,"247"0"-8034,-154 4-72,37 20-1200,-21 1-2881,-21-7-3937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6.1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1 5313,'0'0'7218,"0"205"-6274,0-120-96,-12 11-136,-1 17-360,-8 14-208,-13 40-144,1-8-520,-1 50-936,13-42-2489,21-61-664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6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382 0 3825,'0'0'9279,"24"32"-8697,77 100-272,-88-116-267,-1 1 0,0 0-1,-1 1 1,10 22 0,-19-33-60,0-1 1,0 1-1,-1-1 0,0 1 1,0 0-1,-1 0 0,0-1 1,0 1-1,0 0 1,-1 0-1,0-1 0,-2 8 1,2-8-53,-1 0 0,0 0 0,-1 0-1,1 0 1,-1-1 0,0 1 0,0-1 0,-1 0 0,-6 9 0,-45 38-587,-13-1-1338,-125 73 1,88-60 1365,90-54 589,0 0-1,0 1 0,1 0 0,-15 17 0,25-24 63,0 0-1,0 1 0,1-1 1,0 1-1,0 0 1,1 0-1,-1 0 0,1 0 1,0 1-1,0-1 0,1 1 1,-1-1-1,1 1 1,1 0-1,-1-1 0,1 11 1,0-13 19,1 0 1,-1 0-1,1 1 1,0-1 0,0 0-1,0 0 1,0 0-1,1 0 1,-1 0 0,1 0-1,0 0 1,-1-1-1,1 1 1,5 4-1,-2-2-11,0-1 0,1 1 0,0-1 1,0 0-1,0-1 0,9 5 0,7 1-146,1-2 0,44 10 0,-66-17 108,67 12-1253,-11-8-1189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7.0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5761,'0'0'4843,"36"4"-4419,111 15-372,-144-19-59,-1 0 0,1 1 0,-1-1 0,1 1 0,-1 0 0,0 0 0,1 0 0,-1 0 0,0 0 0,1 0 0,-1 1 0,0-1 0,0 1 0,0-1 0,0 1 0,-1 0 0,4 3 0,-5-3-13,1 0 0,0 0 0,-1 0-1,1 0 1,-1-1 0,0 1-1,0 0 1,0 0 0,0 0-1,0 0 1,0 0 0,0 0 0,-1 3-1,-1 6-143,1 7-70,-1-1 0,-2 0 0,1 0 0,-2-1 0,0 1 0,-1-1 0,-15 30 1,12-29 128,1 0 0,1 0 0,1 1 1,1 0-1,0 0 0,-3 32 1,7-47 117,1 1 1,0-1 0,0 1-1,0-1 1,0 0 0,1 1-1,-1-1 1,1 1 0,0-1-1,0 0 1,1 1 0,-1-1-1,0 0 1,1 0 0,2 4-1,-1-4 2,0 0 0,1-1 1,-1 1-1,0-1 0,1 0 0,-1 1 0,1-2 0,0 1 0,0 0 0,0-1 0,0 0 0,5 2 0,16 1-2,-1 0 0,1-1 0,0-2 0,32-1 0,-35 0-22,76-2-665,160-23-1,-82-8-1699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27.3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7386,'0'0'5777,"-46"266"-5777,38-160-1849,3-14-3632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7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378 0 2745,'-3'5'14843,"-3"-3"-14491,-1-2-384,-29 0-422,-51 6 0,75-4 400,1 0-1,-1 1 0,1 0 0,0 1 1,0 0-1,0 1 0,1 0 0,-13 8 1,11-5 8,1 1 0,-1 0 0,2 0 0,-1 1 0,1 1 1,1 0-1,-11 14 0,16-18-33,0 0 0,0 0-1,1 0 1,-1 0 0,2 1 0,-1 0 0,1-1 0,0 1 0,1 0 0,0 0-1,0 0 1,0 0 0,1 0 0,2 12 0,-2-17 56,0-1 0,1 1 0,0-1 0,0 1 0,-1-1-1,1 1 1,1-1 0,-1 0 0,0 1 0,1-1 0,-1 0 0,1 0 0,-1 0 0,1 0 0,0 0 0,0-1 0,3 3 0,0-1 9,0 0 0,0 0 0,0 0 1,1-1-1,-1 0 0,1 0 0,8 1 1,9 1 29,1-1 0,45-1 0,-58-2-34,7 0-342,-1-1 0,0 0 0,1-1 0,31-8 0,-36 5-819,0 0 0,0 0 0,22-14 0,8-11-3227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8.1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1 4 5841</inkml:trace>
  <inkml:trace contextRef="#ctx0" brushRef="#br0" timeOffset="1">1 4 5841,'155'-3'5809,"-155"10"-4896,0 3 335,29 4-632,26 8 384,16 3-376,17 3-263,17-3-233,0 3-128,9-7-977,41 0-1407,-34-10-1745,-20-7 2801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8.4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30 209 5441,'0'0'7938,"0"-124"-7586,0 114-48,0 3 32,0 3-208,0-3-128,-9-11-648,1 1-2321,-5-5-5152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4665,'0'0'12755,"30"71"-14700,-9-46-4328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0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551 119 5737,'0'0'6835,"-27"-19"-6384,-86-59-8,109 75-412,-1 0 0,0 0 0,0 1 0,-1 0 0,1 0 0,0 0 0,-1 0 0,1 1 0,-9-1 0,10 2-4,0 0 0,0 1 0,0 0 0,0-1 1,0 1-1,0 1 0,-7 2 0,4-2 12,-5 4 79,0 0 0,1 0 0,-1 1 0,1 1 0,1-1 0,-15 14 0,-55 62 1166,66-67-1079,1 0 0,0 0-1,1 2 1,1-1 0,1 1 0,0 1 0,1 0-1,1 0 1,1 1 0,1 0 0,1 0 0,0 1-1,2-1 1,0 1 0,1 0 0,1 0-1,4 38 1,-2-53-205,0-1 0,1 1 0,-1 0 0,1-1 0,0 1 0,1-1 0,-1 0 0,1 0 0,0 0 0,0 0 0,1 0 0,0-1 0,-1 0 0,1 1 0,1-1 0,-1-1 0,1 1-1,-1-1 1,1 1 0,0-1 0,0-1 0,1 1 0,-1-1 0,0 0 0,7 2 0,9 2 34,0-1-1,1-1 1,-1-1-1,1-1 1,31-1-1,-39-1-52,0 0-1,1-1 1,-1-1-1,0-1 0,0 0 1,0 0-1,0-2 1,-1 0-1,1 0 0,-1-1 1,-1-1-1,1 0 1,-1 0-1,0-2 0,13-11 1,-12 8-51,0-1 1,-2 0 0,1-1-1,-2 0 1,1-1-1,-2 0 1,0 0 0,-1-1-1,-1 0 1,0-1-1,-1 0 1,-1 0 0,-1 0-1,0-1 1,-1 1-1,-1-1 1,-1 0 0,0 1-1,-1-1 1,-1 0-1,-4-19 1,3 29 66,0 1 0,0 0 0,-1 0-1,0 1 1,0-1 0,-1 1 0,0-1 0,0 1 0,0 0 0,-1 0 0,0 1 0,-8-8-1,10 9-89,-1 1 0,0 0 0,0 0 0,0 0 0,0 0 0,0 1 0,-1 0 0,1 0 0,-1 0 0,1 0 0,-1 1 0,0-1 0,0 1 0,1 0-1,-1 1 1,0-1 0,0 1 0,0 0 0,-6 1 0,10-1 35,1 0 0,0 0 0,0 0 0,0 1 0,-1-1 0,1 0 0,0 0 0,0 0 0,0 0 0,0 0 0,-1 0 0,1 1 0,0-1 0,0 0 0,0 0 0,0 0 0,0 1 0,0-1 0,-1 0 0,1 0 0,0 0-1,0 1 1,0-1 0,0 0 0,0 0 0,0 0 0,0 1 0,0-1 0,0 0 0,0 0 0,0 0 0,0 1 0,0-1 0,0 0 0,0 0 0,0 1 0,1-1 0,-1 0 0,4 23-4044,17 0-810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4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4353,'0'0'10749,"13"0"-9375,57 0 81,345 5 2819,-287 3-3752,162 29 0,-281-35-534,14 2-149,1 1-1,42 15 1,-57-15-681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39.9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429 307 1288,'0'0'11721,"-9"-33"-10467,-31-103-666,37 123-501,-2 0 0,1 1-1,-2-1 1,-12-19 0,15 27-48,-1 1 1,0-1-1,0 1 0,0 0 1,-1 0-1,1 1 1,-1-1-1,-7-3 0,8 5 2,-1 0 0,1 0 0,-1 0 0,0 0-1,0 1 1,0 0 0,0 0 0,0 0 0,0 1-1,0 0 1,0 0 0,0 0 0,0 0 0,0 1-1,0 0 1,0 0 0,1 0 0,-1 0 0,0 1-1,0 0 1,1 0 0,-1 0 0,1 1 0,-1-1-1,1 1 1,0 0 0,0 0 0,1 1 0,-1-1-1,1 1 1,-5 5 0,-10 14 154,2 0 1,0 1 0,2 0-1,0 1 1,2 1-1,1 0 1,1 0-1,1 1 1,1 1-1,2-1 1,1 1-1,-3 39 1,8-58-158,-1 10 19,0 0 0,2 0 0,0 0 0,8 35 0,-8-49-51,0-1 0,1 1 1,0-1-1,-1 1 0,2-1 0,-1 0 0,0 0 1,1 0-1,0 0 0,0-1 0,0 1 1,0-1-1,1 1 0,-1-1 0,1 0 1,0-1-1,0 1 0,0-1 0,0 1 0,0-1 1,1 0-1,-1-1 0,1 1 0,8 1 1,-6-1 25,0-1 1,0 0 0,0 0 0,0-1 0,0 0 0,0 0-1,0 0 1,0-1 0,0 0 0,0 0 0,0-1-1,0 0 1,-1 0 0,1-1 0,-1 0 0,1 0 0,-1 0-1,0-1 1,0 0 0,0 0 0,-1-1 0,1 1-1,-1-1 1,7-9 0,4-8-154,-1-1-1,-1-1 1,-1 0 0,-1-1-1,9-28 1,-7 18-2213,22-38 0,-10 34-2776,-1 9-689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0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3577,'0'0'11562,"181"-3"-10810,-89 17-207,0-4 215,5 1-96,-5 0-432,-12-4-232,8 0-720,-21-7-2737,-17 0-2336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0.5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473 230 6153,'0'0'8591,"-29"-33"-8232,-94-101-307,116 126-52,0 1 0,-1-1 0,1 2 1,-2-1-1,1 1 0,-15-8 0,20 12-1,-1 1-1,1 0 1,-1 0 0,0 1 0,0-1 0,1 1-1,-1 0 1,0 0 0,0 0 0,1 1 0,-6 0-1,-3 0-6,6 1 7,0-1 1,1 1-1,-1 0 1,0 0-1,1 1 1,0 0-1,-1 0 1,1 0 0,1 1-1,-1-1 1,0 1-1,1 0 1,0 1-1,0-1 1,0 1-1,0 0 1,1 0 0,-6 9-1,-5 13 67,0-1 0,-13 40-1,25-62-57,-5 17 18,0 0 0,0 0 1,2 1-1,1 0 1,1 0-1,1 0 1,0 1-1,2-1 0,1 0 1,4 31-1,-3-47-23,0 0 0,0 0 1,0-1-1,1 1 0,0-1 0,0 0 0,0 0 0,1 0 0,0 0 0,0 0 0,0-1 0,0 0 0,1 0 0,-1 0 0,1 0 0,0-1 1,0 1-1,1-1 0,-1-1 0,1 1 0,-1-1 0,11 3 0,-3-1-17,0-1 0,-1-1 0,1 0 0,0-1 0,0 0 0,0-1 0,0 0 0,0-1 1,0 0-1,18-5 0,-10-1-748,1-2 0,-1 0 0,-1-1 1,0-1-1,20-15 0,20-17-4099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0.9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7530,'0'0'7633,"293"0"-6897,-200 0 65,3 7-241,-8 4-312,-8 3-248,-9 3 0,-4 15-424,-16 0-2897,-22-7-3056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1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493 35 6113,'0'0'6475,"-41"-9"-6055,3 1-344,0 1 0,-59-3 0,92 10-56,1 0-1,-1 0 1,0 1-1,1 0 1,-1 0 0,0 0-1,1 0 1,-1 1-1,1-1 1,-1 1-1,1 1 1,0-1-1,0 0 1,0 1 0,0 0-1,0 0 1,1 0-1,-1 0 1,1 1-1,-4 5 1,-16 19 177,1 1-1,1 1 1,2 1 0,-25 53-1,34-59-72,0 0-1,1 0 1,2 1 0,1 0-1,1 1 1,-4 49-1,9-61-62,-1-2 51,0 1 0,2-1 0,-1 0 0,2 1 0,3 16 0,-4-26-75,1 0 0,-1-1 1,1 1-1,0 0 0,0-1 0,0 0 1,0 1-1,1-1 0,-1 0 0,1 0 1,0-1-1,0 1 0,0 0 1,0-1-1,1 0 0,-1 0 0,0 0 1,1 0-1,0 0 0,-1-1 0,8 3 1,0-1 59,1 0 0,0-1 0,0 0 0,0-1 0,0 0 0,0-1 0,0 0 0,0-1 0,0 0 0,0-1 0,0-1 0,-1 1 0,1-2 0,-1 0 0,0 0 0,0-1 0,0 0 0,12-9 0,-2-1-213,-1-1-1,-1 0 1,-1-2 0,0 0 0,-2-1 0,21-30-1,-15 16-1956,-3-1-1,0-1 1,18-51-1,-5-8-6245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2.4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1 5073,'0'0'5444,"-2"34"-4405,-9 247 1708,0-119 370,-49 249 0,2-35-1293,36-15-2395,22-551-9164,0 76 3457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2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6065,'0'0'1126,"36"0"-109,-3 0-685,36-1 1148,123 15 1,183 57 1752,-61-10-2225,-198-43-937,217 44 18,-281-49-273,0 2 1,-2 3 0,0 2 0,58 32 0,-106-52 183,0 1-1,0 0 0,-1 0 0,1 0 0,0 0 0,0 0 0,0 0 0,0 0 0,-1 1 0,1-1 0,-1 0 0,1 1 0,-1 0 0,8 15 7311,-9-4-7791,1 24 609,-2-1 1,-2 1-1,-1-1 0,-11 42 0,-46 188 263,12 1-1,-25 464 0,74-729-384,0 3-45,0 0-1,-1 0 0,1-1 1,-1 1-1,0 0 0,0 0 1,-3 8-1,3-12-43,0 0 0,0 0-1,0 1 1,0-1 0,-1 0 0,1 0 0,0 0 0,0-1 0,-1 1-1,1 0 1,0 0 0,-1-1 0,1 1 0,-1-1 0,1 1 0,-1-1-1,1 1 1,-1-1 0,1 0 0,-1 0 0,1 0 0,-1 0 0,0 0-1,1 0 1,-1 0 0,1-1 0,-1 1 0,1 0 0,-2-1-1,-7-2-1066,0 0-1,0-1 0,1 0 0,-1 0 1,1-1-1,0 0 0,0-1 0,-15-12 1,-26-24-5837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3.2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9698,'0'0'3273,"311"0"-969,-76 0 425,0 0-313,-21 3-919,-30 12-521,-50 2-256,1 5-344,-9-1-144,-30 0-112,-37-3-32,-26-8-88,-20-2-16,-26-8-1968,-33 0-4730,-8 0-4672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4745,'0'0'8747,"2"17"-6782,20 136 1801,24 278-851,-47-350-2999,0 17-1072,9-38-3036,-1-42-1353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4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399 0 3809,'0'0'3621,"-7"50"-2274,-49 442 1381,12-171-1168,-140 805 3542,138-839-3882,45-285-1214,-42 310 1249,25-7-506,18-198-1576,3-159-2161,2 1 0,21-98 0,-14 91 192,18-94-4110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5.5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 6761,'0'-9'3504,"41"37"-1801,142 87-284,-151-97-1066,1-1 0,1-2 0,68 21 0,-56-21-170,96 30 182,-54-19-274,-2 3 0,126 62-1,-198-84-89,0 0 0,0 1 0,-1 1 0,0 0 0,-1 1 0,0 1 0,0 0 0,-1 0 0,-1 1 0,11 14 0,-21-25 0,0-1 0,0 0 0,0 0-1,0 0 1,0 0 0,0 0 0,0 0 0,0 0 0,0 1 0,0-1-1,0 0 1,0 0 0,0 0 0,0 0 0,0 0 0,0 0 0,0 0-1,0 0 1,0 1 0,0-1 0,0 0 0,0 0 0,0 0 0,0 0-1,1 0 1,-1 0 0,0 0 0,0 0 0,0 0 0,0 0 0,0 0-1,0 0 1,0 0 0,0 0 0,1 0 0,-1 1 0,0-1 0,0 0-1,0 0 1,0 0 0,0 0 0,0 0 0,0 0 0,1 0 0,-1 0-1,0 0 1,0-1 0,0 1 0,0 0 0,0 0 0,0 0 0,0 0-1,0 0 1,1 0 0,-1 0 0,0 0 0,0 0 0,0 0 0,0 0-1,0 0 1,0 0 0,0 0 0,0-1 0,0 1 0,0 0 0,0 0-1,2-9-112,-3 5 344,1 20 855,-1-4-793,-1 0-1,0 1 1,-1-1-1,0 0 1,-1 0 0,-6 14-1,-5 15 58,-133 575 1594,53 5-1431,89-583-438,-37 339 410,5 444 1,38-773-976,23-47 603,-5-1-10,0 0-1,0-1 1,0-1 0,0-1 0,22-5 0,28-13-9,1 3 0,1 3-1,0 3 1,82-3 0,-36 11 161,-1 5-1,206 27 0,-34 27 131,413 58-257,-383-95-140,-126-10-28,-161-6-27,-14 0 83,0-1-1,0-1 1,27-2-1,-42 1 25,1 0 1,-1 1-1,1-1 0,0 0 0,-1 0 0,0 0 1,1 0-1,-1 0 0,0-1 0,1 1 0,-1 0 0,0-1 1,0 1-1,0-1 0,0 1 0,0-1 0,0 1 1,-1-1-1,1 1 0,0-1 0,-1 0 0,1-2 1,10-51 1146,-6 28-1013,11-23-173,3 0-1,1 2 1,48-80-1,22-50 124,131-461 4,-167 467-181,30-95-400,127-364-979,-203 609 1415,31-68-253,-35 82 235,1 1 0,-1-1 0,1 1 0,1 0 0,-1 0 0,1 0-1,0 1 1,11-8 0,-11 11 29,-1 1 0,1 0-1,0 0 1,-1 0 0,1 1-1,0 0 1,0 0 0,0 1-1,0-1 1,0 1-1,0 1 1,9 0 0,10 0-19,-16 1 27,0-1 0,-1 1 0,1 0 0,-1 1 1,0 0-1,0 1 0,0-1 0,9 7 0,17 6 29,31 8 263,107 24-1,-41-13-182,0 1-74,-51-16-179,153 62 0,-222-77 96,0 0 0,-1 0-1,1 1 1,-1 1 0,0-1-1,-1 2 1,1-1 0,-1 1-1,-1 1 1,11 12 0,-18-18 143,-1-1 0,1 1 1,-1-1-1,1 1 1,-1-1-1,0 1 0,0-1 1,0 1-1,0-1 0,0 1 1,-1 2-1,0 8-10,-12 366 407,10-241-362,-6-1 0,-31 164 1,-90 334 706,-16 85 512,113-486-990,-9 38-321,42-269-55,-1 1-1,0-1 1,0 0 0,0 1 0,0-1-1,-1 0 1,1 0 0,-4 4-1,5-6-29,-1-1-1,0 1 1,1 0 0,-1-1-1,0 1 1,0-1-1,0 1 1,0-1-1,1 0 1,-1 1-1,0-1 1,0 0-1,0 0 1,0 1-1,0-1 1,0 0 0,0 0-1,0 0 1,0 0-1,0 0 1,0-1-1,0 1 1,0 0-1,0 0 1,1 0-1,-1-1 1,0 1-1,0-1 1,0 1 0,0 0-1,0-1 1,1 0-1,-1 1 1,0-1-1,1 1 1,-1-1-1,0 0 1,1 0-1,-2 0 1,-7-8-938,1 0 0,-1-1-1,-12-19 1,-23-46-7046,-2-21-4044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46.2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4665,'0'0'9325,"19"14"-7794,-9-6-1269,0 0-8,0 0 0,0-1 0,1 0 0,0-1 0,0 0 0,1-1-1,-1 0 1,1-1 0,0 0 0,0-1 0,1 0 0,17 1 0,242 11 2877,-31 0-1842,81 9-122,237 22-1,932 66 480,-1442-109-1780,921 72 1510,-492-3-2900,-10 42-5855,-346-73-4193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0.1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610 110 5513,'0'0'5215,"-2"0"-4873,1 0 0,-1 0 0,1 0 0,-1 0 0,1 0 0,-1-1 0,1 1 1,-1 0-1,1-1 0,-1 1 0,1-1 0,-3-1 0,-6-12 278,2 2-113,0 1 1,-1 0-1,-13-13 1,18 21-428,0-1 1,0 1 0,0 0 0,-1 0 0,1 1-1,-1 0 1,0-1 0,0 2 0,1-1-1,-1 0 1,-1 1 0,-9-1 0,6 1-54,-1 0 0,0 1 0,0 1 1,1-1-1,-1 2 0,0-1 0,1 1 1,-1 1-1,1 0 0,0 0 0,0 1 1,0 0-1,0 0 0,1 1 0,-13 9 0,2 2 24,1 0-1,0 2 0,2 0 1,0 0-1,-15 24 0,7-7-34,2 1-1,1 1 1,2 1-1,2 1 1,1 0-1,2 1 1,2 1-1,1 0 1,3 0-1,1 1 1,2 0-1,0 61 1,5-87-15,0 0 1,2-1 0,-1 1-1,2-1 1,7 27 0,-7-34-2,0 0 1,1-1-1,0 1 0,0-1 1,1 0-1,0 0 0,0 0 1,1-1-1,-1 0 1,2 0-1,11 10 0,-5-8-75,-1 0 1,1-1-1,1 0 0,-1-1 0,1 0 0,0-1 0,0-1 1,1 0-1,-1-1 0,1 0 0,0-1 0,0-1 0,0-1 1,24-1-1,-20-1-128,-1-1 1,1-1-1,-1 0 1,0-1 0,0-1-1,-1-1 1,1 0-1,-1-1 1,-1-1 0,0-1-1,23-18 1,17-21-3932,71-81-1,-57 48-1320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0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1 6193,'0'0'7194,"-126"187"-5858,117-123-528,9-4-352,5 0-208,41-7 33,21-6-73,13-16-96,8-9-104,4-12-8,-8-10-697,-9 0-831,-7-28-1705,-18-11-1232,-21 0 289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0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374 0 3081,'0'0'6513,"-126"191"-4929,88-102-239,-3 10-625,3 7-464,0-3-256,4-7-736,5-22-1281,12-49 9,5-25-465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1.0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1 5593,'0'0'8777,"23"37"-8541,72 118-155,-89-145-115,0 0 0,0 0 1,-1 1-1,-1-1 0,1 1 0,-2 0 0,0 0 0,0 1 0,2 20 1,-4-20-105,1 86-2535,-2-93 2526,0-1-1,-1 1 0,0-1 0,0 0 0,0 1 0,-1-1 0,0 0 0,1 0 0,-1 0 0,-1 0 0,1 0 0,-1-1 0,1 1 1,-1-1-1,0 1 0,0-1 0,0 0 0,-1 0 0,1 0 0,-1-1 0,0 1 0,0-1 0,0 0 0,0 0 0,-6 2 0,0 0 292,-1 0-1,0 0 0,-16 2 0,-22-1 3895,183-11-5343,163-28 1,-259 28 489,83-11-3135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2.2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1 7017,'0'0'5803,"31"8"-5522,100 31-123,-122-36-139,-1-1 0,0 2 0,0-1 0,-1 1 0,1 0 0,-1 1 0,0 0 0,0 0 0,0 1 0,-1-1 0,0 1 0,0 1 0,0-1 0,-1 1 0,9 14 0,-10-10 55,0 0-1,0 0 1,-1-1-1,-1 2 1,0-1-1,-1 0 0,0 0 1,0 1-1,-2 18 1,-1-20-23,0 1 0,0 0 0,-1-1 0,-1 1 0,0-1 0,0 0 0,-1 0-1,0-1 1,0 1 0,-1-1 0,-1 0 0,1 0 0,-2-1 0,1 0 0,-14 11 0,-14 11-57,0-2 0,-54 31 0,54-38 28,-2-2 0,-42 17 0,77-36 13,-1 2 438,14-1-229,300-11-278,-136-5-1933,-62 12-3889,-61 3-664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3.0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423 30 3273,'0'0'6360,"-35"42"-5439,-119 142-58,129-152-499,1 1 1,1 0-1,2 2 0,-30 66 1,33-62-97,3 1 1,1 1 0,3 1-1,1 0 1,2 0-1,1 0 1,3 1 0,1 0-1,4 57 1,1-83-224,-1-1 0,2 1 0,0-1 0,1 0 0,1 0-1,0 0 1,1-1 0,11 19 0,-6-14-18,2 0 0,1-1-1,0-1 1,1 0-1,25 22 1,-9-13-10,0-1 0,2-2 0,1-1 0,1-1 0,53 24 0,-36-24 8,1-2 0,0-2-1,79 14 1,-26-15 23,1-6 0,0-3 0,184-12 0,-246 1-14,-1-2-1,0-2 0,-1-2 0,0-1 1,0-3-1,58-25 0,-76 26-38,0 0 0,0-2 0,-2-1 0,1-1 1,-2-1-1,0-1 0,-2-1 0,0-1 0,-1 0 0,0-2 0,19-30 0,-19 18 6,-1 0 0,-2-1 1,-1-1-1,-2 0 0,-1-1 0,-3-1 1,9-59-1,-6-9-11,-3-156-1,-9 228 10,-1 1 0,-2-1-1,-1 1 1,-16-63 0,14 80 17,0 0 1,0 1-1,-1-1 0,-1 1 0,-1 1 1,0-1-1,-1 1 0,0 1 1,-1 0-1,-1 1 0,-20-18 0,18 19 106,-1 0-1,0 1 0,0 1 0,-1 1 0,0 0 1,0 1-1,-1 1 0,0 0 0,0 2 0,-20-4 1,-9 2 219,0 3 1,-87 3-1,61 4-111,-114 20 0,42 11-22,1 7-1,-166 71 1,81-4-37,196-91-207,1 2 0,1 0 0,1 2 0,0 1 1,-46 50-1,58-54-306,2 1 1,0 1 0,2 0-1,0 0 1,1 2 0,1-1-1,1 2 1,2-1-1,-9 32 1,6 10-2212,3 0 1,1 129-1,7-68-2293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3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7546,'0'0'10466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5449,'0'0'11937,"36"-5"-10304,236-32 651,338-13-1565,-573 52-2525,0 1 1,-1 2-1,1 2 1,45 14-1,-45-12-1158,26 4-3689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3.6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0 15243,'0'0'3153</inkml:trace>
  <inkml:trace contextRef="#ctx0" brushRef="#br0" timeOffset="1">76 294 14315,'0'4'4169,"0"10"-4169,-9 14-3641,-20 4-472,-9-7-136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6.4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4953,'0'0'7698,"76"187"-7322,-42-127-232,-1 4-56,-4-4-88,1-6-296,16-23-1193,-12-13-1607,-1-18-817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6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479 0 6009,'0'0'4017,"-193"184"-3505,126-106-56,-21 39-456,16-14-1712,14-22-2697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378 34 7858,'0'0'5861,"16"15"-5693,49 47-65,-58-56-92,-1 1 0,-1-1 1,1 1-1,-1 0 0,0 1 1,-1-1-1,0 1 1,0 0-1,4 13 0,-5-9 2,-1 1-1,0 0 1,-1-1-1,-1 22 0,0-26-2,0-7-13,-1 0 0,1 0 0,0 0 0,-1 0 0,1 0 0,-1 0 0,0 0 1,1 0-1,-1 0 0,0 0 0,1 0 0,-1 0 0,0 0 0,0 0 0,0-1 0,0 1 0,1 0 0,-1-1 0,0 1 0,-1-1 0,1 1 0,0-1 0,0 1 0,0-1 1,0 1-1,0-1 0,0 0 0,0 0 0,-1 0 0,1 0 0,0 0 0,0 0 0,0 0 0,0 0 0,-1 0 0,0-1 0,-3 1-7,0 0 1,0-1-1,1 0 0,-1 0 0,0 0 0,0 0 0,1-1 0,-7-3 1,2-1-71,1 0 0,1-1 0,-1 0 0,1 0 0,1-1 1,-1 0-1,1 0 0,-6-12 0,-40-79-729,36 64 620,8 17 157,6 10 59,-2 0 0,1 0 0,-1 0 0,-9-13 0,13 20 3,-1 0 0,0 0 1,0 0-1,0 0 0,1 1 1,-1-1-1,0 0 0,0 0 0,0 0 1,0 1-1,0-1 0,-1 1 1,1-1-1,0 1 0,0-1 1,0 1-1,0-1 0,-1 1 1,1 0-1,0 0 0,0 0 1,-1 0-1,1 0 0,0 0 1,0 0-1,-1 0 0,1 0 0,0 0 1,0 1-1,0-1 0,-1 1 1,1-1-1,0 1 0,0-1 1,0 1-1,0-1 0,0 1 1,0 0-1,-2 1 0,-5 7 55,0 0-1,0 0 1,1 1 0,0 0-1,1 0 1,-8 17-1,1-4 35,-10 17 122,2 2 0,2 0 0,1 2-1,3 0 1,1 0 0,3 2 0,1-1 0,2 1 0,-3 86 0,11-118-177,1 1 0,0-1 0,0 1 0,1-1 0,1 0 1,6 18-1,-6-25-49,0 0 0,0-1 0,1 1 0,0-1 0,0 0 0,1 0 0,0 0 0,0 0 0,0-1 0,1 0-1,-1 0 1,1 0 0,10 5 0,-2-2 7,1-1-1,0-1 0,0 0 1,1 0-1,-1-2 0,1 0 1,0-1-1,1 0 0,-1-2 0,0 0 1,1 0-1,-1-2 0,17-2 1,-10 0-43,0-1 0,1-1 0,-2 0 0,1-2 0,-1-1 1,0-1-1,0-1 0,27-17 0,-20 8-125,-1-2-1,0 0 1,-2-2-1,0-1 1,-2-1 0,-1-2-1,-1 0 1,26-41-1,-37 49 82,0 1-1,-2-1 0,0 0 0,-2-1 0,0 0 0,-1 0 0,-1-1 0,-1 1 0,0-1 0,-2 0 0,-1 0 0,0-1 0,-1 1 0,-2 0 0,-4-25 1,5 39 52,-1 0 0,0 1 0,0-1 0,-1 1 0,0 0 0,0 0 0,0 0 0,-1 0 0,0 0 0,0 1 0,0 0 0,-1 0 0,0 0 0,0 0 0,0 1 0,-1-1 0,1 1 0,-1 1 0,0-1 0,0 1 0,-12-5 0,0 2 35,-1 1 1,0 1-1,0 0 1,0 1-1,0 1 1,-31 1 0,32 1 49,0 1 0,1 1 0,-1 0 0,1 1 1,-1 1-1,1 0 0,0 2 0,0 0 1,1 1-1,0 0 0,-16 11 0,-1 1 144,2 1-1,0 2 0,1 1 0,1 2 0,-33 36 0,51-49-176,0 1 0,0 1 0,2 0 0,0 0 0,0 1 0,1 0 0,1 1 0,1 0 0,0 0 0,1 0 0,1 0 0,0 1 0,1 0 0,0 19-1,2-29-70,1 1 0,0-1 0,0 0 0,1 1 0,0-1-1,0 0 1,0 0 0,1 0 0,0 0 0,1 0-1,0 0 1,0 0 0,0-1 0,1 0 0,0 1 0,0-1-1,1-1 1,-1 1 0,1-1 0,0 1 0,1-1 0,-1-1-1,1 1 1,0-1 0,0 0 0,1 0 0,-1-1-1,1 0 1,0 0 0,9 2 0,23 4-1525,1-1-1,0-3 1,72 2 0,-13-6-4658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6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12891,'0'0'5265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7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0 11971,'92'245'5809,"-109"-245"-5809,0 3-272,-12 1-1073,4-4-1719,0 0-4930</inkml:trace>
  <inkml:trace contextRef="#ctx0" brushRef="#br0" timeOffset="1">101 400 7466,'0'0'0</inkml:trace>
  <inkml:trace contextRef="#ctx0" brushRef="#br0" timeOffset="2">1 291 13379,'0'0'0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8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10698,'0'0'3434,"62"22"-2864,244 77 194,70-33 262,592 40 817,222 30-951,-332 20-802,-492-67-5775,-303-75 870,-18-8-1441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0:59.8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1 270 7074,'0'0'7010,"14"-2"-6219,201-21 173,2-8-58,105-21-162,239-35-155,3 25-522,-149 54-2983,-207 7-3166,-123-2 1664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0 458 2032,'0'0'10347,"214"-99"-9035,-25 45-304,67-13-440,-13 7-568,-16 3 0,29 1-1096,-88 24-1705,-26 0-2328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0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0 968,'0'0'7276,"0"44"-6581,3 151 211,-1-146-501,3 0 1,1 0-1,3 0 1,16 49 0,-4-17 10,11 70 63,-7 2-1,-6 1 1,-2 223-1,-16-346-573,0-15-65,-1-1-1,0 1 1,-5 29 0,5-42 78,-1 0 0,0 0 1,0 0-1,0 0 0,0 0 1,0-1-1,0 1 0,-1 0 1,1-1-1,-1 1 1,0-1-1,1 1 0,-1-1 1,0 0-1,-1 0 0,1 0 1,0 0-1,-1 0 0,1-1 1,-1 1-1,1-1 0,-1 1 1,0-1-1,0 0 0,-4 1 1,4-1-7,1-1 0,-1 1 0,1-1 1,0 0-1,-1 0 0,1 0 0,-1 0 0,1-1 1,-1 1-1,1-1 0,-1 1 0,1-1 0,0 0 1,-1 0-1,1 0 0,0 0 0,0 0 0,0 0 1,-1-1-1,2 1 0,-1-1 0,0 0 0,0 1 1,0-1-1,1 0 0,-1 0 0,1 0 0,-1 0 1,-1-5-1,-4-5-206,1-1 1,1-1 0,0 1-1,0-1 1,-3-24-1,-9-85-767,17 122 1057,-26-471-3153,20 197 558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7658,'0'0'12508,"31"18"-11176,6 3-1020,154 78 855,-171-90-1090,-2 1-1,1 0 1,-1 2 0,-1 0 0,31 27 0,-41-32-83,0 1 1,0 0 0,-1 0-1,0 0 1,0 1 0,-1-1 0,0 1-1,-1 1 1,0-1 0,0 1-1,-1-1 1,0 1 0,-1 0 0,2 13-1,-2-6-114,-1 0-1,0 0 0,-1 0 1,-1 0-1,-1 0 0,0 0 0,-1 0 1,-1 0-1,-1-1 0,0 0 1,-11 24-1,-3-7-198,-1-2 1,-1 0-1,-2-2 0,-1 0 0,-29 26 1,-6-1 70,-82 59 1,136-108 284,8-3 1,17 1 65,1-2 0,-1 0 1,0-1-1,25-4 1,90-17 200,60-11-596,-42 7-3083,-49 4-2475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1.4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0 791 1560,'0'0'3981,"4"-37"-2981,15-117-203,-18 148-743,1 0 0,-1 0 0,1 1 0,0-1 0,0 0 0,0 1 0,1 0 0,0-1 0,0 1 0,0 0 0,7-8 0,-5 9 9,0 1 0,0-1 0,0 1 0,0 0 0,0 0 1,1 1-1,9-4 0,-4 2 21,26-9 162,0 3 1,1 1-1,0 1 0,40-2 0,457-28 1063,-275 24-946,1342-150 2034,558 5-2014,-1818 147-385,1994-44 126,-2174 56-125,331 4 12,2 34-83,-388-23 35,78 9-32,-172-20 1359,-14 3 41,-22 12 480,6-6-2124,5 0 353,0 1 0,2 0 1,-1 1-1,2 0 0,0 0 1,1 1-1,-12 33 0,-31 134 507,-10 192 401,25 6-250,35-363-670,-40 804 1100,41-802-1278,0 0-201,-1 1 1,-6 33-1,6-50-89,0 1 0,0-1-1,-1 0 1,1 0-1,-1 1 1,0-1 0,0 0-1,0 0 1,0-1 0,-1 1-1,0 0 1,1-1-1,-1 1 1,-1-1 0,1 0-1,0 0 1,-1 0 0,-3 2-1,-33 5-5775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1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1 425 11795,'0'0'3760,"335"-131"-3600,-184 71-24,97-32-136,-34 17-1720,-38 8-3617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2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10682,'0'0'0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2.7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1920,'0'0'0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3.1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244 210 1288,'0'0'1038,"0"-30"-442,0-93 95,-1 116-477,1 0-1,1 0 1,-1 0 0,4-14 0,-4 21-167,0-1-1,0 1 1,1-1-1,-1 1 1,0 0-1,0-1 1,1 1-1,-1-1 1,0 1-1,1 0 1,-1-1-1,1 1 1,-1 0-1,0 0 1,1-1-1,-1 1 1,1 0-1,-1 0 1,1-1 0,-1 1-1,1 0 1,-1 0-1,1 0 1,-1 0-1,1 0 1,-1 0-1,1 0 1,-1 0-1,1 0 1,-1 0-1,2 0 1,0 0 181,-2 0-101,1 0 1,-1 0 0,1 1 0,-1-1-1,1 0 1,-1 0 0,1 0-1,-1 0 1,1 1 0,-1-1 0,1 0-1,-1 0 1,1 1 0,-1-1-1,0 0 1,1 1 0,-1-1-1,1 0 1,-1 1 0,0-1 0,1 1-1,-1-1 1,0 1 0,6 21 165,-5-16 108,3 34 539,-1 1 0,-4 71 0,0-23-323,1-89-616,-20 630 2892,-132 349 997,134-877-3832,11-50-17,-4-1 1,-24 77 0,32-121-59,3-6-35,0 0-1,0 1 0,0-1 1,-1 0-1,1 1 0,-1-1 1,1 0-1,-1 1 0,1-1 1,-1 0-1,0 0 1,0 0-1,1 0 0,-1 1 1,0-1-1,0 0 0,0 0 1,0-1-1,0 1 0,-1 0 1,1 0-1,0 0 1,0-1-1,0 1 0,-1-1 1,1 1-1,0-1 0,-3 1 1,3-1-4,1 0 0,-1 0 0,1 0 1,-1 0-1,1 0 0,-1 0 0,1 0 0,0-1 1,-1 1-1,1 0 0,-1 0 0,1 0 1,0-1-1,-1 1 0,1 0 0,0 0 0,-1-1 1,1 1-1,0 0 0,-1-1 0,1 1 0,0 0 1,-1-1-1,1 1 0,0 0 0,0-1 0,0 1 1,-1-1-1,1 1 0,0-1 0,-2-19-860,2 13 444,0-14-139,1-1 0,0 0 0,2 1 0,0 0 1,2-1-1,0 1 0,12-28 0,-7 20-59,51-130-2906,9 0 145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3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 5449,'0'0'3712,"45"-2"-2275,-25 1-1246,58-2 569,-1 4 0,109 14 0,447 33 1071,-220-23-1646,-177 4-171,-202-23-24,-1 2-1,-1 1 0,0 2 1,58 28-1,-76-31 2,0 2 0,0 0-1,-1 0 1,0 1 0,-1 1 0,-1 0 0,15 19 0,-10-17 3775,-16-13-3553,0-1 0,1 1 0,-1-1 0,0 1 1,0-1-1,0 2 431,4 20-11,-7 94-271,-38 226 0,-56 108 446,54-260-659,17-76-171,-53 249-706,79-362 554,0 1 0,0-1 0,0 0 1,0 0-1,-1 0 0,1 1 0,0-1 0,-1 0 0,1 0 0,-1 0 0,0 0 0,1 0 1,-1 0-1,0 0 0,0 0 0,1 0 0,-1 0 0,0 0 0,0 0 0,0-1 1,0 1-1,0 0 0,0-1 0,0 1 0,-1-1 0,1 1 0,0-1 0,0 1 0,0-1 1,0 0-1,-1 0 0,1 1 0,0-1 0,0 0 0,-1 0 0,1 0 0,0 0 1,0-1-1,0 1 0,-1 0 0,1 0 0,0-1 0,0 1 0,0-1 0,0 1 0,-1-1 1,1 1-1,0-1 0,0 0 0,0 1 0,-1-2 0,-26-25-5672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4.0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7242,'0'0'7209,"243"71"-5641,-96-54-263,29-6-297,13 0-496,12-4-168,1-4-304,-13 8-40,29 3-1080,-50 0-2033,-51-7-3608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5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176 248 2328,'0'0'630,"-19"-28"-495,-57-85-6,72 108-75,1 0 0,0 1 0,-1-1 0,0 0 0,0 1 0,-1 0 0,-5-4 0,9 7-52,0 1 0,0-1-1,0 1 1,0-1 0,0 1 0,0 0-1,0 0 1,0 0 0,0-1-1,0 1 1,0 0 0,0 0-1,0 0 1,0 1 0,0-1-1,-1 0 1,1 0 0,-1 1 0,-12 1-278,14-2 254,-1-1-1,1 1 1,-1-1-1,1 1 1,-1-1-1,1 0 1,0 1-1,-1-1 1,1 0-1,0 1 1,-1-1-1,1 0 1,0 1-1,0-1 1,0 0-1,0 1 1,0-1-1,-1 0 1,1 0-1,1 1 1,-1-1-1,0-1 1,0-25 314,0 21 65,-4-12 5553,6 30-4523,-1-5-1142,1 0 0,0 0 0,0-1 1,1 1-1,0-1 0,0 1 0,0-1 0,9 10 1,42 46 1347,-35-41-1078,39 35 748,3-3 0,1-2-1,87 53 1,-71-51-850,-71-48-504,1-1-89,0 2 0,0-1 0,-1 1 0,1 0 0,-1 0 0,-1 1 1,1 0-1,-1 0 0,0 1 0,-1 0 0,5 9 0,-8-62-14580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06.1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932 0 6537,'0'0'3801,"-273"100"-3257,38 109-416,25-11-128,-4 4-4609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2.8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96 1760,'0'0'13107,"231"-85"-12923,-176 75-184,-9 10-624,-12 0-1120,-18 0-2409,-16 17-1080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1 701 6641,'0'0'12979,"243"-78"-11426,-109 8-633,13-12-520,4-6-264,-4-1-136,-12 8-136,-14 10-872,9 7-1729,-33 18-1720,-26 14-2208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3.1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1 514 8226,'0'0'9922,"285"-113"-8682,-134 45-824,-4 1-312,-9 3-104,-20 4-680,-1 0-1896,-37 14-1113,-25 10-1968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3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1 4761,'0'0'8264,"-25"42"-7249,-81 138-491,20-9-76,68-133-685,-1 1 0,-31 43 1,41-72-828,6-16-868,7-19-112,-4 24 2100,3-8-288,0 0 0,1 0 0,0 0 0,1 0 0,-1 1 0,2 0 0,-1 0 0,1 0 0,0 0 0,1 1 0,11-9 0,-11 9 169,1 0 0,0 0 0,1 1 0,0 1 0,0 0 0,0 0 0,0 0 0,1 1 0,0 1 0,17-5 0,-18 6 110,-1 1 0,1 0 1,0 1-1,-1 0 0,1 0 0,0 1 0,-1 0 0,1 0 0,12 5 0,-15-4 110,0 1-1,-1 0 1,1 0-1,-1 0 0,0 1 1,0 0-1,0 0 0,0 0 1,-1 1-1,0 0 1,0 0-1,0 0 0,5 9 1,3 6 345,19 26 619,-29-43-1083,0-1 0,1 1 1,-1-1-1,1 0 0,0 0 1,0 0-1,0 0 0,0-1 1,0 1-1,0-1 0,0 1 1,0-1-1,1 0 0,3 0 1,1 0-32,0 0 0,0-1 0,0-1 0,-1 1 0,1-1 1,0 0-1,-1-1 0,1 0 0,-1 0 0,1 0 0,-1-1 0,0 0 1,0-1-1,0 0 0,0 0 0,-1 0 0,7-6 0,8-9-179,-1 0 0,-1-1 0,22-30 0,-21 26-129,64-83-1688,-10 7-1196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3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1 177 4937,'0'0'9690,"264"-21"-9690,-171-11-488,-18 0-1696,-20 0-2481</inkml:trace>
  <inkml:trace contextRef="#ctx0" brushRef="#br0" timeOffset="1">295 0 3929,'0'0'5409,"-34"191"-2920,26-85-321,8 11 233,0 4-641,0 6-864,0-3-528,8-7-288,0-11-80,-3-21 0,-5-21-1168,0-29-1337,0-70-3704,0-39 2352,0-15 881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4.0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189 1 3281,'0'0'3666,"-14"37"-2718,-44 124-389,38-108-578,-3-1 0,-50 86-1,74-164-830,2 13 874,2 0 1,-1 0-1,1 1 1,1-1 0,0 2-1,1-1 1,1 1 0,-1 0-1,2 0 1,-1 1-1,1 0 1,1 0 0,0 1-1,0 1 1,1-1-1,0 2 1,1 0 0,-1 0-1,1 1 1,0 0-1,16-4 1,89-19 161,7-2-115,-109 26-184,0 0-1,-1-1 1,0-1-1,0 0 0,24-17 1,-17 5-1266,-3-2-928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4.3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7962,'0'0'9328,"36"0"-8738,120 0-473,39 0-2940,-193 0 2661,0-1 1,-1 1-1,1 0 1,0 0-1,0 1 1,0-1-1,0 0 1,0 1-1,-1-1 1,1 1-1,0-1 1,0 1-1,0 0 1,-1 0 0,1 0-1,-1 0 1,1 0-1,0 0 1,-1 0-1,0 0 1,1 1-1,-1-1 1,0 1-1,1 1 1,-1 0-88,0-1 0,0 1 0,0 0 0,-1 0 0,0 0 1,1 0-1,-1 0 0,0 0 0,0 0 0,-1 0 1,1 0-1,-1 0 0,1 0 0,-3 5 0,-2 4-109,-1 0-1,0-1 1,0 0-1,-1 0 0,-1-1 1,1 0-1,-13 12 1,-8 13-208,-11 13 10,17-23 864,-25 40 0,41-55-80,1-1-1,0 1 1,1 0-1,0 0 1,0 1-1,1-1 0,1 1 1,-3 15-1,2 216 3004,5-131-2094,-2 146 170,-8-277-1906,7-90-2363,1 54 851,0-4-384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4.6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345 1 3377,'0'0'2912,"-122"180"-1463,63-91-153,9 3-304,4-11-440,12-13-328,13-19-224,9-21-776,20-49-2609,22-25 401</inkml:trace>
  <inkml:trace contextRef="#ctx0" brushRef="#br0" timeOffset="1">240 132 1552,'0'0'10459,"260"-29"-10459,-218 54-1377,0-7-2360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4.9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1 153 3665,'0'0'12378,"314"-22"-12378,-146-27-760,-25 6-1800,-21 4-2881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5.5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 7626,'0'0'5957,"12"27"-5626,39 80-489,-50-104 98,1 0 0,0 0-1,-1 0 1,1 0 0,1 0-1,-1 0 1,0-1 0,1 1-1,3 2 1,-5-4 1,0-1 0,0 1 0,0-1 0,1 0 0,-1 1 1,0-1-1,0 0 0,0 0 0,0 0 0,0 0 0,0 0 0,0 0 0,0 0 0,0 0 0,2-1 0,5 1-402,-4-1 319,0 1 1,1-1-1,-1 0 0,0 0 0,0 0 1,0-1-1,0 1 0,0-1 0,0 0 1,0 0-1,0 0 0,5-5 0,41-40-116,-29 26 176,-4 5 213,1 1-1,34-23 1,-45 34-76,0 0 0,1 0-1,0 0 1,0 1 0,0 0 0,0 1 0,1-1-1,-1 2 1,1-1 0,12 0 0,-20 3-66,-1-1 1,1 0-1,-1 0 1,1 0-1,-1 0 0,1 1 1,-1-1-1,1 0 1,-1 0-1,1 1 0,-1-1 1,1 0-1,-1 1 1,0-1-1,1 1 0,-1-1 1,0 0-1,1 1 1,-1-1-1,0 1 1,0-1-1,1 1 0,-1-1 1,0 1-1,0-1 1,0 1-1,0-1 0,1 1 1,-1-1-1,0 1 1,0 0-1,0-1 0,0 1 1,0-1-1,-1 2 1,-1 23-103,1-21 99,-2 7 8,0-1 0,-2 1 0,1-1 0,-1 0 0,0 0 0,-1-1 0,-1 1 0,1-1 0,-1 0 0,-1-1 0,-9 9 0,-6 9 3,-42 45 0,-35 45 853,97-112-761,0 0 1,0 0-1,0 0 0,1 0 1,0 1-1,0-1 0,0 1 1,0-1-1,1 1 1,-1 0-1,1 0 0,0 9 1,1-13-84,0-1 0,0 1 0,0-1 1,0 1-1,1 0 0,-1-1 1,0 1-1,1-1 0,-1 1 0,0-1 1,1 1-1,-1-1 0,0 1 1,1-1-1,-1 0 0,1 1 0,-1-1 1,1 1-1,-1-1 0,1 0 1,-1 0-1,1 1 0,0-1 0,-1 0 1,1 0-1,-1 0 0,1 1 1,-1-1-1,1 0 0,0 0 0,-1 0 1,2 0-1,23 0 95,-20 0-55,96 0 182,-100 16-324,-1-12 93,-1 0-1,1 0 1,-1 0-1,1 0 1,-1-1-1,0 1 1,0 0-1,-1 0 1,1-1-1,-1 1 1,0-1-1,0 1 1,-3 4-1,-2 0-8,0-1 0,-1 1 0,-13 9-1,-17 18 17,36-34-4,0 1 1,1 0 0,-1-1 0,1 1-1,0 0 1,-1 0 0,1-1 0,0 1-1,0 0 1,0 0 0,1 0 0,-1 0-1,0 1 1,1-1 0,-1 0 0,1 0-1,0 0 1,0 0 0,0 4 0,0-4-1,1 0 1,0 0-1,0-1 0,-1 1 1,1 0-1,1 0 1,-1-1-1,0 1 0,0 0 1,1-1-1,-1 1 1,0-1-1,1 0 0,0 1 1,-1-1-1,1 0 1,2 1-1,9 4-12,1 0 1,0-1-1,0 0 0,26 4 0,-20-4-30,4 1 24,-13-5 18,-1 2-1,0-1 0,0 1 0,0 1 0,-1 0 0,1 0 0,-1 1 0,10 6 1,-18-10 18,1 1 0,-1 0 0,0-1 0,0 1 0,0 0 0,0-1 0,0 1 0,0 0 0,-1 0 0,1 0 0,-1 0 0,1 0 0,-1 0 0,0 0 0,1 0 0,-1 0 0,0 0 0,0 0 0,0 0 0,-1 0 0,1 0 0,-1 0 0,1 0 0,-1-1 0,1 1 0,-1 0 0,0 0 0,0 0 0,0 0 0,0-1 0,0 1 0,0-1 0,-2 3 0,-18 11 30,0-1 0,0 0 0,-2-2 1,-39 17-1,27-13-369,-37 15-2512,7-11-3612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6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693 10 2657,'0'0'9430,"-2"-1"-8848,0 0 0,0-1 1,0 1-1,1 0 1,-1 1-1,0-1 0,0 0 1,0 1-1,-3-1 0,2 3-327,0 1-1,1 0 0,-1 1 0,1-1 0,-1 0 0,1 1 0,0-1 1,1 1-1,-1 0 0,0 0 0,1-1 0,-2 9 0,-2 3 333,-11 35 451,-12 63 0,-12 38-550,29-125-154,0 0-1,-2 0 1,-1-1-1,0-1 1,-2 0-1,-1-2 0,-20 22 1,-150 134 1222,124-123-1667,-63 71 0,121-120-236,0 0 0,0 1 0,0 0 0,1 0-1,0 0 1,-4 10 0,6-12-1087,0 0 1,1 1-1,0-1 0,0 0 0,1 0 1,-1 7-1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7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357 0 6937,'0'0'8628,"-38"23"-7703,-123 79-9,152-96-800,1 1 0,-1 0-1,2 1 1,-1-1 0,1 2-1,0-1 1,1 1 0,0 0 0,0 0-1,1 1 1,0 0 0,1-1-1,0 2 1,-3 10 0,-1 2 149,-4 14 142,2 0 0,1 1 0,2 1-1,2-1 1,1 1 0,2 0 0,5 64 0,-2-96-369,-1 0 0,1 0 0,1 0 0,0 0 1,0 0-1,0 0 0,1 0 0,0-1 0,0 1 0,0-1 0,1 0 0,0 0 0,0 0 0,1-1 0,0 1 0,0-1 0,0 0 1,0-1-1,1 1 0,0-1 0,0 0 0,0 0 0,0-1 0,1 0 0,0 0 0,-1 0 0,1-1 0,12 3 0,-1-2-21,1-1 0,-1 0 0,0-1-1,1-1 1,-1-1 0,1 0-1,-1-2 1,0 0 0,1-1-1,-2 0 1,1-2 0,-1 0 0,1-1-1,-2-1 1,1 0 0,21-16-1,-13 7-88,0-2-1,-1 0 0,-2-2 0,0-1 0,-1 0 0,26-37 0,-38 47 45,-1-1 0,-1 0 0,0 0 0,-1-1 0,0 0 0,-1 0 0,-1 0 0,0-1 0,0 1 0,-2-1 1,0 0-1,-1 0 0,0 0 0,-1 0 0,-3-19 0,2 28 28,0 1 0,0 0 0,0 0 0,-1 0 0,0 1 0,0-1 1,0 0-1,-1 1 0,0-1 0,0 1 0,0 0 0,0-1 0,0 2 0,-8-8 0,4 6 1,-1-1-1,0 1 0,0 0 1,0 1-1,-1 0 0,1 0 1,-16-4-1,-5 2 1,0 1 0,0 1-1,0 1 1,-38 1 0,38 2-23,0 1 0,0 2 0,-44 9 1,60-9-45,0 1 0,0 0 0,1 1 1,0 1-1,0 0 0,0 0 0,1 1 0,0 1 1,0 0-1,-13 13 0,11-7-1086,0 1-1,2 0 1,0 1-1,0 1 1,-11 24-1,-4 13-6068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3257,'0'0'17381,"47"-8"-16054,153-25-865,-172 29-403,1 1 0,-1 1 0,35 3 0,-42-1-36,-17 0-22,-1 0 0,1 1 0,-1-1-1,1 0 1,-1 1 0,1 0 0,-1 0-1,0 0 1,0 0 0,1 0 0,-1 1 0,0-1-1,0 1 1,0 0 0,3 2 0,-4-1-5,0 0 1,0 0-1,0-1 0,-1 1 1,1 0-1,-1 0 0,1 1 1,-1-1-1,0 0 1,0 0-1,-1 1 0,1-1 1,-1 0-1,0 1 0,0 3 1,0 2 11,0-1 0,-1 1 0,0-1 0,-1 0 0,0 1 0,0-1 0,-1 0 0,0 0 1,0-1-1,-1 1 0,0-1 0,-1 1 0,1-1 0,-11 11 0,-7 7 2,-2-1 1,-36 30-1,36-34-23,-146 113-155,84-69-5,74-52-113,12-11 263,0-1-1,0 0 1,0 0 0,0 0 0,0 0-1,0 1 1,0-1 0,0 0 0,0 0 0,0 0-1,0 1 1,0-1 0,0 0 0,0 0-1,0 0 1,0 0 0,0 1 0,0-1 0,0 0-1,0 0 1,0 0 0,0 0 0,0 1 0,1-1-1,-1 0 1,0 0 0,0 0 0,0 0-1,0 0 1,0 1 0,0-1 0,1 0 0,-1 0-1,0 0 1,0 0 0,0 0 0,0 0-1,1 0 1,-1 0 0,27 2-1419,-17-2 1731,246-13-989,-134 8 564,-116 5 129,-5 0 7,0 0 1,0 0-1,0 1 1,-1-1-1,1 0 0,0 0 1,0 1-1,-1-1 1,1 0-1,0 1 0,0-1 1,-1 1-1,1-1 0,-1 1 1,1-1-1,0 1 1,-1 0-1,1-1 0,-1 1 1,1 0-1,-1-1 0,0 1 1,1 0-1,-1-1 1,0 1-1,1 0 0,-1 0 1,0 0-1,0-1 0,0 1 1,1 0-1,-1 0 1,0 0-1,0-1 0,0 1 1,-1 1-1,-3 34 179,1-26-134,0-1-1,-1 0 1,0 0-1,0-1 1,-1 1-1,0-1 1,-1 0-1,-9 10 1,4-3-36,-91 132-1655,42-47-3129,20-26-2154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7.6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753 5 4185,'2'-4'17257,"-254"365"-10784,-117 164-4958,354-504-1674,-40 49 566,50-64-665,-1 0 1,0 0 0,0-1-1,-1 0 1,0 0 0,0 0 0,-13 6-1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8.1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426 191 4649,'0'0'10079,"-23"-31"-9105,-75-92-283,94 119-658,1 0 0,0 1 0,-1-1 0,0 1 0,0 0 0,0 0 0,0 0 0,-1 1 0,-6-4 0,9 6-15,-1-1 1,1 1-1,-1-1 1,1 1-1,0 0 1,-1 0-1,1 0 0,-1 0 1,1 1-1,-5 0 1,-6 1 48,8-2-62,0 1 1,1 0-1,-1 0 1,0 0-1,0 1 1,1-1-1,-1 1 1,1 0-1,-1 1 1,1-1-1,0 1 1,-5 3-1,1 2 9,0-1 1,0 1-1,1 0 0,0 0 0,-7 12 0,0 3 121,1 1-1,0 1 1,-13 42 0,16-33 267,3 0-1,1 1 1,1 0 0,2 0 0,1 0 0,5 49-1,-3-75-325,0 1 1,1-1-1,1 0 0,0 0 0,0 0 0,0 0 0,1 0 0,1 0 0,-1-1 0,1 1 0,1-1 0,0 0 0,0-1 0,0 1 0,1-1 0,0 0 0,1 0 0,-1-1 1,1 1-1,1-2 0,-1 1 0,1-1 0,0 0 0,0-1 0,0 1 0,1-2 0,0 1 0,-1-1 0,1-1 0,15 3 0,-12-3-30,0-1 1,1 0-1,-1-1 0,0 0 0,0-1 0,0 0 1,0-1-1,0-1 0,0 0 0,-1 0 0,1-1 1,-1-1-1,0 0 0,0 0 0,0-1 1,13-10-1,1-3-48,-2-1 0,0-1 1,-1-1-1,-1-1 1,-1-1-1,24-37 0,-33 43-58,-2 0 0,0 0-1,0-1 1,-2 0 0,0 0-1,-1 0 1,-1-1 0,-1 0 0,-1 0-1,1-37 1,-4 52 25,0 1 0,0 0 0,-1-1 0,0 1 0,0 0 0,0-1 0,0 1 0,0 0 0,-1 0 0,0 0-1,0 0 1,0 0 0,0 1 0,-1-1 0,0 1 0,1-1 0,-1 1 0,0 0 0,-1 0 0,1 0 0,0 0 0,-1 1 0,0-1 0,-5-2 0,0 1-494,0 1 0,0-1-1,0 2 1,-1-1 0,0 1 0,1 0 0,-1 1-1,0 1 1,-17 0 0,-4 5-4888,9 10-2014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8.9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66 3497,'0'0'5612,"-7"-10"-4807,-23-33 138,29 42-882,0 0-1,0 0 1,0 0-1,0 0 1,0 0 0,0 0-1,0 1 1,0-1-1,-1 0 1,1 1 0,0-1-1,0 0 1,-1 1-1,1 0 1,-1-1 0,1 1-1,0 0 1,-1 0-1,1-1 1,-1 1 0,1 0-1,0 1 1,-1-1-1,1 0 1,-1 0 0,1 0-1,0 1 1,-1-1-1,1 1 1,0-1 0,-1 1-1,1 0 1,-2 1-1,-9 6 12,1 1-1,0 1 0,1 0 1,0 0-1,1 1 0,0 0 1,-15 24-1,18-26-31,-3 4-8,0 1-1,2-1 0,0 2 1,0-1-1,1 1 1,1 0-1,0 0 0,1 0 1,1 1-1,1-1 1,0 1-1,0 19 0,2-30 0,0 0-1,1-1 1,-1 1-1,1-1 1,0 1-1,0-1 1,1 1-1,-1-1 1,1 0-1,0 1 1,0-1-1,0 0 1,1 0-1,0-1 1,3 5-1,0-2 4,-1-1 1,1 0-1,0-1 0,0 1 1,1-1-1,-1 0 0,1-1 0,11 5 1,4-1 10,0-1 1,0-1 0,1-1 0,-1-1-1,32 1 1,-39-4-45,-3 1 14,-1 0 1,1-1-1,-1-1 0,1 0 1,21-5-1,-30 5-12,0 0 0,0 0-1,-1-1 1,1 1 0,0-1 0,-1 1-1,1-1 1,-1 0 0,1 0-1,-1 0 1,0 0 0,0-1 0,0 1-1,0-1 1,-1 1 0,1-1 0,0 1-1,-1-1 1,0 0 0,0 0-1,0 0 1,0 0 0,0 0 0,0 0-1,-1 0 1,0 0 0,1-4 0,-1-63-1758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9.2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7826,'0'0'11430,"17"29"-9543,-5-8-1538,16 28 567,3-1-1,41 51 1,14 11 197,-6 4 1,-4 3-1,71 151 1,-75-117-1284,-72-150 103,0 0-1,0 0 0,0 0 0,1 0 0,-1-1 0,0 1 0,1 0 0,-1 0 0,1-1 0,-1 1 0,1 0 0,-1 0 0,1-1 1,-1 1-1,1-1 0,0 1 0,-1 0 0,1-1 0,1 1 0,1-20-3497,-3-20-3210,0-7-2152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39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274 80 7074,'0'0'8323,"-3"-13"-7413,-8-38-81,10 49-807,0 1 1,0 0-1,0 0 1,0 0 0,0 0-1,0 0 1,0 0-1,0 1 1,0-1 0,0 0-1,-1 0 1,1 1-1,0-1 1,-1 1 0,1-1-1,0 1 1,-1 0-1,1-1 1,0 1 0,-1 0-1,1 0 1,-1 0-1,1 0 1,0 0 0,-1 0-1,1 0 1,0 1-1,-1-1 1,1 0 0,-1 1-1,1-1 1,0 1-1,0 0 1,-3 1 0,-2 1 20,1 0 0,-1 1 0,1 0 1,0 0-1,0 0 0,1 1 1,-1 0-1,-6 9 0,-30 48 548,35-52-466,-10 15 53,1 1 1,1 1-1,2 1 0,0 0 1,2 0-1,1 1 0,1 0 1,2 0-1,1 1 0,-2 56 1,7-71-95,-1-6 22,1 0 0,1 0 0,2 16 0,-2-22-74,0 1 0,0-1-1,0 0 1,1 0 0,-1 0 0,1-1-1,0 1 1,0 0 0,0 0-1,0-1 1,0 1 0,0-1-1,5 4 1,3 1 35,0-1 1,0 0-1,1 0 1,0-1-1,0-1 1,0 0-1,0 0 1,1-1-1,-1 0 1,1-1-1,0-1 1,15 1-1,-17-1-41,0-1 0,0-1-1,0 0 1,1 0 0,-1-1-1,0 0 1,0-1 0,-1 0 0,1 0-1,-1-1 1,1-1 0,-1 1-1,0-2 1,11-8 0,-3-1-6,-1 0-1,-1-1 1,-1-1-1,0-1 1,-1 0-1,-1 0 1,16-34-1,-21 38 14,-1 0-1,-1 0 0,0 0 0,-1-1 0,-1 1 1,0-1-1,-1 0 0,0 0 0,-2-1 0,1 1 0,-2 0 1,-2-18-1,2 30-31,0 0 1,-1 0 0,1 0 0,-1-1-1,1 1 1,-1 1 0,0-1 0,0 0-1,-1 0 1,1 1 0,0-1 0,-1 1-1,1 0 1,-1 0 0,0-1 0,0 2-1,0-1 1,0 0 0,0 1 0,0-1-1,0 1 1,-6-1 0,-11-4-91,1 1 0,-37-3 0,42 6-12,-167-17-4222,104 6-2743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0.5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437 32 4521,'0'0'10287,"-24"-6"-9361,-77-18-246,98 23-654,0 1 0,-1 0 0,1-1 0,0 1 0,-1 0 0,1 1 0,-1-1 0,1 1 0,0-1 0,0 1 0,-1 0 0,1 0 0,0 1 0,0-1 0,0 0 0,0 1 0,0 0 0,0 0 0,1 0 1,-1 0-1,1 0 0,-1 1 0,1-1 0,0 1 0,0-1 0,0 1 0,0 0 0,-2 3 0,-5 7 123,-19 24 489,1 1 0,2 2-1,2 0 1,-29 69-1,39-77-268,2 1-1,1 1 1,1 0 0,2 0-1,2 1 1,-3 61-1,8-91-316,0 0 0,0 0 0,1 1-1,-1-1 1,1 0 0,0 0 0,1 0-1,-1 0 1,1 0 0,3 6 0,-3-8-28,0 0 0,0-1 1,0 1-1,1-1 0,-1 0 1,1 0-1,-1 0 0,1 0 0,0 0 1,-1 0-1,1-1 0,0 1 1,0-1-1,0 0 0,0 0 1,1 0-1,3 0 0,10 2-145,-1-1 1,1 0-1,0-1 0,-1-1 0,1-1 1,0 0-1,-1-1 0,1-1 0,-1-1 1,0 0-1,0-1 0,0-1 0,0 0 1,-1-1-1,0-1 0,-1 0 0,0-1 0,0 0 1,18-17-1,4-8-5267,62-74 0,-56 46-2081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3.9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 1 6713,'0'0'4243,"-10"36"-2978,-5 23-861,3 1 0,3 0 1,2 1-1,1 63 0,6 132 661,-1 20 38,7 468 1769,6-521-1736,52 289 0,-45-411-951,40 117-1,-41-166-163,3-1 0,1-2-1,55 89 1,-59-112-166,16 26-536,-20-17-2602,-56-77-5264,-6-14 2326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4.6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0 669 7194,'0'0'1915,"42"-5"-642,3-1-773,228-22 2378,-16 16-220,99-8-740,318-66-644,-362 40-1181,623-6-8,-191 5-4,-10-49-2,-118 14-63,213 26 49,5 53 31,-467 4-81,711-19-17,-240-4 22,-214 9 142,-21-24 86,142-3-724,112 64-289,70 3 541,-494-25-878,59 39-688,13-1 1888,-409-39-9,128-5 146,-212 3-262,0 0 0,0-1-1,-1-1 1,1 0 0,-1 0 0,0-1 0,0-1 0,14-7 0,-17 7-411,0 0 1,-1 0-1,0-1 1,0-1 0,0 1-1,9-13 1,8-19-4496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5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0 4577,'0'0'10133,"-14"24"-8880,12-20-1211,-8 12 113,1 0 1,1 1-1,0 0 1,1 0-1,1 1 1,1-1-1,0 2 1,2-1-1,0 0 1,1 1-1,0 22 0,22 487 2742,23 3-881,-43-527-2001,52 512 1446,10 128-258,-34-5-1056,-28-424-547,0-213 363,1 6-115,-2-1 0,1 1 1,-1 0-1,0-1 1,-3 11-1,4-17 79,-1 0 0,1 1 0,-1-1 0,1 0 0,-1 0 0,1 0 0,-1 0 0,0 0 0,1 0 0,-1 0 1,0 0-1,0-1 0,0 1 0,1 0 0,-1 0 0,0-1 0,0 1 0,0 0 0,0-1 0,-1 1 0,1-1 0,0 0 0,0 1 0,0-1 0,0 0 0,0 1 0,-1-1 0,1 0 0,0 0 0,0 0 0,0 0 0,0 0 0,-1 0 0,1-1 0,0 1 0,0 0 0,0-1 1,0 1-1,0 0 0,-1-1 0,1 1 0,0-1 0,0 0 0,0 1 0,-1-2 0,-11-7-1070,0-1 0,1 0 0,0-1 0,1 0 0,0-1-1,0 0 1,1-1 0,-8-14 0,-34-59-5386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6.0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78 1832,'0'0'6839,"17"47"-4602,121 326 3479,-78-202-2200,59 158 1480,-111-310-4669,-3-6 5,0 0 0,1-1 1,0 0-1,15 22 0,-20-33-297,0 0-1,-1 0 0,1 0 0,0 0 0,0 0 0,0 0 0,0 0 0,0-1 0,0 1 0,0 0 0,0-1 1,0 1-1,1 0 0,-1-1 0,0 0 0,0 1 0,0-1 0,1 0 0,-1 1 0,0-1 0,1 0 1,-1 0-1,0 0 0,0 0 0,3-1 0,-1 0 14,-1 0 0,1 0 0,-1-1 0,1 1 1,-1-1-1,0 0 0,0 0 0,0 0 0,0 0 0,0 0 0,0 0 1,0 0-1,2-5 0,28-46 234,45-104-1,-57 114-377,147-352-3471,-74 122-6612,-50 109-1930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0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8202,'0'0'11245,"1"16"-10556,39 335 3081,-26 265-3639,-15-451-2393,1-99-1525,-3 0-1,-11 66 1,-7-39-2993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7.4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 0 6729,'0'0'8794,"9"10"-6924,28 36 53,-1 1-1,33 60 1,3 39-929,-37-70-406,4-2-1,50 71 1,-89-144-585,0-1 0,1 0 0,-1 1 1,1-1-1,-1 1 0,0-1 0,0 1 1,1-1-1,-1 1 0,0-1 1,0 1-1,0-1 0,1 1 0,-1-1 1,0 1-1,0-1 0,0 1 0,0-1 1,0 1-1,0-1 0,0 1 1,0-1-1,0 1 0,0-1 0,0 1 1,-1-1-1,1 1 0,0-1 0,0 1 1,0-1-1,-1 1 0,1-1 1,0 1-1,-1-1 0,1 1 0,0-1 1,-1 1-1,-21 8 211,15-7-167,-63 23 33,-119 35-1697,167-54 364,0-2 1,0 0-1,0-2 1,0 0-1,-1-2 1,-36-3-1,53 2 713,1 0-1,0-1 1,-1 1-1,1-1 1,0 0-1,-7-4 1,-30-23-4401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7.7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8050,'0'0'6969,"219"25"-4800,-144-11-713,1 0-968,20 4-488,-16-4-2793,-30-4-3688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8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460 386 7274,'0'0'7002,"3"-24"-6269,2-15-355,8-96 1355,-12 121-1285,-1 0 1,0 0 0,-1 0 0,-4-23 0,3 32-372,1 1 1,-1-1 0,1 1-1,-1 0 1,-1-1-1,1 1 1,0 0-1,-1 0 1,0 1 0,0-1-1,0 0 1,-1 1-1,1 0 1,-1 0 0,1 0-1,-1 0 1,-6-3-1,-2 1-78,1 1-1,-1 0 0,0 1 0,0 1 1,0 0-1,0 0 0,-1 1 0,1 0 1,0 1-1,-1 1 0,1 0 0,0 1 1,0 0-1,0 0 0,0 2 0,0-1 1,1 2-1,-14 6 0,11-3-78,1 2-1,-1 0 1,2 1 0,0 0-1,0 1 1,1 0 0,0 0 0,1 2-1,1-1 1,0 1 0,-7 16-1,10-19 43,0 1 0,1 0-1,1 1 1,0-1 0,0 1-1,2 0 1,-1 0 0,2 0-1,0 0 1,0 0-1,1 0 1,1 0 0,0 0-1,5 21 1,-4-27 36,1-1 0,0 1 0,0-1 0,0 0 0,1 0 0,0-1 0,0 1-1,0-1 1,1 0 0,0 0 0,0 0 0,0-1 0,1 1 0,-1-1 0,1-1 0,0 1 0,0-1 0,0 0 0,1 0 0,-1-1-1,12 3 1,6 1-27,0-1-1,0-1 0,0-1 0,44 0 0,-53-4-135,1 0-1,0 0 0,-1-2 1,1 1-1,28-11 0,-36 10-94,-1 0 0,1 0 0,0-1-1,-1 0 1,0-1 0,0 1 0,0-2 0,-1 1-1,0 0 1,0-1 0,0-1 0,8-10-1,-12 14-197,-1 0-1,1-1 1,-1 0-1,1 1 0,-1-1 1,0 0-1,0 0 0,-1 0 1,1 1-1,-1-1 0,0-7 1,0-1-3574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8.9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625 1 4537,'0'0'15843,"-218"241"-15066,164-160-465,-1 8-136,1-1-152,-5 4-24,8-7-721,-7 7-1663,16-21-1385,8-21-2272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9.2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421 432 8594,'0'0'6887,"0"-30"-6277,0-103-419,1 111-138,-2 0-1,0 0 1,-2-1 0,0 1-1,-7-21 1,8 36-42,0 1 0,-1-1 0,0 1 1,0 0-1,-1 0 0,0 0 0,0 0 0,0 1 0,0-1 0,-1 1 1,0 0-1,0 1 0,-1-1 0,1 1 0,-1 0 0,-9-5 1,9 6-19,0 0 0,0 1 0,0 0-1,-1 0 1,1 0 0,0 1 0,-1 0 0,0 0 0,1 1 0,-1 0 0,1 0 0,-1 0 0,1 1 0,-1 0 0,1 0 0,-1 1 0,1-1 0,0 1 0,-1 1 0,1-1 0,0 1 0,1 0 0,-1 1 0,1-1 0,-1 1 0,1 0 0,0 1 0,0-1 0,-6 9 0,-5 7-6,1 0 0,1 2 0,1-1 0,1 2 0,1 0 0,1 0 0,0 1 0,2 0 0,1 0 0,1 1 0,2 0 0,0 0 0,0 28 1,3-33 13,1-14-3,0 0-1,0 0 0,0 0 0,1 0 1,1 10-1,-1-14 3,0 0-1,0 0 1,0 0 0,0-1-1,0 1 1,0 0 0,0 0-1,1-1 1,-1 1 0,1-1-1,-1 1 1,1-1 0,0 0-1,-1 0 1,1 1 0,0-1-1,0 0 1,0-1 0,0 1-1,2 1 1,7 1-2,2 0 1,-1 0-1,0-1 0,0-1 0,1 0 0,-1 0 1,1-1-1,-1-1 0,0 0 0,1-1 0,-1 0 1,0-1-1,0-1 0,0 1 0,0-2 0,-1 0 1,0 0-1,0-1 0,15-10 0,0-4-810,0-1 1,30-34-1,5-17-3966,-28 21 102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9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991 0 6729</inkml:trace>
  <inkml:trace contextRef="#ctx0" brushRef="#br0" timeOffset="1">991 0 6729,'-197'82'1785,"176"-72"247,-8 15-55,-18 14-393,-3 11 8,-9 17-103,-8 4-257,4 7-112,-4 3-264,4-3-344,0 0-231,5-7-265,7-4-16,1-3-297,4 14-1807,12-18-1505,9-21-2992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49.9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372 289 7194,'0'0'8308,"0"-33"-8204,0-106-43,0 132-53,1-1 0,-1 1-1,-1 0 1,0 0 0,0-1-1,0 1 1,-1 0 0,1 0-1,-2 0 1,-2-7 0,3 12-3,0-1 1,0 1 0,0 0-1,-1 0 1,1 0 0,0 1-1,-1-1 1,1 1 0,-1-1 0,0 1-1,1 0 1,-1 0 0,0 0-1,0 0 1,0 0 0,0 1-1,-5-1 1,0-1 1,-1 1 0,0 0 1,0 0-1,1 1 0,-1 0 0,0 1 0,0 0 1,0 0-1,1 1 0,-1 0 0,1 1 0,-1 0 0,1 0 1,0 0-1,0 1 0,0 1 0,1-1 0,-1 1 1,1 0-1,-7 7 0,3 0-6,-1 0 1,2 1-1,0 1 1,0-1-1,1 2 1,1-1-1,0 1 1,1 0-1,-8 29 0,8-23-47,2 0-1,0 0 1,1 1-1,2-1 1,0 1-1,1 0 1,1-1-1,5 33 1,-5-51 41,1-1 0,-1 1 0,1-1 0,0 1 1,0-1-1,1 1 0,-1-1 0,0 0 0,1 0 1,-1 0-1,1 0 0,0 0 0,-1 0 0,1 0 1,0 0-1,0-1 0,1 1 0,-1-1 0,0 1 1,0-1-1,1 0 0,-1 0 0,1 0 0,4 1 1,4 1-2,0-1 0,0-1-1,1 0 1,15-1 0,-25 0 7,6-1-13,1 0 0,-1 0 0,0-1 0,1 0 0,-1-1 0,0 0 0,0 0 0,-1-1 0,1 0 0,-1 0 0,0 0 0,0-1-1,0 0 1,0-1 0,-1 0 0,8-8 0,8-12-504,0-1-1,27-45 0,-47 69 448,54-90-2957,-12 7-1494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1.0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391 352 2577,'0'0'11449,"6"-18"-9940,-4 12-1398,7-21 719,0-2 0,-2 1 0,5-51 1,-11 62-523,1 5 72,-2-1 0,0 0 0,0 0 1,-4-21-1,3 31-330,0 0-1,0 0 0,0 0 1,0 0-1,0 0 1,0 1-1,-1-1 1,1 1-1,-1-1 1,0 1-1,0-1 1,0 1-1,0 0 1,0 0-1,-1 0 1,1 0-1,0 0 0,-1 1 1,0-1-1,1 1 1,-1-1-1,0 1 1,0 0-1,-5-1 1,-1 0-31,-1 0 0,1 0 1,-1 2-1,1-1 0,-1 1 1,1 0-1,-1 1 0,1 0 1,-1 1-1,1 0 0,0 0 1,-11 5-1,7-2-8,0 1 0,1 1 0,0 0 0,1 0 0,-1 1-1,2 1 1,-20 18 0,16-11-12,0 1 1,1 0-1,0 0 0,2 2 0,0-1 0,1 1 0,1 1 1,1 0-1,0 0 0,-8 39 0,12-31-24,2 1 0,1 38 0,1-55 27,-1-6-4,2-1-1,-1 0 1,1 0 0,-1 1 0,1-1 0,1 0 0,-1 0-1,1 0 1,0 0 0,0 0 0,0-1 0,1 1-1,0 0 1,0-1 0,0 0 0,0 0 0,1 0 0,-1 0-1,1 0 1,0-1 0,0 0 0,0 0 0,1 0-1,-1 0 1,1 0 0,0-1 0,0 0 0,0 0 0,0 0-1,0-1 1,0 0 0,5 1 0,2 1-68,-1-1 0,1 0 0,0-1 0,0 0 0,-1-1 0,1 0 0,0-1 0,0 0 0,0-1 0,-1 0 0,1-1 0,-1 0 0,0-1 0,0 0 0,0-1 0,0 0 1,-1-1-1,0 0 0,0-1 0,0 0 0,-1 0 0,0-1 0,13-14 0,15-30-6725,-27 30 210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1.3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882 1 4569,'0'0'11856,"-35"33"-10611,-114 117-16,129-128-880,1 2 0,1 0 0,2 1 1,-16 30-1,0 0 187,-72 113 488,-107 169-350,60-122-3486,106-159-1695,15-27-1480,10-15-1250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1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395 225 4841,'0'0'9961,"-14"-33"-9884,-44-100-9,56 128-67,0 1 0,-1-1 0,1 1 0,-1-1 0,0 1 0,0 0-1,-1 0 1,1 0 0,-7-5 0,8 8-4,0 0 1,-1 0-1,1 0 1,0 0-1,0 1 0,-1-1 1,1 0-1,0 1 0,-1 0 1,1 0-1,-5 0 0,-3-1-6,4 0 1,-1 0-1,0 0 1,1 1-1,-1 0 1,0 0-1,0 1 0,1 0 1,-1 0-1,1 1 1,-1-1-1,1 1 1,-1 1-1,1-1 1,0 1-1,0 0 1,0 1-1,1-1 1,-1 1-1,-5 5 0,0 1 9,1 1 0,0 0 0,0 0 0,1 1-1,1 1 1,0-1 0,1 1 0,0 1-1,1-1 1,0 1 0,1 0 0,1 0-1,0 1 1,1-1 0,1 1 0,-2 27-1,5-40 6,-1-1-1,0 1 0,1 0 1,-1 0-1,1-1 0,0 1 0,0-1 1,-1 1-1,1-1 0,0 1 1,0-1-1,1 1 0,-1-1 1,0 0-1,0 0 0,1 1 0,-1-1 1,1 0-1,-1 0 0,1 0 1,-1-1-1,1 1 0,-1 0 0,1 0 1,0-1-1,-1 1 0,1-1 1,0 0-1,0 1 0,-1-1 0,4 0 1,10 2 45,0-1 0,27-1 1,-26-1-30,-3 2-137,0-1 0,0-1 0,-1 0 0,1-1 0,0 0 0,-1 0 0,1-2 0,-1 0 0,0 0 0,20-11 0,52-35-6770,-53 28 2391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93 6249,'0'0'4145,"2"10"-4059,4 33-93,-6-42-28,0 0 1,0 0-1,1 0 1,-1-1-1,0 1 1,1 0-1,-1-1 1,0 1-1,1 0 1,-1 0-1,1-1 1,-1 1-1,1-1 0,-1 1 1,1 0-1,0-1 1,-1 1-1,1-1 1,0 0-1,-1 1 1,1-1-1,0 1 1,-1-1-1,1 0 1,0 0-1,0 1 1,0-1-1,-1 0 1,1 0-1,0 0 0,0 0 1,0 0-1,-1 0 1,2 0-1,21-6-733,-13 1 587,0-1 0,-1 0 0,1-1 0,-2 0 0,15-14 0,15-12 63,-28 25 137,0 0 0,1 1 0,1 0 0,-1 1 0,1 0 0,0 1 0,0 0 0,0 1 0,1 0 0,0 1 1,0 0-1,0 1 0,0 1 0,16 0 0,-28 1 11,0 0 1,0 0-1,0 0 1,0 1-1,1-1 1,-1 1-1,0-1 1,0 1-1,0-1 1,0 1-1,0-1 1,0 1-1,0 0 1,0 0-1,0 0 1,-1-1-1,1 1 1,0 0-1,0 0 1,-1 0-1,1 0 1,0 0-1,-1 0 1,1 0-1,-1 1 1,0-1-1,1 0 1,-1 0-1,0 0 1,0 0-1,1 1 1,-1-1-1,0 0 1,0 2-1,0 2 20,0 0 0,0 0 0,-1 0 0,1 0 0,-1 0 0,0 0 0,-3 9 0,-3-1-91,-1-1-1,0 0 1,-1 0 0,0 0 0,-1-1 0,0-1 0,-17 14 0,9-8-208,-211 193-6856,225-205 7171,-1 1 0,1 0 0,0 0 0,1 0 0,-1 1 0,1-1 0,0 1 1,0 0-1,1 0 0,0 0 0,0 0 0,-2 7 0,1 7 1137,0 1 0,1 29 0,1-17-996,-7 140 1583,8-172-1517,1-3-245,-1 0-1,1 0 1,-1 0-1,1 1 1,0-1-1,-1 0 1,1 1-1,0-1 1,0 0-1,0 1 1,1-1-1,-1 1 0,0 0 1,1-1-1,-1 1 1,0 0-1,4-2 1,2-4 6,18-15-284,0 1 0,2 1 0,0 1 0,1 1 0,43-20 1,-49 28 117,2 1 0,-1 1 0,1 0 0,0 2 0,1 1 0,0 1 0,46-1 1,-70 5 173,0 0 0,0 1 0,0-1 1,0 1-1,0 0 0,0-1 0,-1 1 1,1 0-1,0-1 0,0 1 0,0 0 1,-1 0-1,1 0 0,0 0 0,-1 0 1,1 0-1,-1 0 0,1 0 0,-1 0 1,0 0-1,1 0 0,-1 0 1,0 0-1,0 0 0,1 0 0,-1 0 1,0 0-1,0 1 0,0-1 0,-1 0 1,1 2-1,0 1 98,0 1 0,0 0-1,-1 0 1,0 0 0,0 0 0,0-1 0,-3 8 0,-7 5 9,-1 0 0,-1-1 0,0-1 0,-2 0 0,-29 24 1,40-36-146,-2 3-30,-14 12-100,-33 22-1,48-36-100,-1-1-1,0 1 1,0-1-1,0 0 1,-1-1-1,1 0 1,-1 0-1,0 0 1,1 0-1,-1-1 1,-7 0-1,-6-4-2198,9-12-1328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10090,'0'0'12550,"-13"17"-12457,-50 56-106,4-6-312,-51 76 1,104-134 316,0-1 1,1 2-1,0-1 0,0 0 0,1 1 0,0 0 0,1 0 0,0 0 0,1 0 0,0 1 0,1-1 1,0 0-1,0 20 0,2-28 3,-1 0 0,1 1 0,0-1 0,-1 0 0,1 0 0,0 0 0,0 0 0,1 0 0,-1 0 0,0 0-1,1 0 1,-1-1 0,1 1 0,-1 0 0,1-1 0,0 1 0,0-1 0,-1 0 0,1 0 0,0 1 0,0-1 0,1-1 0,3 3 0,5 0 13,0 1 0,0-2 1,16 3-1,14 0 28,0-3 0,0-1 0,0-1 1,55-9-1,160-44 67,-248 51-263,26-6 52,-12 6-3342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2.0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1 1 7066</inkml:trace>
  <inkml:trace contextRef="#ctx0" brushRef="#br0" timeOffset="1">1 1 7066,'14'53'632,"-3"-11"566,7 46 0,-15-77-552,0 0 0,0-1 0,1 1 0,1-1 0,0 1 0,11 15 0,45 59 1480,-55-78-1934,169 191 3044,-120-141-3013,-3 2 0,-2 2 0,54 87 0,-94-130-217,-1 0 1,-1 1 0,0-1-1,-2 1 1,8 33-1,-8 14-7325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2.4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413 245 5281,'0'0'8701,"-16"-33"-8288,-51-104-241,65 132-162,-1-1-1,-1 1 0,1-1 1,-1 1-1,0 0 1,0 0-1,0 1 0,-1-1 1,1 1-1,-1 0 1,0 0-1,-8-4 0,8 6 12,0 1-1,-1-1 1,1 1-1,0 0 1,-1 0-1,1 1 1,-1-1-1,1 1 1,-6 1-1,-2-1 15,6 0-19,-1 0 1,1 1 0,0 0 0,0 0 0,-1 0 0,1 1 0,0 0-1,0 1 1,0 0 0,1 0 0,-1 0 0,1 1 0,-10 6 0,8-3-10,1 0 1,0 0 0,1 0 0,0 1-1,0 0 1,0 0 0,1 1-1,0 0 1,-6 16 0,5-7 19,1 0 0,1 0 0,1 1 0,0-1 0,2 1 0,0 0 0,2 21 0,-1-28-11,-1-7-7,2 1 0,-1 0 0,0-1 0,1 1 0,0-1 0,1 1 0,-1-1 0,1 0 0,0 0 0,0 0 0,1 0 0,-1 0 0,1 0 0,0 0 0,1-1 0,-1 1 0,1-1 0,0 0 0,0 0 0,0-1 0,0 1 0,1-1 0,-1 0 0,1 0 0,0 0 0,0-1-1,0 1 1,0-1 0,0 0 0,1-1 0,-1 0 0,1 1 0,8-1 0,-2 1 31,1-1 1,-1 0-1,0-1 0,0 0 0,1-1 0,-1 0 0,0-1 0,0-1 0,0 0 1,0 0-1,0-1 0,-1-1 0,12-6 0,-9 3-20,0-1-1,-1 0 0,0-1 1,-1-1-1,0 0 1,-1-1-1,0 0 1,-1 0-1,13-21 1,-16 23-87,-1-1 0,0 0 1,-1 0-1,-1-1 1,1 1-1,-2-1 0,3-14 1,-2 1-1725,-1-1 1,-2-34 0,-1 2-4713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3.2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380 439 5825,'0'0'7514,"10"-37"-6867,32-121-70,-38 146-425,-1 0-1,-1 0 1,0 0-1,-1 0 1,0 0-1,-1 0 1,0-1-1,-1 1 1,-2-15 0,2 24-101,0-2 27,0 0 0,0 1 1,-1-1-1,1 1 0,-1-1 0,0 1 0,0 0 0,-1 0 0,1 0 0,-1 0 1,0 0-1,0 1 0,0-1 0,-1 1 0,1-1 0,-1 1 0,0 1 1,0-1-1,0 0 0,0 1 0,0 0 0,-7-3 0,-2 1 51,1 0-1,-1 1 0,0 0 0,0 1 1,-1 0-1,-23 1 0,27 1-111,1 1 0,-1 0 0,0 0 0,1 1 0,-1 0 0,1 0-1,0 1 1,-1 1 0,1 0 0,1 0 0,-1 0 0,1 1 0,-13 10 0,11-7-23,1 0 0,1 1 0,-1 0 0,2 1 0,-1 0 1,1 0-1,1 1 0,0 0 0,0 0 0,-5 15 0,5-8-35,1 1-1,0 0 0,2 1 0,0-1 0,1 0 1,1 1-1,1-1 0,3 27 0,-3-42 29,1 0 0,0 0 0,0 0 0,0-1 1,1 1-1,-1 0 0,1 0 0,0-1 0,0 1 0,0-1 0,1 0 0,-1 1 0,1-1 0,0 0 0,0 0 0,0-1 0,0 1 0,0-1 0,0 1 0,1-1 0,-1 0 0,1-1 0,0 1 0,0 0 0,-1-1 0,1 0 0,0 0 0,0 0 0,5 0 0,2 1-79,1-1-1,-1 0 0,0 0 0,1-1 1,-1-1-1,1 0 0,-1-1 1,0 0-1,21-7 0,-19 3-130,0 0 0,0-1 0,-1 0 0,0-1 0,-1-1-1,19-16 1,-3-2-1107,30-37 0,-10 0-2422,-15 9-914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3.5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1016 0 7378,'0'0'11866,"-268"209"-11538,205-131-248,-9 11 128,-3 3-72,-5 4 104,-4 3-24,0 0-120,4 0-80,5-3-16,8-8-2016,25-28-3561,17-31-2625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3.8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420 281 9058,'0'0'5205,"-17"-32"-4861,-54-100-315,64 119-72,0-1 0,-1 1-1,0 1 1,-1 0-1,-15-17 1,20 26 31,0 1 0,0-1-1,0 1 1,0 0 0,0 0 0,0 0 0,0 0 0,-1 1 0,1 0 0,-1 0-1,1 0 1,-1 0 0,1 1 0,-1-1 0,-8 2 0,7-1 21,1 0 0,-1 1 0,0 0 0,0 0 0,1 0 0,-1 1 0,1 0 0,-1 0 0,1 0 0,0 1 0,0 0 0,0 0 0,-7 5 0,4-2 39,1 1 0,1 0 0,-1 0-1,1 1 1,0-1 0,1 1 0,-8 14-1,4-3 86,1 0-1,1 0 1,1 1-1,0 0 1,2 0-1,0 0 1,-1 24-1,4-31-55,0 1-1,1 0 1,3 24 0,-2-34-69,0 0 0,0-1 0,0 1 0,0-1 0,1 1 0,-1-1 0,1 0 0,0 1 0,0-1 1,0 0-1,0 0 0,1-1 0,-1 1 0,1 0 0,0-1 0,-1 1 0,1-1 0,5 3 0,0-1 0,-1-1-1,1 0 0,0 0 1,0-1-1,0 0 1,0 0-1,1-1 1,9 1-1,71-4 79,-69 1-74,-1-1-63,1-1 0,-1-1 0,0-1-1,0 0 1,0-2 0,0 0 0,-1-1-1,-1-1 1,1 0 0,20-16 0,12-11-1576,84-81 1,-42 26-2235,-10-1-948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4.2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9282,'0'0'9714,"163"216"-8554,-96-128-223,9-3-113,-1 0-336,1-7-160,-5-7-312,-4-7 88,-8-8-104,-8-6-104,-10-1-400,-7 12-1361,-13-15-2224,-8-11-3016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4.5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538 175 7506,'0'0'12065,"-24"-21"-12018,-81-66-913,95 79 642,1 0-1,-1 1 1,-1 1 0,1 0 0,-1 0-1,0 1 1,0 0 0,-1 1 0,-12-3-1,13 5 123,-1 1 0,1 0 0,0 1 0,-1 0 0,1 1 0,0 0 0,-19 5 0,23-4 109,0 0 0,0 0 0,0 1 0,0 0 0,0 0 0,0 0 0,1 1 0,-1 0 0,1 1 0,0-1 0,1 1 0,-7 7 0,4-3 70,1 0 0,0 1 1,0 0-1,1 0 0,0 1 0,1-1 1,-4 13-1,0 4 206,2-1-1,1 2 1,1-1 0,2 0 0,-1 53 0,4-68-221,0 0 0,1 0 0,0 0 1,5 19-1,-5-27-57,0-1 0,1 1-1,-1-1 1,1 0 0,0 1-1,0-1 1,0 0 0,0 0 0,0 0-1,1 0 1,-1-1 0,1 1 0,0-1-1,0 1 1,0-1 0,0 0-1,0 0 1,6 2 0,-1 0-36,0-2 1,0 1-1,1-1 0,-1-1 0,1 0 1,0 0-1,-1 0 0,1-1 1,0-1-1,-1 1 0,1-1 0,0-1 1,-1 0-1,14-4 0,-4 0-239,-1-1 1,0-1-1,-1-1 0,0 0 0,0-1 0,17-14 0,153-148-6782,-111 96 899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4.9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530 250 2553,'0'0'16999,"-8"-26"-14900,-32-83-622,37 104-1402,1 0 1,-1 0-1,0 0 1,0 0-1,-1 0 1,0 1-1,1 0 0,-1-1 1,-1 1-1,1 1 1,-1-1-1,1 1 1,-1 0-1,-10-5 1,1-1 24,5 4-107,-1 0 0,1 0 0,-1 1 0,0 0 0,0 1 0,0 0 0,0 0 0,0 1 0,-1 0 1,1 1-1,-1 1 0,1-1 0,-1 2 0,1-1 0,-1 1 0,1 1 0,0 0 0,-1 0 0,1 1 0,0 1 0,0 0 0,1 0 0,-1 0 0,1 1 0,0 1 1,0 0-1,1 0 0,-1 1 0,-7 7 0,6-2-19,-1 0 1,2 1 0,0 0-1,1 1 1,0-1 0,1 2-1,0-1 1,1 1 0,1 0-1,0 0 1,1 0 0,1 1-1,0-1 1,1 1 0,1 0-1,1 25 1,0-34 20,0 0 0,0 0 0,1 0 0,0 0 0,0 0 0,0 0 0,1 0 0,0 0 0,0-1 0,1 1 0,0-1 0,0 1 0,1-1 0,0 0 0,0 0 0,0-1 0,0 1 0,1-1 1,0 0-1,0 0 0,1-1 0,-1 1 0,1-1 0,0 0 0,7 3 0,4 1-139,-1-2 1,1 0-1,0 0 1,0-2-1,1 0 1,-1-1-1,1-1 1,0 0 0,0-2-1,-1 0 1,1-1-1,0 0 1,0-2-1,-1 0 1,1-1-1,-1-1 1,0 0-1,-1-1 1,1-1 0,24-15-1,-18 7-1379,-1-2 0,37-36 0,-38 31-1578,-2 0 1,25-36 0,-29 30-576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5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11162,'0'0'12539,"16"18"-12191,1 0-236,171 199 1729,-55-32-390,148 274 1,-260-423-1507,-4-8-182,-1 1 0,-1 1 1,17 50-1,-32-80 204,3 18-2212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5.7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492 125 3017,'0'0'12841,"-23"-20"-12593,-74-61-28,94 78-194,-1 1-1,0-1 1,0 1 0,0-1-1,0 1 1,0 0 0,-1 1-1,1-1 1,-7-1-1,9 3-6,-1 0 0,1 0 0,-1 0-1,1 0 1,0 1 0,-1-1-1,1 1 1,0-1 0,-1 1-1,-2 1 1,-3 1 39,-3 2 46,0-1-1,1 2 1,-1 0-1,1 0 1,0 1-1,-14 13 1,-53 54 860,63-59-815,0 1 1,1 1-1,1 0 1,1 0-1,0 1 1,-11 28-1,17-32-104,0 0-1,1 0 1,0 0-1,1 1 0,1-1 1,0 1-1,1-1 1,1 1-1,2 28 1,-1-39-43,-1 0 1,1-1 0,0 1 0,0-1-1,0 1 1,1-1 0,-1 1 0,1-1-1,0 0 1,0 0 0,0 0 0,0 0-1,1 0 1,-1 0 0,1-1-1,0 1 1,4 3 0,-1-2 12,0-1 0,1 0 0,-1 0 0,1 0 0,-1-1 0,1 0 0,0 0 0,13 2 0,-5-3-2,0 0-1,0-1 0,0 0 0,0-1 1,0-1-1,0-1 0,0 0 0,19-6 0,-15 1-116,-2-1 1,1-1-1,-1 0 0,30-25 0,-16 9-819,40-44 1,-61 59 362,0-1 1,0 0-1,-1 0 0,13-27 1,-18 30-468,0 0 0,-1 0 0,0-1 0,-1 1 0,2-11 1,-3-5-3818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10362,'0'0'8986,"-71"223"-6897,50-145-1433,0 7-656,0 11-800,-13 38-2969,1-24-3289,3-18-1352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6.0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898 1 2008,'0'0'13707,"-29"21"-12348,7-5-1029,-4 2 30,2 1 0,0 0 0,2 2 0,0 1 0,1 1 0,-18 25 0,-414 497 2517,332-407-3225,113-130 66,-46 58-1696,22-20-6198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6.4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361 167 6657,'0'0'5414,"-37"-20"-5012,37 20-402,-49-26 320,-61-23-1,107 48-283,0-1 1,0 1-1,0 0 1,0 1-1,0-1 0,-1 0 1,1 1-1,0 0 0,0-1 1,0 1-1,-1 1 0,1-1 1,0 0-1,0 1 0,0 0 1,0-1-1,-1 1 0,1 1 1,0-1-1,1 0 0,-1 1 1,0-1-1,0 1 0,1 0 1,-1 0-1,1 0 0,-1 0 1,1 0-1,0 1 0,0-1 1,0 1-1,0-1 0,0 1 1,1 0-1,-1 0 0,-2 5 1,-2 4 114,-2 1 14,1 0-1,1 0 0,0 1 0,1 0 0,0 0 0,1 0 0,-4 28 0,4 3 211,1 57 0,3-94-362,0 0 4,0-1 1,1 1-1,-1-1 1,2 1-1,-1 0 1,1-1-1,0 0 1,0 1-1,1-1 1,6 11-1,-6-14 17,0 0-1,0 0 1,0 0-1,0-1 1,1 0-1,0 0 1,-1 0-1,1 0 1,1 0-1,-1-1 1,0 1-1,0-1 1,1 0-1,0-1 1,-1 1 0,1-1-1,0 0 1,5 1-1,0-1 66,-1 0-1,1 0 1,0-1-1,-1-1 1,1 0 0,0 0-1,-1 0 1,0-1-1,1-1 1,-1 0 0,0 0-1,0 0 1,0-2-1,-1 1 1,12-8 0,6-7 51,0-1 0,-2-1 0,28-30 0,-52 51-150,53-56-365,57-78 1,-20-4-3671,-65 90-679,-14 11-1010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6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520 277 6929,'0'0'3644,"-3"-33"-1898,-13-105-517,14 127-1030,0-1-1,-1 1 1,-5-15-1,7 23-70,0 0 0,0 1 0,-1-1 0,0 0 0,1 0 1,-1 1-1,0-1 0,0 0 0,-5-3 0,3 4 32,0 0 1,0 0 0,0 0-1,0 1 1,0-1-1,-1 1 1,1 0 0,0 0-1,-1 1 1,1-1-1,0 1 1,-1 0 0,1 0-1,-6 2 1,0-2-65,1 1 1,-1 1-1,1 0 1,0 0-1,0 1 1,0 0-1,0 1 1,0 0-1,0 0 1,1 1-1,-12 9 1,-5 5 90,0 2 0,-23 27 0,26-25-6,2 0 1,0 2 0,2 0-1,-30 54 1,40-62-116,0 0 0,1 0 1,1 0-1,1 1 0,0 0 1,2 1-1,0-1 0,0 0 1,2 33-1,1-48-62,0 0 0,1 0 0,-1 0 0,1 0 0,0 0 0,0 0 0,0 0 0,0 0 0,1 0 1,-1-1-1,1 1 0,0 0 0,0-1 0,0 1 0,0-1 0,0 0 0,0 0 0,0 0 0,1 0 0,-1 0 0,1 0 0,0-1 0,-1 1 0,1-1 0,0 1 1,0-1-1,0 0 0,0 0 0,0-1 0,4 1 0,12 3 28,-1-2 1,1-1-1,0 0 1,19-2-1,-9 0 44,-5 1-12,1-1 0,34-6 1,-50 6-162,0-1 0,0-1 1,0 0-1,0 0 1,-1-1-1,1 0 1,-1 0-1,0-1 1,0 0-1,9-8 0,10-14-3873,32-41 0,-21 16-2913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7.3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0 0 6145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7.6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6145,'25'219'2185,"-12"-174"-801,1-28-9,-14-16-1343,220 185 9887,116 113-4291,-268-225-3958,105 151-1,35 100 628,-167-259-1871,-26-36-390,-12-23-38,0-1 0,0 0 0,0 0 0,1 0 0,0 0 0,0-1 0,0 0 0,0 0 0,9 7 0,-4-68-22478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7.9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345 229 10634,'0'0'12734,"5"-29"-12701,15-89-128,-19 112 63,0-1-1,-1 0 1,0 0-1,-1-14 1,1 20 18,0-1 1,-1 0-1,1 1 0,-1-1 1,1 1-1,-1-1 0,0 0 1,1 1-1,-1 0 0,0-1 1,0 1-1,0-1 0,0 1 1,-2-2-1,0 2-5,1-1 0,-1 1 0,0 0-1,0 0 1,0 0 0,0 0 0,0 1 0,0-1 0,-1 1 0,1 0-1,0 0 1,0 0 0,0 0 0,-4 1 0,-10-1 20,8 1-2,-1 0 0,1 1 0,0 0 1,-1 1-1,1 0 0,0 0 0,0 1 0,1 0 1,-1 0-1,1 1 0,0 0 0,0 1 0,1-1 0,-1 2 1,1-1-1,-9 11 0,1 1 3,0 0 0,1 1 0,1 0-1,1 1 1,-18 39 0,21-34-162,1 1-1,1 0 1,1 0-1,2 0 0,1 1 1,0 0-1,3 43 1,0-66 62,0 1 1,0 0-1,0 0 1,1 0-1,0 0 1,0 0-1,0 0 1,1-1-1,-1 1 1,1 0-1,0-1 1,5 7-1,-5-8 74,0-1 1,1 1-1,-1-1 0,1 0 1,-1 0-1,1 0 0,0 0 1,0-1-1,0 1 0,0-1 1,0 1-1,1-1 0,-1 0 1,0-1-1,0 1 0,1 0 1,-1-1-1,7 0 0,-3 1 35,1-1 0,0 0 0,-1 0 0,1-1 0,-1 0-1,1 0 1,-1-1 0,0 0 0,1 0 0,7-4 0,-7 1 5,0-1 0,0 1-1,0-1 1,0-1 0,-1 0 0,0 1 0,8-13 0,10-13 16,33-58 0,-22 31-1802,4 4-3696,-22 38-376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8.3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3993,'0'0'1440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8.8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1 176 4713,'38'-134'4288,"-43"101"8714,5 33-12895,0 0 1,0-1-1,0 1 0,1 0 0,-1-1 0,0 1 0,0 0 0,0 0 0,0-1 0,0 1 0,2-1 429,-2 1-429,0-1 0,0 1 0,1 0 0,-1 0 0,0 0 0,0 0 0,1-1 0,-1 1 0,0 0 1,1 0-1,-1 0 0,0 0 0,1 0 0,-1 0 0,0 0 0,1 0 0,0 0 0,9-1 109,0 0 0,1 1 0,-1 0 0,0 0 0,1 1 0,-1 1 0,0 0 0,1 0 0,-1 1 0,-1 0 0,1 1 0,0 0 0,-1 1 0,0 0 0,13 9 0,43 36 273,-2 3 0,88 98 0,89 140 607,120 247-888,-325-490-946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9.3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400 180 10722,'0'0'9229,"-5"-27"-9673,-14-84-154,9 73-340,9 38 925,1-1-1,0 1 1,0 0 0,-1 0 0,1-1 0,0 1 0,0 0-1,-1 0 1,1-1 0,0 1 0,-1 0 0,1 0 0,0 0-1,-1 0 1,1-1 0,-1 1 0,1 0 0,0 0 0,-1 0-1,1 0 1,0 0 0,-1 0 0,1 0 0,-1 0 0,1 0-1,0 0 1,-1 0 0,1 0 0,0 1 0,-1-1 0,1 0-1,0 0 1,-1 0 0,-9 2-20,0-1 105,0 0 0,0 1 0,0 1 0,0-1 0,0 2 0,1-1-1,-1 1 1,1 1 0,0 0 0,0 0 0,1 1 0,-1-1 0,1 2-1,0 0 1,1 0 0,-11 12 0,-2 4 225,1 1 1,1 1-1,1 0 1,-19 41-1,24-41-140,1 1 1,1 1-1,1-1 0,2 1 1,0 1-1,2 0 1,1-1-1,1 1 0,2 1 1,3 51-1,-2-78-151,1 1 0,-1-1-1,1 0 1,-1 0 0,1 0 0,0 0-1,0 0 1,0 0 0,0 0 0,1 0 0,-1 0-1,0 0 1,1 0 0,-1-1 0,1 1-1,-1-1 1,1 1 0,0-1 0,0 1-1,0-1 1,0 0 0,0 0 0,0 0 0,0 0-1,0 0 1,0-1 0,0 1 0,4 0-1,6 1 2,-1-1 0,1 0 0,0-1 0,16-2 0,-10 1-49,-7 0-65,1-1 0,-1-1 0,0 0 0,0 0 0,0-1 0,0-1 0,-1 1 0,0-2-1,0 0 1,0 0 0,-1 0 0,1-1 0,-2-1 0,1 0 0,12-15 0,-1 1-168,-1-2 0,-2 0 0,0-1 0,-2 0 0,13-28 0,-17 26 294,-1 0 0,-1 0 0,-1-1 0,7-45 0,-5-40-1175,-8 38-2500,-11 108-7953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59.6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67 196 7754,'0'0'19340,"-67"-195"-39913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50 3017,'0'0'7763,"-4"-8"-6340,-13-25-240,13 24 1116,3 22-1934,-1-1 1,0 1-1,-1-1 0,-1 0 1,1 0-1,-7 12 1,1 1-137,-8 22-62,2-7-302,-16 66-1,-6 108-4508,24-117-486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3.1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0 4121,'0'0'5276,"-4"2"-4955,3-1-311,1 0-1,-1 0 0,0 0 1,1 0-1,-1 0 1,0-1-1,1 1 1,0 0-1,-1 0 0,1 0 1,-1 1-1,1-1 1,0 0-1,0 0 1,0 0-1,-1 0 0,1 0 1,0 0-1,0 0 1,0 0-1,1 0 1,-1 0-1,0 0 0,0 0 1,1 1-1,-1-1 1,0 0-1,1 0 1,-1 0-1,1-1 0,-1 1 1,2 1-1,28 46 396,-5-9 123,-13-11-89,-1 0 0,-1 0 0,-1 1 0,-2 0 0,-1 0 0,3 41 0,-4 184 1687,-6-161-1442,0-21-367,-3 0 1,-3 0-1,-18 79 1,16-124-418,1-17-696,7-10 739,1 0 0,0 0 0,0 0-1,-1 0 1,1 0 0,0 0-1,0 0 1,-1 0 0,1 0 0,0 0-1,-1 0 1,1 0 0,0 0 0,0 0-1,-1 0 1,1 0 0,0 0-1,0 0 1,-1 0 0,1 0 0,0 0-1,0-1 1,0 1 0,-1 0 0,1 0-1,0 0 1,0 0 0,0-1 0,-1 1-1,1 0 1,0 0 0,0-1-1,0 1 1,0 0 0,0 0 0,-1-1-1,1 1 1,0 0 0,0-1 0,-3-9-1099,0 0 0,0 0 0,1-1 0,0 1 1,0-21-1,0-34-3389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3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0 169 6521,'0'0'2588,"47"-9"-1043,329-67 950,-231 46-1701,296-20-1,-400 49-756,10-2 30,89 9 0,-126-5-76,0 1 0,0 1 0,0 1 0,-1-1 0,1 2-1,-1 0 1,-1 1 0,1 0 0,-1 1 0,0 0 0,14 11 0,-22-15 9,-1 1 1,0-1-1,0 1 1,0 0-1,-1 0 1,1 0 0,-1 0-1,0 0 1,0 1-1,0-1 1,1 7-1,9 54 465,-7-36-297,6 36 49,23 167 352,-25 165-95,-9-395-474,1 11-59,-1 1 0,0-1 0,-1 0 0,0 0 0,-1 0 0,-1 0 1,0 0-1,-1-1 0,0 1 0,-10 21 0,0-13-673,0 0 0,-1-1 1,-1-1-1,0 0 0,-21 18 0,-21 5-3588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3.7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0 164 8770,'0'0'4113,"282"14"-2129,-110-14-480,21 0-463,4-7-465,-38-11-248,5-3-328,-34 3-120,-29 0-1584,-34-17-1689,-29 7-1720,-34-4-825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4.1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172 1 4953,'0'0'7163,"-3"43"-6000,-2 27-753,-18 192 722,-63 363 504,82-599-1667,0 0-357,-1-1 0,-1 0 0,-17 43 0,23-67 259,0-1 0,0 1 0,0-1 0,0 1 0,0-1 0,0 1 1,-1-1-1,1 1 0,0-1 0,0 1 0,-1-1 0,1 1 0,0-1 0,-1 0 0,1 1 1,0-1-1,-1 1 0,1-1 0,0 0 0,-1 1 0,1-1 0,-1 0 0,1 0 0,-1 1 1,1-1-1,-1 0 0,1 0 0,-1 0 0,1 0 0,-1 0 0,1 0 0,-1 1 0,0-1 1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4.9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1912,'0'0'12958,"24"-6"-12549,25-4-227,0 2 0,1 2-1,50 1 1,883 5 248,-968-1-458,-1 1 1,0 1-1,1 1 1,-1 0-1,0 0 1,0 2-1,0 0 1,0 0-1,-1 1 1,1 1 0,23 14-1,-14-15-4567,-22-5 4502,0 0-1,0 0 1,0 0-1,0 0 1,0 0-1,0 0 1,0 0-1,0 0 1,0 0-1,0 0 1,0 1-1,0-1 1,0 0-1,0 1 1,0-1-1,0 1 1,0-1-1,0 1 1,0 0-1,0-1 1,0 1-1,0 0 1,-1 0-1,1-1 1,0 1-1,-1 0 1,1 0-1,0 0 1,0 4 1949,-17-16 1522,16 11-3359,0 0 0,0-1 0,0 1 0,0 0 0,0 0 0,0-1 0,0 1 0,0 0 0,0 0 0,0-1 0,0 1 0,0 0 0,0 0 1,0-1-1,0 1 0,0 0 0,0 0 0,0 0 0,1-1 0,-1 1 0,0 0 0,0 0 0,0 0 0,0-1 0,0 1 0,0 0 0,1 0 0,-1 0 1,0 0-1,0-1 0,0 1 0,1 0 0,-1 0 0,0 0 0,0 0 0,0 0 0,1 0 0,-1 0 0,0-1 0,0 1 0,1 0 0,-1 0 0,0 0 0,0 0 1,1 0-1,-1 0 0,0 0 0,0 0 0,0 0 0,1 0 0,-1 1 0,0-1 0,19 0-158,-15 0 252,75 0-181,-85 18 403,-10 27 351,2 2-1,2 0 1,2 1 0,3 0 0,-3 58 0,9-73-461,-2 60 246,4 0 0,22 159 0,-21-242-457,59 290 87,-53-275-973,-5-63-4958,-12-10 766,-14-4-26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5.5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105 106 2120,'0'0'3001,"7"-17"-2258,21-54 105,-21 53 1607,-7 30-794,1 72 239,0 38 990,-20 172 0,-36 120 495,31 4-2785,23-416-972,1 0 1,-1 0-1,0 0 1,0-1-1,1 1 1,-1 0-1,-1 0 1,1-1-1,0 1 1,0-1-1,0 1 1,-1-1-1,1 1 1,-1-1-1,1 0 1,-1 0-1,0 0 1,1 0-1,-1 0 1,-2 1-1,-19 10-7782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05.8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0 248 9434,'0'0'4017,"214"-42"-1841,-83 13 673,20-3-1217,12 1-824,9 2-519,5 4-289,45 1-473,-46 6-3687,-37 0-4210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12.6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4306 4 3609,'-1'-1'15602,"-15"-2"-14611,-24 5-372,-1 1 1,1 2 0,-73 18 0,-124 52-29,182-56-297,-229 82 352,-1208 440 192,719-259-2274,461-164-314,-257 87-4621,511-186 3891,-1-2 1,-81 11 0,64-24-2367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12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555 0 808,'0'0'10404,"-39"37"-9099,-131 126 317,133-124-1013,2 1 0,-53 78 0,69-90-512,-12 17 9,2 2-1,-26 56 1,45-82-117,2 0 0,0 1 0,2 0-1,0 0 1,1 1 0,2-1 0,-2 43 0,5-61 8,-1 0 0,1 0 0,1 0 0,-1 1 0,1-1 0,-1 0-1,1 0 1,0 0 0,1 0 0,-1-1 0,1 1 0,-1 0-1,1 0 1,0-1 0,1 1 0,-1-1 0,0 0 0,1 0 0,0 0-1,0 0 1,0 0 0,0 0 0,0-1 0,1 0 0,-1 1 0,1-1-1,-1-1 1,1 1 0,0 0 0,0-1 0,0 0 0,6 2-1,11 1 13,0 0 0,0-1 0,0-1 0,0-1 0,1 0 0,-1-2 0,0-1 0,0 0 0,0-2 0,33-10 0,16-8-201,110-53 0,-127 52-81,128-59-2615,-22 3-2836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16.3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798 44 5089,'0'0'4132,"0"-7"-3216,-2-21 292,2 27-1117,0 0 1,0 1-1,-1-1 0,1 1 1,-1-1-1,1 1 0,0 0 0,-1-1 1,1 1-1,-1-1 0,1 1 1,-1 0-1,1-1 0,-1 1 1,1 0-1,-1 0 0,1-1 0,-1 1 1,1 0-1,-1 0 0,0 0 1,1 0-1,-1 0 0,1-1 1,-1 1-1,-1 1 0,-19-1 1619,15 0-1351,3 1-290,-1 0 0,1 0 0,-1 0 0,1 0 0,0 1 0,0-1-1,0 1 1,-1-1 0,2 1 0,-1 0 0,0 1 0,0-1 0,1 0-1,-1 1 1,1-1 0,0 1 0,-1 0 0,-2 6 0,-7 10 141,-18 36 0,25-44-100,-28 62 404,4 1-1,3 2 0,3 0 0,3 2 1,-11 98-1,-14 403 1840,16-124-1874,5-284-438,19-150-86,-1 0 0,0 0 0,-1 0 1,-2-1-1,-17 33 0,22-47-149,0 0-1,0-1 0,-1 1 0,1-1 1,-1 0-1,0 0 0,-1-1 0,1 0 1,-1 0-1,0 0 0,0 0 0,0-1 1,0 0-1,-1 0 0,1-1 1,-1 0-1,0 0 0,1 0 0,-1-1 1,0 0-1,-13 0 0,11-1-435,0-1 0,1 0-1,-1 0 1,0-1 0,1 0-1,-1 0 1,1-1 0,-1 0-1,1-1 1,0 0 0,1 0 0,-1-1-1,1 0 1,0 0 0,0-1-1,-10-10 1,-28-39-5012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9634,'0'0'9802,"126"18"-13971,-101-8-2552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16.6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 7210,'0'0'4993,"226"-39"-3161,-137 36-408,7 3-736,-8 0-295,0 7-249,-4 14-144,-12 4-8,7 7-1617,-24-8-3144,-17-2-1344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17.5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9650,'0'0'13499,"214"39"-12123,-118-14-432,1-4-511,-1 1-217,-4-8-216,22-4-801,-22-6-3191,-21-4-6979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2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0 4649,'0'0'13032,"0"10"-10586,1 79-1030,-3 137-690,-2-198-693,-1 0 0,0-1 1,-2 0-1,-16 40 0,9-29-17,12-33-622,1-10 373,3-15-244,1 8 132,1 0-1,0 1 1,0 0-1,1 0 1,1 0-1,7-10 1,48-61-1438,-49 67 1477,2-3-19,1 1 0,0 0 0,32-25 1,-40 36 347,0 1-1,1 0 1,-1 1 0,1 0 0,0 0 0,0 1 0,0 0 0,0 0-1,0 1 1,1 0 0,0 0 0,-1 1 0,10 0 0,-15 1 81,0 0 1,0 1 0,1-1-1,-1 1 1,0 0 0,0 0-1,0 0 1,0 0 0,0 1-1,0-1 1,0 1 0,-1 0-1,1 0 1,-1-1 0,1 2-1,-1-1 1,1 0 0,-1 1-1,0-1 1,0 1 0,0-1-1,-1 1 1,1 0 0,-1 0-1,2 4 1,4 8 423,-2 1 1,0 0-1,5 30 1,-7-29-254,18 133 1239,-21-149-1533,0 0 0,0 0 0,0 1 0,1-1 0,-1 0 0,0 0 0,1 1 0,-1-1 0,1 0 1,-1 0-1,1 0 0,0 0 0,1 2 0,-2-3-21,1 1 1,-1-1-1,0 0 1,1 0-1,-1 0 1,0 0 0,1 1-1,-1-1 1,1 0-1,-1 0 1,0 0-1,1 0 1,-1 0-1,1 0 1,-1 0-1,0 0 1,1 0-1,-1 0 1,0 0-1,1-1 1,-1 1-1,1 0 1,-1 0-1,0 0 1,1 0 0,-1-1-1,0 1 1,1 0-1,2-3-337,0 0-1,0 0 1,-1 0-1,1 0 1,-1 0 0,0-1-1,4-5 1,18-53-5068,-2-16-2729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3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0 6409,'0'0'6763,"-1"44"-5843,0-10-674,-10 274 2100,-10 581 4098,21-843-6435,2-1 0,3 1 1,17 82-1,-16-97-124,-1-7-467,-3-50-784,-18-322-11753,7 207 6504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3.8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65 8050,'0'0'5965,"47"0"-4647,312 0 586,87-32-508,36 0-1960,-458 32 462,-10 0-12,0 0 0,1 0 0,-1 2-1,16 2 1,-25-2 89,0 0-1,0 0 1,0 0-1,0 0 0,-1 1 1,1 0-1,-1 0 1,1 0-1,-1 0 1,0 1-1,0-1 1,-1 1-1,1 0 1,3 6-1,9 5 539,-19-25 1657,3 9-2051,-1-1-1,1 1 1,-1 0-1,1 0 1,-1 0-1,0 0 1,0-1-1,0 1 1,0 0-1,0 0 1,0 1-1,0-1 1,0 0-1,0 0 1,0 0-1,0 1 1,0-1-1,-1 0 1,1 1-1,0-1 1,-1 1 0,1 0-1,0-1 1,-1 1-1,1 0 1,0 0-1,-1 0 1,1 0-1,-2 0 1,-2 9-39,-7 42 205,-10 99-1,9 58 705,11-162-726,-3 360 1220,5-299-1269,13 54-33,-6-93-156,-6-67-31,-1-1-21,0 1-1,1 0 1,-1-1-1,0 1 1,0-1 0,0 1-1,1 0 1,-1-1 0,0 1-1,0-1 1,0 1-1,0 0 1,0-1 0,0 1-1,0 0 1,0-1 0,-1 1-1,1-1 1,0 1-1,0 0 1,0-1 0,-1 1-1,1-1 1,0 1 0,-1-1-1,1 1 1,0-1-1,-1 1 1,1-1 0,-1 1-1,1-1 1,0 1 0,-1-1-1,1 0 1,-1 1-1,0-1 1,1 0 0,-1 1-1,0-1 1,-10 0-1201,-1-1 0,1-1 0,0 0 0,0 0 0,0-1-1,-16-6 1,-30-18-6008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4.1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89 88,'0'0'20252,"332"-75"-18523,-189 72-345,3-1-160,6 1-352,3-1-439,-17 4-297,-20 0-136,-22 0-88,-24 4-1681,-30 13-5320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6.2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504 64 3393,'0'0'1685,"12"-11"-1244,47-42 7072,-59 54-7429,1-1 0,-1 0 0,1 1 0,-1-1-1,0 1 1,1-1 0,-1 0 0,0 1 0,0-1 0,1 1 0,-1-1-1,0 1 1,0-1 0,0 1 0,0-1 0,1 1 0,-1-1 0,0 1 0,0-1-1,0 1 1,0-1 0,0 1 0,0-1 0,0 1 0,-1 0 0,2 11 354,-1 0 1,-1 0 0,0 0 0,0-1 0,-1 1 0,-1 0 0,0-1 0,0 0 0,-1 1-1,-9 15 1,-15 20 120,-1-2-1,-43 49 1,-80 77-247,95-109-321,22-21-91,-25 27-1202,52-60 582,1-1 0,-1-1 0,-1 1 0,1-1 0,-1-1 0,-10 6 0,-7-3-3244,4-7-1360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6.5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0 7538,'0'0'8776,"2"41"-8228,3 134-101,-4 0 222,-4-140-85,-14 68 1,13-84-143,0 1-1,2-1 1,-1 30 0,3-49-423,0 1 0,0-1-1,0 1 1,0-1 0,0 1 0,0-1 0,1 1 0,-1 0 0,0-1 0,0 1-1,0-1 1,1 1 0,-1-1 0,0 0 0,0 1 0,1-1 0,-1 1 0,0-1-1,1 1 1,-1-1 0,1 0 0,-1 1 0,1-1 0,-1 0 0,0 1 0,1-1-1,-1 0 1,1 0 0,-1 0 0,1 1 0,-1-1 0,1 0 0,0 0 0,-1 0-1,1 0 1,24-1 108,-17-1-77,3 1-32,-1-1-1,1-1 1,-1 0 0,1 0 0,-1-1-1,18-10 1,58-42-262,-54 33 1,172-127-5345,-125 85-933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7.3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404 170 7338,'0'0'8764,"-3"-9"-8539,-1-1-39,0 0-1,0 0 1,-1 0-1,0 0 0,0 1 1,-1 0-1,-1 0 0,1 1 1,-12-11-1,10 13 158,1 0 0,-2 0 1,1 1-1,-1 0 0,0 0 0,0 1 0,0 0 0,-1 0 0,1 1 0,-1 1 0,0 0 0,1 0 0,-1 1 1,-20-1-1,27 3-337,-1 0-1,0 0 1,1 0 0,0 0 0,-1 0 0,1 1 0,0 0 0,-1-1 0,1 1-1,0 0 1,0 1 0,1-1 0,-1 0 0,0 1 0,1 0 0,0-1-1,-1 1 1,-1 4 0,-9 12 4,-19 35 0,24-38 25,-3 5 59,1 0-1,0 0 1,2 1 0,1 0-1,1 0 1,1 1-1,0-1 1,2 1-1,1 1 1,0-1 0,2 0-1,3 24 1,-3-41-64,1 0 0,0 0 0,1-1 0,-1 1 0,1 0 0,0-1 0,1 0 0,-1 1 0,1-1 0,0 0 0,0 0 0,1 0 0,7 8 0,-4-7-6,-1 0-1,2-1 1,-1 1 0,0-1 0,1-1-1,0 1 1,0-2 0,13 6-1,-4-4-34,0-1-1,0 0 0,1-1 0,-1-1 1,1 0-1,0-1 0,0-1 0,34-5 1,-40 2-30,0-1 0,1 0 0,-1 0 0,-1-1 1,1-1-1,-1 0 0,0 0 0,0-1 0,-1-1 0,0 0 0,0 0 1,-1-1-1,15-18 0,-6 6-101,-2-1 0,-1-1 0,0 0 0,-2-2 0,15-35-1,-23 46 17,0 0 1,-1 0-1,-1-1 0,0 1 0,-1-1 0,0-28 0,-2 40 42,0 1 0,0-1 0,0 1-1,0-1 1,0 1 0,-1-1 0,1 0 0,-1 1 0,1-1 0,-1 1 0,0 0 0,0-1-1,0 1 1,-3-4 0,2 5-96,0-1-1,0 1 1,0-1-1,0 1 1,-1 0-1,1 0 1,0 0-1,-1 0 1,1 1-1,-1-1 1,1 1-1,-1-1 1,1 1 0,-5 0-1,-55-2-4915,-8 2-3579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8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5841,'0'0'10022,"9"10"-8704,208 227 3868,-175-186-5111,-2 3 0,-2 1-1,30 61 1,-58-94-444,21 33-2433,-21-46-192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99 3985,'0'0'17961,"-3"-12"-17015,-8-36-501,4 33 408,7 15-526,-1-1 1,1 1 0,-1-1-1,0 1 1,0-1 0,1 1-1,-1-1 1,0 1 0,0 0-1,1-1 1,-1 1 0,0 0 0,0 0-1,0 0 1,0-1 0,1 1-1,-1 0 1,0 0 0,0 0-1,0 0 1,0 1 0,1-1-1,-1 0 1,-2 1 0,-10-1 57,-16-16-385,29 16 0,0 0 0,0 0 0,0 0 0,0 0 0,0 0 0,0 0 0,0 0 0,0 0 0,1 0 0,-1 0 0,0 0 0,0 0 0,0 0 0,0-1 0,0 1 0,0 0 0,0 0 0,0 0 0,0 0 0,1 0 0,-1 0 0,0 0 0,0 0 0,0 0 0,0 0 0,0 0 0,0 0 0,0 0 0,0-1 0,0 1 0,0 0 0,0 0 0,0 0 0,0 0 0,0 0 0,0 0 0,0 0 0,0 0 0,0 0 0,0-1 0,0 1 0,0 0 0,0 0 0,0 0 0,0 0 0,0 0 0,0 0 0,0 0 0,0 0 0,0-1 0,13 3 0,6 4 0,0 1 0,0 0 0,-1 2 0,18 11 0,16 7 0,619 322 0,-527-250 0,-27-17 0,-117-82-5,0 0 0,0 0 0,0 0-1,0 0 1,0 0 0,0 0 0,-1 0 0,1 0 0,0-1-1,0 1 1,0 0 0,0 0 0,0 0 0,0 0 0,0 0-1,-1 0 1,1 0 0,0 0 0,0 0 0,0 0 0,0 0-1,0 1 1,0-1 0,0 0 0,-1 0 0,1 0 0,0 0-1,0 0 1,0 0 0,0 0 0,0 0 0,0 0 0,0 0-1,0 0 1,-1 0 0,1 0 0,0 0 0,0 1 0,0-1-1,0 0 1,0 0 0,0 0 0,0 0 0,0 0 0,0 0-1,0 0 1,0 1 0,0-1 0,0 0 0,0 0 0,0 0-1,0 0 1,0 0 0,0 0 0,0 0 0,0 1 0,0-1-1,0 0 1,0 0 0,0 0 0,0 0 0,0 0 0,0 0-1,0 1 1,-17-1-846,-7 0-668,-31 1-3715,-4-4-3414,-15-5-5203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49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387 1 4793,'0'0'5236,"0"34"-4173,0 111 278,4 136 2803,-17-281-1694,-41 0-1854,-86 0-2095,1-3-4736,95 3 1564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0.3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 2401,'0'0'9647,"2"7"-8982,8 34 108,-4-19-208,0 0 1,3 38-1,-7 5 290,-4 0 0,-17 118 1,21-226-177,3 19-837,2 1 0,1-1 0,0 1 0,2 1 0,1 0 0,19-30 0,-6 15-728,2 2 1,51-56-1,-65 79 582,1-1-1,25-18 1,-34 28 277,0 0-1,1 1 1,-1-1 0,1 1 0,0 0 0,-1 0 0,1 1 0,0-1 0,0 1-1,0 0 1,0 0 0,0 1 0,9 0 0,-13 0 38,0 0-1,0 0 1,0 0 0,0 0 0,0 1 0,-1-1-1,1 0 1,0 1 0,0-1 0,0 0 0,0 1-1,0 0 1,-1-1 0,1 1 0,0-1-1,0 1 1,-1 0 0,1-1 0,0 1 0,-1 0-1,1 0 1,-1 0 0,1 0 0,-1-1 0,1 3-1,3 25 331,-3-21-206,1 191 3519,-2-28-1423,4-134-2017,-4-34-273,1 0 1,-1 0-1,1-1 0,-1 1 0,1 0 0,0 0 1,0-1-1,0 1 0,0 0 0,0-1 0,0 1 1,0-1-1,0 1 0,1-1 0,1 2 0,-1-3-116,-1 1 0,1-1-1,-1-1 1,1 1-1,-1 0 1,1 0-1,-1 0 1,1-1-1,-1 1 1,1-1-1,-1 1 1,0-1 0,1 0-1,-1 1 1,0-1-1,1 0 1,-1 0-1,0 0 1,0 0-1,0 0 1,0 0 0,0 0-1,0 0 1,1-2-1,22-34-4337,-2-11-1528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0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 1520,'0'0'16364,"231"0"-16100,-181 0-264,1 0-680,7-7-1537,-16-7-2168,-8-4-2072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1.0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11578,'0'0'12459,"51"195"-11939,-39-121-520,-7 54-112,-5-15-3361,0-10-7337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4.8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2681,'0'0'6137,"0"4"-5906,0 613 3567,0 2-4522,0-611 494,0 0 0,1 1 1,-1-1-1,1 0 1,5 16-1,-6-23 146,1 1 1,-1-1-1,1 0 0,0 0 0,-1 0 1,1 0-1,0 0 0,-1 0 0,1 0 1,0 0-1,0 0 0,0 0 1,0-1-1,0 1 0,0 0 0,0-1 1,0 1-1,2 0 0,-1 0-67,0-1-1,0 0 0,0 0 1,0 0-1,0 0 1,0 0-1,0 0 1,-1-1-1,1 1 0,0-1 1,0 1-1,0-1 1,0 0-1,-1 1 1,1-1-1,1-1 0,19-19-2744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5.4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37 2192,'0'0'7501,"46"-5"-7033,152-19-65,-137 19-122,94 3 1,-83 3-223,-27 0-51,0 3 0,0 1 0,0 2 0,-1 2 0,0 3-1,-1 1 1,49 21 0,-84-30-62,1-1 0,0-1 0,0 1-1,-1-1 1,2-1 0,-1 1 0,13-1 0,-22-1-44,-8 43 3748,-4 22-3149,-7 338 1592,7-73-3861,10-310 1199,0 0 1,-2 0-1,-7 22 1,7-29-508,-1-1 1,0 0 0,-8 13 0,-7-3-2719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5.7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 4545,'0'0'6217,"319"46"-4496,-193-46-537,12 0-576,5-21-608,29-4-64,-34 7-2801,-37 8-5280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7.3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57 3193,'0'0'5989,"0"-13"-5074,-1-3-868,2-12 1214,7 64 62,22 333 1527,-14-111-2297,14-60-915,-30-197 391,3 10-870,0-10-202,0-10-370,9-111-5252,-4 44 2221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7.9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0 107 7009,'0'0'4720,"48"-15"-3490,158-45-350,-181 54-734,0 1 0,0 1 0,0 1-1,0 2 1,36 1 0,-6 1 99,1358-15 422,-1409 14-703,1 0 0,0 0-1,0 1 1,0-1 0,0 1 0,-1 0 0,1 1-1,0-1 1,-1 1 0,1 0 0,-1 0-1,8 5 1,-11-5 48,3 980 6538,-3-943-6885,3-1 1,8 46 0,-9-67 131,-52-50-15563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3:58.2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57 7282,'0'0'3896,"260"-7"-2191,-134-7-177,16 3-552,14-3-448,-5 7-400,-5 3-128,10 4-816,-39 4-2168,-33 14-3914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 2825,'-3'0'17739,"-16"2"-15255,8 5-2138,1 1-1,0 0 1,1 0 0,-14 16 0,-3 3-126,-77 70 317,-120 118-61,171-160-414,3 2 1,-45 68 0,86-113-60,0 0-1,0 1 1,1 0 0,0 0 0,1 0 0,1 1 0,0 0 0,1 0 0,0 0 0,-2 23 0,6-35-6,-1 0 1,1 0 0,0-1 0,0 1 0,0 0 0,1 0-1,-1 0 1,0 0 0,1-1 0,-1 1 0,1 0 0,-1 0 0,1-1-1,0 1 1,0-1 0,0 1 0,0 0 0,0-1 0,0 1-1,0-1 1,0 0 0,1 1 0,-1-1 0,0 0 0,1 0-1,-1 0 1,1 0 0,0 0 0,2 1 0,3 0-6,0 0 1,1-1 0,-1 0 0,1 0-1,-1-1 1,8 0 0,-4 0 13,31 1 7,1-3 0,-1-2 0,0-1 0,0-3 0,78-24 0,74-36-23,-75 25-545,195-45-1,-263 81-331,-17 6-3499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0.3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 5449,'0'0'13795,"0"-14"-12443,4 14-1112,22 0-160,7 0 8,5 0-15,0 0-73,-1 0-881,-7 0-1679,-1 0-865,-12 3-1688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0.6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9178,'0'0'9778,"248"0"-11314,-172 0-2249,-14-4-5601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1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735 3 2409,'0'0'7414,"-3"-1"-6604,-1 0 0,0 1-1,0 0 1,0-1 0,0 1-1,1 1 1,-1-1 0,-6 1-1,5 5-578,0 0-1,0-1 1,0 2-1,1-1 1,0 0-1,0 1 1,1 0-1,-5 12 1,-18 64 719,-87 627 1564,109-679-2473,-47 642-458,50-652 332,2-8-37,-2 0 0,0 0 0,0 0 0,-1 0 0,-1-1 0,0 1 0,0-1 0,-9 18 0,11-27 2,-1 0 0,0-1 0,-1 1 0,1-1 0,0 1 0,-1-1 0,1 0 0,-1 0 0,0 0 0,0-1 0,1 1 0,-1 0 0,0-1 0,-1 0 0,1 0 0,0 0 0,0 0 0,-5 1 0,-7-1-868,1 1 1,-29-2-1,24 0 68,3-1 231,0 0-1,1 0 0,0-2 0,-1 0 1,1 0-1,0-1 0,0-1 1,1-1-1,0 0 0,0-1 1,0 0-1,-24-19 0,-30-22-3823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2.0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47 1888,'0'0'13443,"235"-46"-12851,-160 46-248,9 0-223,0 0-121,4 0-17,-4 3-1159,8-3-1296,-20 4-2073,-22-4-2689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2.4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227 115 4553,'0'0'8966,"-1"-4"-7907,0-2-957,0-1 0,-1 1 1,0 0-1,0 0 0,-1 0 0,1 0 1,-1 0-1,-1 1 0,1-1 1,-1 1-1,0 0 0,-8-9 0,8 11-110,1 0-1,0 1 0,-1-1 0,0 1 0,0 0 0,1 0 1,-1 0-1,0 1 0,-1-1 0,1 1 0,0 0 0,0 0 0,-1 0 1,1 1-1,0 0 0,-1 0 0,1 0 0,0 0 0,0 0 0,-1 1 1,-5 1-1,6 0-2,0 0 0,0 0 0,1 0 0,-1 0 0,0 1 0,1 0 0,0-1 0,-1 1 0,1 1 0,0-1 0,1 0 0,-1 1 0,0-1 0,1 1 0,0 0 0,0 0 0,0 0 0,0 0 0,1 0 0,-2 6 0,-3 8-25,2 1 1,0 1-1,-2 22 0,3-22 47,1 0 1,1-1-1,1 1 0,0 0 0,7 35 0,-6-52-10,1 1 1,-1-1-1,1 0 1,0 0-1,-1 0 1,2 0-1,-1 0 0,0-1 1,0 1-1,1 0 1,0-1-1,-1 0 1,1 0-1,0 1 0,0-2 1,0 1-1,1 0 1,-1-1-1,0 1 1,0-1-1,1 0 1,6 1-1,2 0 5,0 0-1,0-1 1,0 0-1,0-1 1,19-2 0,-27 1-33,0 0 1,0 0 0,0 0 0,0 0 0,0-1 0,0 0 0,0 1-1,-1-1 1,1-1 0,-1 1 0,1 0 0,-1-1 0,0 0-1,0 0 1,4-5 0,2-3-302,-1 0 1,0-1-1,6-13 1,-7 12-113,26-52-3105,-6 2-1293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2.7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7818,'0'0'5161,"265"18"-4465,-177-14-400,-4-4-280,-13 3-16,-16 4-480,-13-3-696,-22 3-1249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3.4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399 0 5729,'0'0'8653,"-16"7"-7876,-47 27 94,60-32-785,0 1 0,0-1-1,1 1 1,-1-1 0,1 1 0,-1 0-1,1 0 1,0 0 0,0 0 0,1 0-1,-1 1 1,1-1 0,-1 0 0,1 1-1,0-1 1,-1 5 0,-2 8 383,-21 63 1599,4 1 0,-18 150 0,8 169-191,17-167-1653,8-158-245,2 5-735,-4-1-1,-24 103 1,30-173 405,0-1 1,-1 1-1,0-1 0,-1 1 1,1-1-1,-6 8 1,7-12-75,0-1 0,-1 1 0,1 0 0,-1 0 0,0-1 0,0 0 0,0 1 0,0-1 0,0 0 0,0-1 0,0 1 0,-1-1 0,1 1 0,-6 1 0,-17-1-5756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4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6185,'0'0'8720,"0"13"-7770,-1 43-202,5 181 197,-4-235-953,0 0 0,1 0 0,-1-1 1,0 1-1,1 0 0,-1 0 0,1 0 1,0-1-1,-1 1 0,1 0 0,0-1 1,2 4-1,-2-5-17,0 1 0,-1-1 0,1 0 1,0 1-1,0-1 0,0 0 0,-1 0 0,1 0 1,0 1-1,0-1 0,0 0 0,0 0 0,-1 0 1,1 0-1,0-1 0,0 1 0,0 0 0,0 0 1,-1 0-1,1-1 0,0 1 0,0 0 1,0-1-1,-1 1 0,1-1 0,0 1 0,-1 0 1,1-1-1,0 0 0,-1 1 0,1-1 0,-1 1 1,1-1-1,-1 0 0,2-1 0,18-20-855,33-43 0,10-12-1010,-50 63 1480,1-2-5,2 1 1,16-14-1,-28 26 398,1 0 0,-1-1-1,1 2 1,0-1 0,0 0 0,0 1 0,0 0-1,0 0 1,1 1 0,-1-1 0,1 1 0,10-1-1,-14 3 87,0-1-1,0 1 0,0-1 0,0 1 0,0 0 0,0 0 1,0 0-1,0 0 0,0 0 0,0 0 0,-1 0 1,1 0-1,0 1 0,-1-1 0,1 1 0,-1-1 0,0 1 1,1 0-1,-1 0 0,0-1 0,0 1 0,0 0 0,0 0 1,-1 0-1,1 0 0,0 3 0,4 9 240,-2 0 0,4 25 0,-5-28-135,2 29 141,-3-30-430,0 0 0,0 1 1,1-1-1,0 0 0,1 0 1,5 14-1,-2-16-1372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4.3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6113,'0'0'5041,"184"39"-6121,-154-39-1120,-9-14-2121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4.6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8842,'0'0'11938,"9"209"-10929,-5-141-625,4 27-384,-3-13-1681,-1-15-5168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3601,'0'0'10042,"-83"205"-7033,57-95-449,5 17-984,0 4-879,5 4-521,3 0-176,13 31-1497,0-31-2840,4-29-3328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09.2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94 1600,'0'0'10641,"0"-8"-9827,0-31 7240,0 50-6682,1 136 491,-6 238-200,-8-245-570,13-715-4297,0 545 3118,1 0 0,2 0 1,7-34-1,-7 102 994,-2 106 349,-10 351 731,0-453-879,2-53-950,4-1-535,0 0 0,1 0 0,0-1 0,1-19-1,2-25-4018,0 17-2481,-1-4-5761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0.4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65 4817,'0'0'6724,"-2"-13"-5781,1 6-913,-5-33 881,4 35-295,1 30-113,20 374 2795,-10-271-3149,-9-119-146,0-7-2,0-1-1,0 1 0,-1 0 1,1-1-1,0 1 1,0-1-1,1 1 0,-1 0 1,0-1-1,0 1 1,1-1-1,-1 1 1,1-1-1,0 1 0,-1-1 1,2 3-1,-1-5-1,-1 1-1,1-1 0,-1 1 1,1 0-1,-1-1 1,1 1-1,-1-1 0,1 1 1,-1-1-1,1 1 1,-1-1-1,0 0 0,1 1 1,-1-1-1,0 1 0,1-1 1,-1 0-1,0 1 1,0-1-1,0 0 0,0 1 1,0-1-1,0 0 1,0 1-1,0-1 0,0 0 1,2-7-35,49-173-1383,-41 154 1068,1 0 0,1 1-1,1 0 1,28-40 0,-36 59 335,0 0 0,1 0-1,0 1 1,0 0 0,1 0 0,-1 0-1,1 1 1,1 0 0,-1 1-1,1-1 1,-1 1 0,1 1 0,1-1-1,-1 1 1,0 1 0,1 0 0,-1 0-1,1 0 1,11 1 0,-18 1 72,-1 0 0,1 0 0,0 0 0,-1 1 1,1-1-1,0 1 0,-1-1 0,1 1 0,-1 0 0,1 0 1,-1 0-1,1-1 0,-1 1 0,1 0 0,-1 1 0,0-1 1,0 0-1,0 0 0,1 1 0,-1-1 0,0 0 1,-1 1-1,1-1 0,0 1 0,0-1 0,-1 1 0,1 0 1,-1-1-1,1 1 0,0 2 0,1 7 460,0 0 0,-1 1 0,0 18 0,-1-14 33,2 42 892,-1-15-1467,1 1 1,14 71-1,-16-114-54,0-1 0,0 0 0,0 0-1,0 1 1,0-1 0,0 0-1,0 0 1,0 1 0,0-1 0,0 0-1,0 1 1,0-1 0,0 0 0,1 0-1,-1 0 1,0 1 0,0-1 0,0 0-1,0 0 1,0 1 0,1-1-1,-1 0 1,0 0 0,0 0 0,0 0-1,1 1 1,-1-1 0,0 0 0,0 0-1,0 0 1,1 0 0,-1 0 0,0 0-1,0 0 1,1 1 0,-1-1-1,0 0 1,1 0 0,-1 0 0,0 0-1,0 0 1,1 0 0,-1 0 0,0 0-1,0 0 1,1-1 0,-1 1 0,0 0-1,0 0 1,1 0 0,-1 0 0,0 0-1,0 0 1,0 0 0,1-1-1,-1 1 1,11-15-3984,1-14-1124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0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75 5097,'0'0'12051,"210"-18"-11987,-164 11-64,9-11-1625,-9 4-2896,-8-3-2096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1.0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31 208,'0'0'16380,"43"-6"-15555,134-17-388,-171 23-411,0-1-1,0 1 0,0 0 0,0 0 1,0 1-1,0 0 0,0 0 0,0 0 0,8 4 1,-11-4-6,-1 1 1,0-1-1,0 1 1,0-1-1,0 1 1,0 0-1,-1 0 1,1 0-1,0 0 1,-1 0-1,3 5 1,0-1 37,-1-1-36,0 1 0,0 0 0,-1 0 0,0 0 0,0 0 0,0 0 0,-1 0 1,0 1-1,0-1 0,-1 1 0,0-1 0,0 0 0,0 1 0,-1-1 0,1 0 1,-2 1-1,1-1 0,-1 0 0,0 0 0,0 0 0,-1 0 0,1 0 0,-1-1 0,-1 1 1,1-1-1,-1 1 0,0-1 0,-7 7 0,-16 11-335,0-2 0,-1 0 0,-31 16 0,30-19 53,29-18 264,0 1-1,-1-1 1,1 0 0,0 0 0,-1 0-1,1 1 1,0-1 0,-1 0 0,1 0 0,0 1-1,-1-1 1,1 0 0,0 1 0,0-1-1,-1 0 1,1 1 0,0-1 0,0 0 0,0 1-1,-1-1 1,1 0 0,0 1 0,0-1-1,0 1 1,0-1 0,0 1 0,0-1 0,0 0-1,0 1 1,0-1 0,0 1 0,0 0-1,11 9 233,18 1 317,1-5-607,1 0 0,0-2 0,-1-1 0,1-2 0,0-1 0,0-1 0,60-11 0,-79 10-1126,0-2 0,-1 1-1,21-11 1,17-16-8299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2.1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613 56 6825,'0'0'8590,"-14"-9"-7553,-41-27-163,53 35-775,0 0-1,0-1 0,0 1 0,0 0 1,0 0-1,0 0 0,0 1 1,0-1-1,-1 1 0,1-1 0,0 1 1,0-1-1,-1 1 0,1 0 0,0 0 1,-1 0-1,-3 1 0,-5 0 467,9 0-517,0-1-1,0 1 0,0-1 1,-1 1-1,1 0 1,0-1-1,0 1 0,0 0 1,0 0-1,0 1 1,1-1-1,-1 0 0,0 1 1,0-1-1,1 1 1,-1-1-1,1 1 0,-2 3 1,-25 39 84,23-35-62,-6 14-22,1-1 0,1 2-1,1-1 1,2 1 0,0 0 0,1 1 0,-2 25-1,1 180 135,7-160-178,0 67 54,-4 163-656,3-295 555,-1 1 0,0 0 0,0 0 0,0 0 0,-1-1 0,0 1 0,0-1 0,0 1 0,0-1 0,-1 0 0,0 0 0,0 0 0,-1 0 0,0-1 0,1 1 0,-1-1 0,-8 7 1,4-6-224,0 0 0,0-1 0,0 0 1,0 0-1,0-1 0,-1 0 1,0 0-1,1-1 0,-1 0 0,0-1 1,-11 1-1,0 0-937,0 0 0,0-2-1,0-1 1,-33-5 0,43 3 93,-1-1-1,1 0 1,-15-8 0,25 12 1099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2.4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 5977,'0'0'6882,"256"-10"-6482,-189 27-152,-4 1-88,4 0-160,-4 0-40,16-8-920,-11-6-1697,-18-4-2000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2.7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7274,'0'0'7265,"0"188"-7265,0-135-688,0-10-1801,0-18-2760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3.1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390 99 1560,'0'0'11068,"-2"-16"-10018,-6-48 51,8 63-1001,0 0 1,-1 0-1,1 1 0,0-1 0,0 0 1,-1 0-1,1 0 0,0 0 1,-1 1-1,1-1 0,-1 0 0,1 0 1,-1 1-1,1-1 0,-1 0 0,1 1 1,-1-1-1,0 1 0,0-1 0,1 1 1,-1-1-1,0 1 0,0-1 0,1 1 1,-1-1-1,0 1 0,0 0 1,0 0-1,0 0 0,0-1 0,1 1 1,-1 0-1,0 0 0,0 0 0,0 0 1,0 0-1,0 0 0,0 1 0,1-1 1,-1 0-1,0 0 0,0 1 0,-1 0 1,0-1 334,-3 1-311,1 0 1,0 0 0,0 0 0,0 0 0,0 1 0,0-1 0,0 1 0,1 0 0,-1 0 0,0 1 0,1-1-1,0 1 1,-1-1 0,1 1 0,-5 6 0,-3 4 100,0 1 0,-15 24 0,19-24-115,0-1-1,0 2 0,2-1 1,0 1-1,0-1 0,1 2 1,1-1-1,-1 16 0,0 20 173,4 57-1,1-49-105,3 259-181,0 0-3753,-4-315 3646,1-1-1,-1 0 1,0 1 0,-1-1 0,1 1-1,0-1 1,-1 1 0,1-1 0,-1 0-1,0 1 1,0-1 0,0 0 0,0 0-1,0 1 1,0-1 0,-3 3-1,1-3-62,1 0-1,-1-1 0,0 0 0,1 1 0,-1-1 0,0 0 1,0-1-1,0 1 0,0 0 0,0-1 0,0 1 0,0-1 1,-5 0-1,2 0-276,0 0-1,0-1 1,0 1 0,0-1 0,0 0 0,1 0-1,-1-1 1,0 0 0,1 0 0,-1 0 0,1 0 0,0-1-1,0 0 1,-9-7 0,-29-27-3685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3.4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4329,'0'0'7273,"235"63"-7048,-176-52-225,4 0-353,21-11-967,-17 0-1849,-12 0-3536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3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 1 9034,'0'0'5856,"-4"30"-4824,-16 98-558,17-103-494,0 1 0,3 49 1,1-30-1052,17-48 244,-9-1 619,-1-1-1,0-1 0,0 0 1,0 0-1,-1 0 1,0-1-1,10-12 1,11-10-831,-12 14 431,-5 3 446,1 1 0,-1 1-1,2 0 1,-1 1-1,1 0 1,20-10-1,-32 19 258,0-1 1,0 1-1,1 0 0,-1-1 0,0 1 0,1 0 0,-1 0 0,0 0 0,1 0 0,-1 0 0,0 0 0,1 0 0,-1 1 0,0-1 0,1 0 0,-1 1 0,0-1 0,0 1 0,1-1 0,-1 1 0,0 0 0,0-1 0,0 1 0,0 0 0,0 0 0,0 0 0,0 0 0,0 0 0,0 0 0,0 0 0,-1 0 0,1 0 0,0 0 0,-1 1 0,1-1 0,-1 0 0,1 0 0,0 3 0,2 6-50,-1 1 1,1-1-1,-2 1 0,1 11 0,1-4 178,29 147-991,-27-155-163,-5-10 879,1 0-1,-1 0 1,0 1-1,0-1 0,0 0 1,0 0-1,0 0 1,0 0-1,0 0 1,0 1-1,1-1 1,-1 0-1,0 0 1,0 0-1,0 0 1,0 0-1,0 0 1,1 0-1,-1 0 0,0 0 1,0 0-1,0 1 1,0-1-1,1 0 1,-1 0-1,0 0 1,0 0-1,0 0 1,0 0-1,1 0 1,-1 0-1,0 0 0,0-1 1,0 1-1,0 0 1,1 0-1,-1 0 1,0 0-1,0 0 1,0 0-1,0 0 1,1 0-1,-1 0 1,0 0-1,0-1 0,0 1 1,0 0-1,0 0 1,0 0-1,0 0 1,1 0-1,-1-1 1,0 1-1,0 0 1,0 0-1,0 0 1,0 0-1,0-1 1,0 1-1,0 0 0,0 0 1,0 0-1,0 0 1,0-1-1,0 1 1,0 0-1,4-21-3573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6113,'0'0'12067,"231"46"-10379,-156-46-824,5 0-407,0-10-321,-5-5-136,1 5-945,33 6-2511,-25 1-2546,-13-1-111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4.0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3809,'0'0'8602,"206"10"-11107,-168-10-1136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4.3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5577,'0'0'8559,"28"21"-7932,88 66-7,-110-82-546,0 0-1,0 0 0,-1 0 0,1 0 0,-1 1 1,-1 0-1,1 0 0,-1 1 0,5 9 0,-7-12-62,-1 1 0,1 1 0,-1-1 1,-1 0-1,1 0 0,-1 0 0,0 1 0,-1 7 0,1 7-255,-1-16 130,1 0-1,-1 0 1,0 0-1,0 0 1,0-1-1,-1 1 1,1 0-1,-1-1 1,0 1-1,0-1 1,0 1-1,0-1 1,-4 3-1,-41 43-1690,22-25 428,14-13 860,1 1 1,-16 25-1,23-32 722,0 0 0,0 0 0,1 1 1,0-1-1,0 1 0,0 0 0,1 0 1,0 0-1,0-1 0,0 10 0,2-14-164,-1 0-1,1-1 0,-1 1 1,1-1-1,-1 1 0,1 0 1,0-1-1,-1 0 1,1 1-1,0-1 0,-1 1 1,1-1-1,0 0 0,-1 1 1,1-1-1,0 0 1,0 0-1,0 0 0,-1 0 1,1 1-1,0-1 1,0 0-1,-1 0 0,1-1 1,0 1-1,1 0 0,1 0 93,28 1-177,0-1 0,44-6 0,57-20-4510,-71 12 893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4.6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3329,'0'0'7601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8.7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6193,'0'0'7194,"231"0"-6954,-168 0-96,-8 0-72,-9 0-72,-8 0-696,-17 0-1329,-9 0-1703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9.3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5561,'0'0'8330,"126"0"-8258,-67 0 40,0 0-112,-5 0 0,-3 0-392,-14 0-608,-7 0-561,-9 0-487,-13 0-825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9.6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0 5825,'0'0'5657,"-29"231"-4608,29-146-457,0 3-328,-4 8-264,-13 42-1008,5-25-1833,-5-17-2792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19.9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 2433,'0'0'10194,"240"0"-9618,-182 0-288,-3-4-176,-1-3-112,-7 0-24,-10 3-688,-7 4-1257,-9 0-431,-13 0-961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0.3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0 856,'0'0'8986,"-33"181"-7290,28-103-583,1 7-593,0 4-520,-4 49-608,-1-22-1601,-3-9-1952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0.6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4649,'0'0'9234,"184"4"-8866,-117-4-248,-4 0-120,-8 0-272,-13 0-616,-9 3-1025,-16 4-607,-4 0-689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0.9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6897,'0'0'6610,"-13"230"-6346,13-152-264,0 0-288,0 28-1224,0-21-1225,0-21-2480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8218,'0'0'9530,"49"-5"-8178,163-11-533,-171 12-494,0 2 1,80 7-1,-107-3-272,-1 0 0,1 1 0,-1 1 0,0 0 0,19 9 0,-28-12-50,0 1 1,0 0 0,-1 0-1,1 1 1,0-1 0,-1 1-1,0 0 1,1-1 0,-1 2-1,0-1 1,-1 0 0,1 0-1,0 1 1,-1 0 0,0-1-1,0 1 1,0 0 0,0 0 0,-1 0-1,2 8 1,-2-6 1,0 0 0,-1 0 0,0 0 0,0 0-1,-1 0 1,1 0 0,-1 0 0,-1 0 0,1 0 0,-1-1 0,0 1 0,0 0 0,-1-1 0,1 0 0,-5 7-1,-2-1 0,-1 1 0,0-2 0,-1 1 0,0-1-1,-14 9 1,-22 17-114,-2-3-1,-2-2 0,-62 28 0,107-57 54,0 0 209,13-1-1932,52-2 1510,100 4 143,-144-2 161,0 2 0,0-1-1,0 2 1,0 0 0,0 1-1,-1 0 1,0 1 0,15 9-1,-25-12 29,0 0-1,-1 0 0,1 1 0,-1-1 1,0 1-1,0 0 0,-1 0 0,1 1 1,-1-1-1,1 0 0,-1 1 1,-1-1-1,1 1 0,-1 0 0,0-1 1,0 1-1,0 0 0,0 0 0,-1 0 1,0 0-1,0 0 0,0-1 0,-1 1 1,0 0-1,1 0 0,-2 0 0,1 0 1,-1-1-1,-2 7 0,-2-2-2,-1 0 0,1 0 0,-2-1 0,1 0 0,-1 0 0,0-1 0,-12 9 0,1-2-104,-1-1 0,-33 16 1,36-22-885,0 0 0,-1-2 0,0 0 1,-36 5-1,16-8-4682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1.3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281 0 6809,'0'0'8766,"-20"5"-8418,-1 0-255,0 1 0,-22 8 0,39-11-53,1-1 0,-1 1-1,0 0 1,1-1 0,-1 1-1,1 1 1,0-1 0,0 1 0,0-1-1,1 1 1,-1 0 0,1 0-1,0 0 1,0 0 0,0 0 0,0 0-1,1 1 1,0-1 0,-2 9-1,0-1 85,-6 24 263,1 0 1,2 1 0,-2 49-1,7 113 164,2-103-572,-1-73-2,1 66-2507,-19 152 1,16-229 1726,-1 1 1,-7 22 0,8-31 449,1-1-1,0 0 1,-1 0 0,0 0 0,1 0 0,-1 0-1,-1 0 1,1-1 0,0 1 0,-1 0 0,1-1 0,-1 0-1,0 0 1,1 0 0,-5 2 0,-11-1-3218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1.7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3521,'0'0'6641,"239"32"-6305,-147-18-336,-12-3-864,-9-8-2137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6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13 2232,'0'0'2904,"-2"-13"2288,1 36-1671,0-7-4435,1 409 2587,0-446-1822,1 1 0,1-1-1,1 0 1,6-24-1,-8 38 100,2 0-1,-1 0 1,1 0-1,0 0 1,0 0-1,1 1 1,0 0-1,0 0 1,0 0-1,1 0 1,0 0-1,0 1 1,0 0-1,1 0 1,10-7-1,-11 10 40,0 0 0,0 0-1,-1 1 1,1 0 0,0 0-1,0 0 1,1 0-1,-1 1 1,7 0 0,-9-1 8,0 1 0,0 0 0,0 1 0,-1-1 0,1 0 0,0 1 0,0 0 0,-1-1 0,1 1 0,0 0 1,-1 1-1,1-1 0,-1 0 0,1 1 0,-1-1 0,0 1 0,0 0 0,3 2 0,-1 3 45,0 1 0,0 0-1,-1 0 1,0 1 0,0-1 0,-1 0 0,0 1-1,0 0 1,0 11 0,0 86-2006,-3-67-2430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6.7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5153,'0'0'3825,"210"36"-5177,-185-36-617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7.0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4745,'0'0'5017,"17"213"-5017,-17-153-992,0-14-1785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7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315 1 5217,'0'0'7268,"-16"12"-7092,5-4-125,5-5-12,0 1-1,0 0 1,1 0 0,0 0 0,0 1 0,0 0 0,0 0-1,1 0 1,0 0 0,0 1 0,0 0 0,0 0-1,1 0 1,0 0 0,1 0 0,-1 0 0,1 1 0,0 0-1,-1 9 1,-22 321 1640,-2 23-2318,26-346 451,0 0-234,-1 0-1,-6 27 1,7-39 274,1 1-1,-1-1 0,0 1 0,0-1 1,0 1-1,0-1 0,-1 0 1,1 0-1,0 0 0,-1 0 0,0 0 1,0 0-1,1 0 0,-1 0 0,0 0 1,0-1-1,-1 1 0,1-1 1,0 0-1,0 1 0,-1-1 0,-2 1 1,-47 0-3108,35-2 1665,-16 0-2519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8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5825,'0'0'2769,"256"-4"-2769,-193 22-1016,-12-4-1433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8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215 124 6817,'0'0'4076,"-10"-20"-4368,-33-60-99,42 78 378,0 0 0,-1 1-1,1-1 1,0 1 0,-1-1-1,1 1 1,-1-1 0,1 1-1,-1 0 1,0 0 0,1 0-1,-1 0 1,0 0 0,0 0 0,0 0-1,0 1 1,0-1 0,0 1-1,0-1 1,0 1 0,0 0-1,0 0 1,0 0 0,0 0-1,0 0 1,0 0 0,0 1-1,0-1 1,0 0 0,-2 2 0,-3-1-24,3 1 32,-1 0 0,1-1 1,0 1-1,-1 1 0,1-1 0,0 1 0,1-1 1,-1 1-1,0 0 0,1 1 0,-1-1 1,1 0-1,0 1 0,0 0 0,1 0 1,-1 0-1,1 0 0,0 0 0,0 0 1,0 1-1,-2 6 0,-1 5 83,0 0-1,1 0 1,1 0-1,-2 32 0,4-40 7,0 1-1,1-1 1,1 0-1,-1 0 1,1 0-1,4 14 1,-4-19-68,0 0 0,1-1 0,-1 0 0,1 1 0,-1-1 0,1 0-1,0 0 1,0 0 0,-1 0 0,2 0 0,-1 0 0,0 0 0,0-1 0,0 1 0,1-1 0,-1 1 0,1-1 0,-1 0 0,1 0 0,0 0 0,-1-1-1,1 1 1,5 0 0,3 0-196,1 0 1,-1-1-1,0 0 0,1-1 0,-1 0 0,0 0 0,1-2 0,-1 1 0,0-1 0,0-1 0,-1 0 0,1-1 1,-1 0-1,0 0 0,0-1 0,-1 0 0,1-1 0,-2 0 0,13-12 0,31-33-4239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9.3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 4337,'-1'-2'11910,"12"4"-11445,41 18 813,2-3 1,88 17-1,19-14-502,-94-14-1072,-1 4 1,0 2-1,69 22 0,-101-18-3719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29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149 0 960,'0'0'13094,"4"38"-11990,19 129 13,-19-149-902,0 0-1,1 0 0,1 0 0,1-1 1,1 0-1,0-1 0,17 26 0,-12-21-8,22 30 114,2-2 1,2-2 0,57 52 0,-50-52-57,-1 1-1,59 85 0,-92-112-262,-1 0-1,-1 1 0,0 0 1,-2 0-1,-1 1 0,-1 0 0,0 1 1,3 38-1,-5-1-31,-2 1 0,-8 69 0,1-83-191,-2 0 1,-2 0-1,-3-1 1,-34 91-1,8-52-680,-77 133 0,74-155 873,-2 0 0,-4-3-1,-2-2 1,-106 98 0,133-137 244,-3 2 62,1 1 0,-26 32 0,45-48-257,0 0 0,0 1 1,0-1-1,1 1 0,0 0 0,0 0 1,1 1-1,0-1 0,1 1 0,-1-1 1,2 1-1,-1 0 0,1 10 0,1-15-12,-1-2-5,1 0-1,0-1 1,0 1-1,0-1 1,0 1-1,0-1 1,0 1 0,0-1-1,0 1 1,1 0-1,-1-1 1,1 1-1,-1-1 1,1 1-1,-1-1 1,1 0 0,0 1-1,0-1 1,0 0-1,0 1 1,0-1-1,0 0 1,0 0-1,0 0 1,0 0 0,1 0-1,-1 0 1,0 0-1,0 0 1,1-1-1,-1 1 1,1 0-1,1 0 1,30 13 296,1-2 1,52 14-1,79 8 504,-101-22-472,38 8 93,259 59-33,-342-73-1082,1 0-1,22 12 0,-35-15-495,0 1 0,0 0 0,-1 1 1,11 8-1,-5 3-5153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0 7234,'0'0'17123,"-289"135"-15498,179-64-481,-11 14-296,-5 7-464,4 11-384,9 3-480,0 25-2065,29-25-5568,21-28-2898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0.1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9874,'0'0'9378,"80"0"-21292</inkml:trace>
  <inkml:trace contextRef="#ctx0" brushRef="#br0" timeOffset="1">0 0 11250,'197'124'6194,"-201"-124"-6194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0.5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3849,'0'0'1032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1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0 312 7610,'0'0'1904,"235"-57"-1568,-92 11-136,25-7-200,88-11-648,-42 15-1937,-34 6-2208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5.1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3241,'0'0'0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5.7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215 0 3529,'0'0'11688,"-30"2"-9745,-93 4-191,119-6-1623,1 0 0,-1 0 0,1 1-1,0-1 1,-1 1 0,1-1 0,0 1 0,-1 0 0,1 1-1,0-1 1,0 1 0,-5 2 0,-5 0 3532,20 0-3138,37 5-351,1-3 0,0-1 1,0-2-1,66-4 0,-42 0-148,29 0 28,-2-1-161,0 5 0,110 16 0,-186-15-403,0 1 0,0 1 0,-1 0 0,0 2 0,19 10-1,44 29-5514,-33-15-1172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6.0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1 244 9954,'0'0'3961,"62"-205"-5369,14 184-809,-9 3-1936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8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22 110 2993,'0'0'5766,"-4"2"-4184,3-2-1469,0 0 1,0 1-1,0-1 0,-1 1 1,1-1-1,0 1 0,0 0 1,0 0-1,0-1 0,0 1 1,1 0-1,-1 0 0,0 0 1,0 0-1,0 0 0,0 1 1,1-1-49,0 0 1,0 1 0,0-1 0,1 0-1,-1 0 1,0 0 0,0 0 0,1 0 0,-1 0-1,1 0 1,-1 0 0,1 0 0,-1 0-1,1 0 1,0 0 0,0 0 0,-1-1 0,1 1-1,0 0 1,0 0 0,0-1 0,0 1-1,0 0 1,0-1 0,2 1 0,9 8 475,1-2 0,1 1 1,0-2-1,0 0 0,0-1 1,0 0-1,1-1 1,0 0-1,16 1 0,23 0 728,72-2 0,-125-3-1252,138-6 1036,173-29 0,-94 6-656,867-21 455,-953 50-836,259-8-50,-382 7-30,31-3 105,-39 4-89,0 0-1,0 0 0,0 0 0,0 0 1,0 0-1,0-1 0,0 1 0,0 0 1,0-1-1,0 1 0,0-1 0,0 1 1,-1-1-1,1 1 0,0-1 0,0 1 0,0-1 1,-1 0-1,1 1 0,0-1 0,-1 0 1,1 0-1,0 0 0,-1 0 0,1 0 1,0-1-1,-1-2-244,0 1-252,0 0 0,0 0 0,0 0 0,0 0 0,-1 0 0,1 0 0,-1 0 0,0 0 0,0 0 0,0 0 1,-2-4-1,-19-17-6933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9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1 217 6761,'0'0'10975,"34"1"-9320,102 0-204,145-18 1,270-74-297,56-8-876,-535 92-702,0 3 0,118 8 1,-142 1-1319,56 14 1,-60-8-1647,58 24-1,-14 4-3303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49.3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1 183 3985,'2'0'14762,"9"-1"-14200,-1 0 1,1-1-1,0-1 1,18-6-1,5-1 217,431-94 1949,-332 83-2634,210-7 1,-190 24-53,-1 8 0,229 33 0,-283-19-35,394 63 141,-330-62-89,173-2-1,-182-17 1364,-153-1-1440,0 1 0,0-1 0,0 1 0,0-1 0,0 1 0,0-1 0,0 1 0,0-1 0,-1 1 0,1-1-1,0 1 1,0-1 0,0 1 0,-1 0 0,1-1 0,0 1 0,0-1 0,-1 1 0,1 0 0,0-1 0,-1 1 0,1-1 0,-1 1 0,-30-11-3676,-5 5-3467,-10 2-4601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9:50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1616,'0'-1'16691,"19"68"-14471,1 9-1267,-3 2 0,9 101 0,-4 159 644,-16 120-950,-6-363-776,1-19-881,4-52-292,-5-24 1213,0 0 0,0 1-1,1-1 1,-1 0-1,0 0 1,0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3433,'0'0'3761,"0"191"-2673,-17-117-408,-4 1-312,0-1-144,4-3-48,4-7-80,5-15-16,4-10-80,4-10 0,0-12 0,0-10-192,8-7-520,43-14-416,-5-21-1217,0-4-575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10746,'0'0'12630,"28"19"-12041,92 61-227,-113-76-344,0 1 1,-1 0 0,1 0 0,-1 1 0,0 0 0,0 0 0,-1 0 0,0 1 0,0 0 0,0 0 0,4 9 0,-7-8-38,0 0 0,0 0 0,-1 0 0,0 0 0,0 0 0,-1 0 0,0 0 0,-1 8 0,1-11 4,-1 4-53,-1 1-1,0-1 1,0 1 0,-1-1-1,0 0 1,-1 0 0,0 0 0,0 0-1,-1-1 1,0 0 0,-11 15 0,-10 7-509,-46 44 0,37-41 101,-2 4 44,16-18 257,0 2 0,2 0 0,-18 26 0,35-45 157,1 0 1,-1 0-1,1 0 0,0 0 0,0 0 1,0 1-1,0-1 0,0 0 0,1 1 1,-1-1-1,1 0 0,-1 1 0,1-1 1,0 1-1,0-1 0,0 5 0,1-5 11,-1 0 0,1 0-1,0-1 1,0 1 0,0-1-1,0 1 1,0-1 0,0 1-1,0-1 1,0 0 0,1 1-1,-1-1 1,1 0 0,-1 0-1,0 0 1,1 0 0,2 1-1,7 3 12,0-2-1,0 1 0,0-2 0,0 1 0,19 0 0,-25-2 3,314 12-587,-70-6-7401,-186-2 2832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7:05.1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958 3117 4521,'0'0'4721,"4"-12"-3795,-2 4-744,-2 5-139,1 0 1,-1 0-1,1 0 0,0 0 0,0 0 1,0 1-1,0-1 0,1 0 0,-1 0 1,1 1-1,0-1 0,0 1 0,-1 0 1,2-1-1,-1 1 0,0 0 0,0 0 1,1 0-1,-1 0 0,1 1 0,-1-1 0,1 1 1,0-1-1,0 1 0,3-1 0,13 0 145,-1 1-1,1 1 0,-1 0 0,1 1 1,-1 2-1,0 0 0,35 10 0,6 7 219,58 28 0,-12-4-144,-12-12-51,2-4 0,0-4 0,2-5 0,125 9 0,382-17 311,-478-16-485,1-5 0,-2-7-1,0-4 1,-1-6 0,166-60-1,-232 63-117,0-3 0,-2-3 0,-1-2-1,-2-2 1,-1-3 0,-1-2 0,-3-2 0,-1-2-1,-3-2 1,58-75 0,-60 64-64,-3-2-1,-3-2 1,-3-2 0,-2 0 0,39-114-1,-46 97-3,-4 0 0,-3-1 0,-4 0-1,6-132 1,-17 170 120,-2 1-1,-2-1 0,-1 0 1,-3 1-1,-1 0 1,-2 0-1,-1 1 0,-3 0 1,-22-51-1,2 24 29,-3 2 0,-2 0-1,-3 3 1,-3 2 0,-94-101-1,74 99 2,-2 2-1,-4 3 0,-1 3 0,-115-64 1,75 59 2,-2 6 0,-3 4 0,-1 6 1,-2 5-1,-2 5 0,-2 5 1,-167-16-1,141 29 80,-1 7 1,1 6-1,-1 6 1,1 7-1,-184 38 1,169-9 226,1 7 0,-237 103 1,340-124-186,2 4 1,0 1-1,2 3 0,2 3 1,-63 54-1,84-60-98,1 1-1,2 1 1,1 2-1,2 1 1,1 1-1,2 1 1,2 1-1,-23 55 1,24-39 10,2 0 0,3 2 0,-15 95 0,20-71 21,4 1-1,3 0 1,3 0 0,4 0-1,4-1 1,3 1 0,30 111-1,-13-105-40,3 0 0,5-3 0,3-1 0,4-1 0,3-3 0,4-1 0,4-3 0,2-2 0,4-3 0,3-2 0,2-3 0,4-3 0,2-3 0,140 92 0,-118-99-209,3-3-1,2-5 1,2-4-1,133 36 0,-107-44-725,1-6 1,1-6-1,144 6 0,-44-21-2605,-53-5-99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7:05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4718 880,'0'0'13006,"-13"-27"-11267,4 11-1521,1-1 0,1-1 0,1 1 0,0-1 0,-4-22 0,10 28-126,0 1 0,1 0 0,0 0 0,1 0-1,0-1 1,0 2 0,2-1 0,-1 0 0,1 0 0,8-14 0,69-151 725,47-75-189,64-91-271,631-915-201,-208 538-1167,72 82-726,-375 380 1108,-54 52 254,-199 158 314,361-313-1249,-403 344 1260,0 0 0,-1-2 0,-1 0 0,18-28-1,-33 45 23,1 0 0,0 0-1,0 0 1,-1 0-1,1 0 1,0-1-1,-1 1 1,1 0-1,-1 0 1,0 0-1,1-1 1,-1 1-1,0 0 1,0 0-1,0-1 1,0 1 0,0 0-1,0 0 1,0-1-1,0 1 1,0 0-1,-1 0 1,1-1-1,0 1 1,-1 0-1,1 0 1,-1 0-1,1 0 1,-1 0-1,0 0 1,1 0 0,-1 0-1,0 0 1,0 0-1,0 0 1,0 0-1,0 0 1,0 0-1,0 1 1,0-1-1,0 0 1,-2 0-1,-4-1-383,0 0 0,-1 0-1,1 1 1,-1 0 0,-14 0-1,10 0-185,-72-5-3369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7:06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1 826 4361,'0'0'1000,"348"-146"-736,-138 51 368,54-29-24,51-21-231,-25 10-265,-68 36-48,-75 42-56,-67 36-8,-9 17 32,-12 4-32,-30 29 0,-29 45 0,-88 57 0,-139 92-8,18-24-833,-14-19-1951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2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508 1 9826,'0'0'10128,"-21"35"-9610,-3 3-407,-14 26 56,-73 90 1,24-49-84,-86 113 44,166-209-122,-27 44 11,32-49-18,0-1 1,0 1-1,1 0 1,0 0 0,0 0-1,0 0 1,0 0 0,0 0-1,1 0 1,0 0-1,0 0 1,0 0 0,1 4-1,-1-7 0,0 0-1,0 0 1,1 0-1,-1 0 1,0 0-1,1 0 1,-1 0-1,1-1 1,-1 1-1,1 0 1,-1 0-1,1-1 1,0 1-1,-1 0 1,1-1-1,0 1 1,-1 0-1,1-1 1,0 1-1,0-1 1,0 1-1,0-1 1,-1 0-1,2 1 1,15 3 24,0 0-1,0-1 1,0-1 0,0-1-1,25 0 1,-32-1-4,50 2 57,0-3 1,0-3 0,85-15-1,234-91-2346,-378 110 2136,-1 0-1,1-1 0,0 1 0,0 0 0,0 0 0,-1 0 1,1-1-1,0 1 0,0 0 0,-1-1 0,1 1 0,0 0 0,-1-1 1,1 1-1,-1-1 0,1 1 0,0-1 0,-1 1 0,1-1 1,-1 0-1,1 1 0,-1-1 0,0 0 0,1 1 0,-1-1 0,0 0 1,1 0-1,-1 1 0,0-1 0,0 0 0,1 0 0,-1 1 1,0-2-1,-1 0-243,0 0 1,0 1 0,0-1-1,0 1 1,-1 0 0,1-1-1,0 1 1,-1 0 0,1 0-1,-1 0 1,1 0 0,-1 0-1,1 0 1,-4-1 0,-33-15-5695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3.0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0 9018,'0'0'3545,"-67"181"-1097,33-85 25,9 10-1249,0 7-1224,-5 43 0,5-29-3233,-8-24-3952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3.4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2921,'0'0'10490,"239"134"-10450,-201-113-40,-29 11-1712,-9-7-1761,-5-4-888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3.7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0 283 6257,'0'0'4209,"298"-70"-2672,-205 27-521,-14 8-752,-24 6-264,-38-13-2001,-17 10-1975,0 0-3090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 0 848,'0'0'11083,"-29"262"-8835,16-141 657,0 10-857,5 0-1072,-5-4-664,9-20-312,-4-22-56,4-36-1464,-9-24-1073,0-25 73,-8 0-537,-8-39-1208,-21-71 1265,-1 11 55</inkml:trace>
  <inkml:trace contextRef="#ctx0" brushRef="#br0" timeOffset="1">5 365 88,'0'0'5953,"-4"184"-4920,4-131-529,0-10-504,21-11-320,-4-25-2233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0 163 4673,'0'0'4613,"37"14"-5352,114 42-637,-146-53 1165,0-1 0,0-1-1,0 1 1,0-1 0,0 0 0,0 0 0,0 0-1,8 0 1,-12-1 172,-1-1 0,0 1 1,1 0-1,-1 0 0,0 0 0,1-1 0,-1 1 0,0 0 0,0 0 0,1-1 0,-1 1 0,0 0 1,0-1-1,0 1 0,1 0 0,-1-1 0,0 1 0,0 0 0,0-1 0,0 1 0,0 0 0,1-1 0,-1 1 1,0 0-1,0-1 0,0 1 0,0-1 0,0 1 0,0 0 0,0-1 0,-1 1 0,1 0 0,0-1 1,0 1-1,0-1 0,0 1 0,0 0 0,0-1 0,-1 1 0,0-7-320,1-20-396,0 8 4238,7 19-2762,6 1-427,-1 0 0,1 1 0,18 5 0,-24-5-59,-5-1-96,1-1 1,-1 0-1,1 0 0,-1 0 0,1 0 1,-1 0-1,1-1 0,-1 1 0,1-1 1,-1 1-1,0-1 0,1 0 1,-1 0-1,0 0 0,0 0 0,1 0 1,-1-1-1,0 1 0,0-1 0,-1 1 1,1-1-1,2-3 0,6-5-118,-2-1 0,1 0 0,6-13-1,11-14-116,-18 30 57,-1 1-1,1 0 1,0 1-1,1 0 0,0 0 1,0 1-1,0 0 1,0 1-1,1 0 1,0 0-1,0 1 1,16-4-1,-5 4 202,0 1 0,0 1 0,1 0 0,-1 2 0,26 3 0,-36-2-45,-1 0 1,0 1-1,0 1 1,0-1-1,0 2 1,0-1 0,-1 1-1,1 1 1,-1 0-1,-1 0 1,14 13 0,-20-18-115,-1-1 1,0 1 0,0 0 0,0 0 0,-1 0 0,1 0 0,0-1 0,0 1 0,0 1-1,-1-1 1,1 0 0,0 0 0,-1 0 0,1 0 0,-1 0 0,1 1 0,-1-1 0,0 0-1,1 0 1,-1 1 0,0-1 0,0 0 0,0 0 0,0 1 0,0-1 0,0 0 0,0 1 0,-1-1-1,1 0 1,0 0 0,-1 1 0,1-1 0,-1 0 0,1 0 0,-1 0 0,0 0 0,1 0-1,-1 0 1,0 0 0,0 0 0,0 0 0,0 0 0,0 0 0,0 0 0,-2 1 0,-5 3-6,0 0 1,-1 0-1,0-1 1,-18 6 0,20-7-3,-37 12-761,-1-2 0,-1-2 1,1-1-1,-2-3 0,-56 2 1,33-8-3473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4.6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7306,'0'0'4889,"-12"216"-2105,-1-99 417,13 7-1073,0 11-1488,0-1-640,9 11-2544,12-35-3681,-13-39-1985</inkml:trace>
  <inkml:trace contextRef="#ctx0" brushRef="#br0" timeOffset="1">311 1140 6241,'0'0'4441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1 920,'0'0'14530,"9"33"-12523,2 5-1364,40 172 2626,-25-53-1915,7 224 1,-28 162 1421,-6-336-2456,2 158-1668,-1-345 799,1 0 0,2 0 1,5 26-1,10 2-2520,-14-41 1989,0-1 1,0 0 0,0 0-1,1 0 1,5 5 0,16 5-6870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28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735 537 2248,'0'0'10252,"-24"-33"-8974,-78-111-14,84 115-915,1-1 0,-22-57 0,33 71-307,0 0 0,-2 1 1,1 0-1,-2 1 0,0-1 1,-20-23-1,21 30-18,0 0-1,-1 1 1,0-1 0,0 2-1,-1-1 1,0 2 0,0-1-1,0 1 1,0 1-1,-1-1 1,0 2 0,0 0-1,-22-4 1,24 6-20,0 0 0,0 1 0,-1 0 0,1 0 0,0 1 0,0 0-1,-1 0 1,1 1 0,0 1 0,1-1 0,-1 2 0,0-1 0,1 1 0,0 0 0,-1 1-1,2 0 1,-13 9 0,9-4-2,0 1 0,1 1 0,0 0-1,1 0 1,0 1 0,0 0 0,2 1 0,0 0-1,0 0 1,1 0 0,-4 17 0,3-2-1,1 1 0,1 0 0,1 1 0,1 50 0,3-66 0,0 0-1,2 0 1,-1 0 0,2 0 0,0-1 0,5 15-1,-5-20-1,1-1-1,0 1 0,1-1 1,-1-1-1,2 1 0,-1 0 0,1-1 1,0 0-1,0-1 0,13 11 1,-7-8 3,0-1 0,0-1 1,0 0-1,1 0 0,0-1 0,1-1 1,-1 0-1,1-1 0,24 5 1,4-4-269,-1-1 1,46-3-1,-68-1-237,-1-1 0,0-1 0,0-1 0,0 0 0,32-11 0,-30 6-1111,1-1 1,24-14-1,8-9-3256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28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1 7570,'-13'25'1752,"-8"14"-616,0 10 369,0 18-153,5 11-240,3 14-296,5 11-288,3 7-32,-3 3-271,4-3-201,0 0 48,-5-11-72,1-7-641,8-3-1167,0-26-1433,0-27-1256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29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683 239 4113,'0'0'12313,"-24"-27"-11841,-78-85-321,93 102-147,0 0-1,-1 1 1,1 0 0,-2 1-1,1 0 1,-1 1 0,0 0-1,-1 0 1,-21-7 0,22 11-13,-1 0 0,1 1 1,-1 1-1,1 0 0,-1 0 1,0 2-1,1-1 0,-21 4 1,19-1 1,-1 1 1,1 0 0,-1 1-1,1 0 1,1 1-1,-1 1 1,1 0 0,0 0-1,1 2 1,0-1 0,0 1-1,0 1 1,2 0-1,-1 0 1,-14 20 0,11-12 4,1 1 0,1 0 0,0 0 0,1 1 0,1 0 0,1 1 0,1-1 0,1 2 0,-5 30 0,8-33 23,1 1 1,1 0-1,0-1 0,2 1 0,5 36 0,-4-50-2,-1 1-1,1-1 0,0 1 1,1-1-1,-1 0 1,1 0-1,0-1 0,1 1 1,0 0-1,0-1 1,0 0-1,0 0 0,1 0 1,-1-1-1,1 1 1,1-1-1,-1 0 1,1-1-1,-1 1 0,11 4 1,-3-3 57,-1-1 0,1 0 0,0-1 0,0 0 0,1-1 0,-1-1 0,0 0 0,1 0 0,-1-2 0,0 1 0,1-2 0,-1 0 0,0 0 0,0-1 0,0-1 0,0 0 0,22-12 0,-8 2-70,-1-1 0,0-1 0,-2-1 0,0-2 0,0 0 1,36-42-1,-41 40-749,-1-1 0,-1 0 1,26-47-1,-32 48-1421,-2-1 0,12-35 1,-9-2-3969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29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78 3969,'0'0'12294,"54"-13"-10883,-3 0-1126,2-2-14,0 3 0,1 3 0,1 1 0,88 0-1,-74 8 54,475 22 1577,-123 47-2163,-248-26-8166,-144-35 1685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29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769 366 8050,'0'0'9056,"-31"-38"-8408,-103-122-389,123 147-245,-1 0 0,0 1 0,0 0 0,-1 1-1,-1 0 1,0 1 0,0 0 0,-1 1 0,-26-11 0,32 16-14,-8-4 2,-1 1 1,0 1-1,0 0 1,-1 2-1,0 0 0,-27-3 1,37 7-2,0-1-1,0 1 1,0 1-1,0 0 1,1 0 0,-1 0-1,0 1 1,1 1 0,-1-1-1,1 1 1,0 1 0,0 0-1,0 0 1,0 0 0,1 1-1,-7 6 1,2-1 18,1 2 0,1-1 1,0 1-1,0 1 0,2 0 0,-1 0 1,2 1-1,0 0 0,0 0 0,-7 25 1,7-12 78,0 1 1,2 0 0,1 0 0,0 57-1,4-69 16,0 0-1,2-1 1,-1 1-1,2-1 0,0 1 1,1-1-1,0 0 0,13 26 1,-13-33-67,1 0 0,0 0 1,1-1-1,-1 1 0,1-1 1,1-1-1,-1 1 0,1-1 0,0-1 1,1 1-1,-1-1 0,1 0 1,0-1-1,1 1 0,-1-2 0,13 5 1,-4-3 20,-1-1 0,1 0 0,1-1 0,-1-1 0,0-1 0,1 0 0,-1-1 0,0-1 1,1-1-1,-1 0 0,0-1 0,0-1 0,0-1 0,-1 0 0,1-1 0,-1-1 0,27-16 0,-37 19-144,0 0-1,0-1 1,-1 0-1,1 0 1,-1 0-1,0-1 1,-1 0 0,1 0-1,-1 0 1,0 0-1,-1 0 1,1-1-1,-2 0 1,5-12-1,-3 3-1192,-2-1-1,0 0 1,0 0-1,-2 1 0,-1-28 1,-6-31-7989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0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1240,'0'0'16917,"46"12"-14674,-6-1-1771,7 3 71,1-3 0,1-1 0,-1-3 0,77 2-1,111-9 779,-25-1-1271,219 27 1,-403-23-545,33 4-1403,-20-7-2611,-39 0 4134,0 0 0,0 0 0,0 0 0,0 0 0,0 0 0,0 0-1,0 0 1,0 0 0,0 0 0,0-1 0,0 1 0,0-1 0,0 1 0,0 0 0,0-1-1,-1 0 1,5-2-1122,-2-25-8149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0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479 182 1056,'0'0'10000,"-14"-22"-9547,-46-72-94,56 88-306,0 0 1,-1 0-1,1 1 0,-1 0 1,0 0-1,-1 0 0,1 1 1,-1 0-1,-7-5 1,10 7-27,-1 1 0,0-1 0,1 1 0,-1 0 1,0 0-1,0 0 0,0 0 0,0 1 0,0 0 1,0-1-1,1 1 0,-8 1 0,4 1-14,0 0 0,1 0-1,-1 1 1,1 0 0,0 0-1,0 0 1,0 1 0,0 0-1,1 0 1,-1 0 0,1 1-1,0 0 1,0 0 0,-7 10-1,-15 21-2,1 2 0,2 0 0,2 2 0,-28 67 0,40-81 83,1 1-1,2-1 1,0 2-1,2-1 1,1 0 0,1 1-1,1 0 1,4 50-1,-2-74-66,1 1 1,0-1-1,0 1 0,0-1 0,0 0 0,1 1 0,0-1 1,0 0-1,0 0 0,0 0 0,1 0 0,-1-1 0,1 1 0,0-1 1,0 1-1,1-1 0,-1 0 0,1 0 0,-1-1 0,1 1 1,0-1-1,0 1 0,0-1 0,0-1 0,0 1 0,1 0 1,4 0-1,8 2 113,0-1 0,1-1 0,-1 0 0,1-1 0,32-3 0,-29-1-86,-1 0-1,1-2 0,-1 0 1,0-1-1,0-2 0,0 0 1,-1-1-1,-1 0 0,1-2 1,-1 0-1,-1-1 0,0-1 1,-1 0-1,-1-1 0,22-26 1,-23 24-52,0-2 0,-1 0 0,-1-1 0,-1 0 0,0 0 0,11-32 0,-17 36-8,0-1 0,-1 1 1,-1-1-1,0 1 0,-1-1 1,-1 0-1,0 0 0,-1 0 0,-3-22 1,2 33-33,0 0 0,0 1 1,0-1-1,-1 1 1,0-1-1,0 1 0,0 0 1,0 0-1,0 0 0,-1 0 1,0 0-1,0 0 0,0 1 1,0-1-1,0 1 0,-1 0 1,0 0-1,1 0 1,-1 1-1,0-1 0,-1 1 1,-5-3-1,-2 1-587,-1-1 0,-1 2 0,1 0-1,0 0 1,-1 2 0,-21-1 0,-16 1-4522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5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88,'0'0'13375,"11"14"-11093,-3-2-1822,1-1 0,-2 1 0,1 0 1,-2 1-1,0-1 0,0 1 0,-1 1 1,-1-1-1,5 26 0,22 332 5732,-31 4-4010,-1-174-1713,1 1-465,0-200-51,0-1-1,0 1 1,0 0-1,0 0 0,0-1 1,-1 1-1,1 0 1,0-1-1,-1 1 1,0 0-1,1-1 0,-1 1 1,0-1-1,1 1 1,-1-1-1,0 1 1,0-1-1,0 0 1,-2 2-1,2-2-5,1-1 1,-1 0-1,1 0 1,-1 0-1,1 0 1,0 0-1,-1-1 1,1 1-1,-1 0 1,1 0-1,-1 0 1,1 0-1,0 0 1,-1-1-1,1 1 1,-1 0-1,1 0 1,0 0-1,-1-1 1,1 1-1,0 0 1,-1-1-1,1 1 1,0 0-1,0-1 1,-1 1-1,1 0 1,0-1-1,0 1 1,0-1-1,-1 0 1,-10-34-2470,-26-217-12314,21 109 5743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5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8842,'0'0'4279,"41"0"-1699,286-3 1917,-217 6-4185,1 6 1,-1 4 0,-1 5 0,-1 5-1,145 49 1,-216-59-342,47 23 0,-73-30-38,1 1 1,-1-1 0,0 2 0,0 0 0,-1 0-1,0 1 1,14 16 0,-23-24 67,0 0 0,0 0 1,0 0-1,-1 0 0,1 0 1,0 0-1,-1 0 0,1 0 0,-1 0 1,1 0-1,-1 0 0,0 0 1,1 0-1,-1 1 0,0-1 0,0 0 1,0 0-1,0 2 0,0-2 15,0-1 0,-1 1-1,1-1 1,-1 1 0,1 0 0,0-1 0,-1 1-1,1-1 1,-1 1 0,1-1 0,-1 0-1,1 1 1,-1-1 0,0 0 0,1 1 0,-1-1-1,1 0 1,-1 1 0,0-1 0,1 0-1,-1 0 1,0 0 0,0 0 0,-7 1 168,-1-1 1,1 1 0,0-2 0,-10-1-1,5 1-71,-53-13 2277,65 42-1903,2 338 2329,-3 415-1444,1-748-1412,2-7-227,-1 0 0,-2 0 1,0 0-1,-2-1 1,-14 51-1,17-74 121,0 1 0,0-1 0,0 0 0,0 0 0,-1 1 0,1-1 0,-1 0 0,1 0 0,-1 0 0,0 0 0,0-1 0,0 1 0,0 0 0,0-1 0,0 1 0,0-1 0,0 0 0,-1 0 0,1 0 0,-4 1 0,-2 0-948,-1 0 1,1-1 0,-1-1-1,-16 0 1,9 0-1171,-40 0-5911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6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12499,'0'0'12618,"285"74"-10857,-159-70-809,0-4-496,-4 0-256,-17 0-184,-21 0-16,-25 0-608,-22 0-712,-16 0-1065,-21 28-7809,-17-17 3953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4561,'0'0'20859,"-1"0"-20725,1 0-1,0 0 1,0 0-1,0 0 1,-1 0 0,1-1-1,0 1 1,0 0-1,-1 0 1,1 0 0,0 0-1,0 0 1,-1 0-1,1 0 1,0 0 0,-1 0-1,1 0 1,0 0-1,0 0 1,-1 0 0,1 0-1,0 0 1,0 1-1,-1-1 1,1 0 0,0 0-1,0 0 1,0 0-1,-1 0 1,1 1 0,0-1-1,0 0 1,-1 0-1,-10 22 811,1 1 0,-14 43 0,1-2-971,-82 168 140,-39 107-3044,122-274-2706,5-16-4656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6.4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99 3209,'0'0'10506,"-58"-99"-23741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6.8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0 10370,'-71'195'16948,"71"-220"-18052,0-21-5650,0-7-7481</inkml:trace>
  <inkml:trace contextRef="#ctx0" brushRef="#br0" timeOffset="1">211 365 13587,'0'0'11210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2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185 380 3505,'0'0'27454,"-2"-19"-25909,-8-136-1282,10 134-263,-1 18 0,-8-1-399,1 0 1,0 0-1,0-1 1,1 0-1,-1 0 1,-11-11-1,-28-41-6892,33 38 3974,-29-43-9939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5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0 368,'0'0'4593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7.9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1 153 3689,'0'0'6377,"239"-153"-10010</inkml:trace>
  <inkml:trace contextRef="#ctx0" brushRef="#br0" timeOffset="1">1390 188 2224,'0'0'7778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8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2905,'0'0'0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39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614 0 1976,'0'0'3328,"-35"5"-2823,7-2-339,13-3-58,0 1-1,0 1 1,-1 0 0,1 1 0,1 1 0,-1 0 0,1 1-1,-1 1 1,1 0 0,1 1 0,-1 1 0,1 0 0,1 0-1,-13 12 1,-8 12 253,2 2 0,2 1 0,1 2 0,2 0 0,1 2 0,3 1 0,0 0 0,3 2 0,2 0 0,1 1 0,2 1 0,3 0 0,1 1-1,2 0 1,2 1 0,0 49 0,6-83-316,-2 42 204,7 74 0,-3-112-223,0 0 0,2 0-1,0 0 1,0-1 0,1 1 0,1-1 0,1 0-1,16 27 1,-13-29-56,0-1 1,0 0-1,1 0 0,0-1 0,1 0 1,0-1-1,1-1 0,0 0 1,1 0-1,0-2 0,0 1 0,0-2 1,1 0-1,0-1 0,1 0 0,-1-1 1,1-1-1,-1 0 0,1-2 1,0 1-1,0-2 0,0 0 0,0-1 1,-1-1-1,1 0 0,0-1 0,-1-1 1,1 0-1,-1-1 0,23-11 1,-26 9-142,-1 0 1,0-1-1,0 0 0,-1-1 1,0 0-1,0 0 1,-1-1-1,8-13 1,6-9-670,23-46 1,-41 68 685,62-123-2252,-21 5-809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1095 2937,'0'0'11994,"202"-188"-11306,-97 96-360,16-11-152,14-6-176,7-1 0,1 0-224,-13 7-696,4-14-504,-33 25-1625,-38 21-1776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0.7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0 192 2377,'0'0'5615,"49"-19"-4760,158-59-276,-110 39-371,-67 27-174,0 1-1,1 1 0,35-7 0,-51 15-35,0 0 0,27 0 0,-42 2 0,1 0 1,-1 0-1,1 1 1,-1-1-1,1 0 1,0 0-1,-1 0 1,1 1-1,-1-1 1,1 0-1,-1 0 1,1 1 0,-1-1-1,1 0 1,-1 1-1,1-1 1,-1 1-1,0-1 1,1 1-1,-1-1 1,0 1-1,1-1 1,-1 1-1,0-1 1,1 1-1,-1-1 1,0 2-1,4 22 24,-10 25 92,-2-23-83,0-1-1,-2 0 0,-1-1 0,-15 25 0,13-25-374,1 0 0,0 1 0,-11 41 0,12-10-2330,7-20-1586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1.1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1120,'0'0'9514,"202"216"-8401,-127-128-481,9 15-120,-4 3-72,0 4-240,-13-4-184,-4-6 64,-17-12-80,-17-7-248,-25 4-1008,-4-21-1217,0-25-1600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1952,'0'0'20022,"-3"12"-16937,3-9-2954,0-1 0,0 1 0,0-1 0,0 1 0,1-1 0,-1 1 0,1-1 0,0 1-1,0-1 1,0 0 0,0 1 0,0-1 0,0 0 0,1 0 0,1 3 0,31 31 1234,-22-25-874,340 301 3504,24-31-4327,-42-33 426,-273-200-94,-2 3 0,-3 2 0,-2 2 0,69 91 0,-101-110 0,-22-36-4,0 0 1,0 0-1,0 0 0,0 0 1,0 1-1,0-1 0,0 0 1,0 0-1,0 0 1,0 0-1,0 0 0,0 1 1,0-1-1,0 0 0,0 0 1,0 0-1,0 0 0,0 1 1,0-1-1,0 0 0,0 0 1,0 0-1,0 0 0,0 0 1,0 0-1,0 1 1,0-1-1,0 0 0,0 0 1,-1 0-1,1 0 0,0 0 1,0 0-1,0 1 0,0-1 1,0 0-1,0 0 0,-1 0 1,1 0-1,0 0 1,0 0-1,0 0 0,0 0 1,0 0-1,-1 0 0,1 0 1,0 0-1,0 0 0,0 0 1,0 0-1,0 0 0,-1 0 1,1 0-1,0 0 0,0 0 1,0 0-1,0 0 1,0 0-1,-1 0 0,1 0 1,0 0-1,0 0 0,0 0 1,-5 0-323,1 0 0,-1-1 0,0 1 0,1-1 0,-1 0 0,1 0 0,-6-2 0,-39-18-6143,-26-18-9138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1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970 135 6177,'0'0'2377,"0"202"-1657,0-160-464,0-13-152,0-15 1088,-8-14 809,-43-18-1177,-16-21-488,-29-7-232,-26-7-104,-104-43-368,24 11-2745,5 0-4352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41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1 2160,'0'0'5998,"-5"40"-4486,-21 132-268,21-150-1066,-1 0-1,0 0 0,-2-1 0,-1 0 1,-17 30-1,5-9-26,7-12-66,-41 91 301,48-101-278,0 0 0,1 0-1,2 0 1,-4 24 0,8-42-96,-1 0-1,1 0 1,0-1 0,-1 1 0,1 0-1,0 0 1,0 0 0,0 0 0,1 0 0,-1-1-1,0 1 1,1 0 0,-1 0 0,1 0 0,-1-1-1,1 1 1,0 0 0,0-1 0,0 1-1,0-1 1,0 1 0,0-1 0,0 1 0,1-1-1,-1 0 1,0 1 0,3 1 0,2-1 15,0-1 1,0 1-1,0-1 1,0-1 0,0 1-1,0-1 1,11 0-1,-17 0-26,33-2-5,0-1 0,-1-2 0,1 0 0,-2-3 0,1 0 0,37-17 0,92-42-1310,-12-12-2264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2.4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1 311 2457,'0'0'3963,"10"-34"-2781,39-106-30,-47 135-1063,0-1 0,1 1 0,-1 0 0,1 0 0,0 0 0,1 0 0,-1 0 0,1 1 0,0-1 0,0 1 0,0 0 0,1 0 0,-1 1 0,1-1 0,0 1 0,0 0 0,0 1 0,0-1 0,10-2 0,-2-1 106,11-3 52,0 1-1,1 0 1,0 2 0,1 1 0,41-2-1,143 4 267,-194 4-476,188 11 311,69 32-64,390 90-25,284 52-150,-628-131-288,-114-17-4239,-159-29 1100,-27-7-1030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3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 4985,'0'0'5381,"47"-11"-4475,-21 5-747,7-3 56,0 1 0,1 2 0,-1 1 0,1 2 0,1 1 0,-1 2 0,0 2 0,46 7 0,506 60 3329,-232-33-2557,351 73 250,-190-25-738,3-26-361,-88-37-94,42 2-31,-450-21-10,-4-2-104,-1 1-1,1 1 1,-1 1-1,0 0 1,0 1 0,0 1-1,0 1 1,21 10 0,-16-2-876,0 0 0,-1 2 0,-1 0 0,-1 1 0,21 24 0,9 19-4054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3.5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361 41 4545,'0'0'6811,"2"-9"-6327,0-1-406,3-12 26,-2 23-16,-2 17 75,14 176 1356,3 67-484,-13 467 1303,-57 1-415,-59-8-1344,107-700-584,-10 44-4,12-60-20,0 0 0,1 0-1,-2-1 1,1 1 0,0-1 0,-1 1 0,0-1 0,0 0 0,-7 7-1,10-10 6,-1-1 0,0 1 0,0-1 0,0 1 0,0 0 0,1-1 0,-1 1 0,0-1 0,0 0 0,0 1-1,0-1 1,0 0 0,0 1 0,0-1 0,0 0 0,0 0 0,0 0 0,0 0 0,0 0 0,0 0 0,0 0-1,0-1 1,0 1 0,0 0 0,0 0 0,0-1 0,0 1 0,0-1 0,-1 0 0,-5-3-249,0 0 1,0-1 0,0 0 0,1-1-1,0 1 1,0-1 0,-7-10-1,-4-6-1901,-19-30-1,-23-53-4583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4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1 3497,'0'0'3060,"-14"38"-2239,-9 30-382,2 0 0,4 2 1,-15 118-1,-11 558 1862,12-139-1185,14-391-936,-20 479 41,37-601-1321,17 139-1,-6-168-1091,-9-19-735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4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1 121 6041,'0'0'2841,"218"-32"-1401,0-4 1,105 4-409,72 11-352,20 21-88,9 0 8,-25 0-112,-9 25-248,-25 0-128,-42 7-112,-71-1-112,-68 1-152,9 21-808,-58-7-840,-22-10-2249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4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8946,'0'0'1704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5.1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349 0 19764,'0'0'8490,"-268"50"-23013,188 3 6169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1:57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149 196 2393,'0'0'7054,"-24"-29"-5847,-72-91-97,69 84-135,27 36-958,0 0-1,0 0 1,0 0 0,0 0 0,-1 0 0,1-1-1,0 1 1,0 0 0,0 0 0,0 0-1,0 0 1,0 0 0,0-1 0,0 1 0,0 0-1,0 0 1,0 0 0,0 0 0,0 0 0,0-1-1,0 1 1,0 0 0,0 0 0,0 0-1,0 0 1,0-1 0,0 1 0,0 0 0,0 0-1,0 0 1,0 0 0,0 0 0,1 0 0,-1-1-1,0 1 1,0 0 0,0 0 0,0 0 0,0 0-1,0 0 1,0 0 0,1 0 0,-1-1-1,0 1 1,0 0 0,0 0 0,0 0 0,0 0-1,1 0 1,-1 0 0,0 0 0,0 0 0,0 0-1,0 0 1,1 0 0,-1 0 0,0 0 0,0 0-1,0 0 1,0 0 0,0 0 0,1 0-1,-1 0 1,0 0 0,0 0 0,0 1 0,2-2 103,113-1 724,-26 3-362,891-4 1901,-737 13-2282,-1 12-1,314 67 1,-388-42-2067,-167-46 1785,26 13-2288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3417,'0'0'15556,"0"15"-14369,0 65-425,12-46 594,-6 1-887,-3 1 0,-1-1 0,-3 53 0,0-20-175,0-35-188,-2 0 1,-1 0-1,-10 39 0,-33 96-31,-9 39-363,53-163-93,2-32-1716,0-1-3279,3-21 4089,1 1-1,0-1 1,0 1-1,9-16 0,-3 3-457,17-47-3301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9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9642,'0'0'8434,"21"71"-6626,0-4-784,-8 11-199,-9 4-153,-4-4-224,0-4-424,-4-10-24,-13-15-1104,4-13-2249,5-15-760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9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68 7426,'0'0'7329,"214"-60"-6897,-167 53-432,-14 7-112,-20 0-832,-22 25-1505,-37 14-879,-21-1-1425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39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1 210 952,'0'0'13051,"227"-75"-11179,-110 40-599,5 7-433,4 3-528,-13 4-192,-17 7-120,-20 3-592,-17 11-1681,-22 0-2944,-24 0 352</inkml:trace>
  <inkml:trace contextRef="#ctx0" brushRef="#br0" timeOffset="1">815 238 5009,'0'0'5857,"-130"230"-4272,96-148-417,9-1-1168,8 1-32,13-22-2441,0-21-2000</inkml:trace>
  <inkml:trace contextRef="#ctx0" brushRef="#br0" timeOffset="2">853 422 9018,'0'0'3833,"222"156"-9995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0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9634,'0'0'4753,"17"35"-4598,60 113-113,-73-141-41,0-1 0,0 1 0,1-1 0,-1 1 0,2-1 0,-1 0-1,0-1 1,1 0 0,0 0 0,1 0 0,-1 0 0,1-1-1,7 4 1,-5-6-67,0 1-1,0-1 1,0 0-1,0-1 0,0 0 1,1-1-1,12 0 1,-12 0-75,-4 0-63,-1-1 0,1 1-1,0-1 1,-1 0 0,0-1 0,1 1 0,-1-1 0,0 0-1,0-1 1,0 1 0,0-1 0,7-4 0,-4 0-334,-1 1 0,1-1 0,-1-1 1,0 1-1,0-1 0,7-12 1,-3 1-300,-1 0 1,0-1 0,-1 0 0,-1 0-1,9-40 1,-15 47 1362,0 0 0,0-1 0,-2-22-1,0 25 2653,0 16-1688,-1 23-365,-2 0 0,-7 31 1,-1 9-138,-18 331 885,8-61-2993,19-318 885,1-4-96,-1 1 0,-1-1 0,-6 25 0,8-38 300,0 0 0,0 0 0,0-1-1,-1 1 1,1 0 0,-1 0 0,1 0 0,-1-1 0,0 1 0,0-1 0,0 0 0,0 1 0,0-1 0,-1 0-1,1 0 1,-1 0 0,0-1 0,1 1 0,-1 0 0,0-1 0,0 0 0,0 0 0,0 0 0,-4 1 0,-2-1 27,0 0 1,-1-1 0,1 0 0,-1-1 0,1 0-1,0-1 1,0 1 0,0-2 0,0 1 0,0-1-1,0-1 1,0 0 0,1 0 0,0 0 0,-8-7 0,3 2 30,1 0 1,0-1 0,1-1 0,0 0 0,1-1 0,0 1 0,1-2 0,-12-20 0,17 25 38,0 0 1,1 0-1,0 0 1,0-1-1,1 1 1,-3-15-1,4 19-53,1-1-1,0 1 1,0 0-1,0-1 1,0 1-1,0 0 0,1 0 1,0-1-1,0 1 1,0 0-1,0 0 1,1 0-1,0 0 1,-1 0-1,2 0 1,1-3-1,5-3-5,0 1 0,0 0 1,1 1-1,0 0 0,14-9 0,64-33-43,-64 37 12,40-20-85,-31 17-467,-1-1 1,0-2 0,-1-1 0,-1-1-1,44-42 1,-17-7-1565,-12 3-585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0.8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62 3993,'0'0'5460,"24"-11"-5372,74-31-75,-95 41-13,-1-1 0,1 1 0,0 0 0,0 0 0,0 0 0,0 1 0,0-1 0,0 1 0,5-1 0,-7 2 0,-1-1 0,0 0 0,1 0 0,-1 1 0,0-1 0,1 0 0,-1 0 0,0 1 0,0-1 0,1 0 0,-1 1 0,0-1 0,0 0 0,0 1 0,0-1 0,1 1 0,-1-1 0,0 0 0,0 1 0,0-1 0,0 1 0,0-1 0,0 0 0,0 1 0,0-1 0,0 1 0,0-1 0,0 0 0,0 1 0,0-1 0,-1 1 0,1 5 0,0 1 13,0 0-1,0-1 1,-1 1-1,0-1 1,0 0-1,-1 1 1,1-1 0,-1 0-1,-1 0 1,1 0-1,-1 0 1,0 0-1,-1 0 1,1-1 0,-1 0-1,0 1 1,0-1-1,-7 5 1,-15 18 52,-136 158 475,158-181-521,0 0-1,0 0 0,1 0 1,0 0-1,0 1 1,0-1-1,1 1 0,0 0 1,0 0-1,0 0 0,1 0 1,0 0-1,-1 7 1,3-6-101,2-5 30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1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630 259 0,'27'-3'0,"0"0"0,40 2 0,-45 1 0,-4 2 0,-21 1 0,-17 3 0,20-6 0,-58 14 0,-67 25 0,116-37 0,0 0 0,0 0 0,0-1 0,0 0 0,0-1 0,0 0 0,-1 0 0,1-1 0,0 0 0,0 0 0,0-1 0,-14-5 0,8 3 0,-1 0 0,-24-1 0,-14 4 0,33 2 0,0-2 0,-37-4 0,51 3 0,0 0 0,0 0 0,1 0 0,-1 0 0,1-1 0,-1 0 0,1-1 0,0 1 0,0-1 0,1-1 0,-1 1 0,-7-8 0,6 3 0,-23-19 0,28 27 0,1 0 0,0 1 0,-1-1 0,1 0 0,-1 1 0,0-1 0,1 1 0,-1-1 0,1 1 0,-1 0 0,0-1 0,1 1 0,-1 0 0,1 0 0,-1 0 0,0 0 0,1 1 0,-1-1 0,0 0 0,1 1 0,-1-1 0,-2 2 0,-13 8 2516,15-8-1770,-1 0 0,0-1 0,0 1 0,0 0 0,0-1 0,-1 0 0,1 0 0,0 0 0,0 0 0,-1 0-1,1-1 1,-5 1 0,41-21-411,111-62-31,-113 67-223,0 1 0,1 1-1,62-16 1,-42 15-52,99-25-3175,-127 35-527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2.0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 0 7842,'0'0'4655,"-12"34"-3412,1-1-933,2-9-132,0 1 1,2 1-1,1-1 0,1 1 0,1 0 0,-1 51 0,7 59 40,-5 170-174,2-290-46,-1-1-1,0 1 1,-1-1-1,-8 23 1,8-31-99,0 0 0,0 0 0,0 0 0,-1-1 1,0 1-1,0-1 0,-1 0 0,0 0 0,0 0 1,-11 9-1,14-13-42,-1-1 1,1 1-1,-1 0 0,0-1 1,1 0-1,-1 0 1,0 0-1,0 0 0,0 0 1,0 0-1,0-1 1,0 1-1,0-1 0,0 0 1,0 0-1,0 0 1,0 0-1,0-1 0,0 1 1,0-1-1,1 0 1,-1 1-1,0-2 0,0 1 1,0 0-1,1 0 0,-1-1 1,0 1-1,1-1 1,0 0-1,-1 0 0,1 0 1,0 0-1,0 0 1,0-1-1,0 1 0,0 0 1,1-1-1,-1 0 1,1 1-1,-2-4 0,-4-11-244,0-1-1,1 1 0,0-1 0,2-1 0,0 1 0,-2-29 0,2-119 917,5 109 1212,-1 57-1690,1-1-1,0 0 1,-1 1 0,1-1-1,0 1 1,-1-1 0,1 1 0,0-1-1,-1 1 1,1 0 0,0-1-1,0 1 1,0 0 0,-1-1-1,1 1 1,0 0 0,0 0-1,0 0 1,0 0 0,-1 0-1,1 0 1,0 0 0,0 0-1,0 0 1,0 0 0,-1 0 0,3 1-1,1-1 166,15 2-8,0 0 1,0 1-1,0 1 0,0 1 0,29 12 1,-24-9-1045,-1 0-1,39 6 1,-14-9-3350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2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8290,'0'0'6617,"117"153"-9673,-12-153 407,-9-32-648,-7-7-832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2.6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626 0 4353,'0'0'7639,"-45"39"-7468,-148 127-141,42-52-61,97-76-3,7-5 26,25-18 52,0 0-1,1 1 1,-33 35 0,52-49-15,1-1-1,-1 1 1,1 0 0,0 0 0,0 0 0,-1 0 0,1 0 0,0 0 0,0 0 0,1 0 0,-1 0 0,0 0 0,1 0 0,0 1-1,-1 3 1,1-6-23,0 0 0,0 0 0,0 0 0,0 1 0,0-1 0,0 0 0,0 0 0,0 0 0,0 1 0,0-1 0,0 0 0,0 0 0,0 0 0,0 0 0,1 1 0,-1-1 0,0 0 0,0 0 0,0 0 0,0 0 0,0 0 0,0 1 0,1-1 0,-1 0 0,0 0 0,0 0 0,0 0 0,0 0 0,1 0 0,-1 0 0,0 0 0,0 1 0,0-1-1,1 0 1,-1 0 0,0 0 0,0 0 0,0 0 0,1 0 0,-1 0 0,0 0 0,0 0 0,0 0 0,0 0 0,1 0 0,-1-1 0,0 1 0,23 1 49,-1 0-1,1-2 1,-1-1-1,1-1 1,-1-1-1,0 0 1,31-12-1,147-69-272,-136 55 108,-44 18 101,-17 10 14,1 0 1,0-1 0,0 1-1,0 0 1,0 1 0,0-1-1,0 1 1,6-2-1,-24 20 801,-217 233-132,178-186-1071,2 3 0,-46 81 0,87-131-892,1 1 1,1-1 0,-8 26-1,10-21-2646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2.9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0 117 9570,'0'0'5105,"252"-85"-5297,-201 64-1008,-5 14-1465,-13 3-1256,-12 4-2368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8362,'0'0'10986,"0"205"-7233,0-109-1337,0 6-1127,0 12-313,0-1-440,0 0-272,0-6-264,4-5 0,4-13-896,1-15-624,-9-21-369,0-17-791,-9-36-1561,-20 0-1232,-13-11-385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3.2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0 369 4153,'0'0'8426,"227"-269"-12675,-152 170-528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3.5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1 446 8258,'0'0'3465,"218"-134"-4250,-176 98-383,-4-6-376,-13-18-361,-8 3-791,-13 4-73</inkml:trace>
  <inkml:trace contextRef="#ctx0" brushRef="#br0" timeOffset="1">345 0 2048,'0'0'10059,"-9"220"-8955,5-135-400,0 3-336,0 1-128,-5-1-176,-3-10-64,-9-11-744,-4-17-832,-17-32-649,4-11-832,4-7-447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4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7658,'0'0'3414,"44"11"-3205,141 31-645,-161-37 143,0-1 0,0-1 1,1-2-1,42-2 0,-17 0-13,-34 0 260,18 3-5,-33-1 68,0-1 0,0 1 0,0-1 0,0 1 0,0 0 0,0-1 0,0 1 0,0 0 0,0 0 0,0 0 0,0-1 0,-1 1 0,1 0 0,0 0 0,-1 0 0,1 1 0,-1-1 0,1 0 0,-1 0 1,1 0-1,-1 0 0,0 0 0,1 0 0,-1 1 0,0 1 0,1 6 174,-1-1 1,0 1 0,-1 0 0,0-1 0,0 1 0,-1 0-1,0-1 1,0 0 0,-1 1 0,0-1 0,0 0-1,-8 13 1,-7 7 47,-1-1 1,-23 27-1,4-6-144,23-28-77,-50 74 130,57-81-188,0 1-1,1 0 1,1 0-1,0 1 1,-4 17 0,8-22-527,1 0 1,0 0-1,0 18 1,2-20 610,-1 1 0,-1 0 0,0 0 0,0-1 0,-2 10 0,-8 12 149,-22 44 1,22-50-101,0-1 0,1 1 1,-8 36-1,13-10 707,5-49-768,0 1-1,0-1 1,0 1-1,0 0 0,0-1 1,0 1-1,0-1 1,0 1-1,1-1 1,-1 1-1,0-1 0,1 1 1,-1-1-1,1 1 1,0-1-1,0 0 1,-1 1-1,1-1 1,0 0-1,0 0 0,0 0 1,0 1-1,0-1 1,1 0-1,-1 0 1,0-1-1,2 2 0,6-1 19,1 0-1,-1-1 1,1 0 0,-1-1-1,0 0 1,0 0-1,1-1 1,-1 0-1,0-1 1,0 0-1,-1 0 1,10-5-1,13-9 9,55-39-1,-41 26-58,34-23-56,-77 52 99,-2 3 130,-3 101 711,-5 0 0,-23 115 0,30-214-906,1 1 0,-1-1 0,0 0 0,0 0 0,-1 1 0,1-1 0,-1 0 0,0 0 0,0-1 0,0 1 0,-1 0 0,-3 4 0,3-6 10,0 0 0,0 0 0,0-1 0,0 1-1,0-1 1,0 1 0,0-1 0,-1 0 0,1 0 0,-1-1-1,1 1 1,-1-1 0,1 1 0,-1-1 0,-5-1-1,-3 0 52,0 0-1,0-1 0,1-1 0,-1 0 0,0 0 0,1-1 0,0-1 0,0 0 0,0 0 1,-12-9-1,-2-2 75,2-1 1,0-1 0,-24-26-1,45 43-70,0-1 0,0 0 0,1 1 0,-1-1 0,1 0-1,-1 0 1,1 0 0,0 0 0,-1-1 0,1 1 0,0 0 0,1 0-1,-1-1 1,0 1 0,0-3 0,1 3-37,1 0 0,-1 1 0,1-1 0,-1 0 0,1 1 0,0-1 0,0 1 0,0-1-1,0 1 1,0-1 0,0 1 0,0 0 0,0 0 0,0-1 0,1 1 0,-1 0 0,0 0 0,1 0 0,-1 0 0,1 1 0,-1-1 0,1 0 0,1 0-1,72-38-588,81-57-1,-122 72-479,-1-2 1,-1-2-1,-2-1 0,47-57 0,105-175-5237,-108 140 3396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4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 1 3233,'0'0'12033,"0"27"-11310,0 180-342,-1-188-372,1 1-1,1-1 1,1 0-1,0 0 0,2 1 1,0-2-1,1 1 1,7 19-1,31 51 58,-25-55-63,-1 1-1,-2 0 0,-2 1 0,15 64 1,-23-60-8,-2 0 1,-2 42-1,-1-63-27,0-9-103,-1 0 0,-1 0 1,0 0-1,0 1 0,-1-2 0,0 1 0,-1 0 0,0-1 0,0 1 0,-1-1 1,0 0-1,-1-1 0,0 1 0,0-1 0,-9 8 0,-3 2-425,0-1 0,-2 0-1,0-2 1,0-1 0,-26 14-1,22-16-79,0-1 0,-1-1 0,0-2 0,-1 0 0,0-2 0,0 0-1,0-2 1,-33 1 0,-15-2-2261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4.7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1792,'0'0'16572,"155"185"-16556,-126-132-16,-8-11-3625,-12-17-4201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2.1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479 0 2361,'0'0'7680,"-20"2"-6928,-62 7-344,76-8-375,1 0 0,-1 1 0,1-1 0,0 2 0,0-1 0,-1 0 0,1 1 1,1 0-1,-1 0 0,0 0 0,1 1 0,-1 0 0,1-1 0,0 2 0,1-1 0,-1 0 0,1 1 0,0-1 0,0 1 0,-4 9 0,-4 4 117,-52 75 988,-52 107 1,99-169-1018,2 1 0,2 0 0,1 0 0,1 1 1,2 1-1,1-1 0,-5 67 0,12-73-111,0 0 0,6 36-1,-4-51-7,1 0 1,0-1-1,0 1 0,2-1 0,-1 0 1,1 0-1,11 16 0,20 25 33,52 54 0,-84-100-34,7 7 4,-1 1 1,-1 0 0,-1 1 0,0 0-1,0 0 1,-2 1 0,0-1 0,-1 2 0,0-1-1,-1 0 1,-1 1 0,2 33 0,-4-25 47,-2 0 1,0 0-1,-2 0 0,0 0 1,-2 0-1,-1-1 1,-1 1-1,-10 24 1,-35 65 363,-18 45-157,63-139-260,0 2 0,2-1-1,0 0 1,2 1 0,-2 40 0,4-52-73,1 0 0,1 1 0,-1-1 0,2 0 0,-1 0 0,1 0 0,1 0 0,0-1 0,0 1 0,1-1 0,0 0 0,1 1 0,6 9 0,-2-6-47,2 2 76,-1 1 0,0 0 0,-1 1 0,-1 0 0,0 1 0,9 35 0,-2 33 437,3 92 0,-6-43 314,85 534 1822,30-8-1247,-98-528-1011,64 179 1,-90-303-312,0-1-74,-1 1 1,1-1-1,1 0 1,0 0-1,0-1 1,0 1-1,1-1 1,0 0-1,8 9 1,-13-16 47,0 0 1,1-1-1,-1 1 0,0 0 1,0 0-1,1 0 0,-1 0 1,0 0-1,1-1 0,-1 1 1,0 0-1,0 0 0,0 0 1,1-1-1,-1 1 0,0 0 1,0 0-1,0-1 0,0 1 1,1 0-1,-1-1 0,0 1 1,0 0-1,0 0 1,0-1-1,0 1 0,0 0 1,0-1-1,0 1 0,0 0 1,0-1-1,0 1 0,0 0 1,0-1-1,0 1 0,0 0 1,0 0-1,0-1 0,0 1 1,0-20-1251,0-29-2508,0-15-2936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3.2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3081,'0'0'9319,"0"4"-8307,0 14-964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4.3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1 112 3497,'0'0'7440,"17"-10"-7063,-4 3-348,1 0-1,0 0 1,1 1-1,-1 1 1,1 0-1,0 1 1,0 1-1,31-3 0,402-22 33,-260 7-2651,-184 18 664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4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18 126 1136,'0'0'4924,"0"-9"-4673,0 2-263,-1-1 146,1-1-1,0 1 1,1 0 0,-1 0 0,2 0 0,-1 0-1,1 0 1,0 0 0,1 0 0,0 0 0,4-7-1,-7 15-100,0 0-1,0-1 0,0 1 1,0 0-1,0-1 1,1 1-1,-1 0 0,0 0 1,0-1-1,0 1 0,0 0 1,1 0-1,-1-1 1,0 1-1,0 0 0,1 0 1,-1 0-1,0-1 0,0 1 1,1 0-1,-1 0 0,0 0 1,0 0-1,1 0 1,-1 0-1,0-1 0,1 1 1,-1 0-1,0 0 0,0 0 1,1 0-1,-1 0 1,0 0-1,1 0 0,-1 0 1,0 0-1,1 0 0,-1 1 1,0-1-1,0 0 0,1 0 1,-1 0-1,0 0 1,1 0-1,-1 0 0,0 1 1,0-1-1,1 0 0,-1 0 1,0 0-1,0 1 1,1-1-1,6 24 1094,-2 37 214,-5-60-1301,2 267 3022,-3-146-2177,-1-82-779,-1 0-1,-2-1 1,-14 54 0,19-91-127,-1 1 0,0-1 1,0 1-1,0-1 0,0 1 0,-1-1 1,1 0-1,-1 1 0,-2 2 0,4-5-28,0 0 1,-1 1-1,1-1 0,0 0 0,0 0 0,-1 0 0,1 1 0,0-1 1,0 0-1,-1 0 0,1 0 0,0 0 0,0 0 0,-1 1 0,1-1 0,0 0 1,-1 0-1,1 0 0,0 0 0,-1 0 0,1 0 0,0 0 0,0 0 0,-1 0 1,1 0-1,0 0 0,-1-1 0,1 1 0,0 0 0,-1 0 0,-6-16-3423,3-13-2138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5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5785,'0'0'2289,"13"220"-785,-1-65 200,5 1-343,0 7-609,8 0-344,4-32-80,9-4-40,4-20-40,4-22-48,0-25-176,-8-21-24,-4-14-248,-9-18-1056,-4-11-1473,0-31-896,-9-11-2976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3185,'0'0'10842,"256"74"-8794,-185-74-951,9 0-1097,4-14-224,12-25-2105,-20 3-2928,-18 1-1544</inkml:trace>
  <inkml:trace contextRef="#ctx0" brushRef="#br0" timeOffset="1">1297 0 6113,'0'0'5217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5.3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411 1 4529,'0'0'6161,"-193"223"-5833,151-181-232,0 1-96,-12-11-1200,12-15-1008,4-9-1073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35.6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6153,'0'0'6250,"142"234"-6250,-117-100-1225,-8-17-2167,-13-7-1249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3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1304 75 1912,'0'0'4276,"7"-13"-3334,20-36 128,-20 36 3965,-9 18-4210,-39 63 705,-67 123 521,94-162-1941,1 1 0,2 1 0,1 0 1,-11 61-1,14-20-39,3 116 1,5-125-66,-1-36-5,1-1 0,2 1-1,0 0 1,2-1 0,1 0 0,12 31-1,-11-38 0,2 0 0,0 0 0,1-1 0,1-1 0,0 0 0,2 0-1,0-1 1,26 25 0,4-6 0,0-2 0,2-2 1,74 37-1,15 11-3,-119-69-5,0 1 0,0 0 0,-1 1 0,16 18 1,-24-24 5,-1 1 0,0 0 0,0 0 1,0 0-1,-1 1 0,0 0 0,-1-1 1,0 2-1,0-1 0,-1 0 0,2 11 1,-2-8 13,-1 1 0,0-1 1,-1 1-1,-1-1 1,1 1-1,-2-1 0,0 1 1,0-1-1,-1 0 1,0 0-1,-1 0 1,0 0-1,-11 19 0,-3-3 25,0-1 0,-2-1-1,-40 40 1,-126 103-6,69-67-14,109-93-26,-1 0 0,1 0 0,1 1 0,0 0 0,0 0 0,-8 15 1,12-17-22,0 0 0,1 0 1,0 0-1,0 1 0,0-1 1,1 1-1,0-1 0,0 1 1,1-1-1,0 13 1,1-16 7,-1-1 0,1 1 0,0-1 1,0 1-1,0-1 0,1 1 0,-1-1 1,1 0-1,0 1 0,-1-1 0,1 0 1,1 0-1,1 2 0,39 34-200,-8-9 182,-28-23 39,-1 0 0,0 1 0,0 0 0,-1 0 0,0 0 0,0 1 0,-1-1 0,0 1-1,0 1 1,-1-1 0,-1 0 0,3 12 0,-2 7 12,0 1 0,-4 52 0,1-63-9,-2 15 21,-2 1 0,-1-1 0,-17 60 0,-46 93 34,48-141-39,-2-2-1,-2 0 1,-1-2-1,-3 0 1,-1-2-1,-2-2 1,-1 0-1,-59 50 1,64-65-23,0-1 0,-1-1 1,-1-1-1,-1-2 1,-1-1-1,0-1 0,-1-2 1,-1-1-1,0-1 1,0-2-1,-1-2 0,-63 6 1,16-10-17,1-3 0,-98-13 0,150 9-39,-1 1-1,0 1 1,0 2-1,-48 5 0,75-4 50,0 0-1,0 0 0,1-1 0,-1 2 0,0-1 0,0 0 1,1 0-1,-1 0 0,0 1 0,1-1 0,-1 1 0,1-1 1,0 1-1,0 0 0,0-1 0,-1 1 0,1 0 0,1 0 0,-1 0 1,0 0-1,0 0 0,1 0 0,-1 0 0,1 0 0,0 0 1,-1 0-1,1 0 0,0 3 0,0 6-1,0 1 0,0-1-1,1 0 1,2 12 0,3-5 9,0 0 1,0 0-1,2-1 1,0 0-1,1-1 1,1 0-1,15 19 1,-7-8 11,38 60 145,-4 1 1,44 102-1,-80-153-632,24 40 0,-33-64-483,1-1 0,1 0 0,16 17 0,-19-25-58,-1 1 0,1-1 0,-1 0 0,10 5 0,-15-9 1011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1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1 269 5801,'0'0'3249,"243"-67"-2161,-151 39-304,26-1-328,16 5-79,21-5-113,13 1-136,-4 0-80,-5 6-48,-16 8-112,-21 14-561,-9 0-871,-33 18-1481,-26 10-375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1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89 2064,'0'0'6986,"260"25"-5898,-176-25 40,12-7-119,9-7-417,-4 3-408,0-3-184,20-11-144,-28 4-1569,-22 0-2688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1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10650,'0'0'0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42.1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12091,'0'0'0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57.4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793 9 4577,'3'1'7431,"-2"-1"-7350,0 0-20,-1 0 0,1 1 0,-1-1 0,0 0 0,1 0 0,-1 0 0,1 1 0,-1-1 0,0 0 0,1 0 0,-1 0-1,1 0 1,-1 0 0,1 0 0,-1 0 0,1 0 0,-1 0 0,0 0 0,1 0 0,-1 0 0,1 0 0,-1-1 0,1 1 0,-1 0 0,0 0-1,1 0 1,-1-1 0,0 1 0,1 0 0,-1 0 0,1-1 0,-1 1 0,0 0 0,0-1 0,1 1 0,-1 0 0,0-1 0,0 1 0,1-1-1,-1 1 1,0 0 0,0-1 0,0 1 0,0-1 0,1 1 0,-1-1 0,0 0 0,0 1 159,-13-1-191,-1 1-1,1 0 1,0 1-1,0 1 1,0 0 0,0 1-1,0 0 1,1 1-1,-1 0 1,-13 8 0,-18 13 107,2 2 0,1 2 0,2 2 0,0 1 1,3 2-1,0 2 0,-57 76 0,87-104-110,1 0 0,0 0 0,1 0 0,0 1 0,0 0 0,1 0 0,0 0 0,0 0 0,-1 10 0,3-14-24,1 0 1,0 0-1,-1-1 1,2 1-1,-1 0 1,0 0 0,1 0-1,0-1 1,0 1-1,1 0 1,-1-1-1,1 1 1,0-1 0,0 0-1,1 1 1,-1-1-1,1 0 1,0 0-1,3 3 1,17 14-2,0-1 1,2-1-1,43 26 1,2 1-1,-68-45-1,-1-1 1,1 1-1,-1 0 1,1 0 0,-1 0-1,0 0 1,0 0-1,1 1 1,-1-1 0,0 0-1,0 0 1,0 1-1,0-1 1,-1 1 0,1-1-1,0 1 1,0-1-1,-1 1 1,1-1 0,-1 1-1,0 0 1,1-1-1,-1 1 1,0 0 0,0-1-1,0 1 1,0 0-1,0-1 1,0 1-1,-1 0 1,1-1 0,-1 1-1,1 0 1,-1-1-1,1 1 1,-1-1 0,0 1-1,0-1 1,0 1-1,0-1 1,0 0 0,0 1-1,0-1 1,0 0-1,0 0 1,-3 2 0,-7 6 9,-1 0 0,0-1 0,0 0 1,-20 9-1,17-9 0,-30 16-9,-235 144 83,277-166-89,-7 5 9,0 1-1,-18 17 1,26-23-14,0 0 0,1 0 0,-1 0 1,0 1-1,1-1 0,0 0 0,-1 1 0,1-1 0,0 1 0,0-1 0,0 1 0,1-1 1,-1 1-1,0 0 0,1-1 0,0 1 0,0 0 0,0-1 0,0 6 0,0-7-5,0 0 0,1-1-1,-1 1 1,0 0-1,1 0 1,-1 0 0,1 0-1,-1 0 1,0 0-1,1-1 1,0 1 0,-1 0-1,1 0 1,0-1-1,-1 1 1,1 0 0,0-1-1,0 1 1,-1-1-1,1 1 1,0-1 0,0 1-1,1-1 1,20 7-267,0-1 0,1-1 1,0-1-1,45 1 0,-32-2 168,-34-3 108,26 2-34,0 1 0,-1 2 1,31 9-1,-51-12 48,0 0 0,0 1 1,0 0-1,0 0 1,0 1-1,-1 0 0,0 0 1,0 0-1,0 1 0,0 0 1,-1 0-1,1 0 1,-1 1-1,-1 0 0,1 0 1,6 13-1,-6-6 112,-1 1 0,0 0 0,-1 0 0,0 0 0,-1 0 0,-1 1-1,-1-1 1,-1 20 0,1-18 4,-2 30 126,-3 0 0,-1 0 0,-2-1-1,-3 0 1,-19 54 0,29-95-250,-7 17-21,2 0 1,0 1-1,1-1 1,-2 29-1,7-51 5,0 1-1,1 0 0,-1 0 0,0 0 0,0 0 0,0-1 0,0 1 1,1 0-1,-1 0 0,0 0 0,0 0 0,0 0 0,1 0 0,-1-1 0,0 1 1,0 0-1,1 0 0,-1 0 0,0 0 0,0 0 0,1 0 0,-1 0 1,0 0-1,0 0 0,1 0 0,-1 0 0,0 0 0,0 0 0,0 0 0,1 0 1,-1 1-1,0-1 0,0 0 0,1 0 0,-1 0 0,0 0 0,0 0 1,0 0-1,0 1 0,1-1 0,-1 0 0,0 0 0,0 0 0,0 1 1,0-1-1,1 0 0,-1 0 0,0 0 0,0 1 0,0-1 0,0 0 0,0 0 1,0 0-1,0 1 0,0-1 0,0 0 0,0 0 0,0 1 0,0-1 1,0 0-1,0 0 0,0 1 0,0-1 0,0 0 0,7-4-627,-1 0-1,1 0 1,-1-1 0,9-9-1,38-53-5810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57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83 4761,'0'0'11277,"21"0"-10057,22 1-602,207-8 2100,-39-25-1687,109-9-567,-227 37-414,1 5 0,0 3 0,181 32 0,-212-22-195,152 29 790,-176-37-1207,0-2 0,0-2-1,59-4 1,-98 2 355,1 0 0,-1-1 0,1 1 0,0 0-1,-1 0 1,1 0 0,-1-1 0,1 1 0,-1 0 0,1 0-1,0-1 1,-1 1 0,1 0 0,2-5-1865,-2 4 1865,-1 1 0,0-1 0,0 1-1,0-1 1,1 0 0,-1 1 0,0-1 0,0 0-1,0 1 1,0-1 0,0 1 0,0-1 0,0 0 0,0 1-1,-1-1 1,1 1 0,0-2 0,-1-2-1531,1-14-5994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58.2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1928,'0'0'12678,"1"42"-10044,19 514 3263,-15 428-2601,-6-641-5633,-1-276-1300,2-67 3468,0 1 0,0-1 0,0 1-1,0-1 1,0 1 0,0-1 0,0 1 0,-1-1 0,1 0 0,0 1-1,0-1 1,0 1 0,0-1 0,-1 1 0,1-1 0,0 1-1,-1-1 1,-3 3-1860,3-2 1859,1-1 1,-1 0 0,1 0 0,-1 0 0,0 0 0,0 0-144,1 0 0,-1-1 0,0 1 0,0 0 0,1-1 1,-21-57-11965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2024,'0'0'17596,"46"162"-17596,5-162-2248,-14-21-3578,-12-11-3087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58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 8954,'0'0'1592,"214"46"-407,17-35 535,88-11 384,25-11 201,-8-24-1017,-42-1-768,-84 15-280,-51 7-168,-46 10-72,-4-3-2376,-25 4-3674,-21-8-2871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18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5489,'0'0'4449,"9"2"-4221,57 3-700,0-4 4743,73-9 0,-54-2-3106,-9 3-1070,104 3-1,-126 4-128,-38 1-512,0 1-1,27 5 1,-39-6 54,-4 0 325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19.0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 4737,'0'0'2586,"-4"36"-1353,-14 123-136,5-13-134,-14 98-1733,28-249-1338,0-9 1475,1 0-1,1 0 0,6-18 1,2 3 513,-6 14 262,0 0 0,12-19-1,-16 33-35,0 0 1,0-1-1,0 1 0,0 0 0,0 0 1,0 0-1,1 0 0,-1 1 0,0-1 1,1 0-1,-1 0 0,1 1 0,-1-1 1,0 1-1,1-1 0,-1 1 0,1 0 1,0 0-1,1-1 0,34 2 953,-23 0-926,28-1-973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19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13 153 4417,'0'0'3585,"-13"209"-2377,13-160-160,0-10-256,34-3-7,12-15 119,13-3-104,16-18-56,14 0-96,11-11-312,5-35-208,4-14-128,0-15-544,21-48-1568,-29 13-2233,-25 11-872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19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4665,'0'0'5700,"45"-14"-5384,145-42-236,-93 33 0,-44 20-1367,-28 3-732,-24 21-2491,-1-20 4706,-2-1 33,0 0 1,0 1 0,0-1-1,0 1 1,0 0 0,0-1-1,1 1 1,-1 0 0,0 0-1,1 0 1,-1 1 0,0-1-1,1 0 1,-1 0 0,-1 3-1,-21 27 1078,18-23-826,-9 13 42,2 1-1,0 0 0,2 1 1,1 1-1,0-1 0,2 1 1,1 1-1,0 0 0,-4 41 1,3 22 507,4 128 0,5-141-427,-1-72-155,-3-4-278,0 1 0,0-1 0,0 1-1,1-1 1,-1 0 0,0 0 0,0 0 0,1 0-1,-1 0 1,1-1 0,-1 1 0,1-1 0,0 0-1,0 1 1,0-1 0,-4-4 0,-27-39-880,29 38 688,-1-1-545,1 0 0,1 0-1,0-1 1,0 1-1,0-1 1,1 0-1,1 0 1,-1 1 0,2-1-1,-1 0 1,1 0-1,1-13 1,-1 4-1165,0-26-2612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19.9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5977,'0'0'7626,"88"173"-7626,-80-148-840,-4-14-1985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0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433 46 5009,'0'0'8706,"-80"199"-8706,47-164-304,-26 1-1745,9-8-1975,-1-18-1802</inkml:trace>
  <inkml:trace contextRef="#ctx0" brushRef="#br0" timeOffset="1">207 0 5921,'0'0'2985,"-47"213"-1673,18-118-384,0 1-632,-5 0-296,9-15-592,0-14-1288,12-24-1281,9-29-624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0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1 826 3585,'0'0'6081,"105"191"-5209,-84-163-472,-5-7-240,-3-10-160,8-11-752,-8-14-1264,3-18-2209</inkml:trace>
  <inkml:trace contextRef="#ctx0" brushRef="#br0" timeOffset="1">584 1 5049,'0'0'2721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0.9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0 3161,'0'0'4369,"-34"181"-3505,30-146-488,0-10-376,-13-7-312,0-11-1024,1-7-1777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1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448 0 4161,'0'0'5305,"15"11"-5168,-6-5-141,-3-3 8,-1 0 0,1 1 0,-1 0 0,0 0 0,0 0 0,4 6 1,-8-9-12,0 0 1,-1 0 0,1 0 0,-1 0-1,1 0 1,-1 0 0,1 0 0,-1 0-1,1 0 1,-1 1 0,0-1 0,0 0-1,0 0 1,1 0 0,-1 0 0,-1 1 0,1-1-1,0 0 1,0 0 0,0 0 0,0 1-1,-1-1 1,1 0 0,-1 0 0,1 0-1,-1 0 1,1 0 0,-1 0 0,1 0-1,-1 0 1,0 0 0,0 0 0,0 0-1,1 0 1,-1-1 0,0 1 0,0 0 0,0 0-1,0-1 1,0 1 0,0-1 0,-3 2-1,-153 83-2554,-5 2 1648,160-85 943,0-2 17,1 1 1,-1 0-1,1 0 0,-1-1 1,1 1-1,0 0 1,-1 0-1,1 1 1,0-1-1,0 0 0,-1 0 1,1 1-1,0-1 1,1 0-1,-1 1 1,0-1-1,0 1 0,0 0 1,1-1-1,-1 1 1,1-1-1,-1 3 0,10-3 519,8-1-353,-1 0 1,1-2-1,0 0 0,0 0 1,27-9-1,-35 7-52,0 1-1,1 0 0,-1 0 1,0 1-1,1 1 1,14-1-1,-23 6 179,-1 2-263,-1 1 0,0-1-1,-1 0 1,0 1 0,0-1 0,0 0 0,-1 0-1,0 0 1,0 0 0,0-1 0,-1 1 0,-5 5 0,-11 14 10,-29 27 0,31-34-45,-17 18-91,-2-1 1,-2-2-1,-1-2 0,-59 35 1,149-98-1484,-31 18 1122,2 0 0,0 1-1,0 1 1,1 1 0,1 1-1,28-9 1,-50 19 409,-1 0 1,0 0-1,1 0 0,-1 0 1,1-1-1,-1 1 0,0 0 0,1 0 1,-1 0-1,0 0 0,1 0 0,-1 0 1,1 0-1,-1 0 0,0 0 1,1 0-1,-1 1 0,0-1 0,1 0 1,-1 0-1,1 0 0,-1 0 0,0 1 1,1-1-1,-1 0 0,0 0 1,0 1-1,1-1 0,-1 0 0,0 0 1,1 1-1,-1-1 0,0 1 0,2 3 55,-1 0-1,0 0 1,-1 0-1,1 0 1,-1 1-1,0-1 1,0 0-1,0 0 1,0 0-1,-1 1 1,1-1-1,-1 0 1,0 0-1,-1 0 1,1 0-1,-3 4 1,-5 12 317,-22 35 0,19-35-229,-15 23 123,7-10-114,-18 37-1,99-122-2347,-31 23 1064,0 1-1,2 2 0,58-36 1,-88 60 1240,-1 1 0,1 0 0,0 0 0,0 0 0,0 0 0,0 0 0,0 0 0,0 1 0,0-1 1,0 1-1,0-1 0,1 1 0,-1 0 0,0-1 0,0 1 0,0 1 0,0-1 0,1 0 0,-1 0 0,2 1 0,-1 1 147,-1 0-1,0 0 1,0 0-1,0 0 0,0 0 1,-1 0-1,1 1 1,0-1-1,-1 0 0,0 1 1,1 0-1,-1-1 1,1 5-1,-1-4-153,1 1 1,0-1-1,0 1 0,0-1 1,1 0-1,-1 0 0,1 0 1,-1 0-1,1-1 0,0 1 1,0-1-1,0 1 0,0-1 1,1 0-1,-1 0 0,1-1 1,-1 1-1,1-1 0,0 1 1,-1-1-1,6 0 0,2 1-122,1-1-1,0 0 0,0-1 1,0 0-1,19-4 0,-18 2-375,0 0 0,0-1 0,14-6 0,34-18-3098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998 389 3697,'0'0'7001,"0"-28"-6370,0-170 499,1 172-923,0 15-21,-1 0 1,0-1 0,-1 1-1,-3-21 1,3 29-153,0 1 0,0-1 1,0 0-1,0 0 0,-1 1 1,1-1-1,-1 1 0,1 0 0,-1-1 1,0 1-1,0 0 0,0 0 1,0 0-1,0 0 0,0 0 0,-1 0 1,1 1-1,-1-1 0,1 1 1,-1 0-1,0 0 0,1 0 0,-6-1 1,-6-2 33,0 2 0,0 0 1,0 0-1,0 2 0,-1-1 0,1 2 1,0 0-1,0 1 0,-16 3 1,9 1-31,0 1 1,1 0 0,0 1 0,0 2 0,-26 16-1,3 4-18,1 1 0,2 3 0,1 1 0,-43 51 0,18-13 94,-71 106 0,101-127-25,2 1 0,3 2 0,-28 71 0,48-100-63,1 0 0,1 0 0,1 1 0,1 0 0,2 0 0,0 47 0,3-56-29,1 0 0,1 0 0,1 0 0,1 0 1,0-1-1,1 1 0,1-1 0,1 0 0,0 0 0,14 22 0,-11-24 2,0 0-1,1-1 0,0-1 1,1 1-1,1-2 0,0 0 1,1 0-1,0-1 0,0-1 1,1 0-1,1-1 0,0-1 1,0-1-1,0 0 0,1-1 1,0 0-1,0-2 0,1 0 1,20 2-1,-14-3-46,1-2 0,-1 0 0,27-3 0,-41 0-49,0 1-1,-1-1 1,1-1 0,-1 1-1,1-2 1,-1 1 0,0-2-1,0 1 1,0-1 0,12-9-1,1-5-966,-1 0 1,-1-2-1,0 0 0,27-41 1,-9-6-3181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17.8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1 425 4753,'0'0'5820,"22"-11"-5463,147-84 113,-143 80 1516,0 1 0,49-19 1,-35 19-856,56-11 1,184-14-872,-234 34-27,257-13-180,-235 20 84,-1 2 1,100 18-1,-70-2 528,2-5-1,156 3 0,-192-16-605,-40 0-36,1-1 0,0-2 0,47-6 0,-67 6-72,0 0 0,0 0 0,0 0 0,0 0 0,0-1 1,-1 0-1,1 0 0,-1 0 0,1 0 0,-1 0 1,0-1-1,0 1 0,0-1 0,0 0 0,0 0 0,0 0 1,-1 0-1,1 0 0,-1-1 0,0 1 0,0-1 1,-1 0-1,1 1 0,-1-1 0,0 0 0,2-5 0,-3 4-411,1-1 0,-1 0 0,0 0-1,0 0 1,-1 0 0,1 0-1,-1 1 1,-1-1 0,1 0-1,-1 0 1,0 1 0,0-1 0,-1 1-1,0 0 1,1 0 0,-2 0-1,-4-6 1,-42-42-7091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2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4569,'0'0'3529,"4"280"-1993,4-156-392,9 3-384,4-3-311,4-11-177,5-21-56,-1-21-8,-8-21-112,-4-18-8,-4-18-88,-9-14-112,0 0-432,-4-46-985,0-14-2800,0-11-1096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2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5913,'0'0'2399,"43"-7"-706,285-49 1013,64 16-996,4 28-468,31-1-886,49 3-449,-451 11 101,-1 1 1,0 2-1,28 7 0,-29-6 1,1 0 0,-1-2 0,28 1 0,108-4-247,-157 0 235,-1 0 1,1 1 0,0-1 0,-1 1-1,1-1 1,-1 1 0,1-1 0,0 1-1,-1 0 1,0 0 0,1-1 0,-1 1-1,1 0 1,-1 1 0,0-1 0,0 0-1,0 0 1,0 0 0,1 1 0,-2-1-1,1 0 1,0 1 0,0-1 0,0 1-1,-1-1 1,1 1 0,0 2 0,14 20 99,-12-22-69,-1 0 0,0 1 0,-1-1 0,1 1 0,0-1 0,-1 1 0,1 0 0,-1 0 0,0 0 0,0 0 0,0 0 0,0 0 0,0 3 0,3 46 900,-3-41-625,35 397 3774,4 125-4370,-40-517 17,0-7-270,1 1 0,-2-1 0,0 0 0,-3 18 0,3-25 145,0 1 1,0-1-1,0 0 0,0 1 0,0-1 0,-1 0 0,1 0 1,-1 0-1,1 0 0,-1 0 0,0 0 0,0 0 0,0 0 1,0-1-1,0 1 0,0-1 0,0 1 0,-1-1 0,1 0 1,-1 0-1,-3 1 0,-23 3-6348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2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6121,'0'0'6178,"344"35"-4754,-189-24-256,13-4-120,4 0-551,-4-7-257,-13 0-152,-17 0-88,-20 0-441,-5-14-1327,-33-4-2233,-30 8-1112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3.6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 5177,'0'0'2530,"38"-6"-1604,127-22-270,-85 14-277,-44 7 10,0 2 0,64-2-1,-100 7-382,1 0 0,-1 0 0,0 0 0,1 0 0,-1 0 0,0 0 0,1 1 0,-1-1 0,0 0 0,1 0 0,-1 0 0,0 1 0,1-1 0,-1 0 0,0 0 0,0 1 0,1-1 0,-1 0 0,0 1 0,0-1 0,0 0 0,1 1 0,-1-1 0,0 0 0,0 1 0,0-1 0,0 0 0,0 1 0,0-1 0,1 0 0,-1 1 0,0-1 0,0 0 0,0 1 0,0-1 0,-1 1 0,1-1 0,0 0 0,0 1 0,0-1 0,0 0 0,0 1 0,0-1 0,0 0 0,-1 1 0,0 5 82,1 1-17,-2-1 0,1 1-1,-1 0 1,0-1 0,0 1 0,-1-1-1,1 1 1,-8 10 0,-38 47 140,28-39-154,-9 13-85,9-10-644,-2 0 0,0-1 0,-2-2 0,-49 42 0,42-50-2484,5-14-1307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3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3665,'0'0'5516,"0"13"-5395,0 182 480,0-192-574,0 0-1,0 0 1,1 0-1,-1 0 1,1 0-1,0 0 1,0 0-1,0-1 1,0 1-1,0 0 1,1 0-1,-1-1 1,1 1-1,0-1 1,-1 1-1,5 3 1,-1-2 12,-1 0 1,0-1-1,1 0 0,0 0 1,0-1-1,0 1 1,0-1-1,9 3 1,5 0 22,1-1 1,0-1 0,0-1 0,21 0-1,133-2-3372,-151-3 23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4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1 114 6153,'0'0'3713,"214"-25"-3097,-114 8-312,14-4-112,-5 3-48,-4 0-88,-17 11-56,-17 0 0,-25 7-408,-16 0-744,-26 0-592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4.5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 4993,'0'0'5177,"-5"202"-4873,5-146-104,0-2-80,0-12-112,0-6-8,-4-12-64,0-13-904,4-43-5689</inkml:trace>
  <inkml:trace contextRef="#ctx0" brushRef="#br0" timeOffset="1">139 22 2160,'0'0'6562,"9"223"-5578,-5-138-304,-4 4-288,8-8-272,-3-13-120,11-12-696,-3-17-1064,0-21-1201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5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2072,'2'10'8458,"76"-10"-6842,109-13 0,-107 1-2561,124-2 1,-204 15 698,0 0 0,0 0 0,0-1 0,0 1 0,0 0 0,0-1 0,0 1 0,0 0 0,-1 0 0,1-1 0,0 1 0,-1-1 0,1 1-1,0 0 1,-1-1 0,1 1 0,-4 2-984,-24 14-2629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5.9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0 4977,'0'0'4372,"-2"37"-2967,-3 122-390,5-127-894,1-1 0,2 1-1,1-1 1,2 1-1,1-2 1,12 34 0,-9-31-103,-1 0 0,5 49 0,-14-82 7,1 1 1,-1 0-1,0 0 1,0 0-1,0-1 1,0 1-1,-1 0 1,1 0-1,0 0 0,0-1 1,0 1-1,-1 0 1,1 0-1,0-1 1,-1 1-1,1 0 1,0 0-1,-1-1 0,1 1 1,-1-1-1,1 1 1,-1 0-1,0-1 1,1 1-1,-1-1 1,0 1-1,1-1 0,-1 0 1,0 1-1,1-1 1,-1 0-1,0 1 1,0-1-1,1 0 1,-1 0-1,-2 1 0,-35-2 194,21 0-173,8 1-86,-1 0 0,1 0 0,-1-1 1,1-1-1,-1 0 0,-10-3 0,17 4-133,0 0-1,0-1 1,0 1-1,1-1 0,-1 0 1,0 0-1,0 0 0,1 0 1,0 0-1,-1 0 1,1-1-1,0 1 0,0-1 1,0 0-1,0 0 0,1 0 1,-1 1-1,1-1 1,0-1-1,-1 1 0,2 0 1,-2-5-1,0-25-3347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8162,'0'0'6708,"42"-3"-6536,267-20-132,-92 22-39,-214 0-1,1 2-1,0-1 0,-1 0 1,1 1-1,-1 0 1,1 0-1,0 0 0,-1 0 1,0 0-1,1 1 0,-1 0 1,0-1-1,0 1 1,0 0-1,0 1 0,4 2 1,-5-1 37,1 0-1,0 0 1,-1 0 0,0 0 0,0 0 0,0 0-1,0 0 1,-1 1 0,1-1 0,-1 1 0,0-1 0,0 9-1,2 169 1662,-5-100-1417,2 281-2288,0-355 1653,-1 0-1,1 0 1,1 0-1,-1 0 1,1 0-1,1 0 0,0 0 1,0 0-1,0 0 1,1 0-1,0-1 1,0 1-1,5 6 1,21 12-3917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6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0 202 5993,'0'0'5057,"101"167"-6097,-97-143-1704,0-10-1225</inkml:trace>
  <inkml:trace contextRef="#ctx0" brushRef="#br0" timeOffset="1">478 0 5841,'0'0'7698,"-71"177"-8018,17-120-1817,7-15-1879,1-13-866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6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0 4761,'0'0'6281,"21"195"-5040,-21-106-457,0 10-376,-34 10-248,-4 5-160,-4-1-424,4-14-1545,9-31-1895,16-40-369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6.9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1 747 5137,'0'0'6313,"109"199"-6129,-101-160-184,1-8-1064,-9-9-1328</inkml:trace>
  <inkml:trace contextRef="#ctx0" brushRef="#br0" timeOffset="1">437 0 6585,'0'0'5370,"63"223"-6243,-63-170-1631,-29-10-2433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7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 7594,'0'0'7545,"-25"205"-7241,16-159-304,-3 0-136,-1-10-1416,0-8-985,5-21-1087</inkml:trace>
  <inkml:trace contextRef="#ctx0" brushRef="#br0" timeOffset="1">80 220 3201,'0'0'6801,"231"-74"-5809,-185 70-223,0 1-169,-8 3-184,-5 0-216,-3 0-200,-9 0 0,-17 0-1281,-4 14-1959,0 4-81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7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61 2168,'0'0'8970,"21"0"-8065,17 0-97,13 0-488,-1-14-136,0-4-160,-8 4-24,-12 3-64,-14 8-688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7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1 287 2689,'0'0'10570,"84"-25"-9546,-13-3-496,9-11-384,8 0-136,-4 0-8,-13 4-176,-8 6-288,-17 8-352,-8 3-680,-13 8-1225,-12 6-976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8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1 328,'0'0'14011,"-96"180"-13331,79-137-512,0-4-168,5 0-208,-1-11-888,5-10-472,33-43-6778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8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89 4769,'0'0'7138,"5"199"-6410,-1-167-240,8-15-216,14-13-48,-1-4 40,8-7-40,5-36-48,-4-10-176,-1-4-528,-12-17-1048,-4 17-1233,-13 8-1424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26:28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4849,'0'0'9562,"42"188"-9562,-42-135-280,0-10-2449,-5-12-3728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1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43 3249,'0'0'5207,"-4"-7"-4602,-13-29 934,17 56-1199,-1-12-240,-22 443 2091,17-149-3519,13-314-2556,11-16 290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2216,'0'0'5642,"88"120"-5610,-80-120-32,5 0-176,4 0-1113,-5-14-1887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36 131 4185,'0'0'10969,"-6"-5"-9761,-19-15-270,25 20-916,-1 0-1,1 0 1,0 0 0,-1-1 0,1 1 0,0 0 0,0 0 0,-1-1 0,1 1 0,0 0-1,0-1 1,-1 1 0,1 0 0,0-1 0,0 1 0,0 0 0,0-1 0,0 1-1,-1 0 1,1-1 0,0 1 0,0 0 0,0-1 0,0 1 0,0 0 0,0-1 0,0 1-1,0-1 1,0 1 0,0 0 0,1-1 0,-1 1 0,0 0 0,0-1 0,0 1-1,0 0 1,0-1 0,1 1 0,-1-1 0,13-6 272,-8 5-131,28-13 241,1 2 0,1 2 1,0 1-1,1 2 0,60-7 0,188 3 733,-246 14-931,0 2 0,70 16 0,19 3 91,373-7 1327,-352-17-1326,318-8-116,-8 0-256,-189 9-3571,-255 1 2028,-13 2 207,-22 8-951,-37 10-865,-15 3-1892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2.3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1 5905,'0'0'3702,"37"22"-3634,116 71-28,-141-85-37,37 24 13,-31-12 7,-17-18-22,1 0 1,-1-1-1,0 1 1,0 0-1,0 0 1,0 0-1,0 0 1,0 0-1,0 1 1,-1-1-1,1 0 1,-1 0-1,1 1 1,-1-1-1,0 0 0,0 0 1,0 1-1,0-1 1,-1 0-1,1 0 1,0 1-1,-1-1 1,0 0-1,1 0 1,-1 0-1,0 0 1,0 0-1,0 0 1,-1 0-1,1 0 1,0 0-1,-1 0 1,1-1-1,-1 1 1,-2 1-1,-6 5 12,0 0 0,0-1 0,-1 0 0,-22 10 0,19-10-1,-199 95 71,209-99-58,3-3-14,-1 0 1,1 1-1,0-1 0,0 0 0,0 1 0,0 0 0,0-1 0,0 1 0,0 0 0,0-1 0,0 1 0,0 0 0,1 0 0,-1 0 1,0 0-1,0 0 0,1 0 0,-1 0 0,0 0 0,1 0 0,-1 0 0,1 1 0,4-1 68,369-24-559,-271 11-1770,-19 1-1804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4.3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0 3865,'0'0'2194,"-4"33"-1376,0 5-543,-17 188 872,10 65-430,-7 100-484,17-384-300,2-6 30,-1 0 0,0 0 0,0 0 0,0 0 0,0 1 0,0-1 0,0 0 0,0 0 0,0 0 0,0 0 0,0 0 0,-1 0-1,1 0 1,0 0 0,-1 0 0,1 0 0,-1 0 0,1 0 0,-1 0 0,0 0 0,1 0 0,-1 0 0,0 0 0,0-1 0,-1 2 0,-6-23-6022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4.6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5249,'0'0'2415,"46"0"-2349,150 0-45,23 0-58,-219 1 51,1-1 0,-1 0 1,1 1-1,-1-1 1,0 1-1,1-1 1,-1 1-1,0-1 0,1 1 1,-1-1-1,0 1 1,1-1-1,-1 1 1,0-1-1,0 1 0,0 0 1,0-1-1,0 1 1,0-1-1,1 1 1,-1-1-1,-1 1 0,1 0 1,0 0-1,0 23 264,0-17-230,-2 13 52,0 0-1,-1 0 1,-8 30-1,4-26-77,2 0 0,-2 25 1,8 34-13,0-62-44,0 1 0,-2-1 0,0 0 0,-1 1 0,-6 24 0,2-27-481,-1-1 0,-1 0 0,-1 0 0,-17 28 0,-11-1-3373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4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6465,'0'0'2385,"235"25"-2385,-67-25-288,-22 0-1329,-11 0-1935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7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4 2264,'0'0'6216,"-6"-2"-5650,4 1-545,0 1 1,0 0-1,-1 0 1,1 0-1,0 0 1,0 0-1,0 0 0,-1 1 1,1-1-1,0 1 1,0-1-1,0 1 1,0 0-1,0 0 0,0 0 1,0 0-1,0 0 1,0 0-1,0 1 1,1-1-1,-1 1 1,1-1-1,-1 1 0,1-1 1,-3 4-1,-5 8 44,0 0 0,-13 26 0,12-20-13,-9 17 18,-29 71 1,43-92-81,1-1 1,0 1-1,1 0 1,1 0 0,0 0-1,1 0 1,1 0 0,2 24-1,-2-37 4,1 1-1,-1-1 1,1 1 0,0-1-1,0 0 1,0 1 0,0-1-1,1 0 1,-1 0 0,1 0-1,-1 0 1,1 0 0,0 0-1,-1-1 1,1 1 0,0 0-1,0-1 1,0 1 0,1-1-1,-1 0 1,0 0 0,0 0-1,1 0 1,-1 0 0,1 0-1,-1-1 1,0 1 0,4-1-1,11 3-33,0-1 0,-1-1 0,24-2 0,-15 0-37,7 1-394,0-1 1,-1-2-1,51-12 1,-8-8-1844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1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1 4305,'0'0'2608,"-131"198"-2215,102-99-249,-4 53-144,7-21-424,5-21-2025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9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4 5865,'0'0'7098,"-46"-3"-7074,50 3-744,51 35-337,-9 4-727,0 0-1625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0 3865,'0'0'5297,"-76"177"-5057,59-109-136,1-5-64,3-2-40,5-12 8,3-3-8,1-10-160,4-12-640,0-9-648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5.7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4129,'0'0'3386,"39"7"-3315,129 23-229,-33-10-735,-134-20 902,0 1 0,1-1 0,-1 1-1,0-1 1,0 1 0,1-1 0,-1 1 0,0 0 0,0 0 0,0 0 0,0 0 0,0 0 0,0 0 0,0 0 0,0 0 0,0 0-1,-1 0 1,1 0 0,0 1 0,-1-1 0,1 0 0,-1 0 0,1 1 0,-1-1 0,1 0 0,-1 1 0,0-1 0,0 2 0,0 47 579,-1-29-299,2 174 1121,-3 221-2356,-4-366-1093,-8-12-1408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6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6865,'0'0'2785,"294"54"-2785,-176-26-272,-26 0-1680,-21-6-3330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4993,'0'0'11146,"176"-46"-10089,-79 24-569,-1 1-312,-3 3-176,-9 8-160,-21 6-1649,-9 4-703,-16 0-1689,-21 0 224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6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4385,'0'0'4050,"42"4"-3814,133 15-141,-159-16-81,1 0 1,20 6-1,-5 9 17,-26-13-26,-3-3-5,0 0 0,-1 0 1,1 1-1,-1-1 0,0 1 0,0-1 1,0 1-1,0 0 0,0 0 1,0 0-1,-1 0 0,1 0 1,-1 0-1,0 1 0,0-1 1,0 0-1,-1 1 0,1-1 1,-1 0-1,0 1 0,0-1 1,0 5-1,-1-3-8,1 0 1,-1 0-1,-1 1 0,1-1 1,-1 0-1,0 0 0,0-1 1,0 1-1,-1 0 0,1-1 1,-1 1-1,0-1 0,-6 6 1,-12 10-139,-1-1 0,-1 0 0,-34 20 0,-82 40-347,112-65 473,25-13 15,0-1 0,1 1 0,-1 0 0,1 0 0,-1 0 0,1 1 0,-1-1 0,1 0 0,0 0 0,-1 1 0,0 1 0,2-3 1,0 1-1,0-1 0,0 0 1,0 1-1,-1-1 1,1 0-1,0 1 0,0-1 1,0 0-1,0 1 1,0-1-1,1 0 1,-1 1-1,0-1 0,0 0 1,0 1-1,0-1 1,0 0-1,0 0 0,0 1 1,1-1-1,-1 0 1,0 1-1,0-1 0,0 0 1,1 0-1,-1 1 1,0-1-1,0 0 0,1 0 1,-1 0-1,0 0 1,1 1-1,-1-1 0,1 0 1,4 2-48,1 1 0,1-2 0,-1 1 0,12 1 0,-1 0 116,17 4-65,-17-4 1,0 0 0,0 2 0,0 0 0,-1 0 0,26 14 0,-40-18 2,1 0 0,-2 0 0,1 0 0,0 1 0,0-1 0,0 1 0,-1-1 0,1 1 0,0-1 0,-1 1 0,0 0 0,1 0 0,-1 0 0,0 0 0,0 0 0,0 0 0,0 0 0,0 0 0,-1 0 0,1 1 0,0-1 0,-1 0 0,0 0 0,0 1 0,0-1 0,0 0 0,0 0 0,0 1 0,0-1 0,-1 0 0,1 0 0,-1 1 0,1-1 0,-1 0 0,0 0 0,0 0 0,0 0 0,0 0 0,0 0 1,-1 0-1,-2 3 0,-4 5-64,0 0 1,-1 0-1,0-1 1,-1-1-1,-21 16 0,-30 15-1430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08.3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7098,'0'0'2112,"101"184"-7473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0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9282,'0'0'23284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1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4129,'0'0'6067,"26"2"-5425,85 9-247,-105-11-383,0 1 0,0 0-1,0 1 1,0-1 0,0 1 0,0 1-1,0-1 1,-1 1 0,1 0 0,-1 0-1,0 0 1,0 1 0,0 0 0,0 0-1,0 0 1,-1 0 0,0 1 0,0 0-1,0 0 1,-1 0 0,1 0 0,-1 0-1,4 12 1,-5-10-39,0 0-1,-1 0 1,0 0-1,0 1 1,-1-1-1,0 1 1,0-1-1,-1 0 1,0 1 0,0-1-1,0 0 1,-1 0-1,0 0 1,-1 0-1,0 0 1,0 0-1,-6 9 1,-9 11-365,-1-1-1,-38 38 1,-2 4-719,48-48 635,11-20 448,-1 0-1,1 1 0,0-1 0,0 1 0,0-1 0,0 0 0,0 1 0,0-1 0,0 1 0,0-1 0,0 1 0,0-1 0,0 0 1,0 1-1,1-1 0,-1 1 0,0-1 0,0 0 0,0 1 0,0-1 0,1 0 0,-1 1 0,0-1 0,0 0 0,1 1 1,1 0-37,1 0 0,-1 0 0,1 0 0,-1 0 0,1-1 0,-1 1 0,1-1 0,-1 1 0,1-1 0,3 0 0,0 0 214,14 2-140,-1 0 0,0 2 0,21 5 0,-36-8 10,0 0 0,0 0 1,0 1-1,0-1 0,-1 1 1,1 0-1,-1 0 0,1 0 1,-1 0-1,0 1 0,0-1 1,0 1-1,0 0 0,0 0 1,0 0-1,-1 0 0,0 0 1,1 0-1,-1 1 0,0-1 1,-1 1-1,3 5 0,-3-3 50,-1 0 0,1 1 0,-1-1 0,0 0 0,0 1-1,-1-1 1,1 0 0,-2 0 0,1 0 0,-1 1 0,0-1 0,0-1-1,0 1 1,-1 0 0,0 0 0,0-1 0,0 0 0,-1 1-1,0-1 1,-6 6 0,-9 7 18,0 0-1,-1-2 0,-38 24 1,13-9-77,37-26-82,7-4 28,0-1 0,0 1 0,-1 0-1,1 0 1,0 0 0,0 0 0,0 0 0,0 0-1,0 0 1,0 0 0,0 0 0,0 0 0,0 0-1,0 1 1,0-1 0,1 0 0,-1 1 0,1-1 0,-1 0-1,1 1 1,-1-1 0,1 3 0,0-4-10,0 0-1,0 0 1,0 0 0,0 1 0,0-1 0,0 0-1,0 0 1,0 1 0,0-1 0,0 0 0,0 0 0,0 1-1,0-1 1,0 0 0,0 0 0,1 0 0,-1 1 0,0-1-1,0 0 1,0 0 0,0 0 0,0 1 0,1-1-1,-1 0 1,0 0 0,0 0 0,0 0 0,1 0 0,-1 0-1,0 1 1,0-1 0,1 0 0,-1 0 0,0 0 0,0 0-1,0 0 1,1 0 0,-1 0 0,1 0 0,26 1-3849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1.7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8 5617,'0'0'6658,"-84"-7"-6602,84 53 24,4 3 0,17 5-80,0-8 0,4 0 8,4-7-8,1-8-544,24-9-1113,-8-12-1255,-4-10-1297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2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332 0 6345,'0'0'2097,"-151"248"-1929,84-85-168,13-18-1256,-5-17-3962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6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 5481,'0'0'3376,"22"-2"-3043,-9 0-260,0 1 0,0 0 0,1 1 0,19 3 0,-31-2-59,-1-1-1,1 1 0,-1 0 1,1 0-1,-1 0 0,0 0 1,1 0-1,-1 0 0,0 0 1,0 0-1,0 1 0,0-1 1,0 0-1,0 1 0,0-1 1,-1 1-1,1-1 0,0 1 1,-1-1-1,1 1 0,-1 0 1,0-1-1,1 1 0,-1-1 1,0 1-1,0 2 0,-3 51 245,2-43-201,-3 18 70,-14 48 0,-4 21-54,20-88-65,1 0 0,1 0 0,0 1-1,0-1 1,1 0 0,4 20 0,-4-28-8,0 0 1,1 0-1,-1 0 1,1 0-1,0 0 1,0-1 0,0 1-1,0-1 1,0 1-1,0-1 1,1 0 0,-1 0-1,1 0 1,0 0-1,0 0 1,-1 0-1,1-1 1,0 0 0,0 1-1,1-1 1,-1 0-1,6 1 1,5 1-39,0-1 0,1 0 0,25-1 0,-34 0-144,0-1 0,-1 0-1,1 0 1,0-1 0,0 1 0,-1-1 0,1-1 0,-1 1-1,1-1 1,-1 0 0,1 0 0,-1 0 0,0-1-1,0 0 1,0 0 0,-1 0 0,1-1 0,-1 1 0,8-9-1,10-19-2901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7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248 0 2192,'0'0'4377,"-109"227"-4153,59-96-224,4-21-16,4-11-2208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8.0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333 158 2377,'0'0'5383,"-18"-26"-4477,-54-76-118,47 75-171,15 25 53,4 3-317,2-1-302,1 0 0,-1 0 0,0 0-1,1 1 1,-1 0 0,1 0-1,-1 0 1,1 0 0,-1 0 0,1 0-1,0 1 1,0 0 0,-1 0 0,1 0-1,1 0 1,-1 0 0,0 0-1,0 1 1,1-1 0,-1 1 0,1 0-1,0 0 1,0 0 0,0 0-1,0 0 1,1 0 0,-3 5 0,-10 21 142,1 0 0,2 1 0,1 0 0,-8 37 0,-15 126 481,32-183-638,-9 80 240,2 115 0,8-196-267,0 0 1,1 0 0,0 0-1,0 0 1,1 0-1,0 0 1,1 0-1,0-1 1,0 1 0,1-1-1,7 12 1,-5-11-3,1-1 1,0 0-1,1 0 1,-1-1-1,1 0 0,1 0 1,-1-1-1,1 0 1,17 8-1,-3-3 17,1-1 0,1-1 1,0-1-1,0-1 0,0-2 0,41 5 0,159-3 69,-187-7-100,-5 0-24,0-2-1,0-1 1,0-2-1,-1-1 1,1-1 0,-2-2-1,1-1 1,-1-2-1,30-16 1,-42 18 17,0-1 0,0-1-1,-1-1 1,-1-1 0,0 0 0,-1-1 0,-1-1-1,0 0 1,-1-1 0,-1-1 0,-1 0 0,0-1-1,-1 0 1,12-31 0,-13 20 34,-1 0 0,-2-1 0,-1 0 0,-1 0 0,-2-1 0,-1 0 0,-2 1 0,-4-49 0,3 72 1,0 0-1,-1 0 1,0 0-1,0 0 1,-1 0-1,1 1 1,-2-1 0,1 1-1,-1-1 1,0 1-1,-1 1 1,0-1-1,0 0 1,0 1-1,-1 0 1,0 0 0,0 1-1,-11-8 1,6 6-14,-1 0-1,1 1 1,-1 1 0,0 0 0,-1 0 0,1 1 0,-1 1 0,0 0 0,0 1 0,0 0 0,-15 1 0,19 1-115,-1 0 1,1 0-1,-1 2 1,1-1 0,0 1-1,-1 0 1,1 1 0,0 0-1,0 1 1,1 0-1,-14 8 1,3 1-1319,0 1 0,1 1 0,-24 26 0,-18 23-5566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2:18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2032,'0'0'6138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8938,'0'0'5985,"285"-11"-5801,-172-3-168,1 0-16,-14 3-1352,-7 0-1377,-30 8-1648,-30-4-2128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5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903 81 10634,'0'0'7234,"-41"-13"-4842,-129-42-274,158 52-1812,0 0 0,-1 1 0,-19-2-1,27 4-236,1 0 0,0 0 0,0 1-1,0-1 1,-1 1 0,1 0 0,0 0-1,-7 3 1,6-1-40,1 0-1,-1 1 0,1-1 1,0 1-1,0 0 1,0 0-1,0 1 1,0-1-1,1 1 0,0 0 1,-4 8-1,6-11-24,-10 18 57,0 0 0,2 1 0,0 0-1,2 0 1,-10 45 0,-6 122 134,11 427 198,14-420-328,-2 60-28,15 40-20,-9-228-394,-3-1 0,-9 101-1,6-164 306,0 0 0,0 0 0,-1-1 0,1 1 0,-1 0 0,0 0 0,0-1 0,0 1-1,0 0 1,0-1 0,-1 1 0,1-1 0,-1 0 0,0 1 0,1-1 0,-1 0 0,0 0 0,0 0 0,-1 0 0,1-1-1,0 1 1,-1 0 0,1-1 0,0 0 0,-5 2 0,-1-1-333,-1 0 0,0 0-1,0-1 1,0-1 0,0 1 0,1-1 0,-18-3-1,0 0-1048,0-2 0,1 0 0,0-2 0,0-1-1,0-1 1,-39-20 0,-37-29-4819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6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7618,'0'0'3504,"227"-15"-1511,-105 15-177,8 0-287,4 0-881,0 0-648,-8 11-72,25-11-2217,-37 0-2824,-22 0-3449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6.4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0 8586,'0'0'8346,"-12"40"-6487,-36 130-663,44-153-1034,1 1 1,0-1-1,1 1 0,1-1 1,1 30-1,1-12 43,-1-9-116,1 0 0,1 0 0,1 0 0,1 0 1,11 34-1,-9-106-373,-4 25-9,2 0 0,0 1 0,1-1 0,0 1 1,2 0-1,1 1 0,14-27 0,-15 33 162,0 0 0,2 1 0,-1 0 1,2 0-1,-1 1 0,1 0 0,1 1 0,0 0 0,1 1 0,0 0 1,17-9-1,-22 14 129,0 0 0,0 1 0,0 1 1,1-1-1,0 1 0,-1 0 0,1 1 0,0 0 1,0 0-1,0 1 0,-1-1 0,1 2 0,0-1 1,0 1-1,13 3 0,-16-2 73,0 0 0,0 0 1,0 0-1,-1 1 0,1 0 0,-1 0 0,1 0 1,-1 0-1,0 1 0,0-1 0,0 1 1,-1 0-1,1 0 0,-1 0 0,0 1 0,0-1 1,-1 1-1,1 0 0,-1 0 0,0 0 0,0 0 1,-1 0-1,2 7 0,1 12 479,-2 1-1,0 0 0,-3 37 1,0-18-639,1-41-941,1-9-1114,4-25-1883,6-13-2911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6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 8442,'0'0'7849,"159"60"-11353</inkml:trace>
  <inkml:trace contextRef="#ctx0" brushRef="#br0" timeOffset="1">1 291 1592,'0'0'12163,"277"4"-14892,-223-19-2472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7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7914,'0'0'10901,"51"-7"-10016,168-20-193,-52 10-137,221 7 1,-281 11-497,1345-5 470,-1393 4-924,1 2-1,-1 3 1,0 3-1,0 2 1,-1 3-1,73 26 1,-124-37-4,13 7-287,-19-9 599,-1 1-1,1-1 0,-1 0 0,1 1 1,-1-1-1,0 0 0,1 1 0,-1-1 1,1 1-1,-1-1 0,0 0 0,1 1 1,-1-1-1,0 1 0,0-1 1,1 1-1,-1-1 0,0 1 0,0-1 1,0 1-1,0 0 0,0-1 0,1 1 1,-1-1-1,0 1 0,0-1 1,0 1-1,-1 0 0,1 0-4,0-1 1,0 0-1,0 1 1,0-1-1,0 0 0,-1 1 1,1-1-1,0 0 0,0 0 1,0 1-1,-1-1 1,1 0-1,0 1 0,0-1 1,-1 0-1,1 0 0,0 0 1,-1 1-1,1-1 1,0 0-1,-1 0 0,1 0 1,0 0-1,-1 0 1,1 1-1,0-1 0,-1 0 1,1 0-1,-1 0 0,-28 1-4763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8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10402,'0'0'4002,"0"34"-2551,0 215-157,0 16-901,5-282-525,14-40-1373,1 0-1,3 2 0,3 0 0,2 2 0,64-93 0,-87 140 1384,7-12-259,26-27 0,-34 40 416,1 1 1,-1 0-1,1 0 0,0 1 0,0-1 0,0 1 0,1 0 0,-1 0 0,1 1 1,10-4-1,-14 6 50,0 0-1,-1-1 1,1 1 0,0 0 0,0 0 0,0 0 0,0 0 0,0 1 0,-1-1-1,1 0 1,0 1 0,0-1 0,-1 1 0,1 0 0,0-1 0,-1 1-1,1 0 1,0 0 0,-1 0 0,1 0 0,-1 0 0,0 1 0,1-1 0,-1 0-1,0 1 1,0-1 0,0 1 0,0-1 0,0 1 0,0-1 0,0 1-1,0 0 1,0 3 0,3 6 283,-1 1 0,0-1 0,0 1 0,0 14 0,-1-13-100,15 172 1655,-13-62-4574,-7-98-1165,-7-12-1342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8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2048,'0'0'9418,"248"25"-9418,-219-25-1544,-12 0-2001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8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0 4417,'0'0'8138,"-21"237"-6842,13-169-800,4 6-496,0 18-656,-1-14-2153,5-21-2080</inkml:trace>
  <inkml:trace contextRef="#ctx0" brushRef="#br0" timeOffset="1">533 145 9418,'0'0'5937,"-12"252"-3832,8-174-1313,-1-4-792,1-14-432,0-14-1449,4-39-943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9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0 6753,'0'0'4729,"-118"227"-2712,89-139-537,4 11-312,4 4-71,12-4-289,5-3-416,4-11-192,0-14-200,4-18-632,17-18-1057,21-35-631,0 0-2033,-8-42-600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9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0 9418,'0'0'6900,"13"30"-6604,40 93-438,-51-118 65,0-1 1,0 1 0,-1 0 0,1-1 0,-1 1-1,0 0 1,0 0 0,-1 0 0,0 0 0,0 0-1,0 0 1,0 0 0,-1 0 0,-1 7 0,0-8-20,0 0 1,0-1-1,-1 1 1,1-1-1,-1 0 1,1 0-1,-1 0 1,0 0-1,0 0 1,-6 4-1,0 0-28,-59 41-349,50-38 459,2 1 0,0 1 0,-21 19 1,36-30 32,0 0 0,0 0 1,0 0-1,0 0 0,0 0 1,1 0-1,-1 0 1,0 0-1,1 0 0,-1 0 1,1 0-1,-1 0 1,1 1-1,-1-1 0,1 0 1,0 0-1,0 3 0,0-4-5,0 1-1,0-1 0,0 1 1,1 0-1,-1-1 0,0 1 0,1-1 1,-1 1-1,1-1 0,-1 1 0,0-1 1,1 1-1,-1-1 0,1 1 1,-1-1-1,1 0 0,0 1 0,-1-1 1,1 0-1,-1 1 0,1-1 1,0 0-1,0 0 0,6 2 71,-1-1 1,1 0-1,0 0 0,12-1 0,-16 0-67,28 0 127,-2 1 6,0-2 0,35-5-1,-54 4-214,0 0 0,0 0-1,0-1 1,-1-1-1,1 0 1,-1 0-1,0-1 1,-1 0-1,1 0 1,11-10-1,-6 2-1011,0 0 0,-1-1 0,-1-1 0,13-19 0,2-11-3293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9490,'0'0'6153,"-138"191"-3048,66-95-1473,1 14-1632,0 7-128,12 39-2304,21-29-1273,17-35-3352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49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 1136,'0'0'13355,"-8"32"-11505,-25 108-799,23-100-924,3-14-346,1 1-1,2-1 1,0 1 0,0 32-1,4-63-1096,0-1 1052,1-1-1,-1 0 0,1 1 0,1-1 0,-1 1 0,1 0 0,0-1 0,0 1 1,0 0-1,1 0 0,5-9 0,-2 4-31,2-7 50,1 1 0,1 0 0,1 0 1,0 1-1,17-18 0,-23 28 252,1 0-1,0 1 1,0-1 0,0 1-1,1 0 1,-1 1 0,1-1-1,0 1 1,0 1-1,0-1 1,0 1 0,0 0-1,1 1 1,-1 0 0,0 0-1,11 0 1,-15 1 110,1 0 0,-1 0 0,0 0-1,1 1 1,-1-1 0,0 1 0,1 0 0,-1-1 0,6 4 0,-7-3-44,-1 0 0,0 1 0,1-1 0,-1 0 0,0 1 1,0-1-1,0 1 0,0 0 0,0-1 0,0 1 0,0 0 1,0-1-1,-1 1 0,1 0 0,-1 0 0,1 0 0,-1 0 1,1 3-1,2 30 1020,-1 1 0,-2 1-1,-5 48 1,4-71-1116,-2 1 0,0-1 0,0 0-1,-10 25 1,7-26-1605,0-1 0,-13 22 1,-1-12-4122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0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59 107 6161,'0'0'6954,"-9"30"-6846,-31 93-103,31-92-96,9-32 23,0-1-1,0 1 1,0-1-1,1 1 0,-1 0 1,0-1-1,1 1 0,-1 0 1,1 0-1,0-1 0,-1 1 1,1 0-1,1-2 0,-1 2-39,24-36-874,2 2 1,1 1-1,1 2 1,63-55-1,-87 83 1068,0-1 0,0 1 0,1 0 0,-1 1 0,1-1 0,0 1 0,0 0 0,0 0 0,0 1 0,0 0 0,0 0 0,1 0 0,-1 1 0,1 0 0,0 0 0,-1 1 1,10 0-1,-14 1 35,1 0 0,-1-1 0,0 1 0,0 1 1,0-1-1,0 0 0,0 0 0,0 1 1,0-1-1,-1 1 0,1-1 0,0 1 0,-1 0 1,1 0-1,-1 0 0,0 0 0,0 0 1,0 0-1,0 0 0,0 0 0,0 0 1,0 0-1,0 4 0,15 60 953,-14-54-837,8 58 277,5 26-693,-14-94-35,4 12-543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0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7826,'0'0'7889,"59"191"-4416,-42-117-1328,-5 8-1385,-7 6-624,-5 12-136,-42 48-2457,-21-27-3888,-17-15-3521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1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0 5409,'0'0'7082,"-8"19"-6509,0 4-195,0-1 1,-6 34-1,9-21 159,3 0 0,1 38 0,-21 715 5076,-29 15-2618,27 8-2165,24-768-1080,0 7-3766,0-348-7391,0 154 6457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1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 7642,'0'0'5007,"42"-3"-3333,361-29 2414,443 17-1409,-773 16-2503,-1 4 1,0 3-1,-1 2 1,0 4-1,102 34 1,-5 11 64,141 44-674,-237-83-223,1-3 0,97 10 1,-29-23 504,-115-4 348,-26 9 948,-12 347 3518,33 438-2761,-7-575-1530,35 398 759,-29-496-502,58 195 1,-2-11-896,-72-283-674,-1 0-1,0 26 1,-23-55-7970,-10-28 3552,29 33 4838,-40-53-9032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2.3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7410,'0'0'8492,"61"0"-7142,837-3 3692,-605 11-4258,176 53 1236,-67-6-738,-341-50-1368,-13 1-322,0-2 0,93-6-1,-141 2 335,0 0-1,0 0 0,0 0 1,1 0-1,-1 0 1,0 0-1,0 0 0,0 0 1,1 0-1,-1 0 0,0 0 1,0 0-1,0 0 1,0 0-1,1 0 0,-1-1 1,2-2-1568,-2 2 1567,0 1 1,0 0-1,0 0 0,0 0 1,0-1-1,0 1 1,-1 0-1,1-2-462,0 1 1,0 0-1,0-1 0,0 1 1,0 0-1,0-1 0,-1 1 1,1 0-1,-1 0 0,-3-7-2146,-27-14-9173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2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1619 8458,'0'0'12185,"38"-6"-10786,-27 4-1284,36-5 286,-1-3 1,-1-1 0,0-2-1,-1-3 1,49-23 0,-8-8 80,-2-3 1,-3-4-1,121-105 1,-112 76-237,-4-2 1,115-151-1,-147 164-169,68-121-1,-103 160-159,-2-1 0,-1 0 0,-1-1 0,-2-1-1,-2 0 1,8-50 0,-16 70-285,-1 0 0,0 0 0,-1 0 0,-1 0-1,-3-21 1,3 31-183,-1-1 0,0 1-1,0 0 1,0 0 0,-1 0-1,1 1 1,-1-1 0,-1 0-1,1 1 1,-1 0-1,0 0 1,0 0 0,-1 0-1,1 1 1,-7-5 0,-46-23-7832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3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0 260 12043,'0'0'8728,"50"-6"-7382,167-27-778,-181 25-492,0-1 1,0-2-1,67-31 1,-66 27-71,72-37-104,-55 25-14,58-20 1,-108 45 101,18-4-26,-22 6 33,1-1 1,-1 1-1,0 0 0,1 0 0,-1 0 0,1 0 0,-1 0 1,1 0-1,-1 0 0,1 0 0,-1 0 0,1 0 0,-1 0 0,0 0 1,1 0-1,-1 0 0,1 0 0,-1 0 0,1 0 0,-1 1 1,1-1-1,-1 0 0,0 0 0,1 0 0,-1 1 0,0-1 0,1 0 1,-1 1-1,0-1 0,1 0 0,-1 1 0,0-1 0,1 0 1,-1 1-1,0-1 0,0 1 0,1-1 0,2 51 596,-2-1 0,-2 1 0,-9 66-1,-26 65 85,4-29-1271,14-34-1960,2-13-4406,-1-27-2829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4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356 0 8050,'0'0'8534,"0"19"-7829,1-3-575,-1-1-27,0 1-1,0-1 1,-2 0 0,1 0-1,-2 0 1,-7 25-1,-12 14 144,-3-2 0,-57 92 0,41-74-60,7-13 15,1-3 46,-33 75 0,58-113-105,2 0 0,1 1 0,0 0 0,0 0 0,2 0 0,0 0-1,1 1 1,1-1 0,2 28 0,-1-42-102,1 0 0,0 0-1,-1 0 1,1 0 0,1 0-1,-1 0 1,0 0 0,1 0 0,-1-1-1,1 1 1,0 0 0,0-1-1,0 0 1,0 1 0,0-1 0,1 0-1,-1 0 1,1 0 0,-1 0-1,1-1 1,0 1 0,4 1 0,6 3 31,1-2 0,-1 1 0,26 3 0,-39-8-70,59 8 114,0-2 0,99-4 0,-100-2-96,34-1-8,137-21-1,-168 12-39,0-3 0,-1-3-1,69-28 1,-126 44-57,-1-1-1,0 0 0,1 0 1,-1 0-1,0-1 1,0 1-1,0 0 1,0-1-1,0 0 0,0 1 1,0-1-1,0 0 1,-1 0-1,1 0 1,-1 0-1,1 0 0,-1 0 1,0-1-1,2-3 1,-3 3-207,1 0 1,-1 0 0,0 0 0,0 0-1,0 0 1,0 0 0,-1 0 0,1 0-1,-1 0 1,0 0 0,0 0-1,0 0 1,0 1 0,0-1 0,-1 0-1,-1-2 1,-2-2-795,0 0 0,0 1 0,-1-1 0,-7-6 1,-32-29-4877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4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1776,'0'0'12383,"50"-3"-11696,162-8-403,-36 9-26,-153 5-222,0 1 0,-1 1-1,40 13 1,-61-17 58,0-1-1,1 1 1,-1 0-1,-1-1 0,1 1 1,0-1-1,0 1 1,0 0-1,0 0 1,0 0-1,-1 0 1,1 0-1,0-1 0,-1 1 1,1 0-1,0 0 1,-1 1-1,1-1 1,-1 0-1,0 0 0,1 0 1,-1 0-1,0 0 1,0 0-1,0 2 1,-2 34 3413,1-28-3736,-12 96 1920,-9 92-236,19 282-368,22-303-988,-9-103-644,1 81 0,-12-152-168,-5-4-221,-4-4-259,0 0 0,0 0 0,0-1 0,1 0 0,1-1 0,-1 0 0,-8-10 0,-36-41-5544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4945,'0'0'9310,"-3"36"-7544,-20 259 1502,-10-8-263,-21 236-1573,42-394-1448,2-16-2588,7-55-8200,3-100 6047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5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1 150 6833,'0'0'8810,"323"0"-7409,-181-18-65,18 0-192,-1-3-576,-12 7-336,-17 0-88,-25 7-144,-34 0-832,-20 3-1616,-30-10-633,-17 0-1584,-4-4 328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5.5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0 6945,'0'0'6978,"-42"216"-4530,25-134-815,0 6-929,5 1-472,-1-4-232,5-7-1560,8-15-1433,0-17-2504,4-28-72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5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 1 8250,'0'0'9138,"47"2"-8591,151 9-63,-167-9-324,0 0 0,58 14 0,-86-16-148,0 1 1,0 0 0,0 0 0,0 0 0,0 1-1,-1-1 1,1 0 0,0 1 0,0 0 0,-1 0-1,1 0 1,-1 0 0,0 0 0,0 0-1,0 1 1,0-1 0,0 1 0,0 0 0,0-1-1,-1 1 1,1 0 0,-1 0 0,0 0 0,1 5-1,0 0 75,-1 0 0,-1 1-1,1-1 1,-1 0-1,-1 1 1,1-1-1,-2 0 1,-2 12 0,0-8-6,0-1 0,0 0 0,-1 0 0,-13 20 0,12-24-73,1 1 0,0 1 0,1-1 1,0 1-1,0-1 0,1 1 0,0 1 0,1-1 0,0 0 0,-1 12 0,4 8-72,1 1 0,1-1 0,11 44 0,-9-48 204,-2 0-1,0 0 1,-2 0 0,-1 1-1,-6 48 1,4-63-140,-1 0 0,-1-1 0,0 1 1,-1-1-1,0 0 0,0 0 0,-1-1 0,0 0 1,-1 0-1,0 0 0,-1-1 0,1 0 0,-11 8 1,-4 3-671,-1-1 1,-1-2 0,-47 26 0,58-35 95,-1-1 0,0 0-1,-1-1 1,1-1 0,-1 0 0,0-1 0,-24 2-1,31-4 123,-1-1 0,0 0 0,1-1 0,-1 0 0,1 0 0,-1-1 0,1 0 0,0-1 0,-1 1 0,1-2 0,0 1 0,1-1 0,-1 0 0,-7-6-1,-34-35-3171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6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5049,'0'0'8778,"202"163"-8722,-177-141-56,21-22-1200,-8 0-1025,4-4-1808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6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613 0 5153,'0'0'9978,"-33"142"-9578,-26-99-400,-17-4-304,-8-4-968,-54-3-1329,20-11-879,14-10 319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6.8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5601,'0'0'4192,"5"32"-2013,-1 2-1577,0-4 40,0 0-1,2-1 1,1 0-1,23 57 1,-20-60 7,64 138 1792,-63-143-2296,1-1 0,1-1 0,0 0 0,1-1 0,28 28 0,-33-39-64,0 0 1,1 0-1,0-1 1,0-1 0,0 1-1,0-2 1,1 0 0,0 0-1,0 0 1,0-2 0,0 1-1,1-1 1,-1-1 0,0 0-1,1-1 1,18-1-1,-10-1-136,0-1-1,-1-1 0,0 0 1,0-1-1,0-1 0,0-1 1,-1-1-1,32-18 0,33-31-3708,102-91 0,-57 43 367,-122 100 3352,7-5-127,0 0 0,21-11 0,-31 19 250,0 1-1,1-1 1,-1 1-1,1 0 0,-1 0 1,1 0-1,0 0 1,-1 0-1,1 1 0,0 0 1,0 0-1,-1 0 1,1 0-1,0 0 0,0 1 1,3 0-1,-5 1 17,0-1 0,-1 0 0,1 0 0,-1 1 0,1-1 0,-1 1 0,1-1 0,-1 1 0,0 0 0,1 0 0,-1 0 0,0-1 0,0 1 0,0 0 0,-1 0 0,1 0 0,0 0 0,-1 0 0,0 1 0,1-1 0,-1 4 0,2 4 299,13 44 1225,23 80 1613,-30-111-2942,1-1 1,1 0 0,20 35 0,-28-54-398,0-1 1,0 1 0,0 0 0,0-1 0,0 1-1,1-1 1,-1 0 0,1 1 0,0-1-1,-1 0 1,1-1 0,0 1 0,0 0-1,0-1 1,0 0 0,1 0 0,-1 0-1,0 0 1,0 0 0,1-1 0,-1 1-1,7-1 1,-6 0-354,1-1 0,0 0 0,0 0 0,-1-1 0,1 1 1,0-1-1,-1 0 0,1 0 0,-1-1 0,0 1 0,0-1 0,0 0 0,0 0 0,6-7 0,32-37-5500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7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1 362 2328,'0'0'15564,"268"-7"-15092,-171 7-312,-1 0-160,-7-4-552,-18-10-1345,-21-18-999,-16 0-1889,-22 0-736</inkml:trace>
  <inkml:trace contextRef="#ctx0" brushRef="#br0" timeOffset="1">420 1 1624,'0'0'12627,"-4"233"-10867,4-144-527,0 3-369,0 7-488,0-3-336,0-1-40,0-10-784,-12-17-945,-26-37-871,4-16-1041,5-15 96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7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7610,'0'0'6633,"55"195"-6633,-5-160-312,9-10-1144,25-22-1185,-17-3-952,-12 0-928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8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579 1 4785,'0'0'6283,"-21"34"-3937,-72 113-178,76-124-1607,0 0-1,-1-2 1,-34 31-1,18-18-152,-129 143 341,129-135-724,1 1 0,-37 66 0,69-107-78,-3 5-23,0 1-1,0 0 0,0 0 1,-3 14-1,4 4-2641,8-26 1687,5 0 788,0-1 1,0 0-1,-1-1 0,1 0 0,0-1 0,17-7 1,57-33-818,5-2 673,-78 41 442,-1 0-1,0 1 1,1 0-1,0 1 1,0 0-1,21 0 1,-32 2-41,1 1 1,-1-1 0,1 1 0,0 0 0,-1-1 0,1 1 0,-1 0-1,0-1 1,1 1 0,-1 0 0,0 0 0,1 0 0,-1-1-1,0 1 1,0 0 0,0 0 0,0 0 0,1 0 0,-1-1-1,0 1 1,-1 0 0,1 0 0,0 1 0,-1 26-106,1-25 108,-3 10-12,1 1-1,-2-1 1,0 0 0,0 0-1,-1-1 1,-8 14-1,-14 43 190,19-33 263,2 0-1,2 1 1,1 0 0,2 50 0,1-80-335,1-3-53,-1-1 0,1 1 0,0-1 0,-1 1 0,2 0 1,-1-1-1,0 0 0,1 1 0,-1-1 0,1 0 0,0 0 0,0 0 1,0 0-1,1 0 0,-1 0 0,1-1 0,0 1 0,-1-1 1,1 0-1,6 4 0,-7-5-69,0 0 0,0 0 1,0 1-1,0-2 0,0 1 1,1 0-1,-1 0 0,0-1 0,1 1 1,-1-1-1,0 0 0,1 0 0,-1 0 1,1 0-1,-1 0 0,0 0 1,1-1-1,-1 1 0,0-1 0,1 0 1,-1 1-1,0-1 0,0 0 0,0 0 1,0-1-1,0 1 0,0 0 1,0-1-1,0 1 0,0-1 0,0 1 1,-1-1-1,3-3 0,10-15-443,-1-2-1,-1 0 1,-1 0-1,13-37 0,-12 26 30,27-47-1,-38 79 740,-1 9 301,0 3-429,0 0 1,0 0-1,-1 1 1,0-1 0,-1 0-1,0 0 1,-1 0-1,0-1 1,-1 1-1,0-1 1,-1 1 0,0-1-1,-13 18 1,-5 2-109,-1-1 1,-1-1-1,-1-2 1,-44 35 0,57-51-82,0-1 0,-1 0 0,0 0 0,0-2 0,-1 1 0,0-2 0,0 0 0,0-1 0,-1-1 0,0 0 0,0-1 0,-27 2 0,40-5-1,0 0 0,0 0 0,-1 0 0,1 0 0,0-1 1,0 1-1,0-1 0,0 0 0,0 0 0,1 0 0,-1 0 0,0 0 1,0-1-1,1 1 0,-1-1 0,1 0 0,-4-2 0,4 0-18,-1 1-1,1-1 1,0 0 0,0 1-1,0-1 1,0 0 0,1 0-1,0-1 1,0 1 0,0 0-1,-1-8 1,-1-10-87,0 0 0,2 0 1,0 0-1,2 0 0,3-28 1,-1 37 109,0 0 0,0 0 0,1 1 1,1 0-1,0-1 0,0 2 0,1-1 0,1 1 0,0 0 1,12-14-1,1 2 27,2 2 0,0 0 0,1 2 0,48-32 0,113-53-347,-166 95 237,93-48-495,134-76-2591,-202 107 2796,-2-2 1,-1-3-1,57-54 1,-97 85 396,0 0 0,0 0 1,0-1-1,0 1 1,0 0-1,1 0 0,-1 0 1,0 0-1,0 0 1,0 0-1,0 0 1,0-1-1,0 1 0,0 0 1,1 0-1,-1 0 1,0 0-1,0 0 0,0 0 1,0 0-1,0 0 1,1 0-1,-1 0 1,0 0-1,0 0 0,0 0 1,0 0-1,0 0 1,1 0-1,-1 0 0,0 0 1,0 0-1,0 0 1,0 0-1,0 0 0,1 0 1,-1 0-1,0 0 1,0 1-1,0-1 1,0 0-1,0 0 0,0 0 1,1 0-1,-1 0 1,0 0-1,0 0 0,0 0 1,0 1-1,0-1 1,3 13 753,-3 24-321,0-27-14,-5 121 1710,3 73-106,3-192-2020,1 1 1,1-1 0,0 0 0,0 1-1,2-1 1,-1-1 0,10 18 0,6 5-20,25 33 0,-28-44-52,-2 0 1,0 1-1,19 44 1,-31-63 10,-1 0 1,0 0 0,-1 1 0,1-1-1,-1 0 1,0 0 0,0 1 0,-1-1-1,0 1 1,0-1 0,0 0 0,0 1 0,-1-1-1,0 1 1,0-1 0,0 0 0,-1 0-1,0 1 1,0-1 0,0-1 0,-1 1-1,1 0 1,-1 0 0,0-1 0,-1 0 0,1 1-1,-1-1 1,-6 5 0,-13 10-391,-1-2 0,-1 0 1,0-2-1,-2 0 0,1-2 0,-2-1 1,0-1-1,0-1 0,-57 11 0,48-17-1313,1-2 0,-1-1-1,-67-7 1,85 2 227,0 0 1,-23-9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8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4169,'0'0'11362,"209"206"-11362,-204-150-72,-5-10-2448,0-14-4146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7770,'0'0'3592,"84"195"-1983,-42-110 311,0 0-712,-4-7-767,-9 0-345,-8-11-96,-16 0-561,-5-3-559,-34 18-776,-25-19-2017,0-17 8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8.8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6681,'0'0'5887,"38"6"-3502,79 10-177,151 0 0,6-15-307,1740-12 3632,-1566 18-5434,-9 31-25,-261-9-81,67 7-2138,-206-34-313,-39-1 2380,0-1-1,0 0 1,1 0 0,-1 0 0,0 0-1,0 0 1,1 0 0,-1 0-1,0 0 1,0 0 0,1 0-1,-1 0 1,0 0 0,0 0-1,0 0 1,1-1 0,-1 1-1,0 0 1,0 0 0,1 0 0,-1 0-1,0 0 1,0 0 0,0-1-1,1 1 1,-1 0-235,0-1 234,0 1 1,1 0 0,-1 0 0,0 0-1,0-1 1,0 1 0,0 0-1,0 0 1,0-1 0,0 1-1,0 0 1,0 0 0,0-1-1,0 1 1,0 0 0,0 0-1,0-1 1,0 1 0,0 0 0,0 0-1,0 0 1,0-1 0,0 1-1,0 0 79,0 0 0,0-3-411,0 1 0,-1 0 0,1-1 1,0 1-1,-1-1 0,1 1 0,-1 0 0,0-1 0,0 1 1,0 0-1,0 0 0,-1-3 0,-6-5-1300,-1 1 1,1 0-1,-13-10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4:59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13 3937,'0'0'8775,"-16"-4"-7967,9 2-729,3 0-30,1 1-1,-1 0 1,0 0 0,0 1 0,0-1-1,1 1 1,-1 0 0,0 0 0,0 0-1,-7 1 1,10 0-27,0-1 1,0 1-1,0-1 1,0 1-1,0-1 0,0 1 1,1-1-1,-1 1 0,0 0 1,1 0-1,-1-1 0,0 1 1,1 0-1,-1 0 1,1 0-1,-1 0 0,1 0 1,0 0-1,-1 0 0,1 1 1,-1 2 62,0 0 0,1 0 0,0 0 0,0 0 1,0 0-1,1 0 0,-1 0 0,2 5 0,8 37 820,11 56 1005,17 200-1,-35 456 1235,-4-728-3053,-10 311 1007,-1 115 573,11-304-1626,10 358-1281,-4-456-654,-4-48 539,1-55-2281,-2-290-5122,0 150 4626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00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70 2296,'0'0'10741,"49"-10"-8781,55-10-731,0 4 0,131-2 0,31 13 303,686 7 1498,17 52-1537,166 78-1156,-12 77-529,288 177-2892,-779-204 830,-601-173 2096,356 109-1107,-376-114 1259,-6-3 9,-1 0 1,0 0-1,0 1 0,1 0 1,-1 0-1,0 0 1,-1 0-1,1 0 1,0 1-1,0 0 0,-1 0 1,4 4-1,-6-5 115,-1 1-1,0-1 0,0 0 1,0 1-1,-1-1 0,1 0 1,-1 0-1,1 1 1,-1-1-1,0 0 0,1 0 1,-1 0-1,-3 4 0,0 6 46,-4 17 269,1 2 0,1-1 1,-2 50-1,7 95 1003,2-88-913,20 389 1780,4-264-2616,-5 348 1,-20-552 178,0-1 1,-1 0-1,0 0 0,0 1 1,-1-1-1,1 0 0,-2 0 1,1-1-1,-1 1 0,0 0 0,-6 10 1,4-12-97,0 1 1,0-1 0,0-1-1,-1 1 1,1-1 0,-1 0-1,0 0 1,-1 0 0,1-1-1,-11 4 1,4-1-704,-1-1 0,0-1 0,0 0 0,-22 3 0,-62-3-6707,98-4 7600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00.6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5105,'0'0'8018,"407"64"-7050,-50-64 632,71 0 593,25-28-177,-8 7-287,-26 10-313,18-3-32,3-4-232,-20 0 145,-34 4-785,-59 7-512,-83 7-232,-43 0-1457,-75 7-3600,-59 7-5017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01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1828 3297,'0'0'8248,"44"-5"-6701,429-86 1610,-135 9-2085,844-150 1073,25 46 24,-1147 177-2087,1858-248 577,16 86-646,-1168 133-4,861-62-1154,-1564 93 957,-1-1 1,0-4-1,-1-3 1,87-31 0,-103 27 340,-1-1 1,-1-2-1,0-2 0,-2-2 1,-2-2-1,39-34 1,-65 51-244,0-1 0,-1-1 0,-1 0 0,0 0 0,-1-1 0,11-20 0,-17 28-278,-1-2-1,0 1 1,0 0 0,0 0 0,-1-1-1,0 0 1,-1 1 0,0-1-1,0 0 1,0 0 0,-1 1-1,0-1 1,-1 0 0,0 0-1,-3-14 1,1 15-332,1-1 1,-2 1-1,1 0 0,-1 0 0,0 1 0,0-1 0,-11-11 1,-44-37-4793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01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1 9834,'0'0'6838,"47"9"-5633,-26-4-1030,83 15 746,151 10 0,-126-23-674,64 3-162,227 40 0,-411-48-88,54 14 5,-60-15-6,1 0-1,-1 1 1,0-1 0,1 1-1,-1 0 1,0 0-1,0 0 1,0 0-1,0 0 1,-1 1 0,1-1-1,-1 1 1,4 5-1,-5-7-3,0 0 0,-1 1 0,1-1 1,-1 1-1,1-1 0,-1 1 0,0-1 0,0 1 0,0-1 0,1 1 0,-1-1 0,-1 1 0,1-1 0,0 1 0,0-1 0,-1 1 0,1-1 0,0 1 0,-1-1 0,0 1 0,1-1 0,-1 1 0,0-1 1,0 0-1,-1 2 0,-4 6-7,-1-1 0,0 0 1,-1 0-1,0-1 0,0 0 1,0 0-1,-14 8 0,-167 94-45,-102 48-396,-93 42-1780,120-68-2299,4-8-6102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21469,'0'0'2624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53 348 2665,'0'0'17759,"-11"1"-16041,-25 4-602,30-4-281,36-2-217,3-4-236,1-1 0,-1-1 0,-1-2 0,52-21 0,-28 10-208,373-121-234,-405 134-676,-1-2 1,1-1-1,21-12 0,-35 16-624,-1 0-1,0-1 1,0 0-1,0-1 0,8-10 1,8-17-5771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6729,'0'0'2006,"-13"38"369,5-15-1907,-23 73 2143,-22 108 0,33-79-182,-5 128 1,15 128-487,10-367-1879,6 141 357,-4-139-384,0-1 1,2 1 0,-1-1-1,2 0 1,0 0 0,1 0-1,11 20 1,-17-34-37,1 0 0,-1 0 0,0 0 0,1 0 0,0 0 0,-1-1 0,1 1 0,-1 0 0,1 0 1,0 0-1,0-1 0,-1 1 0,1-1 0,0 1 0,0 0 0,0-1 0,0 1 0,0-1 0,-1 0 0,1 1 0,0-1 0,0 0 0,0 1 1,0-1-1,0 0 0,0 0 0,0 0 0,2 0 0,-2-1-6,1 0 1,0 0-1,0 0 0,-1 0 1,1 0-1,-1 0 1,1-1-1,-1 1 0,1-1 1,-1 1-1,0-1 1,1 1-1,-1-1 0,0 0 1,1-3-1,20-36-1012,28-78-1,-24 52-485,39-93-4098,1 0-1011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0 7058,'0'0'10946,"-118"213"-9010,51-132-960,-17 4-559,-4 4-313,0-1-104,8-13-905,21-19-1735,51-56-665,16-46-5657</inkml:trace>
  <inkml:trace contextRef="#ctx0" brushRef="#br0" timeOffset="1">446 407 5081,'0'0'8922,"75"270"-7058,-75-171-431,-21 7-585,-8-3-472,-5-8-376,9-17-472,8-28-2097,17-79-5953,0-38 3793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7162,'0'0'4961,"286"-28"-4617,-181 17-344,8 0-929,34 4-1215,-30 0-1361,-29 4-1176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6177,'0'0'10361,"12"37"-9949,36 122-184,-46-154-227,-1 1 0,0-1-1,0 0 1,0 1 0,-1-1-1,0 1 1,0-1 0,0 1 0,-1-1-1,0 1 1,0-1 0,0 1-1,-1-1 1,1 0 0,-1 0-1,0 0 1,-1 0 0,1 0-1,-1 0 1,0 0 0,-1-1-1,1 0 1,-1 1 0,-6 5 0,-2 3-23,-16 17-265,-1-1 1,-1-1-1,-2-2 0,0-1 0,-2-1 0,-70 36 0,90-53 283,12-5-16,7-3-69,16-4 75,0 0 1,0-2 0,39-17 0,9-4 366,-45 21 78,0 0 0,0 2 0,0 1 0,0 1 1,40-1-1,-63 5-413,0-1 1,1 0-1,-1 0 1,1 1-1,-1-1 1,0 1-1,1-1 1,-1 1-1,0 0 1,0-1-1,1 1 1,-1 0-1,0 0 1,0 0-1,0 0 0,0 0 1,0 0-1,0 0 1,0 0-1,0 0 1,-1 0-1,1 1 1,0-1-1,-1 0 1,1 0-1,-1 1 1,1-1-1,-1 1 1,0-1-1,1 0 1,-1 1-1,0 2 1,1 8-69,0 1 1,-1-1 0,-1 14 0,0-4-171,1-11 57,-1 1 0,-1-1 0,0 0 0,0 0-1,-1 0 1,-1 0 0,0 0 0,0-1 0,-1 0 0,-7 12 0,-10 12-431,-41 48 1,17-25 627,41-51 340,5-9 566,7-14-107,9-12-614,24-30 0,12-19-213,-33 41 541,-4 9-4396,-13 34 2138,-5 22 1327,-9 37 777,-24 77 0,10-47 313,13-45-275,1-6 104,1 0 1,3 1-1,-6 89 1,14-132-523,0-8-5,1-33-231,1 0 0,2 0 1,2 1-1,2-1 0,1 1 0,2 1 0,20-47 0,-28 76 200,1 1 0,0-1 0,1 1-1,0-1 1,0 1 0,7-7 0,-10 12 19,0 0 1,0 0-1,0 0 0,0 0 1,1 1-1,-1-1 0,0 1 1,1 0-1,-1 0 1,1 0-1,0 0 0,-1 0 1,1 0-1,0 1 1,-1-1-1,1 1 0,0 0 1,0 0-1,-1 0 1,1 0-1,0 0 0,3 1 1,-4 0 4,0 0 0,0 0 0,-1 0 0,1-1 1,-1 2-1,1-1 0,-1 0 0,1 0 0,-1 0 0,1 1 1,-1-1-1,0 1 0,0-1 0,0 1 0,0-1 0,0 1 1,0 0-1,0 0 0,-1-1 0,1 1 0,0 0 0,-1 0 0,0 0 1,1 2-1,4 54 47,-5-44-43,1 13 4,-1 0-1,-1 0 0,-1 0 0,-2 0 0,-1 0 0,0-1 1,-20 52-1,8-41 9,12-29 47,1 1-1,0-1 1,0 1-1,1 0 1,0 0-1,1 1 1,-3 15-1,5-24 405,4-4 92,10-9-501,0-1-1,0-1 1,-1 0-1,-1-1 1,12-19-1,-18 23-559,0 0 0,-1 0 0,7-18-1,-9 20-471,-1 0-1,0-1 0,-1 1 1,1-1-1,-1-10 0,-1-8-4460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8290,'0'0'7017,"260"-11"-3424,-37-20-672,62-15-825,22-4-616,-43 11-527,-71 11-489,-71 14-232,-26-1-232,1 8-232,-9-3-1369,-13-1-1399,-58-10-3194,-17-4 521,-4 0-1000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6665,'0'0'3177,"26"198"-640,3-60 47,0 53-391,-8-7-249,-8-14-440,-13-21-727,0-36-425,0 8-336,0-4-8,0-29-8,-4-24-680,0-21-1265,-5-26-936,1-27-175,-1-33-1305,1-28-1312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7162,'0'0'1728,"57"-4"195,6-1-1306,332-17 3018,229 12 174,321 1-3696,-925 9-225,1 0 0,-1 1 0,0 1 1,0 0-1,37 11 0,-56-12 209,1-1 0,-1 0-1,0 1 1,0 0 0,0-1 0,0 1 0,0 0 0,1 0-1,-1-1 1,-1 1 0,1 0 0,0 0 0,0 0 0,0 0-1,0 0 1,-1 0 0,1 1 0,0-1 0,-1 0 0,1 0-1,-1 0 1,0 1 0,1 1 0,-1 34 1810,-1-16-1939,16 1140 4475,-13-902-4791,-2-256 240,0 0 1,-1 0 0,1 0-1,-1 0 1,1 0-1,-1 1 1,0-1 0,0 0-1,0 0 1,0-1 0,-1 1-1,1 0 1,-1 0 0,0-1-1,0 1 1,0-1-1,0 1 1,0-1 0,0 0-1,-1 0 1,1 0 0,-1 0-1,-4 2 1,-4 2-965,0-2 1,-1 1-1,1-1 1,-1-1-1,-12 2 1,-45 4-7283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11018,'0'0'13475,"261"10"-13227,-169-34-248,-16 2-2880,-18 1-6226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5:5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8290,'0'0'6609,"151"-3"-19083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189 167 7362,'0'0'8139,"3"0"-7423,8-1-463,0 0 0,0-1 0,0 0 0,0 0 0,-1-1 0,1 0 0,12-7 0,74-41 606,-48 24-607,-30 16-227,1 2 1,0 0-1,0 2 0,1 0 1,0 1-1,0 1 1,1 1-1,-1 1 0,35-1 1,-55 4-72,0 0 1,-1 0 0,1 0 0,0 0 0,0 0 0,-1 0 0,1 0 0,0 1 0,0-1 0,-1 0 0,1 0 0,0 1 0,0-1-1,-1 0 1,1 1 0,0-1 0,-1 0 0,1 1 0,-1-1 0,1 1 0,0-1 0,-1 1 0,1 0 0,-1-1 0,0 1 0,1-1-1,-1 1 1,1 0 0,-1-1 0,0 1 0,0 0 0,1 0 0,-1-1 0,0 1 0,0 1 0,0 1-6,0-1 0,0 1 0,0 0 0,-1-1 1,1 1-1,-1 0 0,0-1 0,1 1 0,-1-1 1,-3 5-1,-6 10 33,-2-1 0,1 0-1,-22 22 1,5-7 16,-271 330 494,27 19 816,250-343-1134,22-36-172,0-1 1,-1 0-1,1 1 1,0-1-1,0 0 0,-1 1 1,1-1-1,0 1 1,0-1-1,0 1 1,-1-1-1,1 1 0,0-1 1,0 0-1,0 1 1,0-1-1,0 1 0,0-1 1,0 1-1,0-1 1,0 1-1,0-1 1,0 1-1,1-1 0,-1 1 1,0-1-1,0 0 1,0 1-1,1 0 1,19-4 2,17-11-27,-2-1 0,0-2 0,0-2 0,38-27-1,-6 4-80,22-12 2,14-10 31,127-58-1,-219 117 42,1 1-1,-1 0 0,1 1 0,0 0 0,14-2 1,-26 5 17,0 0 1,0 0 0,1 0-1,-1 0 1,0 0-1,1 0 1,-1 0 0,0 0-1,1 0 1,-1 0 0,0 0-1,0 0 1,1 0-1,-1 0 1,0 0 0,1 1-1,-1-1 1,0 0 0,0 0-1,1 0 1,-1 0-1,0 1 1,0-1 0,0 0-1,1 0 1,-1 0 0,0 1-1,0-1 1,0 0-1,1 0 1,-1 1 0,0-1-1,0 0 1,0 0 0,0 1-1,0-1 1,0 0-1,0 1 1,0-1 0,0 0-1,0 1 1,0-1 0,0 0-1,0 0 1,0 1-1,0-1 1,0 0 0,0 1-1,-6 17-349,-6 5 265,-1 0 1,-2-1 0,0-1-1,-31 33 1,43-50 88,-232 262-278,-161 198 280,359-410 600,35-51-477,-4 12 171,7-14-269,-1-1 0,0 1 0,0-1 0,0 1 0,1-1 0,-1 1 0,0-1 1,1 0-1,-1 1 0,0-1 0,1 1 0,-1-1 0,0 0 0,1 1 0,-1-1 0,1 0 0,-1 0 0,1 1 0,-1-1 0,1 0 1,-1 0-1,1 0 0,-1 0 0,1 1 0,-1-1 0,1 0 0,-1 0 0,1 0 0,-1 0 0,1 0 0,-1 0 0,1 0 0,-1 0 1,1-1-1,0 1 0,11-1 58,0 0 0,0-1 1,0 0-1,0-1 1,0-1-1,-1 0 1,1 0-1,-1-1 0,19-11 1,12-11-28,44-36 1,-31 19-424,-2-3 1,-1-2 0,69-87 0,-91 98-446,-3-1 0,-1-1 0,-1-2 0,-3 0 0,-1-1 1,18-57-1,-31 72 245,-2-1 0,-1 0 0,-1 0 0,-2-1 0,0-34 0,-2 54 568,0 0 0,-1 0 0,0 0 0,0 0-1,-1 0 1,0 1 0,-1-1 0,0 1 0,0-1-1,-1 1 1,0 0 0,-1 0 0,0 0 0,-1 1-1,1 0 1,-1 0 0,-1 0 0,0 1 0,0 0-1,-14-11 1,12 11 258,0 0-1,-1 1 0,0-1 1,0 2-1,-13-6 0,21 10-200,0 0 0,1 0-1,-1 1 1,0-1 0,0 0 0,0 1-1,0 0 1,0-1 0,0 1-1,1 0 1,-1 0 0,0 0-1,0 0 1,0 0 0,0 1 0,0-1-1,0 0 1,0 1 0,0 0-1,1-1 1,-1 1 0,0 0-1,0 0 1,1 0 0,-1 0 0,1 0-1,-1 0 1,1 1 0,-1-1-1,1 0 1,0 1 0,-1-1-1,1 1 1,0 0 0,0-1 0,0 1-1,0 0 1,1-1 0,-1 1-1,-1 4 1,-4 23 218,0 0-1,2 1 1,1 0-1,2 37 1,0-22 107,-5 608 4263,7-423-3213,1-149-1199,4 0-1,32 155 1,-22-170-1677,-16-65 1224,1 1 0,-1-1 1,1 1-1,0-1 0,0 1 1,-1-1-1,1 1 1,0-1-1,0 0 0,0 1 1,1-1-1,0 1 0,-1-1 83,-1-1-1,0 0 1,1 0-1,-1 0 1,0 0-1,1 0 1,-1 1-1,0-1 1,1 0-1,-1 0 1,0 0-1,1 0 1,-1 0-1,1 0 1,-1 0-1,0 0 1,1 0-1,-1 0 1,0 0-1,1-1 1,-1 1-1,0 0 1,1 0-1,-1 0 1,0 0-1,1 0 1,-1-1-1,0 1 1,1 0-1,-1 0 1,0-1-1,1 1 1,-1 0-1,0 0 1,0-1-1,0 1 1,1 0-1,-1-1 1,9-26-5290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10418,'0'0'5561,"-22"31"-2892,9-12-2170,-30 41 1339,-91 100 1,119-144-1779,-247 246 99,78-102-5545,183-159 5316,-9 9-948,-1-2 0,0 0 1,-1 0-1,0-1 0,0 0 0,-23 9 0,35-16 936,-1 0 0,0 1-1,1-1 1,-1 0-1,1 1 1,-1-1 0,0 0-1,1 0 1,-1 0 0,0 1-1,1-1 1,-1 0 0,1 0-1,-1 0 1,0 0 0,1 0-1,-1 0 1,0-1 0,1 1-1,-1 0 1,0 0 0,1 0-1,-1 0 1,1-1 0,-1 1-1,0 0 1,1-1-1,-1 1 1,1 0 0,-1-1-1,1 1 1,-1-1 0,1 1-1,-1-1 1,1 1 0,0-1-1,-1 1 1,1-1 0,0 1-1,-1-1 1,1 0 0,0 1-1,0-1 1,-1 0 0,1 1-1,0-1 1,0 1 0,0-1-1,0 0 1,0 1-1,0-1 1,0 0 0,0 1-1,0-1 1,1-1 0,-1-2-63,1 0 0,1 0 0,-1 0 0,1-1 0,-1 1 0,1 0 1,3-4-1,5-4 147,1 0 0,1 1 0,0 1 0,0 0 1,1 0-1,0 2 0,22-13 0,-33 21 3,29-18 458,1 1 0,1 2 1,0 2-1,57-16 0,-63 23 606,1 1 0,0 1 0,44 0 0,-70 3-960,0 1-1,0 0 0,0 0 0,0 1 0,0-1 0,0 0 1,0 1-1,0-1 0,-1 1 0,1 0 0,0-1 0,0 1 1,0 0-1,0 0 0,-1 0 0,1 0 0,-1 1 0,1-1 0,-1 0 1,1 1-1,-1-1 0,0 1 0,1-1 0,-1 1 0,0 0 1,0 0-1,0-1 0,0 1 0,-1 0 0,2 4 0,0 4 249,-1 0 0,0 0 0,0 0-1,-1 0 1,-1 13 0,0-3 143,-1 7-141,-1 0 1,-1 0 0,-1 0 0,-1 0-1,-14 33 1,-61 127-362,53-127-99,-2-1-385,18-38-269,2 0 0,0 1 0,1 0 0,-8 33 0,16-52 379,0 3-41,9-9-1349,51-46 666,-30 23 827,0 2-1,40-25 1,-60 43 359,-1 1-1,2 1 0,-1-1 0,0 1 1,1 1-1,0 0 0,0 0 1,0 1-1,0 0 0,0 1 0,0 0 1,0 1-1,14 0 0,-22 1-26,1-1 0,-1 0-1,1 1 1,-1 0 0,0 0 0,1-1-1,-1 1 1,0 1 0,0-1 0,0 0-1,1 0 1,-1 1 0,-1 0 0,1-1-1,0 1 1,0 0 0,0 0 0,-1 0-1,1 0 1,-1 0 0,0 0 0,0 0-1,1 0 1,-1 1 0,-1-1 0,1 0-1,1 4 1,0 6 229,0-1 0,-1 1-1,0 0 1,-1 19 0,-1-13 144,1 29 685,-7 49 0,5-80-1051,-1 0 0,0 0 0,-2 0-1,0 0 1,0-1 0,-13 23 0,17-36-221,-6 11 81,9-39-1771,66-243-6501,-19 112 3203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5393,'0'0'7764,"0"34"-6254,0 115-606,0 16-304,0-165-609,0 0 0,0 0-1,0 0 1,0 0-1,0 0 1,0 1-1,0-1 1,0 0 0,0 0-1,0 0 1,0 0-1,0 0 1,0 0-1,0 0 1,0 0 0,0 1-1,0-1 1,0 0-1,0 0 1,0 0-1,1 0 1,-1 0 0,0 0-1,0 0 1,0 0-1,0 0 1,0 0-1,0 0 1,0 0-1,0 0 1,0 0 0,1 0-1,-1 0 1,0 1-1,0-1 1,0 0-1,0 0 1,0 0 0,0 0-1,0 0 1,1-1-1,-1 1 1,0 0-1,0 0 1,0 0 0,0 0-1,0 0 1,0 0-1,0 0 1,0 0-1,1 0 1,-1 0 0,0 0-1,0 0 1,0 0-1,0 0 1,0 0-1,0 0 1,0-1 0,0 1-1,0 0 1,0 0-1,0 0 1,0 0-1,0 0 1,0 0-1,0 0 1,1-1 0,8-4-185,0-1 1,1 0 0,-2 0 0,1-1 0,-1-1 0,0 1-1,0-1 1,-1-1 0,11-16 0,5-3-252,4-5 77,-13 15 333,0 0 1,1 1-1,0 1 1,2 1 0,0 0-1,20-13 1,-36 27 87,4 0 568,-4 9 329,0 6-617,-2 0 0,1 0 0,-2 0 0,1 0 1,-2-1-1,0 1 0,-1-1 0,-6 17 0,-72 129-656,-63 67-5849,144-225 6179,1-1-1,-1 1 1,1-1-1,-1 1 1,1-1-1,0 1 1,-1 0-1,1-1 1,0 1-1,-1 0 0,1-1 1,0 1-1,0 0 1,0-1-1,0 1 1,0 0-1,0 0 1,0-1-1,0 1 1,0 0-1,0 0 1,0-1-1,0 1 1,0 0-1,1-1 1,-1 1-1,0 0 0,0-1 1,1 1-1,-1 0 1,0-1-1,1 1 1,-1-1-1,1 1 1,-1-1-1,1 1 1,-1-1-1,1 1 1,-1-1-1,1 1 1,0-1-1,-1 0 1,1 1-1,1-1 0,40 14 635,-16-7-128,-22-5-447,-1 0 0,1 0 1,0 0-1,-1 1 1,1-1-1,-1 1 0,0 0 1,0 0-1,0 1 1,0-1-1,-1 0 1,1 1-1,-1 0 0,0-1 1,0 1-1,0 0 1,0 0-1,-1 0 0,0 0 1,0 1-1,0-1 1,0 0-1,0 0 1,-1 1-1,0-1 0,0 0 1,0 1-1,-1-1 1,1 0-1,-1 0 0,0 1 1,0-1-1,-1 0 1,-1 5-1,-6 9-48,-1-1 1,0 0-1,-1-1 0,-1 0 0,0-1 0,-22 21 1,8-7-78,-6 5-72,19-20-84,0 0 0,1 0 0,-20 32 1,32-46 187,-1 0 0,1 0 0,0 0 1,0 1-1,-1-1 0,1 0 0,0 0 0,0 1 1,-1-1-1,1 0 0,0 0 0,0 1 1,0-1-1,0 0 0,0 1 0,-1-1 1,1 0-1,0 1 0,0-1 0,0 0 1,0 1-1,0-1 0,0 0 0,0 1 1,0-1-1,0 0 0,0 1 0,0-1 1,0 0-1,1 0 0,-1 1 0,0-1 1,0 0-1,0 1 0,0-1 0,0 0 0,1 0 1,-1 1-1,0-1 0,0 0 0,0 0 1,1 1-1,-1-1 0,0 0 0,0 0 1,1 0-1,-1 1 0,0-1 0,1 0 1,-1 0-1,0 0 0,1 0 0,-1 0 1,0 0-1,0 0 0,1 1 0,-1-1 1,1 0-1,21-5-1019,-1-3 650,0-2 0,-1 0 0,20-14-1,-23 13 333,0 1-1,1 1 1,1 0-1,35-11 1,-54 19 75,0 1 0,1 0 0,-1 0 0,0 0 0,0 0 0,0 0 0,1 0 0,-1 0 0,0 0 0,0 0 0,1 0 0,-1 0 0,0 0 0,0 0 0,0 0 0,1 0 0,-1 0 0,0 0 0,0 0 0,1 0 0,-1 0 0,0 0 0,0 0 0,0 0 0,1 1 0,-1-1 0,0 0 0,0 0 0,0 0 0,0 0 0,1 0 0,-1 1 0,0-1 0,0 0 0,0 0 0,0 0 0,0 0 0,0 1 0,1-1 0,-1 0 0,0 1 0,-2 10 347,2-7-215,-6 14-1,0-1 1,-1 1-1,-1-2 1,-1 1 0,0-1-1,-1-1 1,-17 21-1,9-11-82,8-11-54,-60 82 62,59-82-67,-1-1 1,-1 0-1,0 0 1,-19 13-1,32-25-13,0-1-1,-1 1 0,1-1 0,-1 0 1,1 1-1,-1-1 0,0 1 0,1-1 0,-1 0 1,1 1-1,-1-1 0,0 0 0,1 0 1,-1 1-1,0-1 0,1 0 0,-1 0 0,0 0 1,1 0-1,-1 0 0,0 0 0,1 0 1,-1 0-1,0 0 0,1 0 0,-1 0 0,0 0 1,1-1-1,-1 1 0,1 0 0,-1 0 1,-1-1-1,2-1-1,-1 1 0,0 0 0,1-1 0,0 1 0,-1 0 1,1-1-1,0 1 0,0-1 0,0 1 0,-1-1 0,2 1 0,-1 0 1,0-1-1,0-1 0,2-6 17,0 1 0,0-1 0,0 1 1,7-14-1,-1 9 200,1 1-1,0-1 1,1 2-1,1-1 1,-1 2-1,2-1 1,0 2 0,23-16-1,-3 5 125,0 2 0,53-22 1,-70 34-475,0 1-1,1 0 1,23-3 0,-38 7 80,0 1 0,-1 0 0,1 0 0,0 0 0,0 0 0,-1 0 0,1 0 0,0 0 0,0 0 0,-1 0 0,1 0 0,0 1 0,0-1-1,-1 0 1,1 0 0,0 1 0,-1-1 0,1 0 0,0 1 0,-1-1 0,1 1 0,-1-1 0,1 1 0,-1-1 0,1 1 0,-1-1 0,1 1 0,-1 0 0,1-1-1,-1 1 1,1 0 0,-1-1 0,0 1 0,0 0 0,1-1 0,-1 1 0,0 0 0,0 0 0,0-1 0,0 1 0,0 0 0,0 0 0,0-1 0,0 2-1,0 3-66,-1 0-1,0-1 0,0 1 1,0 0-1,0-1 0,-3 7 1,-3 3 88,0-1 1,-1 1-1,-1-2 1,0 1 0,-12 12-1,-62 60 438,46-48 41,-55 51 1150,-58 63 4337,148-149-5020,10-7-365,20-17-712,-1-1 1,0-1 0,-2-2-1,29-37 1,81-127-3885,-116 161 3004,-2-2 1,17-38-1,-28 54 970,-1 0 1,0-1-1,-2 1 1,1-1 0,-2 0-1,2-30 1,-15 61 2244,-28 70-1190,-40 131 1,39-102-869,22-63-140,1 2-480,-3-1 1,-2-1-1,-33 56 0,54-105 409,0 0-1,0 0 1,-1 0 0,1 0-1,-1 0 1,0 0-1,0 0 1,1 0-1,-1-1 1,0 1 0,-4 1-1,6-3 80,0 0-1,-1 0 1,1 0-1,-1 0 1,1 0-1,-1 0 1,1 0-1,0 0 1,-1 0-1,1 0 1,-1 0-1,1 0 1,0 0-1,-1-1 1,1 1-1,-1 0 1,1 0-1,0 0 1,-1-1-1,1 1 1,0 0-1,-1-1 1,1 1-1,0 0 1,0-1-1,-1 1 1,1 0-1,0-1 1,0 1-1,0 0 1,-1-1-1,1 1 1,0-1-1,0 1 1,0 0-1,0-1 1,0 0-1,-2-8-267,0-1 0,1 0 0,1 1 0,0-12 0,0 13 253,1-14-183,0-1 1,2 1-1,0-1 1,1 1-1,2 0 1,11-32 0,-11 40 309,1-1 0,0 1 0,1 0 1,0 1-1,1 0 0,0 0 1,1 1-1,1 0 0,0 1 1,16-13-1,-20 19 140,1 0 1,0 0-1,0 1 0,0 0 1,0 1-1,1 0 0,-1 0 1,1 1-1,0 0 0,0 0 1,0 1-1,0 0 1,0 0-1,0 1 0,0 1 1,13 1-1,10 4 218,0 2 1,-1 1-1,36 15 1,-27-10-498,-18-6-220,0-2 0,1 0 0,-1-1-1,1-2 1,32 2 0,-48-4-27,0-1 1,1-1-1,-1 1 1,0-1-1,0 0 1,0 0-1,0-1 0,0 0 1,-1-1-1,1 1 1,-1-1-1,1 0 0,-1-1 1,0 0-1,0 0 1,0 0-1,-1 0 1,1-1-1,-1 0 0,0 0 1,4-7-1,16-36-2424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1 568 2793,'0'0'2159,"2"-32"-770,16-101 125,-17 129-1444,0 0 1,0 0-1,0 0 1,0 0-1,1 0 1,0 0-1,0 1 1,0-1-1,0 0 0,1 1 1,-1 0-1,1-1 1,0 1-1,0 0 1,0 1-1,0-1 1,0 0-1,1 1 0,-1 0 1,1-1-1,0 2 1,0-1-1,4-1 1,5-4 72,66-31 257,49-27-2140,-110 55 890,-1-1-1,-1-1 1,0-1-1,28-28 1,-39 36 931,-1 0 0,0 0 1,-1 0-1,1 0 0,-1-1 0,0 1 0,0-1 1,-1 1-1,0-1 0,0 0 0,0 0 0,-1-1 1,1 1-1,-2 0 0,1 0 0,-1 0 0,0-1 1,-1-9-1,1 15 2,0 1 1,0 0-1,0-1 1,0 1-1,0-1 1,0 1-1,-1-1 1,1 1 0,0-1-1,0 1 1,-1 0-1,1-1 1,0 1-1,-1-1 1,1 1-1,0 0 1,-1-1-1,1 1 1,0 0-1,-1 0 1,1-1-1,-1 1 1,1 0-1,0 0 1,-1-1-1,1 1 1,-1 0-1,1 0 1,-1 0-1,1 0 1,-2 0-1,2 0-11,-1 0 0,0 0 0,1 1 0,-1-1 0,0 0-1,1 1 1,-1-1 0,0 1 0,1-1 0,-1 0 0,1 1 0,-1-1-1,1 1 1,-1 0 0,1-1 0,-1 1 0,1-1 0,0 1-1,-1 0 1,1-1 0,0 1 0,-1 0 0,1-1 0,0 1-1,0 0 1,0 0 0,0-1 0,0 1 0,0 0 0,-5 38 1234,2 0-1,4 65 1,1-29-100,0 513 3557,0 5-4262,-1-567-616,-1-18-58,1 1 0,-1-1 0,0 1 0,-1-1 0,0 1 0,0-1 0,-5 16 0,5-22 68,0-1-1,0 0 1,0 0-1,-1 0 1,1 0-1,0 0 1,-1 0-1,1-1 0,0 1 1,-1 0-1,1-1 1,-1 1-1,1-1 1,-1 1-1,1-1 1,-1 0-1,1 1 1,-1-1-1,1 0 1,-1 0-1,0 0 1,1 0-1,-1-1 1,1 1-1,-1 0 1,1-1-1,-1 1 1,1-1-1,-1 1 1,1-1-1,0 0 1,-3-1-1,0-1-154,-1 0 0,1-1 0,1 1-1,-1-1 1,0 0 0,1 0 0,0 0 0,0 0 0,0 0 0,-3-8-1,-21-53-1769,0-24-476,-25-149 0,-13-49 1728,65 284 960,-1 0 1,0 0 0,0 0-1,-1 1 1,1-1-1,-1 0 1,1 1 0,-1-1-1,0 1 1,0-1-1,0 1 1,0 0 0,0 0-1,0-1 1,-1 2-1,-3-4 1,5 5-85,0-1 0,0 1 0,0 0 1,0 0-1,0 0 0,0-1 0,1 1 0,-1 0 0,0 0 0,0 0 1,0 0-1,0 1 0,0-1 0,0 0 0,0 0 0,0 0 0,0 1 0,0-1 1,0 1-1,0 0 0,-1 0-35,0 0 1,0 1-1,1-1 0,-1 1 1,1 0-1,-1-1 0,1 1 1,0 0-1,-1 0 0,1 0 1,-1 3-1,-5 11 147,0 1 0,2 0 0,0 0 0,1 0 0,0 0 0,1 1-1,1-1 1,1 1 0,2 28 0,-1-45-238,1 0 1,-1-1-1,1 1 0,-1 0 0,1 0 0,0 0 1,-1 0-1,1 0 0,0-1 0,0 1 0,0 0 1,0-1-1,-1 1 0,1 0 0,0-1 0,0 1 1,0-1-1,0 0 0,0 1 0,0-1 0,0 0 1,0 0-1,0 1 0,1-1 0,-1 0 0,0 0 1,0 0-1,0 0 0,0 0 0,0-1 1,0 1-1,2-1 0,2 1-120,0-1 0,0 0 0,1 0 0,-1 0 1,9-4-1,-5-2-72,1 0 0,-1-1 0,0 0 0,-1 0 0,1-1 1,-2 0-1,11-16 0,12-12 36,-12 17 343,0 1-1,1 0 1,1 2 0,0 0 0,2 1 0,0 2 0,0 0-1,1 1 1,40-15 0,10 3-89,27-11-1381,-88 31 332,0-2-1,-1 1 0,15-12 0,5-10-3669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5273,'0'0'9197,"-3"4"-8517,1 0-437,0 0 1,0 0-1,0 0 1,0 0-1,1 1 0,-1-1 1,1 0-1,0 1 1,1-1-1,-1 1 1,1 4-1,0 64 1896,2-23-944,-30 309 3921,-23-5-3550,29-168-1608,18-178-357,1-15 133,-1-17-336,1-43-1866,3-1 0,3 1 1,2 0-1,18-79 0,11 2-379,20-90 194,-21 1 3884,-32 209 2762,-1 39-3358,-23 445 7796,7-224-6979,9-1-7896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4697,'0'0'4014,"18"-13"-2682,52-39 213,-53 39 6100,-37 12-6070,-10 8-3578,1 8-2174,3 0-2857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1 596 7634,'0'0'11594,"252"-170"-11106,-152 106-344,1-3-144,-9 3-568,-8 4-1288,-12-8-953,-22 12-2200,-21 10-80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3881,'0'0'5118,"-7"47"-2593,0 0-1708,-21 258 4347,23-97-1438,-16 245-1271,18-425-2495,-2 31-448,-24 96 0,29-153 316,-1 0 0,1 0 0,-1 0 0,1 0 0,-1 0 0,0 0 0,0 0 0,0 0 0,0-1 0,0 1 0,-1 0 0,-1 2 0,3-4 111,-1 0 0,1 0 0,0 0 1,0 0-1,-1 0 0,1 0 0,0 0 0,0 0 0,-1 0 0,1 0 0,0 0 1,0 0-1,-1 0 0,1 0 0,0 0 0,0 0 0,-1 0 0,1 0 0,0 0 1,0 0-1,-1 0 0,1-1 0,0 1 0,0 0 0,0 0 0,-1 0 0,1 0 1,0-1-1,0 1 0,0 0 0,-1 0 0,1 0 0,0-1 0,0 1 0,-8-20-2124,-16-116-4214,14 69 4854,-12-68-1820,-2 6-1124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81 266 4329,'0'0'2758,"-8"37"-1279,-47 224 1231,49-232-2425,1 0 1,2 1-1,0 33 0,4-64-336,0 1 1,0 0-1,1 0 0,-1 0 0,0-1 0,0 1 0,0-1 0,0 1 1,1-1-1,-1 1 0,0-1 0,0 0 0,0 0 0,1-1 0,15-20-328,0-1-1,-2 0 1,0-1-1,15-37 0,-8 17 15,103-165-1738,-104 179 1906,2 1 0,1 1 0,1 1 1,45-36-1,-57 54 681,0 1 0,0 0-1,1 2 1,0-1 0,0 2 0,0 0-1,16-4 1,41-15 1259,-62 21-1624,4-4-36,1 1-1,-1 1 1,1 0-1,0 1 1,0 1-1,1 0 1,-1 1-1,23-1 1,-35 3-69,0 0-1,-1 0 1,1 1 0,0-1 0,0 1 0,0-1 0,0 1-1,0 0 1,-1-1 0,1 1 0,0 0 0,-1 0 0,1 0-1,-1 1 1,1-1 0,-1 0 0,1 1 0,-1-1 0,0 0 0,0 1-1,1-1 1,-1 1 0,0 0 0,-1-1 0,1 1 0,0 0-1,0 0 1,-1 0 0,1 2 0,1 6 105,0 0 1,-1 0-1,0 0 1,-2 16-1,1-12 20,0 7-33,-2 1 0,0 0 0,-2-1 0,0 1 0,-1-1 0,-2 0 1,0 0-1,-1-1 0,-1 0 0,0-1 0,-20 29 0,-28 38-78,-3-1-1,-129 136 1,173-204-239,1-1-145,-29 26 0,39-39 30,1 1 0,-1-1 1,0 0-1,0 0 0,0-1 0,-1 1 1,1-1-1,0 0 0,-1-1 1,1 1-1,-10 0 0,14-2 255,0 0-1,1 1 1,-1-1 0,0 0-1,1 0 1,-1 0-1,0-1 1,1 1-1,-1 0 1,0 0 0,1 0-1,-1 0 1,0-1-1,1 1 1,-1 0 0,1-1-1,-1 1 1,0 0-1,1-1 1,-1 1 0,1-1-1,-1 1 1,1-1-1,-1 1 1,1-1-1,0 1 1,-1-1 0,1 1-1,0-1 1,-1 0-1,1 1 1,0-1 0,0 1-1,-1-1 1,1 0-1,0 1 1,0-1-1,0 0 1,0-1 0,-4-17-873,1-1 1,-1-23 0,2-56-1577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1 29 3233</inkml:trace>
  <inkml:trace contextRef="#ctx0" brushRef="#br0" timeOffset="1">1 29 3233,'172'67'2680,"-147"-67"-791,13 0 271,16 0 233,9 11-1,13 17-431,-5 4-633,0-4-536,-8-3-472,-12-7-320,-5-4-712,-17-10-1529,-4-4-271,-12 0-193,-1-32-591,-7-46 303,-5 7 1425,0-3-33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3513,'0'0'5932,"37"0"-4595,119-1-408,-138 1-844,0 0 0,-1-2 0,1 0 0,-1-1 1,0-1-1,25-8 0,-19 5-155,-17 5-143,31-11-389,-35 12 423,-1 1 1,0-1 0,0 0 0,1 1 0,-1-1 0,0 0 0,0 1 0,0-1 0,0 0 0,0 0 0,0 0 0,0 0-1,0 0 1,-1 0 0,1 0 0,0 0 0,0-1 0,-1 1 0,1 0 0,-1 0 0,1-1 0,0-1 0,-2 3 112,1-1 1,0 1 0,-1-1 0,1 1 0,0 0 0,-1-1 0,1 1 0,-1 0 0,1-1 0,-1 1-1,1 0 1,0 0 0,-1-1 0,1 1 0,-1 0 0,1 0 0,-1 0 0,1 0 0,-1 0-1,0 0 1,1 0 0,-1 0 0,1 0 0,-1 0 0,1 0 0,-1 0 0,1 0 0,-1 0 0,0 0-1,-5 0-182,-131-12 585,137 12-261,-1-1-1,0 1 0,1 0 1,-1 0-1,0 0 1,1-1-1,-1 1 0,0 0 1,0 0-1,1 0 0,-1 0 1,0 0-1,1 0 1,-1 1-1,0-1 0,1 0 1,-1 0-1,0 0 1,1 1-1,-1-1 0,0 0 1,1 1-1,-1-1 1,0 1-1,1-1 0,-1 0 1,1 1-1,-1-1 1,1 1-1,-1 0 0,1-1 1,0 1-1,-1-1 0,1 1 1,0 0-1,-1-1 1,1 1-1,0-1 0,0 1 1,-1 0-1,1 1 1,6 31 1974,-5-29-2118,63 180 3946,-48-124-3324,-3 1-1,-2 0 1,-4 1-1,1 85 1,-7-111-542,-1-9-325,-3 41 0,2-60 83,0 0 0,-1 0 0,0 0 1,-1 0-1,1-1 0,-1 1 1,-1-1-1,1 0 0,-8 10 0,5-8-436,-1-1-1,-1 0 1,1 0-1,-2-1 1,1 0-1,-1 0 1,0-1-1,0 0 1,-19 8-1,-18-2-3051</inkml:trace>
  <inkml:trace contextRef="#ctx0" brushRef="#br0" timeOffset="1">34 571 5641,'0'0'6986,"164"226"-6986,-164-176-2809,0-11-2824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5001,'0'0'8103,"42"20"-5354,22 9-1379,85 28 0,-100-45-769,2-1-1,-1-3 1,72 3-1,238-1 1370,528-35 1195,-203-40-1624,-35 2-846,448 12-390,-1065 51-440,322 1-1040,-122 1-5964,-128-2-2753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1328,'0'0'17788,"293"32"-20492,-209-53-5666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10074,'0'0'5113</inkml:trace>
  <inkml:trace contextRef="#ctx0" brushRef="#br0" timeOffset="1">974 7 9066,'0'0'6873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6385,'0'0'6090,"-5"240"-3898,5-116-95,0 14-601,0 15-696,0 3-472,0-4-328,0-10-624,17-33-2169,33-52-1063,1-39-649,-5-18 912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1024,'0'0'11515,"4"16"-9264,6 21-457,-3 0 0,4 52 0,-11 305 4512,-8-304-5189,-25 116 0,0-14-3374,25-69-7034,9-138 7174,0 1 0,2-1 1,0 0-1,5-16 0,5-15-2311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10858,'0'0'2117,"56"0"-1294,489 4-299,-46 1 674,402 12 435,-634-5-1579,395 69 0,-570-62 545,-1 4 1,165 65-1,-254-87-623,4 1 269,0 1 0,0 0 0,0 0 0,-1 0 0,1 1 0,7 6 0,-11-8 83,-1 0 1,1 0-1,-1 0 0,0 1 1,1-1-1,-1 0 0,0 1 1,-1-1-1,1 1 0,0-1 1,-1 1-1,1-1 0,-1 1 1,0 0-1,0-1 0,0 1 1,0-1-1,-1 5 0,-8 64 1788,4-36-1419,-1 49 1,5-41-454,1 45 58,13 110 1,-3-135-365,-1-2-556,-1 1-1,-2 73 1,-7-114-579,-1 0 0,-1 0 0,-10 39 1,9-46-169,-1-1-1,-1 1 1,0-1 0,-1 0 0,0 0-1,-15 17 1,-36 35-7761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17084,'0'0'2496,"315"-28"-2496,-22 21 0,56 3 448,-1 4 1105,-25 0 303,-38 22-1032,-54 2-696,-50 5-128,-51-1-1120,17 29-2377,-26-8-3016,-24-3-1889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4353,'0'0'6927,"49"-9"-5707,-4 1-873,40-7 507,0 3 0,94 0 0,32 11 549,92 1 56,113 0-14,76-1-124,1018 14 1010,-1284-4-2060,805 16 626,-815-27-836,321-45 1,13-58-62,4 0-3747,-535 102 3362,9-2-978,0 1 0,0 1 0,1 2-1,52 3 1,-75-1 762,1 1 0,0-1 0,-1 1-1,1 0 1,-1 1 0,0-1 0,7 5 0,-6-2-338,0 0 1,-1 0-1,0 1 1,6 6-1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6185,'0'0'6010,"47"28"-4013,11 6-892,112 48 0,-133-70-671,1-2-1,0-1 0,0-2 1,72 4-1,216 5 1432,1187-4 3143,-1005-13-3800,276 2-530,870-3 328,-1237-10-4063,32 0-3264,-330 12 252,-25 0 47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8362,'0'0'12658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16291,'0'0'3113</inkml:trace>
  <inkml:trace contextRef="#ctx0" brushRef="#br0" timeOffset="1">495 238 13003,'0'0'8041,"38"-188"-21155,-71 139 8137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9386,'0'0'4969,"-10"37"-2763,-38 122-2,37-126-1763,-2 0 0,-1 0 0,-2-1 0,-1-1 0,-28 39 0,21-33-263,-49 63-155,-5-3 1,-104 102 0,121-134-630,60-65 591,-3 5-176,-1-1 0,1 1 0,0 0 0,0 0 0,0 0 0,1 1 0,0-1 0,-5 11 0,8-15 140,0-1-1,0 0 1,0 1 0,0-1-1,0 0 1,-1 1-1,1-1 1,0 0-1,0 0 1,0 1 0,0-1-1,0 0 1,0 1-1,0-1 1,1 0 0,-1 1-1,0-1 1,0 0-1,0 1 1,0-1 0,0 0-1,0 0 1,1 1-1,-1-1 1,0 0 0,0 1-1,0-1 1,1 0-1,-1 0 1,0 0 0,0 1-1,1-1 1,-1 0-1,0 0 1,0 0 0,1 0-1,0 1 1,14 1-681,-10-2 420,83-1-399,-59-1 569,0 2 0,0 1-1,53 8 1,-77-7 172,0-1 1,0 0-1,0 1 0,-1 0 1,1 0-1,-1 0 0,1 1 0,-1 0 1,0 0-1,0 0 0,0 0 1,0 0-1,0 1 0,-1 0 0,0-1 1,1 2-1,-1-1 0,-1 0 1,1 0-1,-1 1 0,0-1 0,0 1 1,3 8-1,-1 5 173,-1 1-1,0-1 0,-2 1 1,0 0-1,-2 23 1,-1-13 37,-1-1 1,-1 0-1,-2 0 0,0 0 1,-12 28-1,-61 135 441,16-44-481,59-136-193,-4 8-6,1-1 0,0 1 1,2 1-1,0-1 0,1 1 1,-1 23-1,7-32-165,10-17-191,0-6 127,0 0-1,-1-2 1,0 1 0,0-1-1,-2-1 1,9-17-1,37-67-2594,51-130-1,23-111-2575,-9-38 1667,-51 128 7051,-64 228-2527,10-27 1397,-13 47-1978,-1-1-1,1 1 0,-1-1 0,1 1 1,0 0-1,0-1 0,0 1 1,0 0-1,0 0 0,0 1 1,1-1-1,-1 0 0,0 1 1,1-1-1,2 0 0,11-4 456,0 1 1,0 1-1,0 1 0,23-3 0,72 0 741,-80 4-1173,5 1-87,-7-2-249,0 2 0,0 2 0,41 5 0,-69-6 29,0 0 1,0 0-1,0 0 1,0 1-1,1-1 1,-1 1 0,0-1-1,0 1 1,0-1-1,0 1 1,0 0-1,0-1 1,0 1-1,0 0 1,0 0 0,0 0-1,-1-1 1,1 1-1,0 0 1,-1 0-1,1 0 1,0 1-1,-1-1 1,1 0 0,-1 0-1,0 0 1,1 2-1,0 0-136,-1 0 1,0 1-1,0-1 0,-1 1 0,1-1 0,0 0 1,-1 1-1,-1 4 0,-1-1-127,0 0 0,0 0 0,0 0 0,-1-1 0,0 1 0,0-1 0,0 0 0,-9 9 0,-50 44-2239,57-55 2397,-303 228-4036,-51 44 8004,352-270-3426,0 1 0,1 0 1,0 1-1,0-1 0,0 1 1,1 0-1,0 1 1,1 0-1,-7 14 0,11-22-321,1 0 0,0-1 0,-1 1 0,1 0 1,0 0-1,-1 0 0,1-1 0,0 1 0,0 0 0,0 0 0,0 0 0,0-1 0,0 1 0,0 0 0,0 0 0,0 0 0,0 0 0,1-1 0,-1 1 0,0 0 0,0 0 1,1 0-1,-1-1 0,1 1 0,-1 0 0,0-1 0,1 1 0,-1 0 0,1-1 0,0 1 0,-1-1 0,1 1 0,0 0 0,-1-1 0,1 0 0,0 1 0,4 1 76,-1-1 0,1 0 0,0 0-1,0-1 1,-1 1 0,6-1 0,-9 0-103,25 0 101,1-1 1,-1-1 0,1-1 0,-1-2 0,0-1-1,-1 0 1,43-18 0,-6-3-150,110-66-1,2-24-920,-148 97 235,-1-2 1,-1 0-1,-2-2 1,27-33-1,-44 50 423,0 1 1,0-1-1,-1-1 0,1 1 0,-2-1 0,1 1 1,-1-1-1,0 0 0,-1-1 0,0 1 0,0 0 1,-1-1-1,0 1 0,0 0 0,-1-1 0,-1-13 1,-13-38-1345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0 224,'0'0'11105,"-5"5"-9390,3-4-1599,1 1 1,-1-1-1,1 1 1,-1-1-1,1 1 0,0 0 1,0-1-1,0 1 0,0 0 1,0 0-1,0 0 0,1 0 1,-1 0-1,0 0 0,1 0 1,0 0-1,-1 0 1,1 0-1,0 4 0,2 15 411,0 0-1,6 23 0,-2-12-140,65 580 3234,-32-206-2906,-18-254-606,8 71-3449,-30-263 1513,1 1 0,3-1-1,1 1 1,1-1 0,18-61 0,-3 33 723,3 1 1,45-93-1,-59 141 1122,-6 12 111,1-1 0,0 0 0,0 1 0,1 0 1,0 0-1,7-7 0,-10 12 521,-1 7 215,-2 3-536,0 0-1,0-1 1,-1 1-1,0 0 1,0-1 0,-1 1-1,0-1 1,0 0-1,-1 0 1,0 0-1,-5 7 1,-2 4 137,-49 81 928,-5-4-1,-115 132 1,170-215-1382,-46 48 24,51-55-105,-1 0 0,0 0 1,0 0-1,0-1 0,-1 0 1,1 0-1,-11 4 0,16-7-11,0-1 0,-1 1 0,1-1 1,0 1-1,-1-1 0,1 0 0,-1 0 0,1 0 0,0 0 0,-1 0 0,1 0 0,0 0 0,-1 0 0,1 0 1,0-1-1,-1 1 0,1-1 0,0 1 0,-1-1 0,1 1 0,0-1 0,0 0 0,0 1 0,-1-1 1,1 0-1,0 0 0,0 0 0,0 0 0,1 0 0,-3-2 0,1-2-447,-1 1 0,1-1 1,0 0-1,0 0 0,1 0 0,-1 0 0,0-7 0,-8-67-5880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7298,'0'0'7049,"210"209"-7049,-143-167-544,-4-10-4033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81 9442,'0'0'8643,"38"-8"-8068,118-28-1558,-93 17-733,-35 1-2680,-28 23 3308,-3 63 2923,-4 0 0,-18 78 0,5-30 546,-22 177 2237,-8 456 0,50-701-4378,-1-9-93,1 0-1,2-1 1,2 1-1,12 55 0,-2-43-920,2-1-1,24 51 0,-38-134-4550,-13-205-5295,-12 3 5848,-10-253 4312,32 456 1083,0 11-36,1 0-1,1-1 1,0 1-1,6-25 1,-6 42-401,0-1 0,0 1 0,1 0 0,-1 0 0,1-1 1,0 1-1,0 0 0,1 1 0,-1-1 0,1 0 0,-1 1 0,1-1 1,0 1-1,1 0 0,-1 0 0,0 0 0,1 0 0,0 1 0,-1-1 1,1 1-1,0 0 0,0 0 0,1 1 0,-1-1 0,7-1 1,-3 2 100,-1 0 0,0 0 1,0 0-1,1 1 1,-1 0-1,0 1 1,12 1-1,-16-1-227,0 0 0,-1-1 0,1 1 0,-1 0-1,1 0 1,-1 1 0,1-1 0,-1 0 0,0 1-1,0 0 1,1-1 0,-1 1 0,0 0 0,-1 0-1,1 0 1,0 0 0,0 0 0,-1 1 0,0-1 0,1 0-1,-1 1 1,2 3 0,-1 5-125,1 0 1,-2 0-1,1 0 1,-1 0-1,-1 0 0,0 1 1,-1-1-1,0 0 0,-1 0 1,0 0-1,0 0 1,-1-1-1,-1 1 0,0-1 1,0 1-1,-1-1 0,-10 16 1,-10 11-1340,-1 0 0,-3-2 0,-32 33 1,29-33-466,-28 29-1260,-100 84 0,36-58 4845,90-69 1219,-64 27 0,129-64 703,21-22-3859,-41 30 485,285-234-833,-258 205-180,-2-1 0,-1-2 0,-2-2 0,-1-1 0,31-58 0,-53 80 349,-1 1-1,0-1 0,-2-1 0,-1 0 0,-1 0 0,0 0 0,-2 0 0,0-1 0,-2-39 1,0 47 264,0 0 1,1 0-1,1 0 1,0 1-1,1-1 1,0 1 0,1 0-1,1 0 1,0 0-1,1 1 1,12-18-1,-2 8-51,0 1-1,1 0 0,2 2 1,0 0-1,23-18 0,-36 33 423,0-1-1,0 1 0,1 0 0,-1 0 0,1 1 0,0 0 1,1 0-1,-1 1 0,9-3 0,-16 6-150,-1 0 0,1 0 0,0-1 0,-1 1 0,1 0 0,-1 0 0,1 0 1,0 0-1,-1 0 0,1 0 0,0 0 0,-1 0 0,1 0 0,0 0 0,-1 0 0,1 1 0,-1-1 0,1 0 0,0 0 0,-1 1 0,1-1 0,-1 0 0,1 1 0,-1-1 0,1 0 0,-1 1 0,1-1 0,-1 1 0,1-1 0,-1 1 0,1 0 1,1 22 1688,-3-13-1100,1 6 52,-2 0 0,0 1-1,-1-1 1,-1 0 0,-7 20 0,-36 82 2657,17-49-507,33-73-2845,0 0-1,0 0 0,1 1 1,-1-1-1,1 1 1,0-1-1,0 1 1,0 0-1,0 1 0,0-1 1,1 1-1,-1 0 1,1 0-1,-1 0 0,1 1 1,0-1-1,0 1 1,7-1-1,-11 3-45,0-1-1,0 0 1,0 1-1,-1-1 1,1 1-1,0-1 1,0 1-1,-1-1 1,1 1 0,0 0-1,-1-1 1,1 1-1,-1 0 1,1-1-1,-1 1 1,1 0-1,-1 0 1,1-1 0,-1 1-1,0 0 1,1 0-1,-1 0 1,0 0-1,0-1 1,0 1-1,0 0 1,0 0 0,0 0-1,0 0 1,0 1-1,1 36-8,-2-30 3,-6 205-471,6-183-290,2 51-1,0-77 717,0 1 0,1-1 0,-1 1-1,1-1 1,0 0 0,0 1 0,1-1-1,-1-1 1,1 1 0,0 0-1,0 0 1,0-1 0,0 0 0,1 0-1,-1 0 1,1 0 0,0 0 0,5 2-1,15 9 305,47 21 0,-58-29-33,-7-4-179,0 1-1,0-1 1,0 1-1,-1 0 1,1 1-1,-1-1 1,0 1 0,0 0-1,0 0 1,-1 1-1,1 0 1,-1-1-1,0 1 1,0 1-1,-1-1 1,0 1-1,0-1 1,0 1-1,-1 0 1,1 0-1,-1 0 1,1 9-1,-1-2-71,0 0 0,-2 0 0,1 0 0,-2 0 0,0 0 0,0 0 0,-1 0 0,-1 0 0,0 0 0,0-1 0,-2 1 0,0-1 0,0 0 0,-1-1 0,0 1 0,-1-1 0,0 0 0,-1-1 0,-13 15 0,2-5-67,-1-1 0,0-1 0,-1-2-1,-1 1 1,-1-2 0,0-1 0,-1-1 0,0-1-1,-1-1 1,-1-1 0,1-2 0,-1 0 0,-1-2-1,1 0 1,-1-2 0,0-1 0,0-2 0,-45-2-1,66 1-51,-1-1 0,1 0 0,0 0 0,0-1 0,0 0-1,0 0 1,0 0 0,0-1 0,0 0 0,1 0-1,0 0 1,-1-1 0,1 0 0,0 0 0,1 0-1,-1 0 1,1-1 0,-7-9 0,6 6-24,0-1 0,1 0-1,0 1 1,1-1 0,0 0 0,0-1 0,1 1-1,0 0 1,1-1 0,0 0 0,0-14 0,1 9 78,0 7 177,0 1 1,0 0-1,0 0 1,1 0-1,2-10 1,-2 15 18,0 1 0,-1-1 0,1 0 0,0 0 0,0 1 0,0-1 1,0 1-1,0-1 0,1 1 0,-1-1 0,0 1 0,1-1 1,-1 1-1,1 0 0,-1 0 0,1 0 0,0 0 0,0 0 0,-1 0 1,1 1-1,0-1 0,0 0 0,3 0 0,15-1 610,1 0 0,-1 1 0,1 1-1,-1 1 1,1 0 0,-1 2 0,0 1 0,0 0 0,0 1 0,35 15-1,60 29 47,45 16-1658,-46-30-3418,-24-18-2481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1896,'0'0'19997,"185"-4"-18605,-114-6-416,-3-4-472,-1-4-304,-13 4-200,-8 7-728,-12 7-1736,-5 0-2273,-4 7-1145,-12 10 913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11578,'0'0'4545,"306"14"-3520,-193-35-1001,-8-15-24,0-24-2073,-29 11-2536,-26 6-24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7730,'0'0'4417,"-4"266"-1785,8-100 81,30 50-97,8 32-1111,-5-18-689,-16-53-528,-16-56-152,-5-47-136,0 4 0,-13-7-888,-25-11-1113,-4-39-839,-8-60 335,8-38-3016,8-30 896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164 256 3593,'0'0'4891,"-17"36"-2845,1-1-1644,-9 17 429,2 1 0,-28 99 1,41-109-498,2-1 1,2 1 0,-1 80-1,6-121-436,1 0-1,0 0 0,0 0 0,1 0 0,-1 0 0,0 0 0,1 0 1,-1 0-1,1 0 0,-1 0 0,1-1 0,0 1 0,0 0 0,0 0 0,0-1 1,0 1-1,0-1 0,1 1 0,1 2 0,-1-4 22,-1 1 0,0-1 0,1 1 0,-1-1 0,1 1 0,-1-1 0,1 0 0,-1 0 0,1 0 0,-1 0 0,1 0 0,-1 0 0,1 0 1,-1 0-1,1 0 0,-1-1 0,1 1 0,-1-1 0,1 1 0,-1-1 0,0 0 0,1 1 0,-1-1 0,0 0 0,0 0 0,2-1 0,5-6-1,0 0-1,0 0 1,-1-1 0,-1 0 0,1 0 0,6-15-1,2 0 56,40-57 673,3 4 1,3 2-1,3 3 0,4 2 0,2 4 1,110-80-1,-151 125-500,25-19 499,96-56 0,-141 92-637,0 0 0,0 1 1,0 0-1,0 0 0,0 1 0,1 0 1,-1 0-1,1 1 0,-1 1 0,1-1 0,0 2 1,10 0-1,-18 0 1,1 0 0,-1-1 0,0 1-1,0 0 1,0 0 0,0 0 0,-1 0 0,1 0 0,0 1 0,0-1 0,-1 1 0,1-1 0,0 1 0,-1-1 0,0 1 0,1 0-1,-1 0 1,0 0 0,0 0 0,0 0 0,0 0 0,0 0 0,-1 0 0,1 0 0,0 0 0,-1 3 0,2 7 124,0 0-1,-1 0 1,-1 19 0,0-17 56,0 15 237,-1-1 0,-1 1 0,-1 0 0,-1-1 0,-2 0 0,-1 0-1,-1 0 1,-15 31 0,-15 24-283,-4-2 1,-3-2-1,-81 107 1,117-174-278,0 1-170,-2 0 0,-22 21 0,30-31 155,1-1-1,-1 0 1,0 0 0,0 0 0,-1 0 0,1 0-1,0 0 1,-1-1 0,1 0 0,-1 0-1,1 0 1,-1 0 0,1 0 0,-1-1 0,0 1-1,0-1 1,1 0 0,-6-1 0,7 1 16,0 0-1,0-1 1,0 0 0,0 1 0,0-1 0,1 0-1,-1 0 1,0 0 0,0 0 0,1 0 0,-1 0-1,0-1 1,1 1 0,0 0 0,-1-1 0,1 1-1,0-1 1,-3-3 0,-10-35-889,12 32 842,-8-36-228,3-1 0,1 0 0,3 0-1,3-62 1,0 82 413,-1 17 30,2 0 1,-1 0-1,1 0 1,0-1-1,1 1 1,0 0-1,5-15 1,-5 20 29,0-1-1,0 1 1,1-1 0,-1 1 0,1 0-1,-1 0 1,1 0 0,0 0-1,0 0 1,1 1 0,-1-1 0,0 1-1,1 0 1,-1 0 0,1 0 0,0 1-1,7-3 1,6 0 120,0 1-1,0 0 0,1 2 1,-1 0-1,0 0 1,1 2-1,-1 0 0,0 1 1,1 1-1,-1 1 0,0 0 1,-1 1-1,1 1 1,16 8-1,-12-4-266,-1 2-1,0 0 1,-1 2 0,0 0-1,-1 1 1,0 1 0,-2 0-1,0 2 1,0 0 0,-2 0-1,19 32 1,-30-45-553,0 1-1,-1 0 1,1 0 0,-1 0 0,0 0 0,1 8 0,-2-5-3560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11859,'0'0'6169,"273"32"-5465,-164-32-152,-4-18-552,-13-7-16,-20-3-992,-26 7-1441,-33-15-775,-13 5-881,0 2-136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2168,'0'0'10040,"1"45"-7604,-1-17-1972,0 13 298,1 0-1,3 0 1,0 0-1,3-1 1,23 77 0,-16-78-139,97 311 2515,-96-289-3011,-2 1 0,-3 1-1,3 112 1,-13-159-327,0 1-1,-2-1 1,1 0-1,-2 0 1,0 0-1,-1-1 1,-9 25-1,10-34-30,0 0 0,0 0 0,-1 0-1,0-1 1,0 0 0,0 1 0,0-1-1,-1-1 1,0 1 0,0-1 0,0 1-1,-1-2 1,1 1 0,-1 0 0,0-1 0,0 0-1,0-1 1,-1 1 0,1-1 0,-11 2-1,9-2-109,1-1 1,-1 1-1,0-1 0,0-1 0,0 1 0,0-1 0,0-1 0,0 1 0,1-1 0,-1-1 0,0 0 0,1 0 0,-1 0 0,1-1 0,-1 0 0,-12-8 0,5-1-304,1-2-1,0 0 0,1 0 0,-13-20 0,-50-80-2264,18 8 472</inkml:trace>
  <inkml:trace contextRef="#ctx0" brushRef="#br0" timeOffset="1">1 805 280,'0'0'13819,"268"60"-12987,-184-39-832,-4-3-208,25-4-2096,-21-7-3001,-9-3 287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11162,'0'0'7986,"-30"31"-19876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6393,'0'0'7386,"482"159"-5690,-62-159 201,67-25-353,29-35-536,-25-7-400,-59 3-280,-8 8-55,-43 2-257,-45 8-16,-76 15-417,-37-1-2247,-76 14-2433,-55 0-1825</inkml:trace>
  <inkml:trace contextRef="#ctx0" brushRef="#br0" timeOffset="1">5145 170 20620,'0'0'7834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7482,'0'0'6057,"285"82"-4417,-172-75 105,13-7-393,4 0-856,-12-7-496,-22-11-416,-24-7-1496,-30-21-641,-21 7-1664,-17-7-88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0 5305,'-16'36'1368,"-216"447"3391,207-433-4229,-317 608 1963,334-644-2574,3-4-94,0 0 0,-1-1 1,0 0-1,0 0 0,-1 0 1,0-1-1,0 0 0,-15 13 0,22-21 144,-1 0-1,1 1 0,0-1 0,-1 0 1,1 1-1,0-1 0,-1 0 0,1 1 1,0-1-1,-1 0 0,1 0 0,-1 0 1,1 1-1,-1-1 0,1 0 0,0 0 1,-1 0-1,1 0 0,-1 0 0,1 0 1,-1 0-1,1 0 0,-1 0 0,1 0 1,-1 0-1,1 0 0,0 0 0,-1 0 1,1 0-1,-1 0 0,1 0 0,-1-1 1,1 1-1,0 0 0,-1 0 0,1-1 1,-1 1-1,1 0 0,0 0 0,-1-1 1,1 0-1,-3-23-1369,3 20 1208,1-15-125,2 0-1,-1 0 1,2 0 0,1 0-1,0 1 1,1-1-1,1 1 1,1 1 0,0 0-1,1 0 1,1 0-1,19-23 1,0 4 47,1 2 1,2 1-1,1 1 1,49-36-1,-49 44 195,1 0 0,2 3 0,41-21 0,-56 33 230,1 1-1,-1 0 1,1 2-1,0 0 1,0 1-1,1 2 1,25-2-1,-46 5-91,0 0-1,0 0 0,1 0 0,-1 0 0,0 0 0,1 0 0,-1 0 0,0 1 1,0-1-1,1 1 0,-1 0 0,0 0 0,0 0 0,0 0 0,0 0 0,0 0 1,0 0-1,0 1 0,0-1 0,-1 1 0,1-1 0,-1 1 0,1 0 0,-1 0 1,1-1-1,-1 1 0,0 0 0,0 0 0,0 0 0,0 0 0,0 1 0,1 2 0,-1 4 125,0 1 0,0 0-1,0 0 1,-2 0 0,1-1 0,-3 16-1,-1-1 155,-1-1-1,-1 0 1,-1 0 0,-19 42-1,-54 84 1132,29-57-512,38-69-711,4-8 125,0 1 0,1 0 1,1 1-1,0 0 0,2 0 0,0 1 1,-5 29-1,9-40-101,1-6-245,0-1 0,-1 1-1,1-1 1,0 1 0,0-1 0,0 1 0,0-1 0,0 1 0,-1-1 0,1 1 0,0-1 0,0 1 0,1-1 0,-1 1 0,0-1 0,0 1 0,0 0 0,0-1 0,0 1 0,0-1 0,1 1-1,-1-1 1,0 0 0,0 1 0,1-1 0,-1 1 0,0-1 0,1 1 0,-1-1 0,1 0 0,-1 1 0,0-1 0,1 0 0,-1 1 0,1-1 0,-1 0 0,1 0 0,-1 1 0,1-1 0,-1 0-1,1 0 1,-1 0 0,1 0 0,-1 0 0,1 0 0,-1 1 0,1-1 0,-1 0 0,1-1 0,0 1 0,-1 0 0,1 0 0,0 0 0,8-1 49,1 0 0,-1-1 1,1 0-1,-1-1 0,0 1 0,0-2 1,0 1-1,0-1 0,-1-1 0,0 0 1,0 0-1,13-10 0,12-13-53,45-49-1,-63 62-10,168-200-1816,-21-11-4031,-96 127 1059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9058,'0'0'10023,"-23"35"-8678,4-6-1165,-24 40 81,-79 92-1,49-73-1261,-4-3 0,-113 96 0,179-171 629,9-9 280,1 1 0,-1 0 0,0-1 0,1 1 0,-1-1 0,0 0-1,0 0 1,0 0 0,0 0 0,0 0 0,-1 0 0,1 0 0,0 0 0,0-1-1,-1 1 1,-1-1 0,4-5-1041,4-4 926,1 1 1,0 0 0,1 0 0,-1 1 0,1-1 0,1 1 0,0 1 0,0-1 0,0 1 0,0 0 0,1 1 0,10-5-1,-8 3 264,2 1 0,-1 0-1,1 1 1,0 1-1,0 0 1,0 0 0,0 1-1,25-2 1,-34 4 42,1 1 1,-1 0 0,0 1-1,0-1 1,0 1 0,0-1-1,0 1 1,0 0 0,0 0-1,0 0 1,0 1 0,0-1-1,0 1 1,0-1 0,-1 1-1,5 4 1,-3-2 84,-1 0 1,0 0-1,1 0 1,-1 1-1,-1-1 1,1 1 0,-1 0-1,0 0 1,2 6-1,2 10 527,-1 1 0,-2 0 0,3 41 0,-6-58-634,1 433 4014,-2-419-4094,-5 67 186,5-78-270,-1 0 0,1 0-1,-1 0 1,-1 0 0,0-1 0,0 1 0,0-1 0,-5 8 0,8-14 27,0-1-1,-1 1 0,1-1 1,0 1-1,-1 0 1,1-1-1,0 1 0,-1-1 1,1 1-1,-1 0 1,1-1-1,-1 1 1,1-1-1,-1 0 0,1 1 1,-1-1-1,1 1 1,-1-1-1,1 0 0,-1 1 1,0-1-1,1 0 1,-1 0-1,0 0 0,1 1 1,-1-1-1,0 0 1,1 0-1,-1 0 0,0 0 1,0 0-1,1 0 1,-1 0-1,0 0 0,1-1 1,-1 1-1,0 0 1,1 0-1,-1 0 0,1-1 1,-1 1-1,0 0 1,1-1-1,-1 1 0,1-1 1,-1 1-1,1-1 1,-1 1-1,1-1 1,-1 1-1,1-1 0,-1 1 1,1-1-1,0 1 1,-1-1-1,1 0 0,0 1 1,0-1-1,-1 0 1,1 1-1,0-1 0,0-1 1,-13-45-2898,7 2 894,2 0-1,3-71 0,2 57 1045,0-110-2241,6 2-79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2056,'0'0'7114,"44"0"-6578,147 0-264,336 0 787,-525 0-1041,0 0-1,-1 0 1,1 0 0,0 0-1,0 1 1,-1-1 0,1 1-1,0-1 1,-1 1-1,1 0 1,0-1 0,-1 1-1,1 0 1,-1 0 0,1 0-1,-1 0 1,0 0 0,1 1-1,-1-1 1,2 2 0,-2 0 12,1 0 0,0 0 0,-1 0 0,0 0-1,0 0 1,0 0 0,0 0 0,0 1 0,-1-1 0,1 6 0,-1-2-15,0 0-1,0 0 1,-1 0-1,0 0 0,0 0 1,-1 0-1,0 0 1,0 0-1,0-1 0,-7 12 1,-13 14-519,-2-2 1,-36 36-1,30-34-564,-22 24-2066,5-11-2153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8066,'0'0'15475,"0"248"-13635,0-142-215,0 11-457,0 3-336,0-3-408,0-7-424,0-15-32,0-17-928,-4-14-1416,-9-25-3090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4881,'0'0'8939,"39"-3"-6698,128-6-409,-9 7-233,-145 1-1626,0 1 1,0 0-1,0 1 0,0 1 0,0 0 0,0 1 1,-1 0-1,1 1 0,-1 0 0,14 7 0,-24-10-55,0 0 0,0 0 0,0 1 0,-1-1-1,1 1 1,0-1 0,-1 1 0,1-1-1,-1 1 1,1 0 0,-1 0 0,0 0 0,0 0-1,0 0 1,0 0 0,0 0 0,0 0-1,0 0 1,-1 0 0,1 1 0,-1-1 0,0 0-1,1 0 1,-1 0 0,0 1 0,0-1-1,-1 0 1,0 4 0,0-1-11,0 0 0,-1-1 0,0 1 0,0-1 1,0 1-1,-1-1 0,1 0 0,-1 0 0,0 0 0,0 0 0,0 0 0,-1-1 1,-3 4-1,-17 11-179,-1 0 1,-1-2 0,-39 20-1,-88 31-229,138-61 453,-7 3-72,4-1-103,0 0 1,0-2-1,0 0 1,-1-1-1,-26 3 1,45-8 142,-1 1 1,1-1-1,-1 0 1,1 0-1,-1 0 1,1 0-1,-1 0 1,1 0-1,-1 0 1,1 0-1,-1 0 1,1 0-1,-1 0 1,1-1-1,-1 1 1,1 0-1,-1 0 1,1 0-1,-1-1 1,1 1-1,-1 0 1,1 0-1,0-1 1,-1 1-1,1 0 1,0-1-1,-1 1 1,1-1-1,0 1 1,-1 0-1,1-1 1,0 1-1,-1-1 1,6-18-1760,21-15-585,17-5-152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3577,'0'0'3059,"-6"39"-1453,-34 261 1943,-102 531 833,138-811-4471,4-17 18,-1 0 0,1 1 0,-1-1 1,0 0-1,0 1 0,0-1 0,-1 0 0,1 0 0,-1 0 1,1 0-1,-5 5 0,6-8 46,0 0 0,-1 0 0,1 0 0,0 0 0,0 0 0,-1 0 0,1 0 0,0 0 0,0 0-1,0 0 1,-1 0 0,1 0 0,0 0 0,0 0 0,0 0 0,-1 0 0,1 0 0,0 0 0,0 0 0,0 0 0,-1-1 0,1 1 0,0 0 0,0 0 0,0 0 0,0 0 0,0-1 0,-1 1 0,1 0 0,0 0-1,0 0 1,0 0 0,0-1 0,0 1 0,0 0 0,0 0 0,0 0 0,0-1 0,0 1 0,0 0 0,0 0 0,0-1 0,0 1 0,0 0 0,0 0 0,0 0 0,0-1 0,0 1 0,0 0 0,0 0 0,0 0-1,0-1 1,-2-24-1116,1-157-4392,1 87 2670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5385,'0'0'14458,"35"-28"-14061,-4 2-373,-4 2-36,1 1 1,2 1-1,0 2 1,1 1-1,1 1 1,43-17-1,-40 21-163,0 1 0,0 2-1,1 2 1,1 1 0,-1 1 0,1 3 0,49-1-1,-83 5 169,-1 0 0,1 0 0,-1 0 0,1 1 0,-1-1 0,0 1 0,1 0 0,-1 0 0,1 0-1,-1 0 1,0 0 0,0 0 0,0 1 0,0-1 0,0 1 0,0-1 0,0 1 0,0 0 0,-1 0 0,1 0-1,0 0 1,-1 0 0,0 0 0,1 0 0,-1 0 0,0 0 0,0 1 0,0-1 0,-1 0 0,2 4 0,0 8 85,0-1 0,-1 0 0,-1 1 0,-1 22 0,0-16 59,0-1-25,-2 0 0,0 0-1,0-1 1,-2 0 0,-1 0-1,0 0 1,-10 21 0,-72 116 403,72-129-470,-9 15-205,-2 0-1,-2-1 1,-65 68 0,89-103-92,-1-1 1,1 1 0,-1-1 0,-1 0-1,1 0 1,0-1 0,-1 0 0,0 0 0,0 0-1,0-1 1,0 0 0,-9 1 0,-3-1-1547,0-1 0,0-1 0,-28-4 1,-9-5-3687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4953,'0'0'9362,"235"-42"-8890,-160 3-472,-3 0-440,-9-14-1424,-21 14-1961,-17 3-296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43 3681,'0'0'7473,"-8"184"-5624,3-120-361,-3 0-560,0-1-496,-5-3-432,-4-13-464,5-16-1256,-1-31-1337,5 0-335,3-31 255</inkml:trace>
  <inkml:trace contextRef="#ctx0" brushRef="#br0" timeOffset="1">131 0 3465,'0'0'11850,"88"223"-9697,-84-141-801,-4 3-616,0 0-520,0-7-216,0-14-1248,0-22-2905,0-31-3529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2561,'0'0'11090,"227"14"-9618,-118-25-624,0-21-672,-8-3-176,-26 0-1424,-24-19-1496,-22 12-1217,-25-1-192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4249,'0'0'1526,"-3"31"345,-11 376 5262,15-229-4548,-4 237-35,0-359-2796,-2-2 0,-2 1 1,-3-1-1,-18 60 0,27-110 139,0 0-107,0 1 1,0-1 0,-1 1-1,1-1 1,-1 0-1,0 0 1,0 0 0,0 0-1,-1 0 1,0 0-1,1-1 1,-1 1 0,0-1-1,-1 0 1,1 0-1,-7 5 1,9-8 137,1 1 1,-1-1 0,0 0-1,0 1 1,0-1-1,0 0 1,1 0-1,-1 0 1,0 0-1,0 0 1,0 0 0,0 0-1,0 0 1,1 0-1,-1-1 1,0 1-1,0 0 1,0 0-1,1-1 1,-1 1 0,0 0-1,0-1 1,1 1-1,-1-1 1,0 1-1,0-1 1,1 0-1,-1 1 1,1-1-1,-1 1 1,1-1 0,-1 0-1,1 0 1,-1 1-1,0-2 1,-2-5-331,0 0 0,1 0 0,-1 0 1,-1-10-1,-29-232-5601,20 124 2313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3865,'0'0'6628,"0"24"-6293,0 73-611,2-80-254,5-15 350,6-13 159,-12 10-37,37-36 234,56-67 0,-35 36 186,113-107-249,-143 150-146,0 1 0,2 1 1,0 2-1,47-24 0,-75 43 107,-1 1 1,1-1-1,0 1 0,0 0 0,0 0 0,0 0 0,-1 0 1,1 0-1,0 1 0,0-1 0,1 1 0,-1 0 1,0 0-1,0 0 0,0 0 0,0 1 0,0-1 0,0 1 1,0-1-1,0 1 0,0 0 0,-1 1 0,4 0 0,-3 1-27,1 0 0,-1 1 0,-1-1 0,1 1 0,0-1 0,-1 1 0,0 0 0,0 0 0,0 0 0,0 0 0,0 0 0,-1 0 0,0 1 0,1 6 0,3 13 166,-2 0 1,-1 0-1,-1 1 1,-1-1-1,-1 1 1,-1-1 0,-1 0-1,-1 0 1,-1 0-1,-1-1 1,-2 1-1,0-1 1,-1-1-1,-1 0 1,-17 26-1,3-6-185,-1-2 0,-36 43 0,53-73-309,1-1 0,-2-1 0,1 0 0,-1 0 0,0 0 0,-1-1 0,1 0 1,-1-1-1,-1 0 0,1-1 0,-1 0 0,0-1 0,0 0 0,-19 4 0,28-7 157,-1-1 0,1 0-1,0 0 1,0 0 0,0 0-1,0-1 1,0 1-1,-1 0 1,1-1 0,0 0-1,0 1 1,0-1 0,0 0-1,0 0 1,1 0 0,-1 0-1,0 0 1,0-1 0,1 1-1,-1-1 1,0 1 0,1-1-1,0 1 1,-1-1-1,1 0 1,0 0 0,0 1-1,0-1 1,0 0 0,0 0-1,0 0 1,1 0 0,-1 0-1,0-1 1,1 1 0,0-2-1,-3-13-307,1 1 0,1 0 0,2-33 0,0 22 85,-1-9 82,1 0 0,7-38 0,-5 59 326,1 0-1,0 0 0,1 1 1,0-1-1,1 1 0,1 0 1,13-20-1,-17 30 129,0-1 1,1 1-1,0 0 0,-1 0 1,2 0-1,-1 0 0,0 1 0,1 0 1,-1 0-1,1 0 0,0 0 1,0 1-1,0 0 0,0 0 0,1 0 1,-1 1-1,0-1 0,1 1 1,-1 1-1,1-1 0,-1 1 0,1 0 1,-1 0-1,1 0 0,-1 1 1,1 0-1,7 2 0,8 3 315,0 1-1,0 1 0,-1 1 1,0 0-1,27 18 1,-39-22-484,2 2-122,1-1-1,0 0 1,0 0 0,1-1-1,21 6 1,-33-11 35,1 0-1,-1 0 1,1 0-1,-1 0 1,1 1 0,-1-1-1,1 0 1,-1 0-1,1 0 1,-1 0 0,0-1-1,1 1 1,-1 0-1,1 0 1,-1 0-1,1 0 1,-1 0 0,1-1-1,-1 1 1,1 0-1,-1 0 1,0-1 0,1 1-1,-1 0 1,1 0-1,-1-1 1,0 1 0,1-1-1,-1 1 1,0 0-1,1-1 1,2-17-1738,-3 15 1474,1-30-3359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3769,'0'0'8420,"41"-25"-7952,131-80-476,-151 91-452,1 0 0,34-14 0,-46 24-29,-10 4 437,1 0 1,-1 1 0,0-1 0,1 0 0,-1 0 0,0 0 0,1 1-1,-1-1 1,0 0 0,0 1 0,1-1 0,-1 0 0,0 1 0,0-1-1,0 0 1,1 1 0,-1-1 0,0 0 0,0 1 0,0-1 0,0 0-1,0 1 1,0-1 0,0 1 0,0-1 0,0 0 0,0 1-1,0-1 1,0 1 0,0 0 0,1 21 393,0-13-335,9 66 1633,0 77 0,-10-85-430,2-25-206,-2 0-1,-2 0 1,-2 0-1,-14 68 1,3-59-466,-2-1 0,-34 68 0,34-86-1233,-1-1-1,-27 35 1,42-62 379,-1 1 1,0-1 0,0 0 0,0-1-1,0 1 1,0-1 0,-1 0-1,0 0 1,-8 4 0,10-6 20,1 0 1,-1 0-1,0 0 1,0 0-1,1-1 1,-1 1 0,0-1-1,0 0 1,0 0-1,0 0 1,0 0-1,0 0 1,0-1-1,1 0 1,-1 1-1,0-1 1,0 0-1,1 0 1,-1 0-1,-4-3 1,3 0-398,-1 1 0,1-1 0,0-1-1,0 1 1,-5-8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4529,'0'0'4193,"227"46"-2409,-164-3-207,-13 10-841,-16 4-600,-13-4-136,-21 11-1345,0-15-2239,-5-13-1633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5033,'0'0'7282,"176"3"-6842,-113-3-112,-4 0-64,0 0-136,-5-7-128,-4-4-16,-8 8-384,-8 3-1321,-13 0-1543,-13 3-865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10026,'0'0'2425,"352"0"-1841,-3-11 456,70-3 656,18 0 521,-26 3-249,-67 7-1144,-38 4-543,-66 0-241,-35 4-40,-75 7-2889,-46-1-3785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16564,'0'0'6065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5521,'0'0'2299,"5"35"-718,24 353 1993,-18 84 49,28 480 4203,-37-921-7809,23 301 1312,-18-115-5205,-11-228 757,-47-163-7026,22 57 3787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5937,'0'0'1403,"46"-12"-728,-20 5-570,33-9 397,2 3 0,-1 2 0,124-4-1,607 28 5731,-105 2-2973,-211-17-2183,583 5-155,-531 32-1054,-417-19-425,-1 5 0,189 61 0,-87 10-505,-147-60 978,116 38 0,-168-67 93,0-1 1,0 0-1,0-1 1,23-1-1,-25 0 47,-10 0-40,0 0-1,0 0 1,1 0 0,-1 0-1,0 0 1,0-1 0,0 1-1,0 0 1,0 0-1,0 0 1,0 0 0,0 0-1,1-1 1,-1 1 0,0 0-1,0 0 1,0 0 0,0 0-1,0-1 1,0 1 0,0 0-1,0 0 1,0 0-1,0 0 1,0-1 0,0 1-1,0 0 1,0 0 0,0 0-1,0 0 1,-1-1 0,1 1-1,0 0 1,0 0 0,0 0-1,0 0 1,0 0-1,0-1 1,0 1 0,0 0-1,0 0 1,-1 0 0,1 0-1,0 0 1,0 0 0,0 0-1,0 0 1,0-1 0,-1 1-1,1 0 1,0 0-1,0 0 1,-5 0 15,2 0 3,0 0 0,0 0 0,-1 0 0,1 0 0,0 0 0,-1 1 1,1 0-1,0-1 0,-6 4 0,8-3-22,-1 0 0,1 0 0,0 1 0,0-1 0,0 1 0,0-1 0,0 1 0,0 0 0,0-1 0,1 1 0,-1 0 0,1-1 0,-1 1 0,1 0 0,-1 0 0,1-1 0,0 1 0,0 0 0,0 0 0,0 0 0,1 2 0,-2 47 212,0-22-6,1 0 0,7 48-1,43 147 733,-23-53-105,8 236 1,-29 179-161,-8-348-614,3-175-117,1-30-66,-2 1-1,-1-1 1,-10 58 0,10-87 19,0 0 1,0-1 0,0 1-1,0-1 1,-1 1-1,1-1 1,-1 1-1,0-1 1,0 0 0,0 0-1,-1 0 1,1 0-1,-5 4 1,5-6-66,-1 1 0,1-1 0,0 0 0,-1 0 1,1 0-1,-1-1 0,1 1 0,-1 0 0,1-1 0,-1 0 0,1 0 0,-1 1 0,1-1 1,-1-1-1,0 1 0,1 0 0,-1-1 0,1 1 0,-1-1 0,1 0 0,0 0 0,-1 0 1,-3-2-1,-15-9-1601,1 0 1,0-2-1,1-1 1,1 0-1,-32-34 1,-25-30-5427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9898,'0'0'2659,"37"14"-2320,9 2 109,1-2-1,0-2 0,0-2 1,1-2-1,89 3 1,1070-10 5349,-624-2-3350,-526 1-2402,-1 2 1,1 2-1,67 14 0,-109-13 36,-19-2 31,-29-3 45,25 0-165,-43 0-95,-194 3-2622,82 9-4971,35 2-2495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9370,'0'0'13827,"113"273"-13051,-79-156-456,-9 0-224,-4-7-8,-9-22-88,-7-21-352,-5-24-640,0-29-1425,0-32-1079,-13-38-217,-4-19-3033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11578,'0'0'2694,"50"-5"-1537,417-41 28,-179 19 122,1325-37 1830,-1604 64-3130,519 4 343,-10 25-126,918 125-951,-1398-149 642,46 4-122,104 27 0,-166-31 165,-1 1-1,0 2 0,0 0 1,0 1-1,-1 1 0,-1 1 1,0 0-1,0 2 1,30 26-1,-44-34 39,-1-1 1,0 1-1,-1 0 1,1 0 0,-1 0-1,0 1 1,0-1-1,-1 1 1,1 0-1,1 9 1,5 10 536,-7-23-29,-1 3 1109,-13 2-1959,-129 33-6254,51-19-1411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15299,'494'0'-2072,"477"23"1967,-28 28 4487,-583-30-2220,1335 22 850,-1363-43-2873,-232 1-150,354-16-365,-445 14 45,0 0 0,1-1-1,-1 0 1,9-3 0,-17 4 87,0 1 1,0-1-1,-1 1 1,1-1-1,0 0 1,-1 1-1,1-1 1,-1 0 0,1 1-1,-1-1 1,1 0-1,-1 0 1,1 0-1,-1 0 1,0 1-1,1-1 1,-1 0-1,0 0 1,0 0-1,0 0 1,0 0-1,1 0 1,-1 0-1,-1 0 1,1 0-1,0 1 1,0-1-1,0 0 1,0 0 0,-1 0-1,1 0 1,0 0-1,-1 0 1,1 1-1,-1-1 1,0-1-1,-17-16-5056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7778,'0'0'7441,"13"202"-4880,8 7 167,-4 78-991,-9 28-937,-8-7-456,0-39-344,0-81-376,0-54-1544,-17-35-1457,9-45-528,-5-23-2352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2825,'0'0'12762,"0"248"-10177,0-127 215,0 17-1015,0 7-969,0 7-448,0-7-368,-17-3-312,-13-7-1568,-28 24-3185,7-28-2217,1-28 72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2:2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7626,'0'0'6889,"273"-24"-6697,-164 2-88,-8 5-104,-9 3-56,-16 10-464,-17 4-1160,-17 0-921,-17 21-856,-17 4-383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10978,'0'0'3985,"23"35"-2108,81 115-117,-97-140-1650,0-2 0,1 1 1,0-1-1,0 0 0,1 0 0,0-1 0,0-1 1,1 1-1,-1-1 0,1-1 0,1 0 0,-1 0 1,1-1-1,0-1 0,12 3 0,-19-4-89,30 5 124,0-1 0,1-2-1,0-1 1,58-3 0,-53 0-112,138-9 16,-103 3-32,81 4-1,-148 3-14,-1-1 0,0 1-1,1 1 1,-1 0 0,0 0-1,0 0 1,0 1 0,0 0 0,-1 0-1,1 0 1,-1 1 0,0 0-1,0 1 1,0-1 0,0 1 0,-1 0-1,0 1 1,0-1 0,0 1-1,5 9 1,-1 0 4,-1 1 1,-1 0-1,-1 0 0,0 0 0,-1 1 0,0 0 0,2 28 1,-7-44-5,1 1 1,-1 0-1,0 0 1,1 0-1,-1-1 1,1 1-1,0 0 1,-1 0 0,1-1-1,0 1 1,0-1-1,0 1 1,0-1-1,0 1 1,0-1-1,1 1 1,-1-1 0,1 0-1,-1 0 1,0 0-1,1 0 1,0 0-1,-1 0 1,1 0 0,0 0-1,-1-1 1,1 1-1,0 0 1,0-1-1,-1 0 1,1 1-1,0-1 1,0 0 0,0 0-1,0 0 1,-1 0-1,1 0 1,0-1-1,0 1 1,0-1-1,0 1 1,-1-1 0,1 1-1,0-1 1,-1 0-1,1 0 1,0 0-1,1-1 1,11-7-25,-1-1 1,0 0-1,-1-1 1,15-15-1,-13 11-134,1 1 0,31-22 0,-36 30 149,1 0 1,0 1-1,0 0 1,0 1-1,1 0 1,-1 1-1,24-4 1,-1 4 218,50 1 0,-53 3-51,-2 0 16,1 2-1,36 8 0,-42-5-61,1-2-1,0-1 0,0-1 0,31-2 0,-50-1-109,-1 0-1,1 0 0,0-1 0,-1 0 1,1 0-1,-1 0 0,0-1 1,0 0-1,0 0 0,0 0 0,-1 0 1,1-1-1,-1 0 0,0 0 0,0 0 1,0 0-1,6-10 0,2-4-420,-2 0 0,0 0 0,15-40 0,36-127-8942,-42 108 3189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3777,'0'0'7396,"-8"41"-6037,2-13-1086,-9 42 516,4 1-1,-4 89 1,-13 548 4626,24-343-5930,4-364 427,-1 0 0,1 0-1,0 0 1,1 0 0,-1 0 0,0 0 0,0 0-1,0 0 1,0 0 0,1 0 0,-1 0 0,1-1-1,-1 1 1,0 0 0,1 0 0,-1 0-1,1 0 1,0-1 0,-1 1 0,1 0 0,0 0-1,-1-1 1,1 1 0,0-1 0,0 1 0,0-1-1,0 1 1,-1-1 0,1 1 0,0-1 0,0 0-1,0 1 1,0-1 0,0 0 0,0 0 0,0 0-1,1 1 1,2-2-255,0 1 0,-1-1 1,1 1-1,0-1 0,-1 0 0,1-1 0,5-1 0,-1-2-619,0 1 0,-1-1 0,0-1 0,0 1-1,8-8 1,39-39-6681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7162,'0'0'11579,"0"31"-9584,0 339 2357,1-63-2229,-23 759 395,-15-747-2436,36-313-84,-1 11-50,2-13 14,0 0 1,0 0-1,-1 0 0,1 0 1,-1 0-1,0 0 0,0 0 1,-1 0-1,1 0 1,-1 0-1,0-1 0,-2 5 1,3-7-9,1-1 1,-1 0 0,1 0 0,-1 1 0,1-1-1,-1 0 1,1 0 0,-1 0 0,1 0 0,-1 0 0,0 0-1,1 1 1,-1-1 0,1 0 0,-1-1 0,1 1-1,-1 0 1,1 0 0,-1 0 0,1 0 0,-1 0-1,1 0 1,-1-1 0,1 1 0,-1 0 0,1 0 0,-1-1-1,1 1 1,-1 0 0,1-1 0,0 1 0,-1-1-1,1 1 1,0 0 0,-1-1 0,1 1 0,0-1-1,-1 1 1,1-1 0,0 0 0,-14-22-2261,-7-31-4953,4-11-3485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7762,'0'0'3568,"226"57"-2279,-50-29-25,93-7-128,104-14-112,39-7-111,-9 0-321,-59 0-312,-109 0-136,-55 0-144,-54 0-288,-21 4-688,17 3-553,-26-4-935,-20 1-3225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2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685 272 4313,'0'0'7860,"-12"-30"-6689,-42-99-356,51 122-784,-1-1 0,0 1 0,0 1 0,-1-1-1,0 1 1,0-1 0,0 1 0,-1 1 0,0-1 0,0 1 0,-1 0 0,1 0-1,-1 1 1,-12-6 0,7 5-7,0 2-1,0 0 1,0 0-1,0 1 1,-1 1 0,-21-1-1,24 2-26,-1 1 1,1 0-1,0 0 0,0 1 0,1 1 1,-1-1-1,0 2 0,1-1 0,-1 1 1,1 1-1,0-1 0,1 2 0,-1-1 1,1 1-1,-14 13 0,0 3-6,2 0 1,0 1-1,2 2 0,-18 29 0,16-22 13,2 1-1,1 1 1,1 1-1,2 0 1,2 1-1,1 0 1,2 1 0,1 0-1,2 1 1,2-1-1,0 52 1,4-73 9,0 0 1,1 0-1,1-1 0,0 1 1,1-1-1,1 0 1,6 17-1,-6-23-10,1-1 1,-1 0-1,1 0 1,0 0-1,1-1 0,0 0 1,0 0-1,1 0 1,-1-1-1,2 0 0,-1 0 1,0-1-1,10 6 1,-1-3 31,0-1 0,0 0 1,1-1-1,0 0 1,0-2-1,0 0 1,0-1-1,1 0 1,-1-2-1,1 0 1,0-1-1,30-4 1,-27 2-9,1-2 0,-1-1 1,1-1-1,-1 0 0,-1-2 0,0 0 0,0-1 1,0-1-1,32-23 0,-34 19-28,-1 0 0,0-1-1,-1-1 1,-1 0 0,0-2 0,-1 1 0,-1-2 0,-1 0-1,-1 0 1,0-1 0,-2 0 0,0-1 0,-1 0 0,-1 0-1,-1-1 1,5-33 0,-11 54-1,6-87-286,-6 79 191,0 1 0,-1 0 0,0-1 0,0 1-1,-1 0 1,0-1 0,-1 1 0,-3-9 0,0 8-178,0 0 0,0 0 1,-1 1-1,0 0 0,0 0 0,-16-12 1,3 4-1024,0 1 0,-25-12 0,-38-12-3298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4961,'0'0'3473,"26"11"96,-15-4-3171,1 0 1,0-1 0,0 0 0,1-1 0,-1-1-1,1 0 1,23 4 0,3 2 118,21 7 30,116 39 218,-158-49-745,0 1 1,0 1-1,-1 1 1,0 0 0,-1 1-1,0 1 1,16 15-1,-25-19-17,0 1 0,0-1 0,-1 1-1,0 1 1,0-1 0,-1 1 0,0 0 0,-1 0-1,0 1 1,-1-1 0,0 1 0,2 17-1,-1 4 47,-2 0 0,-2 1 0,-3 33 0,1-50-1,-1 0 0,0 0 0,-1-1-1,-1 0 1,-1 0 0,-9 18 0,-6 20 127,20-50-168,-1 5 84,2-8-87,1 0-1,-1 1 1,0-1 0,1 0 0,-1 0-1,0 0 1,1 0 0,-1 0 0,1 0 0,-1 0-1,0 0 1,1 0 0,-1 0 0,1 0-1,-1 0 1,0 0 0,1 0 0,-1 0-1,0 0 1,1 0 0,-1 0 0,1 0 0,-1-1-1,0 1 1,1 0 0,-1 0 0,0 0-1,1-1 1,-1 1 0,0 0 0,1-1 0,18-10 63,0-1 1,-1-1-1,-1-1 1,0 0 0,0-1-1,19-25 1,85-115-91,-87 107-126,-3-2-1,-2-1 0,25-60 0,-41 81-341,-2 0-1,-1-1 0,-2-1 0,-1 1 1,-1-1-1,-2-1 0,0-33 0,-3 59 24,-1 1 0,0-1 0,-1 1 0,1-1 0,-1 1 0,-4-12 0,3 14 7,0 1 0,0 0 0,-1 0 0,1 0-1,-1 0 1,0 0 0,0 0 0,0 1 0,-5-4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12355,'0'0'6833,"-109"201"-16555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1108 0 2200,'0'0'10779,"-197"145"-10075,84-60-152,-17 15-96,-9 9-280,1-2-64,12-5-112,4 15-336,38-28-1576,25-22-3641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588 190 5681,'0'0'2155,"-37"-29"-1752,-119-89-276,147 111-88,-1 2 0,1-1 0,-1 1 0,-1 0-1,1 1 1,-12-3 0,14 6 0,0-1 0,0 2 0,0-1 0,0 1-1,-10 1 1,-3 1 12,12-2-27,0 1-1,0 0 1,0 0 0,0 1-1,1 0 1,-1 1 0,1 0 0,0 0-1,-1 1 1,1 0 0,1 1-1,-1-1 1,1 1 0,0 1 0,-11 9-1,9-5 43,1 0 1,0 1-1,0-1 0,1 1 0,0 1 0,1-1 0,1 1 0,-1 0 1,2 1-1,-5 16 0,3 4 112,1 0 0,2 0 0,1 61 0,2-80-123,1 18 93,0 1 1,3-1-1,0 0 1,2 0 0,2 0-1,13 37 1,-15-54-104,0 1 0,1-1 1,1 0-1,1 0 0,0-1 1,1 0-1,0-1 1,1 0-1,0-1 0,1 0 1,1 0-1,0-1 0,25 16 1,-24-21-4,0 1 0,0-2 0,1 0 0,0-1 0,0 0 0,0-1 0,0-1 0,0 0 0,1-1 0,-1-1 0,1 0 0,-1-1 0,0-1 1,1 0-1,-1-1 0,0-1 0,-1 0 0,1-1 0,-1-1 0,1 0 0,-2-1 0,1 0 0,-1-1 0,0-1 0,12-10 0,-6 1-144,-2 0 0,0-1 1,0-1-1,-2-1 0,-1 0 0,0-1 0,-2-1 0,0 0 0,13-41 0,-20 50-205,-2 0 1,0 0-1,0 0 0,-1 0 1,-1-1-1,-1 1 0,0 0 1,-2-18-1,0 23-46,0-1-1,0 0 1,-1 0 0,0 1 0,-1-1 0,0 1-1,-1 0 1,0 0 0,0 1 0,-1-1 0,0 1-1,-11-11 1,-40-33-2824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5673,'0'0'5696,"8"39"-4264,1 8-1067,32 204 1081,-19 177-579,-22-424-952,0 0-1,0 0 1,0 0-1,0-1 1,-1 1-1,0 0 1,0 0-1,0 0 1,0 0-1,0-1 1,-4 7-1,4-8-17,-1 0 0,0-1 0,0 1 0,0-1 0,0 0 0,0 1 0,0-1 0,0 0 0,0 0 0,0 0 0,0-1-1,-1 1 1,1 0 0,0-1 0,-1 1 0,1-1 0,0 0 0,-1 0 0,-2 0 0,0 1-165,-1-1 0,1 0 0,0 0 0,0 0 0,-1-1 0,1 1 0,0-1 0,0-1-1,0 1 1,0-1 0,0 1 0,0-2 0,1 1 0,-1 0 0,0-1 0,1 0 0,-5-4 0,-13-15-899,1-1 0,1-1 0,-26-39 0,3-8-1524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0 144,'0'0'4640,"-3"9"-3659,-31 63 3099,44-66 2575,21-1-7093,-27-4 1061,69 9 642,121 0 1,-86-9-7857,-71-1 625,-58 0-525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1496,'0'0'7282,"-8"187"-7282,20-144-296,5-15-1513,4-17-1295</inkml:trace>
  <inkml:trace contextRef="#ctx0" brushRef="#br0" timeOffset="1">735 11 4209,'0'0'6233,"181"22"-8945,-152-47-3570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10266,'0'0'5177,"29"202"-2872,17-117-337,17 10-1120,4 12-504,5 2-248,-14 1-96,-7-4-792,-14-7-1816,-20-3-657,-13-29-1672,-4-21-632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522 114 5529,'0'0'9580,"-43"-20"-9580,-137-60-198,175 78 185,0 0 0,0 0 0,0 0 1,-1 0-1,1 1 0,-1 0 0,1 0 0,-1 1 0,1-1 0,-1 1 0,1 0 0,-1 1 0,1-1 1,-11 3-1,12-1 1,1 1 0,-1-1 1,1 0-1,0 1 1,-1 0-1,1 0 0,0 0 1,0 0-1,1 0 1,-1 0-1,-3 8 0,-4 3-15,-11 17 51,1 1 0,2 0-1,2 2 1,1 0 0,1 1-1,2 0 1,2 1 0,1 0-1,1 0 1,3 1 0,1 0-1,0 46 1,4-72 24,0 0-1,1 0 0,0 0 1,0 0-1,1 0 1,4 12-1,-4-19-15,-1 0-1,1-1 1,0 1-1,0-1 1,1 0-1,-1 0 1,0 0-1,1 0 0,0 0 1,0 0-1,0-1 1,0 1-1,0-1 1,0 0-1,1 0 1,-1 0-1,1 0 1,0-1-1,7 3 1,1-1-19,0 0 1,0 0 0,0-1-1,1-1 1,-1 0-1,1-1 1,-1 0 0,1-1-1,-1 0 1,0-1-1,21-6 1,-18 3 34,0-1 0,0 0 0,0-1 1,-1-1-1,0 0 0,-1-1 0,0-1 0,17-15 0,-15 10-322,0 0 0,-1-1-1,-1-1 1,-1 0 0,0-1 0,11-22-1,-15 23-710,-1 0 0,0-1-1,-1 0 1,-1 0 0,0-1 0,3-33-1,-7 3-3133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6817,'0'0'7610,"260"3"-7610,-192-3-328,-14-14-656,-8-7-1225,-12 3-1319,-22 4-865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7138,'0'0'6097,"-50"216"-5489,29-160-392,-4 4-216,-5 1-416,-16-1-1496,4-11-1225,4-17-360</inkml:trace>
  <inkml:trace contextRef="#ctx0" brushRef="#br0" timeOffset="1">261 280 6065,'0'0'10154,"146"241"-11058,-137-184-3553,-9-4-1704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508 380 8866,'0'0'5392,"-32"-34"-4151,-100-106-331,66 78-325,60 58-502,0 0 0,-1 0 0,1 1 0,-13-5 0,15 6-59,-7-2 100,-1 0 0,1 1 0,-22-3 0,28 5-101,0 1 0,0-1-1,1 1 1,-1 0 0,0 0 0,0 1-1,0 0 1,1-1 0,-1 2 0,0-1 0,1 0-1,-9 5 1,7-2-7,1 1-1,-1 1 0,1-1 1,0 1-1,1-1 0,-1 1 1,1 1-1,1-1 1,-1 1-1,1-1 0,0 1 1,-4 12-1,0 5 30,0 0-1,-5 41 1,7-8 18,4 81 0,1-127-55,0 0 0,1 0-1,1-1 1,0 1 0,0 0 0,1-1-1,0 1 1,1-1 0,0 0-1,1 0 1,0-1 0,0 1-1,1-1 1,0 0 0,1-1 0,0 1-1,0-1 1,1-1 0,0 1-1,0-1 1,18 11 0,-12-10-17,0-1 1,0 0 0,1 0 0,0-2 0,0 0-1,1-1 1,-1 0 0,1-1 0,0-1 0,0 0-1,0-1 1,0-1 0,0-1 0,0 0 0,0-1-1,-1-1 1,1 0 0,0-1 0,-1-1 0,0 0-1,0-1 1,-1-1 0,1 0 0,-1-1 0,17-12-1,-13 4-149,-1 0-1,-1-1 1,0-1-1,-2 0 1,0-1-1,0-1 1,-2 0 0,-1-1-1,0 0 1,11-33-1,-11 18-99,-1 0 0,-2-1 0,-1 0 0,-2 0 0,0-70 0,-5 103 240,0-10-127,0-1 0,-4-24 0,3 35 58,0 0 0,-1-1 0,1 1 0,-1 0 0,0 0 0,0 0 0,0 0 0,0 0 0,-1 0 0,1 1 0,-1-1 0,-6-5 0,1 3-315,0 0 0,0 1 0,-1 0 0,0 1 0,0 0 0,0 0 0,-1 1 0,1 0 0,-1 0 0,0 1 0,-10-1 0,-39 1-3235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3065,'0'0'6522,"8"30"-5552,26 100-101,-25-99-537,70 222 1437,-61-218-1652,-17-34-91,-1 0-1,1-1 1,0 1-1,-1 0 1,1 0-1,0-1 1,-1 1 0,1-1-1,0 1 1,0 0-1,0-1 1,0 0-1,0 1 1,0-1-1,-1 1 1,1-1-1,0 0 1,0 0-1,0 0 1,0 0-1,0 1 1,0-1-1,0 0 1,0-1-1,0 1 1,0 0-1,0 0 1,0 0-1,0 0 1,0-1 0,0 1-1,0-1 1,0 1-1,0 0 1,1-2-1,1-1 15,1 0 0,-1-1 0,0 1 0,0-1-1,-1 0 1,1 0 0,-1 0 0,0 0 0,0-1 0,3-8-1,2-3-9,48-112-144,1-1-1486,-15 45-2631,-35 71 1138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1045 0 4825,'0'0'6825,"-126"209"-5472,47-106-289,-14 10-176,-12 4-424,-8 4-208,0-8-144,4-10-112,16-18-24,22-11-656,4-7-1336,21-17-2377,16-18 136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596 571 8490,'0'0'4849,"-32"-35"-4550,-104-114-169,120 131-109,0 1 0,-1 0-1,-25-17 1,36 30-20,0 1 0,-1-1 0,0 2 0,0-1 0,0 1 0,0 0-1,0 0 1,-1 1 0,-7-1 0,8 1 4,0 0-1,-1 1 1,1 0-1,0 0 1,0 1-1,0 0 1,0 0-1,0 1 1,0 0-1,0 0 1,0 0-1,1 1 1,-1 0-1,-9 6 1,8-3 2,-1 1 1,1 0 0,0 0-1,1 1 1,-1 0-1,2 0 1,-1 1-1,-10 17 1,6-4 11,1 1 0,1 0 0,0 0 0,2 1 0,1 0 0,1 0 0,-4 42 0,8-53-6,1 0 0,0-1 0,0 1 0,1 0 0,1-1 0,5 24-1,-5-31-4,0 0-1,0 0 1,0-1-1,1 1 1,-1-1-1,1 1 1,0-1-1,1 0 1,-1 0-1,0-1 1,1 1-1,0 0 1,0-1-1,0 0 1,1 0-1,-1-1 1,1 1-1,-1-1 1,7 3-1,2-1 28,0 0 0,0 0 0,0-1 0,1-1 0,-1 0 0,1-1 0,0-1 0,25-2 0,-19 0-11,0-2 0,0-1 0,0 0 0,-1-1 0,26-12 0,-6-3-24,0-1 0,-1-1 0,-2-3 0,60-53 0,-35 19-964,-2-3-1,-4-3 1,74-113-1,-47 50-3247,-12 16-1373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6345,'0'0'8930,"130"191"-7585,-75-106-809,8 4-200,-9 6-336,-8-3-120,-8 32-1713,-17-21-1807,-12-25-2338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2609,'0'0'11074,"188"7"-10450,-108-7-136,4 0-216,0 0-128,-4 0-144,-9 0-88,-8 0-840,-17-7-2345,-21-4-3440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504 150 1848,'0'0'11023,"-37"-19"-10922,-119-60-72,134 67-27,0 2 0,-40-14 0,52 22-19,0 1-1,0 0 0,0 0 1,1 1-1,-20 2 0,24-2 12,1 1-1,-1-1 0,1 1 1,-1 0-1,1 1 0,0-1 0,0 1 1,0 0-1,0 0 0,0 0 1,0 0-1,0 1 0,0-1 1,1 1-1,-5 5 0,3-2 2,0 0 0,1 0 0,0 0 1,0 1-1,0 0 0,1-1 0,0 1 0,-3 12 0,0 6 1,1 0 1,2 1-1,0-1 1,2 39-1,1-56 3,1 1-1,0 0 1,0 0 0,1-1-1,0 1 1,0-1 0,1 1-1,0-1 1,1 0 0,0 0-1,0 0 1,1-1 0,0 0-1,0 0 1,0 0 0,1 0-1,0-1 1,1 0 0,-1 0-1,1 0 1,0-1 0,1 0-1,-1-1 1,1 1 0,0-2-1,0 1 1,10 3 0,-3-4-99,-1 1 0,1-2 0,0 0 0,0 0 0,23-2 0,-33 0 38,0 0 0,-1-1 1,1 1-1,0-1 1,-1 0-1,1-1 0,-1 1 1,1-1-1,-1 0 1,1 0-1,-1 0 0,0-1 1,0 1-1,0-1 1,-1 0-1,1 0 0,3-4 1,2-4-549,0 0 0,-1 0 1,-1 0-1,11-24 1,6-24-3632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4 420 912,'0'0'7124,"-1"-30"-6543,-1-9-228,4-52 0,0 83-245,-1 0 0,1 0-1,0 1 1,1-1 0,0 0-1,0 1 1,1 0 0,-1 0 0,2 0-1,-1 0 1,1 1 0,0 0-1,0 0 1,1 0 0,-1 0-1,12-7 1,-8 5 36,8-7 5,1 1 1,0 1-1,1 1 0,1 1 0,-1 0 0,2 1 0,22-7 0,-27 12-147,0 0 1,0 1-1,1 1 1,-1 0 0,1 1-1,0 1 1,-1 0-1,1 2 1,0 0-1,20 4 1,-30-4-22,-1 1-1,0 0 1,0 1 0,0-1 0,0 1 0,-1 0 0,1 1 0,-1-1 0,0 1 0,0 0 0,0 0 0,0 1-1,-1 0 1,0 0 0,0 0 0,0 0 0,0 0 0,-1 1 0,0-1 0,0 1 0,0 0 0,3 12-1,0 3-28,-2 1 0,1 0-1,-2 0 1,-1 0 0,-1 32-1,-1-28 38,-1 1-1,-1 0 1,-1-1 0,-1 0-1,-1 0 1,-2 0-1,0 0 1,-2-1 0,-1 0-1,-15 27 1,6-19 60,-1-2-1,-48 57 1,54-73 65,0 0-1,-2 0 0,0-1 1,0-1-1,-1-1 1,-30 16-1,40-25-18,1 0 0,-1 0 0,0 0 0,-1-1 0,1 0-1,0 0 1,-1-1 0,1 0 0,0-1 0,-1 1 0,-11-2 0,16 0-73,-1 1 0,1-1 0,-1 0 0,1 0 0,0 0 0,-1 0 0,1-1 0,0 1 0,0-1-1,0 0 1,0 0 0,0 0 0,1 0 0,-1-1 0,0 1 0,1-1 0,0 0 0,0 1 0,0-1 0,0 0 0,0 0 0,0 0 0,-1-5 0,-3-7-30,1-1 0,0 1 1,-4-30-1,8 40 19,-9-77 48,4 0 0,4-1 0,8-84 0,-4 143-40,1 0 0,1 0 0,2 1 0,0-1 0,1 1 0,12-24 0,-16 48-77,1 8-107,5 19-446,-5-13 27,32 73-4646,-19-54 1860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4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6113,'0'0'5543,"36"2"-4327,94 1 487,178-19 0,753-71 827,219 125-2387,354 55 20,-1097-68-100,603 46-18,-102-5-75,821 9-1075,440 129-1421,-1920-162-2865,-284-37 926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4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12971,'0'0'1424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1 376,'0'0'11939,"55"85"-11555,-38-64-280,-5 0-104,-12 11-120,0-4-1785,0-6-2664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8298,'0'0'4481,"-8"202"-3041,8-128-296,0 0-696,0 4-448,0-3-512,0-4-1160,-8-22-1281,-1-17-904,1-25 881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6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66 3553,'0'0'880,"36"-8"222,121-30 146,-127 32-716,0 1 0,0 1 0,1 1 0,0 2 0,35 3 1,-52-2-263,-12 0-222,0 0 0,0 0-1,0 0 1,0 0 0,0 1 0,-1-1-1,1 0 1,0 1 0,0-1-1,0 1 1,0 0 0,-1 0 0,1-1-1,0 1 1,-1 0 0,1 1-1,0-1 1,-1 0 0,0 0 0,1 1-1,-1-1 1,0 1 0,1-1 0,0 2-1,-1 2 51,1 0-1,-1 0 0,0 0 1,0 0-1,0 0 1,-1 0-1,0 0 1,0 6-1,0-6-42,-1-1 1,1 1-1,-1-1 0,0 1 1,0-1-1,-1 1 1,1-1-1,-1 0 0,0 0 1,0 0-1,0 0 0,-1 0 1,1 0-1,-1 0 1,0-1-1,-5 5 0,-5 4 15,0-1 0,-1-1 1,-17 10-1,13-8-13,-286 158-234,88-55-181,203-105 228,17-6-358,28-6-293,-21 1 935,37-6-236,82-23 1,-92 20 95,0 0-1,1 3 0,76-5 0,-114 12-11,0 0-1,0 0 0,0 0 1,1 0-1,-1 0 1,0 1-1,0-1 0,0 0 1,0 1-1,0-1 1,0 1-1,0-1 0,0 1 1,0 0-1,0-1 1,0 1-1,-1 0 0,1 0 1,0-1-1,0 1 1,-1 0-1,1 0 0,0 0 1,-1 0-1,1 0 1,-1 0-1,1 0 0,-1 0 1,1 0-1,-1 0 0,0 0 1,0 0-1,0 0 1,1 1-1,-1-1 0,0 1 1,0 3-2,0 0-1,-1 0 1,1 0 0,-1 0 0,0 0-1,0 0 1,0-1 0,-3 6 0,0-1-19,-1 1 0,-1-1 1,1 0-1,-2-1 0,1 1 1,-1-1-1,0-1 1,-9 9-1,-73 53-68,75-58 79,-168 113-266,149-104 210,-1-2 0,-1-1 0,-59 21 0,94-38 61,-1 0 1,1 1-1,-1-1 0,1 0 0,-1 0 0,1 0 0,0 0 0,-1 1 0,1-1 0,-1 0 1,1 0-1,-1 0 0,1 0 0,-1 0 0,1 0 0,-1 0 0,1 0 0,-1 0 0,1-1 1,-1 1-1,1 0 0,0 0 0,-1 0 0,1 0 0,-1-1 0,1 1 0,-1 0 0,1 0 1,-1-1-1,1 0-21,-1-1 0,1 1 0,0 0 0,0 0 0,0 0 0,0 0 0,0 0 0,0 0-1,0 0 1,0-1 0,0 1 0,0 0 0,0 0 0,1 0 0,-1 0 0,0 0 0,1 0 0,-1 0 0,1 0 0,0 0 0,-1 0 0,1 0 0,1-1 0,22-25-325,-19 22 274,26-27-217,2 2 0,1 0-1,1 3 1,70-43 0,-99 66 288,1 1 0,-1 1 1,0-1-1,1 1 0,-1 0 0,1 1 0,-1-1 1,1 1-1,0 1 0,12-1 0,-18 1 15,0 0-1,0 0 0,0 0 0,0 1 0,0-1 0,1 0 0,-1 1 0,0-1 0,0 0 0,0 1 1,0-1-1,0 1 0,0 0 0,0-1 0,0 1 0,-1 0 0,1-1 0,0 1 0,0 0 0,0 0 1,-1 0-1,1 0 0,-1 0 0,1 0 0,0 0 0,0 1 0,3 31 212,-3-23-154,1 17 16,-1 1 1,-2-1-1,0 1 0,-2-1 0,-1 1 0,-1-1 1,-14 39-1,-57 130-258,39-105-199,34-84-392,3-9 179,8-23-168,19-45 72,-6 17 513,29-60 20,-44 102 245,0 0 0,1 0 0,0 1 0,0 0 0,1 1 0,0 0 0,14-12 0,-20 19-39,0 0-1,1 1 0,-1-1 0,1 0 0,0 1 1,-1-1-1,1 1 0,0 0 0,0 0 0,0 0 1,0 1-1,0-1 0,0 0 0,0 1 0,0 0 1,0 0-1,0 0 0,0 0 0,0 0 0,1 1 0,-1 0 1,0-1-1,-1 1 0,1 0 0,0 0 0,0 0 1,0 1-1,0-1 0,-1 1 0,1 0 0,-1-1 1,1 1-1,-1 0 0,0 1 0,0-1 0,3 4 1,4 10 191,-1 1 0,-2 0 1,1 1-1,-2-1 0,0 1 1,3 26-1,7 27 912,-14-69-1103,-1 1 0,1-1 0,0 0 0,-1 0 1,1-1-1,0 1 0,0 0 0,0 0 1,1 0-1,-1-1 0,0 1 0,1 0 0,-1-1 1,1 1-1,-1-1 0,3 2 0,-3-3-24,0 0-1,1 1 0,-1-1 0,0 0 1,1 0-1,-1 0 0,0 0 1,1 0-1,-1 0 0,0 0 1,1-1-1,-1 1 0,0 0 0,1-1 1,-1 1-1,0-1 0,0 0 1,1 1-1,-1-1 0,0 0 1,0 0-1,0 0 0,0 1 0,0-1 1,0 0-1,0 0 0,0 0 1,0-1-1,0 0 0,16-19 100,0-1-1,-2 0 1,15-29 0,37-84-623,-33 63-294,22-38-1934,-9 15-1400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811 278 5809,'0'0'13997,"-18"-14"-12076,-6-6-1467,-74-67 637,71 62-970,-1 0 1,-35-22 0,51 39-111,-1 1 0,0 0 0,0 0 0,-1 2 0,0 0 1,0 0-1,0 1 0,-21-3 0,19 5 7,0 1-1,0 0 0,0 1 1,0 1-1,-16 2 1,23-1-17,0 0 0,0 1 1,0 0-1,1 0 0,-1 1 0,1 0 1,0 0-1,0 1 0,0 0 0,-8 8 1,-2 3-1,2 0 1,-1 2 0,2 0-1,1 1 1,0 0 0,1 1-1,1 0 1,-16 39 0,18-33-4,0 1 1,2 0 0,2 0-1,0 0 1,2 1-1,0 0 1,2 29 0,1-49-13,1 1 1,1-1-1,0 0 1,0 0-1,0 0 1,1 0-1,0 0 1,7 15-1,-6-18 0,-1-1-1,2 1 1,-1-1-1,0 0 1,1 0-1,0-1 1,0 1-1,0-1 1,0 0-1,0 0 1,1 0-1,-1 0 1,1-1 0,7 3-1,4 1 1,1-1 0,0-1 0,1 0 0,-1-1 1,0-1-1,21 0 0,106-6-569,-136 4 516,20-3-627,-1-1-1,0-1 1,0-1-1,0-1 1,-1-2 0,28-12-1,-18 4-3162,57-37 1,-35 11-2223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1541 1 5913,'0'0'13163,"-39"34"-11445,-128 117-423,24-6-98,86-84-886,-463 445 263,146-194-6565,181-160-3922,146-118 5031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439 397 8130,'0'0'4170,"0"-38"-2814,-7-126-624,7 155-697,-1-1 1,0 1-1,0 0 0,-1 0 0,-1-1 0,0 1 0,0 0 0,0 1 0,-1-1 0,0 1 0,-1-1 0,0 1 0,0 1 0,-1-1 1,0 1-1,0 0 0,-15-12 0,15 15 9,-1 0-1,0 0 1,0 1 0,0 0 0,0 0-1,0 1 1,-1 0 0,1 0 0,-1 1-1,1 0 1,-1 0 0,0 1 0,1 0 0,-1 0-1,0 0 1,1 1 0,-1 1 0,-14 3-1,14-1 13,-1-1 0,1 1 0,0 1 0,0 0-1,0 0 1,1 0 0,0 1 0,0 0 0,0 1-1,1-1 1,0 1 0,0 1 0,0-1 0,1 1-1,-6 12 1,-2 4 58,2 0 0,0 1 0,2 1 0,-7 30 0,10-32-31,0 2-1,2-1 1,1 0-1,1 1 1,2 0-1,0-1 1,6 43 0,-5-64-62,1 1 0,-1 0 1,1 0-1,0 0 1,1-1-1,-1 1 0,1-1 1,-1 0-1,1 0 1,1 0-1,-1 0 0,0 0 1,1-1-1,0 1 1,0-1-1,0 0 1,0 0-1,1-1 0,-1 1 1,0-1-1,1 0 1,0 0-1,0-1 0,9 3 1,2-1 22,0 0 0,0-1 1,0-1-1,0-1 0,1 0 1,26-4-1,-18-1-44,1-1 0,-2-1 0,1-2 0,-1 0 0,0-1 0,-1-2 0,0 0 0,24-18 0,161-133-2014,-176 136 1449,103-89-2904,-19 6-1957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5241,'0'0'15099,"0"10"-13726,0 130-106,0 839 1611,0-946-2820,-1-15-36,0 0 1,2-1 0,0 1 0,1-1-1,1 1 1,0-1 0,11 31 0,-4-25-65,0 0 0,16 25 1,-24-44 48,1 0 0,-1 0 0,1 0 0,0 0 0,1 0 0,-1 0 0,0-1 0,1 1 0,0-1 1,0 0-1,0 0 0,0-1 0,0 1 0,1-1 0,-1 0 0,1 0 0,8 2 0,-11-4 4,-1 0-1,1 0 0,0 0 0,0 0 1,-1 0-1,1 0 0,0 0 1,0-1-1,-1 1 0,1-1 0,0 1 1,-1-1-1,1 0 0,-1 0 0,1 1 1,-1-1-1,1 0 0,-1 0 1,1-1-1,-1 1 0,2-2 0,1-3 21,0 1-1,0-1 0,-1 0 1,4-10-1,-1 3 12,50-122-181,57-211-1,-44 121-1049,41-68-2683,-22 111-2317,-50 113 1099,-14 19-922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11018,'0'0'10435,"84"262"-9379,-33-170-608,7 15-256,1 6-176,0 14-16,0 8-376,-1 7-1577,18 24-2568,-17-31-2320,-5-40-1897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677 308 8858,'0'0'10298,"-35"-37"-9478,-109-117-516,127 136-272,-1 0-1,0 1 0,-29-22 0,40 36-28,0-1-1,0 1 1,-1 0-1,1 1 1,-1 0-1,1 0 0,-1 0 1,0 1-1,-13 0 1,12 0 0,0 1 0,0 0 0,0 0 0,0 1 0,0 1 0,0-1 0,0 1 0,0 1 0,0 0 0,1 0 1,-1 0-1,1 1 0,0 1 0,0-1 0,-12 11 0,7-4-1,0 1-1,1 1 1,1 0 0,0 0-1,1 1 1,0 1 0,-11 22-1,11-16 24,1-1-1,1 2 1,1-1 0,1 1-1,1 0 1,0 0-1,2 1 1,1-1-1,0 34 1,2-51-18,0 0 1,0 1-1,1-1 1,-1 0-1,1 0 1,0 0-1,1 0 1,-1 0-1,1 0 1,0 0-1,0-1 1,1 1-1,-1-1 1,1 1-1,0-1 1,6 7-1,-3-6-1,0-1 0,0 1 0,1-1 1,0 0-1,0 0 0,0-1 0,0 0 0,0 0 0,1-1 0,12 3 0,9 1-102,-1-1-1,1-2 1,0 0-1,37-3 0,-47-1-107,0-1 0,-1 0 0,1-2 0,-1 0 0,0-1-1,0-1 1,31-14 0,-21 5-1697,43-33 0,-12-4-3770,-16-2-3088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0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5081,'0'0'7562,"84"223"-5442,-37-127 601,11 7-609,5 3-816,9 0-647,-5 0-345,4-3-256,-8-11-48,0-3-1425,0 20-1983,-13-24-1945,-20-17-1809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1062 1 4073,'0'0'6680,"-15"31"-4982,0 0-1266,-1 3 109,-1 0 1,-2-1-1,-1-1 1,-27 33-1,-220 240 3140,-16-14-3845,-43 46-7357,303-315 3663,9-12-653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668 412 7298,'0'0'1631,"-8"-33"-1375,-28-107-119,33 126-104,-2 0 0,0-1 0,0 1 1,-2 1-1,0-1 0,0 1 0,-1 1 0,0-1 0,-2 1 0,1 1 0,-1 0 1,-22-19-1,25 24 41,-1 1 1,1-1-1,-2 1 1,1 0-1,0 1 1,-1 0-1,0 0 1,0 1 0,0 0-1,0 1 1,-1 0-1,1 0 1,-1 1-1,1 0 1,-1 1-1,1 0 1,-1 1-1,1 0 1,-1 0-1,1 1 1,0 0-1,-1 0 1,1 1-1,0 1 1,-9 4-1,6-1-18,1 1 0,0 0-1,1 1 1,-1 0-1,-14 19 1,-41 59 139,47-58-131,0 1 0,3 1 0,-23 56 1,33-72-41,1 0 0,1 1-1,0-1 1,1 1 0,1 0 0,0 0 0,1 0 0,1 0 0,1 0 0,3 23 0,-3-34-10,1 0 1,-1 0 0,1 0 0,1 0 0,-1-1-1,1 1 1,-1-1 0,1 0 0,0 1-1,1-2 1,-1 1 0,1 0 0,0-1-1,0 1 1,0-1 0,0 0 0,0 0-1,1-1 1,-1 1 0,1-1 0,0 0-1,9 2 1,4 2 70,1-2 0,-1-1-1,1 0 1,36 0 0,-37-3-36,0 0 1,1-1-1,-1-1 1,1-1-1,-1 0 1,0-2 0,-1 0-1,1-1 1,-1 0-1,0-2 1,21-11-1,293-182-1362,-199 129-1182,-9 11-1504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517 321 6609,'0'0'6460,"-4"-32"-5325,-19-103-653,22 128-467,-1 0 0,-1 0 0,1 1 0,-1-1 0,0 1 0,0 0 0,-1 0 0,0 0 0,0 0-1,0 1 1,-1-1 0,1 1 0,-1 0 0,-1 1 0,1-1 0,-1 1 0,-9-6 0,10 7-7,-5-3 14,0 0-1,0 1 1,-1 1-1,0-1 0,0 2 1,0-1-1,-1 1 1,1 1-1,-1 0 1,1 1-1,-1 0 1,0 1-1,1 0 1,-1 1-1,0 0 1,1 1-1,-1 0 0,1 1 1,0 0-1,0 1 1,-19 9-1,20-7 25,0 2 0,1-1 0,0 1 0,0 1 0,0 0 0,1 0 1,1 0-1,-1 1 0,2 0 0,-1 1 0,2 0 0,-1-1 0,1 2 0,-5 16 0,4-6 137,1 0 0,1 0 0,1 0 0,0 0 0,2 1 0,1-1 0,2 26 0,-1-41-144,0 0-1,0 0 1,1-1-1,-1 1 0,1 0 1,1-1-1,-1 1 0,1-1 1,1 1-1,-1-1 0,1 0 1,0-1-1,0 1 0,1-1 1,-1 0-1,1 0 1,0 0-1,1 0 0,-1-1 1,1 0-1,0 0 0,0-1 1,0 1-1,13 3 0,-2-1-1,1-1 0,0-1 0,0 0 0,0-2 0,0 0 0,1-1 0,-1-1-1,25-2 1,-34 0-69,1 1-1,-1-1 0,1-1 1,-1 0-1,0 0 0,0 0 1,0-1-1,-1-1 1,1 0-1,-1 0 0,0 0 1,12-11-1,-3-1-1073,-1 1 1,-1-2-1,27-38 1,-14 9-4360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1172 1 4145,'0'0'12929,"-45"28"-10718,45-28-2211,-192 125 1465,171-110-1299,1 2 1,0 0 0,1 1 0,0 1-1,2 0 1,-22 33 0,10-13-6,-162 220 117,-42 53 108,-20-24-8214,211-248 3598,11-13-189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629 320 8994,'0'0'7666,"-24"-32"-7178,-79-105-403,93 123-94,-1 0 1,-1 1-1,0 0 0,-1 1 1,-27-20-1,29 24-3,2 2 46,-1 1 0,0-1 1,0 1-1,-1 1 0,1 0 0,-1 1 1,1 0-1,-1 0 0,0 1 0,-1 1 1,1 0-1,0 0 0,0 1 0,-12 1 0,14 0 61,0 0 0,0 1 0,0 0 0,0 0 0,0 1 0,1 0 0,0 1-1,-1 0 1,1 0 0,0 1 0,1-1 0,-1 2 0,1-1 0,0 1 0,1 0-1,-1 1 1,1-1 0,0 1 0,1 1 0,0-1 0,0 1 0,-6 12 0,3-4-13,1 0 0,1 0 1,0 0-1,1 1 0,0 0 1,2 0-1,0 0 0,1 0 0,1 1 1,0-1-1,2 19 0,0-31-60,0 1-1,0-1 1,0 0-1,0 0 0,1 1 1,0-1-1,0 0 0,0-1 1,1 1-1,0 0 1,0-1-1,0 1 0,0-1 1,5 5-1,-2-3 0,0-1 1,1-1-1,-1 1 0,1-1 1,0 0-1,0 0 0,1-1 1,13 4-1,4 0 10,2-2 0,-1-1 0,0-1-1,47-2 1,-49-1-130,-1-1 0,0-1-1,0-1 1,0-1 0,0-1 0,0-1-1,-1-1 1,0-1 0,-1-1-1,37-21 1,204-139-6972,-150 84 180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7970,'0'0'14027,"201"234"-13203,-129-135-424,3 4-248,1-4-16,-9-4-136,-4-6-464,-4-8-1304,-13 11-1769,-9-17-1472,-20-18-1313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546 316 304,'0'0'17060,"-44"-17"-16271,-140-53-563,173 65-238,-1 1 1,-1 0 0,1 1 0,-1 0 0,1 1 0,-1 0 0,0 1 0,-18 1-1,8 1-49,16-1 68,0 0 0,0 1 0,0 0-1,0 1 1,1-1 0,-1 1 0,0 0 0,1 1-1,0 0 1,-1 0 0,1 0 0,0 0 0,1 1-1,-1 0 1,1 1 0,-1-1 0,1 1 0,1 0-1,-1 0 1,1 0 0,0 1 0,0 0 0,0 0-1,1 0 1,0 0 0,0 0 0,0 1 0,1-1-1,0 1 1,-2 12 0,1 4 66,0 1 0,2 42 0,1-47-61,0-12-5,0 1 0,1-1 0,0 1 0,0-1 0,0 1 0,1-1 0,0 0 0,1 1 0,-1-1 0,6 9 0,-4-11-31,-1 0 0,1-1 1,-1 1-1,1-1 0,0 0 0,1 0 0,-1-1 0,1 1 1,0-1-1,-1 0 0,2 0 0,-1-1 0,0 1 0,8 1 1,-3 0-45,1-1 0,0 0 0,0-1 0,0 0 1,1-1-1,-1-1 0,0 1 0,0-2 0,1 1 0,-1-2 1,0 1-1,19-6 0,-14 1-34,0 0-1,-1-2 1,1 1-1,-1-2 1,-1 0-1,0 0 1,20-19 0,6-11-692,-2-2 0,-1-1 0,57-89-1,-83 115 431,81-125-4203,-17 9-1819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5 1616,'0'0'9817,"-5"0"-9337,-38-4 6216,-2 5-3563,38-1-3082,0 2 0,0-1 1,0 1-1,0 0 0,0 0 0,1 1 1,-1 0-1,1 0 0,0 0 0,0 1 1,-7 5-1,-46 39 61,3 3 0,2 1 1,-78 100-1,111-125 66,1 2 0,1 0 1,2 1-1,1 0 0,1 2 0,2-1 1,1 2-1,2 0 0,1 0 0,-6 47 1,12-54-58,1 1 1,2-1 0,3 40 0,-1-55-96,0-1 1,0 0 0,1 0-1,0 0 1,1 0 0,0-1-1,0 0 1,1 1 0,1-2-1,-1 1 1,11 11-1,-5-7-5,1-2-1,1 0 1,0 0-1,0-1 1,1-1-1,0 0 0,1-1 1,0 0-1,0-1 1,1-1-1,0-1 0,27 7 1,-8-6-53,0-1-1,0-2 1,0-1 0,0-2 0,38-5-1,-59 4-111,1-1 0,-1-1 0,0 0 0,0-1 0,0-1 0,0 0-1,-1-1 1,1 0 0,-1-1 0,17-12 0,-17 9-598,-1 0 1,0-1 0,15-19-1,-14 15-1399,-1-2 0,16-26 0,-3-15-5272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6361,'0'0'1578,"39"-9"-896,-16 3-493,41-8 556,-1 2 0,2 3-1,67-1 1,83 9 904,103 1-230,115-1-167,752-51 1535,-799 30-2039,426 0 368,-602 28-967,367 56 0,-157 33-1513,-375-80-278,-1 2 1,-1 2 0,0 1 0,-2 3 0,0 1 0,44 35 0,-2 3-3756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1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22685,'0'0'0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856 116 968,'0'0'2970,"8"-19"-2602,27-57 30,-34 75-320,-1 0 1,0 0 0,1 0 0,-1 0 0,1 0-1,-1 0 1,1 0 0,0 0 0,-1 0 0,1 0-1,0 0 1,0 0 0,-1 0 0,1 0 0,0 1-1,0-1 1,0 0 0,0 1 0,0-1 0,0 1-1,0-1 1,1 1 0,-1-1 0,0 1 0,0 0-1,0 0 1,0-1 0,0 1 0,1 0 0,-1 0-1,0 0 1,0 0 0,0 0 0,1 1-1,-1-1 1,0 0 0,0 0 0,0 1 0,0-1-1,0 1 1,0-1 0,0 1 0,0-1 0,0 1-1,0 0 1,0 0 0,0-1 0,0 1 0,0 0-1,0 0 1,-1 0 0,1 0 0,0 0 0,-1 0-1,1 0 1,-1 0 0,1 1 0,0-1-59,0 1 193,0 0 0,0 0 0,1 0 0,-1 0 0,1 0 0,0-1 0,-1 1 0,1 0 0,0-1 0,0 1 0,0-1 0,0 0 0,0 0 0,0 0 0,1 0 0,-1 0 0,0 0 0,0 0 0,1-1 0,-1 1 0,5-1 0,-7 2 91,0-1 0,0 1-1,0-1 1,0 1 0,0-1 0,0 0-1,0 1 1,0-1 0,0 1-1,-1-1 1,1 0 0,-1 1 0,1-1-1,-2 3 1,-6 5 118,0-1-1,0 0 1,-1 0-1,-16 11 1,4-3-76,-459 402 3337,381-317-3635,4 4-1,-122 175 1,213-275-821,0 1 0,1-1 0,0 1 0,0 0 0,-3 9 0,24-27-9814,13-19 4821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1.9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4241,'0'0'7536,"5"2"-6530,-3-1-924,0 1 1,1 0 0,-1-1-1,0 1 1,0 0 0,0 0 0,0 0-1,0 0 1,2 4 0,13 26 374,-1 0 1,-1 1 0,-2 1-1,12 50 1,26 128 609,-23-27 75,4 219 0,-25 201 746,-8-434-1451,1 2819 3378,11-2346-3169,39-10-185,75 101-101,41-13-265,-144-647-275,2 18-902,-34-113-955,-65-114-4612,-104-260 0,83 149 1736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2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0 356 5977,'0'0'6788,"27"-33"-6504,98-109-149,-112 128-38,1 1-1,1 0 1,0 1-1,1 1 1,0 1-1,0 0 1,1 1-1,1 0 1,0 2-1,0 0 1,0 1 0,19-4-1,12-2 419,0 2 0,65-6-1,116 5 637,897 57 1441,329 33-295,-5-1-2023,-1406-73-301,383 40-347,-293-25-564,147 41 0,-205-38 239,-1 2 0,-1 4-1,-2 4 1,83 48 0,-132-67 518,-1 1 1,-1 1-1,30 28 1,-45-37 161,-1-1 0,0 1 0,0 0 0,-1 0-1,0 1 1,0 0 0,0 0 0,-1 0 0,-1 0 0,1 0 0,-1 1 0,-1 0 0,1 0-1,0 9 1,-2-9 30,0 0-1,-1 1 1,0-1-1,-1 1 1,-2 10 0,3-17 22,-1 1 0,-1-1 1,1 1-1,0-1 0,-1 0 1,1 1-1,-1-1 1,0 0-1,0 0 0,-1 0 1,1 0-1,-1-1 1,1 1-1,-1-1 0,-5 4 1,-24 13 634,27-17-546,0 0 0,1 0 1,0 0-1,-1 1 0,1 0 0,0 0 1,0 0-1,0 0 0,1 1 1,-1-1-1,1 1 0,0 0 0,0 0 1,0 0-1,-3 6 0,-1 9 200,1 1 0,0-1-1,2 1 1,-4 33 0,2 89 711,6-130-946,-3 162 698,23 205 1,89 260-45,-60-387-425,151 1080 476,-91-547-527,28-4 65,-53-405-368,26 139 127,-82-351 27,8 188-1,-30 4-4,-6-301-117,-2-16-211,0 0 0,-3 0 0,-1 0-1,-2-1 1,-1 0 0,-20 48 0,25-74-177,0 0-1,-2 0 1,1-1 0,-2 0 0,1 0-1,-11 12 1,14-19-26,0 0 0,-1-1-1,1 0 1,-1 0 0,0 0 0,0 0-1,-1-1 1,-4 3 0,4-3-292,0 0 0,1-1 0,-1 0 0,0 0-1,0 0 1,0 0 0,0-1 0,0 0 0,-7 0 0,-31-9-7404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3.4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1 351 6401,'0'0'6676,"56"-17"-4579,12-4-876,127-21 0,-154 40-792,0 1 0,1 2 0,-1 1 1,56 12-1,-92-14-395,1462 134 5419,-1133-130-4363,443-53 0,214-115-322,-955 155-1437,-1-1 1,0-2 0,64-31 0,-65 24-3144,49-35 1,-11-9-6432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4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1 953 8562,'0'0'3594,"19"35"-2260,71 115 203,-80-135-1191,0-1 0,1 0-1,1 0 1,0-2-1,1 1 1,1-1 0,-1-1-1,2-1 1,16 10 0,-9-5 73,642 358 4870,-631-356-5140,135 70 377,4-7 1,204 64-1,-300-121-441,1-3 1,1-4-1,0-3 1,1-3-1,0-4 1,0-3 0,1-4-1,81-11 1,-57-6 61,-1-4 0,-1-5 0,102-41 0,287-153 208,-293 115-550,-6-9 0,-4-8 0,-6-7 1,-6-9-1,191-195 0,-292 256-327,85-114-1,-136 159 466,-1-1-1,-2 0 0,-2-2 1,-1 0-1,-1-1 1,17-62-1,-31 86 33,0 1 0,-1-1 1,0 0-1,-1 0 0,0 1 0,-3-27 1,2 37-17,-1 0 0,1 0 0,0 0 0,-1-1 0,0 1 1,0 0-1,1 0 0,-1 0 0,0 0 0,-1 0 1,1 0-1,0 0 0,0 1 0,-1-1 0,1 0 0,-1 1 1,0-1-1,-1-1 0,-2 1-173,0-1 1,0 1 0,0 0-1,-1 0 1,1 1-1,0-1 1,-8 0-1,-75-7-3976,-11 6-3287,10 0-358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4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1 411 7946,'0'0'6486,"38"-10"-6198,-21 5-211,53-13 563,0-4 0,86-38 0,37-35 47,215-88-465,-400 179-212,-1 2 0,1-1 0,0 1 0,0 0 0,-1 0 0,1 1 0,1 0-1,-1 1 1,16 1 0,-23-1 9,0 0-1,0 1 1,1-1-1,-1 0 1,0 1-1,0 0 1,0-1-1,0 1 1,0-1-1,0 1 1,0 0-1,0 0 1,0 0-1,0 0 1,0 0-1,0 0 1,0 0-1,-1 0 1,1 0-1,0 0 1,-1 0-1,1 0 1,-1 0-1,1 1 1,-1 0-1,3 36 702,-3-24-411,0-10-227,2 66 1474,-10 103 0,-33 46-144,-182 556 746,47-267-3474,120-366-2784,5-30-4680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3.3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248 638 7538,'0'0'7696,"54"-10"-6102,-15 4-1333,360-78 1249,-106-5-1003,176-43-342,-422 124-180,-1 1 0,1 2 1,49 2-1,-96 3 22,1 0 0,-1 1 1,1-1-1,-1 0 0,0 0 0,1 0 0,-1 0 1,1 0-1,-1 1 0,0-1 0,1 0 0,-1 0 1,0 1-1,1-1 0,-1 0 0,0 1 0,0-1 1,1 0-1,-1 1 0,0-1 0,0 0 0,1 1 0,-1-1 1,0 0-1,0 1 0,0-1 0,0 1 0,0-1 1,0 0-1,0 1 0,1-1 0,-1 1 0,0-1 1,-1 1-1,0 17 400,1-14-263,-1 1-25,0 0 0,0 0 0,0-1-1,-1 1 1,0 0 0,0-1 0,0 0 0,-1 1 0,1-1 0,-1 0 0,0 0 0,-4 4-1,-2 4 61,-50 66 588,-223 303 763,23 14-1480,94-103-335,155-275 144,5-16-161,2-30-146,3 27 448,29-479-1311,5 0 1365,-33 412 5,0 8 136,-1 1 1,-4-1 0,-15-85-1,9 106 452,-1-1 0,-20-48 0,29 84 29,4 14-432,7 21-60,2-1 0,1 0 0,2-1 0,19 32 0,9 18 225,186 417 1423,-183-378-1529,-5 2 0,34 169 0,-72-276-202,0 0 1,0 25-1,-2-37-92,0 0 0,0 1 0,0-1-1,0 0 1,0 0 0,0 0 0,0 0 0,0 0 0,0 0 0,0 0 0,0 1-1,0-1 1,0 0 0,0 0 0,0 0 0,0 0 0,0 0 0,0 0-1,0 0 1,-1 1 0,1-1 0,0 0 0,0 0 0,0 0 0,0 0 0,0 0-1,0 0 1,0 0 0,0 0 0,0 0 0,0 0 0,-1 0 0,1 0-1,0 1 1,0-1 0,0 0 0,0 0 0,0 0 0,0 0 0,0 0 0,-1 0-1,1 0 1,0 0 0,0 0 0,0 0 0,0 0 0,0 0 0,0 0-1,-1 0 1,1 0 0,0-1 0,0 1 0,0 0 0,0 0 0,0 0 0,0 0-1,-5 0 74,-1-1-1,1 1 0,0-1 1,0 0-1,0 0 1,1-1-1,-1 0 0,0 0 1,0 0-1,1 0 0,0-1 1,-8-5-1,-11-6 72,-221-129-446,-228-121 390,225 163-4431,187 82 890,-1 3 0,-73-10-1,22 18-8688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9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8970,'0'0'7986,"130"208"-7346,-125-169-640,-5-7-488,-5 4-1369,-28-8-1439,-13-7-1642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3393,'0'0'11946,"47"3"-10255,8 1-1300,245 6 1221,-68-18-614,5-1 2848,-251 9-3731,-17 1 242,30-1-335,0 0 0,0 1 0,0-1 0,0 1 0,0-1 0,-1 1 0,1-1 0,0 1 0,0 0 0,0 0 0,0-1 0,1 1 0,-1 0 0,0 0-1,0 0 1,0 0 0,1 0 0,-1 0 0,0 0 0,1 0 0,-1 0 0,1 1 0,-1 0 0,-4 22 273,1 1-1,1 0 1,1 0 0,1 0-1,3 31 1,-1-4 52,0 16-248,18 124-1,-13-149-1389,1 54 0,-7-7-5158,0-61 3015,0 28-5752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9.9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141 0 6185,'0'0'2964,"0"39"-1440,0 128 79,0-138-1257,1-1 0,2 1 0,0 0 0,2-1 1,1 0-1,18 50 0,-11-39-461,-13-38 129,9 18-860,-8-19 764,0 1-1,-1-1 1,1 1 0,-1-1-1,1 0 1,0 0 0,-1 1 0,1-1-1,-1 0 1,1 0 0,0 0-1,-1 1 1,1-1 0,0 0-1,0 0 1,-1 0 0,1 0 0,0 0-1,-1 0 1,1-1 0,0 1-1,-1 0 1,1 0 0,0 0 0,-1-1-1,1 1 1,-1 0 0,1-1-1,0 1 1,-1 0 0,1-1 0,-1 1-1,1-1 1,0 0 0,7-7-532,0 0-1,0-1 1,-1 1 0,0-1 0,7-13 0,6-8-476,17-21 270,2 2 0,2 1 0,85-76 0,-107 108 1051,1 1 1,0 0-1,1 2 0,1 0 1,0 2-1,1 0 0,0 1 0,0 2 1,1 0-1,0 2 0,1 0 1,40-3-1,-46 7 440,0 2 0,33 2-1,-50-1-627,-1-1 1,1 0-1,-1 1 0,0-1 0,1 1 0,-1 0 0,0-1 0,0 1 0,0 0 0,0 0 0,1 0 0,-1-1 1,0 1-1,0 0 0,-1 1 0,1-1 0,0 0 0,0 0 0,0 0 0,-1 0 0,1 1 0,0-1 0,-1 0 1,0 1-1,1-1 0,-1 0 0,0 1 0,1-1 0,-1 1 0,0 1 0,0 2 82,0 1-1,0-1 0,-1 1 1,0-1-1,1 1 1,-2-1-1,-1 6 1,0-3-42,-1-1 1,1 1 0,-1-1 0,-1 0 0,0 0 0,0 0-1,0-1 1,-12 12 0,-8 4 44,-26 17 0,23-18-44,-60 44-116,-123 68-1,198-123-121,13-10 146,0 0-1,0 0 1,0 1-1,0-1 1,0 0-1,0 0 1,0 0-1,0 1 1,0-1-1,0 0 1,0 0-1,0 0 1,0 0-1,1 1 1,-1-1 0,0 0-1,0 0 1,0 0-1,0 0 1,0 0-1,0 1 1,0-1-1,1 0 1,-1 0-1,0 0 1,0 0-1,0 0 1,0 0-1,1 0 1,-1 0-1,0 1 1,0-1-1,0 0 1,0 0-1,1 0 1,-1 0-1,0 0 1,0 0-1,0 0 1,1 0-1,-1 0 1,33 0-496,-22 0 665,86-4 62,-58 1 150,73 4 0,-110-1-371,0 1 0,0 0 0,0-1 0,0 1 0,0 0-1,0 0 1,0 0 0,-1 0 0,1 0 0,0 1 0,-1-1 0,1 0 0,-1 1 0,1-1 0,-1 1-1,0 0 1,0-1 0,1 1 0,-1 0 0,0 0 0,-1 0 0,1-1 0,0 1 0,0 0-1,-1 0 1,0 0 0,1 0 0,-1 1 0,0-1 0,0 0 0,0 2 0,1 2 7,-1 0 0,0 1 0,-1-1 0,1 0 0,-1 0 0,-1 0 0,1 0 0,-1 0 0,0 0 0,-3 7 0,-8 5 22,0 0 1,0-2-1,-2 0 0,-30 27 0,31-30-20,-237 205 142,98-87 643,56-49 167,34-31 1075,-90 95 0,153-145-2031,-8 10 140,8-7-125,10-7-2,42-23-69,-1-3 0,-1-2 0,55-45 0,-47 34-161,24-18-231,234-157-765,-297 204 1096,1 2 0,0 0 0,1 1 0,36-11 0,-57 20 106,1 1 0,-1 0 0,1-1 0,0 1 0,-1 0 1,1 0-1,-1-1 0,1 1 0,0 0 0,-1 0 1,1 0-1,0 0 0,-1 0 0,1 0 0,-1 0 0,1 0 1,0 0-1,-1 0 0,1 0 0,0 1 0,-1-1 1,1 0-1,-1 0 0,1 1 0,0-1 0,-1 0 0,1 1 1,-1-1-1,1 0 0,-1 1 0,1-1 0,-1 1 1,1-1-1,-1 1 0,0-1 0,1 1 0,-3 27-1,-2-14 31,0 0 0,-1-1 0,0 0 0,-1 0 0,-1 0 0,-12 18 0,-60 71 268,47-63-190,-178 220 678,199-246-823,7-8-23,-1-1 0,1 2 1,0-1-1,0 0 0,1 1 0,-1 0 0,1 0 0,1 0 0,-1 0 0,1 0 1,-3 13-1,12-17-913,0-3 873,-1 0 0,0 0 0,1-1 0,-1 0-1,0 0 1,0 0 0,0-1 0,0 0-1,0 0 1,0-1 0,7-6 0,67-57-359,-43 34 267,-27 24 153,9-7-154,2 0 0,24-15 1,-40 27 163,0 1 1,1 0 0,0 1 0,-1 0 0,1-1-1,0 2 1,0-1 0,0 1 0,1 0 0,-1 0-1,0 0 1,0 1 0,0 0 0,8 1-1,-13 0 30,1-1 0,-1 0 0,1 1-1,-1-1 1,0 1 0,1 0 0,-1-1-1,0 1 1,1 0 0,-1 0-1,0 0 1,0 0 0,0 0 0,0 0-1,0 0 1,0 0 0,0 0-1,0 0 1,0 1 0,0-1 0,-1 0-1,2 3 1,5 31 0,-7-28 1,3 167 604,-4-99 840,1-75-1433,0 0 0,0-1 0,0 1 0,1 0 1,-1 0-1,0 0 0,0 0 0,0 0 0,0 0 1,0 0-1,0 0 0,0 0 0,0 0 0,0-1 1,0 1-1,0 0 0,1 0 0,-1 0 0,0 0 1,0 0-1,0 0 0,0 0 0,0 0 0,0 0 1,0 0-1,1 0 0,-1 0 0,0 0 0,0 0 1,0 0-1,0 0 0,0 0 0,0 0 0,0 0 1,1 0-1,-1 0 0,0 0 0,0 0 0,0 0 1,0 0-1,0 1 0,0-1 0,0 0 0,0 0 1,0 0-1,1 0 0,-1 0 0,0 0 0,0 0 1,0 0-1,0 0 0,0 0 0,0 1 0,0-1 1,0 0-1,0 0 0,0 0 0,0 0 0,8-5 87,-1-1-1,0 0 0,0 0 0,0-1 0,-1 0 1,0 0-1,0-1 0,6-10 0,0 0-3,147-224-979,66-148-6143,-134 214 618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0.2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395 1 7426,'0'0'3344,"-72"191"-1671,22-109 127,-5-1-736,1-3-960,-1-7-104,5-15-1352,12-13-1809,17-29-1576</inkml:trace>
  <inkml:trace contextRef="#ctx0" brushRef="#br0" timeOffset="1">541 366 3937,'0'0'2048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0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1 141 6721,'0'0'5468,"42"-8"-5197,140-28-299,-167 32-100,0 0 1,0-1-1,0-1 1,-1 0-1,0-1 1,0-1-1,23-16 1,13-8-1212,-44 31 998,-6 9 115,0-3 158,-1 12 47,-2-1 0,0 0 1,-1 0-1,-1 0 0,0 0 0,-1-1 1,-10 20-1,-5 13-18,6-11 57,-88 243-79,90-237 184,2 0 1,3 1-1,1 0 0,-2 76 0,9-120-105,0 1 0,0-1-1,0 1 1,0-1 0,0 1 0,0-1 0,1 0-1,-1 1 1,0-1 0,0 1 0,1-1-1,-1 1 1,0-1 0,0 0 0,1 1-1,-1-1 1,1 0 0,-1 1 0,0-1 0,1 0-1,-1 0 1,1 1 0,-1-1 0,0 0-1,1 0 1,-1 1 0,1-1 0,-1 0 0,1 0-1,-1 0 1,1 0 0,-1 0 0,1 0-1,-1 0 1,1 0 0,-1 0 0,1 0-1,-1 0 1,1 0 0,-1 0 0,1-1 0,-1 1-1,0 0 1,1 0 0,0-1 0,24-11 656,-11-2-495,-1-1 1,-1 0-1,0 0 0,-1-2 0,0 1 0,13-31 0,-9 18-79,22-41-1044,53-145 0,-90 215 858,0-1 1,1 0 0,-1 1-1,1-1 1,-1 0-1,1 1 1,-1-1 0,1 0-1,0 1 1,-1-1 0,1 1-1,0-1 1,-1 1 0,1-1-1,0 1 1,0 0-1,-1-1 1,1 1 0,0 0-1,0 0 1,0-1 0,-1 1-1,1 0 1,0 0 0,0 0-1,0 0 1,0 0-1,-1 0 1,1 0 0,0 0-1,0 1 1,0-1 0,0 0-1,-1 0 1,2 1 0,1 0 97,0 0 1,-1 0 0,1 0-1,-1 0 1,0 1 0,1-1 0,-1 1-1,0-1 1,4 4 0,0 5 28,0 0 0,0 0 0,-1 0 0,-1 1 0,1 0 0,-2 0 0,0 0 0,0 0 0,-1 1 0,0-1 0,0 14 0,2-8-2202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1.4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0 621 7186,'0'0'12426,"294"-269"-12426,-97 130-232,-25 26-3497,-20 14-5025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40.1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303 476 776,'0'0'3925,"-38"-14"-2653,-119-45 242,107 39-654,46 18-479,-1 0-1,1 0 1,-1 0-1,0 1 0,0 0 1,0 0-1,0 0 1,0 0-1,-9 1 957,33 0 1138,-12 0-2234,30 0 701,0 0 1,0-3-1,0-1 0,59-15 0,88-41 274,83-24-345,-48 26-475,1 10 0,3 10-1,253-11 1,-155 42 32,475 51 0,127 48-214,-3-37-264,-783-51-439,345 8 447,-162-9-7642,-311-2 6366,-1-2 1,1 1-1,0-1 0,12-2 0,-15 0-22,1 0 1,-1 0 0,1 0-1,-1-1 1,6-4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40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4817,'0'0'10029,"36"-16"-8798,4-2-692,1 2 0,0 1 0,1 3 0,1 1 0,0 2 0,75-5 0,145 9 222,92 4-309,951-13 1779,-1176 10-2017,890 2 633,-899 10-637,-1 6 1,-1 4 0,0 6-1,203 69 1,-176-42-102,-128-48-118,-17-3 8,-1 0 0,0 0 0,0 0 0,0 0 0,0 0 0,0 0 0,1 0 0,-1 0 0,0 0 0,0 0 0,0 0 0,0 0 0,0 0 0,1 0 0,-1 0 0,0 0 0,0 0 0,0-1 0,0 1 0,0 0 0,0 0 0,1 0 0,-1 0 0,0 0 0,0 0 0,0 0 0,0-1 0,0 1 0,0 0 0,0 0 0,0 0 0,0 0 0,0 0 0,0-1 0,0 1 0,0 0 0,0 0 0,0 0 0,0 0 0,0-1 0,0 1 0,0 0 0,0 0 0,0 0 0,0 0 0,0 0 0,0-1 0,0 1 0,0 0 0,0 0 0,0 0 0,0 0 0,0 0 0,0 0 0,-1-1 0,1 1 0,0 0 0,0 0 0,0 0 0,0 0 0,0 0 0,-1 0 0,-16-19-806,-1 1 0,-1 0 0,-37-25 0,23 17-1462,-77-60-8181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4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39 167 3721,'0'0'9861,"-7"0"-7341,-18 0-86,19 0-531,15 0 484,269 0 336,545-4-1326,240-8 86,-291 6-1166,858 1-14,-677 56-334,-294-10 122,-608-39-89,282 0-144,-316-4 74,0-1 0,0 0 1,0-1-1,0-1 0,-1-1 0,0 0 0,0-1 1,0-1-1,-1 0 0,22-16 0,-34 21-43,1 0-1,-1 1 1,0-1-1,0 0 1,-1 0-1,1-1 1,-1 1 0,1-1-1,-1 1 1,0-1-1,0 0 1,-1 1-1,1-1 1,-1 0-1,1 0 1,-1 0-1,0-5 1,0 3-675,-1 1 0,0-1 1,0 1-1,-1 0 0,0-1 0,0 1 1,-3-11-1,-17-23-9967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1.6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0 744,'0'0'3361,"-17"0"-3809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2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55 952,'32'-55'2875,"-47"107"1304,11-35-3806,1 0 0,1 0 1,0 0-1,1 0 0,1 0 0,2 19 1,0 11 187,-3 310 2633,18 1058 1776,-7-1220-4768,6 227 1326,-16 788 2183,27-852-3484,-1-41-154,-23 557-45,-5-453-18,17-243 49,0-2-953,-15-139-539,0-18-5011,0-44-1372,0-30 381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3.2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1 280 976,'0'0'7937,"45"-12"-6985,149-39 68,-161 42-558,1 2 0,1 1-1,-1 1 1,46 1 0,-30 3 92,738-46 7960,-100-24-4521,-307 23-3357,180 29-201,-486 20-370,41 5 7,0 4 0,139 33 0,-136-24 215,0-6 0,157-2-1,531-18 240,-447 34-476,-110-4-36,583-9-290,-657-14-23,-175 0 231,-1 0 0,1 0 0,-1 0 0,1 0 0,-1 0 0,0 0 0,1 0 0,-1 0-1,1 0 1,-1 0 0,1-1 0,-1 1 0,0 0 0,1 0 0,-1 0 0,1-1 0,-1 1 0,0 0 0,1 0 0,-1-1 0,0 1 0,1 0 0,-1-1-1,0 1 1,0 0 0,1-1 0,-1 1 0,0-1 0,0 1 0,0 0 0,0-1 0,1 1 0,-1-1 0,0 1 0,0 0 0,0-1 0,0 1 0,0-1-1,0 1 1,0-1 0,0 1 0,0-1 0,0 1 0,0 0 0,0-1 0,-1 1 0,1-1 0,-9-19-3209,5 16 1963,1 0 0,-1 1-1,0 0 1,0 0 0,0 0 0,-7-3 0,-34-19-10545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4889,'0'0'10389,"-22"37"-8889,-72 127-191,83-143-1003,1 1 0,1 0 0,1 1 0,1 0 1,-8 43-1,7-23 40,-19 95 161,6 1 0,6 1 1,6 0-1,12 175 0,-2-302-652,1 1-1,0-1 0,1 0 1,0 0-1,1 0 1,0 0-1,2 0 0,-1-1 1,1 0-1,1 0 1,0-1-1,10 14 0,-3-10-608,0 0 0,0-1 0,1-1-1,1 0 1,0-1 0,1-1-1,27 14 1,-17-12-2255,48 15-1,-73-28 2928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4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25 489 1864,'0'0'16249,"-7"2"-13535,-7 1-1571,10-6-244,22-14 328,51-29 65,6 5-596,1 4 0,2 2 0,1 4 0,129-31 0,349-46 393,-200 59-547,2 16-1,449 15 0,-645 29-372,262 52 0,-264-36-168,184 8 0,156-26 29,19-49 76,19-1-1,-500 41-157,-48-10-3836,-32-3 396,-38-14-6576,13-1 359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5.0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6577,'0'0'7082,"40"20"-6105,127 62-187,-117-58-437,-40-20-261,0 0 0,-1 1 0,0 0 0,0 1 0,0-1 0,0 2 0,-1-1 0,13 15 1,-17-18-89,-1 0 1,0 1-1,0 0 1,-1-1-1,1 1 1,-1 0-1,0 0 1,0 1-1,0-1 1,0 0-1,-1 1 1,1-1-1,-1 1 1,-1-1-1,1 1 1,-1-1 0,1 1-1,-1 0 1,0-1-1,-1 1 1,1 0-1,-1-1 1,0 1-1,0-1 1,-2 6-1,-1-2-29,-1 1-1,1-1 0,-1 1 0,-1-1 1,1-1-1,-1 1 0,-1-1 0,0 0 1,0 0-1,-14 10 0,-12 7-380,-1-2-1,-1-1 1,0-1-1,-62 23 1,163-41-686,-9-3 1079,-13-1 180,52 6 1,-83-3-114,-1 1 1,1 1 0,-1 0 0,0 0-1,0 1 1,0 1 0,0 0 0,19 11-1,-26-12 14,-1 0 0,1 1 0,-1-1-1,0 1 1,-1-1 0,1 1-1,-1 1 1,0-1 0,0 0 0,0 1-1,-1-1 1,0 1 0,0 0 0,-1 0-1,1 0 1,-1 0 0,0 0 0,-1 0-1,0 0 1,0 0 0,0 0-1,0 0 1,-1 0 0,0 0 0,0 0-1,-1 0 1,0-1 0,0 1 0,0 0-1,-1-1 1,1 1 0,-5 5-1,-3 0 67,-1 0-1,0 0 0,-1-1 1,0-1-1,0 0 0,-15 8 1,-2 0-132,-61 24 0,58-30-907,-1 0-1,-1-2 0,-41 5 1,9-11-4936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7.0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0 1544,'0'0'368,"-5"22"-664,-3-1 296,4-7-40,0 0-264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7.7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 4449,'0'0'2480,"185"-50"-2480,-135 50-744,0 0-1848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8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8130,'0'0'1312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8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6289,'0'0'1345,"226"28"-3498,-163-28-3208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8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5937,'0'0'1425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8.9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8730,'0'0'744,"240"21"-6657</inkml:trace>
  <inkml:trace contextRef="#ctx0" brushRef="#br0" timeOffset="1">1452 135 7242,'0'0'1528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9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 7426,'0'0'936,"235"-7"-8170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19.7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4937,'0'0'1600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3185,'0'0'15492,"37"31"-13102,115 102-576,-144-125-1611,1 0 0,-1 0 0,0 1 0,-1 0-1,0 0 1,0 0 0,-1 1 0,0 0 0,-1 1 0,0-1 0,-1 1 0,5 15 0,-3-5 146,4 15-40,-2 0 0,-1 0-1,-2 1 1,-2 0 0,-1 0 0,-2 0-1,-8 65 1,2-71-503,0 0-1,-2 0 1,-2-1 0,-1-1-1,-1 0 1,-1 0 0,-18 28-1,-50 64-3612,-6-16-4359,41-61 782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0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7250,'0'0'1768,"163"64"-7753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0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53 5625,'0'0'2993,"-8"-53"-2993,12 53-1344,13 0-1833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0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6729,'0'0'1185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1.1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4449,'0'0'6049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1.9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5081,'0'0'5109,"-1"0"-5041,0-1 1,1 1-1,-1 0 0,0 0 1,0 0-1,1 0 0,-1 0 1,0 0-1,1 0 0,-1 1 1,0-1-1,0 0 0,1 0 1,-1 0-1,0 1 0,1-1 0,-2 1 1,1 2-13,0-1 0,0 1-1,1-1 1,-1 1 0,1-1 0,0 1 0,-1 0 0,1-1 0,0 1 0,1 0-1,-1-1 1,0 1 0,2 3 0,-2 0 101,14 86 1010,-6-47-714,2 53 0,-10 122-1239,0-218 536,0 0 1,0-1 0,0 1-1,0 0 1,0-1 0,0 1 0,-1 0-1,1-1 1,0 1 0,-1-1-1,0 1 1,1 0 0,-1-1 0,0 0-1,0 1 1,0-1 0,0 1-1,0-1 1,0 0 0,0 0 0,0 1-1,0-1 1,-1 0 0,1 0-1,0 0 1,-3 1 0,-16 0-6018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2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0 128 3073,'0'0'6425,"282"-36"-5689,-203 15-312,-3-4-200,-9 4-144,-12 7-80,-18 7-216,-16 3-1032,-12 4-976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2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0 1760,'0'0'6482,"-59"199"-5906,59-160-160,0-4-288,0-7-128,0-3-280,21-11-736,8-3-737,1-11-1199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2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5009,'0'0'4032,"41"-2"-3492,126-5-242,-155 6-256,-1 1 0,1 0 0,0 0 0,13 3-1,-23-2-31,-1-1-1,0 1 0,1 0 0,-1 0 1,0-1-1,1 1 0,-1 0 0,0 0 1,0 0-1,0 0 0,0 0 0,0 0 1,0 0-1,0 1 0,0-1 0,0 0 1,-1 1-1,2 2 0,2 2 23,-2-2-19,0 1 0,0-1 0,-1 1 0,1-1 1,-1 1-1,0 0 0,0-1 0,-1 1 0,1 0 1,-1 0-1,0 0 0,0-1 0,-1 1 0,-1 8 1,0-5-10,0 0 1,-1 0 0,0-1 0,0 1-1,0-1 1,-1 1 0,-8 10 0,-49 54 40,43-52-39,0 1 0,1 0 0,-20 35 0,36-55-6,0 1 0,0-1 0,0 1 0,0 0 0,1-1 0,-1 1 0,1 0 0,-1 0 0,1 0 0,0-1 0,0 1 0,0 2 0,0-3 0,0-1 0,0 1-1,0 0 1,0-1 0,1 1 0,-1-1-1,0 1 1,1 0 0,-1-1-1,0 1 1,1-1 0,-1 1 0,1-1-1,-1 1 1,1-1 0,-1 1 0,1-1-1,-1 0 1,1 1 0,-1-1 0,1 0-1,0 1 1,4 0-1,0 0-1,0 0 1,0 0 0,0-1-1,0 0 1,-1 0-1,7-1 1,4 1 3,5-1-94,1-1 0,-1-1 0,0 0 0,1-2 0,-2 0 0,1-1 0,-1-1 0,0-1 0,0-1 0,-1-1 0,0 0 0,-1-1 0,26-22 0,-27 17-1735,-13 7-1363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3.3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0 220 6793,'0'0'3569,"281"-92"-3393,-205 67-176,-1 4-112,-8 0-336,-12 0-520,-5 3-696,-16 7-289,-17 1-1136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3.6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1 4273,'0'0'4345,"-33"223"-3449,24-163-448,5-3-160,0-8-160,4-10-120,0-7-8,8-14-256,22-7-992,-5-11-1633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2168,'0'0'7091,"3"5"-6760,5 13-89,-1 0 1,0 1-1,-2-1 0,0 1 0,-1 0 1,-1 1-1,1 22 0,-2 9 57,-7 82-1,-3-69-206,-23 88 0,18-103-120,3 1 0,2 1 0,-3 68 0,11-109 10,0-8 6,0 1 1,0-1-1,0 0 1,0 0-1,0 0 1,0 1-1,1-1 1,-1 0-1,1 0 0,1 4 1,-1-5 7,0 0 1,0 0-1,0-1 1,0 1-1,1 0 1,-1-1-1,0 1 1,1-1-1,-1 1 1,0-1-1,1 0 1,-1 1-1,0-1 1,1 0-1,-1 0 1,1 0-1,-1 0 1,3-1-1,2 1 6,1-1 1,-1-1-1,0 1 0,0-1 0,0 0 0,0 0 1,0-1-1,0 0 0,-1 0 0,1 0 1,-1 0-1,0-1 0,0 0 0,0 0 0,7-8 1,9-11-9,35-50 1,-39 50-21,79-120-876,103-205 0,-186 319 878,-11 24 40,-1 0-1,1 0 1,1 0 0,-1 0-1,1 1 1,0-1 0,0 1-1,4-5 1,-7 9-9,1 0 0,-1 1 0,1-1 0,-1 0-1,0 1 1,1-1 0,-1 0 0,0 1 0,1-1 0,-1 0 0,0 1 0,0-1 0,1 1 0,-1-1 0,0 1 0,0-1-1,0 1 1,0-1 0,0 1 0,1-1 0,-1 0 0,0 1 0,0-1 0,0 1 0,0-1 0,0 2 0,15 147 783,1 0-467,-12-124-294,1 0 0,2 0 0,16 43 0,-19-59-69,0 1 51,0 0 0,1-1 0,0 1 0,13 16 0,-16-24-76,0 0 1,0 0-1,0 0 0,0 0 1,1 0-1,-1 0 1,1-1-1,-1 1 0,1-1 1,-1 1-1,1-1 1,0 0-1,0 0 0,0-1 1,0 1-1,0 0 1,0-1-1,0 0 1,0 0-1,0 0 0,0 0 1,5-1-1,0-1-301,0 0-1,0-1 1,-1 1-1,1-2 1,-1 1-1,0-1 1,0 0 0,0-1-1,-1 1 1,1-2-1,-1 1 1,0 0-1,5-8 1,33-42-4746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14139,'0'0'10658,"226"0"-10658,-176 0-1512,-29 4-3233,-16 17-3585,-5 0-1080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4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 3561,'0'0'4998,"-5"15"-4094,-2 6-692,-28 96 1520,32-101-1540,-1 0 0,2 1 0,0-1 0,1 0 0,2 33 0,1-45-189,-1 0 1,1 0 0,-1 0-1,1 0 1,1 0 0,-1 0-1,0-1 1,1 1-1,0-1 1,0 1 0,0-1-1,0 0 1,1 0 0,-1-1-1,1 1 1,-1-1 0,1 1-1,0-1 1,0 0 0,0-1-1,5 2 1,4 3-64,1-1 0,0-1 0,1-1 1,-1 0-1,18 2 0,-18-4-203,0 0 0,0 0 0,0-1 0,0-1 0,0 0 0,16-4 0,-26 3 131,0 1 0,0-1 0,0 0 0,0 0 0,0 0 0,-1-1 0,1 1 1,-1-1-1,1 0 0,-1 0 0,0 0 0,0-1 0,0 1 0,-1-1 0,1 1 1,-1-1-1,0 0 0,0 0 0,0 0 0,0 0 0,-1 0 0,0 0 0,2-9 1,2-11-1357,2-48 0,-6 29-682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4.3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1 3585,'0'0'4289,"-88"212"-4065,71-166-128,-16 28-96,-1-13-376,-4-8-1457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4.6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93 4177,'0'0'1656,"260"0"-1344,-180-4-160,4-10-120,-8-4-24,-1-6-8,-20 6-312,-22 4-880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4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5249,'0'0'2089,"0"198"-1553,0-148-320,4 7-216,0-1-16,0 1-552,9 3-585,0-17-647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5.3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280 160 4233,'0'0'1828,"-10"-25"-1744,-34-75 18,43 97-74,-1 0 0,1 1 1,0-1-1,-1 1 0,1-1 1,-1 1-1,0 0 0,0-1 1,0 1-1,0 0 1,0 0-1,-3-2 0,4 4 6,0 0-1,0-1 1,-1 1-1,1 0 0,0-1 1,0 1-1,0 0 1,0 0-1,-1 0 1,1 0-1,0 0 1,0 1-1,0-1 0,0 0 1,-2 1-1,-8 1 237,4-1-184,0-1 0,1 2-1,-1-1 1,1 1 0,0 0 0,0 1-1,-1-1 1,1 1 0,1 0 0,-1 1-1,0-1 1,1 1 0,-10 9 0,6-5-43,1 0 1,1 0-1,-1 1 1,1 0-1,1 1 1,-1-1-1,-7 18 1,11-16-35,1 0 1,0 0 0,1 1-1,0-1 1,1 0 0,1 0 0,1 16-1,-1-15-5,0-4-5,0-1 0,1 1 1,0 0-1,1-1 0,-1 1 0,1-1 1,1 0-1,0 0 0,8 13 0,7 5-3,26 28 1,-22-27 1,-21-23 1,16 16-24,-2 1 0,0 1-1,-1 0 1,12 25 0,-25-43 20,-1 1 1,0-1-1,0 0 1,0 0-1,0 1 1,-1-1-1,1 0 1,-1 1-1,0-1 1,0 0-1,0 1 1,-1 3-1,1-5 6,0 0 0,-1 0-1,0-1 1,1 1 0,-1 0 0,0-1-1,0 1 1,0-1 0,0 1 0,0-1-1,0 1 1,0-1 0,0 0 0,-1 0-1,1 1 1,0-1 0,-1 0 0,1 0 0,-1 0-1,1 0 1,-1-1 0,-2 2 0,-18 4 24,0 0 1,-1-1 0,0-2 0,1 0 0,-1-1 0,-29-2 0,51-2-13,1 1-1,-1 0 1,0-1-1,1 1 1,-1-1 0,0 1-1,1 0 1,0-1-1,-1 1 1,1-1 0,0 0-1,0 1 1,0-1 0,0 1-1,0-1 1,0 1-1,0-1 1,1-2 0,-1-4 4,1-6-19,1 0-1,0 0 1,1 1-1,0-1 0,1 0 1,0 1-1,1 0 1,13-24-1,8-7-88,33-45 0,-44 67 27,26-33-1220,72-76 1,-77 94-279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5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5649,'0'0'3193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8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22 3825,'0'0'3691,"-3"-3"-3396,-5-11-186,12 10-83,8 6-28,-12-2 6,8 1 0,0 2-1,0-1 0,0 1 1,-1 0-1,1 1 0,-1 0 1,0 0-1,0 0 0,0 1 1,0 0-1,-1 0 1,0 1-1,0 0 0,-1 0 1,1 0-1,-1 1 0,-1 0 1,1 0-1,-1 0 0,0 0 1,-1 1-1,4 11 0,0 6 12,0 0-1,-2 0 1,-1 1-1,-1 0 1,-1 49-1,-5 18 15,-19 132 0,13-138-22,5 133 0,4-149 1,0-58-6,1 0 0,0 1 0,1-1 1,0-1-1,1 1 0,0 0 0,1-1 0,1 1 0,0-1 0,1 0 0,0-1 0,0 1 0,10 11 0,-9-15-17,-1-1 1,1 0-1,0 0 1,1 0-1,-1-1 1,1-1-1,1 1 1,-1-1-1,1 0 1,0-1-1,0 0 1,0-1 0,0 1-1,1-2 1,0 1-1,-1-2 1,1 1-1,10-1 1,80 0-404,-87-6 384,-12 4 37,0 1 1,0-1-1,0 1 0,0-1 0,0 1 0,0-1 0,0 1 1,0 0-1,0-1 0,0 1 0,0 0 0,0 0 0,0 0 0,2-1 1,-3 6 40,-3 27 68,-1-1 0,-1 1 0,-1-1 0,-15 39 0,-7 35-28,16-24-48,3 1 1,4 0 0,5 83 0,1-83 29,12 286 730,24 317-498,-29-609-293,-3 0 1,-8 123 0,1-185-87,0-1 0,-1 1-1,-1-1 1,-1 0 0,0 0 0,0 0-1,-1-1 1,-10 15 0,1-4-349,-1-1-1,-2 0 1,-20 19 0,12-14-1895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9.1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8882,'0'0'1456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29.5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8170,'172'99'0,"-189"-116"-640,4-1-2505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4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0 976,'7'11'13559,"-6"-11"-13366,139 6 1365,-121-4-1504,0 1 0,-1 1-1,1 1 1,-1 1 0,26 11 0,-26-8-33,-1 1 0,0 0 0,0 1 0,-1 1-1,28 26 1,-37-31-6,0 0-1,-1 1 1,1 0 0,-1 0-1,-1 0 1,0 1-1,0 0 1,-1 0-1,0 0 1,0 0 0,-1 1-1,0 0 1,2 16-1,-3-11 34,-1 0 0,0 0 0,-1 0 0,-1 0 0,-1 0 0,0 0 0,-1 0 0,0-1 0,-1 1-1,-1-1 1,0 0 0,-1 0 0,0 0 0,-11 15 0,-40 55-223,-4-2 0,-141 145 0,194-220 226,-2 2 134,10-8-183,0-1 1,1 1 0,-1-1-1,0 1 1,0-1 0,0 0-1,1 1 1,-1-1 0,0 1-1,0-1 1,1 0 0,-1 1-1,0-1 1,1 0 0,-1 0-1,0 1 1,1-1 0,-1 0-1,1 0 1,-1 1 0,1-1-1,-1 0 1,0 0 0,1 0-1,-1 0 1,1 0 0,-1 0-1,1 1 1,-1-1 0,1 0-1,-1 0 1,1-1 0,33 7 80,0-1 1,1-2 0,55-3 0,-56 0-94,-3-1-123,1-2-1,-2-1 1,1-1-1,0-2 1,-1-1-1,0-1 1,-1-2-1,0-1 1,35-20-1,-59 29-315,0 0 0,0 0-1,0 0 1,0 0 0,-1-1-1,0 0 1,0 0 0,0 0-1,0-1 1,-1 1 0,1-1 0,-1 0-1,0 0 1,-1 0 0,1 0-1,-1 0 1,0-1 0,0 1-1,-1-1 1,2-10 0,2-16-3057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6361,'0'0'18348,"281"-28"-18332,-113 17-16,-34 4-2632,-29 7-5906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5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1 5697,'0'0'5848,"0"31"-5188,0 100 2,-4-41 185,-4 0 0,-4-1 0,-35 132 0,24-124-537,-17 161-1,40-227-262,0-32 129,0-3-55,0-11-121,2 0-1,0 0 1,1 0-1,0 1 0,1-1 1,8-18-1,45-88-82,-31 67 38,-17 37 43,51-99-15,-51 101 0,0 1 0,1 0 0,1 1-1,1-1 1,17-15 0,-25 26 6,-1 1 0,0 0 0,1-1 0,0 1 0,-1 0 0,1 1 0,0-1 0,4 0 1,-7 1 11,0 1 1,0 0 0,0 0 0,0-1 0,0 1 0,0 0 0,0 0 0,0 0 0,0 0-1,0 0 1,0 1 0,0-1 0,0 0 0,0 0 0,0 1 0,0-1 0,0 0 0,0 1-1,0-1 1,0 1 0,0-1 0,-1 1 0,1 0 0,0-1 0,0 1 0,-1 0-1,1-1 1,0 1 0,-1 0 0,1 0 0,-1 0 0,1 0 0,-1 0 0,1-1 0,-1 1-1,0 0 1,1 0 0,-1 0 0,0 1 0,4 25 466,-1-1-1,-2 1 1,-3 43 0,1-16 4,1 190 276,0-243-780,0-1 0,0 1 0,0-1-1,0 1 1,0-1 0,0 1 0,0-1 0,0 1-1,1-1 1,-1 1 0,0-1 0,0 1 0,0-1-1,0 0 1,1 1 0,-1-1 0,0 1 0,1-1-1,-1 0 1,0 1 0,1-1 0,-1 0 0,0 1-1,1-1 1,-1 0 0,1 1 0,-1-1 0,0 0-1,1 0 1,-1 0 0,1 1 0,0-1-64,0 0-1,0 0 1,1 0 0,-1 0 0,0 0 0,0-1-1,0 1 1,0 0 0,0-1 0,0 1 0,0 0 0,0-1-1,0 1 1,0-1 0,0 1 0,-1-1 0,2-1-1,7-6-507,-1-1-1,-1 1 0,0-2 0,0 1 0,0-1 0,9-20 1,-4 7-578,29-50-3285,-6 4-56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5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1976,'0'0'10755,"214"0"-10611,-146 0-136,-14 0 8,-8 0-16,-8 0-456,-13 0-953,-12 0-591,-5 0-865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5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4593,'0'0'5745,"-25"216"-5441,25-159-8,0-1-56,0-6-184,0-4-56,0-7-96,0-14-936,-5-11-912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6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4473,'0'0'9690,"0"234"-9090,0-170-344,0 0-256,0 21-400,0-14-1384,0-22-3265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6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1 124 4465,'0'0'9554,"235"-60"-9178,-172 50-256,-5-1-120,1 4-88,21-4-952,-17 1-1953,-9-4-1712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36.9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4649,'0'0'14875,"-21"124"-14459,21-36-248,0 15-168,0 70-688,4-20-2481,-4-15-3896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2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 2361,'0'0'5761,"0"-3"-4741,0-26 1029,0 25-896,0 22-1081,-1 12 22,2 0 0,2 0 0,11 57 0,-8-60 29,-1 0 0,-1 1 0,-1-1 1,-2 1-1,0 0 0,-6 41 0,1-39-1367,-11 38-1,6-32-2886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3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2032,'0'0'9891,"96"18"-9323,-29 0-328,13-4-104,17-7-112,7-4-24,-3-3-1176,21 0-905,-34 0-1144,-21 0-936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3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1 2232,'0'0'7013,"-10"30"-6243,5-15-675,-13 44 409,-21 114 0,20-29 87,1 223 0,16-317-586,0-35-20,1 1-1,1 0 1,1 0 0,0-1 0,1 1 0,5 20 0,-6-33-95,1 1 1,0 0 0,0-1 0,0 1 0,0-1 0,5 6 0,-6-9 37,-1 1 1,1 0 0,-1-1-1,1 1 1,-1 0-1,1-1 1,0 1 0,-1-1-1,1 1 1,0-1-1,-1 0 1,1 1 0,0-1-1,0 0 1,-1 1 0,1-1-1,0 0 1,0 0-1,-1 0 1,1 0 0,0 1-1,0-1 1,0 0-1,0 0 1,-1-1 0,1 1-1,0 0 1,0 0 0,0 0-1,-1-1 1,1 1-1,0 0 1,0 0 0,-1-1-1,1 1 1,0-1 0,-1 1-1,1-1 1,0 1-1,-1-1 1,1 1 0,-1-1-1,1 0 1,-1 1-1,1-2 1,7-11-687,-1-1-1,-1 0 0,0 0 1,7-30-1,4-19-1751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4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 4929,'0'0'3697,"40"-8"-3166,130-25-270,-142 29-224,1 0 0,-1 3 0,35 1-1,-21 1-10,540-1 82,-582 0-96,3 2 136,-1 1-1,0 0 1,1-1-1,0 0 1,0 1-1,-1-1 1,1 0-1,6 2 1,3 5 154,-6-4-210,-1 0-1,0 1 1,0 0 0,-1 0-1,1 0 1,-1 1 0,-1-1-1,1 1 1,-1 0 0,0 0-1,-1 0 1,0 1 0,0-1-1,1 12 1,1 11 192,-3-1 0,-2 45 0,0-24 20,-11 238 725,-1 2-773,11-193-261,5 110-929,-1-191-336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22 2016,'0'0'13483,"-6"-3"-10645,0 0-2431,0 0-1,0 0 1,0 1 0,-1 0-1,1 0 1,0 1-1,-1 0 1,0 0-1,1 0 1,-13 1 0,7 1-186,0 1 0,-1 0 0,1 1 0,0 0 0,-14 6 0,-11 7-87,0 2 0,-52 35-1,88-53-111,-31 20 90,7-6 6,1 1 1,0 1-1,1 2 1,1 0-1,-28 30 0,46-43-104,1 1 0,0-1-1,0 1 1,0 0-1,0 0 1,1 0-1,0 0 1,0 1 0,1-1-1,0 0 1,0 1-1,1-1 1,-1 1-1,1-1 1,1 1 0,0 8-1,0-11-17,1 0-1,-1 0 0,1 0 1,-1 0-1,1-1 1,0 1-1,1-1 1,-1 0-1,0 1 0,1-1 1,0 0-1,0 0 1,0 0-1,0-1 0,0 1 1,0-1-1,1 0 1,-1 0-1,1 0 1,5 2-1,13 7-10,2-2 0,23 8 0,-39-15 9,35 11-72,-21-8 29,0 2 0,0 1 0,24 11 0,-42-17 27,1 1 0,0-1 0,-1 1 0,0 0 0,0 0 0,0 1 0,0-1 0,0 1 0,-1 0 0,1 0 0,-1 0 0,0 0 0,0 1 0,-1-1 0,1 1 0,-1-1 0,0 1 0,0 0 0,1 7 0,-1-1-28,-1 0 0,0 0 1,-1 0-1,0 0 1,-1 0-1,0 0 0,-1-1 1,0 1-1,0 0 0,-1-1 1,-1 1-1,-6 12 1,-5 6-261,-1-1 1,-36 46-1,13-19-206,38-51 339,-1-1 1,1 1 0,0-1-1,0 1 1,1 0-1,-1 0 1,1-1-1,-1 1 1,1 0-1,0 0 1,1-1 0,-1 1-1,1 4 1,0 4 224,1 90 1236,-2-59-645,1 0 0,13 78 0,-12-109-742,0-1 1,2 1 0,-1-1 0,1 0-1,1 0 1,0-1 0,1 0-1,0 1 1,0-2 0,1 1 0,0-1-1,1 0 1,0 0 0,1-1 0,9 8-1,-17-16-42,-1 1-1,1-1 0,-1 1 0,1 0 1,0-1-1,-1 1 0,1-1 1,-1 0-1,1 1 0,0-1 0,0 0 1,-1 1-1,1-1 0,0 0 1,0 0-1,-1 1 0,1-1 0,0 0 1,0 0-1,0 0 0,-1 0 0,1 0 1,0 0-1,0 0 0,-1-1 1,1 1-1,0 0 0,0 0 0,-1 0 1,1-1-1,0 1 0,0 0 1,-1-1-1,1 1 0,0-1 0,-1 1 1,1-1-1,-1 1 0,2-2 1,0-1-515,0-1 1,-1 0 0,1 0 0,-1 0 0,1 0-1,0-6 1,0 2 225,14-56-4171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4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9162,'0'0'6113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5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7826,'0'0'3977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5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0 124 5665,'0'0'1320,"277"-63"-1247,-201 52-33,-1 0-40,18-3-233,-18 4-1263,-20-4-3177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5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61 2393,'0'0'5337,"277"4"-5281,-185-8-56,25-21 0,-20 8-1081,-26-1-2167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46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8322,'0'0'1568</inkml:trace>
  <inkml:trace contextRef="#ctx0" brushRef="#br0" timeOffset="1">105 262 5649,'-13'0'1729,"9"0"-1729,0-17-3201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857 467 2961,'0'0'16540,"-9"-30"-14735,-27-102-933,23 76-565,7 30-155,0 0-1,-2 1 0,0 0 0,-17-33 0,21 52-134,0 0-1,0 0 0,0 1 1,-1 0-1,1-1 1,-1 1-1,-1 1 0,1-1 1,-1 1-1,1 0 1,-1 0-1,0 1 0,-1-1 1,1 2-1,-1-1 0,1 0 1,-1 1-1,0 1 1,-13-3-1,5 1-20,0 2 0,-1-1 0,1 2-1,-1 0 1,1 0 0,0 2 0,-1 0 0,1 1 0,0 0-1,0 1 1,0 1 0,1 0 0,0 1 0,0 1 0,0 0 0,-12 9-1,-7 8-36,2 0-1,1 2 0,1 2 0,1 0 0,1 2 0,-39 57 1,51-64 19,1 1 1,1 0 0,0 1 0,2 1 0,1 0 0,2 0 0,0 0-1,2 1 1,0 1 0,-2 44 0,8-64 21,-1 1 1,2-1-1,-1 0 1,1 1 0,0-1-1,1 0 1,0 0-1,5 16 1,-4-21-1,-1 1 1,0 0-1,1-1 1,0 1-1,0-1 0,0 0 1,0 0-1,1 0 1,-1 0-1,1 0 1,-1-1-1,1 0 1,0 0-1,0 0 1,0 0-1,0 0 1,8 1-1,7 2-102,0-1 0,0-1 1,0-1-1,1-1 0,-1 0 0,0-1 0,0-2 0,1 0 0,-1 0 0,0-2 1,35-12-1,-29 7-393,0-1 0,-1-1 0,0-1 0,-1-1 1,0-2-1,-1 0 0,-1-1 0,21-20 0,-31 25-295,0-1 1,-1 0-1,11-16 0,-17 21-228,0 0 1,0 0-1,-1 0 1,4-12-1,-3-18-7269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1032 0 3673,'0'0'15187,"-117"113"-13443,50-52-575,-17 10-481,-9 13-400,-16 12-128,0 3-160,-4 0-208,12-3-1248,-4 3-2009,30-21-2761,16-25-559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500 298 4593,'0'0'9310,"-16"-33"-8771,-58-107-315,69 130-234,0 1 0,-1 0 0,0 1 0,0-1-1,-1 1 1,0 0 0,-1 1 0,0-1 0,0 2 0,0-1 0,-1 1 0,0 0 0,-19-8 0,22 12-2,1 0-1,-1 1 1,0-1 0,0 2-1,0-1 1,0 0 0,0 1-1,1 0 1,-1 1 0,0 0-1,0-1 1,0 2 0,0-1-1,1 1 1,-1 0 0,0 0-1,1 0 1,0 1 0,-1 0-1,1 0 1,-8 6 0,0 2 14,1 0 0,1 1 0,0 0 1,0 0-1,1 2 0,1-1 0,0 1 0,1 0 1,1 1-1,-9 23 0,7-14 34,2 0 0,0 0 1,2 0-1,0 1 0,2 0 0,0 32 0,3-52-8,0 0 0,0 0 0,0 1 0,1-1 0,0 0-1,2 8 1,-2-11-8,0 0-1,0-1 1,0 1-1,0-1 0,0 1 1,0-1-1,1 1 1,-1-1-1,1 1 0,-1-1 1,1 0-1,-1 0 1,1 0-1,-1 0 0,1 0 1,0 0-1,0-1 1,-1 1-1,1 0 0,3 0 1,12 1 105,0 0 0,-1 0 0,1-2 0,0 0 0,-1-1 0,28-5 0,-22 1-93,0-1 0,0-1 0,0-1 0,27-14 0,80-51-220,-76 42-18,387-215-5399,-315 174 972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11154,'0'0'8210,"-13"184"-6842,51-99-791,17 11-377,7 13-200,1 5 0,-4 6-1329,-4 32-1895,-18-28-1945,-16-24-473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748 139 9698,'0'0'7046,"-45"-20"-6554,-143-63-424,168 74-86,0 2 0,-37-9 0,45 14-31,0 1 0,0 0 1,-14 2-1,2-1-54,14 0 56,-1 0 0,1 1 1,0 0-1,0 1 1,0 0-1,0 1 0,0 0 1,0 1-1,1 0 0,-1 0 1,-8 6-1,5-1 29,1 0-1,1 0 1,0 1-1,0 1 1,1 0 0,0 0-1,-9 16 1,4-4 11,0 0 0,2 1 1,1 1-1,1 0 1,-8 28-1,13-37 31,2 1 0,0 0 0,1 0 0,1 0 0,0 0 0,1 1 0,1-1 0,1 0 0,3 21 0,-3-35-12,-1 1 0,1-1 0,1 1 0,-1 0 0,0-1 0,1 0 0,0 1 0,0-1 0,0 0 0,0 0 0,0 0 0,1 0 0,-1 0 0,1-1 0,0 1 0,0-1 0,0 1 0,0-1 0,0 0 0,0 0 0,0-1 0,1 1 0,-1-1 0,6 2 0,6 0 20,0 0 0,-1-1 1,1-1-1,27 0 0,-32-1-29,3 0-47,0 0 0,0-1 0,0 0 0,0-1-1,0-1 1,0 0 0,0 0 0,-1-2 0,0 1 0,0-2 0,0 1 0,0-2 0,-1 1 0,12-10-1,16-15-1175,-2-1-1,-1-2 1,50-61-1,-23 5-4399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4825,'0'0'9810,"-30"202"-7545,5-103 551,4 0-1095,8-3-1193,1-11-528,12-7-480,0-18-2009,0-35-1512,0-18-1504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1041 1 5265,'0'0'17300,"-181"78"-16644,114 0-96,-17 24-216,-12 15-144,-5 14-200,-4 14-104,0 8-1568,-21 49-2153,30-36-2800,16-35-697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481 471 9642,'0'0'5931,"-25"-36"-5409,-83-119-360,97 138-161,0 1 0,-2 1 0,0 0 0,-1 0 0,-18-14 0,27 25-4,0 1 1,0 1-1,0-1 0,0 1 0,0 0 0,0 0 1,-1 0-1,1 1 0,-1 0 0,1 0 0,-1 0 0,1 1 1,-1 0-1,1 0 0,-1 0 0,-10 2 0,10 0 14,0 0-1,0 0 1,-1 1-1,1-1 0,1 1 1,-1 1-1,0-1 1,1 1-1,0 0 0,0 0 1,0 0-1,0 1 1,1 0-1,-1 0 0,1 0 1,1 0-1,-1 1 1,1-1-1,0 1 0,-4 8 1,-1 5 72,1 0 1,0 1-1,1-1 0,2 1 1,-5 28-1,7-30 62,0-1-1,1 1 0,1 0 1,0-1-1,2 1 1,3 21-1,-3-33-67,-1-1-1,1 0 1,0 0-1,0 0 1,0 0-1,1 0 1,0-1-1,0 1 1,0-1-1,0 1 1,1-1-1,0 0 1,-1 0-1,2-1 1,-1 1-1,0-1 1,1 0-1,-1 0 1,1 0-1,0-1 1,0 0-1,0 0 1,10 3 0,4-1 59,0 0 0,0-2 0,1 0 0,-1-1 0,0-1 1,1 0-1,-1-2 0,0 0 0,0-2 0,0 0 0,34-12 0,-16 2-163,0-2-1,-2-2 0,0-1 0,58-43 1,-54 32-716,-1-2 1,-1-2-1,33-39 1,82-122-6505,-68 73 876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10930,'0'0'8858,"71"241"-5777,-24-135-1209,7 7-960,5 8-463,4-1-217,0 4-232,-9 0-304,13 25-1721,-20-29-4408,-14-31-3265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736 267 11202,'0'0'3992,"-39"-27"-2489,-129-87-113,137 93-1115,0 3 1,-1 0-1,-64-24 1,73 35-260,1 1 0,-1 2 0,0 0 0,0 1 0,-40 1 0,57 2-11,-1 0-1,0 0 0,1 1 1,-1 0-1,1 0 0,0 1 0,-1-1 1,1 1-1,0 1 0,0-1 0,0 1 1,0 0-1,-9 7 0,10-5 5,0 0 0,0 0 0,1 0 0,-1 1 0,1 0-1,1-1 1,-1 2 0,1-1 0,0 0 0,0 1 0,1-1 0,0 1 0,-2 8-1,0-1 17,1 1-1,1-1 0,0 1 1,1 0-1,0 0 0,2 0 1,-1-1-1,2 1 0,0 0 0,0-1 1,2 1-1,0-1 0,0 0 1,2 0-1,-1 0 0,2-1 1,0 0-1,0 0 0,1 0 0,1-1 1,0-1-1,19 20 0,-16-19-213,1-1-1,0 0 1,0-1-1,1-1 1,0 0-1,1-1 1,0 0-1,0-1 1,0-1-1,1 0 1,29 6-1,10-6-1832,0-2 0,0-2 0,74-7 0,-1-13-4947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1 10002,'0'0'9810,"-101"205"-9018,59-109-432,-12 17-352,-1 11-8,-3 3-1528,-22 26-2505,21-33-2264,9-31-112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411 273 6697,'0'0'9324,"-14"3"-9058,-17 2-33,0 0-1,-31-1 1,48-3 709,-1 1 0,1 0 1,-20 5-1,-15 3 274,42-8-1206,0 0 0,1 0-1,-1 0 1,1 1 0,0 0 0,-1 0 0,1 0 0,1 1-1,-1 0 1,0 0 0,1 1 0,0 0 0,0 0 0,1 0-1,-1 0 1,1 1 0,0-1 0,0 1 0,1 0 0,0 0-1,-4 10 1,1-3 42,1 1 0,1 0-1,0 0 1,1 0 0,0 1 0,1-1-1,1 1 1,0 0 0,2 14 0,-1-27-49,0-1 0,1 0 1,-1 1-1,1-1 1,-1 0-1,1 1 1,-1-1-1,1 0 0,0 0 1,0 0-1,-1 0 1,1 0-1,0 0 1,0 0-1,0 0 0,0 0 1,0 0-1,1 0 1,-1-1-1,0 1 0,0 0 1,0-1-1,1 1 1,-1-1-1,0 1 1,1-1-1,-1 0 0,2 1 1,46 2 45,-37-2-51,11 0-28,-1-1 0,1 0 0,-1-2 0,0 0-1,1-2 1,-1 0 0,0-2 0,-1 0 0,0-2 0,0 0-1,0-1 1,20-13 0,-18 7-437,-1-1 0,0-1 0,-1-1 0,-1-1 0,0-1 0,-2-1 0,0 0 0,-2-2 0,0 1 0,-2-2 0,0 0 0,-2-1-1,14-37 1,8-46-3517,-11 11-1110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2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428 163 7274,'0'0'8217,"-29"-5"-7985,-94-17-5,114 21-190,-1 0 0,0 0 0,0 1 0,0 0 0,0 0 0,0 1 0,1 1 0,-1-1 0,0 2 0,1-1 0,0 1 0,-1 1 0,1 0 0,0 0 0,1 1 0,-1 0 0,1 0 0,0 1 0,0 0 0,1 0 0,-1 1 0,1 0 0,1 0 0,-8 12 0,7-9 117,1 0 1,0 1-1,1 0 0,0 0 0,1 0 0,0 1 0,1-1 0,0 1 0,1 0 1,0 0-1,1 0 0,0 0 0,1 0 0,1 0 0,-1 0 0,2 0 0,5 22 1,-5-28-75,0 0 0,1-1 0,0 1 0,0-1 1,0 1-1,0-1 0,1 0 0,0 0 1,0 0-1,1-1 0,-1 1 0,1-1 1,0 0-1,0-1 0,0 1 0,1-1 0,-1 0 1,1 0-1,0-1 0,0 1 0,6 0 1,7 3 14,1-2 0,0 0 0,1-1 0,-1-1 0,26-1 0,-29-1-102,-1-1 0,0 0 0,0-1 1,0 0-1,0-2 0,0 0 0,0 0 1,-1-2-1,0 0 0,0 0 0,0-2 1,-1 0-1,0 0 0,-1-1 0,15-13 1,-10 7-371,-1-1 0,-1 0 0,0-1 0,-1-1 1,-1 0-1,-1-1 0,0-1 0,-1 0 0,-2 0 1,9-24-1,-8 11-1181,-1 0 1,-2-1 0,5-50-1,-7 8-3535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7258,'0'0'15491,"252"245"-13531,-151-157-687,-1 8-465,1-1-344,-17-3-232,-9-3-232,-16-4-808,0 11-1633,-17-26-2936,-13-24-4713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600 198 9970,'0'0'5887,"-45"-31"-5298,45 31-589,-192-129 210,184 124-207,0 0 1,0 1 0,-1 0 0,1 0-1,-1 1 1,0 0 0,0 1 0,0-1-1,0 2 1,-16-2 0,17 3 5,-1 0 0,1 0 0,-1 1 0,1 0 0,-1 0 0,1 1 0,0 0 0,0 1-1,0-1 1,0 2 0,0-1 0,-7 5 0,6-2 34,1 1 0,-1-1 0,2 1 0,-1 1 0,1 0 1,0 0-1,1 0 0,-1 1 0,-6 12 0,4-2 245,0 0 1,1 0 0,1 1 0,1 0 0,1 0-1,0 0 1,2 1 0,0 0 0,2 0 0,1 33-1,0-46-188,0 0 0,1 0 0,0 0 0,1-1 0,0 1 0,0 0-1,1-1 1,-1 1 0,2-1 0,-1 0 0,1 0 0,0 0 0,1-1 0,-1 1-1,1-1 1,0 0 0,1 0 0,0-1 0,0 0 0,0 0 0,0 0 0,1-1-1,0 0 1,0 0 0,0 0 0,11 3 0,0-1-100,0 0 1,0-1-1,1-1 1,-1-1-1,1-1 1,0 0-1,0-1 1,0-2-1,0 0 0,0 0 1,25-7-1,-33 5-213,-1 0 0,0-1-1,-1-1 1,1 1-1,-1-1 1,0-1 0,0 0-1,0 0 1,-1-1 0,0 0-1,13-15 1,-5 3-1318,-1-1 0,0-1 0,22-43 0,-3-18-5954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11 6113,'0'0'15588,"-92"-11"-14436,46 50-208,-17 25-232,-21 31-120,-42 51-128,-42 55-312,-25 44-152,17-15-384,33-17-1368,59-79-2769,46-67-3873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11362,'0'0'9426,"101"127"-9426,-101-95-464,0 0-920,-13 10-672,-49 4-345,7-10-1784,9-18-376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561 516 8642,'0'0'5009,"-2"-38"-3413,-6-127-614,7 147-918,-1-1 0,0 1 1,-1 0-1,-1 0 0,-1 1 0,-1-1 1,0 1-1,-1 0 0,-1 0 0,-15-22 1,19 31-48,-1 1 0,0 0 1,-1 0-1,1 0 1,-1 1-1,-1 0 1,1 0-1,-1 1 1,0-1-1,-1 2 0,1-1 1,-1 1-1,-13-6 1,15 8-10,1 0 0,-1 1 0,0 0 0,0 0 1,1 0-1,-1 1 0,0 0 0,0 0 0,0 0 1,0 1-1,1 0 0,-1 0 0,0 0 0,1 1 0,-1 0 1,1 0-1,-1 0 0,1 1 0,0 0 0,0 0 1,-9 7-1,-3 7-8,1 0-1,1 1 1,0 1 0,1 0 0,1 1 0,-17 35-1,8-13 32,3 1 0,1 0-1,2 1 1,2 1 0,2 1-1,2 0 1,2 0 0,2 1-1,2 0 1,3 80 0,2-122 9,-1-1 0,0 0 0,1 0 1,0 0-1,-1 0 0,2 0 0,-1 0 0,0 0 1,1 0-1,0-1 0,0 1 0,0 0 0,0-1 1,1 0-1,-1 1 0,1-1 0,0 0 1,0 0-1,5 4 0,-1-4 40,0 1-1,0-1 1,0-1 0,0 0-1,0 0 1,1 0 0,-1-1-1,1 0 1,-1 0-1,8 0 1,-3-1 7,1-1-1,-1 0 0,0-1 1,0 0-1,-1 0 0,1-1 1,0-1-1,-1 0 1,0-1-1,0 0 0,0 0 1,0-1-1,16-13 0,-1-2-45,-1-1-1,0-1 1,37-48-1,-23 23-712,-3-2 0,38-71 0,6-35-4024,-27 37-2105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7346,'0'0'7985,"75"259"-5640,-37-157-353,8 12-327,4 6-313,5 7-496,-5 1-392,1-1-280,-9 1-184,0-8-488,-5 29-1888,-11-32-1961,-14-32-2905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596 177 7138,'0'0'4931,"-36"-19"-4332,-118-65-75,122 67-191,-59-23 0,77 35-216,0 2 1,0 0-1,0 1 0,-1 0 0,-17 1 1,26 0-31,-1 1 0,1 1 0,-1-1 1,1 1-1,0 0 0,-1 1 0,1-1 0,0 1 0,0 0 1,0 1-1,0 0 0,0 0 0,0 0 0,1 0 1,-1 1-1,1 0 0,0 0 0,0 0 0,1 1 1,-1 0-1,1 0 0,0 0 0,0 0 0,1 1 1,0-1-1,0 1 0,0 0 0,-2 7 0,-2 5 220,2 1-1,0 0 0,1 0 0,1 0 1,1 0-1,0 0 0,2 0 0,0 0 1,1 1-1,7 33 0,-6-44-215,1 0-1,0-1 1,0 1-1,1-1 1,0 0-1,0 0 1,1 0-1,0-1 1,1 0-1,0 0 1,0 0-1,0 0 1,1-1-1,-1 0 1,2-1-1,-1 1 1,0-2-1,1 1 1,0-1-1,17 7 1,-4-4-40,1 0-1,0-1 1,1-1 0,-1-2 0,1 0 0,0-1-1,27-2 1,-32 0-53,-1-1 1,1-1-1,-1-1 0,1-1 0,-1 0 0,28-11 0,-24 5-211,0 0-1,-1-2 1,-1 0-1,0-1 1,21-19 0,63-66-2781,0-17-3668,-25 11-1730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 8362,'0'0'13059,"-88"187"-11379,63-119-408,-9 9-280,-4 8-439,-4 15-273,-4 9-168,-8 8-112,-1 4-1097,-21 34-1855,18-31-4290,3-28-1888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605 341 11418,'0'0'5286,"-24"-37"-3874,-82-121-775,96 142-638,-1 1 0,-1 0 0,0 0 1,-1 1-1,0 1 0,-20-15 0,25 23-10,1 1 0,-1 1 0,1-1 0,-1 1 0,0 1 0,0 0 0,-1 0 0,1 0 0,0 1 0,-1 0 0,1 1 0,-11 0 0,11 1 20,0 0 0,1 0 1,-1 0-1,0 1 0,1 0 0,0 1 0,-1-1 0,1 1 1,0 1-1,1 0 0,-1 0 0,1 0 0,-1 0 1,1 1-1,0 0 0,1 1 0,-1-1 0,1 1 0,-5 8 1,-4 5 53,2 0 0,0 1 0,1 1 0,1 0-1,-10 31 1,11-22 129,1 0 0,1 1 0,2 0 0,0 0 0,3 0 0,1 1 0,4 52-1,-2-76-80,0 0-1,0-1 0,1 1 0,0-1 1,0 1-1,1-1 0,0 0 1,1 0-1,-1 0 0,1 0 0,0-1 1,1 1-1,0-1 0,0 0 0,0 0 1,1-1-1,8 7 0,-5-6 5,1 0 0,0 0 0,0-1 0,0 0 0,1-1 0,0 0 0,0-1 0,0 0 0,0-1 0,0 0 0,16 1 0,-10-2-36,1-1-1,-1 0 1,1-1 0,-1-1-1,1 0 1,-1-1-1,33-12 1,-39 11-151,-1-1 1,1 0-1,-1-1 1,0 0-1,-1-1 1,0 0-1,0 0 1,0-1-1,-1 0 1,0-1 0,0 1-1,-1-2 1,8-12-1,-3 1-787,-2 0-1,13-34 1,-14 30-1442,-2-1 0,6-32 0,-10 35-2384,-1-41-1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572 334 4273,'0'0'12861,"3"0"-11140,-2 0-1638,1-1 0,-1 1 1,1 0-1,-1-1 1,1 1-1,-1-1 0,0 0 1,1 1-1,-1-1 1,1 0-1,-1 0 0,0 0 1,0 0-1,0 0 1,0 0-1,0 0 0,0 0 1,0 0-1,0-1 1,0 1-1,0 0 0,0-1 1,-1 1-1,1-1 0,-1 1 1,1-1-1,-1 1 1,1-1-1,-1 1 0,0-1 1,0-1-1,2-10 182,-1 0-1,0-25 0,-1 26-13,0 5-172,0 0 0,0 0 0,0 0 0,-1 0 0,0 0 0,0 0 0,-1 1-1,1-1 1,-2 0 0,1 1 0,-1-1 0,0 1 0,0 0 0,-1 0-1,1 0 1,-2 0 0,1 1 0,0-1 0,-1 1 0,0 0 0,-11-8 0,1 3-9,-1 1 1,1 0 0,-1 1 0,-1 1 0,0 0-1,0 1 1,0 1 0,-1 1 0,-29-4 0,34 6-71,-1 1 1,1 1-1,-1 0 1,1 0-1,-1 1 1,1 1 0,-1 0-1,1 1 1,0 1-1,0 0 1,0 0 0,1 1-1,-20 11 1,20-7-54,1 1-1,-1 0 1,2 0 0,-1 1 0,2 1 0,-1-1 0,1 2 0,1-1 0,1 1 0,-1 0 0,2 1 0,0 0 0,1 0-1,0 0 1,1 0 0,1 1 0,0 0 0,1-1 0,0 1 0,1 22 0,1-32 6,0 0 0,0 0 0,1 0 0,-1 0 0,1 0 0,0 0 0,1 0 0,-1 0 0,1 0 0,0 0 1,0-1-1,1 1 0,-1-1 0,1 1 0,0-1 0,0 0 0,5 5 0,-1-4-5,0 1 0,1-1-1,-1-1 1,1 1 0,0-1 0,0 0-1,0-1 1,1 0 0,11 2 0,9 1-75,1-1 0,0-2 1,0 0-1,36-3 0,-30-1-438,0-1 0,0-2 0,0-2 0,57-16 0,57-32-4449,-49 8-1640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0 5985,'0'0'9826,"-88"213"-7257,38-128-753,-13 10-367,-17 11-745,-12 1-400,-9 2-304,1-2-40,7-8-888,1 4-1721,25-22-1088,16-28-2048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488 351 10754,'0'0'5451,"-12"-37"-4955,-41-120-444,51 149-79,-1 0 1,0 1-1,-1-1 1,0 1-1,0-1 1,-1 1-1,0 1 1,0-1-1,0 1 1,-1-1-1,0 2 1,-11-9-1,13 11 25,0 1 0,0 0 0,-1 0 0,1 0 0,-1 1-1,1-1 1,-1 1 0,0 0 0,0 0 0,1 1-1,-1-1 1,0 1 0,0 0 0,0 1 0,1-1-1,-7 2 1,0 1 19,0 1 0,0 0 0,1 1 0,-1 0 0,1 1 0,0 0 0,0 1 0,1 0 0,0 0 0,0 1 0,1 0 0,0 1 0,-11 13 0,3 1 63,2 0 0,0 1 1,1 0-1,1 1 0,2 0 0,0 1 0,2 0 1,1 1-1,1 0 0,1 0 0,2 0 1,-1 35-1,3-54-45,1 1-1,0-1 1,1 0 0,-1 0 0,2 0-1,-1 0 1,1 0 0,0 0 0,1 0-1,4 9 1,-4-13-12,-1 0 1,1-1-1,0 1 0,0-1 1,1 0-1,-1 0 1,1 0-1,-1 0 0,1 0 1,0-1-1,0 0 0,0 0 1,1 0-1,-1 0 0,0-1 1,1 1-1,-1-1 1,1 0-1,6 0 0,10 2 42,0-2-1,1 0 1,-1-1-1,0-1 1,0-1-1,0-1 1,0-1-1,0-1 1,0-1 0,-1-1-1,0 0 1,35-19-1,-14 2-290,-1-2-1,-1-1 1,-1-3-1,64-63 1,-24 10-3692,84-113 0,-78 73-2173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9370,'0'0'8090,"131"227"-4305,-69-138-1457,10 3-1072,8 0-736,3-7-256,1-7-256,-8-4-8,-9-7-392,-12-3-1208,-22 0-2001,-16-11-2856,-17-25-1993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466 366 10698,'0'0'8577,"-11"-36"-6401,-36-118-1265,40 134-835,0-1 1,-14-24-1,15 36-84,0 0 1,0 0-1,-14-14 1,16 19-31,0 1 0,0-1 0,0 1 0,0 0 0,-1 0 0,1 0 0,-1 0 0,0 1 0,1 0 0,-1 0 0,0 0 0,-1 0 0,1 1 0,0 0 0,0 0-1,0 1 1,-1-1 0,1 1 0,0 0 0,-10 2 0,8-1-1,-1 1-1,1 0 1,0 0 0,0 1-1,0 0 1,0 0-1,1 0 1,-1 1-1,1 0 1,0 1-1,0-1 1,0 1-1,-9 11 1,2 0 11,0 1 0,1 0-1,1 1 1,1 0 0,1 1 0,0 0 0,2 1-1,-10 34 1,10-21 27,1 1-1,1 0 1,2 0-1,2 53 0,1-83-20,0 0 0,1 0 0,-1 0 0,1 0 0,-1 0 0,1 0-1,0 0 1,1 0 0,-1 0 0,1-1 0,0 1 0,-1 0 0,2-1-1,-1 0 1,0 1 0,1-1 0,-1 0 0,1 0 0,0 0 0,0-1-1,0 1 1,0-1 0,6 4 0,-2-3-200,0-1 0,0 0 0,0 0 0,1 0 0,-1-1 0,0 0 0,0 0 0,1-1 0,-1 0 0,0-1 0,1 1-1,11-4 1,-7 2-492,1-2 0,-2 0 1,1 0-1,0-1 0,-1 0 0,0-1 0,0 0 0,-1-1 0,0 0 0,14-13 0,25-29-5378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1 912,'0'0'17132,"8"6"-16341,68 45 1051,-48-34-1248,-2 2 0,0 0 0,27 26 0,-45-37-541,-1 0 0,0 1 0,0-1 1,-1 1-1,0 1 0,-1-1 0,0 1 0,0 0 0,-1 0 0,0 0 1,-1 1-1,0-1 0,2 19 0,-3-9-75,0 1-1,-2-1 1,-3 39-1,2-50-46,-1 0 1,0-1-1,-1 1 0,1-1 0,-1 1 1,-1-1-1,0 0 0,0-1 0,-1 1 1,1-1-1,-9 9 0,-6 4-82,-1 0 1,-1-2-1,-1-1 0,0-1 0,-1 0 0,-1-2 0,0 0 1,-1-2-1,-1-1 0,-50 15 0,73-25 401,29-1 95,39-3-497,0-2 1,0-2-1,0-4 1,117-35 0,-94 18-2601,-2-2-3604,-31 7-1372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853 1 7001,'0'0'14148,"-227"212"-13436,139-120-152,-4 11-208,-5 10-216,0 0-120,14 4-16,11-7-856,22 14-1697,21-28-1568,12-26-2552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429 263 7538,'0'0'1285,"-16"-34"-937,-56-107 36,68 135-357,0-1 0,0 1 0,0 0 0,0 0 0,-1 1 0,0-1-1,0 1 1,-1 0 0,0 0 0,0 1 0,0-1 0,0 1 0,-7-3 0,5 5 6,0-1 1,0 2 0,0-1 0,0 1-1,-1 0 1,1 1 0,0 0 0,-9 1 0,11-1 20,0 0 1,0 1 0,0 0-1,0 0 1,1 1 0,-1 0-1,0 0 1,1 0 0,-1 1-1,1-1 1,0 1 0,0 1-1,-9 6 1,7-3 59,1-1-1,-1 1 1,2 1 0,-1-1 0,1 1-1,0 0 1,0 0 0,-4 11-1,1 2 221,1 1-1,1 1 0,1-1 0,0 1 0,2 0 0,-1 35 0,3-35 106,2 0 0,0 0 0,6 35 0,-5-51-323,0 1 0,0-1 0,1 1-1,0-1 1,0 0 0,0 0 0,1 0 0,0-1 0,1 1 0,0-1 0,0 0 0,0 0 0,11 9-1,-4-7-1,0 0-1,1 0 0,-1-2 1,2 1-1,-1-2 0,0 1 1,1-2-1,0 0 0,0-1 0,1 0 1,-1-1-1,0 0 0,1-2 1,-1 1-1,1-2 0,-1 0 1,19-4-1,-4 0-27,0-2 0,-1-1 1,1-1-1,-2-1 0,1-2 1,-2 0-1,37-24 0,-16 2-530,-2-1 0,-2-2 0,-1-2 0,37-46 0,32-46-3446,-23 7-2606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0 896,'0'0'17972,"147"252"-15083,-84-153-881,4 7-640,9 1-599,-5-1-305,1-4-464,-9-6-72,-13-11-993,0 11-1703,-16-22-4082,-13-21-1279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40 10546,'0'0'5113,"-40"-6"-3740,-132-20-755,154 23-596,-1 1-1,0 0 1,0 2-1,1 0 0,-1 1 1,0 1-1,1 0 0,-27 8 1,34-5-21,1-1 0,-1 2 0,2 0 1,-1 0-1,1 0 0,-1 1 0,2 1 0,-1 0 1,1 0-1,0 0 0,1 1 0,-7 11 0,5-8 45,0 2 0,1-1-1,0 1 1,1 1-1,1-1 1,0 1-1,1 0 1,1 1-1,0-1 1,1 1-1,1-1 1,0 1-1,1 19 1,1-28 21,0-1 1,0 0-1,1 1 0,0-1 1,0 1-1,4 11 1,-4-15-38,0-1 0,1 1-1,0 0 1,-1-1 0,1 1 0,0-1 0,1 1 0,-1-1 0,0 0 0,0 0 0,1 0 0,0 0 0,-1-1 0,1 1 0,5 1 0,3 2 19,1-1-1,0-1 1,0 0 0,1 0 0,-1-1 0,0-1-1,1 0 1,20-2 0,-11 0-64,0-2 0,0 0 0,0-1 0,25-9 0,-24 4-216,1-1 0,-1-1 0,39-25 0,54-49-1691,-89 65 1231,112-91-5002,-22 4-1751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7698,'0'0'8770,"-189"252"-6978,106-149-880,-10 13-648,-3 5-256,-1 3-8,-8 32-1624,26-32-1377,20-29-2832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425 159 8210,'0'0'8490,"-34"-26"-7354,34 26-1136,-144-104-166,137 100 81,-1-1 0,1 2 0,-1-1 0,1 1 0,-15-4 0,19 6 47,0 1 0,-1-1 0,1 1 0,0 0 0,-1-1 0,1 2 0,0-1 0,-1 0 0,1 1 0,-5 1 0,3 0 2,1 0-1,-1 1 1,1-1 0,0 1-1,0 0 1,0 0 0,1 1-1,-1-1 1,1 1 0,-1 0 0,-4 7-1,3-4 29,-6 6 35,1 2-1,1-1 1,0 1-1,1 1 1,0-1 0,2 1-1,0 1 1,0-1-1,2 1 1,0 0 0,1 0-1,0 1 1,2-1-1,0 26 1,1-38 15,0 0 1,0 0-1,0 1 1,1-1-1,0 0 0,0 0 1,0 0-1,1 0 1,0 0-1,0 0 0,0 0 1,0-1-1,4 6 1,-3-6-14,1-1 0,-1 0 1,1 0-1,-1 0 0,1-1 1,0 1-1,0-1 0,0 0 1,0 0-1,0 0 0,1-1 0,-1 1 1,0-1-1,1 0 0,7 1 1,2 0-39,1 1-1,-1-2 1,1 0 0,-1-1 0,1 0 0,-1-1 0,1-1-1,-1 0 1,0-1 0,0-1 0,0 0 0,0-1-1,-1 0 1,1-1 0,-1 0 0,23-17 0,26-27-2072,99-104 0,-70 54-3287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9570,'0'0'11106,"109"216"-8705,-59-121-937,0 11-504,9 1-495,-4-5-233,-5-2-232,-4-8-1065,4 25-1807,-16-25-3882,-9-18-591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589 389 6977,'0'0'6709,"-19"-32"-6123,-64-106 323,60 101-137,-35-44 1,48 70-712,1 1 1,-2 0 0,1 0-1,-2 1 1,-22-14 0,28 19-10,0 1 1,-1-1 0,1 1 0,-1 0-1,0 1 1,0 0 0,0 0 0,0 0-1,0 1 1,0 0 0,0 1-1,-1-1 1,1 1 0,0 1 0,0-1-1,-1 1 1,1 1 0,0-1 0,0 1-1,0 0 1,0 1 0,1 0 0,-1 0-1,1 0 1,-1 1 0,1 0-1,0 0 1,1 0 0,-1 1 0,1 0-1,0 0 1,0 0 0,0 1 0,-6 9-1,-1 5 196,0 0 0,2 1 0,0 0 0,2 1 0,0 0 0,1 0 0,2 0 0,0 1 0,1 0 0,1 0 0,1 0 0,2 1 0,3 41 0,-3-60-221,1 1 1,0-1-1,0 1 0,1-1 1,-1 1-1,1-1 0,0 0 1,1 0-1,-1 0 0,1 0 1,0-1-1,0 1 1,0-1-1,1 1 0,0-1 1,0 0-1,0-1 0,0 1 1,0-1-1,1 1 0,0-1 1,-1-1-1,11 5 0,0-2-56,-1-1-1,1 0 0,0-1 1,0-1-1,0-1 0,0 0 0,27-2 1,-29 0-160,1-1 0,-1 0 1,0-1-1,0 0 1,0-1-1,0 0 1,0-1-1,-1-1 1,0 0-1,17-11 1,2-6-1787,0-1 1,36-38 0,0-12-5651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1029 0 4225,'0'0'15827,"-6"2"-13577,-3 4-1926,0-1 0,0 1 1,0 1-1,0 0 0,1 0 0,0 1 0,1-1 0,-9 13 1,15-19-314,-213 249-236,-275 421 0,357-438-3538,61-69-2377,40-85-72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394 283 8930,'0'0'3530,"-14"-34"-3181,-47-109-267,58 136-84,0 0 1,0 0-1,-1 0 1,1 1 0,-2 0-1,1 0 1,-1 0-1,1 0 1,-2 1-1,-10-10 1,12 13-18,-1 0 1,0 0-1,0 0 1,0 1-1,0-1 1,-1 1-1,1 1 0,0-1 1,0 1-1,-9 0 1,9 0 3,-1 0 0,1 0 0,-1 1 0,1 0 0,-1 0 0,1 0 0,-1 1 0,1 0 0,0 0 0,0 0 0,0 0 0,0 1 0,-6 4 0,4-1 20,0 0 0,0 0-1,0 1 1,1 0 0,0 0 0,1 0-1,-8 13 1,4-3 53,1 0 0,0 1 1,1 0-1,1 0 0,1 0 0,0 1 0,-2 27 0,6-34 0,-2 8 81,2 1-1,1 32 1,0-48-101,1-1 0,-1 1 1,1 0-1,0-1 0,0 1 1,0-1-1,1 1 0,0-1 0,0 0 1,0 0-1,0 0 0,1 0 1,-1 0-1,1 0 0,0 0 0,0-1 1,5 4-1,-1-3 39,0 0-1,0 0 1,1 0-1,0-1 1,0 0-1,-1-1 1,2 0 0,-1 0-1,0-1 1,0 0-1,15 0 1,-6-1 6,0-1 0,0 0 0,0-1 0,0-1 1,18-6-1,-9 0-72,0-2-1,-1-1 1,-1 0 0,0-2 0,40-31 0,99-93-1159,-153 128 988,112-107-2860,-25 9-1637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2993,'0'0'9956,"40"-1"-8274,134 1-418,-158 0-1144,-1 1 0,1 0 0,0 1-1,-1 1 1,1 0 0,-1 1-1,20 8 1,-26-8-72,-2-2-24,0 1-1,-1 0 1,1 0-1,-1 1 1,0 0-1,0 0 1,0 0 0,-1 1-1,10 9 1,-13-11-67,0-1 1,0 1 0,0 0 0,-1 0-1,1 0 1,-1 0 0,0 0-1,0 0 1,0 0 0,0 0 0,0 1-1,-1-1 1,1 0 0,-1 1 0,0-1-1,0 0 1,0 1 0,-1-1-1,1 0 1,-1 0 0,0 1 0,0-1-1,-2 6 1,0-4-61,0 0 0,0 1 1,0-1-1,-1-1 0,1 1 0,-1-1 0,-1 1 0,1-1 0,0 0 1,-6 3-1,-57 36-773,35-24 576,29-17 228,-31 25-266,33-26 262,0-1 0,1 1 0,-1 0 0,0 0 1,1-1-1,-1 1 0,1 0 0,-1 0 0,1 0 1,-1 0-1,1 0 0,0-1 0,-1 1 0,1 0 1,0 0-1,0 0 0,0 0 0,-1 0 1,1 0-1,0 0 0,0 0 0,1 0 0,-1 0 1,0 0-1,0 0 0,0 0 0,1 0 0,-1 0 1,0 0-1,1 0 0,-1 0 0,1 0 0,-1-1 1,1 1-1,-1 0 0,1 0 0,0-1 0,0 1 1,1 1-1,8 5 24,1 0-1,0 0 1,0-1-1,22 8 1,-23-10 210,0 0-1,0 0 1,0 1-1,0 0 1,-1 1-1,0 0 1,0 1 0,13 13-1,-18-15-27,0 0-1,0 1 1,-1-1 0,0 1-1,0 0 1,-1 0 0,1 0-1,-1 0 1,0 0-1,1 11 1,-1-1-96,-1 1 1,-1-1-1,-1 16 0,0-28-122,1-1 0,-1 0 0,0 1 1,1-1-1,-1 0 0,-1 0 0,1 1 0,0-1 0,-1 0 0,0-1 0,1 1 0,-1 0 1,0 0-1,-1-1 0,1 1 0,0-1 0,-1 1 0,1-1 0,-1 0 0,0 0 1,-4 2-1,3-2-248,0 0 1,-1 0-1,1-1 1,0 1 0,-1-1-1,1 0 1,-1 0-1,0-1 1,1 1-1,-1-1 1,0 0 0,1 0-1,-1-1 1,1 1-1,-8-3 1,-14-9-2576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2393,'0'0'15515,"167"241"-12547,-112-142-1191,-1 15-1089,-7 9-416,-5 5-272,-5-8-736,-3-10-1561,-1-7-1968,-7-29-2184,-10-31-2585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556 156 8250,'0'0'8840,"-39"-25"-8594,-131-77-246,163 98-9,0 0 1,-1 1-1,1-1 1,-1 2-1,1-1 1,-1 1-1,0 0 1,0 1-1,0-1 1,-9 1-1,8 1 0,1 0 0,-1 0 0,1 1 0,-1 0 0,1 1-1,-1 0 1,1 0 0,0 1 0,0 0 0,0 0 0,1 1-1,-1 0 1,1 0 0,0 1 0,0 0 0,0 0 0,0 1-1,1-1 1,0 1 0,1 1 0,-1-1 0,1 1-1,-7 13 1,2-5 75,1 0-1,1 1 0,0 0 1,1 1-1,1 0 0,0 0 1,1 0-1,1 1 0,1-1 1,1 1-1,0 0 0,1 0 1,1 0-1,0 0 1,5 23-1,-4-36-33,0-1 0,1 1-1,-1-1 1,1 0 0,0 0 0,0 0 0,1 0 0,-1 0 0,1-1-1,0 1 1,0-1 0,0 1 0,0-1 0,0 0 0,1 0 0,0-1-1,-1 1 1,1-1 0,0 1 0,0-1 0,0-1 0,1 1 0,-1 0-1,0-1 1,1 0 0,5 1 0,8 1-11,1-1 0,-1-1 0,0 0 0,0-2 0,28-3-1,-29 1-111,1-1-1,-1 0 1,0-1-1,0-1 1,-1-1-1,0-1 1,0 0-1,21-14 1,8-10-1133,51-47 0,-72 58 551,96-88-4942,-17 3-1887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684 0 6977,'0'0'8554,"-134"259"-6033,75-153-1281,-12 14-648,0 8-392,-5-1-200,9 1-368,4-8-1360,0 8-1009,17-29-2408,13-28-856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320 305 2617,'0'0'13953,"-15"-32"-14232,-48-100-422,61 128 632,0-1-1,-1 0 1,1 1-1,-1 0 1,0-1 0,0 1-1,-1 0 1,1 1-1,-1-1 1,0 0 0,0 1-1,0 0 1,0 0 0,-5-2-1,5 4 8,1 0-1,-1 0 1,0 0-1,0 1 0,1 0 1,-1 0-1,0 0 1,0 0-1,0 0 1,1 1-1,-7 1 1,8-1 47,-4 0 10,1 2 0,-1-1-1,1 0 1,-1 1 0,1 0-1,0 1 1,0-1 0,0 1-1,1 0 1,-1 0 0,1 0-1,0 0 1,0 1-1,1 0 1,-1 0 0,1 0-1,-5 11 1,0 0 132,1 0-1,0 1 0,1 0 1,-6 31-1,8-22 176,2 0-1,1 33 1,1-54-272,-1-3-7,1 1 0,0-1 0,0 1 0,0-1 0,1 1 0,-1-1 0,0 1 0,1-1 0,0 1 0,0-1 0,-1 0 0,1 1 0,1-1 0,-1 0 0,0 0 0,0 0 0,1 1 0,-1-1 0,1-1 0,0 1 0,0 0 0,3 2-1,0-1-1,0-1-1,0-1 0,0 1 0,0-1 1,0 0-1,0 0 0,0 0 0,1-1 1,-1 0-1,6 0 0,0-1-54,0 0 0,-1-1 0,1 0 0,0-1 0,-1 0 0,0 0 0,1-1 0,-2 0 0,1-1 0,0 0 0,-1-1 0,0 0 0,0-1 0,-1 1 0,13-13-1,6-10-992,0-2-1,38-57 0,-60 81 835,70-107-4004,-13 6-518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7994,'0'0'9978,"114"255"-7570,-56-162-895,1 9-633,-4 12-296,-5 6-176,-8 0-408,-9-3-288,-7-3-1528,-10 6-2273,-7-32-2537,-5-31-2112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469 168 3457,'0'0'9710,"-39"-25"-9129,-127-75-287,151 91-268,0 1 1,-31-12-1,40 19-20,0-1 0,0 1 0,0 1 0,0-1 0,-11 1 1,6 0 7,6 0 10,1 0 0,-1 0 0,1 0 0,-1 1 0,0 0 0,1 0 0,0 0 0,-1 0 0,1 1 0,0-1 0,-1 1 0,1 0 0,0 1 0,0-1 0,0 1 0,1-1 0,-1 1 0,1 0 0,0 1 0,-1-1 0,1 0 0,1 1-1,-1 0 1,0 0 0,1 0 0,0 0 0,0 0 0,0 0 0,0 0 0,-1 9 0,-3 9 319,2-1 0,0 1 0,2 0 0,0 0 1,2-1-1,0 1 0,5 36 0,-4-50-282,1-1 0,-1 0 0,1 1 0,1-1 1,-1 0-1,1 0 0,0 0 0,1 0 0,0-1 1,0 1-1,0-1 0,11 11 0,-8-10-41,1 0 0,1 0 0,-1-1-1,1 0 1,0 0 0,0-1 0,1 0 0,15 5-1,-6-4-304,0-1 0,0-1 0,0-1 0,0 0 0,0-1 0,1-2 0,-1 0 0,1-1 0,-1 0 0,20-5 0,-19 1-525,-1-1 0,0 0 0,0-2 0,34-18 0,61-47-2485,-78 49 2436,118-87-1301,-19 1 1067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1 7282,'0'0'10154,"-105"240"-8634,67-148-568,-8 11-200,-9 10-568,-3 1-184,3-1-1000,-8 25-1648,17-28-1009,8-29-2608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459 206 5081,'0'0'11425,"-24"-26"-11055,-76-80-502,97 102 111,0 1 0,0-1 0,-1 1 0,0 0 1,1 0-1,-1 1 0,0-1 0,-1 1 0,1 0 1,0 0-1,-1 0 0,1 1 0,-1-1 0,1 1 1,-1 0-1,0 0 0,1 1 0,-1-1 1,0 1-1,0 0 0,-7 2 0,-4-1-27,8 0 37,-1 0 0,0 1 0,1 0 0,-1 0 0,1 1 0,0 0 0,0 1 0,0 0 0,0 0 0,1 1 0,-1-1 0,1 2 0,0-1 0,1 1 0,0 0 0,-1 0 0,2 1 0,-1 0 0,1 0 0,0 0 0,-5 11 0,1-2 77,1 0 0,1 0-1,0 1 1,2 0 0,0 0 0,0 0 0,2 0 0,0 1-1,-1 30 1,4-41-6,0 0 0,0 1 0,1-1-1,0 0 1,0 0 0,1 0 0,0 0-1,3 10 1,-3-14-41,0 0 0,0 0 0,0-1 0,0 1 0,0 0 0,1-1 0,-1 1 0,1-1 0,0 0 0,0 0 0,0 0 0,0 0 0,0-1 0,0 1 0,0-1 0,0 1 0,1-1 0,5 1 0,4 1-24,1 0 0,-1-1 0,0-1-1,0 0 1,1-1 0,-1-1 0,1 0 0,-1 0 0,0-1 0,0-1-1,0 0 1,23-10 0,-22 7-232,1-2 0,-2 1 0,1-2 0,-1 0 0,-1 0 0,0-1 0,0-1 0,-1 0 0,0-1 0,18-25 0,-1-7-2221,-2-1 0,34-83 1,-23 28-2112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10610,'0'0'9402,"109"262"-7641,-58-170-433,3 4-344,-4-1-472,-3-2-480,-10-5-32,-3 22-1496,-9-25-2713,-12-14-4353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559 133 7490,'0'0'3076,"-39"-20"-2236,-124-62-425,149 76-368,-1 0 1,1 1-1,-22-5 0,28 8-26,0 2 0,0-1 0,0 1 0,-9 1 0,-2 0 28,13-1 3,-1 1 0,0 0 0,0 0 0,1 1 0,-1-1 0,0 1 0,1 1 0,0 0 0,-1-1 0,1 2 0,1-1 0,-1 1 0,-6 5 0,4-2 69,0 1 1,0 0 0,1 0-1,0 1 1,0 0-1,1 0 1,-8 16-1,5-6 228,1 0 0,1 1 0,1 0 0,0 0 0,2 1 0,0 0 0,1-1 0,1 28 0,1-35-15,1 0 1,1 0-1,1-1 1,3 20-1,-3-28-265,-1 0 1,1 1-1,0-1 1,0 0-1,0-1 0,0 1 1,1 0-1,-1-1 0,1 1 1,0-1-1,0 0 0,1 0 1,-1 0-1,1 0 1,-1-1-1,5 3 0,3 1-11,0-1-1,1 0 1,-1-1-1,1 0 1,0-1 0,0-1-1,0 1 1,0-2-1,1 0 1,-1 0-1,0-1 1,25-4 0,-21 2-238,-1-1 1,1-1 0,-1 0 0,0-1 0,0-1-1,-1 0 1,1-1 0,-1-1 0,-1 0 0,14-11-1,23-24-3927,78-86 1,-62 47-1153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4169,'0'0'12130,"-38"184"-10561,71-148-689,39-11-664,16-4-216,13-3-24,-1-1-112,-7 4 120,-14 1 16,-11 3-104,-14-8-616,-12-10-1233,0-14-743,-13-28-1905,-3-11-1304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4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5121,'0'0'12763,"-4"75"-10251,-17-12-959,-12 15-513,-9 22-552,-9 13-368,-3 11-120,4 7-1192,-1 28-2345,18-35-2592,7-35-529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5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291 376 11322,'0'0'8601,"-5"-31"-8078,-13-105-454,11 92-85,6 28-234,-1 0 1,-1 1-1,0-1 1,-2 1-1,1 0 1,-12-25-1,15 39 191,1-1 1,-1 0-1,0 0 1,0 0-1,0 1 1,0-1-1,0 1 0,0-1 1,-1 1-1,1-1 1,0 1-1,-1-1 1,1 1-1,-1 0 0,1 0 1,-1 0-1,0 0 1,1 0-1,-1 0 1,0 0-1,0 1 0,0-1 1,0 1-1,0-1 1,0 1-1,1 0 0,-1 0 1,0 0-1,0 0 1,0 0-1,0 0 1,0 0-1,0 0 0,0 1 1,-3 1-1,0 0 28,0 1-1,0 0 0,0 1 1,1-1-1,0 1 0,-1 0 1,1 0-1,1 0 0,-1 0 1,0 1-1,-2 5 0,-11 20 73,1 1-1,1 0 1,2 0-1,2 2 0,1 0 1,1 0-1,2 0 0,1 1 1,1 0-1,1 64 1,4-88 30,0 0 0,0 0 0,1-1 1,1 1-1,4 17 0,-5-24-62,0 0-1,0 0 0,1-1 1,-1 1-1,1-1 1,0 1-1,0-1 0,0 1 1,0-1-1,0 0 0,0 0 1,1 0-1,-1 0 1,1-1-1,-1 1 0,1 0 1,0-1-1,-1 0 1,1 0-1,0 0 0,4 1 1,1 0-86,0 0 0,0 0 0,0-1 0,1 0 1,-1-1-1,0 0 0,1 0 0,-1-1 0,0 0 0,1 0 1,-1-1-1,0 0 0,0 0 0,0-1 0,0 0 0,-1-1 1,1 0-1,-1 0 0,0 0 0,0-1 0,11-10 1,0-2-828,-1-2 1,0 0 0,-2-1 0,0 0-1,20-38 1,21-51-3276,-12 3-1228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5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10802,'0'0'8354,"113"223"-6762,-67-127-887,5 10-89,-5 8-264,-12-1-240,-9-18-112,-8-17-112,-13-17-1289,0-5-1727,-4-17-2673,4-14-2129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7:5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302 261 4641,'0'0'9021,"4"-36"-8728,9-113-324,-13 145 16,0 0-1,0 1 1,0-1-1,-1 0 0,1 0 1,-1 1-1,0-1 1,0 0-1,-1 1 0,1-1 1,-1 1-1,0 0 1,-2-5-1,3 7 2,-1-1 0,0 0 0,1 1 0,-1-1 0,0 1 0,0-1 0,0 1 0,0 0 0,0 0-1,0 0 1,-1 0 0,1 0 0,0 0 0,0 0 0,-5 0 0,3 1-2,-1 0 1,0 0-1,0 0 0,1 0 0,-1 1 0,0 0 1,1 0-1,-1 0 0,0 0 0,1 1 0,0 0 1,-1 0-1,1 0 0,-8 5 0,2 2 7,0 1-1,0 0 1,1 1-1,1 0 1,-1 0 0,-11 23-1,-36 81 61,45-89 95,1 0 0,1 1 0,1 0 0,2 0 0,0 1-1,2 0 1,1 0 0,1 44 0,2-68-95,0 1 0,1-1-1,0 0 1,0 0 0,0 0 0,0 0 0,0 0 0,1 0 0,0 0 0,0 0-1,0-1 1,0 1 0,1-1 0,-1 1 0,4 3 0,-1-3 14,0 1 0,1-1 1,-1 0-1,1-1 0,-1 0 1,1 1-1,0-2 0,13 5 0,-1-2-20,2-1-1,-1 0 0,0-2 0,1 0 1,32-2-1,-47-1-128,1 1 1,0-1 0,-1 0-1,1-1 1,0 1-1,-1-1 1,0 0-1,1-1 1,-1 1 0,0-1-1,0 0 1,0 0-1,-1-1 1,1 1 0,-1-1-1,0 0 1,0 0-1,0 0 1,0-1 0,5-8-1,-1-3-880,0 1 0,0-1 0,-2 0 1,0 0-1,7-30 0,-2-22-3501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126 146 3729,'0'0'3363,"-2"-20"-2823,-2-8-334,1 6 288,1-1 0,0-30 627,-27 363 1387,-33 494-1083,40-353-1103,22-450-360,2-27-1504,-1 0-1,-2-26 0,0-15-1304,4-10-425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4737,'0'0'4950,"38"-14"-3992,125-45-247,-133 49-396,0 2 1,54-8 0,-46 10-58,89-13 723,253-5 0,521 24-254,-576 20-759,3-1 40,-118-20-2,257 3 12,-371 6-17,104 21-1,34 4-1,379-22-300,-140-8 99,-344 4 204,245-21 0,-239 7-69,-96 7 54,-1-2-1,62-11 0,-24-6-93,29-7-1308,-35 19-6534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5249,'0'0'2547,"0"12"-2033,-10 134 1326,-1 30-183,-34 452 594,28-349-2591,16-163-4331,1-102 1729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4153,'0'0'4421,"57"0"-3478,0 1-708,341-7 1221,1026-32 2023,-1405 38-3469,562 4 112,-4 24-92,640 36 424,-963-60 4,-181 1-133,96 18 1,-164-22-274,-2-1 58,1 1 0,-1-1 0,0 1 0,1 0-1,-1 0 1,0 1 0,0-1 0,0 0 0,4 4 3767,-10-5-3498,-17-2-1726,-1 0-1,1-2 1,0 0 0,-34-12 0,3 1-3297,-36-9-5373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2705,'0'0'5190,"42"27"-4215,-11-7-750,2 0 50,0 2 1,-2 1-1,-1 1 0,0 2 0,-2 0 0,-1 2 0,31 43 0,1 17 996,80 165-1,22 109-297,-113-247-920,-46-111-62,21 51-762,2 0 1,55 86 0,-79-139 641,0-1 1,0 0-1,0 1 1,0-1 0,0 0-1,0 0 1,1 1 0,-1-1-1,0 0 1,1 0-1,-1 0 1,1-1 0,-1 1-1,1 0 1,-1-1-1,1 1 1,2 0 0,-2-1 40,-1 0 0,0 0 1,0-1-1,0 1 0,0 0 1,1-1-1,-1 1 1,0-1-1,0 0 0,0 1 1,0-1-1,0 0 0,0 1 1,0-1-1,0 0 1,-1 0-1,1 0 0,0 0 1,0 0-1,-1 0 0,1 0 1,-1 0-1,1 0 1,-1 0-1,1 0 0,0-2 1,12-38-2442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1179 0 6305,'0'0'1225,"-184"191"-401,11-3 184,-57 81-344,-22 25-664,59-64-168,46-56-4529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7258,'0'0'5777,"-92"205"-4057,59-109 321,12-11-1177,8-14-864,13-15-1721,0-20-1207,0-19-2673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3265,'0'0'5834,"29"-4"-5412,242-24 637,1190-126-430,-1392 146-2622,1-4-1,75-22 1,-117 23-147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3401,'0'0'4973,"-16"42"-3901,-1-3-793,3-8-70,2 2-1,1-1 1,1 2-1,2-1 1,1 1 0,-3 48-1,-34 391 1588,5-76-1414,29-115-3088,10-280 2568,0-1-1,0 1 1,0-1-1,0 1 1,0 0 0,1-1-1,-1 1 1,0-1 0,1 1-1,-1-1 1,1 1-1,-1-1 1,1 1 0,0-1-1,1 3 1,-1-4 108,0 0 0,-1 1 1,1-1-1,0 0 0,0 1 0,0-1 0,-1 0 1,1 0-1,0 0 0,0 0 0,0 0 1,0 0-1,0 0 0,-1 0 0,1 0 0,0 0 1,0 0-1,0-1 0,-1 1 0,1 0 1,0-1-1,0 1 0,0 0 0,-1-1 1,1 1-1,1-2 0,4-3 19,-1 1 0,1-2-1,-1 1 1,0 0 0,0-1 0,-1 0-1,0 0 1,4-8 0,3-2 20,8-15 15,-9 15 232,0 0 0,24-27 0,-30 39-142,0 0 1,0 0 0,0 1-1,0 0 1,1-1-1,-1 1 1,1 1 0,0-1-1,0 1 1,0 0 0,0 0-1,0 0 1,0 1 0,11-2-1,10 2 318,0 1-1,0 1 1,0 1-1,37 7 1,101 34 806,24 3-504,-94-33-743,1-5-1,0-3 0,124-11 1,-173 2-1366,0-1 0,0-3 1,71-22-1,-24-5-3459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0 3817,'0'0'3787,"-41"26"-3213,-132 85-244,160-103-303,1 1 0,0 0-1,1 1 1,0 0 0,1 1-1,0 0 1,1 0-1,-15 24 1,12-16 0,5-8-17,0 0 0,1 1 0,0 0-1,1 0 1,1 0 0,0 1 0,-4 19 0,7-25-12,0 0 1,0 0 0,1 0 0,0 0-1,0 1 1,0-1 0,1 0 0,1 0-1,-1 0 1,1 0 0,0-1 0,0 1 0,1 0-1,0-1 1,7 12 0,21 22-30,-23-32 15,-1 0 0,0 1 0,-1 0 0,0 0 0,0 0 0,-1 1 0,0 0 0,-1 0 0,5 15 0,-7-12 16,0 1-1,0-1 1,-2 0-1,1 1 1,-2-1-1,0 0 0,0 1 1,-2-1-1,-6 25 1,0-15 4,-2 0 1,0-1-1,-29 42 0,-247 307 63,91-126-35,178-220-38,-28 48-1,40-61-14,1-1-1,0 1 1,1 0-1,1 0 1,-5 24 0,8-34-10,-1 0 0,1 0 1,0 1-1,0-1 1,0 0-1,0 0 1,0 0-1,0 0 0,1 0 1,-1 0-1,1 0 1,-1 0-1,1 0 1,0 0-1,0 0 0,0 0 1,0-1-1,0 1 1,0 0-1,0-1 1,0 1-1,1 0 0,-1-1 1,1 0-1,-1 1 1,1-1-1,0 0 1,0 0-1,2 2 0,4 0-141,1 0-1,-1-1 0,0 0 1,1 0-1,15 0 0,-10 0 9,5 1-38,42 4-247,-1 3 0,62 18 0,-103-22 455,0 1-1,-1 1 0,0 0 0,0 1 0,0 1 0,-2 1 0,1 0 0,-1 1 0,-1 1 0,21 21 0,-24-19 51,0 1 0,-1-1 0,-1 2 0,0 0 0,-1 0 0,-1 1 0,-1-1-1,0 2 1,-1-1 0,4 25 0,-4-5 42,-2-1 0,-1 1 0,-1 0 0,-6 51 0,0-47-62,-2-1 1,-2 1 0,-18 53 0,-51 108-412,48-129-76,-27 64-1696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4545,'0'0'5616,"-7"18"-5353,-71 201 753,-46 120-268,95-270-639,2-7-42,2 2 0,-31 128-1,53-172-69,1 0-1,1 22 1,1-41-14,0 0 0,0 0 0,0-1 0,0 1 0,0 0 0,0 0 0,1-1 0,-1 1 1,0 0-1,0-1 0,1 1 0,-1 0 0,0-1 0,1 1 0,-1 0 0,1-1 0,-1 1 1,1-1-1,-1 1 0,1 0 0,-1-1 0,1 0 0,-1 1 0,1-1 0,0 1 0,-1-1 0,1 0 1,0 1-1,0-1 0,-1 0 0,1 0 0,0 1 0,-1-1 0,1 0 0,0 0 0,0 0 0,1 0 1,2 0-61,-1-1 0,1 1 0,-1-1 0,1 1 0,0-1 0,-1 0 0,7-3 0,4-5-60,0 0-1,0-1 1,-1 0-1,0-1 1,20-23-1,-18 19 40,47-49-86,-13 12 28,107-85 0,-155 136 156,35-20 27,-35 20-24,0 1 0,-1-1 0,1 1 0,0-1 0,0 1 0,0 0 0,-1-1 0,1 1 0,0 0 0,0 0 1,0 0-1,0-1 0,-1 1 0,1 0 0,0 0 0,0 0 0,0 1 0,0-1 0,0 0 0,-1 0 0,1 0 0,0 1 0,0-1 0,0 0 0,-1 1 0,1-1 0,0 0 0,0 1 0,-1-1 0,1 1 0,0-1 0,-1 1 0,1 0 0,-1-1 0,1 1 0,0 0 0,-1-1 0,0 1 0,1 0 0,-1 0 0,1-1 0,-1 1 0,1 1 0,1 18 144,0-1 0,-1 1 0,-3 28 0,1-2-17,-1-3-56,1-28-78,0 0 0,1 0 0,1 0 0,2 19 0,-2-34-4,-1 0 0,0 1 0,0-1 0,0 0 0,0 0 1,0 1-1,1-1 0,-1 0 0,0 0 0,0 1 0,0-1 0,1 0 0,-1 0 0,0 0 0,0 0 0,1 1 0,-1-1 0,0 0 0,0 0 0,1 0 0,-1 0 0,0 0 0,0 0 0,1 1 0,-1-1 0,0 0 0,1 0 0,-1 0 0,0 0 0,1 0 0,-1 0 0,0 0 1,1-1-1,2 1-109,1 0 1,-1 0 0,0-1 0,1 0 0,-1 0 0,0 0-1,0 0 1,0 0 0,0 0 0,0-1 0,0 0 0,0 1 0,0-1-1,0 0 1,-1-1 0,1 1 0,-1 0 0,1-1 0,2-4-1,29-33-2518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3929,'0'0'2992,"286"89"-2992,-173-136-256,-21-2-1104,-16 3-2657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2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2969,'0'0'5193,"4"185"-4353,-33-100-384,0 10-368,-9 50-88,13-21-1752,-5-14-3169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0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1 3089,'0'0'17610,"0"0"-17489,-1 0 0,1 1-1,-1-1 1,1 0 0,-1 1-1,0-1 1,1 1 0,-1-1 0,1 1-1,0-1 1,-1 1 0,1-1 0,-1 1-1,1-1 1,0 1 0,-1 0-1,1-1 1,0 1 0,0-1 0,-1 2-1,1-1-103,0-1 0,1 1-1,-1 0 1,0-1 0,0 1-1,0-1 1,0 1 0,1 0 0,-1-1-1,0 1 1,1-1 0,-1 1-1,0-1 1,1 1 0,-1-1-1,1 1 1,-1-1 0,1 1-1,-1-1 1,1 0 0,-1 1 0,1-1-1,-1 0 1,1 1 0,-1-1-1,2 1 1,33 16 768,65 22-1,-5-3-310,-87-32-449,25 10 66,-1 1-1,38 25 0,-62-35-85,-1 0-1,1 0 1,-1 1 0,0 0-1,-1 1 1,0-1-1,0 1 1,0 0-1,-1 1 1,0-1-1,0 1 1,-1 0-1,0 0 1,5 14-1,-7-12-1,0 0 0,-1 1 1,0-1-1,0 0 0,-1 0 0,-1 0 0,1 0 0,-2 1 0,1-1 0,-1 0 0,-1 0 0,0-1 0,0 1 0,-1-1 1,0 1-1,-1-1 0,0 0 0,-1-1 0,-8 11 0,-10 10-4,-1-2-1,-2-1 1,-57 44-1,62-52-11,-258 174-439,206-145 354,71-45 83,-19 14 20,22-16-8,-1 0-1,0 1 0,1-1 0,0 1 0,-1-1 0,1 0 0,-1 1 0,1-1 0,-1 1 0,1-1 0,0 1 0,-1-1 0,1 1 0,0-1 0,0 1 0,-1 0 0,1-1 1,0 1-1,0-1 0,0 1 0,0-1 0,0 1 0,0 0 0,0-1 0,0 1 0,0 0 0,0-1 0,0 1 0,0-1 0,0 1 0,0 0 0,0-1 0,1 1 0,13 3-36,17-2 105,0-1-1,1-2 1,-1-1-1,0-1 1,0-2 0,0-1-1,29-10 1,174-85 540,-79 31-2191,-151 68 1076,0 0 0,-1 0-1,1 0 1,0-1-1,-1 1 1,0-1-1,0 0 1,0 0 0,0 0-1,0 0 1,-1-1-1,5-6 1,10-28-6751,-7-3 557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0.9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0 5593,'0'0'13086,"0"40"-11961,0 242-245,-18 55-405,15-323 120,8-34-272,4 4-361,1 1 1,1 1 0,1-1 0,0 2-1,18-18 1,-5 6-157,83-82-441,-106 105 629,0 0-1,0 0 0,0 0 0,1 0 0,-1 1 1,1-1-1,-1 1 0,1-1 0,0 1 0,0 0 1,-1 0-1,1 0 0,0 1 0,0-1 0,4 0 1,-5 1 10,-1 1 1,1-1 0,0 0 0,-1 1-1,1-1 1,0 1 0,-1 0-1,1 0 1,-1-1 0,1 1 0,-1 0-1,1 0 1,-1 0 0,0 1 0,1-1-1,-1 0 1,0 0 0,0 1-1,0-1 1,0 1 0,0-1 0,0 1-1,0-1 1,0 4 0,28 67 1095,-19-45-603,1 0-1,16 29 1,-25-54-604,0 0 1,-1 0-1,1-1 1,0 1-1,0 0 1,0 0 0,0-1-1,1 0 1,-1 1-1,0-1 1,1 0-1,-1 0 1,1 0-1,-1 0 1,1-1 0,-1 1-1,1-1 1,-1 1-1,1-1 1,0 0-1,-1 0 1,1 0-1,0 0 1,-1-1 0,4 0-1,7 1-2578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1.9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9946,'0'0'13027,"218"146"-12683,-180-125-344,-8-3-272,-22-1-2353,-4-3-3280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2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0 182 8050,'0'0'9023,"10"33"-6619,31 108-975,0-17-840,-41-123-717,0 0-1,0 0 1,0 0 0,0 0-1,1 0 1,-1 0 0,0-1-1,1 1 1,-1 0-1,0 0 1,1 0 0,-1-1-1,1 1 1,0 0-1,-1 0 1,1-1 0,-1 1-1,1 0 1,0-1 0,0 1-1,-1-1 1,1 1-1,0-1 1,0 1 0,0-1-1,0 0 1,-1 1-1,1-1 1,0 0 0,0 0-1,0 0 1,0 1-1,0-1 1,0 0 0,0 0-1,0 0 1,0-1 0,-1 1-1,1 0 1,0 0-1,0 0 1,0-1 0,0 1-1,0 0 1,0-1-1,-1 1 1,1-1 0,0 1-1,0-1 1,0 1 0,0-2-1,11-8-1362,-1-2-1,0 1 1,13-21-1,-3 5-29,-1 3 893,28-37-107,3 2 0,71-63 0,-105 107 1107,0 1-1,1 1 0,1 0 0,0 1 1,1 2-1,0 0 0,1 0 1,0 2-1,0 1 0,0 0 0,1 2 1,32-4-1,57 6 1894,-68 4-1536,-40-1-691,0 0 0,-1 0 1,1 0-1,0 0 0,-1 1 0,1-1 1,-1 1-1,1-1 0,-1 1 0,1 0 0,-1 0 1,0 0-1,1 1 0,-1-1 0,0 0 1,0 1-1,0 0 0,0-1 0,3 4 0,-4-3-21,0 1-1,1-1 1,-1 1-1,0 0 1,0-1-1,0 1 1,-1 0-1,1 0 1,-1 0-1,1 0 1,-1-1-1,0 1 1,0 0-1,0 0 1,0 0-1,-1 0 1,1 0-1,-2 3 1,0 1-18,0-1-1,-1 1 1,0-1 0,0 1 0,0-1 0,-1 0 0,1 0 0,-2-1 0,1 1 0,-6 5 0,-8 7-174,-30 22 0,28-24-50,8-6 78,-40 33-740,-66 40 0,118-82 896,0-1-1,0 0 0,-1 1 1,1-1-1,0 0 0,0 0 1,0 1-1,0-1 0,0 0 1,0 1-1,0-1 0,0 0 1,0 1-1,0-1 0,0 0 1,0 1-1,0-1 0,0 0 1,1 1-1,-1-1 0,0 0 1,0 0-1,0 1 0,0-1 1,1 0-1,-1 1 0,0-1 1,0 0-1,0 0 0,1 0 1,-1 1-1,0-1 1,0 0-1,1 0 0,-1 0 1,0 0-1,1 1 0,-1-1 1,0 0-1,0 0 0,1 0 1,0 0-1,23 16 710,3 2 115,-22-13-706,-1 0 0,1 0 0,-1 1 0,0-1 1,-1 1-1,1 0 0,-1 0 0,0 0 0,0 0 0,-1 1 0,3 9 0,-4-11-144,0 0-1,-1-1 1,1 1-1,-1 0 0,0 0 1,0 0-1,-1-1 0,1 1 1,-1 0-1,0 0 1,0-1-1,-1 1 0,1 0 1,-1-1-1,0 0 1,0 1-1,-6 7 0,-5 3-241,0-1 0,0 0-1,-2-1 1,-27 20 0,-75 44-749,68-47 781,-162 100 1289,202-121-384,25-12-513,23-14-118,-2-1 1,70-44 0,-16 7-477,-72 45 311,-6 2 19,1 0 0,1 0 0,0 1 0,0 1 0,0 1 0,1 0-1,31-5 1,-46 9 94,0 1 0,0 0 0,0 0 0,0 1 0,0-1 0,0 0-1,0 0 1,0 0 0,0 1 0,0-1 0,0 0 0,0 1 0,-1-1 0,1 1 0,0-1-1,0 1 1,0 0 0,0-1 0,-1 1 0,1 0 0,0-1 0,-1 1 0,1 0 0,0 0-1,-1 0 1,1 0 0,-1-1 0,0 1 0,1 0 0,-1 0 0,0 0 0,1 0 0,-1 0-1,0 0 1,0 2 0,0 40-34,-1-33 41,-1 4 4,-1-1 0,1 0 0,-2 1 0,0-1 0,-1-1 0,0 1 0,-1-1-1,-11 18 1,-9 11-7,-33 37-1,47-62-19,-5 6-57,-5 7-653,-1-1 0,-43 41 0,63-66 176,3-6 188,0 0 203,0 0 1,0 0 0,1 0-1,-1 0 1,1 0 0,-1 0 0,1 0-1,0 0 1,0 0 0,0 0-1,2-3 1,27-47-1401,37-51-1,-13 27-1554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9642,'0'0'8521,"36"28"-7395,111 91-81,-136-112-813,-1 1 0,0 1 0,0-1 0,-1 2 0,-1-1 1,11 15-1,-12-13 0,-2-4-40,-1 0-1,0 0 1,0 1-1,-1 0 0,0 0 1,0-1-1,-1 2 0,2 11 1,-3-15-114,0-1 1,-1 0-1,0 1 1,0-1-1,0 1 1,-1-1-1,1 0 1,-1 1-1,0-1 1,0 0-1,-1 0 1,1 0-1,-1 0 1,0 0-1,0 0 1,0 0-1,-6 6 1,-3 2 38,-2 0 0,1-1 0,-28 17 0,-23 19-72,63-47-349,5 1-689,11 7 989,-1 0 1,0 1 0,0 0 0,-1 2 0,16 14 0,64 68 1125,-54-51-762,-27-29-312,0 1 0,0 1 0,16 25 0,-25-33-47,0 1 1,-1-1-1,1 1 1,-2 0-1,1 0 0,-1 1 1,0-1-1,-1 0 1,0 1-1,0 13 1,0-5-10,0-12-13,-1 1-1,0-1 1,0 1-1,0 0 1,-1-1-1,0 1 1,0-1-1,0 0 1,-1 1-1,1-1 1,-1 0-1,-1 0 1,-2 6 0,-11 7-1133,-1 0 1,0-1 0,-1 0-1,-37 24 1,-8-2-7528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2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1 224 4849,'0'0'6561,"0"198"-4528,0-170-625,29-24-640,26-4-224,16-32-207,17-35-337,68-64-1465,-26 17-2920,-13 5-264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3.5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 1 7610,'0'0'4301,"33"17"-4064,108 52-585,-135-67 160,0 1 1,1-1 0,0 0-1,-1 0 1,1-1 0,0 0-1,-1 0 1,1 0-1,0-1 1,0 0 0,0 0-1,0-1 1,-1 0-1,1 0 1,0-1 0,0 0-1,-1 0 1,0 0-1,1-1 1,-1 0 0,7-4-1,19-8-1017,-22 12 943,-4 0 158,0 1-1,0 0 0,0 0 0,0 1 1,1 0-1,7-1 0,-31 22 2030,-14 4-1324,-1-1 1,-1-2-1,-41 20 1,5-3-396,27-14-116,-143 91 314,184-114-388,-1 0 1,1 0-1,-1 0 1,1 0 0,0 0-1,0 0 1,-1 0-1,1 1 1,0-1-1,0 0 1,0 1 0,0-1-1,1 1 1,-2 1-1,2-2-11,0-1 1,0 0-1,0 1 0,0-1 0,1 1 0,-1-1 0,0 1 0,0-1 1,0 0-1,1 1 0,-1-1 0,0 0 0,0 1 0,1-1 0,-1 0 0,0 1 1,1-1-1,-1 0 0,0 1 0,1-1 0,-1 0 0,0 0 0,1 0 1,-1 1-1,1-1 0,-1 0 0,1 0 0,-1 0 0,0 0 0,1 0 0,-1 0 1,1 0-1,9 2 15,0-2 1,0 1 0,15-2 0,-11 0-76,301-9-2896,-244 10 2443,-70 0 511,-1 0 0,1 0 0,0 0 0,-1 0 0,1 0 0,-1 0 0,1 0 0,0 0 0,-1 0 0,1 1 0,0-1 0,-1 0 0,1 0 0,-1 1 0,1-1 0,-1 1 0,1-1 0,-1 0 0,1 1 1,-1-1-1,1 1 0,-1-1 0,1 1 0,-1-1 0,0 1 0,1-1 0,-1 1 0,0-1 0,1 1 0,-1 0 0,0-1 0,0 1 0,0 0 0,0-1 0,1 2 0,-1 0 29,0 0 0,0-1 0,-1 1 0,1 0 0,0 0 0,-1 0 0,1-1 0,-1 1 0,0 0 0,1 0 0,-1-1 0,-2 4 0,-6 5 85,-1 0-1,0-1 0,-1 0 0,0-1 1,0 0-1,-1-1 0,-18 9 0,-11 8 83,-9 7 16,21-14 60,2 0 1,0 2 0,-35 31-1,60-48-217,1 0 0,-1-1-1,1 1 1,-1 0 0,1 0 0,-1 0-1,1 0 1,0 0 0,0 0 0,0 0-1,0 0 1,0 1 0,1-1-1,-1 0 1,1 0 0,-1 1 0,1-1-1,0 0 1,0 1 0,0 1-1,1-3-41,-1 0-1,1 0 0,-1 0 0,1-1 0,0 1 0,-1 0 0,1-1 0,0 1 0,0 0 0,-1-1 1,1 1-1,0-1 0,0 1 0,0-1 0,0 0 0,0 1 0,0-1 0,0 0 0,-1 0 0,1 0 0,0 1 1,0-1-1,0 0 0,0 0 0,0 0 0,2-1 0,34 2 97,-31-1-49,164-4-305,-170 4 204,1 0 1,-1 0 0,0 0-1,0 0 1,0 1 0,0-1 0,0 0-1,1 0 1,-1 0 0,0 0 0,0 0-1,0 0 1,0 0 0,0 0 0,0 1-1,0-1 1,0 0 0,0 0-1,0 0 1,1 0 0,-1 0 0,0 0-1,0 1 1,0-1 0,0 0 0,0 0-1,0 0 1,0 0 0,0 0 0,0 1-1,0-1 1,0 0 0,0 0-1,0 0 1,0 0 0,0 0 0,0 1-1,-1-1 1,1 0 0,0 0 0,0 0-1,0 0 1,0 0 0,0 0 0,0 1-1,0-1 1,0 0 0,0 0-1,-1 0 1,1 0 0,0 0 0,0 0-1,0 0 1,0 0 0,0 1 0,-1 0-213,-6 11-100,1-2 0,-2 1 1,1-1-1,-2 0 0,1-1 0,-15 13 1,-69 52-1077,73-59 1173,-55 40-379,-87 73 1658,158-126-842,0 1 0,0-1 0,0 1-1,0 0 1,1 0 0,-1 0-1,1 0 1,0 0 0,0 1 0,0-1-1,1 1 1,-1-1 0,1 1 0,-1 0-1,1-1 1,1 1 0,-2 5 0,2-9-168,0 1 1,0-1-1,0 0 1,0 0-1,0 1 1,0-1 0,0 0-1,0 1 1,0-1-1,0 0 1,1 1-1,-1-1 1,0 0-1,0 0 1,0 1 0,0-1-1,0 0 1,1 0-1,-1 1 1,0-1-1,0 0 1,0 0-1,1 1 1,-1-1 0,0 0-1,0 0 1,1 0-1,-1 0 1,0 1-1,0-1 1,1 0-1,-1 0 1,0 0 0,1 0-1,-1 0 1,0 0-1,1 0 1,-1 0-1,0 0 1,1 0-1,23 3 238,0 0 0,0-2 0,1-1 0,-1-1 0,0-1-1,0-1 1,0-1 0,31-9 0,-12-2-83,-1-2 1,71-38 0,-86 39-587,0-1 1,-1-2-1,-1 0 1,38-38-1,-25 10-2540,-18 7-991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3.8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625 1 5841,'0'0'5673,"-29"187"-3776,8-94 503,-13 6-183,-12 3-1185,-8 8-656,-13 11-376,-5-1-96,-3 0-1584,8-13-361,8-19-511,9-24-1097,16-22 768,17-24-255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4.1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0 401 7394,'0'0'6665,"290"-121"-5849,-168 68-464,8 0-352,-4 0-120,21 0-784,-34 14-1697,-25 11-2200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34.5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8458,'0'0'12907,"272"177"-12907,-205-138-216,-4 21-2409,-16-14-3528,-18-7-1569</inkml:trace>
  <inkml:trace contextRef="#ctx0" brushRef="#br0" timeOffset="1">1335 475 13387,'0'0'12627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3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 1320,'0'0'3613,"0"-3"-2418,0-9-526,0 9-175,0 6-339,0 751 3455,0 1010-2719,4-1698-808,2 1 1,17 74 0,-2-20 59,-14-53-43,-4 116 0,-4-108-49,-7 105 60,-1 2-138,9-171 28,0 29 11,1 1 1,10 61 0,-11-102-12,2 7-70,3-26-418,13-130-4042,-13 58 1227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4.5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0 148 3753,'0'0'5436,"27"-11"-4723,88-37-17,-104 44-553,1 0-1,-1 1 1,1 1-1,-1 0 1,1 0-1,23 1 1,-3 0 166,1028-19 1428,-875 32-1695,1-1-43,689-34-826,-231-7-367,-283 16 717,127 8 661,-448 8-75,1 2 0,-1 2 1,66 17-1,113 48 86,36 10-260,314 10-5791,-533-87 5380,82 11-1687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5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1 2897,'0'0'1240,"-16"32"-649,-54 104-6,63-120-453,-1 0 0,2 1 0,0-1 1,1 1-1,1 1 0,1-1 0,-2 20 0,1-4-13,-31 175 437,14-95-355,-10 189 0,30-220 81,3-1-1,4 1 1,19 92 0,54 288 918,-6-31-58,-43-271-822,-7 2 0,3 236 0,-33 130-1522,6-468-687,1-18-1095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5.9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1 134 3601,'0'0'2739,"38"-8"-2170,249-52 866,-124 33-695,243-10-1,168 36 355,-104 53-538,-178-11 271,606-2 861,-671-35-1085,365-14 2993,-337 7-2208,-165 5-928,167-19 0,-253 17-458,116-20 30,199-6 1,-300 26-39,10 0 1,54 6 1,-75-5-4,1 1 1,0 0 0,-1 1-1,1-1 1,-1 2-1,0-1 1,0 1 0,0 0-1,0 1 1,10 8 0,-14-10 426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8.8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790 123 3145,'0'0'6641,"-8"-19"-5718,-30-60-164,38 78-733,-1-1 1,1 1 0,-1 0-1,0-1 1,0 1 0,0 0 0,0-1-1,0 1 1,0 0 0,0 0-1,0 0 1,0 0 0,-1 0-1,1 0 1,0 0 0,-1 0-1,1 1 1,0-1 0,-1 0-1,1 1 1,-1-1 0,1 1-1,-1 0 1,0-1 0,1 1-1,-1 0 1,1 0 0,-1 0-1,0 0 1,1 0 0,-1 0-1,-1 1 1,-7 0 120,-2 0-81,0 0-1,0 0 1,0 1 0,1 1 0,-1 0 0,1 0 0,0 1 0,-14 8 0,-11 7 7,-37 27 0,58-37-37,-36 25 146,2 1 1,1 2 0,2 3-1,-64 70 1,94-92-89,1 1 1,1 0-1,1 1 0,0 1 1,2 0-1,0 1 0,2 0 1,0 0-1,1 1 0,1 0 1,2 1-1,0-1 0,1 1 1,0 33-1,4-38-45,-1-2-9,2 0 1,0 0-1,4 19 1,-4-30-39,0-1 1,1 0-1,0 1 1,0-1-1,0 0 1,1 0-1,0-1 1,0 1-1,0 0 0,0-1 1,1 0-1,0 0 1,6 6-1,-1-3-1,1 0 0,0 0 1,1-1-1,-1-1 0,1 0 0,0 0 0,0-1 0,1-1 0,-1 1 0,17 1 0,11-1 8,71 0 1,-88-5-16,1-1 0,-1-1 1,-1-1-1,1-1 0,-1-1 0,0-1 0,0-1 0,0 0 1,-1-2-1,-1 0 0,0-2 0,0 0 0,-1-1 1,0 0-1,-1-2 0,-1 0 0,-1-1 0,16-19 0,-25 26 8,0-1 0,-1 0-1,0 0 1,0 0-1,-1 0 1,-1-1 0,0 1-1,0-1 1,-1 0-1,0 0 1,-1 0 0,0 0-1,-1-1 1,-2-19-1,2 26 9,-1 0 0,0 0 0,0 0 0,-1 0 0,1 0-1,-1 1 1,0-1 0,0 0 0,-1 1 0,0 0 0,1 0-1,-1-1 1,-4-3 0,0 1-2,-1 0 1,1 1-1,-1 0 1,0 0-1,0 1 1,-12-6-1,-4 0 8,-1 1 0,0 1 0,-1 1 1,-27-4-1,19 6-74,0 1 1,-65 0 0,98 5-16,-1 0 0,1 0-1,-1 0 1,1 0 0,0 0 0,-1 0 0,1 0 0,-1 0 0,1 1 0,-1-1 0,1 0 0,0 1-1,-1-1 1,1 1 0,0 0 0,-1 0 0,1-1 0,0 1 0,0 0 0,0 0 0,-2 2-1,2-1-450,0 1-1,0 0 0,1 0 0,-1 0 0,1-1 0,-1 1 0,1 0 0,0 0 0,1 5 0,-1-6 216,0 23-4736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5865,'0'0'5233,"298"14"-4937,-185-14-176,5 0-64,-9 0-56,-13 0 0,-16 4-48,-17 3-112,-21 0-424,-8 4-640,-13-4-568,-9-7-1193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7210,'0'0'5613,"36"44"-3135,-36-44-2478,154 198 2111,-135-169-1816,-2 0 0,0 1 0,-2 1 0,-1 1-1,10 37 1,-2-9 14,0-2-37,-2 0-6,3 0 0,3-2 0,45 74 0,-66-124-246,18 25 56,-21-30-69,-1 0 1,0 0 0,0 0 0,0 0 0,1 0 0,-1 0 0,1 0 0,-1-1 0,0 1 0,1 0 0,-1-1 0,1 1 0,0-1 0,-1 0 0,1 1 0,-1-1 0,1 0 0,0 0 0,2 0-1,-3 0 4,-1-1-1,0 1 1,1 0-1,-1 0 1,1 0-1,-1 0 0,0-1 1,1 1-1,-1 0 1,1 0-1,-1-1 0,0 1 1,1 0-1,-1 0 1,0-1-1,0 1 0,1 0 1,-1-1-1,0 1 1,0-1-1,1 1 1,-1 0-1,0-1 0,0 1 1,0-1-1,0 1 1,0 0-1,0-1 0,1 1 1,-1-1-1,6-34 466,4-42 1,0-4-452,-9 75-22,8-56-922,4 0 0,1 0 0,27-66 0,60-101-4591,-69 159 3120,25-57-2521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9.1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3985,'0'0'608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9.4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7234,'0'0'2192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09.9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1 2232,'0'0'7589,"0"27"-6002,0 169 569,16 442 4595,-4-389-5728,-5 957 1314,-9-722-1763,2-242-279,-31 1339 569,6-1205-731,-23 566-287,47-551-32,1-371 87,0-1 0,1 1 0,1-1-1,1 0 1,1 0 0,0 0 0,2 0-1,0 0 1,1-1 0,0 0 0,2-1-1,0 0 1,13 18 0,-17-28-93,20 28-465,-24-33 516,0-1-1,1 1 0,-1-1 1,1 1-1,-1-1 0,1 0 1,-1 1-1,1-1 0,0 0 1,0 0-1,0 0 0,-1 0 1,1-1-1,0 1 0,0 0 1,3 0-1,-3-9-1364,-6-51-713,-52-254-7257,11 133 2218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0.6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56 4121,'0'0'6431,"43"-9"-6063,-17 4-304,41-9 359,2 2 0,129-4 0,1028 37 4052,-259 36-2265,211 10-1262,-237 0-870,-636-30-963,318 81 1,-602-113 823,6 1 1,1 1-1,-2 0 1,1 2 0,-1 2 0,44 23 0,-69-33 61,0 0 0,0 0 0,0 0 1,0 0-1,-1 0 0,1 0 0,-1 0 0,1 0 0,0 0 0,-1 1 0,0-1 0,1 0 0,-1 0 0,0 1 1,0-1-1,1 0 0,-1 0 0,0 1 0,0-1 0,0 0 0,-1 1 0,1-1 0,0 0 0,0 0 1,-1 2-1,-12 33 186,12-34-172,-9 23 133,1 0 0,1 1-1,1 1 1,2-1 0,-4 37 0,2 144 566,7-200-700,3 75 404,21 139 0,36 77 271,-44-225-559,162 777 1195,-32 12-86,-23 658 1070,-116-1324-2071,19 517 329,24-12-520,-34-558-266,15 208-4351,-31-310 1633,0-41 2844,0 0 0,0 1 0,0-1-1,0 0 1,0 1 0,0-1-1,0 0 1,0 1 0,0-1 0,0 0-1,0 1 1,0-1 0,-1 0-1,1 1 1,0-1 0,0 0-1,0 1 1,0-1 0,0 0 0,-1 0-1,1 1 1,0-1 0,0 0-1,-1 0 1,1 1 0,0-1 0,0 0-1,-1 0 1,1 1 0,0-1-1,0 0 1,-1 0 0,1 0 0,0 0-1,-1 0 1,1 0 0,0 1-1,-1-1 1,1 0 0,0 0-1,-1 0 1,1 0 0,-1 0 0,-29-4-5831,-10-17-704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11.0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0 348 9754,'0'0'4262,"56"9"-2667,476 82 2066,-200-45-2197,13-14 700,573-22 0,-616-34-646,324-68 0,275-104-324,-488 97-1452,-394 95-508,-1-1 1,32-14 0,-12-5-3145,-35 21 2885,1 0 0,-1 0 0,0-1 1,0 0-1,0 1 0,-1-1 0,4-6 0,-5 6-110,0 0 0,0 1 0,0-1 0,0 0 1,-1 1-1,0-1 0,1 0 0,-2-4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0.4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1 117 2056,'0'0'12682,"11"2"-10831,308 5 2238,-197-8-3392,662-66 387,-275 11-639,51 55-1252,-250 8 292,-163-9-251,181 5-1015,-300 0 1708,0 0 1,30 8 0,-47-8-106,-1 0 1,1 1 0,-1 0-1,0 0 1,0 1-1,0 0 1,0 1-1,9 8 1,-19-14 104,1 0 0,-1 0 0,0 0 0,1 0-1,-1 0 1,0 1 0,1-1 0,-1 0 0,0 0 0,1 0 0,-1 1 0,0-1-1,0 0 1,1 0 0,-1 1 0,0-1 0,0 0 0,1 1 0,-1-1 0,0 0 0,0 1-1,0-1 1,0 0 0,0 1 0,1-1 0,-1 0 0,0 1 0,0-1 0,0 0 0,0 1-1,0-1 1,0 0 0,0 1 0,0-1 0,-1 1 0,-14 1-3943,14-2 3861,-34 0-5342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2.3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605 902 5673,'0'0'14305,"10"0"-12921,38 0-1125,1-3 0,0-1 1,-1-3-1,57-15 0,-66 11-252,207-50 132,-193 50-250,1 3 0,89-3 0,-15 11-1242,-127 0 1189,-2 3 164,-1 0 0,0-1-1,0 1 1,0-1 0,0 0 0,0 0 0,0 0 0,-1 0 0,1 0 0,-1 0-1,1 0 1,-1-1 0,0 0 0,0 1 0,-3 0 0,-10 7 8,-7 8 37,1 2-1,0 0 1,2 1-1,0 2 0,1 0 1,1 1-1,1 0 0,1 2 1,-12 26-1,-9 24 109,-49 149 0,18 11-70,-16 46-15,65-245 94,19-36-156,-1 1 0,1 0 0,-1-1 0,1 1 0,-1-1 0,1 1 0,-1-1 0,1 1 0,-1-1 0,0 1-1,1-1 1,-1 0 0,0 1 0,0-1 0,1 0 0,-1 0 0,0 0 0,1 1 0,-3-1 0,2 0-3,1-1 0,-1 1 0,0-1 1,0 1-1,0-1 0,1 1 0,-1-1 0,0 1 0,0-1 1,1 1-1,-1-1 0,0 0 0,1 0 0,-1 1 0,1-1 0,-1 0 1,1 0-1,-1 0 0,1 1 0,0-1 0,-1-2 0,-5-15-33,1-1-1,1-1 0,0 1 0,-1-37 0,5 52 23,-10-315-650,10 284 584,9-243-721,48-312 0,-3 220-293,-48 322 1265,-1-65 0,4 155 532,29 110 241,70 183 1,85 140-192,-88-223-233,-68-157-519,-4 2 0,21 107 0,-47-169-7,4 49 0,-11-83 5,0 0 0,0 0 1,0 0-1,0 0 0,0 0 0,0 0 1,0 0-1,0 0 0,0-1 1,-1 1-1,1 0 0,0 0 0,-1 0 1,1 0-1,0-1 0,-1 1 0,1 0 1,-1 0-1,1-1 0,-1 1 0,0 0 1,1-1-1,-1 1 0,0 0 0,1-1 1,-1 1-1,0-1 0,0 1 1,1-1-1,-1 0 0,0 1 0,0-1 1,0 0-1,0 1 0,1-1 0,-1 0 1,0 0-1,0 0 0,0 0 0,0 0 1,-1 0-1,-5 0 28,0-1 0,1 0 0,-1 0 0,-10-3 1,12 2-34,-27-9 24,0-2 0,0-1 1,-45-29-1,45 25-7,-236-138-461,6-11-1,-328-275 1,530 391-1897,-80-52 1,129 96 650,0 1-1,-23-10 1,1 11-5082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7.2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6561,'0'0'9554,"4"7"-8049,17 18-617,4 3-384,-8 1-504,0 3-48,-9 3-1784,-8 18-1329,-12-10-2496,-22-11-2401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7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79 216 6657,'0'0'3753,"0"209"-2144,0-124-457,0 4-512,0 3-408,0-7-232,-4-4-152,0-10-872,-1-18-921,5-21-151,0-57-2769,0-31 1232</inkml:trace>
  <inkml:trace contextRef="#ctx0" brushRef="#br0" timeOffset="1">318 521 168,'0'0'2505,"44"-27"-888,151-87-288,-160 95-747,0 1 0,57-19 0,-71 31-134,-1 1 0,1 1 0,0 1 0,36-1 0,-52 4-302,1-1 1,0 1 0,-1 1-1,1-1 1,0 1 0,-1 0-1,1 0 1,-1 0 0,11 5-1,-14-5-106,0 1-1,0-1 0,0 1 0,0 0 0,-1 0 0,1 0 1,-1 0-1,1 0 0,-1 0 0,1 0 0,-1 1 0,0-1 1,0 1-1,0-1 0,-1 0 0,1 1 0,-1-1 1,1 1-1,-1 0 0,0-1 0,0 5 0,1 5-6,-2 0 0,0 0 0,0 0 0,-1-1-1,0 1 1,-1 0 0,-1-1 0,0 1 0,0-1 0,-1 0 0,0-1-1,-1 1 1,0-1 0,-1 0 0,-12 14 0,-12 11-74,-2-1 0,-59 47 0,73-65 26,-59 46 84,-2-4 0,-3-3 0,-2-3 0,-180 78-1,300-134 394,21-15-325,-1-2 1,69-37-1,-78 36-100,243-123 49,-289 145-90,0 0 0,1-1 0,-1 1 1,0 0-1,0 0 0,0 0 0,0 0 1,0-1-1,0 1 0,1 0 0,-1 0 1,0 0-1,0 0 0,0 0 1,0 0-1,1-1 0,-1 1 0,0 0 1,0 0-1,0 0 0,1 0 0,-1 0 1,0 0-1,0 0 0,0 0 0,1 0 1,-1 0-1,0 0 0,0 0 0,1 0 1,-1 0-1,0 0 0,0 0 1,0 0-1,1 0 0,-1 0 0,0 0 1,0 1-1,0-1 0,0 0 0,1 0 1,-1 0-1,0 0 0,0 0 0,0 0 1,0 1-1,1-1 0,-1 0 0,0 0 1,0 0-1,0 0 0,0 1 1,0-1-1,0 0 0,0 1 0,-7 14-200,-25 28 285,-2-1 1,-63 59-1,21-23 99,60-61-150,-392 436 703,387-430-720,15-17-17,1 0-1,0 0 1,0 0-1,1 1 1,0 0-1,-4 8 0,7-13-80,7-5 0,40-32-48,0-3 0,43-46 0,-14 12-167,-33 32 197,48-41 59,-82 74 36,1 1 0,0 0 0,0 0 0,0 1 0,1 0 0,0 1 0,0 0 0,14-4 0,-22 8-21,-1-1 1,1 1-1,-1-1 0,1 1 0,-1 0 1,1-1-1,-1 1 0,1 0 0,0 0 0,-1 0 1,1 0-1,-1 0 0,1 1 0,-1-1 1,1 0-1,-1 1 0,1-1 0,-1 1 0,1-1 1,-1 1-1,1 0 0,-1 0 0,0 0 1,1 0-1,-1 0 0,0 0 0,2 1 0,-2 2-46,0 0-1,0 0 1,0 0-1,0 0 1,-1 0-1,1 0 1,-1 0-1,0 0 1,0 5-1,0-8 73,-1 21-37,0 1 0,-1-1 0,-1 1 0,-1-1 0,-1 0 0,-1 0 0,-1-1 0,-1 1 0,-15 27 0,-94 147 512,48-84-28,67-109-335,8-11-7,215-254 70,-216 256-177,10-11-13,1 2 0,29-23 0,-40 35 23,-1-1 1,1 1-1,0 0 0,1 1 0,-1 0 0,0-1 0,1 2 0,-1-1 0,1 0 0,0 1 0,-1 0 0,1 1 0,0-1 0,0 1 0,6 1 0,-9-1 8,0 1-1,0 0 1,0 0 0,0 0-1,0 0 1,0 0-1,-1 1 1,1-1-1,0 1 1,-1 0-1,1 0 1,-1 0 0,1 0-1,-1 0 1,0 1-1,0-1 1,0 0-1,0 1 1,-1 0-1,1-1 1,-1 1 0,3 6-1,1 5 89,-1 0-1,0 1 0,3 23 1,-3-17 41,1 5-6,0 2 82,16 52 0,-20-77-218,0 0 1,0 0 0,0-1-1,1 1 1,0 0 0,-1 0-1,1-1 1,0 1 0,0-1-1,1 1 1,-1-1 0,0 0-1,1 0 1,-1 0 0,1 0-1,0-1 1,0 1 0,-1-1-1,1 1 1,0-1 0,0 0-1,1 0 1,-1 0 0,0-1-1,0 1 1,0-1 0,0 0-1,1 0 1,-1 0 0,0 0-1,0 0 1,0-1 0,0 1-1,1-1 1,-1 0 0,0 0-1,0 0 1,0 0 0,5-4-1,2-1-30,1 0-1,-1-1 0,-1 0 0,1-1 0,-1 0 1,11-14-1,5-7-408,27-43 0,157-279-4006,-126 183 844</inkml:trace>
  <inkml:trace contextRef="#ctx0" brushRef="#br0" timeOffset="2">1388 89 5961,'0'0'3265,"39"-11"-2185,122-33-469,-44 11-699,-115 32-670,-19 20-1185,-16 20 2105,1 2 0,2 1 1,2 2-1,2 1 0,1 0 0,3 2 0,2 1 0,2 1 0,-23 97 0,39-134-90,0 1 0,1-1 0,0 14 0,1-26-71,0 0 0,0 0-1,0 0 1,0 0 0,0 1 0,0-1 0,0 0 0,0 0 0,0 0 0,0 0 0,0 0-1,0 1 1,0-1 0,0 0 0,0 0 0,0 0 0,0 0 0,0 0 0,0 1 0,0-1-1,0 0 1,0 0 0,0 0 0,0 0 0,0 0 0,0 0 0,0 1 0,0-1 0,1 0-1,-1 0 1,0 0 0,0 0 0,0 0 0,0 0 0,0 0 0,0 0 0,0 0 0,1 1-1,-1-1 1,0 0 0,0 0 0,0 0 0,0 0 0,0 0 0,1 0 0,-1 0 0,0 0-1,0 0 1,0 0 0,0 0 0,0 0 0,1 0 0,-1 0 0,0 0 0,0 0 0,0 0-1,4-1 24,0 0-1,-1-1 0,1 1 1,-1-1-1,0 1 0,1-1 0,-1 0 1,0 0-1,0 0 0,5-6 0,32-33 66,-15 14-35,182-154 326,-95 89-273,-171 156 1268,-213 195-381,271-258-1053,0 0 1,0 1 0,0-1 0,0 0 0,-1-1 0,1 1 0,0 0 0,-1 0 0,1-1 0,-1 1-1,1 0 1,-3 0 0,4-1 8,-1 0 0,1 0-1,0-1 1,-1 1 0,1 0 0,0 0-1,-1 0 1,1 0 0,-1 0-1,1 0 1,0-1 0,0 1 0,-1 0-1,1 0 1,0-1 0,-1 1 0,1 0-1,0 0 1,0-1 0,-1 1-1,1 0 1,0-1 0,0 1 0,0 0-1,0-1 1,-1 1 0,1 0-1,0-1 1,0 1 0,0 0 0,0-1-1,-1-5-435,1 0-1,0 0 0,0 0 0,1 0 0,0-6 0,0 5 345,13-68-3643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7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0 1 4049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2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5377,'0'0'17048,"-39"32"-16208,-122 113-119,154-138-674,1-1-1,1 2 0,-1-1 0,1 0 0,0 1 0,1 0 1,0 0-1,0 0 0,1 1 0,0 0 0,0-1 0,-1 10 1,-3 17 90,1 0 0,2 0 0,1 1 1,4 61-1,1-78-130,0 0-1,1 0 1,1-1 0,1 0-1,1 0 1,0 0 0,1 0 0,1-1-1,1 0 1,17 24 0,-14-24-185,1-1 1,1 0 0,1-1-1,0-1 1,0 0-1,2-1 1,18 11 0,-27-19-273,1 0 0,-1-1 1,1 0-1,0 0 0,0-1 1,1 0-1,-1-1 0,1 0 1,-1 0-1,1-1 0,0 0 1,-1-1-1,1 0 0,0 0 1,0-1-1,16-4 0,-17 2-267,1 0 0,-1-1 0,0 0-1,0-1 1,0 0 0,8-7-1,47-41-4615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8.2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38 209 4049,'232'-185'1224,"-228"182"-1172,0 0 0,0 0 1,0 1-1,0-1 0,1 1 0,-1 0 0,1 0 0,5-1 1,-10 3-38,1 0 1,-1 0 0,1 0-1,-1 0 1,1 0 0,-1 0-1,1 1 1,-1-1 0,1 0 0,-1 0-1,0 1 1,1-1 0,-1 0-1,1 1 1,-1-1 0,0 0-1,1 1 1,-1-1 0,0 0 0,0 1-1,1-1 1,-1 1 0,0-1-1,0 1 1,1-1 0,-1 0-1,0 1 1,0-1 0,0 1 0,0-1-1,0 1 1,0-1 0,0 1-1,0 0 1,19 90 2832,14 174 1,-19 99-1635,-14-352-1178,1 278-2221,-13-322-466,6-5 807,-3-72-1,9 80 1436,-2 0 0,-1 1 0,-1-1 1,-16-53-1,20 80 453,0 1 1,-1-1-1,1 1 0,-1-1 1,1 1-1,-1 0 0,0-1 1,0 1-1,0 0 0,0-1 1,0 1-1,0 0 0,0 0 1,0 0-1,0 0 0,0 0 1,-1 0-1,1 0 0,0 0 1,-1 0-1,1 1 0,-1-1 1,1 1-1,0-1 0,-1 1 0,0-1 1,1 1-1,-1 0 0,1 0 1,-1 0-1,1 0 0,-1 0 1,1 0-1,-1 0 0,0 0 1,1 1-1,-1-1 0,1 0 1,-1 1-1,1 0 0,0-1 1,-1 1-1,1 0 0,-1-1 1,1 1-1,0 0 0,0 0 1,0 0-1,-1 0 0,1 1 1,0-1-1,0 0 0,-1 3 1,-13 16 561,2 1 0,0 1 0,2 1 0,0-1-1,-8 26 1,-1 1 157,-52 103 979,-21 53-761,91-201-1019,2-14-325,2-11-23,0-1 0,1 1-1,1 0 1,1 0 0,1 0 0,10-22 0,62-128-1140,-66 145 1265,176-312-1427,-153 286 1797,2 1-1,3 2 1,1 1 0,55-47-1,-91 91-7,-1-1 65,0 1 1,1 0-1,-1 0 0,1 0 1,0 1-1,0 0 1,0 0-1,1 0 0,-1 0 1,1 1-1,0 0 0,-1 0 1,9-1-1,-14 3-132,1 0 0,-1 0 0,1 0 0,-1 1 0,0-1 1,1 0-1,-1 0 0,1 1 0,-1-1 0,0 0 0,1 1 0,-1-1 0,0 0 0,1 1 0,-1-1 0,0 1 0,0-1 0,0 0 0,1 1 0,-1-1 0,0 1 0,0-1 0,0 1 1,0-1-1,0 1 0,1-1 0,-1 1 0,0-1 0,0 0 0,0 1 0,0-1 0,-1 1 0,1-1 0,0 1 0,0-1 0,0 1 0,0-1 0,-1 1 0,1 5 184,0 30 179,-2-1 0,-12 70 0,10-89-424,1 0 0,0 0 0,1 0 0,1 0 0,1 27 0,1-42-1,-1 1 0,1-1 0,-1 0 0,1 0 0,0 0 0,-1 0-1,1 0 1,0 0 0,0 0 0,0-1 0,-1 1 0,1 0 0,0 0 0,0-1-1,0 1 1,0 0 0,0-1 0,1 1 0,-1-1 0,0 1 0,0-1-1,0 0 1,0 1 0,1-1 0,-1 0 0,0 0 0,0 0 0,0 0-1,1 0 1,0 0 0,6 1-160,93 9-1821,5 1-18,-94-9 1885,0 1 0,-1 0 0,1 0 0,-1 2 1,0-1-1,15 9 0,-24-12 144,0 1 1,0-1-1,-1 0 0,1 1 0,0 0 0,-1-1 1,1 1-1,-1 0 0,1 0 0,-1-1 1,0 1-1,0 0 0,0 1 0,0-1 1,0 0-1,0 0 0,-1 0 0,1 0 0,-1 1 1,0-1-1,1 0 0,-1 1 0,0-1 1,0 0-1,0 0 0,-1 1 0,0 3 0,0-1 48,0 0 0,-1 0 0,0 0 0,0 0 0,0-1-1,-1 1 1,0 0 0,0-1 0,0 0 0,0 0-1,-6 6 1,-17 13 358,-2 0-1,0-2 1,-43 25-1,-102 41 345,152-77-772,9-4-51,1 0 1,-1-1 0,-1-1-1,1 0 1,-1 0 0,1-1 0,-24 2-1,34-5-532,25 0 7,108 0 1318,-130 0-752,1 0-1,-1-1 1,0 1 0,1 0-1,-1 0 1,0 0 0,0 0-1,1 0 1,-1 0 0,0 1-1,1-1 1,-1 0 0,0 1-1,0-1 1,1 1 0,-1-1-1,0 1 1,0 0 0,0-1 0,0 1-1,0 0 1,0 0 0,0 0-1,0 0 1,0-1 0,0 2-1,0-1 1,0 0 0,-1 0-1,1 0 1,0 0 0,-1 0-1,1 1 1,-1-1 0,0 0-1,1 0 1,-1 1 0,0-1 0,0 0-1,1 2 1,-1 14-2549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28.7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1 432 5129,'0'0'3126,"42"-21"-2358,-6 3-643,47-23 131,117-77 1,69-67-311,-253 174-451,1 0-1,29-14 0,-46 25 490,0 0 0,0 0 1,1 0-1,-1-1 0,0 1 1,0 0-1,1 0 0,-1 0 1,0 0-1,0 0 0,0 0 1,1 0-1,-1 0 0,0-1 1,1 1-1,-1 0 0,0 0 1,0 0-1,1 0 0,-1 0 1,0 0-1,0 1 0,1-1 1,-1 0-1,0 0 0,0 0 1,1 0-1,-1 0 0,0 0 1,0 0-1,0 0 0,1 1 1,-1-1-1,0 0 0,0 0 1,0 0-1,1 0 0,-1 1 1,0-1-1,0 0 0,0 0 1,0 0-1,0 1 0,1-1 1,-1 0-1,0 0 0,0 1 1,0-1-1,0 0 0,0 0 1,0 1-1,0-1 0,0 0 1,0 0-1,0 1 0,0-1 1,0 0-1,0 0 0,0 1 1,0-1-1,0 0 0,0 0 1,0 1-1,-1-1 0,1 0 1,0 0-1,0 1 0,0-1 1,0 0-1,-1 7-50,-1 11 207,-1 1 0,-1-1 1,-1 0-1,0 0 0,-1-1 0,-1 1 0,-10 16 1,-16 46 796,26-61-694,1 0 0,1 0 0,1 1 0,0-1 1,2 1-1,-1 28 0,2-48-294,1-1 1,-1 1 0,0 0 0,0-1 0,1 1 0,-1 0 0,0-1-1,1 1 1,-1-1 0,1 1 0,-1-1 0,1 1 0,-1-1 0,1 1-1,-1-1 1,1 1 0,-1-1 0,1 0 0,-1 0 0,-3-16-750,0 1 0,1-1 0,1 0 1,0-30-1,-5-36-1533,6 81 2295,1 0 0,0 0 0,-1 0 0,0 0 0,1 0 0,-1 0 0,0 0 0,0 0 0,0 0 0,0 0 0,-1 0-1,1 1 1,0-1 0,-1 1 0,-2-3 0,3 3 54,-1 0 0,1 1 0,-1-1 0,1 1 0,-1-1 0,1 1 0,-1-1 0,1 1 0,-1 0 0,1 0 0,-1 0 0,0 0 0,1 0 0,-1 0 0,1 0 0,-1 1 0,1-1 0,-1 0 0,1 1 0,-1-1 0,1 1 0,-1 0 0,-1 0 0,-4 5 129,0-1 0,0 1 0,0 1 0,0-1 0,1 1 0,0 0 0,0 1 0,1-1 0,0 1 0,1 0 0,-5 9 0,6-11-63,-30 54 1286,-33 84 1,55-116-904,1 0 0,2 1 0,1 0 1,2 0-1,-4 48 0,8-72-355,1 0-1,0 0 1,0 0-1,1 0 1,0 0 0,-1 0-1,4 7 1,-4-10-70,1-1 0,1 1 0,-1 0 1,0 0-1,0-1 0,1 1 0,-1 0 0,1-1 0,-1 1 1,1-1-1,-1 0 0,1 0 0,0 1 0,0-1 0,0 0 1,0-1-1,0 1 0,0 0 0,3 0 0,12 3 107,1-2-1,0 0 0,0-1 1,0 0-1,0-2 0,-1 0 1,20-4-1,-3-2-37,0-2-1,-1-1 1,0-1 0,-1-2-1,54-30 1,271-160-1472,-206 104-2920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41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1 104 1040,'0'0'4273,"2"-17"-3949,8-52-144,-4 53-99,3 14-23,6 14 54,-14-10-84,9 10 113,-1 1 0,0 0 0,-1 0 0,0 1 0,-1-1 0,-1 2-1,0-1 1,-1 1 0,-1 0 0,0 0 0,3 23 0,-1 18 393,0 102-1,-22 400 1329,-1-63-721,45 346 481,37 308-33,-41-600-772,22 1161 814,-41-1296-1702,-1-74-2971,-4-421 2363,5-331-5211,7 187 2505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42.2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1 308 3825,'0'0'4463,"37"-24"-3938,126-75-111,-151 92-354,1 0 1,-1 1-1,1 1 0,0 0 0,1 1 0,-1 0 0,1 1 0,25-2 1,-2 0 45,840-82 1618,-572 64-1603,60-1-55,612 38 0,-145 22 419,185 17 359,-397 38-194,-605-87-1084,28 4 1115,-15-5-6265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42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129 0 1472,'0'0'2948,"0"41"-2387,0-22-468,-1 80 727,-16 118 1,-77 890 3771,77 16-1687,64-455-1959,47-3-694,-49-360-41,5 353-1,-51-167-18,-39-8-436,-7-179-492,-1 0-1339,22-102-3701,22-174 3305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43.0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1 206 7642,'0'0'2000,"264"-4"-1840,-12-24-64,101-11 408,54-3 328,4 3 1,-25 10-81,-50 12-376,-26 10-264,-25 7-112,-24 0-1424,-81 0-2217,-46 0-1336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43.3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14043,'0'0'0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43.6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13779,'0'0'0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4.4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18 146 48,'0'0'3335,"0"11"-2654,-1 34 17,1-45-655,0 1-1,0-1 0,0 1 0,0-1 1,0 1-1,0-1 0,0 0 0,0 1 1,0-1-1,0 1 0,-1-1 1,1 1-1,0-1 0,0 1 0,0-1 1,-1 1-1,1-1 0,0 0 0,0 1 1,-1-1-1,1 1 0,0-1 0,-1 0 1,1 1-1,-1-1 0,1 0 1,0 0-1,-1 1 0,1-1 0,-1 0 1,1 0-1,-1 0 0,1 1 0,-1-1 1,0 0-1,1 0-13,0 0 1,-1 0-1,1 0 0,0 0 1,0 0-1,-1 0 1,1 0-1,0 1 0,0-1 1,-1 0-1,1 0 0,0 0 1,0 0-1,-1 0 1,1 1-1,0-1 0,0 0 1,-1 0-1,1 1 0,0-1 1,0 0-1,0 0 1,0 1-1,0-1 0,-1 0 1,1 0-1,0 1 0,0-1 1,0 0-1,0 0 0,0 1 1,0-1-1,0 0 1,0 1-1,0-1 0,0 0 1,0 1-1,0-1 0,0 0 1,0 0-1,0 1 1,0 90 6654,9-91-3682,5-3-2438,0-1 0,0-1 0,0 0-1,-1-1 1,24-14 0,25-10 327,-27 18-589,0 2 1,1 1-1,0 2 0,70-5 1,153 10 482,-138 4-447,127-2 164,-247-10-334,-3 2-442,0 1 0,0 0-1,0-1 1,-1 1 0,0 1 0,0-1 0,-1 0 0,0 1 0,0 0 0,-1 0 0,-8-10 0,2 1-1110,-25-27-5514,-5 8-2017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0.0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76 192 1816,'0'0'4863,"-12"-14"-3910,-39-43-67,39 43 29,34 14 1663,-21 0-2532,28 0 1267,-1-1 0,1 0 0,49-11 0,279-52 3064,183 35-2558,-237 29-636,-269 4-2511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1264,'0'0'17676,"-59"238"-15107,59-150-1153,17 11-768,12 8-304,-8 2-168,-4-2-176,-9-15-120,-8-25-976,0-21-921,5-35-919,11-47-193,5-35-1552,4-21-1696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29.7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8010,'0'0'896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30.0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10858,'0'0'2497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30.3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214 280 312,'0'0'1648,"-180"-226"-1832,146 173 16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30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10 234 3505,'-9'0'15767,"36"0"-11509,-8 0-5274,80-5 2520,138-24 0,-47 4-1160,-51 14-224,225 12 0,-298 6-86,106 25 0,-116-19 0,0-2-1,115 6 1,-96-17 28,149-18 0,97-48-90,-81 15 8,-113 33-5,201-3 1,-18 3 54,329-21 4,75 29-64,-333 7 16,-311 12 108,-5-1-3827,-22-9-6211,-18-5 1886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2:31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0 146 936,'0'0'12003</inkml:trace>
  <inkml:trace contextRef="#ctx0" brushRef="#br0" timeOffset="1">0 146 12347,'244'-131'6153,"-253"124"-5233,1 0-672,-17 7-248,8 11-1192,-12 13-6386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38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397 61 1616,'0'0'17700,"-17"-9"-15655,-54-30-530,50 27 2548,22 13-3968,3 4-89,1 1-1,0-1 1,1 0 0,-1-1-1,1 0 1,0 0 0,0 0 0,12 6-1,5 3 28,10 8-19,102 70 54,-119-80-62,-1 2-1,0 0 0,-1 1 1,-1 1-1,-1 0 0,13 18 1,-20-24-15,0 0 0,-1 0-1,0 0 1,-1 0 0,0 1 0,-1-1 0,0 1 0,0 0 0,-1-1 0,0 1-1,0 0 1,-1 0 0,-3 19 0,1-16-14,-1 0-1,0-1 1,-1 1-1,0-1 1,-1 0 0,-1 0-1,0 0 1,0-1-1,-1 0 1,-8 10-1,-29 31-197,-3-2 0,-1-2-1,-94 71 1,-182 98 128,310-204 152,14-13-64,0 1-1,0-1 1,0 0-1,0 1 1,0-1-1,0 0 1,0 1 0,0-1-1,0 0 1,0 1-1,0-1 1,0 0-1,1 0 1,-1 1-1,0-1 1,0 0-1,0 1 1,0-1-1,1 0 1,-1 0-1,0 1 1,0-1 0,0 0-1,1 0 1,-1 1-1,0-1 1,1 0-1,-1 0 1,0 0-1,1 1 1,31 7-314,-26-7 358,111 14-132,0-5 0,151-7 0,-177-3-1087,-85 0 504,0 0 0,0 0 0,0 0 0,0-1 0,0 0 0,-1 0 1,1 0-1,0-1 0,0 0 0,-1 0 0,1-1 0,6-3 0,19-21-5576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38.7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7538,'0'0'8105,"235"153"-7897,-168-104-208,-8-6 0,-13-1-480,-12-6-1168,-18-22-1113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39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340 0 5305,'0'0'8658,"-243"230"-8658,201-148-368,8-8-776,22-3-1089,3-21-1280,9-26-143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39.3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 1 8050,'0'0'5888,"0"38"-2849,0 17-2018,-2 198 2057,-29 196 459,13-238-2802,6 87-1287,11-332-307,1-1 0,3 1 0,0 0 1,15-60-1,-5 55-516,1 0 0,26-51 0,-29 70 1039,1 0 0,1 0 0,0 1 0,2 0 0,26-27-1,-35 42 322,-1-1-1,1 1 0,0 0 0,0 0 0,0 1 0,0-1 1,1 1-1,9-3 0,-14 6 76,0-1 0,0 0 0,1 1 0,-1 0 0,0-1-1,0 1 1,0 0 0,1 0 0,-1 0 0,0 0 0,0 1 0,1-1 0,-1 1 0,0-1 0,0 1 0,0 0 0,0-1-1,0 1 1,0 0 0,0 1 0,0-1 0,0 0 0,0 0 0,0 1 0,-1-1 0,1 1 0,-1 0 0,1-1 0,1 4-1,3 5 438,-2 0-1,1 1 0,-1-1 0,-1 1 0,0-1 0,3 22 0,4 74 1927,-7-57-1604,-2-45-759,12 99 872,-11-93-956,0 0 0,1 0 0,0 0 0,0-1 0,1 1 0,1-1 0,10 17 0,-14-25-118,0 1 0,0-1 0,0 1-1,0-1 1,0 0 0,0 1 0,1-1 0,-1 0-1,0 0 1,1 0 0,-1 0 0,1 0 0,-1 0-1,1 0 1,0-1 0,-1 1 0,1-1-1,0 1 1,0-1 0,-1 1 0,1-1 0,0 0-1,0 0 1,-1 0 0,1 0 0,0 0 0,0 0-1,-1-1 1,1 1 0,0 0 0,0-1-1,-1 0 1,1 1 0,2-2 0,0-1-294,0 0 0,0 0 0,0 0 0,-1-1 0,1 1 0,-1-1 0,0 0 0,0 0 0,-1 0 0,1 0 0,2-5 1,17-53-5281,-4-1-1450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39.6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8930,'0'3'9754,"218"4"-8426,-121-3-832,8-4-328,-9 0-168,-8 3-16,-21 1-664,-16 3-1440,-30 0-433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0 6705,'0'0'7506,"21"273"-5017,-13-174-913,0 7-936,1-7-456,-1-10-184,-8-15-1424,0-17-777,-4-4 33,-34-18-1585,-4-10-600</inkml:trace>
  <inkml:trace contextRef="#ctx0" brushRef="#br0" timeOffset="1">0 584 9322,'0'0'10194,"269"-39"-10418,-185 39-1920,-13 0-1321,-21 0-2080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39.9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0 290 9898,'0'0'9426,"9"213"-9426,3-139-600,5 15-1656,0-22-1033,-4-24-2136</inkml:trace>
  <inkml:trace contextRef="#ctx0" brushRef="#br0" timeOffset="1">760 0 7090,'0'0'8385,"38"202"-4992,-26-96 88,-3 11-1137,-5 7-1616,0 3-728,0 26-1824,-4-33-4761,4-35-3450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6.2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1184,'0'0'0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6.8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1 262 1176,'116'-88'966,"-81"70"11623,-25 18-11342,172 6 2228,92 20-3193,-165-17-166,165-9 0,-179-7 257,111-24-1,66-6-245,261 39 639,66-6-56,190-14 418,-549 19-395,-119-3-356,-26 0-16,107 11 0,-130 7-235,-58-11-90,1-1-1,-1-1 1,1-1-1,21 2 1,-35-5-97,-1 0 1,1 0-1,0 0 0,-1 0 1,0 0-1,1 0 1,-1-1-1,0 1 1,1 0-1,-1 0 0,0 0 1,0 0-1,0-1 1,0 1-1,0 0 0,-1-2 1,1-4-479,1-4-265,2-53-8998,-3 25 815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7.7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1256,'0'0'416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8.0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0 132 768,'117'-109'1136,"-75"87"10807,-42 43-10079,11 157 2203,-1 10-3243,-8-126-781,0 8-1144,-4-36-6058,10-71 3112,8-12-898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8.3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4977,'0'0'5521,"177"39"-5865,-173-14-1456,-4 0-2193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8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0 217 5625,'0'0'3761,"23"17"-3658,6 7-83,-3-3-1,50 32-1,-74-52-17,-1 0 0,0 0 1,1-1-1,-1 1 0,1 0 0,-1-1 1,0 1-1,1-1 0,0 0 0,-1 1 1,1-1-1,-1 0 0,1 0 0,-1 0 0,1 0 1,-1 0-1,1 0 0,0-1 0,-1 1 1,1 0-1,-1-1 0,0 1 0,1-1 1,-1 0-1,1 1 0,-1-1 0,0 0 0,1 0 1,-1 0-1,0 0 0,0 0 0,0 0 1,0 0-1,2-2 0,3-5-1,-1 0 1,1-1-1,-1 0 1,5-14-1,2 0-13,68-103-280,-71 113 245,1 1 0,0 1 0,1 0 0,0 0 0,0 1 0,1 0 0,21-12 0,-27 19 44,0 0 0,0 1 0,0 0 0,0 0 0,1 0 0,-1 1 0,0 0 0,1 0 0,-1 0 0,1 1 0,-1 0 1,1 1-1,7 1 0,-11-2 7,0 1 1,0-1-1,0 1 1,0 0-1,-1 0 1,1 0-1,0 0 1,-1 1-1,1-1 1,-1 1-1,1 0 1,-1-1-1,0 1 1,0 0-1,0 1 1,0-1 0,0 0-1,0 0 1,0 1-1,-1-1 1,1 1-1,-1-1 1,0 1-1,0 0 1,0 0-1,0-1 1,0 1-1,-1 0 1,1 5-1,1 2 3,-1-1 0,-1 0 0,1 0 0,-2 1 0,1-1 0,-1 0 0,0 0 0,-1 0 0,0 0 0,-1 0 0,0 0 0,0-1 0,-1 1 0,0-1 0,-9 14 0,-10 5-1503,-49 44 0,29-36-2868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4:58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0 143 6433,'0'0'5596,"6"10"-5432,-5-7-163,1 0 1,0 0-1,0 1 0,1-1 0,-1-1 0,0 1 0,1 0 0,0 0 0,-1-1 1,1 0-1,0 0 0,1 1 0,-1-2 0,0 1 0,0 0 0,1-1 1,-1 1-1,1-1 0,-1 0 0,1 0 0,0-1 0,-1 1 0,1-1 0,0 1 1,0-1-1,-1 0 0,1-1 0,0 1 0,-1-1 0,1 0 0,0 1 0,6-4 1,14-5-414,0-2 0,0-1 1,-1-1-1,33-24 1,24-13-712,-63 40 1171,1 1 0,0 1-1,1 1 1,-1 0 0,1 2 0,1 0 0,-1 1-1,1 1 1,-1 0 0,1 2 0,0 0 0,31 4-1,-37-1 232,-1 2 0,0 0 0,0 0 0,0 1-1,-1 1 1,0 0 0,14 8 0,-12-5-177,1-1-1,0-1 1,1 0 0,18 4 0,-33-11-144,1 1 0,0-1-1,-1 1 1,1-1 0,0 1 0,-1-1 0,1 1 0,-1 0 0,1 0 0,-1 0 0,1 0 0,-1 0 0,0 0 0,1 0 0,-1 0 0,0 1-1,0-1 1,0 0 0,2 3 0,-2-1-263,0 1-1,-1-1 0,1 1 0,0-1 1,-1 1-1,0-1 0,0 7 1,0-4-181,0 12-2847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2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14 351 1800,'0'0'9324,"-4"0"-7811,-6 1 1403,24-5 2117,15-6-4105,244-90 2846,-231 87-3173,1 3-1,1 1 1,-1 3 0,72-2-1,-79 6-4,27 1 622,-58 2-1034,-1-1 1,1 1 0,-1-1 0,1 1-1,-1 1 1,1-1 0,-1 1-1,1-1 1,-1 1 0,4 3-1,-5-3-138,-1-1 0,1 1 0,-1-1 0,1 0 0,0 0 0,-1 0 0,1 0 0,0-1 1,0 1-1,0-1 0,0 1 0,0-1 0,0 0 0,4-1 0,40-10-159,-28 5 166,51-10-53,0 3 0,119-8 0,146 17 0,-215 4 0,217 21 0,-289-16 0,-34-4 0,307 22 0,-248-22 0,0-3 0,100-15 0,-77 4 0,103 0 0,100 13 0,-129 2 0,305-2 0,-475 0 0,1 0 0,-1 0 0,0 0 0,1 0 0,-1 0 0,0 0 0,1 0 0,-1 0 0,0 0 0,1 0 0,-1-1 0,0 1 0,1 0 0,-1 0 0,0 0 0,1 0 0,-1 0 0,0-1 0,0 1 0,1 0 0,-1 0 0,0 0 0,0-1 0,1 1 0,-1 0 0,0 0 0,0-1 0,0 1 0,1 0 0,-1-1 0,0 1 0,0 0 0,0-1 0,0 1 0,0 0 0,0-1 0,0 1 0,0 0 0,1-1 0,-1 1 0,0 0 0,0-1 0,-1 1 0,1 0 0,0-1 0,0 1 0,0 0 0,0-1 0,0 1 0,0-1 0,-1 0 0,1-56-941,0 16-5042,0-1-5665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2.6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 8866,'0'0'20747,"0"-10"-23540,2-4-2234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11394,'0'0'10659,"239"54"-9771,-210-16-256,-8 12-232,-12 10-80,-9 4-240,0 0-80,0 7-728,-25-4-832,-22 25-2065,5-21-3137,0-18-1135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3.8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113 8 2096,'0'0'6653,"-18"0"-4976,-58 0 53,57 0-302,27 0-472,1240-3 6399,15-1-6114,400 67-959,-1589-58-336,-9-2-1863,69 14 1,-95-11-2042,-18-4-2173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4.1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8890,'0'0'5033,"92"0"-17068</inkml:trace>
  <inkml:trace contextRef="#ctx0" brushRef="#br0" timeOffset="1">1 0 7282,'222'202'1264,"-222"-188"-1264,0 1-1689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4.8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46 3321,'0'0'13611,"197"-3"-12923,-100 3-304,-1-7-312,-4-4 8,-8 4-80,-12 0-312,-22 3-1096,-12 1-1113,-21-1-736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5.1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537 1 3969,'0'0'7946,"-163"205"-6290,100-84-40,0 10-584,-4 10-455,8-6-385,9-8-192,8-21-288,17-21-1513,20-46-1095,5-24-1449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5.4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46 4601,'0'0'6009,"-8"269"-4712,-5-155-633,5-1-472,4-10-192,4-22-168,0-568-1473,0 617-599</inkml:trace>
  <inkml:trace contextRef="#ctx0" brushRef="#br0" timeOffset="1">165 7 1328,'0'14'6738,"214"-35"-6058,-185 64-160,-8 10-192,-13 11-16,-8 10-72,0 4-88,0 7-48,-25-11-104,-13-17-496,5-18-952,3-29-1265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5.9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 1544,'0'0'8450,"139"-21"-8402,-110 21-48,-8 21-688,-4 1-1128,-13-1-2097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6.2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1 139 5137,'0'0'4825,"4"0"-3489,34-14-775,12-8-385,9 1-176,8 0-48,17-4-1193,-17 7-1823,-13 1-1489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6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114 145 8490,'0'0'3131,"-14"32"-1461,-44 105-229,50-114-1299,1-1-1,1 1 0,1 0 1,1 1-1,1-1 0,1 38 1,0-15-85,-2 70-314,4-55-4917,1-95 4755,2 1 0,2 0 0,1 0 1,1 0-1,2 1 0,1 0 0,19-42 1,-6 26 372,1 2 0,3 0 0,1 2 0,40-46 0,-50 68 216,2 0 0,37-32 0,-48 47-15,-1 0-1,1 1 0,0 0 1,1 1-1,0 0 1,-1 0-1,2 1 0,-1 0 1,0 1-1,16-3 1,-23 5-110,-1 1 1,1 0 0,-1 0 0,1 0-1,-1 0 1,1 0 0,-1 0 0,1 1-1,-1-1 1,1 1 0,-1-1-1,1 1 1,-1 0 0,0 0 0,0 0-1,1 0 1,-1 1 0,0-1 0,0 1-1,0-1 1,0 1 0,0 0 0,-1-1-1,1 1 1,-1 0 0,1 0 0,-1 0-1,1 0 1,-1 1 0,0-1 0,0 0-1,0 1 1,1 2 0,1 9 150,0-1 0,-1 1 0,0 0 0,-1 28 0,-1-28-70,-1 151 823,4 79 194,-2-238-1120,-1 0 1,1-1-1,0 1 0,0-1 1,1 1-1,-1-1 1,1 0-1,0 1 1,6 8-1,-7-13-16,0 1 0,1 0-1,-1-1 1,1 1 0,-1-1 0,1 0 0,0 1-1,0-1 1,0 0 0,-1 0 0,1 0-1,0 0 1,0 0 0,0-1 0,1 1-1,-1-1 1,0 1 0,0-1 0,0 0 0,0 0-1,0 1 1,1-2 0,-1 1 0,0 0-1,0 0 1,0-1 0,3 0 0,-1 0-6,0 0 0,0-1 0,-1 1 0,1-1 0,0 0 0,-1 0 0,1 0 0,-1 0 0,0 0 0,4-4 0,30-37-190,-33 39 152,129-179-4935,-74 95-290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6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8610,'0'0'4841,"142"56"-6089,-104-35-1401,-13 1-1888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7.2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0 312 1952,'0'0'9923,"286"-18"-9451,-161-3-352,1-7-120,-12 6-472,-5-10-1553,-34 8-1776,-29 2-2368</inkml:trace>
  <inkml:trace contextRef="#ctx0" brushRef="#br0" timeOffset="1">667 0 5289,'0'0'5169,"-29"216"-3688,29-138-617,0 4-552,0 6-192,0 4-72,0-3-48,-17-8-464,5-17-1033,-5-25-559,-8-39 520,8-7-305,0-36-1752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9274,'0'0'6241,"214"82"-12290,-189-79-472</inkml:trace>
  <inkml:trace contextRef="#ctx0" brushRef="#br0" timeOffset="1">13 514 10034,'0'0'3033,"247"3"-3033,-150-24-960,-9 0-4818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7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23 316 4113,'0'0'3473,"-3"36"-3355,-11 113-123,9-98-501,5-45-362,0-8-173,3-41-1306,-1 27 2286,0-1 0,1 1 0,1 0 0,1 0 1,0 1-1,1 0 0,1-1 0,0 2 0,10-16 0,-14 26 246,1 0-1,-1 1 1,1-1-1,0 0 0,0 1 1,1 0-1,-1 0 0,1 0 1,-1 1-1,1 0 0,0 0 1,0 0-1,0 0 0,0 1 1,0-1-1,7 0 0,9 0 473,1 1-1,37 1 1,-23 2 113,-16-3-370,29 2 353,-47 0-693,0-1 1,0 1-1,0-1 1,1 1-1,-1 0 1,0 0-1,0 0 1,0 0-1,0 0 1,0 0 0,-1 1-1,1-1 1,0 1-1,0-1 1,-1 1-1,1 0 1,-1-1-1,2 3 1,0-2-40,0-1 1,1 0-1,-1 0 0,1-1 1,-1 1-1,0-1 0,1 0 1,-1 0-1,1 0 1,-1 0-1,5-1 0,15 1 35,-19 1 70,0 1 0,1-1 1,-1 1-1,0 0 0,0 0 0,0 0 1,0 1-1,0 0 0,-1-1 0,1 1 0,-1 0 1,0 1-1,0-1 0,0 0 0,0 1 0,0 0 1,-1 0-1,1 0 0,2 8 0,23 29 1372,-27-41-1505,-1 1-1,0-1 1,1 0 0,-1 1-1,0-1 1,1 1 0,-1-1-1,1 0 1,-1 1 0,0-1-1,1 0 1,-1 1 0,1-1-1,-1 0 1,1 1 0,-1-1-1,1 0 1,-1 0 0,1 0-1,0 0 1,-1 0 0,1 0-1,-1 1 1,1-1 0,-1 0-1,1-1 1,-1 1-1,1 0 1,0 0 0,-1 0-1,1 0 1,-1 0 0,1 0-1,-1-1 1,1 1 0,0-1-1,0 0-80,1-1-1,-1 1 0,0-1 0,0 0 0,0 1 0,-1-1 0,1 0 0,0 0 0,-1 1 0,2-5 1,6-37-1311,-2 1 1,1-50 0,-4 44 821,12-68 1,-14 113 592,0-1 0,0 1 0,0 0 0,0-1 0,1 1 0,-1 0 0,1 0 1,0 0-1,0 0 0,0 0 0,0 0 0,1 1 0,-1-1 0,1 1 0,0-1 0,-1 1 1,1 0-1,0 0 0,0 0 0,1 1 0,-1-1 0,0 1 0,7-3 0,-2 3 0,0-1-1,0 1 0,0 0 1,0 1-1,0 0 0,0 0 1,0 1-1,0 0 1,13 3-1,-15-2 14,-1 0 0,0 0 1,1 1-1,-1-1 0,0 1 0,0 0 0,-1 1 1,1-1-1,-1 1 0,1 0 0,-1 0 0,0 0 1,-1 1-1,5 5 0,4 9 294,-1 1 1,13 27-1,-18-34-176,-5-9-213,1 0 0,-1 0 1,0 0-1,0 0 0,0 1 0,-1-1 1,0 0-1,1 1 0,-2-1 0,1 0 1,0 1-1,-1-1 0,0 0 0,-1 5 1,-1-1-84,0 1 0,0-1 0,0 0 0,-1 0 1,-10 14-1,2-5-181,-1-1-1,-1 0 1,-22 20 0,28-28 39,-1-2 0,1 1 0,-1-1 0,-1-1 0,1 1 0,-1-2 0,0 1 0,-15 4 0,-10-6-1786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8.1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6209,'0'0'4329,"33"181"-2184,-16-79 167,4 19-471,0 10-785,-4 18-688,8 70-368,-8-38-1240,-1-29-4586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8.9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0 422 2561,'0'0'10942,"8"-4"-9895,4 0-770,1 0 1,0 1 0,0 1-1,1 0 1,-1 0 0,16 1 0,43-5 92,-21-4-265,-1-3 0,-1-1 0,76-33 1,136-82-446,-60 29-1058,-160 81 838,82-25-1,-103 39 507,1 1-1,-1 0 1,1 2 0,0 0-1,0 1 1,26 3 0,-38 0 62,1-1-1,-1 1 1,1 1 0,-1 0 0,0 0 0,0 1 0,16 9 0,2 5 175,27 21 0,11 8 356,-46-36-363,2-1 1,0 0-1,0-2 1,0 0-1,1-1 1,0-2-1,0 0 1,27 2-1,-6-4-19,-1-1 0,1-2-1,60-8 1,-36-4 144,0-3 0,73-26 1,-88 24-320,1 1 0,1 3 0,0 3 0,76-6 0,-125 15-108,0 1 0,0 0 1,0 1-1,0-1 1,0 1-1,0 0 1,0 0-1,0 0 0,0 1 1,-1-1-1,1 1 1,0 1-1,-1-1 1,0 1-1,1-1 1,-1 1-1,0 0 0,0 1 1,-1-1-1,1 1 1,-1-1-1,0 1 1,0 0-1,0 0 0,0 1 1,-1-1-1,1 1 1,-1-1-1,0 1 1,-1 0-1,1-1 1,0 8-1,6 41-5811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09.4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1 294 7226,'0'0'3886,"58"3"-2102,61 0-747,0-5-1,176-25 1,349-64 1875,12 47 684,-423 46-1361,404 55-1,178 23-391,-420-79-1561,-342-4-427,1-3 0,-1-1 1,0-3-1,-1-3 1,0-1-1,73-32 0,-120 44 39,7-3-266,0 0 0,0 0 0,16-12 1,-25 15 66,0 0 0,0-1 1,0 0-1,0 1 0,-1-1 1,1 0-1,-1 0 0,1-1 1,-1 1-1,0-1 0,-1 1 1,1-1-1,0 1 1,-1-1-1,2-6 0,0-36-7867,-3 6-2122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1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51 2104,'0'0'7947,"2"-7"-6504,4-25-197,-6 32-1210,0-1 0,0 1 0,1-1 0,-1 0-1,0 1 1,0-1 0,1 1 0,-1-1 0,0 1 0,1-1 0,-1 1 0,1-1-1,-1 1 1,1-1 0,-1 1 0,1-1 0,-1 1 0,1 0 0,-1-1-1,1 1 1,-1 0 0,1-1 0,0 1 0,-1 0 0,1 0 0,0 0 0,-1 0-1,1-1 1,-1 1 0,1 0 0,0 0 0,-1 0 0,1 0 0,0 1 0,-1-1-1,1 0 1,0 0 0,-1 0 0,1 0 0,-1 1 0,1-1 0,0 0 0,-1 1-1,1-1 1,-1 0 0,1 1 0,-1-1 0,2 1 0,1 6 67,1-1-1,-1 0 1,0 1 0,0 0 0,2 11 0,-3-13-104,-1 1-1,1-1 1,-1 0 0,1 1 0,1-1 0,-1 0 0,1 0 0,0-1 0,0 1 0,0-1 0,1 1-1,0-1 1,5 5 0,-7-8-342,0 0-1,0-1 0,1 1 1,-1 0-1,0-1 1,1 0-1,-1 1 1,0-1-1,1 0 0,-1 0 1,5-1-1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1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0 0 4545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1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4545,'71'0'5241,"-75"15"-4745,0 24 352,-4 10 113,3 11-193,-3 1-248,0-5-272,3-3-72,5-10-176,0-8 0,0-6-496,0-12-1673,0-3-1687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2.1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143 1 1120,'0'0'9045,"22"13"-8670,-3-1-292,-1 0 0,32 28 0,-48-37-74,1 0 0,-1 0 0,0 0 0,0 1 0,0-1 0,0 1 0,0-1-1,-1 1 1,1 0 0,-1 0 0,0 0 0,-1-1 0,1 1 0,0 8 0,-1-3 5,-1 0-1,0 0 0,0 0 1,-4 13-1,-2 0-223,-1-1-1,-2 1 1,0-1 0,-1-1-1,-1 0 1,-1-1-1,-1 0 1,0-1-1,-24 23 1,35-37-18,-1 0 0,0 0-1,0-1 1,-1 1 0,1-1 0,-1 0 0,0 0-1,0 0 1,0-1 0,0 0 0,0 0 0,0 0-1,0-1 1,-1 1 0,1-1 0,-1 0 0,-9 0-1,14-2 184,-1 1 0,1 0 0,-1-1 1,1 1-1,-1-1 0,1 0 0,-1 1 0,1-1 0,0 0 0,-1 0 0,1 0 0,0 0 0,0 0 0,-1 0 0,1 0 0,0-1 0,0 1 0,0 0 0,0 0 0,1-1 0,-1 1 0,0-1 0,1 1 0,-1-1 0,1 1 0,-1-1 0,1 1 1,-1-1-1,1 0 0,0-2 0,-2-9 74,1-1 0,0-22 1,1 26-36,0-4 67,0 5 253,0-1 0,1 1-1,-1 0 1,4-11 0,-3 16-204,0 1 1,0 0 0,0 0-1,0 1 1,1-1-1,0 0 1,-1 0-1,1 1 1,0-1-1,0 1 1,0 0-1,1-1 1,-1 1 0,1 0-1,-1 0 1,4-1-1,4-3 135,1 1 1,0 0-1,-1 1 0,2 0 0,-1 1 1,0 0-1,22-2 0,82 0 179,-98 5-433,-16 0-13,1 0 1,0 0 0,-1 0 0,1 0 0,0 1 0,-1-1 0,1 1-1,0-1 1,-1 1 0,1-1 0,-1 1 0,1 0 0,-1 0-1,1 0 1,-1 0 0,1 0 0,-1 0 0,0 0 0,0 0-1,0 1 1,1-1 0,-1 0 0,-1 1 0,1-1 0,0 1-1,0-1 1,0 1 0,0 3 0,0-3-20,0 1 0,-1 0 1,0-1-1,0 1 0,1 0 0,-2 0 1,1-1-1,0 1 0,0 0 0,-1 0 0,0-1 1,1 1-1,-1 0 0,0-1 0,0 1 1,-1-1-1,1 1 0,-2 2 0,-9 8-186,-1 0 0,0-1 0,-1-1 0,0 0 0,-1-1 0,-26 15 0,7-4-381,-35 24-1113,5-8-517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2.4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0 210 2064,'0'0'6949,"38"-10"-6165,3 0-566,405-97 1304,-319 79-1121,1 6-1,234-10 1,-224 32-1715</inkml:trace>
  <inkml:trace contextRef="#ctx0" brushRef="#br0" timeOffset="1">445 157 5025,'0'0'5089,"-101"219"-4553,93-155-352,8 0-128,0-1-56,0-6-1008,0-14-648,8-82-5058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3.0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 1 2793,'0'0'6330,"13"43"-5419,41 144-220,-49-167-603,-1 1 0,-1 0 1,-1 0-1,0 0 0,-2 0 0,0 1 1,-4 20-1,2-22-41,-4 32-172,-3 0-1,-1-1 0,-3 0 0,-22 53 0,19-75-900,15-28 977,1-1-1,0 1 1,-1-1-1,1 1 1,0-1 0,-1 1-1,1-1 1,0 1-1,-1-1 1,1 0 0,-1 1-1,1-1 1,-1 0-1,1 1 1,-1-1-1,1 0 1,-1 1 0,1-1-1,-1 0 1,0 0-1,1 0 1,-1 0 0,1 1-1,-1-1 1,0 0-1,1 0 1,-1 0-1,1 0 1,-1 0 0,0-1-1,1 1 1,-1 0-1,1 0 1,-1 0 0,0 0-1,1-1 1,-1 1-1,1 0 1,-1 0-1,1-1 1,-1 1 0,1-1-1,-1 1 1,1 0-1,-1-1 1,1 1-1,0-1 1,-1 1 0,0-2-1,-2-7-238,-1 0-1,1 0 1,1 0-1,0-1 1,0 1-1,-1-20 0,1 15 139,-27-372 439,29 386-278,0-1 1,1 0-1,-1 0 1,0 0-1,0 1 1,1-1-1,-1 0 1,1 0-1,-1 1 1,0-1-1,1 0 1,-1 1-1,1-1 1,0 1-1,-1-1 1,1 1-1,-1-1 1,1 1-1,0-1 1,-1 1-1,1-1 1,0 1-1,0 0 1,-1 0-1,1-1 1,0 1-1,0 0 1,0 0-1,-1 0 1,1 0 0,0 0-1,1 0 1,34-1 67,-26 1-12,-9 1-60,0-1-1,0 0 0,-1 0 1,1 1-1,0-1 0,-1 0 1,1 1-1,0-1 0,-1 0 0,1 1 1,0-1-1,-1 1 0,1-1 1,-1 1-1,1 0 0,-1-1 1,1 1-1,-1-1 0,0 1 1,1 0-1,-1-1 0,0 1 1,1 0-1,-1 0 0,0-1 1,0 1-1,0 0 0,0 0 1,0-1-1,1 1 0,-1 0 1,-1 1-1,1 33 159,0-22-99,-1 2-38,-1-1 0,0 0 0,-1 0 0,-1 0-1,0 0 1,-1 0 0,0-1 0,-1 0-1,-1 0 1,0-1 0,-14 20 0,66-84-13,2 3 0,3 1-1,2 3 1,1 2 0,3 2 0,72-40 0,-116 74 29,71-36 416,-74 39-367,0 0 0,1 1 0,-1 0 0,1 1 0,-1 0 0,1 1 0,12-1 0,-22 2-80,1 0-1,-1 0 0,1 0 1,-1 0-1,0 0 1,1 0-1,-1 0 1,1 0-1,-1 0 0,1 1 1,-1-1-1,0 0 1,1 0-1,-1 0 1,1 1-1,-1-1 1,0 0-1,1 1 0,-1-1 1,0 0-1,1 1 1,-1-1-1,0 0 1,0 1-1,1-1 1,-1 0-1,0 1 0,0-1 1,0 1-1,1-1 1,-1 1-1,0 0 1,0 17 182,0-10-67,-1 6-70,-1 1 0,0-1 1,-1 0-1,0 1 0,-1-1 0,-1-1 1,0 1-1,-1-1 0,-1 1 1,0-2-1,-15 23 0,-2-3 60,-2-2-1,-1 0 1,-34 29-1,41-40-219,-43 29 0,54-43 55,1 0-1,-1 0 0,0-1 1,-1 0-1,1-1 1,0 0-1,-1 0 1,-14 2-1,22-5 8,0 0 1,0 0-1,1 1 0,-1-1 1,0 0-1,0-1 0,1 1 0,-1 0 1,0 0-1,1-1 0,-1 1 1,0-1-1,1 1 0,-1-1 1,1 0-1,-1 0 0,1 0 0,-1 0 1,1 0-1,-1 0 0,1 0 1,0 0-1,0 0 0,0-1 1,-1 1-1,1 0 0,0-1 0,1 1 1,-1-1-1,0 1 0,0-1 1,1 0-1,-1 1 0,0-3 1,-1-7-194,1 1 0,0 0 0,0 0 0,2-20 1,-1 8-17,0 9 157,1 0 0,0 0 0,1 0 0,0 1 0,1-1 0,0 1-1,1-1 1,0 1 0,1 0 0,10-16 0,-13 23 162,1 1 0,0 0 0,1 0 0,-1 0 0,1 1 0,-1-1 0,1 1 0,0 0 0,0 0 0,0 0 1,1 1-1,-1-1 0,1 1 0,0 0 0,-1 0 0,1 1 0,0-1 0,0 1 0,0 0 0,0 1 0,0-1 0,0 1 0,0 0 0,0 0 0,0 0 0,0 1 0,0 0 0,0 0 0,9 3 0,-8-2 105,0 1 0,0 0 0,0 0 0,-1 0 0,1 1 0,-1-1 0,0 1 1,0 1-1,-1-1 0,1 1 0,-1 0 0,0 0 0,0 0 0,4 7 0,7 13 570,21 52 0,-22-47-410,0 4-301,-6-16 109,0 0 0,1 0 0,20 29 0,-26-42-366,1-1 1,-1 0-1,1 0 0,0-1 1,0 1-1,0-1 1,1 0-1,-1 0 0,1 0 1,-1 0-1,1-1 0,0 0 1,0 0-1,0 0 1,1-1-1,-1 0 0,0 0 1,10 1-1,19-1-3739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0 9850,'0'0'6944,"-44"11"-5099,-145 41-672,172-47-1106,1 2 0,0 0-1,1 1 1,0 0-1,0 1 1,0 1 0,1 1-1,1 0 1,-13 13 0,-1 0-15,-160 152 89,183-173-187,1 1-1,0-1 1,-1 1 0,1 0-1,0 0 1,1 0-1,-1 0 1,1 0-1,-1 1 1,1-1-1,1 1 1,-1-1-1,1 1 1,-1 0-1,1-1 1,1 1 0,-1 0-1,1 6 1,0-9 5,1-1 1,-1 1-1,1 0 1,0-1 0,0 1-1,0-1 1,0 1-1,0-1 1,0 1 0,0-1-1,0 0 1,0 0 0,1 1-1,-1-1 1,1 0-1,-1 0 1,1 0 0,-1-1-1,1 1 1,2 1-1,41 14-319,-28-11 139,32 11-73,43 16-12,-82-27 278,1 0-1,-1 0 1,0 1-1,0 0 1,17 15-1,-25-19 58,0 1 0,0-1 0,0 1 0,0-1 0,-1 1 1,1 0-1,-1 0 0,0-1 0,0 1 0,0 0 0,0 0 0,0 0 0,-1 0 0,1 1 0,-1 2 0,-2 52-164,-1-21-684,3 332 3277,0-362-2851,0 0 0,0 0 1,1 0-1,-1 0 1,2 0-1,-1 0 0,1-1 1,0 1-1,0 0 1,1-1-1,0 0 0,7 12 1,-9-17 238,-1 0 0,1-1 1,0 1-1,0 0 1,0-1-1,0 1 0,0-1 1,0 1-1,0-1 0,0 0 1,0 1-1,0-1 0,0 0 1,0 1-1,0-1 0,0 0 1,0 0-1,0 0 0,0 0 1,0 0-1,0 0 1,0 0-1,2-1 0,22-9-2065,-18 6 1593,0-1 0,-1 1 0,0-1 0,10-10 0,25-32-2719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3.5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527 1 7226,'0'0'4927,"-11"34"-3616,-33 116-637,16-19-397,25-111-532,-1 1 0,0 0 0,-2-1 0,-8 20 0,12-35 73,1-1 0,-1 1 1,0-1-1,-1 0 0,1 1 0,-1-1 0,0 0 0,1-1 0,-2 1 1,1 0-1,0-1 0,-1 1 0,0-1 0,0 0 0,0-1 0,0 1 1,0-1-1,0 1 0,-1-1 0,1 0 0,-1-1 0,1 1 0,-1-1 0,0 0 1,0 0-1,1-1 0,-1 1 0,0-1 0,-8 0 0,3 0 141,1-1-1,-1 0 1,0 0 0,1-1-1,-1 0 1,1-1-1,-1 1 1,-9-6 0,3 0 180,1-1 1,1 0 0,-23-19 0,12 6 226,-18-14 598,40 34-820,0 0 0,0 0 0,0 0 0,0 1 0,-1-1-1,1 1 1,0 0 0,-1 0 0,1 0 0,-1 0 0,-5 0 0,7 5-51,1 8-86,0 32-127,1-42 68,0-1 0,0 1 1,1 0-1,-1 0 0,0-1 1,0 1-1,1 0 0,-1 0 1,1-1-1,0 1 0,-1 0 1,1-1-1,0 1 0,0-1 1,0 1-1,0-1 0,0 0 1,3 3-1,0-2-22,1-1 0,-1 1 0,0-1 0,1 0 0,-1 0 0,1-1 0,-1 1 0,1-1 0,-1 0 0,1 0 0,6-2 0,0 1 15,-1-1-1,1-1 0,-1 0 0,12-4 0,105-58-496,-87 42 360,1 2 1,47-16-1,-54 27 160,1 2 0,0 1 0,1 2-1,-1 2 1,1 1 0,58 4 0,-91-2-146,0-1 1,0 1-1,-1 0 1,1 0-1,0 1 1,0-1-1,-1 1 1,1-1-1,0 1 1,0 0-1,-1 0 1,1 0-1,-1 0 1,1 1-1,-1-1 1,0 1 0,1-1-1,-1 1 1,0 0-1,0 0 1,3 3-1,-4 3-2456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3.8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0 2721,'0'0'7097,"-126"227"-6249,101-163-376,-9 3-304,-8 7-88,-8 1-80,-5 6-64,1 1-704,-18 24-552,22-17-1393,12-22-455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4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328 0 8418,'0'0'7107,"-36"21"-5418,-114 75-384,142-89-1251,-1 1 0,1 0 0,0 1 1,0 0-1,1 0 0,0 0 0,1 1 0,0 0 1,0 1-1,1-1 0,1 1 0,0 0 1,-5 20-1,2-10-21,1-1-14,5-15-17,0 0 1,-1-1-1,1 1 0,-1-1 1,0 0-1,-4 8 1,5-12-4,1 0 0,-1-1 0,1 1 0,-1 0 0,1-1 0,-1 1 0,1 0 0,-1-1 0,1 1 1,-1-1-1,1 1 0,0-1 0,-1 1 0,1-1 0,0 1 0,-1-1 0,1 1 0,0-1 0,0 0 0,-1 1 0,1-1 0,0 1 0,0-1 0,0-1 1,-4-5-80,2 21-573,0 1-1,1 0 1,1 25-1,-1-39 513,1 0 0,0 0 0,0 1 1,0-1-1,0 0 0,1 0 0,-1 0 0,0 0 0,0 0 0,1 0 0,-1 0 0,1 0 0,-1 0 0,1 0 0,-1 0 0,1 0 1,-1 0-1,1 0 0,0 0 0,0 0 0,-1 0 0,1-1 0,0 1 0,0 0 0,0-1 0,0 1 0,0 0 0,0-1 0,0 1 0,0-1 1,0 0-1,0 1 0,0-1 0,0 0 0,0 0 0,3 1 0,0-1-108,0-1 1,0 1-1,-1-1 1,1 1-1,0-1 1,0 0-1,0 0 1,-1-1-1,1 1 0,5-4 1,5-5-211,0 0 0,-1-1 0,0-1 0,13-15 0,3-2 19,-16 16 302,163-146 763,-146 136 183,1 1-1,0 1 1,2 2 0,45-20 0,-59 30-475,-11 5-240,0 1 1,1-1-1,-1 1 1,1 0-1,0 1 0,-1 0 1,15-1-1,-33 11-2301,-114 80-2205,54-35 1393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4.8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193 148 4177,'0'66'6544,"0"60"-6849,-1-122 223,1 0 1,-1-1 0,-1 1 0,1 0 0,0-1-1,-1 1 1,0 0 0,0-1 0,0 0 0,0 1 0,-1-1-1,1 0 1,-1 0 0,0 0 0,0-1 0,0 1-1,0-1 1,0 0 0,0 1 0,-1-1 0,1-1 0,-1 1-1,-4 1 1,7-2 35,1-1-1,0 0 1,0 0-1,0 0 0,0 0 1,-1 0-1,1 0 1,0 1-1,0-1 1,0 0-1,-1 0 1,1 0-1,0 0 1,0 0-1,0 0 1,-1 0-1,1 0 0,0 0 1,0 0-1,-1 0 1,1 0-1,0 0 1,0 0-1,0 0 1,-1 0-1,1 0 1,0 0-1,0 0 1,0-1-1,-1 1 0,1 0 1,0 0-1,0 0 1,0 0-1,-1 0 1,1 0-1,0-1 1,0 1-1,0 0 1,0 0-1,0 0 1,-1 0-1,1-1 0,0 1 1,0 0-1,3-13-653,12-13 508,5 8 511,1 1 0,0 1 0,1 1 0,1 1-1,35-15 1,-9 2 229,369-183 1003,-413 208-1538,6-3 83,0 1-1,0 0 1,1 1-1,22-5 1,-34 8-71,1 0 0,-1 0 0,1 0 1,-1 0-1,1 0 0,-1 0 0,1 0 0,-1 1 1,0-1-1,1 0 0,-1 0 0,1 0 1,-1 0-1,1 1 0,-1-1 0,0 0 0,1 0 1,-1 1-1,1-1 0,-1 0 0,0 1 0,1-1 1,-1 0-1,0 1 0,0-1 0,1 1 1,-1-1-1,0 0 0,0 1 0,0-1 0,1 1 1,-1-1-1,0 1 0,0-1 0,0 1 0,0-1 1,0 0-1,0 1 0,0-1 0,0 1 1,0-1-1,0 1 0,0-1 0,0 1 0,0-1 1,0 1-1,-1-1 0,1 0 0,0 1 0,0-1 1,-1 1-1,1-1 0,0 0 0,0 1 1,-1 0-1,-16 28 866,-8-4-465,-2-1 0,0-1-1,-2-1 1,-41 24 0,49-32-331,-211 129 372,187-119-831,-2-1 1,0-2 0,-61 17 0,98-36 16,1 1 0,-1-1 0,1-1 0,-1 0 0,0 0 0,-10-1 0,17 0 169,0 0 0,0-1 0,0 1 0,0-1 0,1 0 0,-1 0 0,0 0-1,0 0 1,0 0 0,1-1 0,-1 1 0,0-1 0,1 1 0,0-1 0,-1 0 0,1 0-1,0 0 1,0-1 0,0 1 0,0 0 0,-3-6 0,3 3-269,-8-14-699,7 16 769,1 11 314,-15 303 4060,17-205-2408,0-106-1573,0 1-1,0 0 1,0 0 0,0-1 0,0 1 0,0 0 0,1-1 0,-1 1 0,0 0 0,0 0 0,1-1 0,-1 1 0,0 0 0,1-1 0,-1 1 0,1-1-1,-1 1 1,1 0 0,-1-1 0,1 1 0,-1-1 0,1 1 0,-1-1 0,1 0 0,0 1 0,-1-1 0,1 1 0,0-1 0,-1 0 0,1 0 0,0 1-1,0-1 1,-1 0 0,1 0 0,0 0 0,0 0 0,-1 0 0,1 0 0,0 0 0,-1 0 0,1 0 0,0 0 0,0-1 0,-1 1 0,1 0 0,0 0-1,0-1 1,4 0 46,-1-1-1,1 1 0,-1-1 0,0 0 1,0-1-1,1 1 0,3-4 1,17-16 106,41-48 0,-2 1-163,-40 46-46,1 0 0,53-36 0,-69 54 144,0-1 0,0 2 0,1-1 0,0 1-1,0 0 1,0 1 0,0 0 0,0 1 0,1 0 0,-1 1 0,1 0 0,-1 0 0,19 2 0,-23 1 110,0 0 1,0 0-1,1 0 1,-1 0-1,-1 1 1,1 0-1,0 1 1,-1-1-1,0 1 1,8 7 0,-8-7-127,0 0 1,0 0-1,0 0 1,1-1-1,-1 0 1,1 0-1,0 0 1,0-1-1,0 1 1,0-1-1,13 2 1,10-4-318,1-1 0,0-1 0,49-9 1,-47 5-330,-6 3 69,-1 1 0,1 2 0,31 2 0,-2 3-5282,-41-5 1274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5.1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0 4337,'0'0'12034,"-42"85"-11889,50-39-145,-4 4-1121,-4 14-1487,-8-11-2713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5.5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1 5353,'0'0'8186,"-84"216"-7530,76-152-352,3-4-304,1-7-32,4-10-1184,0-26-1761,17-17-400,21-35 1665,0-15-1281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5.9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179 73 1320,'0'0'3646,"46"-12"-2577,146-35-56,-175 43-788,0 0 0,0 2 0,0 0-1,1 1 1,20 1 0,-12 1 175,-20-1-247,0 0 1,0 0-1,0 0 1,0 1-1,0 0 1,0 0-1,6 2 1,-11-2-124,0 0 0,0 0 0,1 0 1,-1 0-1,0-1 0,0 1 0,0 1 1,0-1-1,0 0 0,-1 0 0,1 0 1,0 0-1,0 1 0,-1-1 1,1 0-1,-1 1 0,1-1 0,-1 0 1,0 1-1,1-1 0,-1 1 0,0-1 1,0 0-1,0 1 0,0-1 0,0 1 1,0-1-1,0 0 0,-1 1 0,1-1 1,-1 1-1,1-1 0,-1 0 0,0 2 1,-2 3 5,1 0 0,-1-1 0,-1 1 1,1-1-1,-1 0 0,0 0 0,0 0 1,-1 0-1,1-1 0,-1 0 0,0 0 1,0 0-1,-6 3 0,2 0-10,-199 132 78,27-19-321,175-116 170,5-3 17,-1-1 1,1 1-1,0 0 1,0-1-1,0 1 1,0 0-1,0 0 1,0 0-1,0 0 1,0 0 0,0 0-1,0 0 1,0 0-1,0 1 1,1-1-1,-1 0 1,0 2-1,5-3-372,17-1 377,1 0 1,-1-1-1,0-1 0,36-10 1,-47 10 117,1 0 1,-1 1-1,0 0 0,15 0 1,-25 3-71,1 1 1,-1-1 0,0 0 0,0 1-1,1-1 1,-1 0 0,0 1 0,0-1-1,-1 1 1,1-1 0,0 0 0,0 1-1,-1-1 1,1 0 0,-2 3 0,-2 7 35,-2 0 0,1-1 1,-1 0-1,-1 0 0,0 0 0,-1-1 1,-14 14-1,-70 59 9,66-60-57,-151 115-105,280-204-405,122-60 1,-196 113 385,-29 14 113,1 0-1,-1-1 1,0 1 0,1 0-1,-1 0 1,0 0 0,1 0-1,-1-1 1,0 1 0,1 0-1,-1 0 1,1 0 0,-1 0-1,0 0 1,1 0 0,-1 0-1,1 0 1,-1 0 0,0 0-1,1 0 1,-1 0 0,1 1-1,-1-1 1,0 0 0,1 0 0,-1 0-1,0 0 1,1 1 0,-1-1-1,0 0 1,1 0 0,-1 1-1,0-1 1,0 0 0,1 0-1,-1 1 1,1 2 25,-1-1 0,1 0 0,-1 0 1,0 0-1,0 1 0,0-1 0,0 0 0,0 0 1,0 0-1,-1 1 0,1-1 0,-1 0 0,0 0 0,-1 4 1,-17 32 455,-50 67 728,45-71-572,1 0 0,-32 70-1,51-97-586,3-5-46,0 0 1,0 0 0,0 1-1,1-1 1,-1 0 0,1 0-1,-1 0 1,1 0-1,0 4 1,1-6-30,0 0-1,0 1 1,1-1-1,-1 0 1,0 0 0,0 0-1,1-1 1,-1 1-1,0 0 1,0 0-1,1-1 1,-1 1 0,0 0-1,2-2 1,13-7 7,-1-1 0,0 0 0,0-1 0,-1 0-1,16-18 1,-15 14 35,1 1 1,0 0-1,33-20 0,-47 33 29,0-1 0,1 1 0,-1 0 1,1 0-1,-1 0 0,1 0 0,-1 0 1,1 0-1,0 1 0,-1-1 0,1 1 1,0 0-1,-1 0 0,6 0 0,-7 1 40,1 0-1,0 0 0,-1 0 1,0-1-1,1 1 0,-1 0 1,1 1-1,-1-1 0,0 0 1,0 0-1,0 1 0,0-1 1,0 0-1,0 1 1,0-1-1,0 1 0,0-1 1,-1 1-1,1 0 0,-1-1 1,1 1-1,0 2 0,4 16 295,-3-11-132,1 0 0,-1 0 0,1 0 0,1-1-1,0 1 1,0-1 0,7 10 0,-9-16-210,0 0 1,0 0 0,1 0 0,-1 0-1,1 0 1,-1-1 0,1 1 0,-1-1-1,1 0 1,0 0 0,0 0 0,-1 0-1,1 0 1,0 0 0,0-1 0,0 0-1,0 1 1,0-1 0,0 0 0,0-1-1,0 1 1,0 0 0,0-1 0,0 0-1,0 1 1,-1-1 0,1 0 0,4-2-1,2-1-73,0-1-1,0 1 0,0-1 0,-1-1 0,1 0 1,-1 0-1,0 0 0,6-8 0,57-68-993,-47 53 464,181-242-7715,-183 241 7333,52-74-2729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6.4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97 968,'0'0'12794,"30"-10"-12388,7-4-340,8-2-33,88-18 0,-86 25-159,-7 2-996,-11 1-2545,-32 7 3495,1 0 1,0 0 0,0 0-1,0 0 1,-1 0-1,1 1 1,0-1 0,1 1-1,-1-1 1,-2 4-1,-8 6-80,-27 18 140,2 1-1,2 3 1,0 0-1,-46 61 1,68-77 265,2 1 0,-1 1 1,2 0-1,1 0 0,0 1 0,1 0 0,1 0 1,1 1-1,1 0 0,1 0 0,1 1 0,-1 37 1,7-43 79,-2-16-227,-1 0 1,0 0-1,1 0 0,-1 0 1,0 1-1,1-1 0,-1 0 0,0 0 1,1 0-1,-1 0 0,0 0 0,1 0 1,-1 0-1,0 0 0,1 0 0,-1 0 1,0-1-1,1 1 0,-1 0 0,0 0 1,0 0-1,1 0 0,-1 0 1,0 0-1,1-1 0,-1 1 0,0 0 1,1-1-1,22-25 191,-16 18-184,25-28 46,1 2 0,72-56 0,-81 72-58,1 1 0,0 2-1,1 0 1,1 2 0,51-18-1,-72 28 1,1 1-1,0 0 1,0 1-1,0 0 1,0 0-1,0 0 1,0 1-1,0 0 1,0 0-1,10 2 1,-14 9 36,-3-4-20,-1 1 0,0-1 0,0 1 0,-1-1 0,0 0 0,0 1 0,-1-1 0,0 0 0,0 0 0,-1-1 0,0 1-1,-7 9 1,-7 6-16,-1-1 0,-23 21-1,4-5-73,31-29-96,0-1-13,0 0-1,-1 0 1,1 0 0,-13 7-1,17-12-200,0 0 1,0-1-1,0 0 0,0 1 0,-1-1 0,1-1 1,0 1-1,-1 0 0,1-1 0,-5 1 1,-6-1-3706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6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0 1656,'0'0'6026,"0"216"-4658,0-127-144,0 6-456,0 8-464,0 0-184,0-1-120,0-13-368,0-22-1080,-9-24-368,-3-33 31,-9-27 33,0-33-2033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7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72 541 1016,'0'0'5553,"-13"29"-5094,-37 89-272,48-115-182,1 1-1,0-1 1,0 1-1,0 0 1,0-1 0,0 1-1,1 0 1,0 0 0,-1-1-1,2 1 1,-1 5-1,1-8-7,-1 0-1,0 0 0,1 0 0,-1 0 0,1 0 0,-1 0 1,1 0-1,-1 0 0,1 0 0,0 0 0,-1 0 0,1-1 1,0 1-1,0 0 0,0 0 0,0-1 0,-1 1 0,1 0 1,0-1-1,0 1 0,0-1 0,0 0 0,2 1 0,2 0-26,1-1 0,-1 0 0,0 0 0,0 0 0,0 0 0,0-1-1,0 0 1,0 0 0,0-1 0,6-2 0,-2 1-78,-1-1 0,1-1 1,-1 0-1,0 0 0,0-1 1,-1 1-1,13-14 0,47-56-630,-53 58 613,98-132-1025,117-203 0,-215 330 1820,14-25 1100,-27 43-1144,1 0 1,-1 1-1,0-1 0,-1 0 1,1 1-1,0-1 0,-1-4 1,-15 12 1895,8 2-2352,0 1-1,0 0 1,0 0 0,1 0 0,0 1 0,1 0 0,-1 0 0,2 0-1,-1 1 1,1-1 0,-6 18 0,5-7-115,0-1 0,2 1-1,0 0 1,1 0 0,0 25 0,2-36-60,1-1 1,0 1-1,0 0 0,1-1 1,0 1-1,0-1 0,0 1 1,1-1-1,6 10 0,4 4-46,25 33-1,-22-34 10,18 32 0,-29-45 42,-2 1-1,1-1 1,-1 1-1,0 0 1,-1 0 0,0 0-1,0 1 1,0 11 0,-1-14 3,0-1 0,-1 1 0,0-1 1,0 1-1,0 0 0,-1-1 1,0 1-1,0-1 0,0 1 1,-1-1-1,0 0 0,0 0 1,0 0-1,0 0 0,-1 0 0,0 0 1,0 0-1,-1-1 0,1 1 1,-1-1-1,0 0 0,0 0 1,0-1-1,0 1 0,-1-1 1,-6 4-1,-6 4-197,0-1 1,-1-1-1,0 0 0,-1-1 1,0-1-1,-27 6 1,28-9-544,0-1 0,0-1 1,0 0-1,-21-2 0,36 0 600,1 0-1,-1 0 1,1-1 0,-1 1-1,1-1 1,-1 0-1,1 1 1,-1-1-1,1 0 1,-1 0-1,1-1 1,0 1-1,0 0 1,0-1-1,0 1 1,0-1-1,0 0 1,0 0-1,0 0 1,1 0-1,-1 0 1,1 0-1,-1 0 1,1 0-1,0-1 1,0 1-1,0 0 1,0-1-1,-1-3 1,0-6-188,0-1 0,0 0 0,2 1-1,0-25 1,1 15 381,-1 20 16,0 0 0,0 0-1,0 0 1,1 1 0,-1-1 0,1 0 0,-1 0 0,1 1-1,0-1 1,0 0 0,0 1 0,0-1 0,0 1-1,0-1 1,0 1 0,0 0 0,0-1 0,1 1 0,-1 0-1,1 0 1,-1 0 0,1 0 0,-1 0 0,1 0 0,-1 0-1,1 1 1,0-1 0,-1 1 0,1-1 0,0 1-1,0-1 1,3 1 0,8-2 354,0 1 1,0 1-1,23 1 0,-12 0-164,-12-1-158,85 3 354,-84-2-502,-1 0 0,0 1 0,1 1 0,-1 0 1,17 7-1,-27-9-111,0 0 0,0 0 0,0 0 1,-1 0-1,1 0 0,0 1 1,0-1-1,-1 1 0,1-1 1,-1 1-1,0-1 0,1 1 0,-1 0 1,0 0-1,0 0 0,0 0 1,1 3-1,0 10-2584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7378,'0'0'10090,"71"245"-7786,-50-150-463,0 5-585,-4-1-720,-1-7-360,1-11-176,-4-21-704,-1-14-1457,1-28-1759,0-14-801,-5-4-393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7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1 291 1928,'0'0'8858,"41"-15"-8420,7-3-422,198-83-523,-196 76-83,-24 11 9,1 2-1,0 0 1,42-11 0,-41 20 227,-27 3 351,-1 0 0,1 0 0,-1 0 0,0 0 0,1 0 0,-1 1 0,1-1 0,-1 0 0,1 0 0,-1 0 0,0 1 0,1-1 0,-1 0 0,1 0 0,-1 1 0,0-1 0,1 0 0,-1 1 0,0-1 0,0 0 0,1 1 0,-1-1 0,0 0 0,0 1 0,1-1 0,-1 1 0,0-1 0,0 1 0,0-1 0,0 0 0,0 1 0,0-1 0,0 1 0,0-1 0,0 1 0,0-1 0,0 1 0,0-1 0,0 1 0,0-1 0,0 0 0,0 1 0,0-1 0,0 1 0,-1 0 0,1 5-1,-1 3 16,0-1 0,0 0 0,-1 0 0,0 1 0,0-1 0,-1-1 0,-6 14 0,-33 57 142,12-27-80,-40 98-1600,69-148 1436,0 0 0,0 0 1,0 0-1,1 0 0,-1 0 1,0-1-1,0 1 0,0 0 0,-1 0 1,1-1-1,0 1 0,0-1 0,0 1 1,0-1-1,-1 1 0,1-1 0,0 0 1,0 1-1,-1-1 0,1 0 0,-2 0 1,-36-1 314,22 1-220,-3-2 45,0 0 0,1-1 0,-1-1 0,1 0 0,-27-11 0,-5-1-84,48 15 59,0 0 0,1 1 0,-1-1-1,0 0 1,0 1 0,1 0 0,-1 0 0,0 0-1,0 0 1,0 0 0,1 0 0,-1 1 0,0 0-1,0-1 1,1 1 0,-1 0 0,1 0 0,-1 0-1,1 1 1,-1-1 0,1 1 0,0-1-1,-1 1 1,1 0 0,0 0 0,-2 2 0,-1 2 283,1 1 0,0 0 0,0 0 1,1 0-1,-1 1 0,2-1 0,-5 15 1,3-1 707,0 0 1,1 0 0,1 1 0,1 30-1,1-49-916,1 0-1,-1 0 0,0 0 0,1 0 0,0 0 0,-1 0 0,1 0 0,0 0 0,1 0 0,-1 0 0,1 0 1,-1 0-1,1-1 0,0 1 0,0 0 0,0-1 0,0 0 0,0 1 0,0-1 0,1 0 0,-1 0 1,1-1-1,0 1 0,-1 0 0,1-1 0,0 0 0,0 1 0,0-1 0,0 0 0,0-1 0,0 1 0,5 0 1,12 2 172,0-1 1,0-1-1,0-1 1,24-3 0,-41 3-244,24-3 15,-1-1 1,0-1-1,0-1 1,-1-2-1,0 0 1,26-13-1,142-83-2186,-59 20-2322,207-170 0,-206 137 760,-28 18 643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7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2080,'0'0'7578,"110"8"-13603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8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1 436 2921,'0'0'10618,"176"-258"-13203,-109 166-2696,-13 7-392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8.5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374 1 2272,'0'0'8121,"14"4"-7702,-5-2-340,-3-1-54,0 0 0,-1 1 1,1 0-1,-1 0 0,8 4 0,-11-5-2,0 0-1,0 0 1,0 1 0,-1-1-1,1 1 1,0-1 0,-1 1-1,1 0 1,-1 0 0,0 0-1,1 0 1,-1 0 0,0 0 0,0 0-1,0 0 1,0 0 0,-1 0-1,1 1 1,-1-1 0,1 4-1,1 16 232,-2-1-1,0 1 0,-1-1 0,-2 1 0,0-1 0,-1 0 0,-1 0 0,-1 0 0,-1 0 0,0-1 0,-2 0 0,-16 26 0,-107 175 269,99-172-1215,-3-1 0,-52 55 0,86-101 458,0 1 0,-1-1 1,1 0-1,0 0 0,-1 1 1,0-1-1,1-1 0,-1 1 1,0 0-1,0-1 0,0 0 1,0 1-1,0-1 0,0 0 1,-6 1-1,7-3 14,0 1 0,0-1 1,0 0-1,0 1 0,0-1 1,1 0-1,-1 0 0,0 0 0,0-1 1,1 1-1,-1 0 0,0-1 0,1 1 1,0-1-1,-1 1 0,1-1 0,0 1 1,0-1-1,-1 0 0,1 0 0,1 0 1,-1 0-1,-1-3 0,-19-46-3665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8.8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2505,'0'0'5145,"147"180"-4857,-130-148-288,-17-7-664,0-7-1641,-25-15-2664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9.1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85 1552,'0'0'11067,"223"192"-8819,-148-146-479,1-4-833,-9-3-624,0-7-312,-8 10-760,-17-10-2329,-21-10-3929</inkml:trace>
  <inkml:trace contextRef="#ctx0" brushRef="#br0" timeOffset="1">999 0 3657,'0'0'0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9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0 358 6841,'0'0'4849,"315"-95"-4632,-198 49-121,-3-4-96,-14 4-160,-20 4-561,-25 3-735,-22 17-1193,-20 5-679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19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228 1 2513,'0'0'4617,"0"191"-3689,0-117 64,-5 8-176,-7 6-376,-9 1-80,-4-1-232,-5-3-72,1-17-56,4-19-112,-1-17-920,1-32-776,9-18-1313,3-28-1656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20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171 52 1880,'0'0'4095,"-14"35"-3229,-48 119-275,20-59-253,31-71-456,0 0 0,2 1 0,-13 50 0,34-100-4826,25-54 4916,-20 38 270,3 2 0,1 0 0,30-43 0,-38 64-54,0 1 0,2 0-1,0 1 1,0 1-1,2 1 1,0 0-1,0 1 1,28-16-1,-35 24 113,0 1 0,0 0 0,0 1 0,1 0-1,-1 1 1,1 0 0,15-1 0,77 4 553,-48 0-875,-6-1-44,-48 0 70,-1 0-1,0 0 1,1 0 0,-1 0 0,0 0 0,1 0 0,-1 0 0,0 0 0,1 0-1,-1 0 1,0 0 0,1 0 0,-1 0 0,1 0 0,-1 0 0,0 0 0,1 0-1,-1 0 1,0 0 0,1 1 0,-1-1 0,0 0 0,1 0 0,-1 0 0,0 1-1,0-1 1,1 0 0,-1 1 0,0-1 0,0 0 0,1 0 0,-1 1 0,0-1-1,0 0 1,0 1 0,0-1 0,1 0 0,-1 1 0,0-1 0,0 0 0,0 1-1,0-1 1,0 1 0,0-1 0,0 0 0,0 1 0,0-1 0,0 0 0,0 1-1,0-1 1,0 0 0,-1 1 0,1 0 0,0 1 93,-1 21 781,-1 0 0,-1-1-1,-10 42 1,4-35-658,0-1 1,-2 0-1,-1 0 0,-30 49 0,36-69-324,0 1 0,-1-1-1,-1 0 1,1 0 0,-1 0-1,0-1 1,-1-1 0,0 1 0,0-2-1,0 1 1,0-1 0,-1 0-1,0-1 1,-18 5 0,8-4-519,0-1 0,-1-1 0,1-1 0,-1 0 0,1-2 0,-34-3 0,52 3 513,0 0 0,0 0 1,1-1-1,-1 1 0,0-1 1,1 0-1,-1 1 0,0-1 1,1 0-1,-1 0 0,1 0 1,-1 0-1,1 0 0,0 0 0,-1 0 1,1-1-1,0 1 0,0 0 1,0-1-1,-2-2 0,1 0-30,0 0 1,1 0-1,-1 0 0,1 0 0,0-1 0,0 1 1,1 0-1,-1-8 0,0 5 127,1-1-1,1 0 1,-1 1 0,2-1-1,-1 1 1,1-1 0,0 1-1,0 0 1,1-1-1,3-7 1,-2 10 197,-1 1-1,0 0 1,1 0-1,0 0 1,0 0 0,0 0-1,0 1 1,1 0-1,-1 0 1,1 0 0,0 0-1,0 1 1,0-1-1,0 1 1,0 1 0,11-3-1,4 1 780,0 1 0,1 0 0,26 3 0,-19-1-184,-21 0-658,1 1 0,-1 0 1,1 0-1,-1 0 0,0 1 0,0 0 0,0 1 0,0 0 0,0 0 0,0 0 0,0 1 0,7 5 0,2 4-103,0 0-1,-1 1 1,17 22 0,-27-31-327,0 0 0,0 0 1,1 0-1,10 7 0,-13-10-331,-1-1 0,1 1 0,0-1 0,1 0 0,-1 0 0,0 0 0,6 1 0,4-2-3138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20.5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 1632,'0'0'8594,"218"-50"-8354,-176 43-240,-13 7-256,-8-4-768,-8 4-1713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6601,'0'0'15677,"48"7"-13600,155 26-960,-110-18-734,-53-9-331,-1 1-1,56 18 1,-86-23-161,-1 1 1,0 0 0,0 1 0,-1-1 0,1 2 0,12 8 0,-17-10-5,0 0 1,-1-1 0,1 1-1,-1 0 1,0 0 0,0 1-1,0-1 1,0 0 0,0 1-1,-1-1 1,1 1-1,-1 0 1,0-1 0,0 1-1,-1 0 1,1 0 0,-1 6-1,0-3 4,0 0-1,-1-1 1,0 1 0,0-1-1,0 1 1,-1-1-1,0 1 1,-1-1-1,1 0 1,-1 0 0,0 0-1,-1 0 1,1-1-1,-1 1 1,-8 7-1,-5 6-71,-2-1 0,-37 26 0,41-32 96,-350 236 206,348-238 51,14-9-122,0 0-1,0 1 0,1 0 1,-1-1-1,0 1 1,1 0-1,0 0 0,-1 0 1,-2 4-1,6-5-38,-1-1 0,1 1-1,0-1 1,-1 1 0,1-1 0,0 0 0,0 1 0,-1-1-1,1 0 1,0 1 0,0-1 0,0 0 0,-1 0 0,1 0-1,0 0 1,0 1 0,0-1 0,-1 0 0,1-1 0,0 1-1,0 0 1,0 0 0,0 0 0,1-1 0,0 1-1,16 0-2,20 1 26,-1-2 1,1-2-1,-1-1 1,48-12-1,247-78-4038,-186 45-2697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20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156 0 6529,'0'0'6034,"100"220"-5866,-91-160-64,-9 4-88,0 3-16,-21 0-432,-42 1-1569,8-19-1223,1-17-217</inkml:trace>
  <inkml:trace contextRef="#ctx0" brushRef="#br0" timeOffset="1">0 238 5329,'0'0'6666,"118"233"-6666,-110-162-1233,-4-25-3808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21.1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7626,'0'0'752</inkml:trace>
  <inkml:trace contextRef="#ctx0" brushRef="#br0" timeOffset="1">361 106 2729,'0'0'9058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5:21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1976,'0'0'8994,"424"8"-6577,-126 34 135,25 15-599,-12-1-1241,-26-3-712,-46-31-160,-67-15-3073,-38-7-4856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9442,'0'0'14667,"-17"-18"-14251,51 18-232,12 18 88,9 10-240,-5 11-32,-4 11-904,-12 24-1984,-17-7-3402,-17-10-247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9874,'0'0'12307,"71"0"-12307,-25 7-1104,1 7-2337,-10 7-504,-3 36-1400,-9 0 872,-16 6 1272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1792,'0'0'13771,"163"145"-12114,-142-180-617,4-22-648,1-14-392,3-10-1544,0-54-1145,-8 22-2664,-4 10-2337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8874,'0'0'11218,"172"166"-11218,-151-123-608,-17 13-1904,-4-13-1513,0-11-2961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7802,'0'0'11394,"37"0"-8684,391 0 1343,-249-5-3426,54-1-3017,-222 9-2671,-12 4 1011,-16 8 158,-2-5 3001,1-2 0,-1 0 0,0-1 0,-23 5-1,-89 17-2,95-22 908,3-2 89,20-3 161,1 0 1,-1 0-1,1 2 1,-1-1 0,-12 7-1,22-9-88,-1 1 0,1 0 0,0 0 0,0 0 0,1 1 0,-1-1-1,0 1 1,1-1 0,-1 1 0,1 0 0,0 0 0,0 0 0,0 0 0,0 1 0,1-1 0,-1 0 0,1 1 0,0-1-1,0 1 1,0-1 0,0 1 0,0 5 0,-2 232 6010,5-133-5156,-2-38-999,0-70-52,0 0-1,0 1 1,0-1-1,0 0 1,0 1-1,0-1 1,0 0 0,0 1-1,0-1 1,0 0-1,0 1 1,0-1-1,0 0 1,0 1 0,0-1-1,1 0 1,-1 1-1,0-1 1,0 0-1,0 1 1,0-1 0,1 0-1,-1 0 1,0 1-1,0-1 1,1 0-1,-1 0 1,0 0 0,0 1-1,1-1 1,-1 0-1,0 0 1,0 0-1,1 0 1,-1 1 0,0-1-1,1 0 1,-1 0-1,0 0 1,1 0-1,-1 0 1,0 0 0,1 0-1,-1 0 1,0 0-1,1 0 1,-1 0-1,0 0 1,1 0 0,-1 0-1,0 0 1,1-1-1,-1 1 1,0 0-1,1 0 1,-1 0 0,0 0-1,0-1 1,1 1-1,-1 0 1,0 0-1,0-1 1,1 1 0,16-20-923,16-41-963,-10 18 312,37-50 1,-52 81 1497,1 1-1,0 1 1,1 0-1,0 0 1,0 1-1,1 0 1,0 1-1,0 0 1,17-8-1,-22 13 166,0 1 1,-1 0-1,1 1 0,0-1 0,0 1 0,0 0 0,1 0 1,7 1-1,-13 0-25,-1 0 0,1 0 0,0 0 0,0 1 0,0-1 0,0 0 0,-1 0 0,1 1 0,0-1 0,0 1 0,-1-1 0,1 1 0,0-1 0,0 1 0,-1-1 0,1 1 0,-1-1 1,1 1-1,-1 0 0,1 0 0,-1-1 0,1 1 0,-1 0 0,1 0 0,-1-1 0,0 1 0,1 0 0,-1 0 0,0 0 0,0-1 0,0 1 0,0 0 0,0 1 0,1 38 604,-2-24-415,0-5-231,0-1 1,-1 1-1,-1 0 1,1-1-1,-1 0 1,-1 0-1,0 0 1,-1 0-1,0 0 1,0-1-1,-1 0 1,0 0-1,-9 10 1,-9 9-872,-2-2-1,-41 35 1,-18 4-2627,5-10-1025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1392,'0'0'13287,"8"41"-10326,28 136-781,-25-130-1570,2-1 0,2 0 0,30 61 0,-39-92-560,2 2-45,-3-5-64,0 0 0,1 0-1,0 0 1,0 0 0,2-1-1,-1-1 1,13 14 0,-20-23 38,1-1 0,-1 1 0,0-1 1,0 0-1,1 1 0,-1-1 1,1 0-1,-1 1 0,0-1 0,1 0 1,-1 0-1,1 1 0,-1-1 0,0 0 1,1 0-1,-1 0 0,1 1 0,-1-1 1,1 0-1,-1 0 0,1 0 0,-1 0 1,1 0-1,-1 0 0,1 0 0,-1 0 1,1 0-1,-1 0 0,1 0 1,-1-1-1,1 1 0,-1 0 0,0 0 1,1 0-1,-1 0 0,1-1 0,-1 1 1,1 0-1,-1-1 0,0 1 0,1 0 1,-1-1-1,0 1 0,1 0 0,-1-1 1,0 1-1,0-1 0,1 1 1,-1 0-1,0-1 0,0 1 0,0-1 1,1 0-1,4-30 19,-4 23-59,4-36 9,2 1 1,2 0-1,23-68 0,-25 92 55,1 0-1,1 1 1,0 0-1,2 1 0,0 0 1,0 0-1,2 2 1,0-1-1,1 1 0,22-18 1,-6 11-18,1 2 0,1 0-1,1 2 1,1 2 0,0 1 0,1 1 0,0 2 0,38-7 0,-4 5-31,0 3 0,0 3 0,95 1 0,-141 7 54,1 1 0,0 1 1,0 1-1,0 1 0,43 13 1,-57-13 82,1 0 0,-1 1 0,0 0 0,0 1 0,-1 0 0,0 0 0,0 1 0,0 0 0,-1 1 0,0 0 0,-1 0 0,1 1 0,-1 0 0,8 15 0,-10-15 69,-1 0 1,0 1 0,0-1-1,-1 1 1,0 0 0,-1 0 0,0 0-1,0 12 1,-1 6 375,-4 50 1,1-65-519,-1 0 0,0 0 0,-1 0 0,-1-1 0,0 0 0,0 1 0,-1-2 0,0 1 0,-1-1 0,-1 0 0,0 0 0,0-1 0,-1 0 0,0-1 0,-1 0 0,-16 12 0,10-9-423,0 0 0,-1-1-1,-1-1 1,1-1 0,-2-1 0,1 0-1,-1-1 1,0-1 0,0-1 0,-31 4-1,36-7 20,-1-1 0,1 0 1,0-1-1,-1-1 0,1 0 0,0-1 0,0-1 0,-1 0 0,2-1 0,-1 0 1,0-1-1,1 0 0,0-1 0,0-1 0,1 0 0,-20-16 0,-10-15 266,1-2-1,2-2 0,-65-93 0,99 128 340,-20-21 1764,23 49 560,1 33-191,0-23-1745,0 0 0,6 41 0,-3-68-606,-1 1-1,0-1 1,1 1-1,0-1 1,0 0-1,0 0 1,5 6-1,-7-9-23,0-1-1,1 1 0,-1 0 0,1-1 0,-1 1 1,1-1-1,-1 1 0,1 0 0,-1-1 1,1 1-1,0-1 0,-1 1 0,1-1 0,0 0 1,-1 1-1,1-1 0,0 0 0,0 1 0,-1-1 1,1 0-1,0 0 0,0 0 0,-1 0 1,1 0-1,0 1 0,0-2 0,0 1 0,-1 0 1,1 0-1,0 0 0,0 0 0,0 0 0,-1-1 1,1 1-1,0 0 0,0-1 0,-1 1 0,1 0 1,0-1-1,-1 1 0,1-1 0,-1 1 1,1-1-1,0 1 0,-1-1 0,1 0 0,-1 1 1,1-1-1,-1 0 0,0 1 0,1-1 0,-1 0 1,0 1-1,1-2 0,9-21-537,0-1 0,-2 0 0,-1 0-1,6-31 1,-3 12-231,0-4 162,-9 35 553,1 0 0,1 0 0,0 0 0,1 0-1,0 1 1,1-1 0,10-18 0,-14 29 84,-1 0 0,1 0 0,0-1-1,0 1 1,0 0 0,0 0 0,0 0 0,0 0 0,0 1 0,0-1-1,0 0 1,0 0 0,1 1 0,-1-1 0,0 1 0,1-1 0,-1 1-1,0-1 1,1 1 0,-1 0 0,0-1 0,1 1 0,-1 0 0,1 0-1,-1 0 1,0 0 0,1 1 0,-1-1 0,1 0 0,-1 0 0,0 1-1,1-1 1,-1 1 0,0-1 0,3 2 0,-1 1 34,0-1 1,1 1-1,-1 0 0,0 0 1,0 0-1,-1 0 0,1 0 1,-1 0-1,1 1 0,2 5 0,0 4-13,1 0 0,-2 1-1,0 0 1,-1 0-1,0 0 1,1 14-1,0 88-1071,-4-113 990,-3 12-1129,-4-20-558,5 2 1245,0-1-1,0 0 1,0 1-1,1-1 1,0 0 0,-2-7-1,1-42-3429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10386,'0'0'9302,"39"1"-8094,122 5-794,-153-5-439,1-1 1,-1 1-1,1 0 0,-1 1 1,12 3-1,-19-4-47,-1-1 0,1 0 0,0 1 0,-1-1 0,1 1 0,-1-1 0,1 1-1,0-1 1,-1 1 0,1-1 0,-1 1 0,1 0 0,-1-1 0,0 1 0,1 0 0,-1-1 0,0 1 0,1 0 0,-1 0 0,0-1 0,0 1 0,0 0 0,0 0 0,1-1-1,-1 1 1,0 0 0,0 0 0,-1-1 0,1 1 0,0 0 0,0 0 0,0 0 0,-1 0-25,1 0 1,0 0-1,0 0 0,-1 0 0,1 0 0,0 0 1,-1 0-1,1 0 0,-1 0 0,1 0 1,-1 0-1,1 0 0,-1-1 0,0 1 1,0 0-1,1 0 0,-1-1 0,0 1 1,-1 1-1,-19 10-660,-1-1 0,0 0 0,-1-2 0,-33 10 0,-14 6-450,-8 6 550,-151 68 1002,227-98-171,-1 0 0,0 0 0,1 1 1,-1-1-1,1 1 0,-1-1 0,1 1 0,-1 0 0,1 0 0,0 0 0,0 0 0,0 0 0,0 0 0,1 1 1,-1-1-1,0 1 0,1-1 0,0 1 0,0 0 0,-1-1 0,2 1 0,-1 0 0,-1 4 0,2-6-89,0-1 0,0 1 1,0 0-1,0 0 0,1-1 0,-1 1 0,0 0 0,0-1 0,0 1 0,1-1 0,-1 1 0,0 0 0,1-1 0,-1 1 0,1-1 0,-1 1 0,1 0 0,-1-1 0,1 1 0,-1-1 1,1 0-1,-1 1 0,1-1 0,-1 1 0,1-1 0,0 0 0,0 1 0,23 3 514,-14-3-178,26 3-104,-1-1-1,1-2 1,0-1-1,0-2 0,0-2 1,-1-1-1,1-2 0,63-21 1,-67 16-520,-22 7-187,0 1 0,0 1 1,0-1-1,1 2 0,-1-1 0,14 0 0,-24 3 364,0 0 0,1 0-1,-1 0 1,0 0 0,0 0-1,0 0 1,1 0 0,-1 0-1,0 0 1,0 0 0,0 1-1,0-1 1,0 0 0,1 0-1,-1 0 1,0 0 0,0 0-1,0 0 1,0 0 0,0 1-1,0-1 1,1 0 0,-1 0-1,0 0 1,0 0 0,0 1-1,0-1 1,0 0 0,0 0-1,0 0 1,0 0 0,0 1-1,0-1 1,0 0 0,0 0-1,0 0 1,0 1 0,0-1-1,0 0 1,0 0-1,0 0 1,0 0 0,0 1-1,0-1 1,0 0 0,0 0-1,0 0 1,-1 0 0,1 1-1,0-1 1,0 0 0,-1 8-7,-1 0 0,1 0 0,-2 0-1,1-1 1,-1 1 0,0-1 0,-1 1 0,1-1 0,-1 0 0,-1-1 0,-5 8 0,3-4 23,-53 88 587,-94 206 0,121-223-497,4 1 1,4 1-1,-18 104 0,36-143-485,2 1 0,2 58 0,6-116 350,44-114-583,5 2 1,89-156-1,-108 229 355,2 3 0,58-65 0,5-6-3004,-91 112 2644,-1 0 0,-1-1 0,1 1 0,-1-1 0,0 0 0,-1-1 0,0 1 0,-1-1 0,0 0 0,-1 0 0,1 0 0,0-19 1859,-9 45 2938,-13 30-1478,3 1 0,-16 77 0,23-74-2992,2 0-1,-1 79 1,9-129 228,-1 0 1,1 1-1,-1-1 1,1 0-1,-1 0 0,0 0 1,1 0-1,-1 0 0,1 1 1,-1-1-1,1 0 0,-1 0 1,1 0-1,-1 0 0,1 0 1,-1 0-1,1-1 0,-1 1 1,1 0-1,-1 0 0,1 0 1,-1 0-1,0 0 0,1-1 1,-1 1-1,1 0 0,-1 0 1,0-1-1,1 1 0,-1 0 1,0-1-1,1 0 1,7-6-296,0-2 1,0 1 0,-1-1 0,0 0 0,10-19-1,14-18-353,-15 26 546,1 0 1,1 1-1,36-29 1,-46 42 182,0 0 0,1 1 1,-1 0-1,1 0 0,0 1 1,0 0-1,0 0 1,1 1-1,-1 0 0,1 1 1,-1 0-1,20-1 0,-28 3 26,-1 1-1,1-1 1,0 0 0,0 0-1,-1 0 1,1 0-1,0 1 1,-1-1-1,1 0 1,0 0-1,-1 1 1,1-1 0,0 1-1,-1-1 1,1 1-1,-1-1 1,1 1-1,0-1 1,-1 1-1,0-1 1,1 1 0,-1 0-1,1-1 1,-1 1-1,0 0 1,1-1-1,-1 1 1,0 0-1,0-1 1,1 1 0,-1 0-1,0 0 1,0-1-1,0 1 1,0 0-1,0 0 1,0-1-1,0 2 1,-7 31 819,-3-17-622,0 0 0,0 0 0,-2-1 0,0-1 1,0 0-1,-25 21 0,11-10 141,16-15-229,-16 15 498,0 1-1,2 2 1,1 0 0,-30 49-1,51-71-556,-1-1 0,1 1 0,0 0 0,1-1 0,-1 1 0,1 0 0,0 0 0,1 0 0,-1 0 0,2 11 0,-1-16-66,0 0 0,1 0 0,-1 1-1,1-1 1,-1 0 0,1 0 0,0 0 0,-1 0-1,1 0 1,0 0 0,0 0 0,0 0 0,0 0-1,0-1 1,0 1 0,0 0 0,0 0 0,0-1-1,0 1 1,0-1 0,0 1 0,1-1-1,-1 0 1,2 1 0,37 9-57,-32-9 40,12 3-4,-1 0 1,1 2-1,-1 0 1,0 1-1,-1 1 1,27 15-1,-40-20 26,-1 1-1,1-1 1,-1 1-1,1 0 1,-1 0-1,0 0 1,-1 1-1,1-1 1,-1 1-1,0 0 0,0 0 1,0 0-1,-1 0 1,1 0-1,-1 1 1,-1-1-1,1 1 1,-1 0-1,0-1 1,0 1-1,-1 0 1,0 0-1,0-1 0,0 1 1,0 0-1,-1 0 1,-1 5-1,-1-3-5,0 0 1,0 0-1,0 0 0,-1-1 0,0 0 0,-1 0 1,0 0-1,0 0 0,0-1 0,-1 1 0,0-1 0,0-1 1,0 1-1,-12 6 0,-12 9-14,-63 31 1,68-39-64,-2-2 0,1-1 0,-47 11 0,56-17-88,0-1 1,0-1-1,-1 0 0,1-1 0,-1-1 1,1-1-1,-20-3 0,32 3 65,1 0-1,0 0 1,0 0 0,0 0 0,0-1-1,0 0 1,0 0 0,1 0 0,-1 0-1,1 0 1,-1-1 0,1 0 0,0 1-1,0-1 1,0-1 0,0 1 0,1 0-1,-1-1 1,1 1 0,0-1 0,0 0-1,-3-6 1,1-2-122,1 0-1,1 0 1,0 0-1,0 0 1,1 0-1,1-18 0,0 27 206,0-1 1,0 1-1,1 0 0,-1 0 0,1-1 0,-1 1 0,1 0 0,0 0 0,1 0 0,-1 0 0,0 0 0,1 0 0,0 1 0,-1-1 0,1 0 0,0 1 0,1-1 0,4-3 0,-3 2 67,1 1 1,1 0-1,-1 0 1,0 0-1,1 1 1,0 0-1,-1 0 1,1 0-1,10-1 1,8 0 455,1 1 0,0 2 1,-1 0-1,25 4 0,-34-2-131,-1 1-1,0 0 0,0 1 1,0 0-1,0 1 0,-1 1 1,0 0-1,0 0 0,13 10 1,10 10 967,53 49 0,-59-49-1246,0 0 1,61 39-1,-68-53-1204,-1-1 0,2-1-1,-1-1 1,1-2 0,39 9 0,21-9-5726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2833,'0'0'13337,"32"26"-12449,97 85-445,-124-106-428,-1 0 0,1 0 0,-1 0 0,1 1 0,-2 0 0,1 0 0,-1 0 0,1 0 0,1 7 0,-4-7-14,1 0 0,-2-1 1,1 1-1,-1 0 0,1 0 1,-2 9-1,0 5-41,1-12-44,0 1 0,-1-1 0,0 0 1,-1 1-1,1-1 0,-2 0 0,1 0 1,-1 0-1,0 0 0,-1 0 0,0-1 1,0 1-1,-1-1 0,1 0 0,-2 0 1,1-1-1,-1 1 0,0-1 0,0-1 0,-13 10 1,-6 5-122,-2-1 1,-1-2 0,0 0 0,-1-2-1,-57 21 1,77-30-57,15-4-108,21-2-110,-21 0 541,50-1-130,-20 0 73,0 1 0,0 1-1,0 2 1,0 2 0,41 10-1,-73-14 17,0 0 1,0 1-1,0-1 0,0 1 0,0 0 0,0 0 0,0 0 1,-1 1-1,1-1 0,-1 1 0,0 0 0,0 0 0,0 0 1,0 1-1,0-1 0,3 6 0,-4-3 38,0-1-1,0 1 1,-1 0 0,1 0 0,-1 0-1,0 0 1,-1 0 0,0 0-1,0 0 1,0 0 0,-1 7-1,-1-5-26,0 0 0,0-1-1,0 1 1,-1-1 0,0 1-1,0-1 1,-1 0 0,0 0-1,0 0 1,-1-1-1,0 1 1,-11 10 0,-1 0-120,-1-1-1,-1-1 1,-22 15 0,34-26-44,4-1 10,0-1-1,0 1 1,0-1 0,0 0-1,0 0 1,-1-1 0,1 1-1,0-1 1,-1 1 0,0-1-1,1 0 1,-1 0 0,0-1 0,0 1-1,1-1 1,-1 0 0,-4 0-1,8 0 20,-1 0-1,1-1 0,-1 1 0,0 0 1,1-1-1,-1 1 0,1 0 0,-1-1 1,1 1-1,0-1 0,-1 1 0,1-1 1,-1 1-1,1 0 0,0-1 1,-1 0-1,1 1 0,0-1 0,0 1 1,-1-1-1,1 1 0,0-1 0,0 0 1,0 1-1,0-1 0,0 1 0,-1-2 1,0-32-4265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6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13523,'0'0'4379,"46"-13"-2949,311-89 89,-305 88-1605,1 2 0,0 2 0,1 3 0,86 0-1,-131 6 46,0 2-1,-1-1 0,1 1 1,0 1-1,-1 0 1,1 0-1,-1 0 0,0 1 1,0 0-1,0 1 0,9 5 1,-11-5 22,-1 1 1,1 0 0,-1 0-1,0 0 1,0 1-1,0 0 1,-1 0-1,0 0 1,0 0 0,-1 1-1,0-1 1,0 1-1,2 8 1,2 5 85,-2 0 1,-1 0-1,0 1 0,1 32 1,-6 85 405,1-118-444,-2-4-156,0-1 0,-1 1 0,-1-1 0,0 0 1,-1 0-1,-1-1 0,0 0 0,-1 1 0,-1-2 0,0 1 1,0-1-1,-2-1 0,1 1 0,-2-2 0,1 1 0,-2-1 1,-15 11-1,8-7-144,0 0 0,-1-2 0,-1 0 0,0-2 0,0 0 1,-1-2-1,-1 0 0,1-1 0,-2-1 0,-38 6 0,59-13 259,-19 3-133,-40 0-1,55-4 59,-1 1-1,1-1 0,0 0 0,-1-1 0,1 1 0,0-1 0,0-1 0,0 1 0,1-1 1,-9-5-1,3-1-299,0-1 1,1 0 0,0-1 0,1 0 0,-17-24-1,5 3-1565,-28-54 0,-3-32-2283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10034,'0'0'3937,"0"198"-1769,0-99 257,0 14-1281,-16 15-744,-14 10-400,-3 7-1008,-9-3-1304,-5-22-265,1-28 257,4-42 967,-16-50 209,7-28-1689,13-33-1488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4665,'0'0'10402,"251"198"-10402,-192-145-1832,-13-11-2809,-8-10-2881</inkml:trace>
  <inkml:trace contextRef="#ctx0" brushRef="#br0" timeOffset="1">597 553 2184,'0'0'10227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5649,'0'0'12269,"-2"34"-10731,-17 246 2043,-1-126-3111,-67 252 0,68-309-445,20-100-10,0-6-45,0-1 0,1 1 0,6-17 0,18-34-284,3 1 1,3 1-1,61-84 0,-87 133 285,6-8-6,1 0-1,24-25 0,-33 39 36,0-1-1,0 1 0,0 0 0,1 0 0,-1 0 0,1 0 1,0 1-1,-1 0 0,1 0 0,0 0 0,0 1 0,0 0 0,1 0 1,-1 0-1,8 0 0,-10 1 15,1 1 0,-1 0 0,1 0 0,-1 0 1,0 0-1,1 0 0,-1 1 0,0 0 0,0-1 0,0 1 1,0 0-1,0 1 0,0-1 0,-1 0 0,1 1 0,-1-1 0,0 1 1,0 0-1,0 0 0,0 0 0,0 0 0,0 0 0,-1 1 1,2 4-1,6 14 278,-2-1 0,9 40 0,-11-40-75,12 53 445,-9-37-205,0 0 0,3-1 0,1 0 0,20 43 0,-29-73-404,0-1-1,1 0 1,-1 0 0,1 0 0,8 8-1,-11-12-60,0 0-1,0 0 1,0 0-1,1 0 1,-1 0-1,0-1 0,1 1 1,-1 0-1,0-1 1,1 1-1,-1-1 1,1 1-1,-1-1 1,1 0-1,-1 0 1,1 0-1,-1 0 0,1 0 1,-1 0-1,1 0 1,-1 0-1,1 0 1,-1-1-1,1 1 1,-1-1-1,1 1 0,-1-1 1,0 1-1,1-1 1,-1 0-1,2-1 1,7-7-694,-1-1 0,0 0 1,0 0-1,-2-1 1,1 0-1,-1 0 0,-1 0 1,9-21-1,19-50-9647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7042,'0'0'13706,"4"29"-12417,17 2-625,5 1-440,-5 4-224,-9 6-856,-12 15-2545,0-7-2688,-38-12-1025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8562,'0'0'6033,"4"219"-3320,21-137-601,5-1-1080,-5-3-648,0 0-143,-4-11-241,-4-14-1153,-4-14-1599,8-39-769,-9 0-1696,5-39 56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6489,'0'0'3421,"43"0"-1331,142 3-244,-159-3-1512,-1 2 1,0 1 0,1 1 0,-1 1-1,41 14 1,-55-16-292,0 1 1,-1 0-1,1 1 0,-1 0 1,0 1-1,-1-1 0,10 9 0,-16-12-68,0 1 0,0 0-1,0 0 1,-1 0-1,0 0 1,1 0-1,-1 1 1,0-1 0,-1 1-1,1-1 1,-1 1-1,1 0 1,-1-1-1,0 1 1,0 0-1,-1 0 1,1 0 0,-1 0-1,0 0 1,0 0-1,0-1 1,0 1-1,-2 5 1,1-4-38,0 1-1,-1-1 1,0-1 0,0 1-1,0 0 1,0 0-1,-1-1 1,0 1 0,0-1-1,0 0 1,-4 5 0,-5 3-139,-1-1 0,-16 11 0,25-18 158,-46 32-278,-1-1-1,-2-3 1,-2-2-1,0-2 1,-2-3-1,-76 23 1,115-43 1245,0-1 0,0-1 0,0-1 0,-36 0 1449,60-2-1292,121-7-372,-84 3-695,1 2-1,-1 2 1,49 5 0,-88-4-30,0 0 1,1 0-1,-1 0 1,0 0 0,-1 1-1,1 0 1,0 0-1,0 0 1,-1 0 0,1 0-1,-1 1 1,1 0 0,3 3-1,-6-4 5,0-1 0,1 1 0,-1 0 0,0-1 0,0 1 0,0 0 0,-1 0 0,1 0 0,0 0 0,-1 0 0,1-1 0,-1 1 0,1 0 0,-1 0 0,0 0-1,0 0 1,0 0 0,0 0 0,0 0 0,-1 0 0,1 0 0,0 0 0,-1 0 0,0 0 0,1 0 0,-1 0 0,0 0 0,0-1 0,0 1 0,0 0 0,-2 1 0,-5 6 24,-1-1 1,-1 0 0,1 0-1,-1-1 1,0-1 0,-1 0-1,-17 8 1,18-9 12,-101 49 256,-170 60-1,228-102-1747,98-35 1038,66-31-12,-97 49 398,0 0-1,0 1 1,0 0-1,0 1 1,1 1 0,22 0-1,-35 1 28,0 1 0,0 0-1,1 0 1,-1 1 0,0-1 0,0 0-1,0 1 1,0-1 0,0 1 0,0-1-1,0 1 1,0 0 0,0 0 0,-1 0-1,1 0 1,0 1 0,0-1 0,-1 0-1,1 1 1,-1-1 0,1 1 0,-1-1-1,0 1 1,1 0 0,-1-1 0,0 1-1,0 0 1,0 0 0,1 3 0,0 4-58,-1 0 0,1 0 1,-1 0-1,-1 0 0,-1 16 1,1-3 35,0-3-106,-1 1 0,0-1 0,-2 0 0,0 0 0,-1 0 0,-1 0 0,0 0 0,-10 20 0,-5 8-550,11-24-206,-21 38-1,30-76 251,2 5 480,0-1 0,0 1 0,1 0 0,1-1 0,0 1 0,0 1 0,1-1 0,12-17 0,59-74-675,-57 78 685,-18 21 166,21-24-116,0 0 0,36-31 0,-52 51 239,1 1 0,0-1-1,0 1 1,0 1 0,0 0 0,1 0 0,0 0 0,-1 1 0,2 0-1,-1 0 1,0 1 0,0 0 0,1 1 0,-1 0 0,12 0 0,-17 1-3,-1 0 0,0 1 0,0-1 0,0 1 0,0 0 0,1 0 0,-1-1 0,0 1 0,-1 1 0,1-1 0,0 0-1,0 0 1,0 1 0,-1-1 0,1 1 0,-1 0 0,1-1 0,-1 1 0,1 0 0,-1 0 0,0 0 0,2 3 0,1 5 365,0 0 0,0 1-1,2 15 1,-3-15-3,8 44 1235,8 27 83,-17-75-1695,0 0 0,1-1 1,0 1-1,0-1 0,1 0 0,0 0 0,0 0 0,0 0 0,6 6 0,-6-9-93,-1-1-1,1 1 0,-1-1 0,1 0 0,0 0 0,0 0 0,0 0 0,0-1 1,0 1-1,0-1 0,0 0 0,0-1 0,1 1 0,-1-1 0,0 1 0,6-2 0,-2 1-34,0-1-1,0 0 0,1-1 0,-1 1 0,0-2 0,-1 1 0,16-8 1,-8 1-210,-1 0 1,-1-1-1,0-1 1,19-18-1,204-234-8975,-137 132 2269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7466,'0'0'5505,"97"71"-6537,-1-71-977,-12-21-1576,-4-11-864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1 5169,'0'0'8963,"-38"28"-8456,-127 93-285,124-94-284,-1-2 0,-80 36 0,54-30-62,19-9 56,29-13 109,1 0-1,-35 22 0,48-23 264,18-5-173,72-1 113,0-4-1,126-18 1,-144 16-621,-65 4 364,-1 0 0,0 0-1,0 0 1,0 0 0,1 0 0,-1 0 0,0 0 0,0 0 0,0 0 0,1 1 0,-1-1 0,0 0 0,0 0 0,0 0 0,0 0 0,1 1 0,-1-1 0,0 0 0,0 0 0,0 0 0,0 1-1,0-1 1,0 0 0,0 0 0,0 0 0,0 1 0,1-1 0,-1 0 0,0 0 0,0 1 0,0-1 0,0 0 0,0 0 0,0 1 0,-1-1 0,1 0 0,0 0 0,0 0 0,0 1 0,0-1 0,0 0-1,0 0 1,0 0 0,0 1 0,0-1 0,-1 0 0,-4 12-38,-7-1-1,-1 0 0,1 0-1,-2-2 1,1 1 0,-1-2-1,-1 1 1,-22 8-1,-3 3-24,-209 104 69,246-123 46,-18 11 92,21-11-113,-1-1 0,0 0 1,1 0-1,-1 1 0,1-1 0,0 0 0,-1 1 1,1-1-1,-1 0 0,1 1 0,0-1 1,-1 1-1,1-1 0,0 1 0,-1-1 1,1 1-1,0-1 0,0 1 0,-1-1 0,1 1 1,0-1-1,0 1 0,0 0 0,0-1 1,0 1-1,0-1 0,0 1 0,0-1 1,0 1-1,0 0 0,0-1 0,0 1 1,10 2 148,246-2 885,-110-5-1968,-146 4 857,1 1 1,-1-1-1,0 0 1,0 0-1,1 0 1,-1 1-1,0-1 1,0 0-1,0 0 1,1 1-1,-1-1 1,0 0-1,0 0 1,0 1-1,0-1 1,0 0-1,0 1 1,1-1-1,-1 0 1,0 0-1,0 1 1,0-1-1,0 0 1,0 1-1,0-1 1,0 0-1,0 1 1,0-1-1,0 0 1,-1 1-1,1-1 1,0 0-1,0 0 1,0 1 0,0-1-1,0 0 1,-1 1-1,-4 12-749,1-7 461,-1 1 1,0-2 0,0 1 0,-1 0 0,1-1 0,-1 0-1,0 0 1,-12 6 0,-63 31-1164,46-25 1116,-205 95 379,-21 11 5972,259-122-5664,-1 1 0,0-1 0,1 1 0,-1 0 0,1 0 0,-1 0 0,-3 4 0,6-6-251,0 0-1,0 0 0,0 0 1,0 1-1,-1-1 0,1 0 1,0 1-1,0-1 0,0 0 1,0 0-1,0 1 0,0-1 1,0 0-1,0 0 0,0 1 1,0-1-1,0 0 0,0 1 1,0-1-1,0 0 1,0 0-1,0 1 0,0-1 1,0 0-1,0 1 0,0-1 1,1 0-1,-1 0 0,0 1 1,0-1-1,0 0 0,0 0 1,1 1-1,18 5 801,58-1 41,146-8-1,-140-4-738,-1-4 0,83-21 0,154-59-1412,-304 86 835,-10 4 128,-1 0 0,1 0 0,-1-1 0,0 1 1,0-1-1,1 0 0,-1 0 0,-1-1 0,1 1 0,0-1 0,0 0 1,5-6-1,-8 8 146,-1 1 0,0-1 1,1 0-1,-1 1 1,0-1-1,0 0 0,0 1 1,1-1-1,-1 0 1,0 0-1,0 1 0,0-1 1,0 0-1,0 1 1,0-1-1,-1 0 0,1 0 1,0 1-1,0-1 1,0 0-1,-1 1 0,1-1 1,0 0-1,-1 1 1,1-1-1,-1 1 0,1-1 1,0 0-1,-1 1 1,1-1-1,-1 1 0,0-1 1,1 1-1,-1-1 1,1 1-1,-1 0 1,0-1-1,1 1 0,-1 0 1,0 0-1,1-1 1,-1 1-1,0 0 0,1 0 1,-2 0-1,-32-11-3851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8:5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 5705,'0'0'8138,"-63"191"-6826,38-99 281,-8 4 615,-5 6-1040,-4 5-1056,-13 6-112,-8-7-1224,0-7-1024,0-21-201,13-28-880,17-50-263,16-7 1663,13-39-1296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5473,'0'0'5189,"25"34"-4814,78 113-102,-96-137-224,-1 0-1,0 0 1,8 22-1,-13-29-23,0 1 1,0 0-1,-1-1 0,1 1 0,-1-1 1,0 1-1,-1 6 0,1 6 64,0-8-55,-1 1 0,0-1 0,0 0 1,0 0-1,-1 0 0,0 0 1,-1 0-1,0 0 0,0-1 1,0 1-1,-1-1 0,0 0 1,-1 0-1,1 0 0,-1-1 1,-1 0-1,1 0 0,-12 9 1,-127 117 80,-28 29-3524,142-129-231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6089,'0'0'5001,"-11"36"-4227,-34 121-262,42-145-414,1 0 0,0 1 1,0-1-1,2 1 0,-1-1 0,3 20 0,-1-25-14,0-1 0,1 0-1,-1 0 1,1 0 0,1 0-1,-1 0 1,1 0 0,0-1-1,0 1 1,6 6 0,-1-4 58,1 0-1,-1 0 1,1-1 0,1-1 0,-1 0-1,1 0 1,1 0 0,-1-2-1,1 1 1,-1-1 0,23 5 0,3 0 124,0-2 0,1-1-1,42 1 1,115-5-100,-106-3-380,-72 1-288,0-1 0,0 0 0,32-7 1,-40 6-197,-1-1 1,1 0 0,-1 0-1,0 0 1,1-1-1,-2 0 1,1-1 0,0 1-1,11-12 1,6-12-4878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64 6433,'0'0'6642,"226"128"-4898,-159-86-200,-4-7-847,-8-6-697,-9-8-184,-17-10-993,-29-8-1191</inkml:trace>
  <inkml:trace contextRef="#ctx0" brushRef="#br0" timeOffset="1">1 53 10362,'0'0'4177,"230"32"-2481,-108-32-823,8 0-609,5-17-264,7-12-1321,-33 8-1007,-29 3-2889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7226,'0'0'13778,"265"53"-12889,-181-39-289,-5-4-272,-7 1-192,-14-4-136,-16-3 0,-21 3-712,-8 0-1505,-13 11-1135,-9-4-1465,-24 3-1121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0 471 3761,'0'0'17708,"223"-106"-17284,-114 49-424,12-6-296,39-33-2657,-30 15-2800,-34 13-1785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8626,'0'0'14267,"172"-7"-13395,-96-14-328,3 0-312,-7-4-232,-9 4 0,-21 10-968,-21 11-1561,-13 0-3624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1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9514,'0'0'12061,"-1"23"-11020,1-2-778,1-9-121,-1 1-1,-1-1 1,0 1-1,0-1 1,-1 1-1,-1-1 1,0 0-1,-1 0 1,0 0-1,-8 14 1,-46 73 75,-129 170 1,162-237-1596,-54 55 0,75-83 1068,1-1 0,-1 0-1,0 0 1,0 0 0,0-1-1,0 1 1,0-1-1,0 0 1,-1 0 0,1 0-1,-1 0 1,1-1 0,-1 0-1,0 0 1,1 0 0,-1-1-1,-7 0 1,12 0 310,-2 1-389,0-1 1,-1 0-1,1 0 1,0 0-1,-1-1 1,1 1-1,0-1 1,-1 1-1,1-1 1,0 0-1,-3-1 1,-15-22-4575,18 22 4540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3161,'0'0'11882,"172"180"-10714,-160-141-855,-12-3-313,0-8-1025,-21-7-1535,-12-14-3057</inkml:trace>
  <inkml:trace contextRef="#ctx0" brushRef="#br0" timeOffset="1">1 107 8226,'0'0'13227,"231"223"-11859,-152-180-752,1-4-528,-9-8-88,-8-9-432,5-15-2169,-18-7-2104,-12 0-2448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11739,'0'0'6681,"290"-25"-5369,-194 14-848,-3 1-312,-14-1-152,-12 0 0,-16-3-384,-13-28-2136,-13 3-849,-17-4-3120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5889,'0'0'13166,"-4"31"-10240,-2 6-1976,0-6-232,2 0-1,1 0 1,1 0 0,4 43 0,25 104 1124,-16-116-1540,6 83 0,-16-127-348,-1 191 174,-1-187-522,-2 1-1,-1-1 1,0-1-1,-1 1 1,-2-1-1,0 0 1,-12 25-1,18-46 318,-16 26-1594,17-25 1544,0-1 0,-1 1 0,1-1 0,-1 1 0,1-1 0,0 1 0,-1-1 0,1 1 0,-1-1 0,0 0-1,1 1 1,-1-1 0,1 0 0,-1 1 0,1-1 0,-1 0 0,0 0 0,1 1 0,-1-1 0,0 0 0,1 0 0,-1 0 0,0 0-1,1 0 1,-1 0 0,0 0 0,1 0 0,-1 0 0,0-1 0,1 1 0,-1 0 0,1 0 0,-1 0 0,0-1 0,1 1 0,-1 0-1,1-1 1,-1 1 0,1 0 0,-1-1 0,1 1 0,-1-1 0,-5-9-1300,0-1 0,1 1 0,0 0 0,1-1 0,0 0 0,1 0 1,-3-19-1,4 22 721,-15-75-4637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22 348 6609,'0'0'11044,"-4"32"-10166,-10 103-878,11-61-2556,3-74 2352,1 1 0,-1-1 0,1 1 0,0-1-1,0 0 1,-1 0 0,1 1 0,0-1 0,-1 0 0,1 0-1,0 0 1,0 0 0,-1 0 0,1 0 0,0 0-1,0 0 1,-1 0 0,1 0 0,0 0 0,0 0-1,1-1 1,-2 1-59,2-1 6,1 0 0,-1 0 0,0 0 0,0 0 0,1 0 0,-1 0 1,0 0-1,0-1 0,-1 1 0,1-1 0,0 0 0,0 1 0,-1-1 1,2-2-1,21-33-1529,-13 19 1201,-1 2 250,0 1 1,1 1-1,1-1 1,0 2 0,1 0-1,1 0 1,0 1-1,29-19 1,55-31 3264,2 0 8787,-71 46-10144,1 1-1,60-22 1,68-10-3648,-90 28 640,53-13-468,-120 32 1950,0-1 0,0 1 1,0-1-1,0 1 0,0-1 0,0 0 0,0 1 0,-1-1 1,1 0-1,0 0 0,0 0 0,-1 0 0,1 1 0,0-1 1,-1 0-1,1 0 0,-1 0 0,1 0 0,-1 0 0,1-1 0,-1 1 1,0 0-1,0 0 0,1 0 0,-1 0 0,0 0 0,0-2 1,-1-37-513,0 25-1340,26 16 1048,-23 0 732,-1-1 0,0 0 0,0 1 0,0-1 0,1 1-1,-1 0 1,0-1 0,0 1 0,0 0 0,0 0 0,0-1-1,0 1 1,0 0 0,-1 0 0,1 0 0,0 0 0,0 0-1,-1 0 1,1 0 0,0 1 0,-1-1 0,1 0 0,-1 0-1,0 0 1,1 1 0,-1-1 0,0 0 0,0 0 0,0 1-1,0-1 1,0 0 0,0 1 0,0-1 0,-1 2 0,0 0-488,0 0 0,0 0 0,-1 0 0,0 0 0,1 0 0,-1 0 0,0 0 0,-1-1 0,1 1 0,0-1 0,-5 4 0,-18 15-4395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99 4801,'0'0'12969,"22"-14"-12527,72-47-634,-90 58 158,1 0 0,0 0 0,0 0 1,0 1-1,1 0 0,-1 0 0,0 1 1,1-1-1,-1 1 0,1 0 0,0 1 0,-1-1 1,8 1-1,-6 0-19,-6 0 49,0 0-1,1 0 1,-1 1-1,0-1 1,0 0-1,0 0 1,1 1-1,-1-1 0,0 0 1,0 1-1,0 0 1,0-1-1,0 1 1,0-1-1,0 1 0,0 0 1,0 0-1,0 0 1,0 0-1,0-1 1,0 1-1,1 2 1,-1 0 36,0 0-1,1 0 1,-1 0 0,0 0 0,-1 1 0,1-1 0,0 0 0,-1 6 0,0 4 210,0-1 0,-1 0 1,-1 0-1,-3 13 0,0-7 79,-1-1 1,-1 1-1,0-1 0,-2-1 1,0 0-1,-22 31 0,-78 80 196,93-110-548,-1 0 1,-35 26-1,46-38-189,-1-1 1,0 0-1,0 0 0,0-1 0,0 0 1,0 0-1,-1-1 0,1 0 0,-1 0 1,0-1-1,0 0 0,-8 0 0,13-1-17,1 0 0,-1 0 0,0-1 0,1 1 0,-1-1 0,1 1 0,-1-1 0,1 0 0,-1 0 0,1 0 0,-1-1-1,1 1 1,0 0 0,0-1 0,0 0 0,0 1 0,-3-4 0,2 1-161,-1-1 0,1 1 1,0-1-1,0 0 0,1 0 0,-1 0 0,-2-10 1,0-4-525,1 1 1,1-1-1,-2-36 1,5-47 2396,0 101-1382,0 0 0,0 1-1,0-1 1,0 0 0,0 1 0,0-1 0,1 0 0,-1 1 0,0-1 0,0 1 0,1-1 0,-1 0 0,1 1 0,-1-1 0,0 1 0,1-1 0,-1 1 0,1-1 0,-1 1 0,1-1 0,-1 1 0,1 0-1,-1-1 1,1 1 0,0 0 0,-1 0 0,1-1 0,0 1 0,-1 0 0,1 0 0,0 0 0,0-1 0,27 0 1166,-18 2-822,22-1-187,0 2 0,0 1-1,36 8 1,-15-4-2314,-50-7 1671,1 0-1,-1 0 1,1-1 0,-1 1 0,0-1 0,1 1-1,-1-1 1,0 0 0,0-1 0,1 1-1,-1 0 1,5-4 0,15-23-4093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5393,'0'0'8626,"-101"205"-6482,76-131-559,4 1-1489,4 3-96,13 14-2385,4-18-2472,0-24-1560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7850,'0'0'7337,"261"0"-7657,-194 7-448,-13 3-696,-8 1-329,-12 0 65,-17-4-409,-9-7-767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6441,'0'0'2002,"0"32"-314,0 229 2197,0 334 4945,-8-426-7733,5-142-1060,-1-1-1,-2 0 0,0 0 1,-13 31-1,16-51-184,0 1 0,0-1 0,-1-1 0,1 1 0,-1 0 0,0-1 0,-1 0 0,-9 9-1,13-13 25,0 0 0,-1 0 0,1 0 0,0-1 0,-1 1 0,1 0 0,-1-1 0,1 1 0,-1-1-1,1 1 1,-1-1 0,1 0 0,-1 1 0,0-1 0,1 0 0,-1 0 0,1 0 0,-1 0-1,-1-1 1,0 0-119,1 0 1,0 0-1,-1-1 0,1 1 0,0 0 0,0-1 0,0 0 1,0 1-1,0-1 0,1 0 0,-1 0 0,0 0 0,1 0 1,0 0-1,-1-1 0,0-2 0,-20-49-4405,-28-99 0,48 146 4389,-31-109-4528</inkml:trace>
  <inkml:trace contextRef="#ctx0" brushRef="#br0" timeOffset="1">13 429 2857,'0'0'13218,"134"202"-13218,-117-177-1736,-13-15-6586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7698,'0'0'6865,"218"-74"-5865,-105 31-416,5 8-215,-5 3-89,-8 4-88,-13 6-184,-8 5-8,-13-1-40,-3 0-424,-14-3-889,-4-14-959,-12 6-1329,-21 1 80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7754,'0'0'4033,"-134"184"-1553,62-81 241,-7 14-361,-9 7-800,4-4-783,0-3-465,12-14-312,14-15-16,24-17-1145,21-21-2063,64-50-6666,-1-36 6065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 5105,'0'0'1527,"0"32"751,1 7-1598,0 19 903,-11 107 1,-34 48 1181,26-142-2919,-16 144 0,33-199-1348,1-14 289,0-3-40,0-28-660,3-38-46,2 1 0,16-68 1,38-136 1348,-52 241 732,20-67 818,-23 85-660,0 1 0,0 0 0,1 0 0,1 1 0,0-1 0,12-14 0,-14 20-103,0 1 1,0-1-1,1 1 0,-1 0 0,1 0 0,0 0 1,0 0-1,0 1 0,0 0 0,0 0 0,1 1 1,-1-1-1,0 1 0,1 0 0,-1 0 0,1 1 0,-1 0 1,1 0-1,0 0 0,8 2 0,-5-1 110,-1 1 0,1 0-1,0 0 1,0 1 0,-1 0-1,1 1 1,-1 0 0,0 0 0,0 1-1,-1 0 1,11 9 0,-7-4 2,0 2 1,-1 0 0,0 0-1,-1 0 1,-1 1 0,0 1-1,0-1 1,-2 1-1,1 0 1,-2 1 0,0 0-1,3 15 1,-1 7 20,-2 0 1,-2 0-1,-2 71 0,-2-95-342,0 0-1,-1 0 1,-1 0 0,0 0-1,0-1 1,-2 1 0,1-1-1,-1 0 1,-1 0 0,0 0-1,-12 15 1,14-21-178,0-1 0,-1 1 0,1-1 0,-1 0 0,0-1 0,-1 1 0,1-1 0,-1 0 0,0 0 0,0 0 0,0-1 0,-1 0 0,1 0 0,-1-1 0,0 0 0,1 0 0,-1 0 0,0-1 0,0 0 0,0-1 0,0 1 0,0-1 0,-8-1 0,10 0-33,0-1-1,0 1 0,1-1 1,-1 0-1,1 0 0,0-1 0,-1 1 1,1-1-1,0 0 0,1 0 1,-1 0-1,0 0 0,1-1 1,0 1-1,0-1 0,0 0 0,0 0 1,0 0-1,1-1 0,0 1 1,0-1-1,-2-6 0,-3-7-85,2 1 0,0-1 1,1 0-1,-3-33 0,4 5 287,2 0 1,5-52 0,-4 95 104,0-1-1,0 1 1,1-1 0,-1 1 0,1 0 0,0-1 0,0 1 0,0 0-1,1 0 1,-1 0 0,1 0 0,-1 0 0,1 0 0,0 0-1,0 0 1,1 1 0,-1-1 0,0 1 0,1-1 0,0 1-1,-1 0 1,1 0 0,0 0 0,0 1 0,0-1 0,0 1 0,0-1-1,1 1 1,-1 0 0,0 0 0,1 1 0,4-2 0,-7 3-40,0 0 1,-1-1 0,1 1 0,-1-1 0,1 1-1,-1 0 1,1-1 0,-1 1 0,1 0-1,-1 0 1,0 0 0,1-1 0,-1 1 0,0 0-1,0 0 1,0 0 0,0-1 0,1 1 0,-1 0-1,0 0 1,-1 0 0,1 0 0,0-1 0,0 1-1,0 0 1,-1 1 0,1 3 120,0 13 36,0 0-1,-2 0 0,0 1 0,-1-2 1,-1 1-1,0 0 0,-1-1 0,-2 0 1,-7 18-1,12-32-171,0 1-11,-1 1 0,1-1 0,0 1 0,1 0 1,-1-1-1,1 1 0,0 0 0,-1 8 0,13-11-106,2-3 884,0-1 0,0 0-1,24-8 1,8-1 248,-18 6-853,135-27-63,-56 6-3055,-25 1-2128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12939,'0'0'7388,"44"1"-5453,505 8 1837,701-38 162,-938 6-3326,649-28 1047,-784 51-3702,-195-10 294,-44-37-3240,-12-15-5401,3-10-1322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7466,'0'0'10834,"34"251"-10074,-34-169-336,0-4-424,0-8-1480,0-27-1617,8-18-1840,9-25 432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6793,'0'0'7386,"214"-39"-6410,-172 39-576,-12 0-400,-30 3-1072,0 15-1777,-38 3-1391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8034,'0'0'3985,"0"30"-2592,7 99 258,-6-117-1481,0 0-1,1-1 1,1 1 0,0-1-1,0 1 1,1-1-1,1 0 1,0-1-1,0 1 1,1-1 0,0 0-1,13 14 1,-17-20-222,2 0 1,-1-1-1,0 1 1,1-1-1,6 6 1,-10-9 23,1 1 0,0-1 0,-1 1 0,1-1 0,0 1 0,0-1 0,-1 0 0,1 1 0,0-1 0,0 0 0,0 0 0,-1 0 1,1 0-1,0 0 0,0 1 0,0-1 0,0-1 0,-1 1 0,1 0 0,0 0 0,0 0 0,0 0 0,0-1 0,-1 1 0,1 0 1,0 0-1,0-1 0,-1 1 0,1-1 0,0 1 0,-1-1 0,1 1 0,0-1 0,-1 1 0,1-1 0,-1 0 0,1 1 0,-1-1 1,1 0-1,-1 1 0,0-1 0,1 0 0,-1 0 0,1-1 0,33-84-1142,-27 63 1032,1 1 0,1 0 1,1 1-1,1 0 1,1 0-1,22-28 0,-25 39 161,-1 0 0,2 1 1,0 0-1,0 0 0,0 1 0,1 0 0,0 1 0,1 0 0,-1 1 0,1 1 0,0 0 0,1 0 0,0 1 1,-1 0-1,1 2 0,0-1 0,0 1 0,21 0 0,-32 3-5,-1-1 0,0 0 0,1 1-1,-1-1 1,1 1 0,-1-1 0,0 1 0,0-1 0,1 1-1,-1 0 1,0 0 0,0 0 0,0 0 0,0 0 0,0 0-1,0 0 1,0 0 0,0 0 0,0 0 0,0 0 0,0 1 0,-1-1-1,1 0 1,-1 1 0,1-1 0,-1 0 0,1 1 0,-1-1-1,0 0 1,0 1 0,1-1 0,-1 1 0,-1 2 0,2 1-11,-1 1 1,0-1 0,-1 1 0,1-1-1,-1 0 1,0 1 0,-1-1 0,1 0-1,-4 8 1,-3 0-254,-2-1-1,1 0 0,-1 0 1,-1-1-1,0 0 1,-1-1-1,0 0 0,-16 9 1,2 1-650,-64 50-3486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39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6145,'0'0'15948,"35"35"-15076,114 113-375,-136-135-456,0-1-1,0 0 0,1-1 0,0-1 0,1 0 0,28 14 0,-31-18-19,-3-2-31,0 0 0,0-1-1,0 0 1,0 0 0,0-1 0,1-1 0,13 2 0,-18-3-43,0 0-1,1 0 1,-1 0 0,0-1-1,1 0 1,-1 0 0,0-1 0,0 1-1,0-1 1,0 0 0,0 0-1,0-1 1,-1 1 0,8-7 0,6-8-366,0 0 0,-2-2 0,28-39 0,-31 38 96,1 2-1,1 0 1,1 0 0,0 1-1,19-14 1,-32 28 367,1 1 1,0 0-1,0 0 0,0 0 0,1 0 0,-1 0 0,0 1 1,1 0-1,-1 0 0,1 0 0,-1 0 0,1 1 1,-1 0-1,1 0 0,-1 0 0,1 0 0,0 1 1,-1 0-1,1 0 0,-1 0 0,0 0 0,1 1 1,-1 0-1,0-1 0,0 2 0,6 2 0,7 7 554,0 0-1,-1 2 0,0-1 0,19 24 1,-19-21-189,-16-15-397,12 11 414,0 0 0,22 15 0,-29-24-371,0 0-1,0 0 0,0 0 1,0-1-1,0 0 0,0 0 0,0-1 1,1 1-1,-1-1 0,1 0 1,10 0-1,259-5 3345,-264 5-3006,0 0 0,0 0 0,0 2-1,-1-1 1,16 6 0,-1 0-8,-18-7-176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4297,'0'0'13437,"9"10"-13389,-3-4-123,-1-2-42,-1 1 0,0 0-1,0 0 1,0 0 0,0 0-1,-1 1 1,0-1 0,0 1-1,0 0 1,-1 0 0,0 0-1,0 0 1,2 12 0,-2 10-1187,-2 44-1,0-61 1010,-1 0 0,-1 0 0,0 0 0,-1-1 0,0 1 0,0-1 0,-5 11 0,-11 14-351,13-26 581,0 1-1,1 0 0,0 0 1,1 0-1,0 0 1,0 1-1,1 0 0,1 0 1,-3 22-1,5-33 83,0 0-1,0 0 1,0 1 0,0-1-1,1 0 1,-1 0 0,0 0-1,0 1 1,0-1 0,0 0-1,0 0 1,0 0-1,0 1 1,0-1 0,1 0-1,-1 0 1,0 0 0,0 0-1,0 1 1,0-1 0,1 0-1,-1 0 1,0 0 0,0 0-1,0 0 1,1 0-1,-1 0 1,0 0 0,0 1-1,1-1 1,-1 0 0,0 0-1,0 0 1,0 0 0,1 0-1,-1 0 1,0 0 0,0 0-1,1 0 1,-1 0-1,0-1 1,0 1 0,0 0-1,1 0 1,-1 0 0,0 0-1,5 0 124,191-10 591,-147 6-657,-49 4-39,1 0 0,0-1-1,-1 1 1,1 0 0,0 0 0,-1 0-1,1 0 1,0 0 0,-1 0 0,1 0 0,0 0-1,-1 0 1,1 0 0,0 0 0,-1 0-1,1 0 1,0 0 0,-1 1 0,1-1-1,0 0 1,-1 1 0,1-1 0,-1 0-1,1 1 1,-1-1 0,1 1 0,0-1-1,-1 1 1,0-1 0,1 1 0,-1 1 52,-1 0 0,1-1 0,-1 1 0,0-1 0,1 1 0,-1-1 0,0 0 0,0 1 1,0-1-1,0 0 0,0 0 0,-3 3 0,-12 10 217,0-1-1,-31 20 1,-12 9-310,-18 28-1375,30-19-3081,24-28-370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5113,'0'0'12747,"4"-82"-12067,17 82 128,4 0-352,4 18-248,-3 14-208,-1 7-208,-13 35-1880,1-10-1609,-13-11-2480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5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9122,'0'0'6689,"230"-95"-5688,-120 48-705,7 5-184,-8 14-112,-8 10-112,-17 18-576,-17 0-1313,-29 25-1360,-21 10-952,-17 1-1600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5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5833,'0'0'5700,"-19"30"-4449,-62 98-503,73-117-686,2 1 0,-1 0 0,2 0 0,-1 0-1,2 1 1,0-1 0,-4 19 0,1-1-113,7-27-90,-7 23 40,6-10-3542,1-19 3503,1 0 0,-1 0 0,1 0 0,0 0 0,0 0-1,0 0 1,1 0 0,-1 1 0,1-1 0,-1 0-1,1 1 1,2-3 0,31-33-95,-23 25 147,2-2 84,1 1 1,1 0 0,0 1 0,1 1 0,31-18-1,-35 24 48,0 0-1,0 0 0,0 1 0,1 1 0,0 0 0,0 1 0,0 1 1,0 0-1,16 0 0,-30 2-16,1 1 0,-1-1 0,0 0 0,1 0 0,-1 0 0,0 1 0,1-1 0,-1 0 0,0 0 0,1 1 0,-1-1 0,0 0 0,1 1 0,-1-1 0,0 0 0,0 1 0,0-1 0,1 0 0,-1 1 1,0-1-1,0 1 0,0-1 0,0 0 0,0 1 0,0-1 0,0 1 0,1-1 0,-1 0 0,0 1 0,-1-1 0,1 2 0,0 16 398,-1-14-214,1 1-73,-1 1-1,0-1 0,0 1 1,-1-1-1,1 0 0,-1 0 0,0 0 1,-1 0-1,1 0 0,-1 0 0,-6 7 1,-3 2 44,0 0 0,-18 14 0,10-8-68,-15 12-245,-1-2 0,-72 47 1,-25-5-3237,56-40-664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0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2144,'0'0'5352,"7"42"-4119,23 139-213,-25-155-841,1 0 1,2 0-1,0-1 1,2 0-1,1 0 1,21 36 0,-20-40-150,-5-8-28,17 26-161,-23-38 82,1 1 0,-1-1-1,1 1 1,-1-1 0,1 1 0,0-1 0,-1 0 0,1 0 0,0 0 0,0 0 0,0 0 0,0-1 0,0 1-1,0 0 1,0-1 0,0 0 0,0 1 0,3-1 0,-3 0 47,0-1 0,0 1 0,0-1 0,-1 1 1,1-1-1,0 0 0,0 0 0,0 0 0,-1 0 0,1 0 0,-1 0 0,1-1 1,-1 1-1,1 0 0,-1-1 0,0 1 0,1-1 0,-1 1 0,0-1 0,0 0 0,0 1 1,0-1-1,-1 0 0,1 0 0,0 0 0,-1 0 0,1-3 0,4-7-120,22-47-577,87-172-1051,-99 206 1719,2 0 0,1 1 0,0 1 0,2 1 0,1 1 0,41-34 0,-37 37 70,0 2 0,1 1 0,1 2 0,0 0 0,1 2 0,0 1 0,57-13 0,-39 14 281,1 3 1,0 2 0,1 1-1,59 5 1,-98-1-194,1 0-1,-1 0 1,1 1-1,-1 0 0,0 1 1,0 0-1,0 0 1,0 1-1,0 0 1,-1 1-1,0-1 1,0 2-1,0-1 0,-1 1 1,1 0-1,-1 1 1,-1 0-1,1 0 1,-1 0-1,-1 1 1,1 0-1,-1 0 0,0 0 1,-1 1-1,0-1 1,-1 1-1,0 0 1,0 0-1,0 1 1,-1-1-1,-1 0 0,1 18 1,0-11-1,-2 0 0,0 0 1,-2 21-1,1-32-87,0 0 1,-1 1-1,1-1 1,-1 0-1,0 0 1,0-1-1,0 1 1,-1 0-1,0-1 0,0 1 1,0-1-1,0 0 1,-7 6-1,1-3-47,-1 0-1,1 0 1,-1-2 0,-1 1-1,1-1 1,-1-1-1,1 1 1,-1-2-1,0 0 1,-1 0-1,1-1 1,0 0-1,-18 0 1,16-2-183,0 1-1,-1-2 1,1 0-1,0-1 1,-1 0-1,1-1 1,0 0 0,1-1-1,-1 0 1,1-1-1,-16-9 1,7-1-554,0-1 0,1-1 1,-34-38-1,31 31 523,-35-29 1,56 51 367,1 1 0,-1-1-1,0 1 1,0 0 0,0 0 0,0 0 0,0 0 0,0 0 0,0 0-1,0 0 1,0 1 0,0-1 0,0 1 0,0-1 0,0 1 0,-1 0-1,1 0 1,-4 0 0,5 1-20,-1 0-1,0-1 1,1 1-1,-1 0 1,1 0 0,-1 0-1,1 0 1,-1 0-1,1 1 1,0-1-1,-1 0 1,1 1-1,0-1 1,0 1 0,0-1-1,0 1 1,-1 2-1,-3 8 259,1-1 0,1 1 0,0 1 0,0-1-1,0 14 1,1-13-137,0 9 414,-1 42-1,3-61-610,0-2-139,10-16-834,48-88-1573,-50 91 2333,0 1 0,1 0 1,0 0-1,1 1 0,0 0 0,19-14 0,-26 22 201,1 0 0,0 0 0,-1 0 0,1 0 0,0 1 0,0 0 0,0 0 0,0 0 0,1 0 0,-1 0-1,0 1 1,0 0 0,8 0 0,-12 0 26,1 0 1,0 0-1,-1 0 0,1 1 1,-1-1-1,1 0 0,0 0 1,-1 1-1,1-1 0,-1 0 1,1 1-1,-1-1 0,1 0 1,-1 1-1,1-1 0,-1 1 1,1-1-1,-1 1 0,1-1 1,-1 1-1,0-1 0,1 1 1,-1 0-1,0-1 0,0 1 1,0-1-1,1 1 0,-1 0 1,0-1-1,0 1 0,0 0 1,0 0-1,0 28 678,0-21-485,0-5-204,-1 0 0,1 0-1,-1-1 1,1 1 0,-1 0 0,0-1-1,0 1 1,0 0 0,0-1 0,-1 1 0,1-1-1,-1 0 1,0 0 0,1 1 0,-1-1 0,0 0-1,0 0 1,0-1 0,-5 4 0,3-2-342,1-1 0,-1 0 1,0 0-1,0 0 0,0 0 1,0-1-1,-6 2 0,1-3-2698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8522,'0'0'5105,"293"-29"-5817,-188-13-3329,-8-4-1824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89 952,'0'0'13459,"289"4"-15019,-192-50-2569,-9 0-752</inkml:trace>
  <inkml:trace contextRef="#ctx0" brushRef="#br0" timeOffset="1">853 29 4305,'0'0'11066,"121"11"-12378,-83-50-3713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7482,'0'0'9034,"0"32"-6461,-4 209 488,3-200-2484,0 46 876,-24 155-1,-11-87-576,-62 161 0,0 3-662,91-286-169,5-22-179,3-16-552,6-20 218,0 1 1,2-1-1,23-43 0,49-74-1590,-55 99 1318,-23 36 617,86-133-2013,-76 122 2001,0 1-1,1 1 1,1 0-1,1 1 1,25-20 0,-38 33 143,0 0 1,-1 0-1,1 1 0,0-1 1,0 0-1,0 1 1,0 0-1,0 0 1,0 0-1,0 0 0,0 0 1,1 0-1,-1 1 1,0 0-1,0 0 1,1 0-1,-1 0 0,0 0 1,0 0-1,1 1 1,-1 0-1,0-1 0,0 1 1,0 1-1,0-1 1,0 0-1,0 1 1,0-1-1,0 1 0,0 0 1,-1 0-1,1 0 1,-1 0-1,0 1 1,1-1-1,-1 0 0,3 6 1,10 19 499,-2 1 1,17 49-1,-23-55-256,1 0 0,1-1-1,1 0 1,1 0 0,0-1 0,22 28-1,-29-44-268,-1 0-1,1 0 1,0-1-1,0 1 0,1-1 1,-1 0-1,1-1 1,-1 1-1,1-1 1,0 0-1,0 0 1,0 0-1,0-1 0,0 1 1,0-1-1,0 0 1,1-1-1,-1 0 1,0 1-1,0-2 1,1 1-1,-1 0 0,0-1 1,0 0-1,0-1 1,1 1-1,-1-1 1,-1 0-1,1 0 1,7-4-1,3-6-552,-2-1 0,1 0 0,17-23 0,40-60-5678,-10-2-3105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4905,'0'0'10602,"29"17"-9898,-3 15 73,-1 7-409,0 4-288,0-4-80,-8-7-1040,-13-11-1625,-4-11-2408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3777,'-9'18'4449,"1"14"-3097,-1 10 480,9 11 209,0 4-65,0 3-631,0-7-649,17 4-528,-4-7-168,-1-1-904,-3 1-985,-5-15-1191,4-21-1033,1-10 544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3545,'0'0'4270,"44"-28"-3634,148-87-86,-174 104-445,1 1 1,0 2 0,1 0 0,-1 0 0,2 2 0,-1 1-1,33-5 1,-17 4 84,61-10 616,1 4-1,0 4 1,152 8 0,-248 0-782,0 0-1,0 1 1,0-1-1,0 0 1,0 1 0,0-1-1,0 1 1,0 0-1,0 0 1,0 0 0,0-1-1,2 3 1,-4-2-16,1-1 0,0 1 1,-1-1-1,1 1 0,-1 0 1,1 0-1,-1-1 0,1 1 0,-1 0 1,1 0-1,-1 0 0,0-1 1,1 1-1,-1 0 0,0 0 1,0 0-1,0 0 0,0 0 1,0 0-1,0 1 0,0 0 6,-1 1 1,1-1-1,-1 0 0,0 1 0,0-1 1,0 1-1,-1-1 0,1 0 1,0 0-1,-1 0 0,1 0 0,-1 0 1,0 0-1,0 0 0,0-1 1,0 1-1,0 0 0,-2 1 0,-45 24-644,-1-1 0,0-3 0,-2-2 0,-72 20 0,-114 27-4895,147-48 2372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0 968,'0'0'208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4281,'254'21'1187,"-177"-16"593,-63-6-1093,186 1 1397,-200 1-2107,0 0-1,0 0 1,0 1-1,0-1 0,0 0 1,0 0-1,0 0 0,0 0 1,0 0-1,0 1 1,-1-1-1,1 0 0,-1 2 1,-4 1 79,-1 1 1,1-1-1,0 0 0,-1 0 1,0-1-1,0 0 1,0 0-1,-8 3 1,-9 4 123,6-1-49,-13 6 230,1 1 0,-53 39-1,81-55 14,60-17 1552,-45 10-1637,12-5 735,38-11 0,-36 21 468,-18 7-3960,-5 5-4149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2457,'0'0'16984,"7"1"-14670,57 22-810,-39-13-1483,38 9 0,-53-16-133,37 8-3934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6273,'0'0'8247,"40"0"-6916,3 0-899,205-7 2049,80 2-122,-217 6-4130,-96 1-2369,-24 7-3509,-20 1 4151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278 132 2192,'0'0'10013,"-20"23"-8808,-62 82-196,74-93-826,0 1 0,0 1 0,1-1 0,1 1 0,-7 24 0,1-5 94,-15 31-562,-57 99-1,82-159-1082,2-6 1047,0 0 1,1 0-1,-1 0 1,1 0-1,0 0 1,-1 1-1,1-1 1,0 0-1,0 1 1,0-1-1,3-2 1,1-5-467,90-140-4330,11 5 3490,-103 140 1839,0 0 0,0 0 0,0 0 1,0 0-1,1 1 0,-1-1 0,1 1 0,0 0 1,0 0-1,0 1 0,1-1 0,-1 1 0,1 0 1,-1 0-1,1 0 0,-1 1 0,11-2 0,-14 3-99,0 0 1,0 0-1,0 0 0,0 0 0,0 0 0,0 1 0,0-1 0,0 1 0,0-1 1,0 0-1,0 1 0,0-1 0,0 1 0,0 0 0,0-1 0,0 1 0,-1 0 1,1 0-1,0-1 0,0 1 0,-1 0 0,1 0 0,-1 0 0,1 0 0,-1 0 1,1 0-1,-1 0 0,1 0 0,-1 1 0,5 35 2015,-4-25-1646,1 20 729,-2-19-632,1 0 0,0 0 0,1 1 0,0-1 0,1 0 0,0 0 0,1-1 1,1 1-1,6 12 0,-8-22-511,0 1 1,-1-2-1,1 1 0,1 0 1,-1 0-1,0-1 1,1 0-1,-1 0 0,1 0 1,0 0-1,-1 0 0,1-1 1,0 0-1,0 1 1,0-1-1,0-1 0,0 1 1,8 0-1,-2-1-22,1 0 0,-1 0 0,0-1 0,0 0-1,1-1 1,17-5 0,-6-3-89,-1 0-1,-1-2 1,0-1 0,-1 0-1,28-25 1,-37 30-90,42-37-2199,-1-3 0,-3-1 1,-2-3-1,46-65 0,-21 16-3594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9386,'0'0'10738,"-164"205"-9249,105-123-1081,-4 3-360,0 7-48,0-4-1137,5-3-1623,3-10-633,17-26-1640,17-24-224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57 2665,'0'0'5945,"248"-57"-4249,-177 57-7,-8 0-521,-17 0-336,-20 15-184,-10 9-544,-16 5-104,-4 17-1080,-29-7-1769,-14-7-2480</inkml:trace>
  <inkml:trace contextRef="#ctx0" brushRef="#br0" timeOffset="1">0 422 9034,'0'0'10850,"214"3"-10706,-126-13-144,-4-4-2104,-13 10-1401,-20 1-2032,-30 3 176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1208,'0'0'13611,"168"-50"-13043,-97 11-400,-4-7-168,-8 3-792,-13 1-2088,-16 3-553,-22 0 624,-8 11 209</inkml:trace>
  <inkml:trace contextRef="#ctx0" brushRef="#br0" timeOffset="1">407 0 3241,'0'0'4713,"-10"33"-2503,-30 108-46,32-111-1004,2 0-1,2 1 1,1 0-1,1 0 1,3 43 0,0-17 326,-2-51-1361,2-1 0,-1 0 0,0 1 0,1-1 0,0 0 0,0 0 0,1 0 0,-1 0 0,1 0 0,0 0 0,5 9 0,-5-11-108,0-1-1,1 1 1,-1-1-1,1 0 0,-1 0 1,1 0-1,0 0 0,0 0 1,-1-1-1,1 1 0,0-1 1,1 0-1,-1 1 0,0-1 1,0-1-1,0 1 0,1 0 1,-1-1-1,6 0 1,-2 0-16,-1 0 0,1-1 0,-1 0 0,1 0 0,-1 0 0,0-1 0,0 0 0,1 0 0,-1-1 1,0 1-1,-1-2 0,1 1 0,-1 0 0,10-8 0,5-8-488,0 0-1,24-30 1,-18 20-632,155-178-9810,-104 114 2751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4817,'0'0'14043,"167"28"-15043,-116-3-2129,-13-3-3040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8914,'0'0'8418,"214"-233"-8418,-142 130-1233,-14 18-2543,-16 7-1858</inkml:trace>
  <inkml:trace contextRef="#ctx0" brushRef="#br0" timeOffset="1">625 54 8226,'0'0'9885,"39"-8"-9616,125-25-229,-142 28-58,0 2-1,0 1 1,35 0 0,-36 2-29,-19 0 32,1 0 0,0 0 0,0 0 0,-1 0 0,1 0 0,0 0-1,-1 1 1,1-1 0,0 1 0,-1 0 0,1 0 0,-1 0 0,1 0 0,-1 0 0,1 1 0,-1-1 0,3 3 0,-3-1 10,0 0 0,-1 1 1,1-1-1,-1 0 0,0 0 0,0 1 1,0-1-1,-1 0 0,1 1 0,-1-1 1,0 1-1,0-1 0,0 6 0,-1 2 84,0 0-1,0 0 0,-1 0 1,-1-1-1,1 1 0,-2-1 0,1 1 1,-2-1-1,1-1 0,-7 12 0,-9 10 212,-41 48-1,27-37-352,3 0-43,14-18-721,-1 0 1,-1-1-1,-2-1 1,-39 35 0,57-55 391,1 0 0,-1-1 1,0 1-1,0 0 1,0-1-1,0 0 0,0 0 1,0 0-1,-1 0 1,1 0-1,0 0 0,0-1 1,-1 0-1,1 0 1,0 0-1,-7 0 0,-4-6-3908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1088,'0'0'11403,"218"149"-11403,-205-124-969,-13 0-791,0-11-1121,-9-11-1055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114 209 1984,'-51'-97'1365,"50"96"-1159,1-1 0,-1 1 1,0-1-1,0 1 0,0 0 0,0-1 1,0 1-1,0 0 0,0 0 1,0 0-1,0 0 0,-1 0 0,1 0 1,0 0-1,-1 0 0,1 0 0,0 1 1,-1-1-1,1 1 0,-1-1 1,0 1-1,1-1 0,-1 1 0,1 0 1,-1 0-1,0 0 0,1 0 1,-1 0-1,1 0 0,-3 1 0,-16-6 7914,20 4-7941,0 1 0,0 0 0,0 0 0,0 0 0,0-1 1,0 1-1,0 0 0,0 0 0,0-1 0,10-3 2177,27 1-3414,-27 2 1943,236-32 1169,99-7-1609,-317 39 732,-7 1-4720,-17 0 742,-31 1-6166,-9-1 2886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8802,'-210'71'2400,"210"-60"-1623,17 10 1199,29 11 681,17 7-905,8 7-352,9 7-103,0 4-465,-5-4-480,-3 3-208,-9-6-144,-1-7-1232,18-19-2705,-13-10-2761,0-14 345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7714,'0'0'10557,"49"-16"-10191,161-52-476,-26 21-1574,-142 38-793,0-2 1,70-29-1,-105 38 1899,0-1 0,-1-1 1,1 1-1,-1-1 0,10-7 0,-14 9 445,-1 0-1,1 0 1,-1 0-1,1 0 1,-1 0-1,1-1 1,-1 1-1,0 0 1,0-1-1,0 1 1,-1-1-1,1 1 1,0-1-1,-1 1 1,0-1-1,0 1 1,0-6-1,0 7 214,0 0 0,-1 0-1,1 0 1,-1 0 0,1 0 0,-1-1-1,1 1 1,-1 1 0,0-1-1,1 0 1,-1 0 0,0 0-1,0 0 1,0 0 0,0 1-1,0-1 1,0 0 0,0 1-1,0-1 1,0 1 0,0-1-1,0 1 1,0-1 0,0 1 0,0 0-1,-1 0 1,0-1 0,-1 1 351,0-1 1,0 1 0,0-1 0,0 1-1,0 0 1,0 0 0,0 0-1,0 0 1,0 1 0,-4 0 0,1 11 1084,0 18-799,2 1 0,1 0-1,1 0 1,4 36 0,-2 9 213,-38 446 2765,-24-181-6270,56-323 825,4-37-723,2-37-1580,0-16-1144</inkml:trace>
  <inkml:trace contextRef="#ctx0" brushRef="#br0" timeOffset="1">361 466 5305,'0'0'7026,"-109"195"-6442,92-131-584,5-4-568,-5-7-1497,4-18-1608,5-17-511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10322,'0'0'9472,"48"-5"-9142,155-18-570,-175 20-787,-1-1 0,1-1 0,-1-2-1,-1-1 1,0 0 0,47-24 0,-57 24 142,-2 1-334,0-1 0,18-13 1,14-9 995,-44 29 399,0 1 0,0-1 0,0 1 0,0 0 0,0-1 0,-1 1 0,1 0 0,0 0 0,0 1 0,0-1 0,0 0 0,0 0 0,0 1 0,0 0 0,0-1 0,0 1 0,-1 0 0,1 0 0,0 0 0,0 0 0,-1 0 0,1 0 0,-1 0 0,3 2 0,3 3 59,-1 0 1,1 1-1,9 12 0,-12-13 76,-1 0 0,0 0 0,0 0 0,-1 0 0,1 1 1,-1-1-1,-1 1 0,1 0 0,-1-1 0,0 1 0,-1 0 0,0 0 1,0 12-1,-1-9 43,0-1 0,-1 1 0,0-1 0,0 1 0,-1-1 0,0 1-1,-1-1 1,-9 17 0,-10 8-235,-1 0-1,-46 47 0,48-59-1381,-1-1-1,-27 19 1,44-36 756,-1 1 0,0-1-1,0 0 1,0-1 0,0 1 0,-1-2-1,0 1 1,1-1 0,-1 0 0,0 0-1,0-1 1,0 0 0,0-1 0,0 0-1,0 0 1,-9-1 0,15 0 431,0 0 1,0 1-1,0-1 1,0 0-1,1 0 0,-1 0 1,0 0-1,1 0 1,-1 0-1,1 0 1,-1-1-1,1 1 0,0-1 1,-1 1-1,1-1 1,0 1-1,0-1 1,0 0-1,0 1 0,0-1 1,1 0-1,-1 0 1,0 0-1,1 1 1,-1-1-1,1 0 0,0 0 1,-1-3-1,0-8 5,0-1 0,1 0-1,1-15 1,0 7 37,0 19 126,-1 0 0,0-1 1,1 1-1,0 0 0,0 0 0,0 0 1,0 0-1,0 0 0,1 1 1,-1-1-1,1 0 0,0 1 0,-1-1 1,1 1-1,0-1 0,1 1 1,-1 0-1,0 0 0,1 0 1,-1 0-1,1 0 0,0 1 0,-1-1 1,1 1-1,0-1 0,0 1 1,0 0-1,0 0 0,0 1 1,0-1-1,5 0 0,-1 0 428,1 0 0,0 0-1,0 1 1,0 0 0,0 0-1,0 1 1,0 0 0,0 0-1,0 1 1,-1 0 0,16 6 0,6 8 186,-16-9-636,0 0 1,20 7-1,-30-12-633,1-1 0,0 0-1,0 0 1,1-1 0,-1 1 0,0-1 0,0 0 0,0 0 0,0 0-1,0 0 1,0-1 0,0 0 0,5-1 0,9-10-5302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2593,'0'0'9231,"38"-11"-8102,121-40-559,-119 39-608,-1-1 0,67-35 0,-101 45-31,-2 2-293,-1-1-1,0 1 1,0-1 0,0 0-1,-1 0 1,1 0 0,0 0-1,-1 0 1,1 0-1,-1-1 1,0 1 0,0 0-1,0-1 1,1-2 0,-1 4 170,-1-1 1,0 1 0,1-1 0,-1 1 0,0-1 0,0 1-1,0-1 1,0 0 0,0 1 0,0-1 0,0 1 0,0-1-1,-1-1 1,-13-5 7939,14 22-7715,0-10 585,0 86 2172,-5 280 2299,-1-254-4807,-26 135-1,23-199-304,0-1-678,-1 0 0,-28 81 0,21-103-646,17-28 1253,-1 0 0,0 0 0,1-1 1,-1 1-1,0 0 0,0-1 0,1 1 0,-1-1 1,0 1-1,0-1 0,0 1 0,0-1 0,0 0 1,0 1-1,0-1 0,0 0 0,0 0 0,-1 0 1,0 0-77,-1-1 0,1 0 0,0 0 0,0 0 0,-1-1 0,1 1 0,0 0 0,0-1 0,0 0 0,1 1 0,-1-1 0,0 0 0,1 0 0,-1 0 1,1 0-1,-1 0 0,1 0 0,0 0 0,-1-3 0,-28-61-4126,0-11 626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3993,'0'0'5785,"143"39"-11626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10362,'0'0'5977,"256"-15"-5792,-159 12-185,-9-1-601,-17-6-895,-16 3-1144,-26-15-97,-16 5-368,-13-5-119</inkml:trace>
  <inkml:trace contextRef="#ctx0" brushRef="#br0" timeOffset="1">563 1 4961,'0'0'7314,"-126"212"-4946,75-127-15,-3 4-617,-9 3-704,0 3-616,0-6-416,8-8-624,14-20-1424,15-33-769,18-17-1808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48 5193,'0'0'3865,"0"33"-1751,2 7-1462,-1-8-134,-1 0-1,-2 1 0,0-1 1,-10 38-1,-33 154 633,43-219-2598,1-8 288,0-19-496,3-34-372,4 22 1265,2 0 0,1 0 0,17-42 1,53-94 2282,-74 159-1424,1 1 0,1 0 1,0 1-1,1 0 0,-1 0 1,2 0-1,-1 1 1,11-8-1,-15 13-57,1 0-1,-1 0 1,1 0 0,-1 0 0,1 1 0,0 0-1,0 0 1,0 0 0,0 1 0,0-1 0,0 1-1,0 0 1,0 1 0,1-1 0,-1 1-1,0 0 1,0 1 0,1-1 0,-1 1 0,7 2-1,-10-2 71,0 0-1,0 0 1,0 0-1,0 1 1,-1-1 0,1 0-1,0 1 1,-1 0-1,0-1 1,1 1-1,-1 0 1,0 0-1,1 0 1,-1 0-1,0 0 1,-1 0-1,1 0 1,0 0 0,0 4-1,9 47 1679,-10-44-1438,6 82 1757,-7 126 1,0-202-2333,0 0 1,-1 0 0,-1 0 0,0 0 0,-1-1 0,-9 23 0,11-33-26,1 0 0,-1 0 0,0 0 0,-1 0 0,1 0 0,-1 0 0,1-1 0,-1 1 0,0-1 0,-1 0 0,1 0 0,0 0 0,-1 0 0,0 0 0,0-1 0,0 0 0,0 0 0,0 0 0,0 0 0,0-1 0,0 1 0,-1-1 0,1 0 0,-1 0 0,-6 0 0,8-1 131,0 0 1,0-1 0,0 1-1,1-1 1,-1 0 0,0 1 0,0-1-1,1 0 1,-1-1 0,0 1-1,1 0 1,0-1 0,-1 0-1,1 1 1,0-1 0,0 0-1,0 0 1,0 0 0,0 0-1,0-1 1,0 1 0,1 0-1,-1-1 1,1 1 0,0-1-1,0 1 1,-2-6 0,-1-5-273,0-1 1,1 0 0,1 1-1,-1-19 1,3 30 318,-5-61-1558,5 8-420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0 0 3225</inkml:trace>
  <inkml:trace contextRef="#ctx0" brushRef="#br0" timeOffset="1">0 0 3225,'140'80'1191,"-112"-63"-395,-29-1-717,-1-1 0,-1 0 0,0 0 0,-1 0 0,-1 0 0,0 0 0,-9 16 0,7-17-99,1 0 0,0 1 0,1-1-1,1 1 1,1 0 0,0 1 0,-1 18 0,12-33 2503,6-2-2038,0 0 1,0-2 0,-1 1-1,1-2 1,-1 0-1,0 0 1,0-2 0,24-12-1,-5-1-784,0-1 0,33-28-1,-28 15-2552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0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3065,'0'0'5267,"29"17"-3423,-4-8 1451,-1 0 1,36 6 0,55 1 847,121-13-3211,-128-5 542,-108 2-1470,21 0 251,1 0-1,-1 1 1,0 2 0,36 7 0,-41-5-71,31 10 297,1-2 0,1-3-1,72 8 1,512-13 556,-359-7 121,983 9-583,-748 16-575,-2 0 0,147-19 0,-624-5 0,1 0 0,0-2 0,-1-2 0,0-1 0,0-1 0,33-12 0,-6 1 0,1 3 0,92-13 1,123 7-10,195 14-830,-437 8 746,0 1 1,-1 2-1,44 10 0,87 34-1339,-160-47 1220,0 0-1,1-1 1,-1 1 0,1-1 0,-1 0-1,1 0 1,-1 1 0,1-1-1,-1 0 1,1 0 0,-1 0-1,1 0 1,-1-1 0,1 1-1,-1 0 1,1-1 0,-1 1-1,1-1 1,-1 1 0,0-1-1,1 0 1,-1 1 0,0-1 0,0 0-1,1 0 1,-1 0 0,0 0-1,0 0 1,0 0 0,0 0-1,0-1 1,0 1 0,-1 0-1,1-1 1,1-1 0,1-5-1025,0 0 1,-1 0-1,0 0 0,0 0 1,0-11-1,-1 8-841,5-48-6353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1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8178,'0'0'4033,"16"64"-4033,-16-36-280,0 4-441,0 4-383,0-1-688,9-10-273,-5-11-999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7706,'0'0'5817,"-46"184"-3865,46-109-607,0 6-489,0-3-136,0-3-248,8-5-152,1-2-240,-5-12-80,-4-6-408,0-11-792,0-11-545,0-17-127,0-22-5089,0-21 1375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2809,'168'96'5489,"-164"-96"-4409,8-4-112,13 1 48,9-1 577,12 1-761,0-1-576,1 1-128,-6 3-128,-11 0-208,-18 0-968,-20 0-4898,-30 14 1890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1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6009,'0'0'6943,"0"31"-6605,0 99-296,0-123-138,-1-1 0,1 1-1,1-1 1,-1 1-1,1 0 1,0-1 0,0 1-1,4 7 1,-4-13 32,0-1-1,0 1 1,0 0 0,0 0-1,0-1 1,0 1 0,1-1-1,-1 1 1,0-1-1,1 1 1,-1-1 0,0 0-1,1 0 1,-1 1 0,0-1-1,1 0 1,-1 0 0,0-1-1,1 1 1,-1 0-1,0 0 1,1-1 0,-1 1-1,0 0 1,3-2 0,3-1-64,1 0 1,-1 0 0,0 0-1,0-1 1,0 0 0,-1-1 0,0 1-1,1-1 1,-2 0 0,1-1-1,8-9 1,17-15-487,-9 11 271,1 2 1,0 0-1,29-15 1,-40 26 431,0 1 0,1 0 0,-1 0 0,1 2 0,0-1 0,0 1 0,0 1 0,0 1 0,15-1 0,-27 2-55,-1 0 0,1 0 1,-1 0-1,1 1 1,-1-1-1,0 0 0,1 0 1,-1 0-1,0 0 0,1 1 1,-1-1-1,1 0 0,-1 0 1,0 1-1,1-1 0,-1 0 1,0 0-1,0 1 0,1-1 1,-1 0-1,0 1 1,0-1-1,1 1 0,-1-1 1,0 0-1,0 1 0,0-1 1,0 0-1,0 1 0,0-1 1,1 1-1,-1 20 744,-1-16-632,0 0 0,0 0 0,-1 0 0,1 0 0,-1 0 0,-4 7 0,-7 2-138,0 1 0,-2-2-1,0 0 1,0-1 0,-1 0 0,-33 17-1,16-8-478,-44 28-1919,5-8-1663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1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8626,'0'0'5281,"23"19"-5266,-23-19-15,98 75-474,-93-71 369,0-2 1,0 1-1,0 0 0,1-1 0,-1 0 0,1 0 0,-1-1 1,1 0-1,0 0 0,0 0 0,0-1 0,0 1 0,-1-1 1,1-1-1,0 1 0,10-3 0,-2 1-211,32-6-607,80-26-1,-34 7 414,-75 23 497,13-4-554,50-6-1,-69 13 1394,-1 0 1,1 1-1,0 1 1,20 3-1,3 7 1669,-28-9-2326,-1 0 0,1 0 0,0 0 0,0-1 0,1 1 1,-1-2-1,8 1 0,118-8-2204,-86 2 53,-1 2-1,65 5 1,-100 1 2102,1 0 1,-1 1-1,0 0 0,0 0 0,0 1 1,-1 0-1,0 1 0,0 0 0,0 0 1,14 14-1,18 11-21,-20-19-3027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1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2745,'0'0'0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13 366 2288,'-13'5'16016,"14"-10"-15957,-1-1-1,1 1 1,0 0 0,1 0 0,-1 0-1,1 0 1,0 0 0,0 0 0,0 0-1,6-6 1,36-47-3,-26 36 57,-15 19-120,-1 0-1,1 1 1,0-1 0,0 1 0,0 0-1,0 0 1,1 0 0,-1 0 0,1 0 0,-1 1-1,1 0 1,-1 0 0,1 0 0,0 0-1,0 0 1,-1 1 0,1-1 0,0 1 0,0 0-1,0 0 1,4 1 0,-3 0 0,0 0 0,-1 0 1,1 0-1,0 0 0,-1 0 0,1 1 0,-1 0 0,0 0 1,1 1-1,-1-1 0,0 1 0,0 0 0,-1 0 0,1 0 1,0 0-1,2 4 0,-5-6 10,17 24 60,1 0-1,1-2 0,1 0 0,36 30 1,-50-48-52,0 0 0,0-1 1,0 0-1,0 0 1,1-1-1,0 1 0,-1-2 1,1 1-1,14 2 1,-16-5 0,0 0 0,0 0 0,0 0 0,0 0 1,0-1-1,0 0 0,0 0 0,0-1 1,-1 0-1,1 0 0,-1 0 0,1 0 0,-1-1 1,0 0-1,6-4 0,13-11-304,-1-1-1,-1-1 1,0-1-1,-2-1 1,27-36-1,77-130-10098,-93 133 4421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 1408,'0'0'7821,"-3"-1"-6654,-11-5 4062,19 6-4184,9 0-673,1 0 0,0 0 0,-1 1 1,1 1-1,0 1 0,-1 0 0,0 0 0,0 2 0,0 0 0,26 13 0,-30-12-320,0 0-1,0 0 0,0 1 1,-1 1-1,-1 0 1,1 0-1,11 14 1,-16-15-14,0-1 1,0 1 0,-1-1 0,0 1 0,0 0 0,-1 0-1,1 1 1,-2-1 0,1 0 0,-1 1 0,0-1-1,0 15 1,-1-13-4,0 0-1,0 0 1,-1 0-1,0 0 0,0 0 1,-1-1-1,0 1 1,-1 0-1,0-1 1,0 1-1,-1-1 0,0 0 1,0 0-1,-1-1 1,-6 10-1,-44 47 41,-74 67 1,-8 9-751,137-140 672,0 0-1,0 0 1,0 0-1,0 1 1,0-1 0,0 0-1,-1 0 1,1 0-1,0 0 1,0 1 0,0-1-1,0 0 1,0 0-1,0 0 1,0 1-1,0-1 1,0 0 0,0 0-1,0 0 1,0 1-1,0-1 1,0 0 0,0 0-1,0 0 1,0 0-1,1 1 1,-1-1 0,0 0-1,0 0 1,0 0-1,0 0 1,0 1 0,0-1-1,0 0 1,1 0-1,-1 0 1,0 0 0,0 0-1,0 0 1,0 1-1,1-1 1,-1 0 0,0 0-1,0 0 1,0 0-1,0 0 1,1 0-1,-1 0 1,0 0 0,0 0-1,19 5 106,19-2 399,215-2 1974,-136-2-3740,-116 1 995,0 1 0,0-1 0,0 0 0,0 0 0,0 0 0,0 0 0,0 0 0,0 0 0,0-1 0,0 1 0,0 0 0,-1 0 0,1-1 0,0 1 0,0 0 0,0-1 0,0 1 0,-1-1 0,1 1 0,0-1 0,0 0 0,-1 1 0,1-1 0,0 0 0,-1 1 0,1-1 0,-1 0 0,1 0 0,-1 1 0,1-1 0,-1 0 0,1 0 0,-1 0 0,0 0 0,0 0 0,1 0 0,-1 1 0,0-1 0,0 0 0,0 0 0,0-1 0,4-22-5174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5281,'0'0'8693,"0"30"-7198,0 103-196,-1-88-686,-1-1-1,-3 0 1,-12 58 0,-45 100-58,57-186-545,5-12 2,-1 0 1,0 0-1,0-1 0,-1 1 0,1 0 0,-1-1 0,-2 5 1,3-7-63,1-8-106,1 0 0,0 0-1,0 0 1,0 0 0,1 0 0,0 0-1,1 0 1,-1 0 0,1 1-1,4-7 1,6-6-1155,26-33 0,-10 15 754,-28 36 560,0-1-1,1 0 1,-1 1 0,0-1 0,0 1-1,1 0 1,-1-1 0,1 1 0,0 0-1,-1 0 1,1 0 0,0 0-1,-1 0 1,1 0 0,0 1 0,0-1-1,0 0 1,0 1 0,0 0 0,0-1-1,0 1 1,-1 0 0,1 0 0,0 0-1,0 0 1,0 0 0,0 1 0,0-1-1,0 1 1,0-1 0,0 1-1,2 1 1,0 0 6,0 0 0,0 1 0,0-1 0,-1 1 0,1 0 0,-1 1 0,1-1 0,-1 0 0,0 1 0,0 0 0,-1-1 0,3 6 0,3 8-183,11 22 814,-18-37-823,0-1 0,0 1 0,0-1-1,0 0 1,0 1 0,0-1-1,0 0 1,1 0 0,-1 0 0,0 0-1,1 0 1,-1 0 0,0 0-1,1 0 1,-1-1 0,1 1 0,0 0-1,-1-1 1,1 1 0,2-1 0,2 0-936,20-2-3285,-9-10 1089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3825,'0'0'6929,"222"-18"-6081,-163 18-255,-9 0-281,-8 0-152,-8 0-96,-9 0-64,-17 0-240,-3 0-721,-22-11-6104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3345,'0'0'10429,"0"24"-9352,-4 168 522,4-151-1517,0 18-876,0-21-4748,13-54 1343,3-7 1163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5369,'0'0'8978,"-42"202"-8754,33-149-224,9-4-88,0-6-1096,0-8-1521,0-6-1448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2232,'0'0'13083,"244"-11"-13083,-190 18 0,-8 7-1200,-16 15-1184,-14-8-1721,-16 0-1088</inkml:trace>
  <inkml:trace contextRef="#ctx0" brushRef="#br0" timeOffset="1">1 379 9178,'0'0'9898,"315"-25"-9498,-206 18-264,-9 0 0,-11 3-136,-6 1-1696,6-11-1305,-22 3-2104,-17-10-1848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5465,'0'0'9762,"201"0"-9202,-150 7-112,-9 0-295,-4 0 7,-9 0-160,-8 0-209,-4 0-999,-5-3-2281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1:3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7362,'0'0'12086,"0"12"-10771,1 114 3033,-7 202-1234,4-313-3264,1 1 135,-1-1 0,-7 27 0,9-40-205,-1 0 1,1 1-1,-1-1 1,0 0-1,0 0 1,0 1-1,0-1 0,0 0 1,0 0-1,-1 0 1,1 0-1,-1-1 1,1 1-1,-1 0 0,0-1 1,0 1-1,0-1 1,0 1-1,0-1 1,0 0-1,0 0 1,0 0-1,0 0 0,-3 1 1,-17-1-6731,1-1-2120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0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2705,'0'0'11858,"-4"0"-10722,4 7-1192,0 10-112,0 8-376,-9 21-1840,-8-7-2153,-4-7-2113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0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6161,'0'0'6418,"-12"96"-5730,12-75-168,4-10-64,-4 0-232,4-8 16,0-3-240,1 4-248,3 6-1584,5 4-2177,-5-7-328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1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6817,'0'0'12755,"-46"22"-14779,0 10-777,-13-1-3856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1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9410,'0'0'5764,"42"-7"-3076,-24 5-2375,64-11 657,0-4 1,81-27-1,263-111-527,-247 82-6777,-176 72 4805,-8 2 715,-4 1 745,0 0 0,0 1 0,1 1 0,0-1 0,-1 1 0,1 1 0,1-1 0,-1 1 0,1 1 0,-9 7 0,-8 8 156,-37 43 0,42-40 180,0 2 0,1 0 0,2 1 0,1 0 0,-18 45 0,14-21 105,3 1 0,-14 72 0,33-128-454,0 1 1,0 1-1,0-1 1,1 0-1,-1 1 1,1-1-1,-1 1 1,1 0-1,7-3 1,52-21-23,-46 22 25,1 0 1,-1 1-1,1 1 1,30 0 0,-47 2 69,0 0 0,0 0 0,-1 0 0,1 0 0,0 0 0,0 1 0,-1-1 0,1 0 0,0 0 0,-1 1 0,1-1 0,0 1 0,-1-1 0,1 0 0,0 1 0,-1-1 0,1 1 0,-1-1 0,1 1 0,-1-1 0,1 1 0,-1 0 0,1-1 0,-1 1 0,0 0 0,1-1 0,-1 1 0,0 0 0,1 0 0,-1-1 0,0 1 0,0 0 0,0 0 0,0-1 0,0 1 0,0 0 0,0 0 0,0-1 0,0 2 0,0 2-8,-1 1 1,1-1 0,-1 0 0,0 0 0,0 0-1,-3 6 1,-3 2 11,-1 0 0,0 0 0,-1-1 0,0 0 0,-1-1 0,0 1 0,-22 15 0,24-19 2,-38 33-46,-2-2-1,-2-2 1,-2-2-1,-1-2 1,-1-3-1,-69 27 1,105-50-45,1-1 0,-1-1-1,0-1 1,0 0 0,0-1 0,-29-1 0,46 16 330,1 6 256,1 0 0,1-1-1,1 1 1,6 22 0,-7-36-412,1-1 1,0 1-1,0-1 0,1 0 1,0 0-1,0 0 0,1 0 1,0-1-1,1 1 0,-1-1 0,1-1 1,1 1-1,9 7 0,-14-12-79,0-1 0,0 1-1,1-1 1,-1 0 0,1 1-1,-1-1 1,1 0 0,0 0-1,-1-1 1,1 1 0,0-1-1,0 1 1,-1-1 0,1 0-1,0 0 1,0 0 0,0 0-1,-1 0 1,1-1 0,0 1-1,0-1 1,3-1 0,-1-1 14,0 1 0,-1 0 0,0-1 0,1 0 0,-1 0 0,0-1 0,0 1 0,-1-1 1,1 0-1,4-6 0,19-26 10,1 2 1,2 0 0,0 2 0,3 2-1,59-44 1,-69 59-48,1 0 0,1 1-1,0 2 1,0 0 0,2 2 0,-1 1-1,1 1 1,0 1 0,55-6 0,-63 11-5,-1 1 1,0 1-1,29 3 1,-41-3 20,-1 1 1,1 1 0,-1-1-1,0 1 1,0 0-1,0 0 1,0 0-1,0 1 1,-1 0-1,1 0 1,-1 0-1,1 0 1,-1 1-1,0 0 1,5 6-1,-2-1 39,-1 0 0,-1 0 1,0 1-1,0 0 0,-1-1 0,0 2 0,0-1 0,-1 0 0,-1 1 0,2 11 0,-1 13 428,-1 62-1,-2-58-386,-1-38-162,1-1 0,0 1 1,0 0-1,0-1 0,0 1 0,0-1 0,0 1 0,1-1 0,-1 1 0,0 0 0,0-1 0,0 1 0,0-1 0,1 1 0,-1-1 0,0 1 0,1-1 0,-1 1 0,0-1 0,1 1 0,-1-1 0,0 0 1,1 1-1,-1-1 0,1 1 0,-1-1 0,1 0 0,-1 1 0,1-1 0,-1 0 0,2 1 0,-1-1-195,1 0 0,-1 0-1,1 0 1,-1 0 0,0-1 0,1 1 0,-1 0 0,1-1-1,-1 1 1,0 0 0,1-1 0,-1 0 0,2 0 0,25-23-4524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1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7482,'0'0'1961,"-2"26"-4286,0 0 1791,-1 1 1,-8 30-1,9-51 390,-1-1 1,0 1-1,0-1 0,0 1 0,-1-1 0,1 0 0,-1 0 1,0 0-1,-1-1 0,1 1 0,-1-1 0,0 0 1,0-1-1,0 1 0,0-1 0,-11 5 0,-1 2-70,-123 68 1761,139-77-1467,-1-1 30,1 0 0,0 0 0,0 1 1,0-1-1,0 1 0,0-1 0,0 1 0,0 0 0,0-1 1,0 1-1,0 0 0,0-1 0,0 1 0,1 0 0,-1 0 0,0 0 1,1 0-1,-1 0 0,0 0 0,1 0 0,-1 0 0,1 0 0,-1 0 1,1 0-1,0 0 0,-1 0 0,1 1 0,0-1 0,0 0 0,0 0 1,0 2-1,1-2-33,0 0 0,1-1 0,-1 1 0,0 0 0,1-1 0,-1 1 1,1 0-1,-1-1 0,1 0 0,-1 1 0,1-1 0,-1 0 0,1 0 0,-1 0 0,1 0 1,-1 0-1,3 0 0,0 0 74,20 1-29,-1 0 0,1-2 0,-1 0 1,1-2-1,-1 0 0,0-2 0,0 0 1,41-17-1,-57 19-117,25-9-119,-32 12 110,1 0 0,-1-1 1,1 1-1,0 0 0,-1 0 0,1 0 1,0 0-1,-1 0 0,1 0 0,0 1 1,-1-1-1,1 0 0,-1 0 0,1 0 1,0 1-1,-1-1 0,1 0 0,-1 1 1,1-1-1,-1 0 0,1 1 0,-1-1 1,1 0-1,-1 1 0,1-1 0,-1 1 1,1-1-1,-1 1 0,0 0 0,1-1 1,-1 1-1,0-1 0,0 1 0,1-1 1,-1 1-1,0 0 0,0-1 0,0 1 1,0 0-1,0-1 0,0 1 1,0 0-1,0-1 0,0 1 0,0 0 1,-3 63 699,-2 0 0,-26 114 0,-47 304-7,69-415-657,8-56-48,-4 25-410,-13 52 0,17-85 45,-2-39 317,2 0 1,1 0 0,2 1-1,1-1 1,2 0-1,11-41 1,6 9-590,3 1-1,3 1 1,3 1 0,2 1 0,68-95-1,-101 159 680,0 0 0,0 0-1,1 0 1,-1 0 0,0 0-1,0 0 1,0 0 0,0 0-1,0 0 1,0 0 0,1 0-1,-1 0 1,0 0 0,0 0-1,0 0 1,0 0 0,0 0-1,0 0 1,1 0 0,-1 0-1,0 0 1,0 0 0,0 0-1,0 0 1,0 0 0,0 0-1,0 0 1,1 0 0,-1 1-1,0-1 1,0 0 0,0 0-1,0 0 1,0 0 0,0 0-1,0 0 1,0 0 0,0 1-1,0-1 1,0 0 0,1 0-1,-1 0 1,0 0 0,0 0-1,0 0 1,0 0 0,0 1-1,0-1 1,0 0 0,0 0-1,0 0 1,0 0 0,0 0-1,0 1 1,0-1 0,0 0-1,-1 0 1,1 0 0,0 0-1,0 0 1,0 0 0,0 0-1,0 1 1,2 19 823,-4 24 96,-12 23-254,9-48-979,1 0 0,1 1 0,-2 30 0,5-50 252,0 1 0,1-1 0,-1 1 0,0-1 0,1 0-1,-1 1 1,0-1 0,1 0 0,-1 1 0,0-1 0,1 0 0,-1 1 0,1-1 0,-1 0 0,0 0 0,1 0 0,-1 1 0,1-1 0,-1 0 0,1 0 0,-1 0 0,1 0 0,-1 0 0,1 0 0,-1 0 0,1 0 0,0 0 0,20 0 6,-16-1-53,5 1 31,-1-2 0,1 1 1,-1-1-1,0-1 0,0 1 0,0-1 0,0-1 1,0 0-1,-1 0 0,1-1 0,8-7 0,24-11-404,-35 20 386,0 1 0,0 0 0,0 1 0,0-1 0,1 1 0,-1 0 0,0 0 0,0 1-1,10 0 1,-13 0 39,-2 1 24,0-1-1,0 1 1,-1-1-1,1 0 0,0 1 1,-1-1-1,1 1 1,0 0-1,-1-1 1,1 1-1,-1-1 1,1 1-1,-1 0 0,1 0 1,-1-1-1,0 1 1,1 0-1,-1 0 1,0-1-1,0 1 1,1 0-1,-1 0 0,0 0 1,0-1-1,0 1 1,0 0-1,0 0 1,0 0-1,0 1 0,-1 34 76,1-26-45,-1 2 65,-1 0 0,0-1-1,-1 1 1,0-1-1,-1 1 1,0-1 0,-1 0-1,0-1 1,0 1 0,-10 12-1,8-12 12,0-1 0,1 1-1,1 0 1,0 0 0,0 1 0,1 0-1,1 0 1,0 0 0,0 0-1,-1 18 1,4-27-129,1-1 0,-1 1 0,1-1-1,-1 1 1,1-1 0,0 0 0,0 1 0,0-1 0,0 0-1,0 1 1,1-1 0,-1 0 0,1 0 0,-1 0 0,1 0-1,0-1 1,3 4 0,39 24-200,-41-27 251,-2-2-8,-1 0 0,1 0 1,-1 1-1,1-1 0,-1 0 0,1 0 0,-1 1 1,1-1-1,-1 0 0,1 1 0,-1-1 1,0 0-1,1 1 0,-1-1 0,0 0 1,1 1-1,-1-1 0,0 1 0,1-1 0,-1 1 1,0-1-1,0 1 0,0-1 0,1 1 1,-1-1-1,0 1 0,0-1 0,0 1 1,0-1-1,0 1 0,0 0 0,0-1 0,0 1 1,0-1-1,0 1 0,-1 0 0,0 0 68,0 0-1,0 0 0,0 0 0,0 0 1,0 0-1,0 0 0,0 0 1,-1 0-1,1 0 0,0-1 0,0 1 1,-1-1-1,1 1 0,-3 0 1,-45 13 129,-1-2 1,0-2 0,0-3-1,-73 2 1,118-8-302,-1-1-1,0-1 1,0 1 0,1-1-1,-1 0 1,0 0 0,-6-3-1,10 3 15,0 0-1,1 0 1,-1 0 0,0 0-1,1 0 1,-1-1-1,1 1 1,-1-1-1,1 1 1,0-1-1,-1 0 1,1 1-1,0-1 1,0 0-1,0 0 1,1 0-1,-1 0 1,0 0-1,1 0 1,-1 0 0,1 0-1,-1-2 1,0-4-123,0 0 1,0 1-1,1-1 1,0 0 0,0 1-1,3-14 1,-3 19 224,1 0 1,-1 0 0,1-1-1,0 1 1,0 0 0,0 0-1,0 0 1,0 0-1,0 0 1,0 0 0,1 0-1,-1 0 1,1 1 0,0-1-1,-1 0 1,1 1-1,0-1 1,0 1 0,0 0-1,0 0 1,0 0 0,0 0-1,0 0 1,0 0-1,4-1 1,3 1 342,1 0 0,0 0 1,0 1-1,-1 0 0,1 0 0,0 1 0,-1 1 0,1 0 1,-1 0-1,1 1 0,-1 0 0,0 0 0,0 1 1,0 0-1,14 10 0,4 4 216,0 2 0,-2 0 0,31 33 0,-51-48-634,-1 0-1,1 0 0,-1 0 1,0 1-1,0-1 1,-1 1-1,0 0 1,0 0-1,0 0 0,2 8 1,3 40-3280,-7-20-1236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5369,'0'0'6019,"13"13"-5562,43 43-138,-53-52-288,1 0-1,-1 0 1,0 0 0,0 1 0,0-1 0,0 1-1,1 5 1,-3-8-22,0 0 0,0 0 1,0 0-1,0 0 0,0 0 0,0-1 0,1 1 0,-1 0 0,0-1 1,3 3-1,0-40 956,-3 27-975,-1 1-1,2-1 0,-1 1 0,1 0 1,0 0-1,1 0 0,0 0 1,0 0-1,1 0 0,0 1 1,1 0-1,-1 0 0,7-8 1,-7 11-20,1-1 1,-1 1 0,1 0 0,0 0-1,1 1 1,-1-1 0,1 1 0,-1 0-1,1 1 1,0 0 0,0-1 0,0 2-1,0-1 1,0 1 0,1 0 0,-1 0-1,12 0 1,-17 2 28,1-1 0,-1 0 0,0 1-1,0-1 1,0 1 0,-1-1 0,1 1 0,0 0 0,0-1-1,0 1 1,0 0 0,0-1 0,-1 1 0,1 0 0,0 0-1,-1 0 1,1 0 0,-1 0 0,1 0 0,-1 0 0,1 0 0,-1 0-1,0 0 1,1 0 0,-1 0 0,0 0 0,0 0 0,0 0-1,0 0 1,0 0 0,0 2 0,0 47 2,0-36-2,-1 20-106,0-19-463,1-1 1,0 0 0,1 0-1,5 24 1,5-11-2895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1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9786,'0'0'4741,"46"-4"-4326,-2 1-350,16-1-22,-1-3-1,0-2 0,65-20 1,-81 17-49,84-21-56,-111 30-18,0 0 1,0 1 0,0 1 0,0 1 0,28 2 0,-41-1 73,-1 0 0,1 0 1,0 1-1,0-1 0,-1 0 0,1 1 1,-1 0-1,1-1 0,-1 1 1,1 0-1,-1 0 0,0 0 0,0 1 1,0-1-1,0 0 0,-1 1 1,1 0-1,-1-1 0,1 1 0,-1 0 1,0 0-1,0-1 0,0 1 0,-1 0 1,1 0-1,0 0 0,-1 3 1,3 15 34,-1-1 1,-1 40 0,-2-41-3,3 78-16,-6 138 145,1-210-290,0 0 0,-2 0-1,0 0 1,-2-1 0,-1 0 0,-1 0-1,-12 24 1,18-44 17,0 1 1,1-1-1,-2 1 1,1-1-1,0 0 0,-1-1 1,0 1-1,0 0 1,0-1-1,0 0 0,-5 3 1,7-5 4,0 0 1,0-1-1,0 1 1,0 0-1,0 0 1,0-1-1,-1 0 1,1 1-1,0-1 1,0 0-1,0 0 1,-1 0-1,1 0 1,0 0 0,0-1-1,0 1 1,0-1-1,-1 1 1,1-1-1,0 0 1,0 0-1,0 0 1,0 0-1,0 0 1,1 0-1,-1-1 1,0 1-1,0 0 1,-2-4-1,0-1-426,-1 0 0,1-1 0,0 1 0,1-1 0,-4-9 0,7 16 524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1064,'0'0'8066,"-67"184"-6762,34-63-488,-5 13 57,9-3-233,-1-14-640,5-11-328,0-24-1337,-13-29-327,9-28-1049,-5-25-223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592 109 7001,'0'0'11919,"-39"-21"-11570,-126-57-267,161 76-79,-1 0 0,0 1 1,0 0-1,0 0 0,1 0 0,-1 0 1,0 1-1,-9 0 0,11 1 0,1-1-1,0 1 0,-1 0 1,1-1-1,-1 1 1,1 1-1,0-1 1,0 0-1,0 1 1,-1-1-1,-1 2 0,-15 15 38,0 0 0,1 1-1,1 1 1,1 1 0,1 0-1,-14 25 1,1 7 515,-35 87-1,46-95-142,1 2 0,3 0 0,2 0 0,2 1 0,2 1 0,-1 79 0,7-121-351,2 1 0,-1 0-1,1 0 1,0-1 0,0 1 0,1 0 0,0-1 0,1 0 0,4 11 0,-4-13-36,0 0 0,1-1 0,-1 1 1,1-1-1,0 0 0,1 0 1,-1 0-1,0 0 0,1-1 0,0 1 1,0-1-1,11 4 0,-1-1-50,1-2-1,0 0 0,0-1 1,1 0-1,-1-2 0,1 0 1,-1 0-1,32-5 1,-39 4-153,-1-2 1,1 1 0,-1-1-1,1-1 1,-1 1 0,0-1-1,0-1 1,0 1 0,0-1-1,-1-1 1,1 0 0,-1 0-1,0 0 1,-1-1 0,1 1-1,8-12 1,-4 3-1113,-1 0-1,0-1 1,-1 0 0,0 0 0,-2-1 0,0 0 0,6-20-1,-2-12-3894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2681,'0'0'6473,"122"241"-6057,-51-156-416,-12-21-968,-9-22-2425</inkml:trace>
  <inkml:trace contextRef="#ctx0" brushRef="#br0" timeOffset="1">462 560 5921,'0'0'7762,"248"184"-8018,-198-166-1913,-12-4-2112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11562,'0'0'3122,"-7"40"-1963,0 1-664,-3 14 328,3-1 0,0 89 0,7 217 876,1-367-1960,1 0 1,1 0-1,-1-1 1,1 2-1,0-1 1,1 0-1,0 1 1,0-1 0,9-9-1,-4 2-235,12-18-299,2 1 0,1 1 1,2 1-1,0 1 0,2 1 0,1 2 0,55-38 0,-76 58 781,0 1 0,1 0 0,-1 1-1,1-1 1,0 1 0,0 1 0,0 0 0,0 0-1,1 1 1,-1 0 0,11 1 0,-17 0 67,0 1 1,0 0 0,0-1-1,0 1 1,0 0 0,0 1 0,0-1-1,-1 0 1,1 1 0,-1-1-1,1 1 1,-1 0 0,1 0 0,-1 0-1,0 0 1,0 1 0,0-1-1,0 0 1,-1 1 0,1-1 0,-1 1-1,2 3 1,6 10 471,-2 1 1,9 27 0,-9-26-108,-5-12-334,3 8 334,0 0 0,1 0 1,1-1-1,12 20 0,-17-30-376,0 0 0,1 0 0,-1-1-1,1 1 1,-1 0 0,1-1 0,0 0 0,0 1-1,0-1 1,0 0 0,1-1 0,-1 1 0,0 0-1,1-1 1,-1 0 0,1 0 0,0 0 0,-1 0-1,1-1 1,0 1 0,-1-1 0,1 0 0,0 0 0,4-1-1,1-1-344,-1 0 0,0 0-1,-1-1 1,1 0-1,0-1 1,-1 0 0,0 0-1,0 0 1,0-1-1,0 0 1,-1 0 0,0-1-1,8-8 1,33-47-6895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4681,'0'0'7834,"84"67"-7674,-76-25-160,-8 1-776,0-1-1545,-12-10-1144,-22-11-2088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5081,'0'0'2614,"-4"32"-1254,0-5-1041,-4 35 683,-1 94 0,8-80-353,-1-25-410,2 0 1,3 0 0,13 80-1,-15-129-253,-1 0-1,0 0 0,1-1 0,-1 1 0,1 0 0,-1 0 1,1-1-1,0 1 0,0 0 0,0-1 0,0 1 0,0-1 0,0 1 1,0-1-1,1 1 0,-1-1 0,0 0 0,1 0 0,1 2 1,-1-3 4,-1 0 1,0 1 0,1-1 0,-1 0 0,0 0-1,1 0 1,-1 0 0,0 0 0,0-1 0,1 1-1,-1 0 1,0 0 0,1-1 0,-1 1 0,0-1 0,0 1-1,0-1 1,0 0 0,1 0 0,0-1 0,7-5 2,-1-1 0,0 0 0,0 0 0,10-16 1,-15 20 25,42-55 22,93-93 0,-111 127-32,1 0 1,2 2-1,0 1 0,2 1 0,48-23 1,-69 38-20,0 2 1,1-1-1,-1 1 1,1 1-1,0 0 1,0 0-1,23 0 1,-34 3 13,-1 0 0,1 0 0,0 0 0,0 0 0,0 1 0,-1-1 0,1 0 0,0 1 0,-1-1 0,1 1 0,0-1 0,-1 1 0,1-1 0,0 1 1,-1-1-1,1 1 0,-1-1 0,1 1 0,-1 0 0,1-1 0,-1 1 0,0 0 0,1 0 0,-1-1 0,0 1 0,1 0 0,-1 0 0,0-1 0,0 1 0,0 0 0,0 0 1,0 0-1,0 0 0,0-1 0,0 1 0,0 1 0,-4 34 330,1-26-266,-1 1 0,0-1 1,0 0-1,-1-1 0,0 1 0,0-1 1,-1 0-1,-13 15 0,-68 65 31,60-62-80,-141 121-15,123-110-4,45-38-2,0 0 1,1 0-1,-1 0 0,0 0 0,1 0 1,-1 0-1,0 1 0,0-1 0,1 0 1,-1 0-1,0 0 0,0 0 1,1 0-1,-1 0 0,0 0 0,0 1 1,0-1-1,1 0 0,-1 0 1,0 0-1,0 1 0,0-1 0,1 0 1,-1 0-1,0 0 0,0 1 1,0-1-1,0 0 0,0 0 0,0 1 1,0-1-1,1 0 0,-1 1 1,0-1-1,0 0 0,0 0 0,0 1 1,0-1-1,0 0 0,0 0 0,0 1 1,0-1-1,-1 0 0,1 0 1,0 1-1,0-1 0,0 0 0,0 1 1,0-1-1,0 0 0,0 0 1,-1 0-1,1 1 0,0-1 0,0 0 1,0 0-1,-1 0 0,1 1 1,0-1-1,0 0 0,0 0 0,-1 0 1,1 0-1,0 0 0,-1 1 1,29-1-164,-20-1 144,164 1-59,-172 1 62,1 1 0,-1-1 0,0 0 0,1 0 0,-1 1 0,0-1 0,0 0 0,0 0 0,0 1 0,0-1 0,0 0 0,0 1 0,0-1 0,0 0 0,0 0-1,-2 3 1,1 1 16,-1 1-1,0-1 0,-1 1 0,1-1 0,-1 0 1,0 0-1,0 0 0,-1 0 0,-7 7 0,-43 38 11,26-26-6,-10 11 5,-11 10 0,-1-3 0,-86 56 0,143-118-574,27-22 159,2 0 1,46-39-1,-61 61 251,-15 15 135,41-37-107,-43 40 128,0 0 0,0-1 0,0 1 1,0 1-1,0-1 0,0 0 0,0 1 1,1 0-1,-1 0 0,0 0 0,9 0 1,-12 1 6,0 1 0,-1-1 0,1 0 0,0 0 0,0 0 0,0 1 0,0-1 1,0 0-1,0 1 0,-1-1 0,1 1 0,0-1 0,0 1 0,-1-1 0,1 1 1,0-1-1,-1 1 0,1 0 0,0-1 0,-1 1 0,1 0 0,-1 0 0,1 0 0,8 29 156,-7 39 130,-2-56-235,0 194 358,0-207-430,0 1 0,0-1-1,1 1 1,-1-1 0,0 1 0,0-1 0,0 1 0,1-1 0,-1 1-1,0-1 1,1 1 0,-1-1 0,0 0 0,1 1 0,-1-1 0,0 0-1,1 1 1,-1-1 0,1 0 0,-1 1 0,1-1 0,-1 0 0,1 0-1,-1 0 1,1 1 0,-1-1 0,1 0 0,-1 0 0,1 0 0,-1 0-1,1 0 1,-1 0 0,1 0 0,-1 0 0,1 0 0,-1 0 0,1 0-1,-1 0 1,1-1 0,-1 1 0,1 0 0,-1 0 0,1 0-1,-1-1 1,1 1 0,-1 0 0,1-1 0,26-13-522,-4-6-296,-1-1 0,-1-1 1,29-38-1,16-17-628,-51 66 1564,-7 14 821,-3 23 1161,-4-16-1950,-1-5 75,1-1-1,0 1 0,0 0 0,0-1 1,0 1-1,1-1 0,0 0 0,4 8 1,-5-10-166,1-1 0,-1 1 1,1 0-1,-1-1 1,1 0-1,0 1 1,0-1-1,0 0 0,0 0 1,0 0-1,0 0 1,0 0-1,0 0 1,0-1-1,0 1 0,0-1 1,0 1-1,1-1 1,-1 0-1,0 0 0,3 0 1,0 0-39,0 0-1,1 0 1,-1-1 0,0 0-1,0 0 1,1 0 0,-1-1 0,0 1-1,0-1 1,-1 0 0,1-1-1,0 1 1,-1-1 0,1 0-1,-1 0 1,0-1 0,8-7 0,33-36-1536,58-79 0,-39 38-2464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6713,'0'0'7574,"36"-8"-6775,0 0-658,198-50 253,-119 20-339,-22 7-1297,-31 15-2426,-59 16 2084,-8 2 553,-15 8 780,0 1-1,1 0 0,-34 28 1,-52 52 885,59-47 437,-59 71 1,88-94-782,1 1 1,1 1-1,0 0 1,2 1 0,1 0-1,-9 27 1,18-42-238,-3 18-19,6-27-55,0 0 1,0 0 0,1 0-1,-1 1 1,0-1 0,0 0-1,0 0 1,0 0 0,0 0-1,0 0 1,1 0 0,-1 0-1,0 1 1,0-1 0,0 0-1,0 0 1,1 0 0,-1 0-1,0 0 1,0 0 0,0 0-1,0 0 1,1 0 0,-1 0-1,0 0 1,0 0 0,0 0-1,0 0 1,1 0 0,-1 0-1,0 0 1,0 0 0,0 0-1,0 0 1,1 0 0,-1-1-1,0 1 1,0 0 0,0 0-1,0 0 1,0 0 0,0 0-1,1-1 1,1 1-92,6-4-21,1-1-1,-1 0 1,0-1 0,0 1 0,0-1 0,-1-1 0,0 0 0,0 0 0,10-14 0,5-4-243,11-11-76,-9 9 248,0 2 1,34-27-1,-50 46 208,0 0-1,1 0 1,-1 1 0,2 0-1,-1 0 1,0 1 0,1 0-1,0 1 1,0 0 0,0 1-1,0 0 1,11-1 0,-11 2 29,19 1 26,-28 0-48,0 0-1,0 1 1,-1-1 0,1 0-1,0 0 1,0 1 0,-1-1 0,1 1-1,0-1 1,0 0 0,-1 1-1,1-1 1,-1 1 0,1 0 0,0-1-1,-1 1 1,1-1 0,-1 1-1,0 0 1,1-1 0,-1 1 0,1 0-1,-1 0 1,0-1 0,0 1-1,1 0 1,-1 0 0,0 0-1,0-1 1,0 2 0,1 5 96,-2 0 0,1 0-1,-1 0 1,0 0 0,0 0 0,0-1 0,-1 1 0,0 0 0,-1-1 0,0 0-1,0 1 1,0-1 0,0 0 0,-1-1 0,0 1 0,-8 8 0,-7 5 354,0 0 1,-44 31-1,37-30-179,19-14-203,-9 7 80,0-1 1,-1 0-1,-1-1 1,-20 9-1,38-20-158,0 0 0,0 0-1,0 0 1,0 0-1,0 0 1,-1 0-1,1 0 1,0 0 0,0 1-1,0-1 1,0 0-1,-1 0 1,1 0-1,0 0 1,0 0 0,0 0-1,-1 0 1,1 0-1,0 0 1,0 0-1,0 0 1,0 0-1,-1 0 1,1-1 0,0 1-1,0 0 1,0 0-1,0 0 1,-1 0-1,1 0 1,0 0 0,0 0-1,0 0 1,0 0-1,0-1 1,-1 1-1,1 0 1,0 0 0,0 0-1,0 0 1,0-1-1,0 1 1,-1-11-155,1 4-58,1-10-225,1 0 0,0 0 0,1 1 0,1-1 0,0 1 0,2-1 0,6-16 0,1 1-218,31-93-2111,-4 4-152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3281,'0'0'7217,"3"45"-5119,2 4-1510,8 233 2310,-13 182-1932,0-463-1050,0 0 0,0 0 1,0 0-1,0 0 0,0 0 0,-1 0 1,1 0-1,0 0 0,0 0 1,-1-1-1,1 1 0,-1 0 1,1 0-1,-1 0 0,1 0 1,-1 0-1,1 0 0,-1-1 0,0 1 1,1 0-1,-1-1 0,0 1 1,0 0-1,0-1 0,1 1 1,-3 0-1,0 0-17,1 0 0,-1-1 1,1 1-1,-1-1 0,1 0 0,-1 0 0,0 0 1,1 0-1,-1 0 0,-3-1 0,-3-1-79,0 0-1,1-1 1,-1 0-1,1 0 1,-12-7-1,7 2-34,-10-6 23,-1 0 0,-24-9 0,42 21 129,0-1 0,0 1 0,0 0 0,0 1 0,-1-1 0,1 1 0,0 1 0,-1-1 0,1 1 0,-1 0 0,1 1 0,-1-1 0,1 1 0,-7 2 0,12-2-1,-1-1 0,0 1 0,1 0 1,-1 0-1,1 0 0,-1 0 0,1 0 1,-1 0-1,1 0 0,0 0 0,0 1 1,-1-1-1,1 0 0,0 1 0,0-1 1,0 1-1,1 0 0,-1-1 0,0 1 0,1-1 1,-2 3-1,-1 37-1083,3-40 1124,0 0 6,0-1 0,0 1 0,1-1 1,-1 1-1,1 0 0,-1-1 0,1 1 0,-1-1 0,1 1 0,-1-1 1,1 1-1,-1-1 0,1 0 0,0 1 0,-1-1 0,1 1 0,0-1 0,-1 0 1,1 0-1,0 0 0,-1 1 0,1-1 0,0 0 0,-1 0 0,1 0 1,0 0-1,0 0 0,-1 0 0,1 0 0,0 0 0,-1 0 0,1-1 0,1 1 1,28-7 77,-15-3 19,-1 0 1,0-1-1,-1-1 0,-1 0 0,0 0 1,0-2-1,10-14 0,-3 4 11,208-276 164,-125 160-575,-8-1 731,-93 139 1481,-10 37-694,2-9-991,5-13-129,0-1 1,0 1 0,2 0 0,0 0 0,1 13 0,0-22-77,-1 1 0,1-1 0,0 1 0,1-1 1,-1 0-1,1 0 0,-1 0 0,2 1 0,-1-2 0,0 1 1,1 0-1,-1 0 0,1-1 0,0 1 0,0-1 0,1 0 1,5 5-1,9 3-62,1-1 1,35 14-1,-35-17 73,0 1-1,-1 1 1,22 15 0,-37-22 13,0 1 0,1-1 0,-2 1 1,1 0-1,0 0 0,-1 0 0,1 1 1,-1-1-1,0 0 0,0 1 0,0-1 0,-1 1 1,3 6-1,-2-1 151,0 1-1,-1-1 1,0 0 0,0 17 0,-2-21-146,1 0 0,-1 1 1,-1-1-1,1 0 1,-1 0-1,0 0 1,0 0-1,0 0 0,0-1 1,-1 1-1,0-1 1,0 1-1,0-1 0,-1 0 1,0 0-1,-7 6 1,-7 5-75,-1 0 1,-29 17 0,36-25-4,-1 2-277,-1-1 1,-1 0-1,1-1 1,-1 0-1,0-1 1,-1-1-1,1 0 1,-1-1-1,0-1 1,0-1-1,-1 0 1,-25-1-1,39-1 185,0 0 0,0-1 0,0 1-1,0-1 1,1 0 0,-1 0 0,0 0 0,0 0-1,1 0 1,-1-1 0,1 1 0,-1-1 0,1 0-1,0 1 1,0-1 0,0 0 0,0 0 0,0-1-1,0 1 1,0 0 0,1-1 0,-1 1 0,1-1-1,-1 1 1,1-1 0,0 0 0,0 1 0,-1-6-1,0-4 71,0 0 0,0 0 0,1 1 0,1-1-1,1-22 1,0 32 122,-1-1 0,1 1-1,0 0 1,0-1 0,0 1 0,1 0-1,-1 0 1,0 0 0,1 0-1,0 0 1,-1 0 0,1 0 0,0 0-1,0 1 1,0-1 0,0 1-1,0-1 1,0 1 0,0 0 0,1 0-1,-1 0 1,0 0 0,1 0 0,-1 1-1,1-1 1,-1 1 0,4-1-1,13-3 339,0 2 0,29-1 1,-32 2-183,154-3 1151,-167 4-1354,1 0 0,-1 0-1,1 1 1,-1-1 0,1 0 0,-1 1 0,0 0 0,5 1 0,-8-1-16,1-1-1,0 0 1,-1 1-1,1-1 1,-1 1 0,1-1-1,-1 1 1,1-1-1,-1 1 1,0-1 0,1 1-1,-1-1 1,0 1 0,1-1-1,-1 1 1,0 0-1,1-1 1,-1 1 0,0-1-1,0 2 1,0 0-36,0 0 1,0-1-1,0 1 1,0 0-1,-1 0 1,1-1-1,-1 1 0,1 0 1,-1-1-1,0 1 1,-1 2-1,-4 6-294,-2-1 0,1 0 0,-1 0 0,0-1 0,-1 0-1,0 0 1,-1-1 0,1 0 0,-12 6 0,-49 29-3261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5529,'0'0'5740,"36"2"-4093,-5-1-1350,-2 1-103,1-1 0,-1-1-1,1-2 1,0-1-1,-1-1 1,47-13-1,126-58 81,-171 61-829,0-2 1,0-1 0,-2-2 0,33-26 0,-55 39 94,-5 5 230,0-1 0,0 1-1,0-1 1,0 0 0,0 0 0,-1 0-1,1 1 1,-1-1 0,1-1-1,1-2 1,-3 3-397,-5 5 375,-8 7 253,-1 0-1,2 1 1,-1 1 0,1 0-1,1 1 1,0 0-1,-13 21 1,-57 109 522,-8 61-3,89-203-422,-1 0 0,1 0 0,-1 0 0,1 0 0,-1 0 0,0 0 0,1 0 0,-1 0 0,0 0 0,0 0 0,0 0 0,1 0 0,-1-1 0,0 1 0,0 0 0,0 0 0,0-1 0,0 1 0,-1-1 0,1 1 0,0-1 0,0 0 0,0 1 0,0-1 0,-1 0 0,1 0 0,0 0 0,0 0-1,0 0 1,-1 0 0,1 0 0,0 0 0,0 0 0,0 0 0,-1-1 0,-1 0 0,0 0 111,0 0 0,-1-1-1,1 1 1,0-1 0,0 0-1,0 0 1,1 0 0,-1 0 0,0 0-1,1-1 1,-4-3 0,2 0-230,-1-1 0,1 0 0,0 0 1,1 0-1,-1-1 0,1 0 1,1 1-1,0-1 0,0 0 0,0 0 1,1 0-1,0-11 0,0 18 3,1 0 0,-1 0 0,1 0 0,-1 1 0,1-1 0,-1 0 0,0 0 0,1 1 0,-1-1 0,0 0 0,1 1 0,-1-1 0,0 1 0,0-1 1,0 1-1,0-1 0,1 1 0,-1-1 0,0 1 0,0 0 0,0 0 0,0-1 0,0 1 0,0 0 0,0 0 0,0 0 0,0 0 0,0 0 0,0 0 0,0 0 0,0 1 0,0-1 0,-1 1 0,-36 5 201,31-3-132,1-1 1,1 1-1,-1 0 0,0 1 0,1-1 1,-1 1-1,1 0 0,-7 7 0,10-9 35,0 1-1,0-1 0,0 1 1,0 0-1,0-1 0,1 1 0,-1 0 1,1 0-1,0 0 0,0 0 1,0 0-1,0 0 0,0 0 1,1 0-1,0 0 0,-1 0 0,1 1 1,0-1-1,1 6 0,0-6-31,0 0 0,0-1 0,1 1 0,-1 0-1,1-1 1,-1 0 0,1 1 0,0-1 0,0 0 0,0 0-1,0 0 1,0 0 0,0 0 0,1 0 0,-1-1 0,1 1-1,-1-1 1,1 0 0,-1 0 0,1 1 0,4 0-1,7 2 184,1 0-1,28 4 1,2-4-61,-1-2 1,63-4-1,-80-1-241,-1 0-1,0-2 0,0-1 0,30-10 1,87-43-1099,16-18-1791,-20 0-2393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6073,'0'0'9962,"168"-24"-9962,-105 10-320,0 14-1304,-13 0-2273,-20 10-448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1 525 5225,'0'0'12451,"159"-96"-12451,-91 29 0,3-15-1761,13-31-1343,-13 21-1857,-21 18-96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8786,'0'0'5962,"36"7"-5788,117 23-125,-144-28-51,-1 0-1,1 1 1,-1 0-1,0 0 1,0 1-1,0 0 1,-1 1 0,13 8-1,-16-9 57,0 0 1,0 0-1,-1 0 0,1 0 0,-1 0 1,0 1-1,0 0 0,0 0 0,-1 0 1,4 9-1,-3-1 251,-1 0 0,0 0 0,-1 1 0,0-1 0,-1 0 1,-1 1-1,0-1 0,-4 18 0,2-13 47,-2 0 0,0-1 0,-1 1 0,0-1 0,-1 0 0,-18 30 0,-70 89 483,76-110-727,10-13-212,-1 0 84,0 0 1,-23 23-1,30-33-252,0-1-1,0 1 0,0-1 1,0 0-1,-1 0 0,1 0 1,0 0-1,-1-1 0,1 1 1,-1-1-1,0 0 0,0 0 1,1 0-1,-1 0 0,0-1 1,0 0-1,0 0 0,-3 0 0,5 0 98,0 0-1,0-1 0,1 1 0,-1-1 0,0 1 1,1-1-1,-1 0 0,1 1 0,-1-1 0,1 0 0,-1 0 1,1 0-1,-1 0 0,1 0 0,0-1 0,0 1 0,-1 0 1,-1-3-1,-13-25-1998,1 0 1,-20-52 0,32 73 1906,-27-70-2368</inkml:trace>
  <inkml:trace contextRef="#ctx0" brushRef="#br0" timeOffset="1">0 209 2152,'0'0'9603,"227"96"-8539,-194-64-168,-3-8-416,-9 1-328,-9-11-152,-12 1-984,0-8-1721,-17-4-583,-20-3-641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6273,'0'0'7919,"33"3"-7745,106 6-142,-13-6-32,-124-2 42,0-1 1,0 1 0,1 0 0,-1 0-1,0 0 1,0 0 0,0 0 0,0 1-1,0-1 1,0 0 0,0 1 0,0 0-1,-1-1 1,1 1 0,-1 0 0,1 0-1,-1 0 1,0 0 0,1 0 0,-1 0-1,0 0 1,0 0 0,-1 1-1,2 2 1,2 9 939,0 0-1,2 27 1,-4-28-480,21 151 1633,-12-82-3356,-6-20-2785,-5-23-1796,0-31 3998,0 8-3938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5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8418,'-193'135'2128,"193"-100"-335,34 8 311,24 10-184,18 0-463,12-4-657,4-6-408,1-4-216,-9-11-176,-5-3-688,-3-7-2025,-17-4-2904,-22-14-1232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6977,'0'0'6727,"37"0"-6219,131-2-482,-142 1-427,-1 0 0,1-2 1,0-1-1,-1-1 0,1-1 1,-2-2-1,1 0 0,-1-1 0,0-2 1,23-13-1,-34 17-392,0-1-1,-1 0 1,0 0-1,0-2 1,-1 1-1,13-14 1,-21 19 694,0 0 0,0 0 1,0 1-1,0-2 0,-1 1 1,0 0-1,0-1 0,0 1 1,0-1-1,0 1 0,-1-1 0,0 0 1,0 1-1,-1-1 0,1 0 1,-1 0-1,0 0 0,0 0 1,0 0-1,-1 1 0,0-1 0,-2-6 1,2 7 323,-1 1 0,0-1 0,0 1 0,0 0 0,-1 0 0,1 0 1,-1 0-1,1 0 0,-1 0 0,0 1 0,0-1 0,0 1 0,-1 0 0,1 0 0,-1 0 1,1 1-1,-1-1 0,1 1 0,-1 0 0,0 0 0,0 0 0,1 0 0,-1 0 1,-5 1-1,8 0-139,0 0 0,0 0 0,1 0 1,-1 0-1,0 0 0,0 0 0,0 0 1,0 0-1,1 1 0,-1-1 0,0 0 1,0 0-1,1 1 0,-1-1 0,0 1 1,0-1-1,1 1 0,-1-1 0,1 1 1,-1-1-1,0 1 0,1 0 0,-1-1 0,0 2 1,-5 23 1043,5-21-984,-7 74 3321,3 157-1,5-145-2022,0 562 1947,1-632-3401,-1-7-61,0 1-1,0-1 0,-1 1 1,-1-1-1,-5 20 0,7-32-3,0 0 1,0 0-1,-1 0 0,1-1 1,0 1-1,-1 0 0,1 0 1,0 0-1,-1 0 1,0 0-1,1-1 0,-1 1 1,1 0-1,-1 0 0,0-1 1,1 1-1,-1-1 0,0 1 1,0 0-1,0-1 0,1 1 1,-1-1-1,0 0 0,0 1 1,0-1-1,0 0 0,0 0 1,0 1-1,0-1 0,0 0 1,0 0-1,0 0 0,0 0 1,0 0-1,0 0 0,0 0 1,1-1-1,-1 1 0,-2-1 1,0 0-293,0-1 0,-1 0 0,1 1 0,0-2 0,1 1 1,-1 0-1,0 0 0,1-1 0,-5-5 0,-8-13-892,2-1 0,1 0 0,0 0 0,-14-43 0,10 24 400,-35-84-2320,4 4-947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40 209 3633,'0'-14'1810,"0"13"-1734,-1 3 441,-5 23 3025,-19 116-2272,22-120-1012,0 1 1,2-1-1,1 32 1,1-17-124,-1-36-160,0 1 0,0 0-1,0 0 1,0 0 0,0 0 0,0-1-1,0 1 1,0 0 0,0 0-1,1 0 1,-1 0 0,0-1 0,1 1-1,-1 0 1,1 0 0,-1-1-1,0 1 1,1 0 0,0-1 0,-1 1-1,1 0 1,-1-1 0,1 1-1,0-1 1,-1 1 0,1-1 0,0 0-1,0 1 1,-1-1 0,1 1-1,0-1 1,0 0 0,0 0 0,-1 0-1,1 1 1,0-1 0,0 0-1,0 0 1,0 0 0,0 0 0,-1 0-1,1 0 1,0-1 0,0 1-1,0 0 1,0 0 0,-1-1 0,2 1-1,4-2-165,-1 0 0,0 0 1,1-1-1,-1 1 0,0-1 0,7-6 0,21-18-746,53-59 0,-59 56 1146,1 1 0,52-40 0,-31 39 64,1 2-1,1 3 1,1 2 0,61-18-1,49-22-861,-124 45 630,-19 8 600,0 2 1,1 0-1,32-9 1,-51 18-479,-1-1-1,1 0 1,-1 0 0,1 1-1,-1-1 1,1 0 0,-1 1-1,1-1 1,0 0 0,-1 1 0,0-1-1,1 1 1,-1-1 0,1 1-1,-1-1 1,0 1 0,1-1-1,-1 1 1,0-1 0,1 1 0,-1 0-1,0-1 1,0 1 0,0-1-1,0 1 1,1 0 0,-1-1-1,0 1 1,0 0 0,0-1 0,0 1-1,0 0 1,-1-1 0,1 2-1,0 32 787,0-25-303,0 44 179,-2-1 0,-2 1 0,-15 74 0,9-80-794,7-28-171,0 0 0,-2-1 0,0 0 0,-1 0 0,0 0 0,-2-1 0,-10 19 1,16-34-131,0 1 1,-1-1 0,1 1-1,-1-1 1,1 0 0,-1 0-1,0 0 1,0-1 0,0 1 0,0 0-1,0-1 1,-6 2 0,7-3 101,1 1 1,-1-1 0,0 1-1,1-1 1,-1 0 0,0 0-1,0 0 1,1 0 0,-1 0-1,0-1 1,1 1 0,-1 0 0,0-1-1,1 1 1,-1-1 0,0 0-1,1 1 1,-1-1 0,1 0-1,-1 0 1,1 0 0,0 0-1,-1 0 1,1 0 0,0 0-1,0-1 1,0 1 0,0 0-1,-2-3 1,-7-18-1357,1-2 1,1 1-1,-9-45 0,3-7-1960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5993,'0'0'8346,"252"124"-8186,-206-110-16,1 0-144,-10-7-88,-7-7-1112,7 0-1609,-11-25-1280,-5-7-1872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51 7402,'0'0'6394,"38"-2"-6318,118-2-116,-94 4-314,-33-2-1075,-28 2 1398,-1 0-1,1-1 0,-1 1 0,1 0 1,-1 0-1,1-1 0,-1 1 1,1 0-1,-1-1 0,0 1 0,1 0 1,-1-1-1,1 1 0,-1-1 1,0 1-1,1-1 0,-1 1 0,0-1 1,0 1-1,1-1 0,-1 1 1,0-1-1,0 1 0,0-1 1,0 1-1,1-1 0,-1 1 0,0-2 1,0-18-273,-1 12 444,1 7 359,0 19 884,0 319 6452,-1-307-7838,-1 1 1,-2-1-1,-1 1 0,-1-1 1,-16 47-1,9-44-1254,-1 1 0,-23 38 0,32-64 732,0 0 1,0 0-1,-1-1 1,0 1 0,0-1-1,-8 6 1,13-12 366,-1 1-1,1-1 1,-1 0 0,0 0 0,1 1 0,-1-1-1,0-1 1,1 1 0,-1 0 0,0 0 0,0-1-1,0 1 1,0-1 0,0 1 0,0-1 0,0 0-1,0 0 1,0 0 0,0 0 0,0 0 0,0 0-1,0 0 1,0-1 0,0 1 0,1-1 0,-1 0-1,0 1 1,0-1 0,0 0 0,1 0 0,-1 0-1,0 0 1,1 0 0,-1-1 0,-1-1 0,-3-4-112,0 0 1,1 0-1,1 0 0,-1-1 1,1 0-1,-6-14 1,-18-61-91,20 59 258,-2-5 120,1 4 279,1 0 0,1-1 0,1 1-1,1-1 1,-1-29 0,22 54 1414,-10 1-1575,0 0 0,0 0 0,0 1 0,0 0-1,0 0 1,0 0 0,0 1 0,6 3 0,-9-4-143,-1 0-1,1 1 1,-1 0 0,0-1 0,1 1 0,-1 0 0,0 0 0,0 0-1,0 0 1,-1 1 0,1-1 0,0 0 0,-1 1 0,0-1-1,1 1 1,-1-1 0,0 1 0,0 0 0,-1 0 0,2 3-1,2 25-1875,-3-6-2540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6369,'0'0'10715,"260"-11"-10123,-172 11-360,-8 0-232,-9 0 0,-3 0-1496,-22 0-1577,-17 0-2592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0 4441,'0'0'8002,"-180"238"-5882,121-139-520,0 7-727,0 4-689,5 0-184,3-8-728,14-9-1273,16-30-1152,12-27-1079,9-29 399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17 173 4553,'0'0'4236,"0"35"-2495,1-1-1353,-10 186 1154,1-6-2137,8-213 557,0-1-1,0 0 0,0 1 0,0-1 1,0 0-1,0 1 0,0-1 1,1 0-1,-1 1 0,0-1 1,0 0-1,1 0 0,-1 1 0,0-1 1,0 0-1,1 0 0,-1 1 1,0-1-1,1 0 0,-1 0 1,0 0-1,1 1 0,-1-1 0,0 0 1,1 0-1,-1 0 0,0 0 1,1 0-1,-1 0 0,0 0 1,1 0-1,-1 0 0,1 0 1,-1 0-1,0 0 0,1 0 0,-1 0 1,0 0-1,1 0 0,-1 0 1,0 0-1,1-1 0,-1 1 1,0 0-1,1 0 0,-1 0 0,0-1 1,1 1-1,-1 0 0,0 0 1,0-1-1,1 1 0,-1 0 1,0-1-1,0 1 0,1 0 1,-1-1-1,0 1 0,0 0 0,0-1 1,0 1-1,6-10-199,-2 1 0,1-1 0,-1 0 0,0 0 0,-1-1 0,-1 1 0,3-13 0,-5 21 202,12-53-556,43-169-1172,-44 192 1451,0 0-1,2 1 0,2 1 0,33-53 0,-41 74 363,0-1 0,0 1 0,1 0 0,0 1 1,1 0-1,13-10 0,-18 15 126,1 0 1,0 0-1,0 0 0,1 1 1,-1 0-1,0 0 1,1 1-1,-1-1 1,1 1-1,-1 0 0,1 1 1,0-1-1,0 1 1,9 1-1,-12-1-42,0 1 0,0 0 0,0 0 0,-1 0 0,1 0 0,0 0 0,-1 0 0,1 1 0,-1 0 0,1-1 0,-1 1 0,0 0 0,0 0 0,0 0-1,0 0 1,0 0 0,0 1 0,2 4 0,3 4 226,-2 0 0,1 1-1,3 13 1,-4-12-27,14 39 696,20 89 0,-34-114-1579,0 0 0,-2 1 0,-1-1 0,-1 0 0,-4 38 0,2-63 446,1 0 0,0-1 0,-1 1 0,0 0 0,1 0 0,-1 0 0,0-1 0,0 1 0,0 0 0,0-1 0,0 1 0,0-1 0,-1 1 0,1-1 0,0 0 0,-1 1 0,1-1 0,-1 0 0,1 0 0,-1 0 0,0 0 0,1 0 0,-1 0 0,0-1 0,0 1 0,-3 0 0,-4 1-362,-1 0 0,0-1 0,1 0 0,-11-1 0,7 1-356,-34-1-2195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9 119 1080,'0'0'3928,"0"-21"-3001,0-62-91,1 68-520,5 32-84,4 9-119,8 45-1,-18-66-114,1-1 0,-1 1 0,0 0 0,-1 0 0,1 0 0,-1-1 0,0 1 0,0 0 0,0-1 0,-1 1 0,1-1 0,-1 1 0,0-1 0,-1 0 0,1 0 0,-5 7 0,4-8-181,1 0 0,0 0 0,0 1 0,0-1 0,0 1 0,1 0 0,-1 0 0,1-1 0,0 1 0,0 0 0,-1 8 0,2-11-131,26-15 2549,78-9-1948,-62 10-1728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2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3129,'0'0'9714,"43"-4"-9143,15-3-440,65 2 0,-119 5-125,0 0 1,0 1-1,1-1 0,-1 1 0,0 0 0,0 0 0,0 0 0,1 0 0,-1 1 1,-1 0-1,1 0 0,0 0 0,0 0 0,-1 0 0,1 1 0,-1 0 1,0-1-1,0 1 0,0 1 0,0-1 0,0 0 0,-1 1 0,1-1 1,-1 1-1,0 0 0,0 0 0,0 0 0,-1 0 0,1 0 0,-1 0 1,0 0-1,0 5 0,2-1 1,1 12 1,-1-1-1,0 0 1,-2 1 0,0 30 0,-1-38 2,-1 0 9,0 0 0,0-1 0,-1 1 0,-1-1 0,0 0 0,-1 0 0,0 0 0,0 0 0,-1-1 0,0 1 0,-1-1 0,0 0 0,-1-1 0,0 0 0,-1 0 0,0 0 0,0-1 0,0 0-1,-1-1 1,-1 1 0,-19 10 0,24-14 16,-1-1-1,0-1 0,1 1 0,-1-1 0,0 1 0,-1-2 1,1 1-1,0-1 0,0 0 0,-1 0 0,1-1 0,-12 0 0,16 0-23,0 0-1,1 0 1,-1-1-1,0 1 0,1-1 1,-1 1-1,0-1 0,1 1 1,-1-1-1,1 0 0,-1 0 1,1 0-1,-1 0 1,1 0-1,-1 0 0,1 0 1,0-1-1,0 1 0,0 0 1,0-1-1,0 1 0,0-1 1,-2-2-1,1-2 5,0-1-1,1 1 0,-1 0 1,1-1-1,0-7 0,0 10-7,-2-34-7,2 0 0,1-1 0,1 1 0,3 0 0,1 0 1,2 1-1,1 0 0,2 0 0,1 0 0,3 1 0,0 1 0,27-45 0,-35 68 15,1 0 0,1 1 0,0 1-1,14-16 1,-19 23-3,1 0 0,-1 0-1,1 1 1,0-1-1,0 1 1,0-1 0,0 1-1,0 1 1,0-1 0,1 0-1,-1 1 1,0 0 0,1 0-1,-1 1 1,1-1 0,5 1-1,-7 0 30,0 0-1,0 0 1,0 1-1,0 0 0,0-1 1,0 1-1,0 0 1,0 0-1,-1 1 1,1-1-1,0 1 1,-1-1-1,1 1 0,-1 0 1,5 4-1,-2 0 53,0-1 0,0 1 0,-1 0 0,1 1 0,-2-1 0,5 10 0,3 11 248,-2 0 0,10 43 0,-18-64-305,7 39 214,-2 0 1,-2 1 0,-3 63-1,-1-80-136,-1-10 4,0 0 0,-1 0 0,0-1 0,-2 1 0,0 0 0,-1-1 0,-10 25 0,12-37 12,1-1-1,-1 1 0,0 0 0,0-1 0,-1 0 0,1 0 0,-1 0 1,0 0-1,-1 0 0,1-1 0,-1 0 0,0 0 0,0 0 1,0 0-1,0-1 0,-1 0 0,0 0 0,1-1 0,-1 1 0,0-1 1,0 0-1,0-1 0,0 0 0,-1 1 0,-10-1 0,15-1-80,0 0-1,0 0 1,0-1 0,0 1-1,0 0 1,0-1-1,0 0 1,0 1-1,0-1 1,0 0-1,0 0 1,1 0 0,-1 0-1,0 0 1,0 0-1,1-1 1,-1 1-1,-2-4 1,2 2-18,-1-1 0,1 0 0,0 0 0,0 0 0,0 0 0,0 0 0,1 0 0,-2-8 0,0-8-64,1-1 1,0 1-1,3-25 0,-1 27 73,0-3-53,-1-23-265,10-72 1,-7 102 231,0 0 0,2 1 1,0-1-1,0 1 0,1 0 0,1 0 1,0 0-1,1 0 0,11-15 1,-18 27 39,1 0-1,-1 0 1,1 1 0,-1-1 0,1 0 0,-1 1 0,1-1 0,-1 0 0,1 1 0,0-1 0,-1 1-1,1-1 1,0 1 0,-1-1 0,1 1 0,0-1 0,0 1 0,-1 0 0,1-1 0,0 1-1,0 0 1,0 0 0,0 0 0,-1 0 0,1-1 0,0 1 0,0 0 0,0 0 0,0 1 0,0-1-1,-1 0 1,1 0 0,0 0 0,0 1 0,0-1 0,-1 0 0,3 1 0,0 2-50,0 0 1,0 0-1,0 1 1,0-1 0,-1 1-1,4 5 1,4 6-131,102 112-6313,-54-75-234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4929,'0'0'10626,"-88"195"-9561,71-103-49,-8 21 80,4 18-40,0 14-240,8 4-263,13 0-257,0-8-296,71 12-561,5-33-2671,4-39-3866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4 120 9970,'0'0'5801,"39"-3"-3416,-9 1-1979,20-1-32,0-2 0,0-3 1,62-17-1,-29-1-213,-36 10-81,80-15 0,-115 32-73,-12 4 14,-8 8 67,7-13-72,-57 63 5,-3-2 0,-97 73-1,-154 85 1805,312-219-1811,0 0 0,0 0 0,-1 0 0,1 0-1,0 1 1,-1-1 0,1 0 0,0 0-1,0 0 1,-1 0 0,1 0 0,0 0-1,0 0 1,0 1 0,-1-1 0,1 0 0,0 0-1,0 0 1,0 0 0,-1 1 0,1-1-1,0 0 1,0 0 0,0 1 0,0-1-1,0 0 1,0 0 0,-1 1 0,1-1 0,0 0-1,0 0 1,0 1 0,0-1 0,0 0-1,0 0 1,0 1 0,0-1 0,0 0 0,0 0-1,0 1 1,0-1 0,0 0 0,1 1-1,13 1-58,28-8-185,-9-4 102,0-2 0,-1-1 1,56-31-1,-51 24 29,1 2 0,40-14 0,-69 30 90,0-1 0,0 2 0,0-1 0,0 1-1,14 0 1,-22 1 4,0 1 0,0-1 0,0 0 0,0 1 0,0-1 0,0 0 0,0 1 0,0-1 0,0 1-1,-1 0 1,1-1 0,0 1 0,0 0 0,-1-1 0,1 1 0,0 0 0,-1 0 0,1-1 0,-1 1 0,1 0 0,-1 0-1,1 0 1,-1 0 0,0 0 0,1 0 0,-1 0 0,0 0 0,0 0 0,0 0 0,1 0 0,-1 0 0,-1 1 0,1 46 10,0-30-21,-1-6 11,0 0 0,-1 0 0,0-1 0,-1 1 0,0-1 0,0 1 0,-2-1 0,1 0 0,-1-1 0,-12 19 0,-7 6 23,-48 53 0,51-63-18,-145 147 845,174-180-787,235-215-464,-239 220 398,0 0 0,-1 0 0,2 1 0,-1-1 0,0 1 0,0 0 0,9-2 0,-11 4 4,-1-1-1,0 1 0,0 0 1,0 0-1,1 0 1,-1 0-1,0 0 0,0 0 1,1 0-1,-1 0 1,0 0-1,0 1 0,0-1 1,0 0-1,1 1 1,-1-1-1,0 1 0,0-1 1,0 1-1,0 0 1,0-1-1,0 1 0,0 0 1,0 0-1,0 0 0,-1 0 1,1 0-1,0 0 1,0 0-1,-1 0 0,1 0 1,-1 0-1,1 0 1,0 2-1,3 12-9,0 1 0,-1-1 0,-1 1 0,-1 0 0,0 17 0,-1-18-75,1 0 0,0-1 0,1 1 0,0-1 0,1 1 0,1-1 0,6 18 0,-9-32-23,-1 1-1,1 0 1,-1 0 0,1 0 0,0 0-1,-1 0 1,1-1 0,0 1 0,0 0-1,-1-1 1,1 1 0,0 0 0,0-1-1,0 1 1,0-1 0,0 1 0,0-1 0,0 0-1,0 1 1,0-1 0,0 0 0,0 0-1,0 0 1,0 0 0,0 0 0,0 0-1,0 0 1,0 0 0,0 0 0,0 0-1,0 0 1,0-1 0,0 1 0,0 0-1,0-1 1,0 1 0,0-1 0,0 1-1,0-1 1,0 1 0,0-1 0,-1 0-1,1 0 1,0 1 0,-1-1 0,1 0 0,0 0-1,0-1 1,6-11-575,0 0 1,-1-1-1,-1 0 1,6-20-1,-3 8-232,26-80-1778,-4 1-339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3617,'0'0'11170,"9"248"-9794,3-167-95,1 1-185,0-8-504,-5-14-496,-4-10-72,0-15-24,-4-13-792,0-12-856,0-6-569,-16-4-6921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2889,'0'0'11946,"-100"226"-11946,133-172-1032,5-16-1625,-9-9-1744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19 6161,'0'0'9890,"68"-18"-14835,-68 25 16</inkml:trace>
  <inkml:trace contextRef="#ctx0" brushRef="#br0" timeOffset="1">373 19 4617,'-46'173'2384,"34"-130"-415,-1 10 319,-4 14-335,5 0-505,-9 4-336,-4 0-487,-9 0-625,-12 0 0,-13 7-1409,9-22-1960,12-20-2368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8730,'0'1'5505,"252"-1"-5113,-160 0-296,-4 0-96,-12 0-120,-13 9-1072,-17-8-1585,-25-1-1400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7874,'0'0'5625,"-143"248"-3761,89-160-864,-9 8-775,0-4-225,4-4-176,9-13-1401,29-33-1015,12-21-1153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5593,'0'0'5065,"1"39"-4211,1 122-517,2-84-273,-3-40-1269,-4-11-3131,15-115 3934,13-67 1135,-20 140-582,-1-1-1,2 1 1,0-1-1,1 2 1,1-1-1,0 1 1,12-15-1,-15 24-76,1 0 0,0 0 0,0 0 0,1 1 1,0 0-1,0 0 0,0 0 0,0 1 0,1 0 0,-1 1 0,1 0 0,0 0 0,12-2 1,-15 3 22,0 1-1,0 0 1,0 0 0,0 1 0,1-1 0,-1 1 0,0 0 0,0 1 0,0-1 0,0 1 0,1 0 0,-1 1 0,0-1 0,0 1 0,-1 0 0,1 0 0,0 0 0,-1 1 0,1-1 0,-1 1-1,0 0 1,7 6 0,-5-1 109,-1 0 0,1 1-1,-1-1 1,-1 1 0,1 0-1,-1 0 1,-1 0-1,0 1 1,0-1 0,-1 1-1,2 16 1,-1 13 526,-3 64 0,-1-50-467,2-37-330,-1 1-1,-1 0 0,0-1 1,-1 1-1,-1 0 1,-1-1-1,0 0 0,-1 0 1,-10 20-1,14-33-63,0-1-1,0 0 1,0 1 0,-1-1-1,1 0 1,-1 0 0,1 0-1,-1 0 1,0 0 0,0 0-1,0-1 1,0 1-1,0-1 1,0 1 0,-1-1-1,1 0 1,0 0 0,-1 0-1,1 0 1,-1 0 0,1 0-1,-1-1 1,1 1-1,-1-1 1,1 0 0,-1 0-1,0 0 1,1 0 0,-1 0-1,1 0 1,-1-1 0,1 1-1,-1-1 1,1 0-1,-1 0 1,1 0 0,-1 0-1,1 0 1,0 0 0,0-1-1,-1 1 1,1-1 0,0 1-1,0-1 1,1 0 0,-1 0-1,-2-3 1,-6-9-228,1-1 1,1 1-1,0-1 1,1 0 0,1-1-1,-6-20 1,-19-101-82,26 107 702,2 1 0,1-53 0,2 73-137,0 7-112,0 0 0,0 0 0,0 0 0,0-1 0,1 1 0,-1 0-1,1 0 1,-1 0 0,1 0 0,0 0 0,0 0 0,0 0 0,0 0 0,0 0 0,0 1 0,0-1 0,1 0-1,-1 1 1,1-1 0,-1 1 0,1-1 0,0 1 0,0 0 0,-1 0 0,1 0 0,0 0 0,0 0 0,0 0-1,3-1 1,2 0-23,0 1 0,0 0 0,-1 0 0,1 1-1,0 0 1,0 0 0,0 1 0,10 1-1,-17-2 7,1 1-1,0-1 0,0 0 1,0 1-1,0-1 0,0 1 1,-1-1-1,1 1 0,0-1 0,0 1 1,-1 0-1,1-1 0,0 1 1,-1 0-1,1-1 0,-1 1 1,1 0-1,-1 0 0,1 0 0,-1-1 1,0 1-1,1 1 0,4 28-10,-5-21 14,0-1 0,0 0 0,-1 0 0,0 0 0,-4 12 0,0-11 4,1 0 0,-1-1 0,-1 1 0,0-1 0,-9 11 0,10-14-2,0 0 1,0 1 0,0-1 0,1 1-1,0 1 1,1-1 0,-1 1-1,1-1 1,0 1 0,1 0-1,-1 0 1,2 0 0,-3 10-1,4-16-2,0-1 0,1 1 0,-1-1-1,0 1 1,0-1 0,0 1-1,1-1 1,-1 1 0,0-1-1,1 1 1,-1-1 0,0 1 0,1-1-1,-1 0 1,1 1 0,-1-1-1,0 0 1,1 1 0,-1-1-1,1 0 1,-1 0 0,1 1 0,-1-1-1,1 0 1,-1 0 0,1 0-1,-1 0 1,1 0 0,0 0-1,-1 0 1,1 0 0,-1 0 0,1 0-1,0 0 1,24-2 119,-21 1-99,6-1 23,-1-1 0,1 0 0,0 0 1,-1-1-1,0 0 0,0-1 0,17-11 0,58-50-65,-59 45-124,28-23-1717,-3 5-3418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5897,'0'0'8047,"45"4"-6730,-6-1-1010,280 15 2057,1472-31 3161,-811 5-4996,-601 26-938,-355-16 204,-9-1-227,1 1-1,-1 1 1,0 0 0,0 0-1,25 11 1,-23-4-2226,-17-10 2580,0 1-1,0-1 0,0 0 1,0 0-1,0 0 0,0 0 1,0 1-1,0-1 0,0 0 1,0 0-1,0 0 1,0 1-1,0-1 0,0 0 1,0 0-1,-1 0 0,1 0 1,0 1-1,0-1 0,0 0 1,0 0-1,0 0 0,0 0 1,0 0-1,0 0 0,-1 1 1,1-1-1,0 0 0,0 0 1,0 0-1,0 0 0,0 0 1,-1 0-1,1 0 0,0 0 1,0 0-1,0 0 0,0 1 1,-1-1-1,1 0 1,0 0-1,0 0 0,0 0 1,-1 0-1,1 0 0,0 0 1,-38 2-5772,33-2 5612,-65 0-8034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7178,'0'0'8105,"-46"188"-8105,46-156-968,0-11-1977,30-10-1648,7-11 729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4929,'0'0'3001,"151"-25"-6002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0 170 392,'0'0'6895,"0"-12"-6827,0-39-23,0 49-44,0 0-1,1 0 0,-1 0 1,0 0-1,1-1 0,0 1 0,-1 0 1,1 0-1,0 0 0,0 1 1,0-1-1,0 0 0,0 0 1,0 0-1,1 1 0,-1-1 1,1 1-1,-1-1 0,1 1 1,-1 0-1,1-1 0,0 1 1,0 0-1,3-2 0,3-2-18,0 0 32,-6 4-5,1-1 0,-1 1 0,0 0 0,0-1 0,0 1 0,0-1 0,0 0 0,-1 0 0,1 0-1,0 1 1,-1-2 0,1 1 0,-1 0 0,0 0 0,0 0 0,0-1 0,0 1 0,0 0 0,0-1 0,-1 1 0,1-1 0,-1 1 0,0-5 2408,-21 10 8850,17 16-10183,1 0-1,1 1 1,1 0 0,3 38 0,-1-13-448,0-27-491,1-1 0,0 0 0,2-1 0,0 1 0,12 30 0,-8-26-5,-1 2 0,7 36 0,-8 16 483,-4 132-1,-6-160-591,-3-1-1,-19 77 1,18-88-19,-1-14-4,8-15 178,14-21-90,32-37-39,267-316 28,-282 332-67,219-296-572,-243 321 562,0 0 0,0 0 0,-1-1 0,0 0 0,-1 0 0,-1 0 0,0 0 0,0 0 0,-1-1 0,-1 0 0,0 1 0,-1-17 0,0 29-50,-3 22-2990,-26 89-5827,6-60-90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1632,'0'0'5663,"1"-8"-4699,1-23 58,-1 30-934,-1 0 1,1 0 0,-1 0 0,1 0-1,-1 0 1,1 1 0,-1-1 0,1 0-1,0 0 1,0 0 0,-1 1 0,1-1-1,0 0 1,0 1 0,0-1 0,0 1-1,0-1 1,0 1 0,0-1 0,0 1-1,0 0 1,0-1 0,0 1 0,0 0-1,0 0 1,0 0 0,0 0 0,0 0-1,0 0 1,1 0 0,31 3 476,-31-2-485,0 1 0,0-1 0,0 0 0,0 1 0,-1 0 1,1-1-1,0 1 0,-1 0 0,1 0 0,-1 0 0,0 0 0,0 0 0,1 0 0,-1 0 0,-1 0 0,1 1 0,0-1 0,0 0 0,0 5 0,4 52 1238,-4-39-1212,49 441 3491,-49-452-3511,1 0 1,0-1 0,0 1-1,0-1 1,1 1 0,7 14-1,-9-22-75,0 1 0,0-1-1,0 0 1,0 1 0,0-1-1,0 0 1,1 0 0,-1 0 0,0 0-1,1 0 1,-1 0 0,0 0-1,1 0 1,-1-1 0,1 1-1,-1-1 1,1 1 0,1 0 0,0-1 15,0 0 1,-1-1 0,1 1 0,-1 0-1,1-1 1,-1 1 0,1-1-1,-1 0 1,1 0 0,-1 0 0,1 0-1,-1 0 1,0-1 0,0 1 0,3-3-1,18-16 175,-2-1-1,0-1 1,-1-1 0,-1-1-1,20-33 1,-17 25-167,23-32-732,-3-2 1,-3-1 0,-3-3-1,36-95 1,-69 156-129,8-27-309,-8 19-1376,-6 3-3284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2409,'0'0'17227,"122"209"-15642,-101-124-225,-5 7-432,-16 3-480,0 4-336,0 4-112,-25 0-648,-8-4-1696,-5 4-2313,8-25-1769,14-36-783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2128,'0'0'7282,"-4"32"-6411,-13 101-444,13-83-227,4-50-198,0 1-1,0-1 1,0 0-1,0 1 1,0-1-1,0 0 1,1 1-1,-1-1 1,0 0 0,0 1-1,0-1 1,0 0-1,1 1 1,-1-1-1,0 0 1,0 0-1,1 1 1,-1-1-1,0 0 1,1 0 0,-1 1-1,0-1 1,0 0-1,1 0 1,-1 0-1,0 0 1,1 0-1,-1 1 1,0-1 0,1 0-1,-1 0 1,1 0-1,-1 0 1,0 0-1,1 0 1,-1 0-1,0 0 1,1 0-1,-1 0 1,0-1 0,1 1-1,7 0 7,5 1-5,0-1 1,0-1-1,0 0 0,-1 0 1,1-2-1,0 0 0,-1 0 1,13-5-1,10-7-530,46-27 1,-59 29-275,0 1 0,1 1 0,1 1 1,0 1-1,41-10 0,-42 18-82,-22 1 873,-1 0 0,0 0 0,0 0 0,0-1-1,0 1 1,0 0 0,1 0 0,-1 0 0,0 0 0,0 0 0,0 0-1,0 0 1,1 1 0,-1-1 0,0 0 0,0 0 0,0 0-1,0 0 1,0 0 0,1 0 0,-1 0 0,0 0 0,0 0 0,0 0-1,0 0 1,0 1 0,0-1 0,0 0 0,1 0 0,-1 0-1,0 0 1,0 0 0,0 0 0,0 1 0,0-1 0,0 0 0,0 0-1,0 0 1,0 0 0,0 0 0,0 1 0,0-1 0,0 0-1,0 0 1,0 0 0,0 0 0,0 0 0,0 1 0,0-1 0,0 0-1,0 0 1,0 0 0,0 0 0,0 1 0,0-1 0,0 0-1,-1 8-46,0 1-1,0-1 0,-1 0 0,0 0 1,-1 0-1,1 0 0,-1 0 0,-1-1 1,0 1-1,0-1 0,0 0 0,-1 0 1,0-1-1,0 1 0,-9 7 0,-27 26-100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43:3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3377,'0'0'664,"151"-60"1656,-139 49 241,1 8-329,8-1-535,12 4-201,9 0-472,5 0-648,3 0-200,17 7-176,-12 1-1776,-13-8-4377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9T02:56:57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06.0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0 760,'0'0'1388,"-2"4"-1002,1-3-291,0 0-58,0 0 0,0 0 0,0 0 0,1-1 0,-1 1 1,0 0-1,1 0 0,-1 0 0,1 0 0,-1 0 0,1 1 1,0-1-1,-1 0 0,1 0 0,0 1 0,0 0 68,1 0 0,0 0 0,0-1 0,0 1 0,0 0 0,0-1 0,1 1 0,-1-1 0,1 0 0,-1 1 1,0-1-1,1 0 0,1 1 0,0 0 146,-1 0 1,1 0 0,-1 0-1,0 0 1,0 1 0,0-1 0,0 0-1,0 1 1,2 4 0,-3-6-129,0 1 1,0-1-1,0 0 1,0 1-1,0-1 1,0 0-1,0 0 0,0 0 1,0 0-1,1 0 1,-1 0-1,0 0 1,1 0-1,-1-1 1,1 1-1,-1 0 0,1-1 1,-1 1-1,1-1 1,-1 0-1,4 1 1,38 3 787,-36-4-801,456-10 2026,-181-1-1693,177-6-204,123-1-178,-204 45-118,-72-1 227,-19-21-63,260 18 41,-94 9-464,-399-30-413,-33-1-678,0 0 1,0-2 0,38-5-1,-12-12-1796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06.3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8850,'0'4'2576,"0"-3"-2111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06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4873,'277'146'6769,"-290"-143"-6769,-58 4-1424,8 0-976,-9-7-2473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16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277 1 3905,'-3'0'14779,"-6"0"-12371,41 8-1323,5 10-33,49 32 1,-9-5-258,71 31 37,137 81-375,-269-146-466,-1 0 1,0 1-1,25 26 1,-34-31-2,0 0 1,-1 0 0,0 1 0,-1-1-1,1 1 1,-1 0 0,-1 0-1,0 1 1,0-1 0,3 15 0,-4-9 4,-1 1 1,-1-1 0,0 0 0,0 0 0,-2 0-1,0 0 1,0 0 0,-1 0 0,-1 0 0,0 0-1,-1-1 1,-1 0 0,0 0 0,-1-1 0,-9 14-1,-14 18 80,-3-2-1,-65 67 0,89-100-71,-377 350 46,-30-35 62,400-313-64,13-10-41,1 1 1,0-1-1,0 0 0,0 1 1,0 0-1,1-1 0,-1 1 0,0 0 1,1 0-1,-3 3 0,3-4-104,8-1-154,54 0 216,0-3 0,0-3 0,-1-3 0,63-16 0,-13-12 38,-1-4 1,107-58-1,-3 1-8806,-158 73 2855,-10 0 146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16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0 6929,'0'1'8465,"-5"38"-7113,-18 133 61,13-113-490,-4-1 0,-23 66 0,1-5-216,24-75-552,5-22-142,1 1 0,1 0 0,1 1 0,0 25 0,4-47-81,-1-4-64,1 0 110,1 0 1,-1 1-1,0-1 0,0 0 1,1 1-1,-1-1 1,1 0-1,-1 1 0,1-1 1,0 0-1,-1 1 0,3-3 1,-1 1-43,10-19-341,2 1 0,0 0 0,2 1 1,19-20-1,78-71-1975,-101 100 2064,74-64-1440,-76 67 1614,1 1-1,-1 0 0,1 0 1,1 1-1,-1 1 1,18-7-1,-28 12 152,0-1 0,0 1 0,0 0 0,0-1 0,0 1 0,0 0 0,0 0 0,0 0 0,0 0 0,0 0 1,0 0-1,0 0 0,0 0 0,0 0 0,0 0 0,0 0 0,0 1 0,0-1 0,0 0 0,0 1 0,0-1 0,0 1 0,0-1 0,0 1 0,0-1 0,-1 1 0,1 0 0,0-1 0,0 1 0,-1 0 0,1 0 0,0 0 0,-1-1 0,1 1 0,-1 0 0,1 0 0,-1 0 0,1 0 0,-1 0 0,1 1 0,0 5 152,0 0 0,-1-1 0,0 1 0,0 0 0,-1 9 0,0 3 272,0 75 1472,3 112 511,-2-204-2437,0 0 1,0 0 0,0 0-1,0 1 1,0-1 0,1 0-1,-1 0 1,1 0 0,-1 0 0,1 0-1,0 0 1,0-1 0,0 1-1,0 0 1,0 0 0,0-1-1,1 1 1,-1 0 0,1-1-1,-1 1 1,1-1 0,-1 0 0,1 1-1,3 1 1,-2-3-102,-1 1 0,1-1-1,0 0 1,-1 1 0,1-1 0,0 0 0,-1-1 0,1 1 0,0 0-1,-1-1 1,1 1 0,0-1 0,-1 0 0,1 0 0,-1 0-1,1 0 1,-1-1 0,3-1 0,1-1-391,0 0 1,-1-1-1,0 1 1,0-1-1,8-10 1,24-36-4644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17.8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0 125 5649,'0'0'4833,"131"-50"-4225,-52 36-288,22 3-160,58-10-160,-16 7-608,-21 0-1904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7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41 88,'0'0'6853,"0"-7"-6538,1-19-143,-1 26-165,0 0 0,0-1-1,0 1 1,0-1 0,1 1-1,-1 0 1,0-1 0,0 1-1,0 0 1,0-1 0,1 1-1,-1 0 1,0 0 0,0-1-1,1 1 1,-1 0 0,0-1-1,0 1 1,1 0 0,-1 0-1,0 0 1,1-1 0,-1 1-1,0 0 1,1 0 0,-1 0-1,1 0 1,-1 0 0,0 0-1,1 0 1,-1 0 0,0 0-1,1 0 1,-1 0 0,1 0-1,-1 0 1,0 0 0,1 0-1,0 0 1,11 6 220,-8-1-92,-1 2 1,0-1-1,0 0 1,-1 0-1,0 1 1,0 0-1,0-1 1,-1 1-1,1 7 1,0-3 38,37 391 2763,-28-234-2454,13 96-33,65 298 0,-80-530-448,-6-37-198,-2-23-354,-1-164-4739,0 81 1648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5905,'0'0'8850,"231"78"-11770,-214-64-2818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7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84 5641,'0'0'2129,"38"-12"-976,-4 1-839,2-2-13,1 2-1,0 2 0,1 1 0,0 2 0,39-1 0,646 1 977,-414 8-1284,-148-3-59,292 4 18,6 27 33,699 146-3173,-1137-172 3032,-16-2 141,1 0-1,0-1 1,-1 0 0,1 0 0,0-1-1,0 1 1,-1-1 0,8-1 0,-11-1 19,1 0 0,-1 0 0,1-1-1,-1 1 1,0 0 0,0-1 0,0 0 0,0 1 0,-1-1 0,1 0 0,-1 0 0,1 0 0,0-5 0,6-7 5,-7 11 1122,-1 149 900,1-134-1944,1 0 1,0 0 0,1 0-1,0 0 1,1-1-1,10 21 1,7 24 147,-12-17 10,-1 0 0,-2 0 0,1 46 0,-6 121 179,-3-92-681,3-91-426,-2 0 1,-1 0-1,0 1 1,-11 37-1,-7-4-3742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2.3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1284 75 4369,'0'0'4260,"-38"-12"-3447,-125-35-107,152 43-630,0 1 1,0 0-1,-1 1 1,1 1 0,-1-1-1,1 2 1,-1 0-1,1 0 1,-23 4 0,21-2-31,-1 1-13,0 0 0,1 1 1,-1 1-1,1 0 0,0 1 1,0 0-1,1 1 0,-13 9 0,-13 12 52,-38 36 0,62-51-58,-96 89 243,4 5 0,-110 146 1,208-243-266,-26 33 55,2 1 0,-27 49 0,51-79-49,1 1 0,0 0 0,2 0 0,-1 1 0,2 0 1,0 0-1,1 0 0,0 0 0,1 0 0,1 1 0,2 19 0,-1-30-8,1 1-1,1 0 1,-1 0-1,1-1 1,0 1-1,1-1 1,0 1-1,0-1 1,0 0-1,5 7 1,5 3 4,0 1 1,16 14 0,-8-9-11,12 12-20,-3-3-16,-1 1 0,28 42 0,-49-62 31,0 1 0,-1-1 0,-1 2 0,0-1 0,-1 1-1,-1-1 1,0 1 0,0 0 0,-2 1 0,2 20 0,-2-15-41,-2 0 1,-1 0-1,0-1 1,-2 1-1,0-1 1,-1 1-1,-1-1 1,-1 0-1,0 0 1,-1-1-1,-2 0 1,-15 27-1,-128 178-474,53-81 507,96-139 11,-3 5-20,1-1-1,-1 1 1,1 1-1,1-1 1,-1 1 0,2-1-1,-1 1 1,1 1-1,0-1 1,1 0-1,0 1 1,-1 12-1,4-20-8,-1 0-1,0-1 1,0 1-1,1 0 1,-1 0-1,1-1 0,0 1 1,-1 0-1,1-1 1,0 1-1,0 0 1,0-1-1,0 0 1,0 1-1,0-1 0,1 1 1,-1-1-1,0 0 1,1 0-1,-1 0 1,3 2-1,40 17-114,-25-13 70,0 1 84,-1 0 0,0 2 1,-1 0-1,0 1 0,0 1 0,-1 0 0,-1 1 0,0 1 0,-1 0 0,-1 1 1,0 1-1,0 0 0,-2 1 0,0 0 0,-1 0 0,-1 1 0,-1 1 1,0 0-1,9 36 0,0 23 312,-4 1 0,6 128 1,-15-160-241,11 192 229,10 1362 349,-79-871-678,47-685-186,6-42 158,-4 12-95,1-15 20,-3-13-125,-33-139-3230,32 118 2366,-20-84-2477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2.9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348 1 4601,'0'0'1216,"0"40"-457,-2 61-85,-4 1 0,-24 118 0,-110 392 987,6-36-506,121-502-1039,2 1-1,-1 120 0,15-183-159,4-13 52,6-15 54,-12 15-60,31-51 43,28-62 0,-12 21-191,-4 11-66,2-5-152,99-142 0,-136 217 346,0 1 1,1 0-1,12-10 1,-19 18 16,1 0-1,-1 0 1,1 1-1,0-1 1,0 1 0,0 0-1,0 0 1,0 1-1,1-1 1,-1 1 0,0 0-1,1 0 1,-1 1-1,6-1 1,-8 1 0,-1 0-1,1 0 1,-1 0-1,1 0 1,-1 0 0,1 1-1,-1-1 1,1 1 0,-1-1-1,0 1 1,1-1-1,-1 1 1,0 0 0,1-1-1,-1 1 1,0 0 0,0 0-1,0 0 1,0 0 0,0 0-1,0 0 1,1 2-1,12 33 56,-12-29-31,31 138 593,-21-82-430,29 83-1,-37-133-185,1 0 0,1-1 0,12 22 0,-14-29-15,-1-1 0,1 1 0,0-1 0,0 0 1,0 0-1,1 0 0,-1-1 0,1 1 0,0-1 0,0 0 0,0 0 1,8 2-1,2 0-139,1-1 0,0-1 1,0 0-1,25 1 0,77-3-1922,-12-7-1186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3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77 2729,'0'0'7072,"-1"-12"-6343,0 5-618,0 3-80,1 1 0,-1-1 0,1 0-1,0 1 1,0-1 0,1-6 0,0 9-21,-1 0 0,0 0 1,1-1-1,-1 1 0,1 0 0,-1 0 1,1 0-1,-1 0 0,1 1 1,0-1-1,0 0 0,-1 0 1,1 0-1,0 0 0,0 1 0,0-1 1,0 0-1,0 1 0,0-1 1,0 1-1,0-1 0,0 1 0,0-1 1,0 1-1,0 0 0,0 0 1,0-1-1,1 1 0,-1 0 0,2 0 1,259-4 902,304 34-1,-31 24-1005,-182-3-4218,-316-44 2350,-23-6-778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4.2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4873,'0'0'4694,"40"0"-3517,520 0 1056,-273-1-1660,345 3 317,11 37-1112,-283 18-5434,-317-49 4505,56 11-2627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9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57 144,'0'0'18369,"3"0"-18025,187-16 849,-39 1-916,-64 10-317,0 4 0,125 14 0,-200-11-353,40 4-303,-30-10-1986,-21 4 2426,-1 0 0,1-1 0,-1 1 1,1 0-1,6-12-4607,-6-11-1358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29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 3361,'0'0'3600,"-16"237"-2359,11-155-41,-3 6-248,0 4 48,3-10-351,-3-11-217,4-11-80,0-18-248,-1-13-104,1-12-128,0-13-624,-9-4-681,5-18-1543,-5-17-1881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0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4801,'0'0'1958,"42"11"-1230,136 38-151,-140-39-313,0 2 0,-1 2 0,52 26 0,-71-31-154,-9-4-12,0-1-1,0 2 1,0-1-1,0 1 1,-1 0 0,12 12-1,-17-13-5,1-1-1,-1 1 1,0-1-1,0 1 1,-1 0-1,1 0 1,-1 0 0,0 0-1,0 1 1,-1-1-1,0 1 1,0-1-1,0 1 1,0 5-1,0 20 104,-1-1-1,-2 0 1,0 0-1,-2 0 0,-2 0 1,0 0-1,-14 34 0,-12 23-4049,20-60-90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1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0 4233,'0'0'5228,"40"3"-4588,133 10-247,72-1 97,-105-11-3304,-138-1 2042,-67-2-2964,34 0 3781,1 1 0,-54 7 0,81-5 1,0 0 0,0 0 0,0 0 0,0 1 0,0 0 0,0-1 0,1 1 0,-1 0 0,1 0 0,-1 0 0,1 0 0,0 1 0,0-1 0,0 1 0,-3 4 0,-26 49 717,22-39-564,-124 207 1539,108-189-2028,-1-1 0,-2-1-1,-2-2 1,-33 29-1,31-36-1550,12-14-1531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1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1 976,'0'0'6207,"1"34"-5334,4 111-335,-4-132-605,-1 1 0,0 0 1,-1-1-1,-1 1 0,0-1 0,-1 1 1,0-1-1,-1 0 0,-1 0 0,0-1 1,0 1-1,-9 12 0,5-7-637,6-44-1458,1-17 2022,1 19 50,0 15 99,1 0 1,0 0-1,0 0 1,2-13-1,-1 20 9,-1 1 0,0-1-1,1 0 1,-1 1-1,1-1 1,0 1 0,0-1-1,-1 0 1,1 1-1,0 0 1,0-1 0,0 1-1,0-1 1,1 1-1,-1 0 1,0 0 0,1 0-1,-1 0 1,0 0-1,1 0 1,-1 0 0,1 0-1,0 1 1,-1-1-1,1 0 1,-1 1 0,1-1-1,2 1 1,81-8 1289,-62 7-1156,-1-1 1,1-1 0,0 0 0,29-10 0,-47 11-291,-1 0 0,1-1 0,0 1 0,-1-1 0,1 0 0,-1 0 1,0-1-1,0 1 0,0-1 0,0 0 0,-1 0 0,1 0 1,-1 0-1,0-1 0,-1 1 0,1-1 0,2-7 0,1-12-3215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5593,'0'0'6578,"244"-4"-6578,-164-10-1369,-22 0-3704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2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1 160 3769</inkml:trace>
  <inkml:trace contextRef="#ctx0" brushRef="#br0" timeOffset="1">1 160 3769,'306'-159'1000,"-285"159"-256,8 0 304,9 0-463,4 3-297,0 4-288,17-7-160,-17 0-1113,-4-3-1815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2.4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266 266 3369,'0'0'3568,"-4"32"-2681,-13 103-213,11-71-371,4-37-264,-1 0-1,-7 31 0,8-50-53,-1 0 0,0 0-1,0-1 1,-1 1 0,0-1 0,0 0-1,-1 0 1,1 0 0,-2-1 0,-7 9 0,9-12 16,0 0 0,0 1 0,0-2 0,-1 1 0,0 0 0,1-1 0,-1 0 0,0 0 0,0 0 0,0-1 0,0 1 0,-1-1 1,1 0-1,0-1 0,-1 1 0,1-1 0,0 0 0,0-1 0,-1 1 0,-8-3 0,11 2-3,1 0-1,0 0 0,-1 0 1,1-1-1,0 1 0,-1 0 1,1-1-1,0 0 0,0 1 1,0-1-1,1 0 0,-1 0 1,0 0-1,1 0 0,-1-1 1,1 1-1,0 0 0,0 0 1,0-1-1,-2-4 0,-1-5-50,1 0 0,-5-24 0,6 28-23,1 0-1,0 0 0,0-1 0,0 1 1,1-1-1,0 1 0,1-1 0,0 1 0,0 0 1,1 0-1,0-1 0,1 1 0,-1 0 1,2 1-1,-1-1 0,1 0 0,0 1 0,0 0 1,1 0-1,7-9 0,39-37-1447,2 3-919</inkml:trace>
  <inkml:trace contextRef="#ctx0" brushRef="#br0" timeOffset="1">530 0 2721,'0'0'3912,"92"0"-3864,-87 0-24,-1 0-24,-4 7-128,0 0-328,0 0-840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3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1 4913,'0'0'3589,"33"15"-3517,99 51-456,-128-65 324,-1 1 0,0 0 0,1 0 0,-1 0 0,0 1 0,-1-1 0,1 1 0,0 0 0,-1-1 0,1 1 0,1 4 0,-3-6-7,-1 0 0,0 0 0,1 1 0,-1-1 0,0 0 0,1 1 0,-1-1-1,0 1 1,0-1 0,0 0 0,0 1 0,-1-1 0,1 0 0,0 1 0,-1 0 0,0 7-585,1-6 471,0-1 0,-1 0 1,1 1-1,0-1 0,-1 0 0,0 0 0,1 0 0,-1 1 0,0-1 1,0 0-1,0 0 0,0 0 0,0 0 0,-1-1 0,1 1 0,-1 0 0,-1 1 1,-1 1-51,0-1 0,0 0 0,0-1 0,0 1 0,-1-1 0,1 0 0,-8 3 0,-6 0 251,-1 0 1,1-2-1,-23 2 0,36-4 148,-75 3 2121,49-4 2386,61-1-4482,-11 1-164,0-1-1,0 2 1,20 4 0,-38-5-27,1 1-1,-1-1 1,1 1-1,-1 0 1,0-1 0,1 1-1,-1 0 1,0 0-1,0 0 1,0 0-1,0 0 1,1 0-1,-1 1 1,-1-1 0,1 0-1,0 0 1,0 1-1,0-1 1,-1 1-1,1-1 1,-1 1 0,1-1-1,-1 1 1,1-1-1,-1 1 1,0-1-1,0 1 1,0-1 0,0 1-1,0-1 1,0 1-1,-1 2 1,1 0-10,-1 1-1,1 0 1,-1-1 0,-1 1 0,1 0 0,-1-1-1,1 0 1,-1 1 0,0-1 0,-3 4-1,-5 4 1,0 0 0,-1-1-1,0 0 1,0-1 0,-1-1-1,-15 10 1,-82 42 511,42-26 457,65-34-578,4-2 43,10-3-436,0-1 0,0-1 1,0 0-1,10-8 1,35-17-184,-47 27 165,0 0 1,0 1 0,0 0-1,0 0 1,0 1 0,1 1-1,10-1 1,-20 3 30,0 0-1,-1-1 0,1 1 1,-1 0-1,1 0 1,-1 0-1,1 0 0,-1 0 1,1 0-1,-1 0 1,0-1-1,0 1 1,0 0-1,1 0 0,-1 0 1,0 0-1,0 0 1,0 0-1,0 0 1,-1 0-1,1 1 0,-1 27 3,1-29-8,-2 8-69,1-1 1,-1 1 0,-1-1 0,1 0-1,-1 0 1,0 0 0,-1 0-1,-5 7 1,5-8-18,1 1 1,-1-1-1,1 1 0,0-1 0,0 1 1,1 0-1,0 0 0,0 0 1,1 0-1,-1 10 0,1-14 7,1 1 0,0 0 0,0-1-1,0 1 1,0 0 0,1-1 0,-1 1 0,1 0 0,0-1-1,0 1 1,0-1 0,1 1 0,-1-1 0,1 1 0,0-1-1,0 0 1,0 0 0,0 0 0,0 0 0,1-1 0,4 5-1,-2-2 94,0 0-1,0 0 1,0 0-1,-1 1 1,0 0-1,0 0 1,-1 0-1,1 0 1,-1 1-1,-1-1 1,1 1-1,-1-1 1,0 1-1,-1 0 1,2 9-1,-4-15-6,1 0-1,-1 0 0,0 0 1,1 0-1,-1 0 0,0 0 1,1 0-1,-1 0 0,0 0 1,0 0-1,0-1 0,0 1 1,0 0-1,0-1 0,0 1 1,0 0-1,0-1 0,0 1 1,0-1-1,0 0 0,0 1 1,-1-1-1,-1 0 0,-38 9 161,32-8-94,-41 6 781,0-3 0,-54-3 0,78-1-252,25 0-527,-1 0 1,1 0-1,-1 0 1,1 0-1,0 0 1,-1 0-1,1-1 1,-1 1-1,1 0 0,0-1 1,-1 1-1,1-1 1,0 1-1,0-1 1,-1 0-1,1 0 1,0 1-1,0-1 1,-1-1-1,1 1-37,1 0 0,-1 0 1,1 0-1,0 1 0,0-1 0,-1 0 0,1 0 0,0 0 1,0 0-1,0 0 0,0 0 0,0 0 0,0 0 1,0 0-1,0 1 0,0-1 0,1 0 0,-1 0 0,0 0 1,1 0-1,0-1 0,1-2-4,0-1 0,1 1-1,0 0 1,-1 1 0,2-1 0,-1 0 0,0 1-1,1 0 1,7-6 0,50-25-780,1 2 0,102-37-1,-101 44-709,27-11-2088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4.0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 3233,'0'0'5830,"37"1"-5480,118 3-193,-146-3-150,1 0 0,-1 0 1,0 1-1,0 0 0,10 4 0,-16-5-7,0 0 0,0 1 1,-1-1-1,1 1 0,0-1 0,-1 1 0,0 0 0,1 0 1,-1 0-1,0 1 0,3 3 0,-2-1-11,-1-1 0,0 1 0,-1 0 0,1 1 0,-1-1 0,0 0 0,0 0 0,-1 0 0,1 1 0,-1-1 0,0 0-1,-1 7 1,0 8-53,0-1-9,-2 0-1,0 0 0,-1 0 0,0-1 0,-14 32 0,11-30 61,0 0 0,1 1 0,1-1-1,-3 36 1,7 71-46,1-126 61,0 0 0,-1 1-1,1-1 1,-1 0 0,1 0 0,-1 1-1,1-1 1,-1 0 0,0 0-1,0 0 1,1 0 0,-1 0 0,0 0-1,0 0 1,0 0 0,0 0-1,0 0 1,0 0 0,-1 0 0,1-1-1,0 1 1,0-1 0,0 1-1,-1-1 1,0 1 0,-42 11 127,31-9-119,-5 2 35,0 0-1,0-2 0,0 0 1,0-1-1,-1-1 0,1 0 1,-29-4-1,47 3-38,-1-1 0,0 0 0,1 1 0,-1-1 0,0 0 0,1 0 0,-1 0 0,1 1 0,0-1 0,-1 0 0,1 0 0,0 0 0,-1 0 0,1 0 0,0 0 0,0 0 0,0 0 0,0 0 0,0 0 0,0 1 0,0-1 1,0 0-1,0 0 0,0 0 0,0 0 0,1 0 0,-1-1 0,1-1 8,-1 0-24,1 0 0,-1 0 0,1 0 1,0 0-1,0 0 0,0 0 0,1 0 1,-1 1-1,1-1 0,0 0 0,-1 1 0,1-1 1,0 1-1,0 0 0,4-4 0,46-30-354,-27 20 153,131-82-2513,-88 55-644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4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 4649,'0'0'4881,"-29"181"-6857,12-153-3041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4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1 6233,'-109'163'1665,"109"-170"-513,0-7-416,0-1 96,9 1-832,41-14-512,-8 3-1472,0 0-1361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5.0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185 1 2665,'0'0'3070,"-1"32"-1646,-14 202 1500,7-64-966,-10 86-1312,17-251-700,0 1-1,-1 0 1,1-1 0,-1 1 0,0-1 0,-1 0 0,-2 6-1,5-11 14,-1 1-1,1 0 0,-1-1 0,1 1 1,-1 0-1,1-1 0,-1 1 0,0-1 0,1 1 1,-1-1-1,1 1 0,-1-1 0,0 1 0,0-1 1,1 0-1,-1 1 0,0-1 0,0 0 0,1 0 1,-1 0-1,0 1 0,-1-1 0,0-1-37,1 1 0,0-1-1,0 1 1,-1-1 0,1 0 0,0 0-1,0 1 1,-1-1 0,1 0 0,0 0-1,0 0 1,0 0 0,0 0-1,0 0 1,1-1 0,-1 1 0,0 0-1,0-2 1,-6-9-476,1 0 1,1-1-1,0 0 0,-5-22 0,1 5-258,-16-44-1748,4 5-453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5.3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38 254 2168,'0'0'4412,"-7"12"-3788,-21 34-128,26-45-309,6-11-117,14-16-71,21-9-299,1 2-1,1 2 0,71-41 0,-101 65 292,0 1-1,0 1 0,1 0 0,-1 0 1,1 1-1,0 1 0,1 0 0,-1 0 0,0 1 1,1 1-1,-1 0 0,1 1 0,0 0 1,12 3-1,-23-3-77,-1 1 0,1 0-1,-1 0 1,1 0 0,-1 0 0,1 1 0,-1-1 0,0 0 0,1 1 0,-1-1 0,0 0 0,0 1-1,0 0 1,0-1 0,0 1 0,-1 0 0,1-1 0,0 1 0,-1 0 0,1 0 0,-1-1-1,0 1 1,1 0 0,-1 0 0,0 0 0,0 0 0,0-1 0,-1 4 0,1 1 90,0-1 0,-1 0 0,1 0 0,-1 0-1,0 1 1,-1-1 0,1 0 0,-1-1 0,-4 9 0,-2-3 387,0 0 1,-1 0-1,0 0 0,-1-1 1,0-1-1,-17 12 0,19-15-192,0 0 0,0 0 0,0-1 0,0 0 0,0-1 0,-1 0 0,1 0-1,-1-1 1,0 0 0,-15 1 0,23-3-226,1 0 0,-1 0-1,1 0 1,-1 0 0,1-1 0,-1 1-1,1 0 1,-1 0 0,1-1 0,-1 1-1,1 0 1,0-1 0,-1 1 0,1 0-1,0-1 1,-1 1 0,1-1 0,0 1-1,-1-1 1,1 1 0,0 0 0,0-1-1,0 1 1,-1-1 0,1 1-1,0-1 1,0 1 0,0-1 0,0 0-1,0 1 1,0-1 0,0 0 0,0-24-859,1 16 600,-3-34-489,0 20 8,2 0-1,2-26 1,-1 44 619,0-1-1,0 1 0,0-1 0,0 1 1,1 0-1,0-1 0,0 1 1,0 0-1,1 1 0,0-1 0,0 0 1,0 1-1,8-9 0,-8 10 160,1 1 0,0 0 0,0 0-1,0 0 1,0 0 0,0 0 0,1 1-1,-1 0 1,0 0 0,1 0 0,-1 0 0,1 1-1,-1-1 1,1 1 0,-1 0 0,1 1-1,-1-1 1,0 1 0,1 0 0,-1 0-1,0 0 1,1 1 0,-1-1 0,0 1 0,0 0-1,0 1 1,0-1 0,-1 0 0,1 1-1,4 4 1,2 6 383,0 1 0,-1 0 0,-1 0 0,0 1 0,-1 0 0,6 19 0,14 27 1052,-27-60-1476,1 0 1,-1-1-1,1 1 1,-1 0 0,0-1-1,1 1 1,-1-1 0,1 1-1,0-1 1,-1 1-1,1-1 1,-1 1 0,1-1-1,0 0 1,-1 1-1,1-1 1,0 0 0,0 0-1,-1 1 1,1-1-1,0 0 1,0 0 0,-1 0-1,1 0 1,0 0-1,0 0 1,-1 0 0,1 0-1,0 0 1,0 0 0,-1 0-1,1-1 1,0 1-1,-1 0 1,1-1 0,0 1-1,0-1 1,4-7-2137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5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2937,'0'0'2792,"139"0"-6417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5.9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134 1 4097,'73'115'961,"-71"-112"-877,0 1 0,0 0-1,0 0 1,-1 0 0,0 1-1,0-1 1,0 0-1,0 0 1,0 1 0,-1-1-1,0 1 1,0-1 0,0 0-1,-1 1 1,1-1-1,-3 8 1,0 6 247,1 11-193,-2 0 1,0 0 0,-2 0 0,-1-1-1,-2 1 1,0-2 0,-2 0-1,-1 0 1,-18 29 0,22-43-237,-37 53-896,43-63 899,0 0-1,-1-1 1,1 1-1,-1 0 1,1-1-1,-1 1 1,0-1-1,0 0 1,0 0-1,-1 0 1,1-1-1,0 1 1,-1-1-1,1 1 1,-1-1-1,-6 1 1,10-2 95,0 0-9,0 0 1,0 0 0,-1 0 0,1 0 0,0 0-1,0 0 1,0 0 0,-1 0 0,1 0 0,0 0 0,0 0-1,0 0 1,-1 0 0,1-1 0,0 1 0,0 0 0,0 0-1,-1 0 1,1 0 0,0 0 0,0-1 0,0 1 0,0 0-1,-1 0 1,1 0 0,0 0 0,0-1 0,0 1 0,0 0-1,0 0 1,0 0 0,0-1 0,0 1 0,-1 0 0,1 0-1,0 0 1,0-1 0,0 1 0,0 0 0,0 0 0,0-1-1,0 1 1,0 0 0,0 0 0,1 0 0,-1-1 0,0 1-1,-4-65-1126,3-1-1,13-112 0,-11 175 1436,-1 0 1,0 0-1,1 0 1,0 0-1,0 0 0,0 0 1,0 1-1,2-5 1,-3 7-204,1-1 1,-1 1-1,1-1 1,0 1-1,-1-1 1,1 1-1,0-1 1,0 1-1,-1 0 1,1-1-1,0 1 1,0 0-1,0 0 1,-1-1-1,1 1 1,0 0-1,0 0 1,0 0-1,-1 0 1,1 0-1,0 0 1,0 0-1,0 0 1,0 1-1,-1-1 1,1 0-1,0 0 1,0 1-1,-1-1 1,1 1-1,0-1 1,0 0-1,0 2 1,7 3 190,-1 0 1,0 0 0,0 1 0,-1 0 0,0 0-1,0 1 1,9 12 0,33 57 337,-44-68-762,-1 0-1,0-1 0,0 1 0,-1 1 1,0-1-1,-1 0 0,0 1 0,0-1 0,-1 0 1,0 1-1,-1 8 0,1 2-1252,0 10-2866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0 1952,'0'0'19698,"-5"2"-17423,-123 55 497,59-22-2715,1 3 0,-71 53 0,129-84-52,-84 66 18,82-63-21,0 1 1,1 1-1,0 0 0,1 0 0,-10 17 1,18-25-18,0 0 0,0 1 0,0-1 0,1 1 1,0-1-1,0 1 0,0 0 0,1-1 0,-1 1 0,1 0 0,0-1 1,1 1-1,-1 0 0,1-1 0,0 1 0,0 0 0,0-1 0,0 1 1,1-1-1,0 0 0,0 1 0,0-1 0,1 0 0,-1 0 1,1 0-1,0-1 0,0 1 0,0-1 0,7 6 0,10 7 36,-9-7-73,0 0-1,18 20 1,-26-26-9,0 0-1,-1 1 1,0-1 0,1 1 0,-1 0 0,-1 0-1,1 0 1,-1-1 0,1 2 0,-1-1-1,0 0 1,-1 0 0,1 0 0,0 6-1,-1 4-116,0 0 0,-1 0 0,0 0 0,-1 0 0,0-1 0,-2 1 0,1 0 0,-9 18-1,5-17-386,1 1-1,-9 32 1,9 8-3404,6-55 3900,0 0 0,1-1 0,-1 1 0,0 0 0,1 0 0,-1-1 0,0 1 0,1 0 0,-1-1 0,1 1 0,-1-1 0,1 1 0,-1 0 0,1-1 0,0 1 0,-1-1 0,1 0 0,0 1 0,-1-1 0,1 0 0,0 1 0,0-1 0,-1 0 0,3 1 0,22 5-67,-18-5 42,0 1 89,15 2-43,0 2 0,-1 0 0,34 15 0,-49-18 65,0 1-1,1 0 1,-2 0 0,1 0 0,0 0 0,-1 1 0,0 0-1,0 0 1,0 1 0,0-1 0,-1 1 0,0 0 0,0 0-1,-1 1 1,5 10 0,-2 7 426,-1-1 1,0 1-1,-2 0 0,-1 0 1,-1 0-1,-3 42 0,1-8 234,-1-18-554,-2 1 0,-16 64 0,13-68-1325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6.9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1554 1 4193,'0'0'5697,"-29"0"-5158,-95 0-170,109 1-316,0-1-1,-1 2 0,1 0 0,0 1 1,0 0-1,0 1 0,1 1 0,0 0 0,-1 1 1,2 1-1,-19 11 0,0-1 43,-156 82 880,-297 208 1,447-277-924,0 3-1,2 1 1,2 2 0,1 1-1,1 2 1,3 1 0,1 1-1,2 1 1,2 1 0,2 2-1,-20 56 1,15-26 69,4 0-1,3 2 1,3 1-1,4 0 1,3 1 0,1 94-1,8-105 14,2 72 12,1-118-139,0 0 1,2-1-1,0 1 0,11 27 0,-4-18-5,1 0 0,2-2 0,2 1-1,0-2 1,2 0 0,23 28 0,-24-37 12,1 0-1,1-1 1,1-1 0,0-1-1,1 0 1,1-2 0,0 0 0,32 13-1,2-4 52,0-3-1,2-2 0,85 16 0,184 12 219,-319-45-269,709 52-98,-668-53 32,-1-3 0,0-2 0,0-2 0,0-2 1,-1-2-1,60-23 0,51-30-457,-2-8 1,270-168-1,-378 209 460,-1-2 0,-2-1 0,47-48 0,-74 64 73,-1-1 1,-1-1 0,-1 0-1,0-1 1,-2 0-1,-1-1 1,0 0-1,-2-1 1,13-39 0,-14 24 6,-1 0 0,-3 0 1,2-45-1,-6-119 94,-1 166-121,-2-2-13,-2-1-1,-2 0 0,-1 1 0,-2 0 1,-2 1-1,-1 0 0,-2 1 0,-1 0 1,-2 1-1,-1 0 0,-2 2 0,-1 0 0,-44-50 1,31 45-4,-1 2 0,-2 1 0,-1 2 1,-2 2-1,-1 1 0,-1 2 0,-1 2 0,-2 2 1,0 2-1,-57-19 0,50 24-8,-1 3 0,-1 1 0,0 4 0,-1 1 0,-73 0-1,92 8-382,0 1 0,0 2-1,0 1 1,1 2 0,0 2-1,0 1 1,0 2 0,2 1-1,-36 18 1,-37 32-3516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38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4249,'0'0'1712,"314"-18"-1144,-192 4-47,4 7-265,8 7-240,38 0-16,-33 14-649,-26 7-1719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0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1375 0 4929,'0'0'8422,"-28"21"-7687,-92 70 125,97-72-407,2 0 0,0 1 1,-19 25-1,10-10 148,-432 446 2538,-41 47-5993,411-415-694,57-60-3565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1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1402 1 2921,'0'0'6328,"-41"-1"-5771,-130 2-89,159 0-387,-1-1 0,1 2-1,0 0 1,0 0-1,0 1 1,0 0 0,0 1-1,-12 7 1,-6 1 139,-125 44 688,-188 73 409,14 28-146,305-144-1025,1 1-1,0 1 0,1 2 1,-20 18-1,34-27-78,1 0-1,0 0 1,1 0 0,0 1-1,0 0 1,1 0 0,0 0 0,1 1-1,0-1 1,0 1 0,1 0-1,0 1 1,-2 15 0,2 16 389,1 48 1,2-60-287,0-18-111,1-1 0,0 0 0,1 0 0,0 0 0,0 0 0,1 0 0,1 0 0,0-1 0,0 0 0,1 1 0,7 10 0,-3-8-28,0-1 0,1 0-1,0-1 1,1 0-1,0-1 1,1 0 0,18 12-1,6-2 41,0 0 1,2-3-1,0-1 1,1-1-1,48 10 0,428 102 857,-364-98-631,225 13 0,-271-37-161,232 15 107,-1 26-206,-231-27-38,0-3-1,133 1 1,488-40-50,-30 7-12,-542 17 70,156-20-28,-130 5 92,-141 13-97,0-3 0,1-1 0,-1-2 1,-1-1-1,41-15 0,-68 19 14,1-1 0,-1 0 0,0-1 0,-1 0 0,1-1 0,-1 0 0,0 0-1,-1-1 1,0 0 0,0-1 0,-1 0 0,0-1 0,0 1 0,-1-1 0,0-1 0,-1 1 0,0-1 0,-1 0 0,0-1 0,4-15 0,-6 13 62,0 0 0,0 0 0,-1 0 0,-1-1 0,-1 1 0,-1-17 1,0 22-2,0 0 1,0 0 0,-1 0 0,-1 0 0,0 1-1,0-1 1,0 1 0,-1-1 0,-1 1 0,-8-13 0,-6-3 77,-2 1 0,0 1 0,-2 1 0,-1 1 0,-31-22 1,-5 3 179,-77-37 0,16 20-190,-3 5-1,-3 5 0,-1 6 1,-1 5-1,-168-21 1,20 22 137,-425 4 0,499 29-472,-321 4-1730,1 40-688,388-22-1397,13-6-2663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6.5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1184 2577,'0'0'6789,"-14"-4"-5094,-43-14-203,40 9 1890,17 8-3298,0 1 0,0 0 0,0 0 0,2-4 1344,-2 4-1344,0 0 0,1 0 0,-1 0 0,0 0 0,0 0 0,0 0 0,1 0 0,-1 0 0,0 0 0,0-1 0,1 1-1,-1 0 1,0 0 0,0 0 0,1 0 0,-1 1 0,27-4 1324,220 18 865,-73-2-1627,45-4-484,240 13 247,-1 32-196,416 46-322,-639-85 117,698 30-35,-336-35-178,-585-10 201,1-1 0,-1-1 0,0 0 0,0-1 0,0 0 0,0-1-1,20-9 1,4-5 4,34-24-1,-54 32 3,-8 5 4,0 0 0,0-1 0,0 1 0,-1-2 0,0 1 0,10-13 0,-14 14 1,0 0 1,0 0-1,0 0 0,-1 0 1,1-1-1,-1 1 1,-1-1-1,1 0 0,-1 0 1,0 1-1,0-13 0,0-4-4,-1 0 0,-1 0 0,-2 0 0,0 0 0,-1 0 0,-1 0 0,-1 1 0,-1 0 0,-1 0 0,-11-21-1,-16-30 14,-3 2-1,-3 2 0,-4 1 1,-2 2-1,-2 3 0,-4 2 1,-66-59-1,100 101 24,-2 0 0,0 2-1,-1 1 1,-1 0 0,-1 2-1,1 0 1,-2 2 0,0 1-1,0 1 1,-1 1 0,0 1-1,-29-4 1,-37 3 27,-113 6 0,109 3-7,-48 8 11,-1 0 329,48-8-148,-37 0 3,-151-18 0,109-7-168,-329-40 156,-5 26 87,111 31-288,-90-4-25,4-30 85,484 40-118,-1 1 1,0-1 0,1 1-1,-1 0 1,0 0 0,1 0-1,-1 0 1,0 0 0,0 0-1,1 1 1,-1-1 0,-2 1-1,4 0-29,0-1 0,-1 1-1,1 0 1,0 0 0,0 0-1,0 0 1,0-1 0,-1 1-1,1 0 1,0 0 0,1 0-1,-1-1 1,0 1 0,0 0-1,0 0 1,0 0 0,1 0-1,-1-1 1,0 1 0,0 0-1,1 0 1,-1-1 0,1 1-1,-1 0 1,1-1 0,-1 1-1,2 1 1,16 26-1890,32 40-1,-29-41 105,0 2-1,26 47 1,49 145-5453,-64-121 3029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7.4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1 2457,'0'0'6498,"-5"22"-5547,-49 316 2383,23-111-1951,-17 139 170,27 5-2123,29-394-1604,112-262-6298,-80 172 5344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7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70 1608,'0'0'5392,"37"-9"-5049,-3 1-259,27-7 249,0 2 0,76-5 0,416 12 2209,73 52-1165,-415-26-1249,261 31-95,-347-31-112,211 61 1,-248-47 21,11 2 121,-98-37-92,0 0 1,-1 0-1,1 0 1,-1 0-1,1 0 1,-1 0-1,1 0 1,-1 0-1,0 0 1,1-1-1,-1 1 1,0 0-1,0 0 1,0 0-1,0 0 1,0-1-1,0 1 1,0 0-1,0 0 1,-1-2-1,1 1-189,-4-27-2599,-17-3-2240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8.9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886 79 3425,'0'0'4918,"4"-13"-4262,13-52 1717,-16 68-2204,-1 0 0,0 0 0,0 1 0,0-1 0,0 0 0,0 0 0,-1 0 0,1 1 0,-1-1 0,0 0 0,0 0 0,0 0 1,-2 3-1,-24 39 935,21-36-793,-66 90 2286,-141 149 0,140-168-2305,-170 176-433,135-145-2677,3 1-4542,75-80 3075,8-12-711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9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641 219 6217,'0'0'5193,"-28"-32"-4782,-91-96-229,112 120-160,-1 1 0,0 0 0,0 0 0,0 1 1,-13-7-1,17 11-16,0 0 1,-1 1-1,1 0 1,0 0-1,0 0 1,-1 1 0,-7-1-1,-2 0-2,2 0 14,-1 2 1,1-1-1,-1 2 0,1 0 1,0 0-1,-1 1 0,1 0 0,0 1 1,1 1-1,-1 0 0,1 0 1,0 1-1,0 1 0,1 0 1,-1 0-1,2 1 0,-1 0 1,-13 16-1,7-7 12,1 0 1,1 2-1,1 0 0,0 1 0,1 0 1,2 0-1,0 1 0,1 1 0,-8 28 1,12-32-23,1 0 1,0 1 0,-1 28-1,5-41-6,0-1 0,0 0 0,0 0 0,1 1 0,0-1 0,0 0-1,0 0 1,0 0 0,1 0 0,0 0 0,0 0 0,0-1-1,1 1 1,0-1 0,0 1 0,0-1 0,5 6 0,-1-5-1,0 0 1,0 0 0,0-1 0,0 0-1,1-1 1,-1 1 0,1-2-1,0 1 1,0-1 0,0 0 0,0 0-1,10-1 1,12 2 6,0-2 0,32-3 0,-39-1-63,-1 0-1,1-2 0,-1-1 0,0 0 1,-1-2-1,1 0 0,-1-2 0,-1 0 0,0-1 1,0-1-1,-1-1 0,30-27 0,1-6-1165,-2-3 0,-2-1 0,40-57 0,-21 18-1870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9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1 936,'0'0'12651,"189"233"-11771,-135-148-424,1 4-152,-1 3-176,-3 0-56,-5 4-72,-8-1-872,4 15-768,-13-25-2393,-4-25-1120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3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6073,'0'0'8816,"-14"4"-8672,2 0-156,0 1 1,1 0 0,-1 0 0,1 1-1,0 0 1,1 1 0,-1 1-1,-11 10 1,-37 42-197,2 3-1,-48 70 1,99-124 167,0 0 1,0 1-1,0 0 0,1 0 1,-6 18-1,10-24 9,0 0 0,0 0 0,0 0-1,1 0 1,-1 0 0,1 0 0,0 1 0,0-1 0,1 0-1,-1 0 1,1 0 0,0 0 0,0 0 0,0 0 0,0 0-1,1-1 1,-1 1 0,4 5 0,-1-4 20,-1 1-1,0 0 1,0 0 0,-1 0-1,0 0 1,0 1 0,0-1 0,-1 0-1,0 1 1,0 0 0,0-1-1,-1 1 1,0-1 0,0 1 0,-1 0-1,0-1 1,0 1 0,-3 8-1,-1-2-145,0-1 0,0 0 0,-1 0 0,0 0 0,-1-1 0,-1 0 0,0 0 0,-9 9 0,16-19 157,1 0 0,-1 0 0,1 0 0,-1-1 1,1 1-1,-1 0 0,1 0 0,-1 0 0,1 0 1,0 0-1,-1 0 0,1 0 0,0 0 1,0 0-1,0 0 0,0 0 0,0 0 0,0 0 1,0 0-1,0 0 0,0 0 0,0 0 0,1 0 1,-1 0-1,0 0 0,1-1 0,-1 1 0,1 0 1,-1 0-1,1 0 0,-1 0 0,1 0 1,0-1-1,0 2 0,31 25 40,-19-17-41,1 1 35,-1 2-1,0-1 1,-1 2 0,0 0 0,12 20 0,-18-25 35,-1 1 0,-1-1 1,1 1-1,-2 0 1,1 0-1,-1 0 1,-1 0-1,0 0 1,0 1-1,-1 18 0,-1 57-565,0-84-902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49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490 270 4649,'0'0'9605,"-24"-31"-9295,-78-101-258,95 122-59,-1 1-1,0-1 0,-1 2 0,0-1 0,0 1 0,-1 0 0,0 1 0,-1 0 0,-17-8 0,16 11-52,1 1-1,-1 0 1,0 1 0,0 0 0,0 1-1,0 1 1,-14 0 0,21 0 40,0 0 1,0 0-1,0 1 1,0 0-1,0-1 0,1 2 1,-1-1-1,0 1 0,0-1 1,1 1-1,-1 0 1,1 1-1,0-1 0,0 1 1,-5 4-1,4-2 15,0 1-1,0-1 0,0 2 1,1-1-1,0 0 1,0 1-1,1 0 1,0 0-1,-4 10 1,2 0 6,0 0 1,2 0-1,-1 0 1,2 0 0,1 0-1,0 0 1,1 1-1,0-1 1,7 33 0,-6-43-9,1 0 1,1 0-1,-1-1 1,1 1-1,0-1 1,1 1-1,0-1 1,0 0-1,0-1 1,0 1-1,1-1 1,8 8-1,-5-6 33,1 0-1,0-1 0,0 0 1,1 0-1,0-1 1,0 0-1,20 7 1,-19-9-190,0 0 0,0-1 1,0 0-1,0-1 0,0 0 1,0-1-1,21-1 0,-25 0-192,0 0 1,0-1-1,0 1 0,0-2 0,-1 1 0,1-1 0,0 0 1,-1 0-1,0 0 0,0-1 0,0 0 0,8-7 1,18-30-4946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1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688 0 4473,'0'0'7844,"-31"2"-6737,-3 0-687,-62 11-1,90-11-346,1-1 0,0 1 0,0 0 0,0 0 0,0 1 0,0-1 0,1 1 0,-1 0 0,1 1 0,0-1 0,0 1 0,0-1 0,-6 9 0,-156 183 2931,-63 69-2405,216-251-700,7-7-327,0 0 1,0 1 0,1-1-1,-1 2 1,1-1 0,-8 16-1,13-23 360,0 0-1,0 0 0,0 0 1,0 0-1,0 1 0,0-1 1,0 0-1,0 0 0,-1 0 1,1 1-1,0-1 0,0 0 1,0 0-1,0 0 0,0 1 1,0-1-1,0 0 0,0 0 1,0 1-1,0-1 0,0 0 1,1 0-1,-1 0 0,0 1 1,0-1-1,0 0 0,0 0 1,0 0-1,0 0 0,0 1 1,0-1-1,1 0 0,-1 1-205,0-1 205,1 0 0,-1 0 1,0 0-1,0 0 0,0 0 0,1 0 1,-1 0-1,0 0 0,0 0 1,0 1-1,1-1 0,-1 0 1,0 0-1,1 0 0,14-3-2482,23-12-1554,8-17-559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2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6265,'0'0'3145,"269"141"-3505,-189-119-2401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2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 7026,'0'0'7825,"0"-3"-7665,4 3-48,1 0-48,-1 0-152,-4 10-1648,0 8-321,-4 0-1855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3.3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4617,'0'0'0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4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67 104,'0'0'15926,"0"-11"-13945,2-34-623,-2 45-1342,0-1-1,0 1 0,0-1 1,0 1-1,0 0 0,0-1 1,0 1-1,0 0 0,0-1 0,0 1 1,1 0-1,-1-1 0,0 1 1,0 0-1,0-1 0,0 1 0,1 0 1,-1-1-1,0 1 0,0 0 1,1-1-1,-1 1 0,0 0 0,0 0 1,1-1-1,-1 1 0,0 0 1,1 0-1,-1 0 0,0 0 0,1-1 1,-1 1-1,0 0 0,1 0 1,-1 0-1,0 0 0,1 0 1,-1 0-1,0 0 0,1 0 0,-1 0 1,1 0-1,-1 0 0,0 0 1,1 0-1,-1 0 0,0 0 0,1 1 1,-1-1-1,0 0 0,1 0 1,-1 0-1,0 0 0,1 1 0,-1-1 1,0 0-1,1 1 0,60 32 760,-2 4-1,-1 1 1,-2 4 0,55 52-1,-100-85-767,0 2 0,-1 0 0,-1 0 0,0 0 0,-1 1 0,0 1 0,0-1 0,-1 1 0,-1 1 0,-1-1 0,7 23 0,-10-27-17,0 0 1,-1 0-1,0 0 1,-1 0-1,1 0 1,-2 0 0,0 0-1,0 0 1,0 0-1,-1 0 1,0 0-1,-1-1 1,0 1-1,-1-1 1,1 0 0,-1 0-1,-1 0 1,0 0-1,-9 11 1,-7 5 1,-1-1 1,-1-1-1,-1-1 1,-51 34-1,-116 55-90,173-100 95,17-10 3,1 0 1,-1 1-1,0-1 1,1 0-1,-1 0 0,0 1 1,1-1-1,-1 0 1,1 0-1,-1 1 0,1-1 1,-1 1-1,1-1 1,-1 1-1,1-1 0,0 1 1,-1-1-1,1 1 0,-1-1 1,1 1-1,0-1 1,0 1-1,-1-1 0,1 1 1,0 0-1,0-1 1,-1 2-1,2-2-9,0 1-1,0 0 1,0-1 0,0 1-1,0-1 1,0 1-1,0-1 1,1 0 0,-1 1-1,0-1 1,0 0 0,0 0-1,0 0 1,0 1 0,2-2-1,75 6 87,1-4 0,-1-3-1,0-4 1,115-23-1,-144 22-836,76-3 0,-11 9-3665,-92 1 2934,46 0-5648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4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9066,'0'0'8258,"226"237"-7474,-138-156-120,1 4-344,-10-7-160,-12-7-160,-16-18-200,-13-10-1128,-22-19-1185,-16-52-9649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4.7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572 0 7858,'0'0'6537,"-248"163"-5473,181-82-1048,0 12-16,-13 45-1368,17-25-2449,17-21-2176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5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264 1 10562,'0'0'9829,"37"18"-9101,122 62-453,-138-69-241,-1-1 0,-1 2 0,0 1 0,-1 0 0,22 21 0,-36-31-48,0 1-1,0 0 1,0 0 0,-1-1 0,0 2-1,0-1 1,0 0 0,0 1 0,0-1-1,-1 1 1,0 0 0,0 0 0,-1 0-1,1 0 1,-1 0 0,0 0 0,0 1-1,-1-1 1,1 0 0,-1 0 0,0 1-1,-1-1 1,1 0 0,-1 0 0,0 0-1,-1 0 1,1 1 0,-1-2 0,0 1-1,0 0 1,0 0 0,-1-1 0,0 1-1,0-1 1,0 1 0,0-1 0,-6 5 0,-23 21-237,-2 0 0,-1-2 0,-62 38 0,51-36 33,-20 13 117,-38 26 113,103-68-12,0 0 1,0 0 0,-1 0 0,1 0-1,0 0 1,0 0 0,0 1 0,0-1-1,0 0 1,0 0 0,1 1 0,-1-1-1,0 1 1,0 1 0,1-2 8,0 0-1,0-1 1,0 1-1,0 0 1,0-1-1,0 1 1,0-1-1,0 1 1,0 0-1,1-1 1,-1 1-1,0-1 1,0 1-1,1 0 1,-1-1 0,0 1-1,1-1 1,-1 1-1,1-1 1,-1 1-1,1-1 1,-1 1-1,1 0 1,3 1 35,0 0 0,-1-1 1,1 1-1,0-1 0,0 1 1,0-1-1,0 0 0,7 0 0,38 3 169,72-3 0,-59-2-308,-60 1 61,-1 0 0,1 0 0,-1 0 0,1 0 0,-1 0 0,1 0 0,-1 0 0,1 1 0,-1-1 0,0 0 0,1 1 0,-1-1 0,0 1 0,1-1 0,-1 1 0,0 0 0,1 0 0,0 1 0,-1-2-36,-1 1 0,1 0 0,-1 0 0,0 0 0,1 0 0,-1 0 0,0 0 0,0 0 0,0 0 0,1 0 0,-1 0 0,0 0 0,0 0 0,-1 0 0,1 2 0,-10 30-1971,-18 22-2469,-3-1 0,-52 70 0,77-116 4091,0-1 0,0 1-1,-1-1 1,1-1 0,-2 0 0,-7 6-1,12-10 382,0 0 0,0-1 0,0 0 0,0 0 0,0 0 0,0 0-1,-1 0 1,1-1 0,0 1 0,-4-1 0,-114 4 2175,104-4-1389,1-1 0,-1-1-1,1 0 1,0-1 0,-25-9 4266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752 351 0,'-17'0'0,"0"1"0,1 0 0,-22 5 0,22-3 0,14-3 0,1 0 0,-1 0 0,1 0 0,-1 0 0,0 0 0,1 1 0,-1-1 0,0 1 0,1-1 0,-1 1 0,1-1 0,-1 1 0,1 0 0,0 0 0,-1 0 0,1 0 0,0 0 0,-1 0 0,1 0 0,0 0 0,0 0 0,0 1 0,-1 1 0,-3 4 0,-3 1 0,0-1 0,-1 1 0,0-1 0,0-1 0,0 0 0,-1 0 0,0-1 0,0 0 0,-1 0 0,1-1 0,-1-1 0,0 0 0,0 0 0,0-1 0,0-1 0,-14 1 0,21-2 0,-1-1 0,1 0 0,0 1 0,0-2 0,-1 1 0,1 0 0,0-1 0,0 0 0,0 0 0,1 0 0,-1 0 0,0-1 0,1 1 0,0-1 0,-6-5 0,-2-4 0,1 0 0,-16-25 0,11 13 0,2 0 0,-12-32 0,-13-26 0,29 67 235,0 1-1,-1 1 1,-1-1-1,0 2 1,0-1-1,-23-17 1,9 12 939,-1 0 0,-47-23 6824,78 55-7409,0 2-459,1 1-1,1-1 1,0-1 0,1 1-1,1-1 1,13 18-1,49 56-24,77 100 393,-111-137-3071,51 96 1,-64-96-1897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8850,'0'0'9034,"12"231"-8058,-8-150-32,-4 8-224,0-1-408,0 1-104,-4-4-119,-17 0-89,-8-8-217,4-2-1087,4-15-1792,21-28-457,0-21-1640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6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273 0 7402,'0'0'3088,"-197"209"-3088,159-134-664,13-19-1464,12-13-1865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7:57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58 5225,'0'0'5308,"-20"-9"-4535,-67-31 2694,87 40-3390,0-1-1,0 1 1,0 0 0,0 0-1,0 0 1,0-1-1,0 1 1,0 0 0,0 0-1,0 0 1,0 0 0,0-1-1,0 1 1,0 0 0,0 0-1,0 0 1,0-1 0,13-2 984,32 3-1595,-35 0 992,12 0-357,3-2-57,-1 2 1,1 1 0,0 1-1,-1 1 1,0 2-1,0 0 1,27 10 0,34 24 49,-77-34-88,1 0 0,-1 0-1,-1 1 1,1 0 0,-1 0-1,0 1 1,9 12 0,-14-17-29,0 1 1,0 0-1,0 0 1,-1 0 0,1 0-1,-1 0 1,0 0-1,0 0 1,0 0-1,0 1 1,-1-1-1,1 0 1,-1 1-1,0-1 1,0 0 0,0 1-1,-1 4 1,0-4-39,0 1 1,-1-1 0,0 1-1,1-1 1,-2 0 0,1 0-1,0 0 1,-1 0-1,0 0 1,0-1 0,-4 5-1,-8 5-130,-1 0-1,0-1 1,-1-1-1,-28 15 0,34-21 225,-54 28-146,-88 30-1,42-19 2495,134-41-98,66-3-1929,-4 2-89,126-14-1,-68-3-736,-118 14-2027,42 4 1,-62-3 1647,0 1 0,0 0 1,1 1-1,-1-1 1,7 4-1,19 15-4393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16 288,'0'0'5013,"2"4"-4445,0 1-550,4 5 386,-4-25 381,-2 14-735,0 0-1,-1 0 1,1 0-1,-1 0 1,0 0-1,1 0 1,-1 0-1,0 0 0,0 0 1,0 0-1,0 0 1,0 0-1,0 1 1,0-1-1,0 0 1,0 0-1,0 1 1,0-1-1,0 1 1,0-1-1,0 1 1,-1 0-1,1-1 1,0 1-1,0 0 1,0 0-1,-1 0 1,1 0-1,0 0 1,-2 0-1,-54 0 88,41 1-18,-15-1-97,7-1-3,1 1 0,0 2 0,-38 6 0,53-6-17,0 0 0,0 1 0,0 0 0,1 0 0,-1 1 0,1 0 0,0 0 0,0 1 0,0 0 0,1 0 0,0 1 0,0 0 0,0 0 0,-5 7 0,-1 4 0,1 0 0,1 0 0,1 1 0,0 1 0,2-1 0,0 1 0,1 0 0,0 1 0,-2 24 0,3-5 7,1 1-1,2-1 1,7 70 0,-5-103-7,1 1 0,0 0 0,0-1 0,1 1 0,0-1-1,0 0 1,1 1 0,0-1 0,0 0 0,0-1 0,1 1 0,-1 0 0,1-1 0,1 0 0,-1 0 0,1 0 0,0-1 0,0 1 0,0-1 0,0 0 0,1-1 0,0 1 0,0-1 0,0 0 0,0-1 0,8 3 0,11 2-1,0-1-1,0-2 1,0-1 0,0 0-1,40-3 1,-46 0-9,-1-1 0,1-1 0,-1-1 0,0 0 0,0-2 1,0 0-1,0-1 0,-1 0 0,0-2 0,0 0 0,-1-1 0,0 0 0,22-18 0,-19 13-8,-1-2-1,0 1 0,-1-2 1,-1 0-1,24-33 1,-31 37 17,-1-1-1,0 0 1,0 0 0,-2-1 0,0 0 0,0 0 0,-2-1 0,0 0 0,3-19 0,10-152-3418,-13 153 73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5617,'0'0'3225,"327"-35"-2145,-184 17-512,8 0-344,4 8-152,-8 2-72,-4 8-8,-9 0-256,25 11-856,-37 14-1489,-21-4-1199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577 298 6937,'0'0'1938,"-24"-33"-1732,-78-107 247,93 128-392,0 0 0,0 0-1,-2 1 1,1 1 0,-1 0 0,-1 0-1,1 1 1,-14-8 0,16 13-36,-1 0 1,1 1 0,0 0-1,-1 1 1,1 0-1,-1 0 1,0 1 0,0 0-1,-15 2 1,17-1-2,0 0-1,1 0 1,-1 1 0,1 1 0,0-1-1,-1 1 1,1 0 0,0 1 0,0 0-1,0 0 1,0 1 0,1-1-1,-1 1 1,1 1 0,0-1 0,0 1-1,1 0 1,-1 0 0,1 1 0,0 0-1,0 0 1,1 0 0,0 0 0,-5 11-1,-3 6 62,1 1-1,2 1 1,0 0 0,1 0-1,2 0 1,0 1-1,2 0 1,1 1-1,1-1 1,1 0 0,5 47-1,-3-65-72,-1-1-1,2 1 1,-1 0-1,1-1 0,0 1 1,1-1-1,0 0 1,0 0-1,1 0 1,-1 0-1,1-1 0,1 1 1,0-1-1,-1 0 1,2 0-1,9 8 1,-7-8-9,1 0 0,0 0 0,0-1 0,0 0 0,1-1 0,0 0 1,-1 0-1,2-1 0,-1 0 0,0-1 0,19 2 0,-7-2 6,0-1 1,1 0-1,28-4 0,-39 1-58,-1 0 0,0-1 0,0 0 1,0-1-1,-1 0 0,1 0 0,-1-1 0,18-12 1,9-10-1093,-1-2 1,54-55 0,-30 14-2589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7866,'0'0'3664,"352"3"-2743,-134-3-409,0-14 296,-8-4-64,-29 4-528,-47 7-216,30 7-1232,-17 0-3273,-51 0-848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443 347 6433,'0'0'6166,"0"-34"-5318,0-106-495,0 127-342,0 1-1,0-1 0,-1 1 1,-1 0-1,0-1 1,-4-12-1,4 21-40,-1 0-1,1-1 1,-1 1 0,1 0-1,-1 0 1,-1 1 0,1-1-1,0 1 1,-1-1 0,0 1 0,0 0-1,-4-3 1,3 3-23,0 1 0,0-1 0,0 1 0,0-1 0,-1 2 0,1-1 0,0 0 0,-1 1 0,0 0 0,1 0 0,-1 1 0,1 0 1,-1 0-1,-9 1 0,7 0 34,0 0 0,0 1 0,0 0 0,1 1 0,-1-1 0,0 1 0,1 1 0,0 0 0,0 0 0,-8 5 0,-3 7 79,0 0 1,1 2-1,1 0 0,1 0 1,0 1-1,1 1 0,1 1 1,1 0-1,1 1 0,1 0 1,1 0-1,1 1 0,1 0 1,1 0-1,1 1 0,-3 36 1,7-45 25,-1 1 71,2 1-1,0-1 1,4 32 0,-3-44-132,0 1 0,1 0 1,-1-1-1,1 1 1,0-1-1,0 0 0,0 1 1,1-1-1,0 0 0,0 0 1,0-1-1,0 1 0,0-1 1,1 1-1,-1-1 0,1 0 1,5 3-1,2 1 7,1-2 1,-1 1-1,1-1 0,1-1 0,-1 0 1,0-1-1,25 4 0,-5-4 17,64-2 0,-75-3-75,0 0 1,-1-2-1,1 0 0,-1-1 1,0-1-1,0-1 0,-1-1 0,0-1 1,0 0-1,-1-1 0,30-23 1,-22 12-975,-1 0 0,-1-2 1,-1-1-1,-1 0 1,-1-2-1,30-49 1,-18 10-3466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7354,'0'0'2712,"243"0"-2000,-37-29-400,58-3-72,-4 4-128,-41 7-112,-60 17-216,17 4-872,-20 18-880,-18 10-1361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337 238 7186,'0'0'4390,"-26"-33"-3743,-84-104-311,104 129-309,-1 0 0,0 1 0,-1-1-1,0 1 1,0 1 0,-13-9 0,17 13-19,0 1 0,0-1 0,0 1 0,0 0 0,0 1 0,0-1 0,0 0-1,-1 1 1,-7 1 0,8-1-9,0 0 1,1 0 0,0 0-1,0 1 1,-1 0 0,1-1-1,0 1 1,0 0-1,0 1 1,0-1 0,0 0-1,0 1 1,1 0-1,-1 0 1,0 0 0,1 0-1,0 0 1,-1 0 0,1 0-1,0 1 1,0-1-1,0 1 1,0 0 0,1 0-1,-1-1 1,1 1 0,-1 0-1,1 0 1,0 1-1,0-1 1,0 6 0,-3 10-8,1 0 1,2 0-1,0 1 1,1 19 0,0-19 6,0-5-1,0 0-1,1 0 1,0 0 0,1 0-1,1-1 1,4 16-1,-5-26 3,0 0-1,0 0 1,0 0-1,1 0 1,-1 0-1,1 0 1,0 0-1,0-1 1,0 0-1,0 1 1,1-1-1,0 0 1,-1-1-1,1 1 0,0-1 1,0 1-1,0-1 1,1 0-1,-1-1 1,0 1-1,1-1 1,-1 0-1,8 1 1,2 0-82,0 0 0,1-2 0,0 1 0,-1-2 0,1 0 1,-1-1-1,1 0 0,-1-1 0,0-1 0,0 0 0,0-1 1,-1 0-1,0-1 0,0-1 0,24-15 0,-2-4-485,-2-1-1,0-2 0,-2-1 1,28-36-1,-5 0-2910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8906,'0'0'3505,"222"0"-2057,-100 0-720,20 0-472,14 0-168,3 0-80,0 0-8,-3 0-664,37 0-1800,-38 7-1857,-33-3-1129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2048,'0'0'9907,"0"159"-9907,0-134-1929,0-15-1744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92 4289,'0'0'11254,"-45"-15"-10799,-144-46-398,178 57-73,-1 1 0,1 0 0,-1 1 0,0 0 0,0 1 0,-15 1 0,21 1-13,0 0-1,1 0 1,-1 1-1,0 0 1,1 0-1,0 0 0,-1 1 1,-4 3-1,7-4 12,-5 2-19,1 1-1,-1 0 1,1 0-1,0 1 0,1 0 1,-1 0-1,1 1 1,0-1-1,1 1 0,0 1 1,0-1-1,0 1 1,-3 8-1,3-4-6,1 0 1,0 0-1,1 1 1,0-1-1,1 1 0,0 0 1,1 0-1,1 20 0,0-25 41,1 0 0,1 1-1,-1-1 1,1 0 0,0 0-1,1 0 1,0 0-1,0-1 1,1 1 0,0-1-1,6 8 1,-2-4 6,1 0-1,0 0 1,0-1-1,2-1 1,-1 0-1,15 10 1,-3-4-38,2-2 1,-1 0-1,2-2 1,0 0-1,0-2 1,42 10-1,-26-12-409,-1-2 0,82 0 0,-106-5 256,0-1 0,-1 0 0,1-1 1,-1-1-1,1-1 0,23-8 0,-33 10 80,-1 0 0,1-1 1,-1 0-1,0 1 0,0-2 1,0 1-1,-1-1 0,1 1 1,-1-1-1,0 0 0,0-1 0,0 1 1,0-1-1,-1 0 0,0 0 1,0 0-1,0 0 0,-1 0 0,1-1 1,-1 1-1,1-7 0,-1 5-143,-1-1-1,0 1 1,-1 0-1,1-1 1,-1 1-1,-1 0 1,0-1-1,0 1 1,0 0-1,-1 0 1,-2-9-1,0 9-304,-1 0-1,1 0 0,-1 1 1,-6-7-1,11 13 540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1 0 9410</inkml:trace>
  <inkml:trace contextRef="#ctx0" brushRef="#br0" timeOffset="1">1 0 9410,'134'216'2417,"-105"-216"-1689,26 0 176,25 0 528,29 0-152,29 14-743,18 4-449,53 3-88,-16 1-88,13-5-96,0-2 48,-38-5-1041,41 1-1071,-53-4-2049,-47-7-1704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595 277 8418,'0'0'1876,"-25"-36"-1445,25 36-431,-112-151 532,105 143-505,0 0 0,0 1 0,-1-1 0,0 1 0,0 1 0,0 0 0,-1 0 0,0 1 0,0 0 0,-1 0-1,-9-3 1,5 5-17,1 0 0,-1 1 0,0 0 0,0 1 0,-20 1-1,19 0-6,3 0-2,1 0 0,0 1 0,0 0 0,0 1-1,0 0 1,0 1 0,1 0 0,-1 1 0,1 0-1,-18 9 1,21-8 1,1 0 0,0 0 0,0 0 0,0 0-1,1 1 1,0 0 0,0 1 0,0-1 0,1 1 0,0-1 0,0 1 0,0 1 0,1-1-1,0 0 1,-3 15 0,2-7 24,1 1 0,0 0 0,1 0 0,0 0 0,2 0 0,0 1 0,0-1 0,2 0 1,3 18-1,-2-23-10,0 0 0,1 0 0,0 0 0,1-1 0,0 1 1,1-1-1,0 0 0,0-1 0,1 0 0,0 0 0,1 0 1,0-1-1,13 11 0,-10-11-74,0 0 1,1-1-1,0 0 0,0-1 0,1-1 1,-1 0-1,1 0 0,0-2 1,22 5-1,-10-5-212,0 0 1,1-2-1,-1-1 1,27-3 0,-34 1-435,-1 0 1,34-11 0,22-16-2910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6337,'0'0'5313,"252"17"-4608,-164-13-169,0-4-328,5 0-208,-1 0-832,25 0-897,-20 0-695,-17-7-1953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404 624 5433,'0'0'3390,"1"-40"-2427,5-133 239,-4 109-693,0 8-101,-7-73-1,4 119-414,0 1 0,0-1 0,-2 1 0,1 0 1,-1-1-1,0 1 0,-1 1 0,0-1 0,0 0 0,-1 1 0,-10-14 0,11 18-1,1 1-1,-1 0 0,1-1 0,-1 1 0,0 0 0,0 1 0,0-1 0,-1 1 0,1 0 1,0 0-1,-1 0 0,0 0 0,1 1 0,-1 0 0,0 0 0,0 0 0,0 1 1,0-1-1,0 1 0,1 0 0,-1 1 0,0-1 0,0 1 0,0 0 0,-5 2 1,2 0 7,-1 0 0,1 0 0,0 1 0,0 0 0,1 1 0,-1 0 1,1 0-1,0 0 0,1 1 0,-1 0 0,-9 12 0,-2 4 55,2 1 0,-19 34-1,24-37 31,1-1-1,1 2 1,1-1-1,1 1 0,-8 38 1,9-21 167,2 0 0,0 56 0,4-86-186,0 0 1,1 1-1,0-1 1,0 0 0,0 0-1,1 0 1,1 0-1,-1 0 1,1-1-1,8 14 1,-8-16-33,0-1 0,0 0-1,1 0 1,-1 0 0,1-1 0,0 1 0,0-1 0,1 0-1,-1 0 1,1 0 0,-1-1 0,1 1 0,0-1 0,0 0 0,0-1-1,0 1 1,9 0 0,-6 0-45,1 0-1,-1-1 1,1-1-1,-1 1 1,1-1-1,-1-1 1,0 1-1,1-1 1,-1-1-1,1 0 1,-1 0-1,0-1 1,0 1-1,0-2 1,-1 1-1,1-1 1,-1-1-1,13-8 1,21-22-1819,66-71 1,-49 35-2642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7.3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776 98 888,'0'0'3961,"-7"-16"-3558,-28-48 142,33 63-524,1-1 0,-1 1 0,1-1 0,-1 1 0,0 0 0,1 0 0,-1 0 0,0 0 0,0 0 0,0 0 1,0 0-1,0 0 0,0 1 0,0-1 0,0 1 0,0 0 0,-1-1 0,1 1 0,0 0 0,0 0 0,0 1 0,0-1 0,0 0 0,-1 1 0,1-1 0,0 1 0,0-1 0,0 1 0,0 0 0,1 0 0,-1 0 0,0 0 0,-3 3 0,-14 8 60,0 1 0,1 1 0,-27 27 1,25-22 4,-43 41 154,1 4 0,4 2 0,-56 82 0,77-93-132,2 2 0,3 2 0,2 1 0,-38 112 0,55-122-46,2 1 0,2 0 0,3 0-1,2 1 1,2 57 0,3-78-12,0 0 1,2 0-1,2 0 1,1 0-1,1-1 1,1 0-1,2 0 1,1-1-1,1 0 1,2-1-1,1 0 1,1-2-1,28 37 1,-28-42-8,1-1 0,1-1 0,0 0 0,2-1 0,0-1 0,1-2 0,1 0 0,0 0 0,1-2 0,0-1 0,1-1 1,0-1-1,1-1 0,0-2 0,1 0 0,29 4 0,-6-6-9,1-1 1,-1-2-1,1-3 1,-1-2-1,1-2 1,-1-2-1,63-17 1,-58 8-46,0-3 0,-1-1 1,0-3-1,-2-3 1,-1-1-1,54-40 1,-60 34-35,-2-1 0,-1-2 0,-2-2 0,-1-1 0,-3-2 0,47-70 0,-57 73-4,-2-2-1,-2-1 0,-2 0 1,-2-2-1,-1 0 1,-3-1-1,-1 0 1,6-51-1,-11 28 42,-3-130 0,-6 170 12,-1 1 0,-1-1 0,-1 1 0,-1 0 1,-1 0-1,-2 1 0,0 0 0,-2 1 0,-1 0 0,0 0 0,-2 2 0,-1-1 0,-1 2 0,0 0 0,-37-35 1,28 33 9,-2 1 0,-1 1 1,-1 1-1,0 1 1,-1 2-1,-1 1 1,-1 1-1,0 2 0,-1 1 1,0 2-1,-62-11 1,39 13-6,-1 2-1,1 2 1,-1 3 0,0 2 0,-112 18 0,136-12-35,0 0-1,1 3 1,1 0 0,-1 2 0,2 2 0,-1 0 0,2 2 0,0 1 0,1 2 0,1 1 0,-44 41 0,33-19-851,3 2-1,1 1 1,-41 71 0,14-4-2562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8.0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0 2112,'0'0'5730,"0"209"-5546,0-149-96,0 0-88,0-3-40,0-4-480,-4-14-633,-5-14-631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8.3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0 4057,'0'0'4681,"0"107"-4681,0-51-664,-4-6-1201,-8-11-1423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8.6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5049,'0'0'4697,"0"212"-4537,0-166-160,0 0-120,0 7-1040,0-14-1465,0-14-1616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9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68 5673,'0'0'2853,"47"21"-2390,151 69-133,-148-69-208,58 18-1,-65-26-88,6 4-21,214 64 65,-207-67-63,0-2 1,105 7-1,-58-15-135,1-5 0,-1-4-1,165-31 1,584-112 76,11 64 677,-517 80-608,-265 4-19,-8 2 8,-1 4 1,121 24-1,137 54 594,-100-23 338,-131-37-443,183 48 980,-202-48-1246,113 52 0,-145-54-232,7 5 32,83 27-1,-116-48-28,0-1 0,0 0 0,0-2 0,0 0 0,0-2 0,1 0 1,34-4-1,-33-1-3,-1-1 0,1 0 0,-1-2 1,39-17-1,85-51-26,-111 55 7,516-248-273,-467 236 289,2 3-1,1 3 1,0 5 0,161-18 0,136 30 39,-286 9-16,24 4 128,0 5 0,0 6 0,125 31 0,-1 9 302,328 67 289,-394-92-604,213 9 1,-92-34-132,-227-9-161,144-24-1,-186 22 67,595-146-1781,-608 145 1373,1 0 0,-1-2 0,-1 0 0,0-1 0,0-1 0,-1-1 0,0-1 0,-1 0 0,-1-1 0,21-23 0,7-16-3611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9234,'0'0'9459,"35"20"-9149,107 66-153,-137-83-157,-1 0 0,0 1-1,0-1 1,0 0 0,0 1-1,0 0 1,-1 0 0,1 0-1,3 8 1,-6-10-12,0 0-1,0 1 0,-1-1 1,1 0-1,-1 1 1,0-1-1,1 0 1,-1 1-1,0-1 0,0 0 1,-1 5-1,-1 7-77,3-4 22,-1 0-1,0 0 1,-1 0 0,0 0 0,-1 0-1,0 0 1,0 0 0,-1-1-1,-1 1 1,1-1 0,-2 1-1,1-1 1,-9 11 0,-55 64-965,48-61 746,0 1 1,-19 32-1,39-56 285,-1 1-1,1-1 0,0 0 0,0 0 0,0 0 1,0 1-1,0-1 0,0 0 0,0 0 1,0 1-1,0-1 0,0 0 0,0 0 0,-1 0 1,1 1-1,0-1 0,0 0 0,1 0 0,-1 1 1,0-1-1,0 0 0,0 0 0,0 1 0,0-1 1,0 0-1,0 0 0,0 0 0,0 1 0,0-1 1,1 0-1,-1 0 0,0 0 0,0 1 1,0-1-1,0 0 0,1 0 0,-1 0 0,13 4 20,20-4 183,-27 0-140,183 0 1314,-126 0-3380,-2 0-3634,-35 0 299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8:59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5489,'0'0'5355,"7"39"-4218,3 3-864,-1 0 5,-1-1-1,-3 1 1,2 79-1,-27 363 218,15-369-1270,5-118 754,1 1-1,-1-1 1,1 0 0,0 1-1,0-1 1,0 1 0,0 0-1,1-1 1,1-2-1,6-10-24,37-74-458,75-108-1,-84 144-88,3 3 0,1 1 0,61-54 0,-95 95 550,0 1 1,1 0-1,0 1 0,1 0 0,-1 0 0,1 0 0,0 1 1,1 1-1,-1 0 0,1 0 0,0 0 0,0 2 0,0-1 0,15-1 1,-22 4 50,-1 0 0,1 0 0,-1 0 1,1 0-1,-1 1 0,0-1 1,1 1-1,-1 0 0,1 0 0,-1 0 1,0 0-1,0 0 0,0 0 1,0 0-1,0 1 0,0-1 0,2 3 1,0-1 33,-1 1 1,0 0-1,0 0 1,-1 0-1,1 0 1,-1 1-1,0-1 1,3 6-1,1 10 167,-1 0-1,-1 0 1,3 28-1,-6-34-126,8 77 438,-7-56-223,1-1 0,2 1 1,12 43-1,-17-76-304,1 0-1,-1 0 0,1 0 1,0 0-1,0 0 0,0 0 1,0 0-1,0 0 0,0 0 1,0-1-1,0 1 0,1 0 1,-1-1-1,1 1 0,-1-1 1,1 1-1,0-1 0,0 0 1,-1 0-1,1 0 0,0 0 1,0 0-1,0 0 0,0 0 1,0-1-1,0 1 0,1-1 1,-1 1-1,0-1 0,0 0 1,0 0-1,0 0 0,0 0 1,1 0-1,-1 0 0,0-1 1,4 0-1,-1-1-241,1 0-1,0-1 0,-1 0 1,1 0-1,-1 0 1,0 0-1,0-1 1,-1 0-1,1 0 0,-1 0 1,7-8-1,19-30-3036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0.2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0 106 6681,'0'0'4961,"256"-17"-4696,-180 2-265,-9 1-465,13-7-1095,-17 3-1409,-17-3-1792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0.5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8282,'0'0'8089,"26"216"-7840,-26-155-249,0-1-128,0-4-1057,0-2-927,0-12-2209,-17-21-184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0.8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2481 65 6137,'-60'0'942,"0"0"-770,-781 15 1731,378 37-431,405-39-1236,1 1-1,0 3 1,-66 31-1,36-8 2,-88 57 1,128-68-101,2 2 1,0 2 0,2 2 0,2 2 0,-62 71 0,83-84-37,1 2-1,1 0 0,1 1 1,1 1-1,2 0 1,1 1-1,1 1 0,2 0 1,0 0-1,3 1 1,-7 44-1,11-41 4,1-1 0,1 1 0,2 0 0,10 67 0,-6-80-45,0-1-1,1 1 1,1-1 0,1 0-1,1-1 1,1 0 0,1 0-1,0-1 1,18 22 0,-3-10 18,1-1-1,1-2 1,2-1 0,0-1-1,38 23 1,-19-18 10,1-3 1,1-1-1,56 19 1,-16-15 7,1-4 0,1-4 0,1-4 0,96 6 1,-51-14 12,227-13 1,-268-5-98,0-5 1,-1-4-1,108-33 0,-91 13-373,-3-4 0,-1-5-1,-2-5 1,-3-4 0,-2-5-1,-3-5 1,-2-3 0,-4-5 0,-3-4-1,-4-4 1,83-99 0,-115 116 214,-2-3 0,-3-3 1,77-142-1,-116 189 289,-1 0 1,-1-1 0,-1-1-1,-1 1 1,-1-1-1,-2 0 1,0-1 0,-1 1-1,-2-1 1,-3-46 0,0 61-61,0 1 1,0 0 0,-1 0-1,0 0 1,-1 0 0,0 0-1,-1 1 1,0-1 0,0 1 0,-1 1-1,0-1 1,-1 1 0,0 0-1,0 0 1,-1 1 0,1 0 0,-2 0-1,1 1 1,-1 0 0,0 1-1,-11-6 1,-4 0-56,0 0-1,-2 2 1,1 0 0,-1 2 0,0 1-1,0 1 1,-33-2 0,-44 4-70,95 3 15,0 0 1,1 0-1,-1 1 1,1 0 0,-1 0-1,0 1 1,1 0 0,0 0-1,0 1 1,-14 7 0,14-5-84,-1 1 0,1 1 0,0-1 1,0 1-1,0 0 0,1 1 1,-8 12-1,2-2-749,0 0 0,-14 32 0,4 13-2432,15-38 1835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1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0 436 6153,'0'0'8808,"16"36"-7747,107 232-379,-110-238-627,38 70 79,-44-87-122,1-1 0,1 1 0,0-2 1,1 1-1,14 12 0,-20-20-5,0-1-1,1 1 1,-1-1-1,1 0 0,0 0 1,0-1-1,0 1 1,1-1-1,-1-1 1,0 1-1,1-1 1,-1 1-1,1-2 0,-1 1 1,1 0-1,0-1 1,-1 0-1,1-1 1,0 1-1,-1-1 0,1 0 1,-1 0-1,6-3 1,1 0-8,-1-1 0,0-1 0,0 0 0,-1 0 0,0-1 0,0 0 0,0-1 0,-1 0 1,14-16-1,59-77-875,131-212 0,-138 196-146,103-158-3215,-119 180 617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1.5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9418,'0'0'10818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8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8 281 2096,'0'0'2384,"37"-31"-964,113-95-356,-137 115-789,0 0-1,-1-1 0,-1 0 1,0-1-1,14-21 0,-3 4 5384,-40 56-4868,7-5-635,1 0 0,0 0 0,2 1 1,1 1-1,0-1 0,-3 27 0,-12 150 480,20-162-432,-25 583 1893,27-7-1064,2-227-676,-2-265-274,0-120-82,0-1 0,0 0-1,0 1 1,0-1 0,0 0-1,0 1 1,0-1 0,0 0-1,0 1 1,-1-1 0,1 0-1,0 1 1,0-1 0,0 0-1,0 0 1,-1 1 0,1-1-1,0 0 1,0 0 0,-1 1-1,1-1 1,0 0 0,0 0-1,-1 0 1,1 1 0,0-1-1,-1 0 1,1 0 0,0 0-1,-1 0 1,1 0 0,0 0-1,-1 0 1,1 0 0,0 0-1,-1 1 1,1-2 0,0 1-1,-1 0 1,1 0 0,0 0-1,-1 0 1,1 0 0,0 0-1,-1 0 1,1 0 0,0 0-1,-1-1 1,1 1 0,0 0-1,0 0 1,-1 0 0,1-1-1,0 1 1,0 0 0,-1 0-1,1-1 1,-2 0-15,-3-1-138,0-1 0,0 0 0,0-1 0,0 1 0,1-1 0,-1 0 0,1 0 0,0-1 0,1 1 0,-1-1 0,1 0 0,-1 0 0,2 0 0,-1 0 0,0 0 0,-2-8 0,-13-34-2531,2 0 0,-18-86 0,15 10-2184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9.0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609 1 6489,'0'0'3417,"-219"244"-1825,148-145-295,0 1-545,8 2-416,8-6-224,9-11-112,8-11-240,9-17-1048,16-25-905,9-18-687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09.3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4385,'0'0'4441,"273"106"-4441,-210-63-1929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1.4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84 29 5009,'0'0'6388,"0"-5"-5548,0-13-446,0 13-250,6 8-58,-2 2-54,0 1 0,0 0 1,0 0-1,-1 0 0,0 0 0,-1 1 0,1-1 0,-1 1 0,0 0 0,1 9 0,1 13 249,1 36 0,-3 115 893,-2-94-673,0-86-501,-6 232 1118,-36 157 26,16-159-745,-28 506-61,48-414-3037,6-288-1116,0-65 1392,0-17-2057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8930,'0'0'6489,"20"20"-6370,60 71-111,-76-86-25,-1-1 0,1 1 0,-1-1-1,-1 1 1,1 0 0,-1 0 0,0 0 0,0 1 0,0-1-1,-1 0 1,0 1 0,0-1 0,0 1 0,0-1 0,-1 1 0,0 0-1,-1 5 1,1 6-123,0 1-25,0-1-9,1 0 1,-2 0-1,-1 0 0,0 0 0,-1-1 0,-8 29 0,0-18 42,6-16 86,0 1-1,0-1 1,1 1-1,1 0 1,0 1-1,1-1 0,-1 17 1,3-28 19,1-1 1,-1 1-1,1 0 1,-1-1-1,1 1 1,0 0-1,-1-1 1,1 1-1,0-1 1,-1 1-1,1-1 1,0 1-1,0-1 1,0 0-1,-1 1 1,1-1-1,0 0 1,0 0-1,0 1 0,0-1 1,0 0-1,-1 0 1,1 0-1,0 0 1,0 0-1,0 0 1,0 0-1,0-1 1,0 1-1,-1 0 1,2-1-1,2 1-62,7 0-3,-4 1-59,-1-1 0,1 0 0,-1 0 0,1 0 0,-1-1 0,0 0 0,1 0 0,-1-1 0,0 0 0,1 0 0,-1 0 0,0-1 0,9-5 627,-28 30 494,8-16-842,0 2 0,1-1 1,-1 0-1,2 1 1,-1 0-1,1 0 0,0 0 1,1 0-1,0 0 0,0 0 1,1 1-1,-1 15 0,1-7-82,1-1-1,0 1 1,2-1 0,0 1-1,1-1 1,0 1 0,2-1-1,6 17 1,-2-15 87,-1 0-1,0 0 1,-1 1-1,-2 0 1,0 0 0,0 0-1,-2 1 1,1 22 0,-3-33-9,-1-1 1,-1 1 0,0 0-1,-2 11 1,1-16-103,1 0 0,-1 0 0,0 0 0,0 0-1,-1 0 1,1-1 0,-1 1 0,0-1 0,0 1 0,-3 2 0,-69 65-847,22-31-5252,38-31 19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1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4977,'0'0'3061,"3"30"-2361,62 404 1494,-30-228-1447,46 242 789,-79-435-1492,1 0 0,0 0 1,0 0-1,1-1 0,1 1 0,0-1 1,1 0-1,0-1 0,12 16 1,-17-25-48,0-1 0,1 1 1,-1-1-1,1 0 0,-1 0 1,1 0-1,0 0 0,-1 0 1,1 0-1,0 0 0,0 0 1,0-1-1,-1 1 1,1-1-1,0 0 0,0 1 1,0-1-1,0 0 0,0 0 1,0 0-1,0 0 0,0 0 1,0-1-1,0 1 0,-1-1 1,1 1-1,0-1 1,2-1-1,2 0-153,0-1 1,0 0-1,-1-1 1,0 1-1,0-1 1,9-8-1,23-32-2618,-6-5-1807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2.2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0 142 7162,'0'0'5705,"109"57"-5089,-75-85-616,-1-8-336,5-17-1297,-9 11-1807,-8 3-1849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2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0 128 5281,'0'0'6594,"240"18"-6346,-157-50-248,18-14-641,-21 10-1087,-17 4-2649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3.4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1 255 1688,'0'0'8234,"40"-14"-6962,106-33-213,151-27 0,-42 28-528,2 11 1,395-4-1,-588 41-810,0 2-1,0 3 1,0 3 0,91 26 0,-104-20-993,-2 2 1,0 2 0,49 28-1,-7 7-1911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7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773 341 7194,'0'0'1585,"0"-31"-1219,0-103 280,0 21 951,0 111-1544,0-1-1,0 1 1,0-1 0,0 1 0,-1-1 0,1 1 0,-1 0-1,1-1 1,-1 1 0,0 0 0,0 0 0,0-1 0,0 1-1,-1 0 1,1 0 0,0 0 0,-1 0 0,0 0-1,1 1 1,-1-1 0,0 0 0,0 1 0,0-1 0,0 1-1,0 0 1,0 0 0,-3-2 0,0 2 33,0-1 1,-1 1-1,1 1 0,0-1 0,0 1 1,0-1-1,0 2 0,-1-1 1,1 0-1,0 1 0,0 0 0,0 0 1,-5 3-1,-1-1-31,0 2 0,1 0-1,-1 0 1,1 1 0,0 0 0,-15 13-1,-58 59 36,33-23-28,2 2-1,3 1 0,2 3 0,3 2 0,2 1 0,4 2 0,2 1 0,-23 75 0,29-63 279,4 1 0,3 1 0,4 1 0,3 0 0,4 0 0,5 165 0,5-220-197,1-1 0,0 0 0,2 0 0,2 0 0,0-1 1,1 0-1,13 24 0,-12-31-107,0 0 0,2-1 0,0-1 0,1 0 0,1-1 0,1 0 1,0-1-1,0 0 0,25 16 0,-17-14-9,2-2 0,0-1 0,0 0 0,1-2 0,1-1-1,0-1 1,0-1 0,1-2 0,0 0 0,0-2 0,49 2 0,-46-6-21,1-1 0,0-2 0,0-1 1,-1-1-1,0-2 0,0 0 0,-1-3 0,0 0 0,0-2 1,39-21-1,-13-2-115,-2-1 1,-2-3 0,-1-2-1,63-66 1,-41 27-401,114-162 1,-142 178 269,-2-3 1,-3-2-1,-4-1 1,29-80 0,-56 126 213,-1 1 1,-1-1-1,-2 0 1,0-1 0,-2 1-1,0 0 1,-2-1 0,0 0-1,-2 1 1,-1 0 0,-1-1-1,-1 1 1,-1 0-1,-1 1 1,-1 0 0,-1 0-1,-21-38 1,11 31 117,0 2-1,-2 0 1,-2 1 0,0 1-1,-1 2 1,-2 0 0,0 2-1,-2 0 1,0 2 0,-1 2-1,-50-25 1,35 23 104,0 2 0,-1 2 0,-1 2 0,-82-13 0,59 17-99,0 4 0,-114 4 0,173 2-207,0 1 0,0 1 0,0-1 0,1 1-1,-1 1 1,1 0 0,0 0 0,0 1 0,-17 9 0,13-4-553,1 0-1,1 0 1,0 1 0,0 1-1,-13 16 1,-20 29-4530,9-11-903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8.4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0 362 5801,'0'0'7346,"357"-149"-6554,-97 96-56,76-3-160,16 3-216,-62 17-360,-89 22-96,-87 14-496,-26 0-152,4 0-1000,26 11-785,-22 6-1536,-33-3 344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8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7930,'0'0'1697,"40"7"-1487,127 24-40,-156-29-128,0 1 0,0 0 0,0 0 0,-1 1 0,0 0 0,0 1 0,0 1 0,0-1 0,-1 1 0,0 1 0,0 0 0,-1 0 0,1 1 0,-2 0 0,1 0 0,-1 1 0,0 0 0,-1 0-1,7 14 1,-7-9-50,-1 0 0,-1 0 0,-1 0 0,0 1 0,0-1 0,-2 1 0,1-1 0,-2 1 0,0 0 0,-1-1 0,-1 1 0,-4 21 0,3-24-34,0 0 0,-2 0 0,1 0 0,-1 0 0,-1-1 0,0 0 0,-14 19 0,-5 2 21,-32 32 0,10-12 430,46-52-378,1 0 1,-1 1-1,1-1 0,-1 1 1,1-1-1,-1 1 0,1-1 1,0 0-1,-1 1 0,1 0 1,0-1-1,-1 1 0,1-1 0,0 1 1,-1-1-1,1 1 0,0-1 1,0 1-1,0 0 0,0-1 1,0 1-1,0 0 0,0-1 1,0 2-1,18 0 512,-11-2-593,18-2 179,0-1-1,0-1 1,0 0-1,-1-2 0,46-18 1,120-61 25,-189 85-155,39-20-102,-1-2 0,0-1 0,39-32-1,-57 37-332,0-1-1,-1 0 0,-1-2 0,-1 0 1,-1-1-1,17-28 0,7-28-2857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9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0 7394,'0'0'3018,"-2"40"-1830,2-17-999,-15 270 1348,3-144-1079,-9 234-514,25-397-138,22-45-678,50-84 1,49-56-1148,-94 151 1485,-4 6 133,-6 8 231,1 1 0,46-53 0,-43 67 209,-24 18-32,0 1 1,-1-1 0,1 1 0,0 0-1,0-1 1,-1 1 0,1 0 0,0 0-1,0-1 1,0 1 0,-1 0 0,1 0-1,0 0 1,0 0 0,0 0 0,-1 0-1,1 0 1,0 0 0,0 0 0,0 1-1,-1-1 1,1 0 0,0 0 0,0 1-1,-1-1 1,1 1 0,0-1 0,-1 0-1,1 1 1,0-1 0,-1 1 0,1 0-1,-1-1 1,1 1 0,0-1 0,0 2 0,3 8 152,1 0 0,-2 0 1,1 0-1,-1 0 1,-1 1-1,2 14 1,5 74 554,-7-72-554,4 110 151,-6-136-384,0 1 0,0-1 1,0 0-1,0 1 0,0-1 1,0 0-1,1 1 0,-1-1 1,0 0-1,1 0 0,-1 1 1,1-1-1,-1 0 0,1 0 1,0 0-1,-1 0 0,1 0 1,0 0-1,0 0 0,0 0 1,0 0-1,0 0 0,0 0 0,0 0 1,0 0-1,0-1 0,0 1 1,0 0-1,1-1 0,-1 1 1,0-1-1,0 0 0,1 1 1,-1-1-1,0 0 0,0 0 1,1 0-1,-1 0 0,0 0 1,1 0-1,-1 0 0,2 0 1,14 0-3274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9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86 6217,'0'0'4473,"289"-11"-4473,-192 0-56,20-13-1416,-24 6-1761,-26-3-464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19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0 7698,'0'0'5353,"-54"234"-3937,41-117-984,1 49-432,-14 79-1128,1-37-2929,-4-16-3008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7410,'0'0'10658,"-230"213"-14307,171-174-4033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3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7658,'0'0'4177,"218"7"-3377,-92-7-336,13 0-296,-5-14-168,-17 3-208,-20 11-1072,-38 4-1977,-34 21-352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3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5785,'0'0'1785,"-21"277"-9,13-65 56,4 68-487,-1 21-625,5-21-520,0-36-200,13-53-616,8-56-1457,0-40-1728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3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 5985,'0'0'4809,"22"-3"-4398,-14 2-376,48-6 152,58 0-1,-111 7-181,-1 0 0,1 0-1,0 0 1,-1 1 0,1-1 0,-1 1 0,1 0-1,-1 0 1,0-1 0,1 2 0,-1-1 0,0 0-1,1 0 1,-1 1 0,0-1 0,0 1-1,0 0 1,0-1 0,-1 1 0,1 0 0,0 0-1,-1 0 1,1 1 0,-1-1 0,2 3-1,1 7 92,1 0-1,-2 0 0,1 0 1,1 17-1,-2-11 36,19 126 841,5 209 0,-22-270-879,36 906-2234,-36-863-915,0-46-2320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5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3705,'0'0'264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6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0 5673,'0'0'2171,"-2"34"-1956,-1 18 68,5 65 0,6-61 22,19 75 0,-23-115-261,110 551 1008,-53 11-641,-60-87-272,-4-403-595,-5-1-1,-3 1 1,-44 164-1,55-251 390,0 1 1,-1-1-1,1 0 0,0 0 0,-1 1 0,1-1 1,-1 0-1,1 0 0,-1 0 0,0 0 0,0 0 1,1 1-1,-1-1 0,-2 1 0,3-2 33,0 0-1,-1 0 1,1 0 0,-1-1 0,1 1-1,0 0 1,-1 0 0,1 0-1,0-1 1,-1 1 0,1 0-1,0 0 1,0-1 0,-1 1 0,1 0-1,0-1 1,0 1 0,-1 0-1,1-1 1,0 1 0,0 0-1,0-1 1,0 1 0,-1 0 0,1-1-1,0 1 1,0-1 0,0 1-1,0-1 1,-8-48-1597,7 47 1576,-7-77-3059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6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1 532 5033,'0'0'783,"44"-14"-612,153-41 141,-169 49-110,1 1 0,0 1 0,0 2 0,58 2 0,-33 1 153,-46-1-297,451 19 1993,-119 23-1383,259 29-85,2-26-378,-119-35-160,510-56-1,-653 13 5,1193-96-87,214-18-2,-1375 102 44,548-63-15,1 33 230,497 31 649,-3 38-524,-564 41-658,-559-1-242,245 23-1741,-140-25 853,-383-31 1789,-2 1-349,0-2 0,0 1 0,0-1 0,0-1 1,21-3-1,-30 3-40,1 0 0,-1 0 0,0 0 0,0 0 0,1 0 0,-1 0 0,0-1 1,0 1-1,0-1 0,0 1 0,-1-1 0,1 0 0,0 0 0,-1 0 0,1 0 0,-1 0 0,0 0 1,0 0-1,1 0 0,-1-1 0,-1 1 0,1 0 0,0-1 0,-1 1 0,1 0 0,-1-1 0,1 1 1,-1-1-1,0 1 0,-1-5 0,1-1 2,1 5 120,-1 0 0,0 0 1,0 0-1,0-1 0,-1 1 0,1 0 0,-1 0 0,-2-6 672,4 14-580,7 19 346,17 37 0,8 23 383,-15-19-442,-4 1 1,-2 0-1,4 95 1,-11 208 397,-7-216-615,-3-1-650,-32 190 1,12-193-1832,0-30-1296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7.3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2505,'0'0'1281,"39"39"-787,140 127-17,-161-152-393,0-1 0,0-1 1,1 0-1,1-1 0,30 12 0,18 3 178,0-2 0,115 22 0,158 3 169,51-16-75,364-7 252,6-24 28,415-33 104,-2-32-258,-23 1-694,0 31-1110,-285 30-2147,-707 1 723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7.6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8098,'0'0'0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7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9714,'0'0'0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8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615 309 5097,'0'0'2873,"-10"-32"-2572,-37-100 345,43 120-535,-1 0 1,0 1-1,-1-1 1,-1 1-1,-11-16 1,12 21-76,1 0 0,-1 1 0,0-1 0,-1 2 0,1-1 0,-11-5 0,12 7-4,0 1-1,0-1 1,0 2-1,0-1 1,0 0 0,-1 1-1,1 0 1,-1 0-1,1 0 1,0 1 0,-1 0-1,1 0 1,-1 0-1,1 1 1,-1 0 0,1 0-1,-7 2 1,3 0-6,-1 1 0,1 0 0,0 1 0,0 0 0,1 0 0,-1 1 0,1 0 0,-9 9 0,-14 15 139,1 2 0,2 0 0,1 2 0,2 1 0,1 1 0,2 1 0,-26 60 0,41-83-106,1 1-1,1 0 1,1 0 0,0 0-1,1 1 1,0 0-1,2-1 1,0 1-1,0 0 1,1 0 0,1 0-1,5 21 1,-5-32-51,1 1 0,0-1 0,1 0 0,-1-1 0,1 1 0,0 0 0,0-1 0,1 1 0,-1-1 0,1 0 0,0 0 0,0-1 0,0 1 0,1-1 0,-1 0 0,1 0 0,0 0 0,0 0 0,0-1 0,0 0 0,0 0 0,10 2 0,8 1 13,1 0 1,0-1-1,44 1 0,-22-3 3,70-6 1,-97 1-92,1 0 1,-1-1-1,0-1 0,0-1 1,0 0-1,23-13 1,-16 6-760,-2-2-1,1 0 1,30-27 0,-13-1-2675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0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4665,'0'0'6421,"3"9"-6026,86 336 3697,-85-329-3964,24 100 928,-24-103-905,1-1 0,0 1 0,1-1 0,0 0-1,0-1 1,14 19 0,-18-28-88,0 1 1,0-1-1,1 0 1,-1 1-1,0-1 0,1 0 1,-1 0-1,1-1 0,0 1 1,0 0-1,-1-1 0,1 0 1,0 1-1,0-1 0,0-1 1,1 1-1,-1 0 0,0-1 1,0 1-1,0-1 0,1 0 1,-1 0-1,0 0 0,0-1 1,0 1-1,0-1 0,6-1 1,-3-1 80,0 0 0,0 0 0,0 0 0,-1-1-1,1 0 1,-1 0 0,0 0 0,0-1 0,-1 1 0,1-1 0,-1 0 0,4-6 0,23-39 210,48-98-1,9-63 317,-11 26-3993,-49 125-1915,37-57-1,-43 82-1035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5929,'0'0'7358,"-42"19"-6941,-132 64-267,166-79-142,1 0 1,-1 0 0,1 0-1,0 1 1,0 0 0,0 1-1,1 0 1,0 0 0,0 0 0,0 0-1,1 1 1,-5 8 0,-2 3-6,7-11-36,0 0 0,0 1 0,1-1 0,0 1 0,0 0 0,1 1 0,0-1 0,0 0 1,1 1-1,0-1 0,1 1 0,0 0 0,0 0 0,1 13 0,0-17 20,0 0 0,1 0-1,-1 0 1,1 0 0,0 1-1,1-1 1,-1-1 0,1 1-1,0 0 1,0 0 0,0 0-1,1-1 1,0 0 0,0 1-1,0-1 1,0 0-1,0 0 1,8 6 0,41 36 361,-38-36-201,-1 2 1,0 0-1,12 14 0,-24-23-151,1-1 0,-1 1 0,1 0 0,-1 0 0,0 0 0,0 0 0,-1 0 0,1 1 0,-1-1 0,1 0 0,-1 0 0,0 0 0,0 0 0,0 1 0,-1 3 0,0-1-35,-1 1 0,1-1 1,-1 1-1,0-1 0,0 0 0,-5 10 0,-26 36-725,17-30-686,-15 33 1,23-21-1444,9 23 3766,0-26 83,-1-17-645,1 0 0,0 0 0,1 0 0,1 0 1,0-1-1,0 1 0,2-1 0,-1 1 1,2-1-1,12 21 0,-18-33-433,1 0-1,-1 0 1,1 0-1,-1-1 1,1 1-1,0 0 1,-1 0-1,1-1 1,0 1 0,0 0-1,-1-1 1,1 1-1,0-1 1,0 1-1,0-1 1,0 0-1,0 1 1,-1-1 0,1 0-1,0 1 1,0-1-1,0 0 1,0 0-1,0 0 1,0 0 0,0 0-1,0 0 1,0 0-1,0 0 1,0-1-1,0 1 1,0 0-1,0 0 1,0-1 0,0 1-1,-1-1 1,1 1-1,0-1 1,0 1-1,0-1 1,-1 1-1,1-1 1,0 0 0,-1 1-1,1-1 1,0 0-1,0-1 1,15-23-3800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9.2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1008 0 6249,'0'0'3785,"-235"185"-2473,159-108-527,-8 16-385,-8 9-264,-5 8-120,1 0-16,8-7-696,-13 3-1345,25-28-807,14-29-505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9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488 268 4233,'0'0'3426,"-5"-36"-2986,-24-113 146,28 144-563,0 1 0,-1-1 1,1 1-1,-1 0 1,0 0-1,0 0 0,0 0 1,-1 0-1,0 0 1,1 0-1,-1 1 0,-1-1 1,-5-5-1,5 7-17,0 0-1,0 0 1,0 0-1,0 1 1,0 0 0,0-1-1,-1 1 1,1 1-1,-5-2 1,3 2-11,-4-2 11,-1 0 0,1 1-1,-1 0 1,1 1 0,-1 1 0,0-1-1,1 2 1,-1-1 0,1 2 0,0-1-1,0 1 1,0 1 0,0 0-1,0 0 1,1 1 0,-1 0 0,1 1-1,1-1 1,-1 2 0,1 0-1,0 0 1,1 0 0,-10 12 0,2-1 17,2 0 0,0 1-1,1 0 1,1 1 0,1 0 0,1 1 0,1 0 0,0 1 0,2-1 0,0 1 0,2 1 0,0-1 0,2 1 0,-1 35 0,3-39-11,-1-12-18,1-1 1,0 0 0,0 0 0,1 0-1,1 7 1,-1-11 5,-1-1 0,1 1 1,-1-1-1,1 0 0,0 1 0,0-1 0,-1 0 0,1 1 0,0-1 1,0 0-1,0 0 0,0 0 0,1 0 0,-1 0 0,0 0 0,0 0 1,0 0-1,1-1 0,-1 1 0,1 0 0,-1-1 0,0 1 0,1-1 1,2 1-1,7 1 6,-1-1 0,0 0-1,1-1 1,-1 0 0,1-1 0,-1 0 0,1 0 0,-1-1 0,0-1 0,0 0 0,0 0 0,0-1-1,0 0 1,13-8 0,7-6-765,0-2 0,48-43 0,-64 51 239,52-48-3539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29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1004 0 6537,'0'0'5858,"-202"188"-5386,127-89-328,-13 15-136,-5-1 48,-3 4-56,-5-7-280,9-8-584,-17 19-913,29-29-1015,13-25-497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0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636 181 6793,'0'0'1773,"-35"-30"-1608,-115-90-126,146 116-39,0 1 1,-1 0-1,0 0 1,0 0 0,0 1-1,0-1 1,0 1-1,0 1 1,-1-1-1,1 1 1,-1 0-1,1 0 1,-1 0-1,-8 1 1,2 0 3,0 2 0,0 0-1,0 0 1,0 1 0,1 1 0,-1-1 0,1 2-1,0 0 1,0 0 0,1 1 0,-1 0 0,1 1-1,0 0 1,1 1 0,-10 10 0,0 1 22,1 1 1,1 0-1,0 1 0,2 1 1,1 1-1,-12 24 0,16-26 25,1 1-1,1 0 1,1 0-1,1 1 1,1 0-1,1 0 0,1 0 1,2 1-1,0-1 1,1 0-1,4 33 1,-3-50-46,0 0 1,0 0-1,1-1 1,-1 1-1,1-1 1,1 1 0,-1-1-1,1 0 1,0 0-1,0 0 1,0 0-1,1-1 1,-1 1-1,1-1 1,1 0-1,-1 0 1,0 0-1,1-1 1,0 1 0,0-1-1,0 0 1,0 0-1,0-1 1,0 0-1,1 0 1,-1 0-1,1 0 1,0-1-1,7 1 1,-1-1 42,0 0 0,0 0 1,0-1-1,0-1 0,0 0 0,0-1 1,0 0-1,0-1 0,-1 0 0,1-1 1,-1 0-1,1-1 0,14-8 0,4-7 61,0-2 0,-2 0-1,-1-2 1,0-1-1,34-43 1,-25 23-1714,-3-2 0,50-89 0,-52 74-2325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0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1154 1 4873,'0'0'5849,"-272"198"-5737,175-92-56,-8 11-48,-4 7 40,-4 0-48,-1-7 8,14-4-8,12-10 0,20-14-312,22-8-592,17-24-1008,16-22-2265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1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529 46 5833,'0'0'835,"-36"0"-768,-121-3-47,130 2 8,-1 1-1,0 1 1,-40 7 0,60-5-4,1-1-1,-1 1 1,1 0-1,0 1 1,-1 0-1,1 0 0,1 0 1,-1 1-1,1 0 1,0 1-1,0-1 1,0 1-1,-5 7 1,2-1 130,0 0-1,1 0 1,1 0 0,-1 1 0,2 0-1,0 1 1,1 0 0,0 0 0,-5 23-1,6-9 143,0-1 0,2 1-1,1 0 1,2 32-1,0-51-249,0 0 0,0 0 0,1 0 0,0-1-1,1 1 1,0 0 0,0-1 0,1 0 0,0 0 0,0 0 0,1 0-1,0-1 1,1 0 0,-1 0 0,1 0 0,0-1 0,1 1-1,0-2 1,0 1 0,0-1 0,1 0 0,-1 0 0,1-1 0,0 0-1,1-1 1,-1 1 0,1-2 0,13 4 0,-8-3-14,1-1-1,-1 0 1,1-2 0,-1 1-1,1-2 1,0 0 0,-1 0-1,0-1 1,1-1 0,-1-1 0,0 0-1,0-1 1,-1 0 0,21-11-1,2-6-15,-2-2 0,0 0-1,-2-3 1,36-36-1,229-232-2901,-165 150-736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1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7986,'0'0'4337,"268"230"-3937,-188-124-64,-5 11-88,-12 4-248,-4-1-72,-9-3-816,5 14-969,-17-28-2112,-9-33-2184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1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714 280 5297,'0'0'4689,"-36"-37"-4062,-117-112 53,141 137-615,0 2 0,0 0 0,-1 0-1,0 1 1,-1 1 0,-28-13 0,30 17-121,-1 1 1,1 1-1,-1 0 0,1 0 1,-24 1-1,30 1 19,-4 0 3,1 0 1,-1 1 0,1 0-1,-1 0 1,1 1 0,0 0 0,0 1-1,0 0 1,0 1 0,-14 7-1,12-5 18,1 1-1,0 1 0,0 0 0,1 1 1,0 0-1,0 0 0,-10 15 1,5-5 2,2 0 1,0 1 0,1 0-1,2 1 1,-12 31 0,16-37 4,1 0-1,1 1 1,0 0-1,0 0 1,2 0 0,0 0-1,1 0 1,2 24 0,-1-37 14,-1 0 0,1 0 0,0 1 0,0-1 0,0 0 0,0 0 0,0 0 0,1 0 0,-1 0 0,1 0 0,0-1 0,0 1 0,0-1 1,0 1-1,0-1 0,1 1 0,-1-1 0,1 0 0,0 0 0,-1 0 0,1-1 0,0 1 0,0-1 0,0 1 0,5 0 0,5 1 28,-1 0-1,1-2 1,0 1-1,0-2 1,15 0-1,-15 0-28,19-2-27,0-1-1,1-1 1,-2-2 0,1-1-1,-1-1 1,44-19-1,77-34-1423,-15-5-1759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2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6977,'0'0'3593,"172"198"-2633,-105-106-439,4 11-217,5 14-112,-9 0-192,-4 0-56,8 17-929,-16-27-1335,-13-26-1921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2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715 243 9554,'0'0'2826,"-44"-34"-2474,-142-107-355,172 131-45,0 1 0,-1 0 0,0 2 1,-27-11-1,32 15 14,-1 1 0,-1 0 0,1 0 0,-15 1 0,6 0 23,-1-1 17,0 1-1,-1 1 0,1 1 1,0 1-1,0 0 0,-35 10 0,50-10 6,-1 0-1,1 1 0,0 0 0,0 0 0,1 0 0,-1 0 0,1 1 0,0 0 0,0 1 1,0-1-1,0 1 0,1 0 0,-1 0 0,1 0 0,1 0 0,-1 1 0,1 0 0,0-1 1,0 1-1,0 1 0,1-1 0,0 0 0,0 0 0,1 1 0,-1 11 0,0-8 43,1 1 0,1-1 0,0 1-1,0-1 1,1 0 0,2 11 0,-2-15-15,1 0 0,0-1 0,0 1 0,0-1 0,1 1 0,0-1 0,0 0 0,0 0 0,1 0 0,0-1 0,8 8 0,2 1 16,1-1 1,0 0-1,1-2 0,0 0 1,1-1-1,0 0 0,0-1 1,1-1-1,0-1 0,23 5 1,2-3-290,1-1-1,-1-3 1,60-1 0,-76-4-542,-1-1 0,0-2 0,0 0 1,0-2-1,-1 0 0,0-2 0,0-1 0,32-17 0,13-3-2570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6217,'0'0'10712,"29"16"-10451,94 53-191,-115-65-111,-1 0 0,-1 1 0,1-1-1,-1 1 1,0 0 0,0 1 0,0 0 0,-1 0 0,1 0 0,-2 0 0,9 14 0,-10-12-183,-1 0-1,0 0 0,0 1 1,-1-1-1,0 0 1,0 1-1,-2 16 0,1-25 214,0 7-122,-1 0 0,0-1 0,0 1 0,-1 0 0,1-1 0,-2 0 0,1 1 0,-1-1 0,0 0 0,0 0 0,0 0 0,-8 9 0,-6 5-154,0-1 1,-21 18 0,11-12 108,-4 3 123,-22 22 90,50-47 9,1 0 1,-1 0-1,1 1 0,0-1 1,0 0-1,0 1 0,0-1 0,0 1 1,1 0-1,0 0 0,0-1 1,0 1-1,0 0 0,0 4 0,1-7-23,0 0 0,0 0-1,1 0 1,-1 0 0,0-1-1,1 1 1,-1 0-1,0 0 1,1 0 0,-1-1-1,1 1 1,-1 0-1,1-1 1,0 1 0,-1-1-1,1 1 1,0 0 0,-1-1-1,1 1 1,0-1-1,-1 0 1,1 1 0,0-1-1,0 0 1,0 1 0,-1-1-1,1 0 1,0 0-1,0 1 1,0-1 0,1 0-1,34 1 165,-28-1-140,6 0-86,-1 0 0,1-1 1,0 0-1,-1-2 0,0 1 0,0-1 0,0-1 1,0 0-1,0-1 0,-1-1 0,21-11 0,108-75-4765,-88 49 1080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2.7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6825,'0'0'3433,"143"237"-2345,-93-162-271,-4 3-393,-4-8-200,-4-2-152,-4-8 0,-5-14-72,-4-4-680,4 8-1225,-8-11-1632,-4-7-791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479 200 3089,'0'0'10754,"-23"-30"-10526,-79-91-833,97 115 500,0 0 1,0 1 0,-1-1 0,0 1 0,0 1 0,-10-7-1,13 10 40,0 0 0,0 0-1,1 0 1,-1 1 0,0-1-1,0 1 1,0 0-1,0 0 1,0 0 0,-4 1-1,-2-1-75,4 1 94,0-1-1,0 1 1,0 0 0,0 1-1,0-1 1,0 1 0,1 0-1,-1 0 1,1 1 0,-1-1-1,1 1 1,0 0 0,0 0-1,0 0 1,1 1 0,-7 6-1,-2 6 49,0 0-1,-19 35 0,23-38 12,-9 15 291,2 1 0,1 1 0,1 0 0,1 0 0,2 1 0,1 1 0,1 0 0,2 0 1,1 0-1,0 37 0,5-66-264,0-1 1,0 1 0,0 0 0,0-1-1,0 1 1,0 0 0,1-1 0,0 1-1,-1-1 1,1 1 0,0-1 0,0 1-1,0-1 1,1 1 0,-1-1 0,0 0-1,1 0 1,0 0 0,2 3 0,0-3-16,-1 0 1,1 0-1,0-1 1,0 1-1,0-1 1,0 0-1,0 0 1,0 0-1,0-1 1,1 1-1,-1-1 1,4 0-1,4 0-3,0-1 0,0 0 0,-1 0 0,1-1 0,-1-1 0,1 0 0,-1-1 0,19-8 0,-12 3-87,0-1-1,-2 0 1,1-2-1,23-20 1,0-8-711,0-1-1,49-71 1,-85 107 666,80-112-2908,-17 12-1106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34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1 5833,'0'0'5736,"41"34"-5621,136 117 136,-113-96 144,84 94 1,-125-120-323,-1 0 0,-1 2 1,-2 0-1,29 65 0,-34-61-52,-2 0 0,-2 0 1,-1 2-1,-2-1 0,-2 1 0,2 68 0,-5-51-15,-3 1 0,-8 59 0,-8-15-5,-36 120 1,-48 99 5,3-11-215,90-277 129,1 1-1,1 0 0,1 0 1,2 0-1,2 62 1,1-85 67,1 1 0,0-1 0,0 0 0,1 1 0,0-1 0,0 0 0,1 0 0,0 0 0,1 0 0,-1-1 0,2 0 0,-1 1 0,11 12 0,-7-12-29,0 0 1,1 0-1,0-1 0,1 0 1,-1 0-1,1-1 0,0 0 1,1-1-1,12 5 0,9 0-163,1-2-1,-1 0 0,1-2 1,1-2-1,-1-1 0,39-2 1,-54-1 102,26 1-280,58-8-1,-90 5 341,1 0 0,-1-1 0,0 0 0,0-1 0,0-1 0,0 1 0,-1-2 0,1 0 0,12-9 0,-23 14 44,1 0 1,0 0 0,-1 0-1,1-1 1,-1 1 0,1-1-1,-1 1 1,1-1 0,-1 0-1,0 1 1,0-1 0,0 0-1,0 0 1,0 0 0,0 0-1,-1 1 1,1-1 0,-1 0-1,1-1 1,-1-1 0,0 2 6,0 1 0,-1 0 0,1-1 0,-1 1 0,0 0 0,1 0 0,-1-1 0,0 1 0,0 0 0,1 0 0,-1 0 0,0 0 0,0 0 0,0 0 0,-1 0 0,1 0 0,0 0 0,0 1 0,0-1 0,-1 0 0,1 1 0,0-1 0,-1 1 0,1-1 0,0 1 0,-1 0 0,1-1 0,0 1 0,-3 0 0,-16-3 209,1 1-1,0 1 0,-1 1 1,-31 3-1,39-2-100,1 1 0,-1 0 0,1 1 0,0 1 1,0 0-1,0 0 0,1 1 0,-1 0 0,-12 10 0,4-1 12,0 1-1,2 2 1,-1 0 0,2 0-1,0 2 1,1 0-1,1 0 1,-14 27 0,12-15 53,1 2 1,2-1 0,1 2-1,-14 66 1,14-32 145,-6 115 1,15 65 59,3-185-331,1 34-10,4 0-1,4 0 1,23 99 0,26 40 15,-20-90-42,31 236 0,-59-124 164,-12-228-167,-1-1 0,-2 0 0,0 0 0,-2 0 0,-1-1 0,-2 0 0,-20 44 0,5-24-48,-1-2 0,-2-1 0,-45 54 0,46-69-321,-1-1 0,-1-2 0,-1-1-1,-1-1 1,-2-2 0,0-1 0,-71 34-1,48-29-1809,-66 23-1,-44-4-3688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7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5113,'0'0'7170,"160"24"-6890,-114-13-144,-4 3-136,-9-3-152,-20 14-873,-13-8-1311,0-2-1673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8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0 156 6897,'0'0'6362,"244"0"-4858,-89-14-600,21-7-552,1-4-272,-18 4-80,-25 7 0,-25 3-688,-25 1-720,-21-5-768,-25 5-1337,-17-4-208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8.3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386 0 2505,'0'0'3260,"-20"30"-2249,-65 104 135,78-122-964,1 0 1,1 0 0,-1 1-1,2 0 1,0 0-1,0 1 1,2-1 0,-1 1-1,2-1 1,-1 17-1,1-6 29,-5 253 866,7-190-1223,18-109-214,-12 12 242,17-23-153,1 0 0,57-56 1,-73 80 259,1 1 1,0 0 0,0 1-1,1 0 1,0 1-1,0 0 1,1 1 0,0 0-1,0 0 1,0 2 0,0-1-1,1 1 1,-1 1-1,16-1 1,-14 2-3,26 2-20,-39-1 34,1 0-1,-1 1 1,0-1 0,0 0 0,1 1-1,-1-1 1,0 1 0,0-1 0,0 1 0,0 0-1,0 0 1,0-1 0,0 1 0,0 0-1,0 0 1,0 0 0,0 0 0,0 0 0,-1 0-1,1 0 1,0 0 0,-1 1 0,1-1-1,-1 0 1,1 0 0,0 2 0,0 2 15,-1-1 1,1 1-1,-1 0 1,1 0-1,-1 0 0,-1 0 1,1 0-1,-1 0 1,0 0-1,0-1 1,0 1-1,-1 0 1,1-1-1,-1 1 0,0-1 1,-1 1-1,1-1 1,-1 0-1,0 0 1,-3 4-1,-7 6-3,-1 0 0,0-2 0,-31 22-1,30-23-16,-46 30-624,-123 61 0,179-99 570,-139 68-2501,12-12-1168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8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1 100 5913,'0'0'3826,"9"39"-1937,33 130-405,-27-116-730,41 90 0,-36-97-651,-19-42-53,3 5-119,-1-1 0,2 0 0,-1 1 0,1-1 0,6 8 0,-10-15 19,1 1 0,-1-1 0,0 0 0,0 0 0,0 1 0,1-1 1,-1 0-1,1 0 0,-1 0 0,1-1 0,-1 1 0,1 0 1,-1-1-1,1 1 0,0 0 0,-1-1 0,1 0 0,0 1 0,0-1 1,-1 0-1,1 0 0,0 0 0,-1 0 0,1-1 0,0 1 0,0 0 1,-1-1-1,1 1 0,0-1 0,-1 1 0,1-1 0,-1 0 1,1 0-1,-1 1 0,3-3 0,9-9-105,0 0 1,-1 0-1,-1-1 1,0-1-1,10-16 0,-2 4-88,159-201-1059,-144 188 1233,2 2-1,1 1 1,66-47 0,-87 72 153,0 1 0,1 1 0,0 1 0,1 0 0,0 1 0,0 1 1,0 1-1,26-5 0,-34 9 20,0-1-1,0 1 1,1 1 0,-1 0 0,0 0 0,1 1 0,-1 1-1,0-1 1,0 2 0,0-1 0,0 2 0,0-1 0,-1 1-1,1 0 1,-1 1 0,13 9 0,10 14 177,-1 0 0,-2 2 0,-1 2-1,28 39 1,-42-56-1773,-13-15 1425,-1 0 0,1 0 0,-1 0 0,1 0 0,-1 0 0,1 0 0,-1-1 0,1 1 0,-1 0 0,1 0 0,-1 0 0,1 0 0,-1-1 0,1 1 0,-1 0 0,1 0 0,-1-1 0,0 1 0,1 0 0,-1-1 0,0 1 0,1 0 0,-1-1 0,0 1 0,1-1 0,-1 1 0,0-1 0,1 1 0,-1 0 0,0-1 0,0 1-1,0-1 1,0 1 0,1-1 0,-1 0 0,1-2-80,-1 2 116,1-1-1,-1 0 1,1 1 0,0-1 0,-1 1 0,1-1 0,0 1-1,0-1 1,0 1 0,0 0 0,0-1 0,1 1 0,-1 0-1,0 0 1,1 0 0,1-2 0,-5 16 1243,-4 0-924,0 0 0,-1 0 0,-1 0 0,0-1 0,-1-1 0,-13 16 0,-70 64 320,84-84-566,-17 16 20,-1-1 0,-1-1 0,-40 23 0,53-36-61,0-1 0,-1 0 0,0-1 0,-1 0 1,1-1-1,-1-1 0,0-1 0,0 0 0,-18 0 0,20-2-10,3-1-24,0 1 0,0-2 0,-18-2-1,26 3 18,-1-1-1,1 0 1,-1-1-1,1 1 1,0 0-1,-1-1 1,1 0-1,0 0 1,0 0-1,0 0 1,0 0-1,1-1 0,-1 1 1,-3-6-1,1 2-46,1 0-1,0-1 0,0 1 0,1-1 1,0 0-1,0 0 0,1-1 0,-1 1 1,-1-13-1,2-3-395,0-44 0,2 54 333,0 12 116,0 0 0,0 0 0,0 1-1,0-1 1,0 0 0,1 0 0,-1 0 0,0 1 0,1-1 0,-1 0 0,1 0 0,-1 1 0,1-1 0,-1 0 0,1 1 0,-1-1 0,1 0 0,-1 1 0,1-1 0,0 1-1,-1-1 1,1 1 0,0-1 0,0 1 0,0 0 0,-1-1 0,1 1 0,0 0 0,0 0 0,0-1 0,-1 1 0,1 0 0,0 0 0,0 0 0,0 0 0,0 0 0,0 0 0,-1 0-1,1 1 1,0-1 0,0 0 0,1 1 0,0-1 3,0 0 0,1 1 1,-1 0-1,0-1 0,0 1 0,1 0 0,-1 0 0,0 0 0,0 1 0,0-1 0,0 0 1,0 1-1,-1-1 0,1 1 0,3 3 0,-4-2-192,1 1-1,1-1 1,-1 0-1,1 0 1,-1 0-1,1 0 1,0 0 0,0-1-1,0 1 1,0-1-1,0 0 1,1 0 0,-1 0-1,1 0 1,-1-1-1,1 1 1,0-1 0,7 2-1,21-2-3627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9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6857,'0'0'2185,"89"135"-6146,-140-107 1825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9.4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1 195 4025,'0'0'3397,"49"9"-2632,168 24-452,-191-30-319,-1-2 0,1-1-1,-1-1 1,1-1-1,-1-1 1,0-1-1,0-1 1,45-16-1,-49 14-29,39-11-465,-1-3 0,-1-2-1,72-40 1,-127 61 466,41-28-536,-42 29 564,0 0-1,-1-1 1,1 0 0,0 1-1,-1-1 1,0 0-1,1 0 1,-1 0 0,0 0-1,0 0 1,0 0 0,0 0-1,0-1 1,0 1 0,-1 0-1,1 0 1,0-4 0,-5 3 592,-2 3-461,1 1-1,-1 0 1,1 0 0,-1 0-1,1 1 1,0-1-1,0 1 1,0 1 0,0-1-1,0 1 1,0-1 0,-6 7-1,-5 3 239,1 1-1,-17 20 0,-15 22 587,3 2-1,2 2 1,2 1 0,-58 123-1,-89 277-298,166-404-1143,3-11-527,-12 50 0,26-78-573,1 1-1,1 0 0,-1 26 1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2:59:59.7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0 436 3617,'0'0'4057,"244"-156"-3209,-144 106-472,10 1-376,15-22-128,-24 11-1120,-30 10-1345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6817,'0'0'7994,"-38"103"-8658,38-79-1584,0-9-2377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0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629 1 3961,'0'0'2912,"-21"43"-1285,-68 145-61,66-136-1107,1 1-1,4 1 1,1 0-1,-10 64 1,27-116-459,-3 11-259,1 1 1,-2 22 0,4-36 214,0 0 0,0 0 0,0 0 0,0 1 0,0-1 0,0 0 0,0 0 0,0 0 0,0 0 0,0 1 0,0-1-1,1 0 1,-1 0 0,0 0 0,0 0 0,0 0 0,0 1 0,0-1 0,0 0 0,1 0 0,-1 0 0,0 0 0,0 0 0,0 0 0,0 0 0,0 0 0,1 0 0,-1 1 0,0-1 0,0 0 0,0 0 0,1 0 0,-1 0 0,0 0 0,0 0 0,0 0 0,0 0 0,1 0 0,-1 0 0,0 0 0,0 0 0,0-1 0,0 1 0,1 0 0,-1 0 0,0 0-1,0 0 1,0 0 0,1 0 0,10-6-643,5-7-189,0 0 1,-1 0-1,0-2 0,18-22 0,52-76-873,-66 87 1903,7-16-106,18-22 1068,-41 60-875,0 0 0,1 0 0,-1 0 0,1 0-1,0 1 1,0 0 0,1 0 0,-1 0 0,1 0 0,7-3 0,-11 5-158,1 0 0,-1 1 0,0-1 0,0 1 0,0-1 1,0 1-1,1-1 0,-1 1 0,0 0 0,1 0 0,-1 0 0,0 0 1,0 0-1,1 0 0,-1 0 0,0 0 0,0 0 0,1 0 0,-1 1 0,0-1 1,0 0-1,1 1 0,-1-1 0,0 1 0,0 0 0,0-1 0,0 1 1,0 0-1,0 0 0,0 0 0,0-1 0,0 1 0,0 0 0,0 0 1,-1 0-1,2 3 0,0 1 64,-1 1-1,0 0 1,0-1 0,-1 1-1,1 0 1,-1 0 0,-1 6 0,1 2-19,-1-4-73,0 1 1,-1-1-1,0 0 0,0 0 1,-1 0-1,-1 0 1,0 0-1,0-1 0,-1 0 1,0 0-1,0 0 0,-1 0 1,-7 8-1,-15 15-53,-59 54-1,59-60 29,-3 2-42,17-17-97,1 2 0,0 0 0,0 0 0,-15 23 0,26-33 38,1-1 1,-1 0 0,1 1-1,0-1 1,0 1 0,0 0 0,0-1-1,0 1 1,0 0 0,1-1-1,0 1 1,-1 0 0,1 0-1,0 0 1,0-1 0,0 1-1,1 0 1,-1 0 0,1 0-1,-1-1 1,1 1 0,0 0 0,3 4-1,1 1-52,1 0-1,0 0 1,0 0-1,1-1 1,12 10-1,-13-12 126,0 0-1,0 1 1,0 0-1,-1 0 1,0 0-1,0 0 0,0 1 1,-1 0-1,5 10 1,-8-14 42,0 1 1,0-1 0,0 0-1,0 1 1,-1-1-1,1 0 1,-1 1-1,0-1 1,0 1 0,0-1-1,0 1 1,-1-1-1,1 0 1,-1 1-1,0-1 1,0 0-1,0 0 1,-1 1 0,1-1-1,-1 0 1,1 0-1,-1 0 1,0-1-1,-5 6 1,-1-1 3,-1 0-1,0-1 1,0 0-1,-1-1 1,0 0-1,-17 7 1,-5 0-203,-1 0-1,0-2 1,0-2 0,-1-1 0,0-1 0,-1-2-1,-46-1 1,74-3-44,-1 0-1,0 0 0,1-1 1,-1 0-1,1 0 0,0-1 1,-1 0-1,1 0 0,0-1 1,0 0-1,0 0 0,1 0 1,-1-1-1,1 0 0,0-1 1,-9-7-1,-22-36-2472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0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3537,'0'0'5793,"214"127"-4361,-147-73-367,-4-1-537,-8-11-528,-9-10-24,-21-14-1305,-8-8-1103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0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532 0 5969,'0'0'1445,"-24"34"-600,-1 0-362,1 2 0,-31 64-1,42-65-140,1 0-1,3 0 1,0 1-1,-4 55 0,-25 226 1236,7-18-435,-111 845 2852,88-842-3254,-25 159-202,75-389-2055,18-134-30,110-289-6412,-57 152 3818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0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1 215 6633,'36'-10'1113,"146"-35"-157,72-3 221,113-4-211,2 16-1,379 13 0,-583 30-700,0 8 1,-1 7 0,291 78 0,-282-55-211,3-7 0,205 17 0,-378-55 245,-1 1 0,0 0 0,0-1 0,1 1 0,-1 0 0,0 0 0,0 1 1,0-1-1,0 0 0,0 1 0,0-1 0,-1 1 0,1 0 0,0-1 0,1 4 0,25 34-709,-18-23 766,18 29-133,-2 1-1,-2 2 1,-2 0 0,-3 1-1,25 93 1,-19-31 386,17 185 0,-25 262 683,-21-485-1360,-3-1-1,-3 1 0,-4-2 1,-2 1-1,-4-2 0,-2-1 0,-4 0 1,-49 93-1,71-156-203,1 1 0,-1-1 0,0 0 0,-1 0-1,0 0 1,0 0 0,0-1 0,0 0 0,-1 0 0,0 0 0,0-1 0,-7 4 0,4-4-552,0-1 1,0 0 0,0-1 0,0 0 0,0 0-1,-1-1 1,1 0 0,0 0 0,-15-2 0,-38-2-5677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1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0 344 6265,'0'0'1897,"391"-109"-1129,-39 24 592,64 3-120,-5 33 297,-38 31 735,-58 18-455,-38 18-529,-55 17-328,-62 0-256,-47-3-432,-29 0-144,0 11-128,-9-1-1296,-16 8-1416,-25-15-1081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2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0 146 5441,'0'0'7994,"324"-50"-7698,-190 22-136,-4-1-160,-17 12-136,-25 3-448,-25 6-712,-38 8-897,-16 0-1048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2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823 1 7466,'0'0'4649,"-101"237"-2657,34-42-328,-26 45-599,-16 23-729,-4-12-288,8-53-48,25-56-1481,17-43-807,17-32-1337,17-21 264,12-28-319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3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344 1 4713,'0'0'5569,"231"71"-4473,-164-29-407,-16 11-385,-22 0-304,-20 4-152,-22 21-1017,-37-14-1943,-9-18-585</inkml:trace>
  <inkml:trace contextRef="#ctx0" brushRef="#br0" timeOffset="1">0 238 7642,'0'0'5513,"294"96"-5601,-193-68-1729,-9-14-2407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3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0 7858,'0'0'6161,"67"181"-3913,-42-82-215,-12 11-641,-13 7-224,0 3-471,-13 0-569,-24-10-128,-10-14-1025,1-25-1127,0-25-641,-13-46-359,17-15-1889,5-38 72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3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2857,'0'0'3160,"138"124"-7921</inkml:trace>
  <inkml:trace contextRef="#ctx0" brushRef="#br0" timeOffset="1">714 0 3321,'0'0'6497,"235"32"-5465,-197-7-896,-17 21-136,-13-11-1624,-8 1-2113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6609,'0'0'4955,"25"21"-4768,80 71-171,-103-90-35,1 0 1,0 1 0,-1 0-1,1-1 1,-1 1 0,0 0 0,0 0-1,0 0 1,0 0 0,-1 1-1,1-1 1,-1 0 0,0 1-1,0-1 1,0 1 0,-1 0 0,1-1-1,-1 1 1,1-1 0,-1 1-1,-1 0 1,0 6 0,0 5-248,1-10 175,-1 0 1,1 0-1,-1 0 0,0 0 1,0 0-1,-1 0 1,1 0-1,-1-1 0,0 1 1,0-1-1,-1 1 1,0-1-1,1 0 1,-1 0-1,-1 0 0,1 0 1,-5 3-1,-7 6-9,0-1 0,-1-1-1,-22 12 1,25-16 215,0 1-1,0 0 1,1 1-1,0 1 1,-14 13-1,20-12 144,6-11-256,0 0 0,0 0-1,0 1 1,0-1 0,0 0 0,0 0 0,0 1 0,0-1-1,0 0 1,0 0 0,0 0 0,0 1 0,0-1 0,0 0 0,0 0-1,0 1 1,0-1 0,1 0 0,-1 0 0,0 0 0,0 1 0,0-1-1,0 0 1,0 0 0,0 0 0,1 0 0,-1 1 0,0-1 0,0 0-1,0 0 1,0 0 0,1 0 0,-1 0 0,0 0 0,0 1 0,0-1-1,1 0 1,-1 0 0,0 0 0,1 0 0,8 2-44,1 0 1,-1-1 0,1 0-1,10 0 1,25 3-146,-33-2 168,0 1 0,0-1 0,-1 2-1,1 0 1,-1 0 0,0 1-1,0 1 1,-1 0 0,11 7 0,-16-9 56,-1 0 0,0 0 1,1 0-1,-1 1 1,-1 0-1,1 0 1,-1 0-1,1 0 1,-2 0-1,1 0 1,0 1-1,-1 0 0,0-1 1,-1 1-1,1 0 1,-1 0-1,0 0 1,0 0-1,-1 11 1,0-8-12,0 0 1,-1 0 0,0 0 0,-1 1 0,0-1-1,-1 0 1,1-1 0,-7 14 0,7-18-126,-1 1 0,1-1 1,-1 0-1,0 0 0,0 0 1,-1 0-1,1-1 0,-1 1 1,1-1-1,-1 0 0,0 0 1,-1 0-1,1-1 0,0 1 1,-1-1-1,1 0 0,-9 2 1,-18-1-1684,8-3-588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4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1 206 4113,'0'0'14139,"348"-25"-13427,-188 0-424,3 1-192,-12-5-96,-16 8-8,-35 3-472,-24 1-720,-30 10-313,-25 0-223,-21-8-120,0 8-441,-25-3-2048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4.3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8658,'0'0'10114,"235"184"-7753,-164-128-1017,-4 1-808,-8-7-176,-9-8-344,-12-14-16,-17-6-392,-8-12-1152,-64 4-11947,1-14 5657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4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1114 0 7338,'0'0'2356,"-54"8"-970,-182 36-109,218-39-1156,1 0 0,0 2 0,0 0 0,0 1 0,1 0 0,0 2 0,1 0 0,-15 12 0,-23 23 156,2 2 1,2 2-1,3 2 1,1 2-1,-52 84 1,43-49 296,3 2-1,-74 187 1,102-216 25,-28 123 1,45-150-339,2 1 1,0 0-1,3 1 0,1-1 1,5 45-1,-2-62-204,1 0 1,1-1-1,1 0 1,0 0-1,1 0 1,1-1-1,0 0 1,1 0-1,1-1 1,0 0-1,25 26 1,-15-21-94,0 0 0,1-1 1,1-1-1,1-1 0,1-2 1,46 24-1,-48-29-47,1-1 0,1-1 0,0-1-1,39 6 1,-10-7-241,57 0 0,-76-5 100,-1-2 0,0-1 0,0-1 0,0-2-1,0-2 1,-1 0 0,0-2 0,50-22 0,-37 9-107,-2-1 0,-1-3 0,0-1 0,-3-2-1,0-2 1,53-55 0,-63 55 191,-1-1 0,-2-1-1,-2-1 1,0-1 0,-3-1-1,-1-1 1,30-78 0,-42 89 151,0 0 0,-2-1 0,-1 1 0,-1-1 0,-1-1 0,-1 1 0,-4-45 0,1 60-33,0 0-1,-1 0 1,-1 1-1,0-1 1,0 0 0,-1 1-1,-1 0 1,0 0 0,0 0-1,-1 1 1,-1 0-1,1 0 1,-2 0 0,1 1-1,-2 0 1,1 0 0,-1 1-1,0 0 1,-1 1 0,-10-7-1,-14-4-447,0 2 0,-72-24 0,-95-10-2936,15 25-1265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5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1727 0 4305,'0'0'1342,"-47"2"-344,28-1-873,-25-1 206,-1 3 0,1 2 0,0 1 0,1 3 0,-1 1 0,-69 27 0,46-6 230,1 4-1,3 2 1,0 3 0,3 3-1,-86 79 1,64-44 14,4 5 1,-130 177 0,139-159 49,4 3 1,4 3 0,-80 198 0,116-240-312,3 2 0,3 1 0,4 0 0,2 1 1,3 1-1,3 0 0,3 0 0,6 80 0,0-132-228,0 1-1,1 0 1,0-1 0,2 1-1,0-1 1,1 0-1,1-1 1,1 0 0,11 20-1,-8-21-40,0-1-1,1-1 1,1 0 0,0 0-1,1-2 1,1 1-1,0-2 1,0 0-1,28 15 1,-3-6-34,0-1 1,2-2 0,59 17-1,-8-11-9,146 17 0,-105-26-77,0-5-1,1-6 0,0-7 1,-1-5-1,0-6 0,-1-5 1,177-52-1,-116 7-1193,-3-7 1,334-180-1,-452 212 493,99-73 1,-145 92 790,-1-1 1,-1-1 0,0-1-1,-2-1 1,-2-2 0,24-34-1,-30 37 133,-2-1 0,0 0 0,-1 0 0,-2-1 0,-1-1 0,0 1 0,-2-2 0,-2 1-1,0-1 1,-2 0 0,0-54 0,-3 65-68,0-1-1,-2 1 0,0 0 0,-1 0 1,0 0-1,-2 0 0,0 0 0,0 1 1,-2 0-1,0 0 0,-1 1 0,0 0 1,-2 0-1,1 1 0,-19-21 1,5 11-87,-1 0 1,0 2-1,-2 0 0,-1 2 1,0 1-1,-39-20 1,19 15-71,-2 2 0,0 3 0,-71-19 0,10 14-317,0 4-1,-224-9 1,256 26-342,-129 12 0,157-2-183,1 2-1,0 2 1,0 2 0,1 3 0,1 1-1,-50 27 1,-11 17-3255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5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4337,'0'0'0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6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11178,'0'0'2593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07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1 216,'0'0'488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3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1 238 6073,'0'0'5184,"14"12"-3878,1 1-1038,1-1 1,0 0 0,1-2-1,0 0 1,0 0-1,37 13 1,-15-12 38,0-2 0,0-2-1,59 4 1,-26-8-16,76-8-1,-101 1-244,-1-3 0,0-2 0,87-29-1,127-66-24,-160 61-31,-40 18 3,234-86-79,-262 102 69,0 1 0,1 1 1,0 2-1,0 2 0,1 1 1,-1 1-1,44 5 0,-66-2 22,-1 0 0,0 1 0,0 1 1,0-1-1,0 2 0,-1-1 0,0 1 0,0 1 0,0-1 0,0 2 0,-1-1 0,0 1 0,0 0 0,-1 1 1,0 0-1,6 8 0,11 18 138,-2 0 0,31 67 1,-38-72-46,-12-22-42,10 18 175,0-1 0,29 40 0,-37-58-208,0 0 0,1 0 0,-1 0 1,1-1-1,0 0 0,1 0 0,-1 0 1,1-1-1,0 0 0,0 0 0,1-1 1,-1 0-1,1 0 0,10 2 1,2-2-8,0-1 1,0 0-1,0-1 1,0-2-1,0 0 1,0-1-1,0-1 1,-1 0-1,1-2 1,31-11-1,6-8-250,-1-3-1,59-37 1,60-30-391,-151 83 576,0 2 0,1 0 1,0 2-1,0 0 0,38-3 1,173 6-199,-150 5-959,-18-4-2345,-11-15-2008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5.5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 3753,'0'0'3967,"12"22"-3367,37 77 97,-45-89-584,-1-1 0,0 1 1,0 0-1,-1 0 0,0 1 1,0-1-1,-1 0 0,-1 1 1,-1 17-1,1 0 123,0 1-25,1 22 156,-3-1 1,-1 0 0,-13 64 0,-43 84 384,0-2 162,58-193-872,2-7 33,2-3-65,0 0-1,0 0 1,0 0 0,1 0 0,0 1-1,0 0 1,8-9 0,8-11-31,50-73-210,33-47-2069,126-136 0,-224 276 2276,35-32-83,-37 36 108,0 0 0,0 0 0,0 0 1,0 1-1,1-1 0,-1 1 0,1 0 1,-1 0-1,0 0 0,1 0 0,0 1 1,5-1-1,-7 2 22,-1-1-1,1 0 1,-1 1 0,1-1-1,-1 1 1,0 0 0,1-1-1,-1 1 1,0 0 0,1 0-1,-1 0 1,0 0 0,0 0-1,0 0 1,0 0 0,0 0-1,0 1 1,0-1 0,0 0-1,0 1 1,-1-1 0,1 0-1,-1 1 1,1-1 0,-1 1-1,1-1 1,-1 1 0,1 1-1,6 51 662,-7-49-615,2 177 1580,-2-3-931,0-177-737,1 0 1,-1 0-1,0 1 1,0-1-1,1 0 1,-1 0-1,1 0 1,0 0-1,0 0 1,0 0-1,0 0 1,0 0-1,0 0 1,0 0-1,1 0 1,-1-1-1,1 1 1,-1 0-1,1-1 1,-1 0-1,1 1 1,0-1-1,2 2 1,-1-2-176,0 0-1,0-1 1,0 1 0,0 0 0,0-1-1,-1 0 1,1 0 0,0 0-1,0 0 1,0 0 0,0 0 0,0-1-1,0 0 1,0 1 0,0-1-1,0 0 1,4-3 0,30-22-3811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5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0 964 4441,'0'0'5585,"42"-28"-5279,-42 28-306,179-127 140,-164 115-133,0-1 1,0-1-1,-1 0 1,-1 0-1,0-1 1,-1-1-1,-1 0 1,0-1-1,10-21 1,-10 17-9,10-21-25,-2-2 0,-2 0 0,-1-1 0,-3 0 0,-1-2-1,-3 1 1,-2-1 0,-1 0 0,-3-84 0,-3 55 95,1 76-68,-1 0 1,0 0-1,0-1 0,0 1 0,0 0 0,0 0 1,0 0-1,0 0 0,0 0 0,0 0 0,0-1 1,0 1-1,0 0 0,0 0 0,0 0 0,0 0 1,0 0-1,0 0 0,0 0 0,0-1 1,0 1-1,0 0 0,0 0 0,-1 0 0,1 0 1,0 0-1,0 0 0,0 0 0,0 0 0,0-1 1,0 1-1,0 0 0,0 0 0,0 0 0,0 0 1,-1 0-1,1 0 0,0 0 0,0 0 0,0 0 1,0 0-1,0 0 0,0 0 0,0 0 0,-1 0 1,1 0-1,0 0 0,0 0 0,0 0 0,0 0 1,0 0-1,0 0 0,-1 0 0,1 0 0,0 0 1,0 0-1,0 0 0,0 0 0,0 0 1,0 0-1,0 0 0,0 0 0,-1 0 0,1 0 1,0 1-1,-7 7 9,-11 21 127,2 2 0,1 0 0,-18 55 0,13-33 71,-3 5 28,2 2 1,3 1-1,3 0 0,2 1 1,3 0-1,-3 97 1,12-153-235,1 0-1,1 1 1,-1-1 0,1 0 0,0 1-1,0-1 1,0 0 0,1 0 0,0 0-1,1 0 1,-1 0 0,5 6 0,-5-9-20,1 0 0,1 0 0,-1-1 0,0 1 0,0-1 0,1 1 1,0-1-1,-1 0 0,1-1 0,0 1 0,0 0 0,0-1 0,0 0 1,0 0-1,0 0 0,0-1 0,0 0 0,0 1 0,1-1 1,6-1-1,12-1-335,-2-1 1,1-1-1,0-1 1,-1 0-1,0-2 1,0-1-1,0 0 1,24-15-1,61-42-2880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6929,'0'0'6574,"12"18"-6326,37 61-92,-46-73-152,1 1-1,-1 0 1,-1 0 0,1 0 0,-1 0-1,0 0 1,-1 1 0,0-1-1,0 0 1,-1 1 0,0-1 0,0 1-1,-2 11 1,1 9-207,1-15 84,1-3-5,-1 0 0,0 0 1,0 0-1,-1 0 0,-1 0 0,0 0 0,0 0 0,0 0 0,-2 0 0,1-1 0,-7 14 1,-11 6-96,17-25 169,0 1-1,0 1 0,1-1 1,0 0-1,-1 1 0,2-1 0,-1 1 1,1 0-1,0 0 0,0 0 1,0 0-1,1 1 0,-1 8 0,2-14 60,1 0 0,-1 0 0,0 0 0,1 0 0,-1 0 0,1-1 0,0 1 0,-1 0 0,1-1 0,-1 1 0,1 0 0,0-1-1,0 1 1,-1-1 0,1 1 0,0-1 0,0 1 0,0-1 0,0 1 0,0-1 0,-1 0 0,1 0 0,0 1 0,2-1 0,32 7 543,-17-3-201,-11-2-268,-1 1-1,1 0 0,-1 0 1,0 0-1,0 1 0,0 0 1,0 0-1,-1 1 1,0 0-1,0 0 0,0 0 1,0 0-1,-1 1 0,0-1 1,0 1-1,0 0 1,-1 1-1,0-1 0,3 9 1,-2-3-47,0 0 1,-1 0-1,0 1 0,-1-1 1,0 1-1,-1-1 1,0 1-1,-1-1 1,-1 1-1,-2 15 1,1-21-24,-1 0 0,0 0 0,0 0 1,-1 0-1,1-1 0,-1 0 0,-1 0 1,1 0-1,-1 0 0,0 0 0,0-1 1,-1 0-1,-8 6 0,-6 4-488,0-1 1,-39 20-1,22-18-2774,10-10-2852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6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249 223 2729,'0'0'6457,"-6"-28"-6278,-19-88-302,24 111 78,0-1-1,0 0 1,-1 1-1,0 0 1,-1-1-1,1 1 1,-1 0 0,0 0-1,0 0 1,-7-7-1,9 11 35,0-1 0,-1 1-1,0 0 1,1 0-1,-1 0 1,0 0-1,1 0 1,-1 0 0,0 0-1,0 1 1,0-1-1,0 0 1,0 1 0,0 0-1,0-1 1,1 1-1,-1 0 1,0 0 0,0 0-1,-3 1 1,-1 1 7,1 0 0,0 0 0,-1 0 0,1 1 0,0 0 0,1 0 0,-1 1 0,0-1 0,1 1 0,0 0 0,0 0 0,0 0 0,0 0 0,-5 10 0,-1 2 13,1 0-1,0 1 1,1 0-1,1 1 1,1 0-1,0 0 1,1 0-1,1 1 1,1 0-1,1 0 1,0-1-1,2 26 1,0-43-10,0 0 0,0 1 0,0-1 0,0 0 0,0 1 0,0-1 0,0 0 0,0 1 0,1-1 0,-1 0 0,1 1 0,-1-1 0,1 0 0,-1 0 0,1 0 0,0 0 0,-1 1 0,1-1 0,0 0 0,0 0 0,1 1 0,1-1-10,0 0 0,0 1 0,0-1-1,0-1 1,1 1 0,-1 0 0,0-1-1,7 1 1,6-1-189,0 0 0,0 0 0,0-2-1,0 0 1,-1-1 0,1 0 0,20-8-1,36-19-2171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6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276 183 3273,'0'0'7859,"2"-12"-7495,6-24-1315,-2 1 1,3-54 0,-9 88 911,-1 1 1,1-1-1,0 1 1,0-1 0,-1 1-1,1-1 1,0 1 0,0-1-1,-1 1 1,1-1 0,-1 1-1,1 0 1,0-1 0,-1 1-1,1-1 1,-1 1 0,1 0-1,-1-1 1,1 1 0,-1 0-1,1 0 1,-1-1 0,1 1-1,-1 0 1,1 0 0,-1 0-1,0 0 1,1 0 0,-1 0-1,1 0 1,-1 0 0,1 0-1,-1 0 1,0 0 0,1 0-1,-1 0 1,1 0 0,-1 1-1,1-1 1,-2 0 0,-26 11-236,18-4 250,1 1-1,-1 1 1,1 0 0,1 0-1,-14 19 1,-34 62 191,47-74-97,1 2 1,1-1-1,0 1 0,1 0 1,1 0-1,1 0 0,1 1 0,0 0 1,0 33-1,3-50-67,0-1-1,0 1 1,0-1 0,0 1-1,0-1 1,0 1 0,0-1-1,0 1 1,1-1-1,-1 1 1,1-1 0,-1 1-1,1-1 1,-1 0 0,1 1-1,0-1 1,0 0 0,0 0-1,0 1 1,0-1 0,0 0-1,0 0 1,0 0 0,0 0-1,2 1 1,2-1 0,-1 1 0,1-1 1,-1-1-1,1 1 0,-1-1 0,1 0 0,6 0 1,-10 0-4,7-1-6,-1 0 0,1 0 1,-1-1-1,1 0 1,-1 0-1,0-1 0,0 1 1,0-2-1,0 1 1,-1-1-1,1 0 0,-1-1 1,8-6-1,11-12-333,39-44 0,-51 53 177,13-16-190,36-54 1,-52 68 574,0-1 0,-2 0 0,1 0 0,-2 0 1,8-30-1,-14 44 482,-1 16 149,-18 198 1111,3-54-1331,-32 321-229,34-396-402,-5 0 1,-3-2 0,-53 135 0,68-200 2,0-1-1,-1 0 1,-1 0-1,0-1 1,-16 20-1,21-30 28,0 1-1,-1-1 1,1 0-1,-1-1 1,1 1-1,-1-1 1,0 1-1,0-1 0,0 0 1,0 0-1,-1-1 1,1 1-1,0-1 1,-1 0-1,1 0 1,-1-1-1,1 1 1,-1-1-1,1 0 1,-1 0-1,1-1 0,-1 1 1,-6-2-1,6 0-11,0 0 0,1 0 0,-1 0 1,0-1-1,1 0 0,-1 1 0,1-1 0,0-1 0,0 1 0,0-1 0,1 0 0,-1 1 0,1-2 0,0 1 0,-5-9 0,1 2-18,1-1 0,0 0 1,1 0-1,0-1 0,-3-16 0,4 12-44,0 1 0,2-1 0,0 0 0,1 0 0,2-28 0,0 34-54,1 0-1,0 0 1,1 1 0,0-1-1,1 0 1,0 1 0,1 0-1,0 0 1,0 0 0,11-14 0,166-186-3055,-93 116 218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7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96 6273,'0'0'5547,"-3"35"-5044,-9 114-286,3-72-111,4-2-99,6-75-38,0 0 0,0 0-1,0 0 1,0-1-1,0 1 1,0 0 0,0 0-1,0 0 1,0-1 0,0 1-1,0 0 1,0-1-1,0 1 1,0-1 0,-1 1-1,2-2 1,31-23-771,-2-1 0,0-2 0,31-37 0,8-8-1026,-31 34 792,-8 7 422,1 1 0,2 2 0,51-35-1,-83 63 685,0-1-1,1 0 0,0 1 0,-1 0 1,1 0-1,0 0 0,-1 0 0,1 0 1,0 0-1,0 1 0,0-1 0,-1 1 1,1 0-1,0 0 0,4 0 0,-6 1 6,0-1 0,1 1 0,-1 0-1,0 0 1,0 0 0,0 0 0,1 0-1,-1 0 1,0 0 0,0 0 0,0 0-1,-1 1 1,1-1 0,0 0-1,0 0 1,-1 1 0,1-1 0,-1 1-1,1-1 1,-1 0 0,1 1 0,-1-1-1,0 1 1,0-1 0,0 1 0,0-1-1,0 1 1,0 1 0,-1 263 4811,-2-104-3923,3-160-979,0 0 0,0 0-1,0 0 1,0 0 0,0 0 0,1 0-1,-1 0 1,0-1 0,1 1 0,0 0-1,-1 0 1,1 0 0,0 0 0,0-1-1,0 1 1,0 0 0,0-1 0,0 1 0,1-1-1,1 3 1,0-3-257,0 1 1,1-1-1,-1 1 1,1-1-1,-1 0 1,1 0-1,-1-1 0,1 1 1,-1-1-1,6 1 1,17-1-3416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7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 3585,'0'0'2704,"-5"230"-1479,1-120-161,-4 14-320,-1 0 40,-3 7-56,3-4-288,1-10-200,4-14-112,4-18-128,0-22-8,0-20-504,0-25-672,25-18-168,30-57 144,-1-21-1089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8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3833,'37'-5'580,"491"-55"904,107 50 54,-429 11-1153,113 0 197,1082-28 1054,-595-4-1054,-733 31-575,-1 2 0,81 14 0,-78-2 16,-10-1-12,0-3 1,86 2-1,-134-11 60,-11-1-33,1 1 0,-1-1-1,1 0 1,-1 0 0,0-1 0,1 0 0,-1 0 0,0 0-1,1-1 1,-1 0 0,0 0 0,0-1 0,-1 1 0,1-1 0,6-5 1081,-12 25-728,-2 1 0,-1-1 0,0 1 0,-11 32 1,-2 10 127,-59 358 547,42-212-1045,12-86-61,-34 186-640,1-115-2974,24-116-50,1-24-683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18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2457,'0'0'4176,"369"10"-3751,-12-10 439,79-28-16,47-11-24,0 4 16,-30 10-264,0 11-312,-17 7-248,-24 7-16,-43 0-304,-113 0-1456,-88 7-1785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0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1115 3593,'0'0'5480,"32"-4"-4615,-5 0-710,-4 2-55,-1-1 1,1-1-1,0-1 0,-1-1 1,0-2-1,0 0 0,-1-1 0,21-12 1,34-27-11,-3-3 0,-1-3 0,-4-3 0,-1-3 0,-4-4 0,-2-1 0,91-130 0,-131 164-115,-2 0 1,20-47-1,-31 60 4,-2 0 0,0-1 0,-1 0 0,-1 0 1,0 0-1,0-21 0,-3 21-8,0 7 10,0 0 0,-1 0 0,0 0 0,-1 0 0,-3-18 0,4 28 17,-1-1 0,0 1 1,0 0-1,0-1 0,0 1 0,-1 0 0,1-1 1,0 1-1,-1 0 0,0 0 0,1 0 0,-1 0 0,0 1 1,0-1-1,0 0 0,0 1 0,0-1 0,-1 1 0,1 0 1,0 0-1,-1 0 0,1 0 0,-1 0 0,1 0 1,-1 1-1,1-1 0,-1 1 0,0 0 0,-4-1 0,4 1 3,0 0-1,0 0 0,0 1 0,0-1 0,0 0 0,0 1 0,1 0 0,-1 0 1,0 0-1,0 0 0,0 0 0,1 0 0,-1 1 0,1-1 0,-1 1 1,1 0-1,0-1 0,-3 4 0,-2 3 1,0 0 0,1 1-1,0 0 1,-6 13 0,-23 51 16,3 2-1,-24 85 0,-28 132 161,72-231-68,2 0 1,-3 121 0,12-163-94,2-1 0,1 0-1,0 1 1,1-1 0,1 0 0,0 0 0,12 27 0,-13-38-41,1 1 0,0-1 0,0 0-1,1-1 1,-1 1 0,2-1 0,-1 0 0,1 0 0,0-1 0,0 1 0,0-1 0,1 0 0,-1-1 0,1 0 0,1 0 0,-1-1 0,0 1 0,1-1 0,0-1 0,13 3 0,17 0-1031,1-2-1,-1-1 1,1-2-1,51-7 1,-53 0-1390,37-10 1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0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337 159 5841,'0'0'4857,"-9"-26"-4693,-1 1-135,0 0-1,-17-29 1,25 52-29,1 0 1,-1 0 0,0 0 0,0 0-1,0 0 1,0 0 0,0 0 0,0 1-1,-1-1 1,1 1 0,0 0 0,-1-1-1,1 1 1,-1 0 0,0 0-1,1 1 1,-1-1 0,0 0 0,1 1-1,-6 0 1,2 0-1,1 0 0,0 1-1,-1-1 1,1 2 0,0-1 0,0 0-1,-8 4 1,3 0-1,0 1 0,1 0 0,0 0 0,0 1 0,1 0 0,0 0 0,-15 17 0,12-10-1,0 1 1,1-1 0,0 2 0,-10 20-1,15-23 0,0 1 0,0-1 0,1 1 0,1 0 0,0 0 0,1 0 0,1 1-1,0-1 1,1 0 0,0 1 0,4 19 0,-3-29-19,1-1 0,-1 0-1,1 0 1,0 0 0,0 0 0,0 0 0,0-1 0,1 1-1,-1-1 1,1 1 0,0-1 0,0 0 0,1 0 0,-1 0-1,0-1 1,1 1 0,0-1 0,-1 1 0,1-1 0,0-1-1,0 1 1,0 0 0,1-1 0,-1 0 0,8 1 0,12 2-334,-1-2-1,1 0 1,40-3 0,-61 1 319,30-2-495,0-1 0,0-2 1,-1-1-1,1-1 0,39-15 0,31-20-1933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0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348 236 3145,'0'0'6925,"0"-27"-6717,2-13-184,-1 2-25,-4-51 0,3 87-9,0 0 1,-1 0-1,1 0 1,0 0-1,-1 1 1,1-1 0,-1 0-1,1 0 1,-1 0-1,0 0 1,0 1-1,0-1 1,0 0 0,0 1-1,0-1 1,0 0-1,0 1 1,-1 0-1,-1-2 1,1 2 0,0 0 0,0 0 0,0 0 0,0 1-1,0-1 1,0 1 0,0 0 0,0 0 0,0 0 0,0 0 0,-1 0 0,1 0 0,0 0-1,0 0 1,0 1 0,0-1 0,0 1 0,0 0 0,-2 1 0,-2 0 2,1 1 1,-1 0-1,1 1 1,0-1-1,0 1 0,0 0 1,0 1-1,1-1 1,-1 1-1,1 0 1,-3 5-1,-36 61 7,43-71 0,-7 11-13,2 1-1,-1-1 1,2 1 0,0 0-1,0 1 1,1-1 0,0 1-1,1-1 1,0 23 0,2-34 1,0 0 1,0 0 0,0 1 0,0-1-1,0 0 1,1 0 0,-1 0-1,0 0 1,1 1 0,-1-1 0,1 0-1,-1 0 1,1 0 0,0 0-1,-1 0 1,1 0 0,0 0 0,0 0-1,0-1 1,0 1 0,0 0-1,0 0 1,0-1 0,0 1-1,2 0 1,0 1-24,1-1 0,0 0 0,-1 0-1,1 0 1,0-1 0,0 1 0,0-1 0,5 0 0,3-1-85,0-1 1,0 1 0,0-2-1,22-7 1,-13 0-41,-2 0 0,1-2 0,-1 0 0,-1-1 0,0-1 1,-1-1-1,0 0 0,21-27 0,-35 39 342,-1 0 1,1 0-1,-1 0 0,0 0 1,0-1-1,0 1 0,0-1 1,-1 1-1,0-1 0,2-4 1,-38 653 2679,22-523-2777,-33 134 0,31-193-80,-4-1 1,-1 0 0,-54 106 0,67-153-2,-2-1 1,0 0-1,0 0 0,-1-1 1,-14 14-1,21-24-3,0 0 1,0 0-1,-1 0 0,1 0 0,-1-1 0,0 1 1,0-1-1,0 0 0,0 0 0,0-1 0,0 1 0,0-1 1,-1 0-1,1 0 0,0 0 0,-1 0 0,1-1 1,0 0-1,-1 0 0,1 0 0,-1-1 0,1 1 0,-8-3 1,9 2-2,-1 0 0,1-1 1,0 0-1,-1 0 1,1 0-1,0 0 1,0 0-1,1 0 0,-1-1 1,0 1-1,1-1 1,-1 0-1,-2-5 1,0 0-13,-1-1 1,2-1-1,-7-16 1,5 5-62,0 0 1,1-1 0,1 0-1,-2-38 1,8-91-580,1 127 456,1-1 1,0 1-1,2 1 0,1-1 1,1 1-1,1 0 1,1 1-1,1 0 0,21-31 1,48-72-1616,-4 13-1362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1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5793,'0'0'1063,"0"33"-56,0 216 901,0-12-145,1-256-1826,2 0 0,0 0 0,1 0 0,1 0 0,0 0 0,15-31 0,61-108-1036,-58 120 932,52-68 1,-70 100 217,1 0 1,0 0-1,0 0 0,7-5 1,-12 10-16,1 0 1,-1 0 0,0 0-1,0 0 1,1 1 0,-1-1-1,0 0 1,1 1-1,-1-1 1,1 1 0,-1-1-1,1 1 1,-1 0 0,1 0-1,-1-1 1,1 1-1,-1 0 1,1 1 0,-1-1-1,1 0 1,-1 0-1,1 1 1,-1-1 0,1 0-1,-1 1 1,1 0 0,-1-1-1,0 1 1,1 0-1,0 0 1,2 5 104,0-1 0,0 1 0,-1 0 0,0 0 0,0 0 0,0 0 0,-1 0 0,0 1 0,1 7 0,1-4-16,7 24-257,-2 0-1,-1 1 1,-2 0-1,-1 0 1,1 61-1,-6-93-166,0 1 0,0-1 0,-1 0-1,1 1 1,-1-1 0,0 0 0,0 0 0,-3 6 0,2-6-211,0 0 0,-1 0 0,1 0 1,-1-1-1,0 1 0,0-1 0,-4 3 1,7-5 487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3697,'0'0'10762,"-105"177"-13098,72-145-2729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1.8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1008 407 5945,'0'0'1333,"-37"14"-1017,-5 2-133,1 1 0,-40 24 0,61-27-33,0 0 1,2 2-1,0 0 0,0 0 0,-25 33 1,-54 69 495,4 5 1,6 3-1,5 4 1,6 4 0,-62 153-1,120-244-369,1 1 0,2 0-1,3 0 1,1 2 0,2-1-1,3 1 1,-3 86 0,10-112-203,1 0-1,1 1 1,1-1 0,0 0 0,2-1 0,0 1-1,1-1 1,1 0 0,1-1 0,1 0 0,0 0-1,1-1 1,1 0 0,0-1 0,19 17 0,-4-5-18,1-2 1,1-2 0,1 0 0,2-2 0,0-1-1,1-2 1,49 21 0,-23-17 18,1-2-1,81 18 1,-22-16 41,126 7-1,137-10 235,-219-19-200,0-6 0,0-8 1,176-37-1,-171 12-266,-3-7 0,-1-7 1,-3-7-1,-2-8 0,-4-6 1,171-109-1,-255 137 42,-2-3 0,66-60-1,-104 79 69,-2-1-1,-1-1 1,-1-2 0,-1 0-1,40-72 1,-50 74 6,-1 0 0,-2-1-1,-1-1 1,-1 0 0,-2 0 0,-2-1 0,-1 0 0,-1 0 0,-2-1 0,-1 0 0,-2 1 0,-1-1 0,-2 1 0,-2-1 0,-1 1-1,-1 0 1,-13-34 0,3 23-19,-2 1-1,-3 1 1,-1 1 0,-1 1-1,-3 1 1,-59-67-1,39 56 2,-3 2 0,-2 2 0,-1 3 0,-76-48 0,55 48 21,-3 2 0,-1 5 0,-1 2 0,-2 4 0,-2 4 1,-103-21-1,55 23 32,0 7-1,-1 5 1,-181 5 0,-7 29 94,244-8-57,-1 4-1,2 2 0,-110 45 1,152-52-88,0 3 0,-58 35 0,75-39-226,1 1 1,0 0-1,0 1 0,1 1 0,1 0 1,1 1-1,-13 19 0,-9 23-2284,2 1-1,-40 109 1,30-38-2584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2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10282,'0'0'0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0:22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8418,'0'0'1936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7.0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1 577 4497,'0'0'12995,"167"-56"-11123,-32 10-704,16-11-583,4-10-321,-4-4-264,-17 7-208,-29 7-1465,-17-6-2136,-33 13-1792,-26 4 24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7.3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0 5625,'0'0'5233,"-25"276"-3696,25-155-377,0 42 16,8 46-144,5-11-399,-5-21-345,-4-25-200,-4-35-88,0 7-376,0-7-897,0-32-407,-4-39-537,-21-46 89,4-35-929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7.6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244 1 5201,'0'0'2687,"-27"40"-1306,-89 134-221,49-63-361,59-95-730,1 0 0,1 1 0,-4 16 0,10-31-101,-1-1 1,1 0-1,0 0 1,-1 0-1,1 0 1,0 0-1,0 0 1,0 0-1,0 1 1,0-1-1,0 0 1,0 0-1,0 0 1,1 0-1,0 2 1,-1-2-28,0-1 0,1 0 0,-1 0 0,0 1 0,1-1 0,-1 0 0,0 0 0,1 1 0,-1-1 0,0 0 0,1 0 0,-1 0 0,1 0 0,-1 0 0,0 0 1,1 0-1,-1 0 0,1 1 0,-1-1 0,1-1 0,-1 1 0,0 0 0,1 0 0,-1 0 0,1 0 0,-1 0 0,1-1 0,34-18-1610,40-37-519,-46 32 1896,1 2-1,1 1 1,1 2 0,54-25-1,-41 29 907,67-14-1,-72 21-701,-1-3-1,54-21 1,-49 9-2031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8.4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7242,'0'0'6489,"135"180"-6001,-68-133-296,4-9-192,1-9-160,20-22-1432,-17-7-2161,-12 0-184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9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747 1 5537,'0'0'2985,"-23"47"-1121,-1 3-1288,-140 264 2676,-38 26-96,-103 165-3150,301-499-247,0 0 1,0 0 0,1 1-1,0-1 1,0 1-1,1-1 1,-3 12 0,5-17 201,0-1 0,0 1 1,0-1-1,0 0 0,0 1 1,0-1-1,0 1 1,0-1-1,0 0 0,0 1 1,0-1-1,0 1 0,0-1 1,1 0-1,-1 1 1,0-1-1,0 1 0,0-1 1,1 0-1,-1 0 0,0 1 1,1-1-1,-1 0 0,0 1 1,0-1-1,1 0 1,-1 0-1,0 1 0,1-1 1,-1 0-1,1 0 0,-1 0 1,0 0-1,1 0 1,-1 1-1,1-1 0,-1 0 1,0 0-1,1 0 0,-1 0 1,1 0-1,-1 0 0,0 0 1,1 0-1,-1 0 1,1-1-1,-1 1 0,0 0 1,1 0-1,-1 0 0,1 0 1,-1-1-1,8 1-194,9-2 188,0 0 0,0-2 0,0 0 0,-1 0 0,0-2-1,0 0 1,0-1 0,19-11 0,3-1 27,24-9 54,354-182 643,-405 204-641,20-13-11,-30 18-21,0 0 0,0 0 0,0 0 0,1 1 0,-1-1 0,0 0 0,0-1 0,0 1-1,-1 0 1,1 0 0,0 0 0,0 0 0,-1-1 0,1 1 0,0 0 0,-1-1 0,1-1 0,-1 1 31,-1 0 87,-8 2-54,9 0-69,-11 1-1,1 0 1,-1 1 0,1 1-1,-1 0 1,1 0-1,0 1 1,0 1-1,0-1 1,1 2-1,-1-1 1,1 1-1,1 1 1,-1-1-1,1 1 1,-13 15-1,2-2 24,1 1-1,1 2 0,1-1 0,1 2 1,-15 29-1,22-34 131,1 1-1,1 0 1,0 0-1,2 1 1,0-1-1,1 1 1,2 0-1,0 38 1,1-50-77,0 0 0,0 0 1,1-1-1,0 1 1,0 0-1,1-1 1,0 1-1,1-1 0,0 0 1,0 0-1,1 0 1,0 0-1,0 0 0,1-1 1,0 0-1,0 0 1,1 0-1,-1-1 1,10 8-1,-1-2-122,0-1 1,0-1-1,1 0 0,0-1 1,1 0-1,0-1 0,1-1 1,-1-1-1,1-1 0,1 0 1,-1-1-1,1 0 0,30 1 0,-47-6-14,0 1 0,0 0 0,0-1-1,0 1 1,0-1 0,0 1-1,1-1 1,-1 0 0,0 0-1,-1 1 1,1-1 0,0 0-1,0 0 1,0 0 0,0 0-1,-1 0 1,1 0 0,0 0-1,-1 0 1,1 0 0,-1 0-1,1 0 1,-1-1 0,0 1 0,1-1-1,9-38-631,-9 31 393,5-29-730,-2 0 0,-2 0 1,-5-65-1,3 95 1001,0 5 21,0-1 0,-1 0 0,1 0 1,-1 1-1,0-1 0,0 0 0,0 1 0,0-1 0,0 0 0,-1 1 1,0 0-1,0-1 0,0 1 0,0 0 0,0 0 0,-1 0 0,1 0 1,-1 1-1,-4-4 0,3 3 80,-1 0 1,1 1 0,-1 0-1,0 0 1,0 0-1,0 1 1,0 0 0,0 0-1,0 0 1,0 0-1,-1 1 1,1 0-1,0 0 1,-6 1 0,3 0-14,-1 1 0,1 0 1,0 1-1,1-1 1,-1 2-1,0-1 0,1 1 1,0 0-1,-1 0 1,2 1-1,-1 0 1,0 0-1,1 1 0,0 0 1,-5 7-1,-13 15 113,2 2-1,-21 35 0,32-48-94,-60 107 156,52-86-209,-1-1 1,-2-1-1,-2-1 1,-46 53-1,67-85 11,0 0 1,-1 0-1,1 0 0,0 0 0,-1 0 1,0 0-1,0-1 0,0 0 1,0 0-1,0 0 0,0 0 0,-1-1 1,1 0-1,0 0 0,-1 0 0,1 0 1,-1-1-1,1 1 0,-1-1 1,-7-1-1,11 1-7,-1-1 0,1 1 0,-1-1 1,1 1-1,-1-1 0,1 1 0,0-1 0,-1 0 1,1 0-1,0 0 0,0 0 0,0 0 0,-1 0 1,1 0-1,0 0 0,0-1 0,1 1 0,-1 0 1,0 0-1,0-1 0,1 1 0,-1-1 0,0 1 1,1-1-1,0 1 0,-1-1 0,1-2 0,-2-6 50,1 1 0,1-1 0,0-14 0,1 10 39,-1 2-88,2 1 0,-1 0 0,1-1 1,1 1-1,0 0 0,1 0 0,0 0 0,1 1 0,0-1 0,1 1 0,0 0 1,9-11-1,13-14-9,60-59 0,-61 67-15,112-110-65,-21 23-743,109-137-1,-196 212 254,-2-1 1,-1-2-1,-3-1 0,-1-1 0,-2-1 0,-2-1 0,26-90 0,-36 78 104,-7 34 2299,-21 98-450,8-36-549,1 1-1,3 1 1,-4 57 0,10-93-833,-1 0 1,1-1-1,0 1 1,0 0-1,1-1 0,-1 1 1,1 0-1,0-1 1,0 1-1,0 0 1,0-1-1,1 0 0,-1 1 1,1-1-1,0 0 1,0 0-1,0 0 0,0 0 1,1 0-1,-1 0 1,1 0-1,0-1 1,0 0-1,0 1 0,0-1 1,0 0-1,0 0 1,0-1-1,1 1 0,-1-1 1,1 0-1,-1 1 1,5-1-1,17 5-1,-1-1-1,1-2 1,42 1-1,-47-4-14,1 1 0,-1 1-1,0 1 1,0 0 0,0 2 0,29 9-1,-45-11 12,0-1 0,0 1 0,0 0 0,0 0 0,0 0 0,0 1 0,-1-1 0,0 1 0,0 0 0,0 0-1,0 0 1,-1 0 0,1 1 0,-1-1 0,0 1 0,0-1 0,-1 1 0,1 0 0,-1-1 0,0 1 0,-1 0 0,1 0-1,-1 0 1,0 0 0,0 7 0,-1 1 49,0 1-1,-1-1 0,0 0 1,-1 1-1,0-1 0,-1-1 1,-1 1-1,-8 16 0,-15 16-18,-2-1 0,-2-1 0,-71 72 0,68-77-224,-3-2 0,-1-2-1,-1-1 1,-53 32 0,84-59 37,-1-1 1,1 0 0,-1 0-1,0-1 1,0 0-1,-1-1 1,1 0-1,-1-1 1,1 0-1,-15 1 1,24-3 67,-1 0 1,0 0-1,0 0 0,0 0 0,0 0 1,0 0-1,0-1 0,0 1 1,1-1-1,-1 1 0,0-1 1,0 0-1,0 1 0,1-1 1,-1 0-1,1 0 0,-1 0 1,0-1-1,1 1 0,0 0 1,-1 0-1,1-1 0,0 1 0,0-1 1,0 1-1,0-1 0,0 0 1,0 1-1,0-1 0,0 0 1,0-2-1,-1-5-270,0 0 0,1 0 0,0-1 0,1 1 0,1-13 0,-1 1 8,1 10 315,-1 0 0,2 0 0,-1 0 0,1 0 0,1 0 0,0 1 0,1-1 0,0 1 0,0-1 0,1 1 0,1 1 0,0-1 0,0 1 0,0 0 0,1 0 0,1 1 0,-1 0 0,2 0 0,-1 1 0,1 0 0,0 0 0,0 1 0,0 0 0,1 1 0,0 0 0,0 0 0,1 1 0,-1 1 0,1 0 0,14-3 0,4 2 277,1 1-1,-1 1 0,1 1 0,-1 2 0,1 1 0,-1 2 0,31 6 0,13 13-232,-41-12-832,0-2 1,41 7-1,-13-13-3766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9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0 237 8730,'0'0'6585,"269"-77"-6585,-164 38-904,8-11-936,-29 11-1953,-25 7-1176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0.8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68 3057,'0'0'-264,"2"-11"-893,4-11 1096,2-12 4342,-24 35 240,16 9-6116,0 3-1330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6865,'0'0'5359,"-16"1"-5030,10 0-306,0-1-6,0 0 0,0 0 0,0 1 1,0 0-1,0 0 0,1 1 0,-1 0 0,0 0 1,1 0-1,-1 1 0,1 0 0,0 0 0,0 0 1,0 0-1,0 1 0,0 0 0,-6 7 0,-2 3 79,-2 4 257,0 0 0,-14 21 1,25-33-297,1 1 1,-1 0-1,1 0 1,0-1 0,1 2-1,-1-1 1,2 0-1,-1 1 1,1-1-1,-1 14 1,2-18-75,1 0 0,0 0 0,-1-1 0,1 1 0,0 0 0,0-1 0,0 1 0,1-1 0,-1 1 0,1-1 0,-1 0 0,1 1 0,2 2 0,33 31-222,-16-16 173,-15-14 55,-1 0-1,1 1 1,-1 0 0,0 0 0,-1 0-1,1 1 1,-1-1 0,-1 1 0,0 0-1,0 0 1,0 0 0,-1 1 0,0-1-1,-1 1 1,0-1 0,0 1 0,-2 16-1,1-16-152,-1-1 0,0 1 0,0-1 0,-1 0 0,-3 11 0,0-2-697,3-4 523,0 0-1,1 0 1,1 0 0,0 0 0,2 14 0,0 13 921,-3-8 627,0 0 0,-2-1 1,-8 39-1,9-63-1332,-4 25 736,4-10-3932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1.1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1 1 6465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1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233 1 6465,'-1'0'87,"0"0"0,0 0 0,-1 0 0,1 0 0,0 0 0,0 0 0,0 0 0,0 1 0,0-1-1,0 0 1,0 1 0,0-1 0,1 1 0,-1-1 0,0 1 0,0-1 0,0 1 0,0-1 0,0 1 0,1 0 0,-1 0-1,0-1 1,1 1 0,-1 0 0,0 0 0,1 0 0,-1 0 0,1 0 0,0 0 0,-1 0 0,1 0 0,0 0-1,-1 0 1,1 0 0,0 0 0,0 0 0,0 0 0,0 1 0,-1 10 317,0 0 1,1-1-1,2 13 1,-1 5 397,1 22-149,1-1 1,3 0-1,1 0 1,19 62-1,38 171 475,-13 2-1,-12 3 1,3 512-1,-42-701-1096,0-98-31,0-1-1,0 1 1,0-1-1,0 1 1,0-1-1,0 0 1,-1 1-1,1-1 1,0 1-1,0-1 1,0 0 0,0 1-1,-1-1 1,1 1-1,0-1 1,0 0-1,0 1 1,-1-1-1,1 0 1,0 1 0,-1-1-1,1 0 1,0 0-1,-1 1 1,1-1-1,0 0 1,-1 0-1,1 0 1,-1 1 0,1-1-1,0 0 1,-1 0-1,1 0 1,-1 0-1,1 0 1,-1 0-1,1 0 1,0 0 0,-1 0-1,1 0 1,-1 0-1,1 0 1,0 0-1,-1 0 1,1 0-1,-1 0 1,1-1-1,0 1 1,-1 0 0,1 0-1,-1 0 1,1-1-1,0 1 1,-1 0-1,1-1 1,0 1-1,0 0 1,-1-1 0,-25-21-325,0-13-570,3-1-1,-36-72 0,21 37 259,-195-316 438,230 382 459,0 0 0,0 0 0,0 0 0,1 0 0,-1 0 1,1-1-1,-2-9 0,4 13-193,0-1 0,-1 1 0,1 0-1,0 0 1,0 0 0,1-1 0,-1 1 0,0 0 0,1 0 0,-1 0 0,1-1-1,0 1 1,0 0 0,0 0 0,0 0 0,0 0 0,0 0 0,0 1 0,1-1-1,-1 0 1,1 0 0,-1 1 0,4-3 0,22-14-15,0 2 0,1 0 0,39-14 0,-16 7-176,127-71-2969,-67 23-2372,-40 17-219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1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42 252 4049,'0'0'11364,"48"-25"-9816,160-82-771,-189 98-727,133-63 219,-129 63-267,0 1-1,1 2 1,37-6 0,-15 9-70,-45 3 64,0-1 1,-1 1-1,1 0 0,0 0 1,0 0-1,0 0 0,0 0 1,-1 1-1,1-1 1,0 0-1,0 0 0,0 0 1,-1 1-1,1-1 0,0 0 1,0 1-1,-1-1 1,1 1-1,0-1 0,-1 1 1,1-1-1,0 1 0,-1-1 1,1 1-1,-1 0 1,1-1-1,0 2 0,-1 22 10,-1-17 2,-1 4 9,-1 0-1,0-1 1,0 1 0,-1-1 0,0 1-1,-1-1 1,0 0 0,-1-1-1,-7 11 1,-11 11-1,-35 36-1,38-45-16,17-17 1,-162 169-330,128-139-724,-1-1-1,-70 46 0,100-74 575,0 0 0,-1 0-1,0-1 1,0-1 0,-22 7-1,30-10 348,0-1 0,0 1 0,-1-1 0,1 0 0,0 0 0,0 0 0,0 0 0,-1 0-1,1-1 1,0 1 0,0-1 0,0 1 0,0-1 0,0 0 0,0 0 0,0 0 0,0 0-1,0 0 1,0 0 0,0 0 0,0-1 0,1 1 0,-1-1 0,1 1 0,-1-1 0,1 0-1,-1 0 1,1 1 0,0-1 0,0 0 0,0 0 0,0 0 0,0 0 0,1 0 0,-2-5-1,-1-6-432,-1 0 0,2 0 0,-1-18 0,0-52-1274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2.1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80 1536,'1'-14'523,"0"-1"0,4-21 0,-4 35-457,-1 0 0,1 1 0,-1-1 0,0 0 0,1 0 1,0 0-1,-1 1 0,1-1 0,-1 0 0,1 1 0,0-1 0,0 0 1,-1 1-1,1-1 0,0 1 0,0-1 0,0 1 0,0 0 0,-1-1 1,1 1-1,0 0 0,0-1 0,0 1 0,0 0 0,0 0 0,0 0 1,0 0-1,0 0 0,0 0 0,0 0 0,0 0 0,0 1 1,-1-1-1,1 0 0,0 0 0,0 1 0,0-1 0,0 0 0,0 1 1,0-1-1,-1 1 0,1 0 0,0-1 0,0 1 0,-1-1 0,1 1 1,0 0-1,-1 0 0,2 1 0,1 4 234,0 0-1,0 0 1,0 1-1,0-1 1,-1 1-1,0-1 1,2 14-1,5 60 1643,-3 247 2619,-7-216-3570,-20 320 315,7-220-2788,7-1-3547,7-206 4516,0-1 0,0 1-1,0 0 1,0-1 0,0 1 0,1 0 0,-1-1 0,3 6-1,-2-12 351,1 0-1,0 1 0,0-1 0,-1 0 0,0 0 0,0-1 0,0 1 0,0 0 1,1-5-1,28-97-208,45-133 779,-60 200 129,2 0 1,1 1-1,2 1 1,28-39 0,9 5 529,129-122 0,-114 123-1104,70-88 0,-129 140-213,0-1 0,12-24 0,-21 35 14,-1 0 0,1 0 1,-2-1-1,1 1 0,-1-1 1,0 0-1,-1 0 0,1-14 1,-2 22 233,0 1 1,0-1 0,0 0-1,0 0 1,0 0 0,0 0-1,-1 0 1,1 0 0,0 0-1,0 0 1,0 0 0,0 0-1,0 0 1,-1 0-1,1 0 1,0 0 0,0 0-1,0 0 1,0 0 0,0 0-1,-1 0 1,1 0 0,0 0-1,0 0 1,0 0 0,0 0-1,0 0 1,-1 0 0,1 0-1,0 0 1,0 0-1,0 0 1,0-1 0,0 1-1,0 0 1,0 0 0,-1 0-1,1 0 1,0 0 0,0 0-1,0-1 1,0 1 0,0 0-1,0 0 1,0 0 0,0 0-1,0 0 1,0-1-1,0 1 1,0 0 0,0 0-1,0 0 1,0 0 0,0 0-1,0-1 1,0 1 0,0 0-1,0 0 1,0 0 0,0 0-1,0 0 1,0-1 0,0 1-1,0 0 1,0 0-1,0 0 1,1 0 0,-8 6 133,1 0-1,0 0 1,1 1 0,-1 0 0,1 0-1,1 1 1,-1-1 0,1 1 0,1 0 0,-5 12-1,8-19-112,-29 71 1334,3 1 1,3 1-1,-19 112 0,27-80 518,-5 212 0,19-272-1652,0-14-72,4 50 1,-3-75-143,1-1 1,0 1-1,1 0 1,-1-1-1,1 1 0,1-1 1,-1 0-1,1 0 1,0 1-1,0-2 1,1 1-1,0 0 1,5 5-1,-8-9 3,1-1 0,0 1-1,0-1 1,-1 1 0,1-1 0,0 0 0,0 0-1,0 0 1,0 0 0,1 0 0,-1 0 0,0-1-1,0 1 1,0-1 0,1 1 0,-1-1 0,0 0-1,1 0 1,-1 0 0,0 0 0,1 0-1,-1-1 1,0 1 0,0-1 0,0 1 0,1-1-1,-1 0 1,0 0 0,0 0 0,0 0 0,0 0-1,0-1 1,0 1 0,-1 0 0,1-1 0,2-1-1,5-6 26,0-1 1,0 1-1,-1-1 0,13-22 0,4-7-418,35-78-1,-52 98 279,-1 1 1,-1-1-1,-1 0 1,0 0-1,-2-1 1,0 1-1,0-22 1,-3 40 111,0 0 1,0 0 0,0 0 0,0 0 0,0 0-1,0-1 1,-1 1 0,1 0 0,0 0 0,-1 0-1,1 0 1,-1 0 0,1 0 0,-1 0 0,0 0 0,1 0-1,-1 0 1,0 0 0,0 0 0,1 1 0,-1-1-1,0 0 1,-2-1 0,1 1-2,0 1 0,0-1 1,-1 0-1,1 1 0,0-1 0,0 1 1,-1-1-1,1 1 0,-1 0 0,1 0 0,-3 1 1,-3 0-4,1 0 0,0 0 0,-1 1 0,1 1 0,0-1 0,0 1 0,-8 5 0,5-2-6,1 1 0,-1 0 0,2 1 0,-1 0 0,1 0 0,0 1 0,0 0 0,1 0 0,-7 14 0,4-5-733,1 0-1,1 1 1,0 0 0,-7 32-1,5-7-4175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2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80,'0'0'12483,"151"78"-20957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3.8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1 491 9058,'0'0'10199,"37"-1"-8848,-19 0-1215,14 1-24,1-1 1,-1-3 0,0 0-1,0-2 1,0-1 0,52-20 0,143-79-908,-119 40-2053,-77 44-378,36-33-1,-61 50 2764,-1 0 0,1-1 0,-1 0-1,0 0 1,0 0 0,-1-1 0,0 1 0,0-1 0,0 0-1,-1 0 1,0-1 0,0 1 0,-1-1 0,0 1 0,0-1-1,-1 0 1,0 0 0,-1 1 0,0-12 0,0 17 581,0 0 0,0 0 0,0 1-1,0-1 1,-1 0 0,1 0 0,0 1 0,-1-1 0,0 0 0,1 1 0,-1-1 0,0 1 0,0-1-1,0 1 1,0-1 0,0 1 0,0 0 0,0-1 0,-1 1 0,1 0 0,0 0 0,-1 0 0,1 0-1,-1 0 1,1 0 0,-1 0 0,1 1 0,-1-1 0,0 0 0,1 1 0,-1-1 0,0 1 0,1 0-1,-1 0 1,0-1 0,-2 1 0,0 0 129,0 0 0,0 1 0,1-1 0,-1 1 0,0-1 0,0 1 0,0 1 0,0-1 0,0 0 0,1 1 0,-1 0 0,1 0-1,-1 0 1,1 0 0,0 0 0,-5 4 0,-5 12 356,0-1-1,1 2 0,0-1 0,2 2 1,0-1-1,-10 33 0,5-17 53,-206 551 3265,205-543-3905,11-29-17,1-1 0,-5 25 0,10-29-410,12-9-738,-12 0 1106,8-1-239,1 0 1,-1-1-1,0 0 0,0-1 1,0 0-1,16-8 0,53-34-1364,-64 35 1438,1 1 0,0 0 0,1 1 0,0 0 1,0 1-1,0 1 0,1 1 0,23-5 1,-38 10 203,0-1 1,1 1 0,-1 0-1,0 0 1,1 0 0,-1 0 0,0 0-1,1 1 1,-1-1 0,0 1-1,1-1 1,-1 1 0,0 0 0,0 0-1,4 2 1,-5-2 14,1 1 0,-1 0 1,1 0-1,-1 0 0,0 0 0,0 0 1,0 0-1,0 0 0,0 0 0,-1 0 1,1 0-1,-1 0 0,1 0 0,-1 1 1,0-1-1,0 3 0,4 68 782,-11 128-1,-1-25 1415,8-175-1887,4-6 238,26-38-923,-3-1-1,-1-1 1,37-89 0,-30 44-3498,26-115 0,-32 87-807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4.6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0 330 8250,'0'0'6489,"43"-16"-6250,139-58-499,-161 66-41,0-2-1,0 0 1,-1-2 0,-1 0 0,1-1-1,26-25 1,-26 21-447,-10 9 159,7-10-1172,-32 65 718,-60 130 2038,67-153-629,0 1-1,2 0 0,1 0 1,2 0-1,-2 42 1,4-50-191,3 11 77,-1-27-238,-1-1 0,1 1 0,0 0 0,-1 0-1,1-1 1,0 1 0,0 0 0,-1-1-1,1 1 1,0-1 0,0 1 0,0-1-1,0 1 1,0-1 0,0 0 0,0 1-1,0-1 1,0 0 0,0 0 0,0 0-1,0 0 1,0 0 0,0 0 0,0 0 0,1 0-1,10-1 87,21 1 1059,-32 0-1091,0 0 0,0 0 0,0 0 0,0 0 0,0 1 0,0-1 0,0 0 0,0 1 0,0-1 0,0 1 0,0-1 0,-1 1 0,1-1 0,0 1-1,0 0 1,0-1 0,-1 1 0,1 0 0,0 0 0,-1-1 0,1 1 0,-1 0 0,1 0 0,-1 0 0,1 0 0,0 1 0,6 40 700,-2-1 0,-2 1 0,-1 0-1,-5 44 1,2-5-588,1-71-159,0-1 1,1 1 0,0 0 0,4 17-1,-4-25-20,-1 1-1,1-1 0,0 0 0,0 0 0,0 0 0,0 0 0,0 0 0,0 0 1,1 0-1,-1-1 0,1 1 0,-1 0 0,1-1 0,-1 1 0,1-1 0,0 1 0,0-1 1,0 0-1,0 0 0,0 0 0,0 0 0,0 0 0,0 0 0,0-1 0,5 2 1,10-1-203,0-1 0,0 0 0,1-1 1,-1-1-1,0-1 0,28-8 0,-44 11 199,-1 0 0,1 0 1,0 0-1,-1 0 0,1 0 0,0 1 0,-1-1 0,1 0 0,0 0 0,-1 0 0,1 1 0,-1-1 1,1 0-1,0 1 0,-1-1 0,1 0 0,-1 1 0,1-1 0,-1 1 0,1-1 0,-1 1 1,0-1-1,1 1 0,-1-1 0,1 1 0,-1-1 0,0 1 0,0 0 0,1-1 0,-1 1 0,0-1 1,0 1-1,0 0 0,0-1 0,0 1 0,0 0 0,0-1 0,0 1 0,0 0 0,0-1 0,0 2 1,-1 35 1043,0-31-831,-6 25 1069,4-21-735,17-30-1306,5-12-764,-1-1 0,-1 0 0,-2-1 0,-1-1 0,-2 0 0,-1-1-1,-2 0 1,-2-1 0,-1 0 0,1-56 0,-7 84 1187,1-14-322,-2-1-1,-4-28 0,3 44 995,0-1-1,-1 1 1,1 0-1,-1 0 1,-1 0-1,0 0 1,0 1-1,0-1 1,-9-9-1,12 16-180,0 0 0,0 1 0,1-1 0,-1 0 0,0 0 0,0 0 0,1 0 0,-1 0 0,1 0-1,-1 0 1,1 0 0,-1 0 0,1 0 0,-1 0 0,1 0 0,0 0 0,0 0 0,-1 0 0,1-1 0,0 1-1,0 0 1,0 0 0,0 0 0,1 0 0,-1 0 0,0 0 0,0-1 0,1 1 0,-1 0 0,0 0 0,1 0-1,-1 0 1,1 0 0,0 0 0,-1 0 0,1 0 0,0 0 0,1 0 0,2-3 215,1 2-1,0-1 1,0 1 0,0-1-1,1 1 1,8-2-1,-4 1-474,45-15 320,-1-2 0,-1-2 0,70-41 0,-96 46-1219,-1-1 0,44-39-1,-53 40-303,-1 0-1,0-1 0,-1-1 1,17-29-1,-5-3-2749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5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327 97 752,'0'0'7519,"-7"30"-5913,2-12-1328,-5 17 249,2 1-1,2 0 1,1 0-1,0 48 1,52 442 4350,-14-250-3698,-26-209-985,11 204 145,-21-257-414,-6-12-452,-14-21-924,12 6 773,1-1 1,1 0-1,0 0 1,0-1-1,-9-25 1,-27-88-2509,40 112 2751,-65-244-4329,23 78 3784,43 164 1109,3 13 72,0 0 0,-1 0 1,1-1-1,-1 1 0,0 0 0,0 1 0,-1-1 0,1 0 0,-7-7 1,9 11-149,-1 1 0,1 0 0,0 0 0,0-1 0,-1 1 0,1 0 0,0 0 0,0 0 0,-1-1 0,1 1 1,0 0-1,-1 0 0,1 0 0,0 0 0,-1 0 0,1 0 0,0 0 0,-1 0 0,1 0 0,0 0 0,-1 0 0,1 0 1,0 0-1,-1 0 0,1 0 0,0 0 0,-1 0 0,1 0 0,0 0 0,-1 0 0,1 0 0,0 1 0,0-1 0,-1 0 1,1 0-1,0 0 0,-1 1 0,1-1 0,0 0 0,0 0 0,-1 1 0,-8 16 840,-2 15 112,2 0 1,-9 65 0,11-52-595,-3 21-751,-2 130 0,14-213 150,0 0 0,1 1-1,1-1 1,1 1 0,0 0-1,1 0 1,9-16 0,-1-3 47,179-400-68,9-24-277,-190 430 602,13-40 252,-18 21 3991,-7 52-3953,0 204 600,0-204-998,1 0 0,-1 0 0,1 0 0,0-1 0,0 1 0,0 0 0,1 0 0,-1-1 0,1 1 0,0-1 0,0 1 0,0-1 0,1 0 0,-1 0 0,1 0 0,-1 0 0,1 0 0,0 0 0,0-1 0,0 1 0,1-1 0,-1 0 0,0 0 0,5 2 0,11 4 11,-1-1 0,1 0 0,33 6 0,-30-8 1,-7-1-15,26 6 195,-1 2 1,60 25 0,-89-31-39,1 0 0,-1 0 1,-1 1-1,1 1 1,-1-1-1,0 2 1,-1-1-1,0 2 1,0-1-1,-1 1 1,0 0-1,11 20 1,-9-10 158,-1 0 0,-2 1 1,0 0-1,-1 0 1,-1 0-1,4 36 0,-2 133 177,-7-161-480,0-5-265,-1 1 0,-1-1-1,-1 0 1,-1 0 0,-1 0 0,-1 0 0,-2-1 0,0 0 0,-1 0-1,-22 38 1,15-36-874,0 0 1,-2-1-1,-25 28 0,34-43 724,0 0 1,0-1-1,-1 0 0,0-1 1,-1 0-1,1 0 0,-1-1 1,-1 0-1,1-1 0,-18 5 1,11-6-74,-1-1 0,0-1 0,1 0 1,-1-2-1,0 0 0,0-1 0,-32-6 1,40 3 33,1 1 0,-1-2 0,1 1 0,-14-10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35.6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4801,'0'0'9130,"17"187"-8826,-17-137-168,0-11-136,0-14-1064,29-25-5314,1 0 3450</inkml:trace>
  <inkml:trace contextRef="#ctx0" brushRef="#br0" timeOffset="1">0 1 3425,'201'152'4153,"-188"-152"-1353,8 0-559,0 0 303,4 0 81,5 14-1065,-1 7-984,0 15-576,-8-4-3064,-12-7-5122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41.0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1342 349 2088,'0'0'1669,"0"-30"-781,-2-99-184,3 121-582,-2 1-1,1 0 0,-1 0 1,0 0-1,0-1 0,-1 1 1,0 0-1,0 1 1,-1-1-1,0 0 0,0 1 1,-1-1-1,1 1 0,-8-9 1,3 4 178,4 6-128,0 0 0,0 0 0,-1 0 0,1 1 0,-1 0 0,0 0 0,0 0 0,0 0 0,-1 1 0,1 0 0,-1 0 0,0 1 0,0-1 0,0 1 0,-11-2 0,-3 1 127,0 1 0,0 1 0,-34 2 0,33 0-293,1 1 59,1 0 0,-1 1 0,1 2 1,-1 0-1,1 0 0,-31 15 0,-106 63 182,80-37-142,2 3 1,2 3-1,-101 95 1,134-109-33,2 2 0,2 2 1,1 1-1,2 1 0,3 2 0,1 1 1,-22 52-1,37-65-35,1 0 0,2 1 0,1 0 0,-8 68 0,12-34 38,7 112 1,0-151-55,2 1 1,2-1-1,0-1 1,2 1-1,23 54 1,-10-39 34,2-1-1,53 78 1,-55-92-53,1-2 1,1 0-1,2-1 1,0-2-1,2 0 0,1-2 1,1-1-1,0-1 1,2-2-1,0-1 1,2-1-1,0-2 0,0-1 1,1-2-1,58 13 1,-17-14 26,0-3 1,1-3-1,0-4 1,86-9-1,-111 2-45,0-1 0,0-4 0,-1-1 0,0-2 0,-1-3 0,-1-2 0,-1-2 0,0-1 0,-2-3 0,0-2 0,-2-2 0,51-45 0,-57 43-11,-2-3 1,-1-1-1,-2-1 0,-1-2 1,-2-1-1,-2-1 0,-2-1 1,-1-2-1,-3 0 1,-1-1-1,-2-1 0,-2-1 1,13-62-1,-17 27 13,-4 0 0,-3-1-1,-8-112 1,0 154 18,-1-1 0,-3 2 0,-1-1 0,-2 1 0,-1 0 0,-24-53 1,22 62-9,-2 1 1,-1 0-1,-1 1 1,-2 1-1,-1 1 1,0 0-1,-2 2 1,-33-29-1,44 43-43,0 1 0,-1 1 0,0 0 0,-1 1 0,0 0 0,0 0 0,0 2 0,-1 0 0,0 0 0,0 1 0,0 1 0,0 0 0,-1 1 0,1 1 0,-23 0 0,31 1-62,-1 0 1,1 0-1,0 1 0,0 0 0,0 0 1,0 1-1,0 0 0,0 0 0,0 0 1,1 1-1,-1-1 0,1 1 0,-7 5 1,2 1-288,-1 0 0,1 2-1,1-1 1,-11 16 0,-43 66-3260,14-3-1035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2136,'0'0'13971,"31"11"-13775,92 41-153,-120-51-41,-1 1 0,1-1 0,0 1 0,-1-1 0,1 1 1,-1 0-1,1 0 0,-1 0 0,0 0 0,0 0 0,0 1 0,0-1 0,0 1 0,0-1 0,-1 1 0,1 0 0,-1-1 0,0 1 0,1 0 0,-1 0 1,-1 0-1,1 0 0,0 0 0,-1 0 0,0 0 0,1 0 0,-1 1 0,-1-1 0,1 0 0,-1 3 0,1 8 6,0-4-5,0 0 0,-1 0-1,0 0 1,0-1 0,-1 1-1,0 0 1,-1-1 0,0 1-1,-1-1 1,1 0 0,-2 0-1,1 0 1,-2-1 0,1 1-1,-1-1 1,-8 8 0,-48 54-69,-48 61-123,106-127 177,1 1 1,0 0-1,0-1 0,1 1 1,-1 0-1,1 0 0,0 1 1,1-1-1,-1 0 1,1 1-1,0-1 0,0 1 1,1 7-1,0-13 12,0 1 1,1-1-1,-1 1 0,0-1 0,1 1 1,-1-1-1,1 1 0,-1-1 0,1 1 1,-1-1-1,1 1 0,-1-1 0,1 0 1,0 1-1,-1-1 0,1 0 0,0 0 1,-1 1-1,1-1 0,0 0 0,-1 0 1,1 0-1,0 0 0,-1 0 1,1 0-1,0 0 0,-1 0 0,2 0 1,27 0 49,-20-1-28,6 2-4,0-1-1,0 0 1,0-2 0,0 0-1,0 0 1,0-1 0,27-10-1,74-39-1558,-41 13-3712,-45 20 1485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48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773 1 3297,'0'0'8496,"-44"10"-7610,-142 39-400,176-46-464,0 0-1,0 0 0,1 1 1,-1 0-1,1 1 0,0 0 1,0 0-1,0 1 0,1 0 0,0 1 1,0-1-1,0 2 0,-6 8 1,-2 0 4,2 0-16,0 0 1,1 1 0,1 1-1,1 0 1,0 0 0,1 1-1,1 0 1,-12 39 0,12-21-11,1 0 1,1 1-1,3 0 1,-1 41-1,3 11 23,1-11 75,-16 116 1,12-172-92,0-1-1,-2 1 0,0-1 1,-2 0-1,0-1 0,-2 0 1,-18 28-1,-3-4 130,-72 78 0,104-122-196,-1-1 0,0 1 1,0 0-1,1-1 0,-1 1 0,0 0 0,1 0 1,-1 0-1,0 0 0,1-1 0,-1 1 0,1 0 1,0 0-1,-1 0 0,1 0 0,0 0 0,-1 2 1,15 5-1240,-10-6 1518,5 3-220,0-1 1,-1 2 0,0-1 0,0 1 0,0 0 0,-1 1 0,0 0 0,0 0 0,-1 1-1,0-1 1,0 1 0,-1 1 0,8 15 0,-1 1 122,-1 1 1,-2 0-1,12 47 1,-7-1 446,10 137 0,-18 75 222,-5-194-571,0 489 667,-2-557-948,0 23 134,1-43-139,1 1-1,-1-1 1,0 1 0,1 0 0,-1-1-1,1 1 1,0-1 0,0 1 0,0-1-1,0 0 1,0 1 0,2 1 0,-3-4 40,0 1 0,0-1 0,0 0 0,0 0-1,1 0 1,-1 0 0,0 0 0,0 0 0,0 0 0,0 0 0,0 0 0,1 1 0,-1-1 0,0 0 0,0 0 0,0 0 0,1 0 0,-1 0 0,0 0 0,0 0-1,0 0 1,0 0 0,1 0 0,-1 0 0,0 0 0,0 0 0,0-1 0,0 1 0,1 0 0,-1 0 0,0 0 0,0 0 0,0 0 0,0 0 0,0 0 0,1 0-1,-1 0 1,0-1 0,0 1 0,0 0 0,0 0 0,0 0 0,0 0 0,0 0 0,0-1 0,1 1 0,-1 0 0,0 0 0,0 0 0,0 0 0,0-1-1,0 1 1,0 0 0,0 0 0,0 0 0,0-1 0,4-28-2438,-3-14-1795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0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4 2505,'0'0'9723,"0"-3"-8641,-8 43-382,-4 50 1,10-65-691,1-10-14,0-1 0,1 0-1,1 0 1,4 28-1,-4-39-17,0 1-1,0 0 0,0-1 0,1 1 0,0-1 1,-1 1-1,1-1 0,1 0 0,-1 0 0,0 0 1,1 0-1,-1 0 0,1 0 0,0-1 0,0 0 1,0 1-1,0-1 0,1 0 0,-1 0 1,0-1-1,1 1 0,-1-1 0,5 2 0,9 1-105,1 0 0,-1-1 0,1 0 0,0-2 0,0 0 0,0-1 0,35-5-1,-29 2-121,-1-2 0,0-1 0,0-1 0,-1 0 0,33-17-1,2-10-660,-53 31 690,0 0 0,-1 0 0,1 0 0,-1-1 0,0 1 0,1-1 0,-2 0 0,1 0 0,0 0 0,-1 0 0,3-7 0,-3-4-2465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0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1 145 6793,'0'0'6386,"243"15"-5834,-159-15-328,4-4-152,-8-10-72,-4-4-728,3-24-1321,-16 3-1087,-17-4-289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1.0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488 1 3833,'0'0'6857,"-18"40"-5683,-1 4-920,-87 219 695,-11 26-416,84-222-646,-2-1-1,-50 68 0,70-113-79,-33 42-1219,39-57 114,7-12-127,6-16-111,3 6 1166,0 0-1,1 0 1,0 0 0,2 1-1,16-22 1,0 6 246,43-41 0,-64 66 185,1 1 0,-1-1 0,2 1 0,-1 1 1,0-1-1,1 1 0,0 0 0,0 1 0,0 0 0,0 0 0,1 0 0,-1 1 0,1 0 1,-1 1-1,1-1 0,12 1 0,-18 1 11,1 0 1,0 1 0,0-1-1,-1 1 1,1 0-1,0 0 1,-1 0-1,1 0 1,-1 0-1,1 1 1,-1-1-1,1 1 1,-1 0-1,0 0 1,0-1 0,0 1-1,0 0 1,0 1-1,-1-1 1,1 0-1,0 1 1,-1-1-1,0 0 1,1 1-1,-1 0 1,0-1-1,1 6 1,2 8 273,0 0 0,-1 1 0,2 24-1,-4-34-248,1 44 444,3 22 43,-5-67-559,1 1-1,1-1 1,-1 1 0,1-1-1,0 0 1,0 0-1,7 11 1,-9-16-44,0 0 1,1 0-1,-1-1 0,0 1 1,1 0-1,-1 0 0,1-1 0,-1 1 1,1 0-1,0-1 0,-1 1 1,1-1-1,0 1 0,-1-1 1,1 1-1,0-1 0,0 1 1,-1-1-1,1 0 0,0 1 0,0-1 1,0 0-1,-1 0 0,1 0 1,0 1-1,0-1 0,0 0 1,0 0-1,0 0 0,-1 0 1,1-1-1,0 1 0,0 0 1,0 0-1,0 0 0,-1-1 0,1 1 1,0 0-1,0-1 0,-1 1 1,1-1-1,0 1 0,0-1 1,-1 1-1,1-1 0,-1 1 1,1-1-1,0 0 0,-1 1 0,1-1 1,-1 0-1,1 1 0,-1-1 1,0 0-1,1-1 0,3-4-367,-1 0-1,0 0 1,0-1-1,4-11 1,3-28-2607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1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 1 1728,'0'0'4616,"0"35"-3410,0 115 9,11 48 981,-1-51-1767,-10-125-418,1-14-63,-1 1-1,1-1 0,-2 0 0,1 0 1,-1 0-1,0 0 0,-1 0 0,0 0 1,0 0-1,-1 0 0,0-1 0,-7 13 1,-1-5-233,-1-1 0,0-1 0,-1 0 0,-1-1 0,-25 18 0,-4 4 38,42-33 268,0-1 0,1 1 0,-1 0 0,1-1 0,0 1 0,-1-1 0,1 1 0,-1 0 0,1-1 0,0 1 0,-1 0 0,1 0 0,0-1 0,0 1 0,0 0 0,-1-1 0,1 1 0,0 0 0,0 0 0,0 0 0,0-1 0,0 1-1,0 0 1,1 0 0,-1-1 0,0 1 0,0 0 0,0-1 0,1 1 0,-1 0 0,0 0 0,1 0 0,1 1 50,-1 0 1,1 0-1,-1 0 0,1 0 1,0 0-1,-1 0 0,1-1 1,4 4-1,7 2 144,1 0-1,0-1 1,0 0 0,1-1 0,0 0 0,15 2-1,98 12 781,235-7-285,-284-12-748,-43-1-331,1-1 0,0-2 1,67-16-1,-58 7-1296,-1-3-1,60-28 1,5-15-3815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39.1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144 167 2465,'0'0'7386,"-3"-28"-5860,-8-83-120,8 83 885,11 49 1388,-3 6-2459,-1-1 0,-2 0 0,0 1-1,-2-1 1,-3 28 0,1-8-176,-20 154 1557,3-57-1634,-15 484 1105,22-348-2061,2 54-11,-18 257 0,11-182 0,17-401 0,1 0 0,0 0 0,0 1 0,1-1 0,-1 0 0,2 0 0,-1-1 0,1 1 0,0 0 0,0-1 0,1 0 0,0 1 0,7 8 0,6 4 0,0-1 0,33 26 0,4 5 0,-15-9 0,57 54 0,-80-80 0,1-1 0,0-1 0,1 0 0,26 12 0,-2-5 0,0-2 0,2-1 0,0-3 0,0-1 0,1-2 0,68 5 0,-17-9 0,70 8 0,-134-9 0,-1 1 0,1 1 0,38 16 0,313 107 0,61 18 0,-210-65 0,-154-57 0,-1 4 0,90 49 0,-152-71 0,0 0 0,0-1 0,1-1 0,0-1 0,0 0 0,1-1 0,22 1 0,135 0 0,-122-5 0,-45-1 0,0 0 0,0-1 0,0 0 0,0-1 0,-1 1 0,1-2 0,0 1 0,-1-1 0,0-1 0,0 1 0,13-11 0,9-9 0,38-38 0,-64 59 0,46-52 0,-3-1 0,-2-3 0,53-93 0,-68 106 0,-7 12 0,2 1 0,1 2 0,36-34 0,98-78 0,-61 58 0,540-431 0,-492 404 0,162-125 0,-302 231 0,1 0 0,0 1 0,0 0 0,0 1 0,0 0 0,1 0 0,16-5 0,-18 6 0,-1 0 0,1 0 0,-1 0 0,0-1 0,0 0 0,9-8 0,4-3 0,-6 5 0,-9 7 0,-1 0 0,1 0 0,0 1 0,-1 0 0,1-1 0,1 1 0,-1 0 0,0 1 0,6-3 0,-4 3 0,-1 0 0,1 0 0,0 1 0,-1 0 0,1 0 0,0 0 0,6 1 0,8 1 0,74 1 0,-1 4 0,0 4 0,97 24 0,-3 4 0,-34-8 0,233 77 0,-34 4 0,-105-36 0,-167-45 0,117 63 0,-57-24 0,-58-28 0,100 67 0,-128-74 0,27 17 0,79 66 0,14 13 0,-18-16 0,66 75 0,5 4 0,-29-24 0,-55-46 0,-1-19 0,-58-46 0,0 12 0,-42-32 0,-84-95-659,6 18-4273,-8-3-7209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3.1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4 3745,'0'0'9402,"-54"-4"-7066,49 15-1824,1 24-296,0 22 393,0 14-305,-5 24-216,1 18-16,-5 19-72,-3 48-408,3 82-1281,5-35-943,-1-18-2329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3.6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64 7258,'0'0'3198,"42"-7"-2714,140-24-255,-137 23-194,-14 2-8,1 1 1,0 1-1,34 1 0,-63 3-36,0 0 0,1 0-1,-1 0 1,0 1 0,0-1-1,1 1 1,-1-1 0,0 1 0,0 0-1,0 1 1,0-1 0,0 0 0,0 1-1,0 0 1,4 3 0,-5-2-4,1-1-1,-1 1 1,0 1 0,0-1 0,-1 0-1,1 0 1,-1 1 0,1-1 0,-1 0 0,0 1-1,0 0 1,-1-1 0,1 8 0,1 4-45,-1 1 0,-1-1-1,0 1 1,-2-1 0,1 0 0,-2 1 0,0-1 0,-7 20 0,1-11-142,-1-1 1,-1-1-1,-1 0 1,-22 30-1,-9 3-17,-2-1 0,-67 59 1,94-91 381,18-22-162,0 0 0,0 0 0,0 1 0,0-1 0,-1 0 0,1 0 0,0 0 1,0 1-1,0-1 0,0 0 0,0 1 0,0-1 0,0 0 0,0 0 0,0 1 0,0-1 0,0 0 0,0 0 0,0 1 0,0-1 1,0 0-1,0 0 0,0 1 0,0-1 0,0 0 0,0 0 0,0 1 0,0-1 0,0 0 0,1 0 0,-1 1 0,0-1 1,0 0-1,0 0 0,0 1 0,1-1 0,-1 0 0,0 0 0,0 0 0,0 0 0,1 1 0,-1-1 0,0 0 0,0 0 0,1 0 1,-1 0-1,0 0 0,0 0 0,1 0 0,-1 0 0,0 0 0,0 0 0,1 0 0,-1 0 0,15 3 7,1-2 0,-1 0-1,0-1 1,0-1 0,1 0-1,-1-1 1,0 0 0,0-1-1,-1-1 1,1 0-1,14-7 1,24-11 38,76-45 0,111-58-2466,-201 106-934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4.3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6249,'0'0'5016,"42"8"-4659,128 27-135,-162-33-211,-1 0 0,0 0 0,0 1 0,0-1 0,-1 1 0,1 1 0,-1 0 0,7 4 0,-11-6-7,0 1 0,1-1 0,-1 1 0,0-1 0,0 1 1,-1 0-1,1 0 0,-1 0 0,1 0 0,0 4 0,2 1 3,0 6-8,-1 0 0,0 0 0,0 0 0,-1 0 0,-1 0 1,-1 1-1,-1 22 0,0-4-11,0-7-22,-2-1 0,-1 0 1,-1 0-1,-2 0 0,0 0 1,-18 39-1,16-41 19,7-17 5,0-1 0,1 1 0,-1-1 1,1 1-1,0 0 0,0 10 0,1-15-2,0-1 1,0 1-1,0-1 1,0 0-1,0 1 0,0-1 1,0 1-1,1-1 1,-1 0-1,0 1 1,0-1-1,0 1 0,0-1 1,1 0-1,-1 1 1,0-1-1,0 0 1,1 1-1,-1-1 0,0 0 1,1 1-1,-1-1 1,0 0-1,1 0 1,-1 1-1,1-1 0,-1 0 1,0 0-1,1 0 1,-1 0-1,1 0 1,-1 1-1,0-1 0,1 0 1,-1 0-1,1 0 1,-1 0-1,1 0 1,-1 0-1,0 0 0,1-1 1,-1 1-1,1 0 1,-1 0-1,0 0 1,1 0-1,0-1 1,6 1-149,23 1-13,0-2 0,0-1 0,0-2 1,39-9-1,-26 1 162,-7 1-20,-1 1 1,2 2-1,-1 2 0,46-2 1,-80 7 16,-1 1 0,1 0 0,0 0 0,0 0 0,0 0 0,0 0 0,0 0 0,0 1 0,-1-1 0,1 1 0,0-1 0,0 1 0,0 0-1,-1-1 1,1 1 0,0 0 0,-1 0 0,1 0 0,-1 1 0,1-1 0,1 2 0,-2 0 10,0 0 0,0 0 0,-1 0 0,1 0-1,-1 0 1,1 0 0,-1 1 0,0-1 0,0 0-1,-1 0 1,0 5 0,0 1 24,0-1 1,-1 1-1,-1-1 0,1 0 1,-1 0-1,0 0 1,-1 0-1,0 0 0,0-1 1,-7 9-1,-7 7 27,-35 35 1,33-37-23,-120 111 116,115-111-153,-1-2 0,-1 0 0,-50 25 0,70-42-970,7-6 314,0 1-11,0-24-3518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5.6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298 1 6761,'0'0'5587,"1"7"-5351,7 24 309,12 31 1,-10-35-293,-1 0 1,9 57-1,-14-53-164,-1 0 0,-2 0 0,-1 0 0,-5 34 1,4-61-96,0 0 1,0 0 0,0 0 0,-1-1 0,0 1 0,0 0 0,0-1 0,0 0-1,0 1 1,-1-1 0,1 0 0,-1 0 0,0 0 0,0 0 0,0-1 0,0 1-1,-1-1 1,1 0 0,0 0 0,-1 0 0,0-1 0,1 1 0,-1-1 0,0 0-1,-6 2 1,-9 0-351,0 0 0,0 0 0,-38-2 0,51-1 202,1 0-47,-1-1 0,0 1 0,1-1 0,-1 0 0,1 0 0,0-1-1,-1 0 1,1 0 0,0 0 0,0 0 0,0-1 0,0 0-1,-8-6 1,3 0-637,1-1 1,-1 1-1,2-1 0,-13-19 0,-11-24-2341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2064,'0'0'3289,"-13"10"-6498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5.8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0 202 4873,'0'0'3289,"252"-64"-2377,-172 50-112,-5 0-272,-4-4-528,22-10-336,-22 0-1608,-16-8-2585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8.1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340 543 5529,'0'0'2334,"2"-36"-1519,7-118 42,-7 117-586,0 1 100,-1-1 0,-6-55 1,4 85-340,0-1 1,-1 1-1,0 0 0,0 0 1,0 0-1,-1 1 1,0-1-1,-1 0 1,1 1-1,-1 0 1,0 0-1,-1 0 1,1 1-1,-1-1 0,0 1 1,-1 0-1,1 0 1,-1 1-1,0 0 1,0 0-1,0 0 1,-1 1-1,0-1 0,1 2 1,-1-1-1,0 1 1,0 0-1,0 0 1,-13 0-1,13 1-44,0 1-1,1-1 0,-1 2 1,0-1-1,1 1 1,-1 0-1,1 0 0,-1 1 1,1 0-1,-1 0 1,1 1-1,0 0 0,0 0 1,0 0-1,1 0 1,-1 1-1,1 0 0,0 0 1,0 1-1,0 0 1,0-1-1,1 2 1,0-1-1,0 0 0,0 1 1,-5 10-1,3-3-41,0 0 0,0 0-1,1 0 1,1 1 0,0 0-1,1-1 1,1 1 0,0 1-1,1-1 1,0 24 0,2-34-9,-1 0 1,1 0 0,0 0-1,0 0 1,0 0 0,0 0-1,0 0 1,1 0 0,0 0-1,0-1 1,0 1 0,0 0-1,1-1 1,-1 0 0,1 0-1,3 3 1,8 7-91,0-1 0,24 16 0,-24-19 111,0 1 0,-1 0 0,13 14 0,-11-5 103,-2 0 0,0 1 0,-1 0 1,-1 0-1,-1 2 0,-1-1 0,0 1 1,8 38-1,-2 11 523,10 106 0,-9 410 115,-17-410-2624,-2-130-1000,2-46 2602,1 1-1,-1-1 0,1 1 0,-1-1 1,0 0-1,0 1 0,0-1 0,0 0 0,0 1 1,0-1-1,0 0 0,0 0 0,-2 1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4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 1 4305,'0'0'5873,"10"2"-4957,-6-2-833,-1 1-18,0-1-1,0 1 1,0-1-1,0 1 1,0 0-1,-1 0 0,1 0 1,0 0-1,4 4 1,-6-4-41,0 0 1,0 0-1,0 0 1,0 1-1,-1-1 1,1 0-1,0 1 1,-1-1-1,1 0 1,-1 1-1,0-1 1,1 1-1,-1-1 1,0 1-1,0-1 1,0 1-1,0-1 1,0 1-1,0-1 1,0 1-1,-1-1 1,1 0-1,0 1 1,-1-1-1,1 1 1,-1-1-1,0 0 1,-1 3-1,-15 33 165,-3-1 0,-24 35 0,3-5-159,-30 67 7,64-117-57,0 0 1,2 1 0,0 0 0,0 0-1,2 1 1,-2 24 0,5-39-1,-1 0 0,1 0 0,0 0 1,1 0-1,-1 0 0,0 0 0,1 0 0,-1 0 1,3 4-1,-2-5 4,0-1 0,0 0 0,0 0 0,0 0 1,0 1-1,1-1 0,-1 0 0,0-1 0,1 1 0,-1 0 0,1 0 1,-1 0-1,0-1 0,1 1 0,0-1 0,-1 1 0,1-1 1,-1 0-1,1 0 0,1 1 0,14 0 6,0 0-1,0-1 1,0 0-1,0-1 1,0-1-1,0-1 1,0-1-1,-1 0 1,1-1-1,-1 0 1,26-14-1,13-11-630,97-69 0,-78 48-1238,-66 46 1304,18-16-3741,-24 11 210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5.1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0 4313,'0'0'4153,"-46"248"-2801,33-141-560,1 17-496,12 45-296,0-27-920,4-29-2753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7.6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559 174 3817,'0'0'899,"-39"22"-523,-128 73 103,146-84-350,2 1 0,-1 1 1,2 1-1,0 0 0,0 2 1,-17 18-1,20-16-49,1 0 1,1 1-1,0 0 1,1 1-1,1 1 1,1-1-1,1 2 0,1-1 1,1 1-1,1 1 1,-6 35-1,2 20 192,4 0 0,3 80-1,3-80-99,-2-13 100,13 116-1,-8-160-180,1 0 0,1 0-1,1-1 1,1 0 0,1 0-1,0 0 1,2-1 0,0 0-1,19 26 1,-10-22 34,2-1 0,0-1 0,1-1 0,1-1 0,1-1 1,0 0-1,1-2 0,1-1 0,1-2 0,44 17 0,-7-7-40,1-3 1,1-3-1,104 13 1,-104-22-1,1-4 1,108-6-1,-144-2-17,1-1-1,-1-2 1,0-1-1,0-1 1,-1-2 0,0-1-1,-1-1 1,45-28 0,-15 3 58,-2-2 1,97-90-1,-110 88 14,-2-2-1,-2-1 0,-3-2 1,-1-2-1,55-100 1,-76 120 131,-1-1-1,-2 0 1,-1-1 0,-1 0 0,-2-1 0,-1 0-1,-1 0 1,-2 0 0,-1-1 0,-2 0-1,-1 1 1,-7-52 0,2 62-144,-1 1 1,0 1-1,-2-1 0,0 1 1,-2 0-1,0 1 0,-1 0 1,0 1-1,-2 0 1,0 0-1,-18-16 0,-6-4-42,-1 3 0,-2 1 0,-66-44 0,37 33-25,-2 3 0,-1 3 0,-108-41 0,138 64-20,-1 3 0,0 1 0,-1 2 1,0 2-1,-1 3 0,0 1 1,-85 3-1,99 5-36,1 1 0,0 1 0,-1 2 0,2 1 0,0 1 0,-43 21 0,-3 9-7,-76 54 1,93-56 39,2 2 1,2 2 0,-55 56 0,93-82-398,1 1 1,0 0-1,2 1 1,0 1-1,1 0 1,1 0 0,0 1-1,2 1 1,0 0-1,2 0 1,0 0-1,1 1 1,-4 35-1,9-52 68,0 0 0,1 0 0,-1 0 0,1 0 0,0 0 0,1 0 0,-1 0 0,1 0 0,0 0 0,0 0 0,1-1 1,-1 1-1,1 0 0,0-1 0,0 1 0,1-1 0,-1 1 0,1-1 0,0 0 0,6 6 0,-4-6-213,-1-2 1,1 1-1,0-1 1,0 1-1,0-1 1,9 2-1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8.4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739 1 4065,'0'0'3753,"-39"9"-2989,-130 39 56,157-43-711,-1 0 0,1 1-1,1 1 1,-1 0 0,1 0 0,0 1-1,1 1 1,-1-1 0,2 2 0,-1-1 0,2 2-1,-1-1 1,-7 13 0,2-4 66,-23 34 150,2 1 0,3 1 0,2 2 0,3 2 0,-38 115 1,28-43 124,-34 236 1,55-230 129,4 181 1,13-276-413,1 0 0,10 59 1,-7-77-71,2 0 1,0 0-1,1-1 1,1 0-1,18 31 1,-8-22-38,1-1 0,2 0 0,1-2 1,1-1-1,2-1 0,0-1 0,2-1 1,1-2-1,0 0 0,2-2 0,35 17 0,-24-17-14,1-2-1,0-2 1,1-1 0,1-3-1,1-2 1,-1-1-1,2-3 1,63 2-1,89-8 38,-167-3-58,1-2 1,0-1-1,-1-1 0,33-11 0,-18-1-49,0-2 0,-1-2 0,-1-2 0,-1-2-1,-1-1 1,-1-3 0,-2-1 0,-1-2 0,49-55 0,-44 39-78,-3-2 0,-2-2 0,-2-1 0,-3-2 0,-2-2 0,46-114 1,-63 127 86,-2-1 1,-1-1 0,-3 0-1,-1 0 1,-3-1 0,-2 1-1,-5-88 1,-2 103 42,-2 0-1,0 1 1,-2 0 0,-2 0 0,0 1 0,-2 0-1,-1 0 1,-2 2 0,-1 0 0,-1 0-1,-1 2 1,-1 0 0,-31-31 0,16 22-16,-1 2 0,-1 1 1,-2 2-1,-1 2 0,-1 1 1,-1 3-1,-1 1 0,-60-23 1,56 30-88,0 2 1,-1 3 0,0 1-1,-1 3 1,0 2 0,0 2-1,0 2 1,-80 8 0,96-3-170,0 2 1,0 1 0,1 1 0,-58 25 0,-96 62-1464,-14 23-1802,27-9-782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02.1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617 7 1088,'0'0'8121,"-39"-2"-7381,-124-2-185,159 3-527,0 1 1,0 0 0,0 1 0,0-1 0,0 1-1,0 0 1,0 0 0,0 0 0,1 0 0,-1 1-1,0-1 1,1 1 0,-1 0 0,1 0 0,-1 1-1,1-1 1,0 1 0,0-1 0,0 1-1,0 0 1,0 0 0,1 0 0,0 1 0,-1-1-1,1 0 1,-2 7 0,-4 4 98,-23 38 415,3 2 0,-22 58 0,-34 120 432,56-151-697,3 2 0,4 1-1,4 0 1,-9 120-1,22 267 1183,4-445-1423,2 1-1,1-1 1,0 1-1,3-1 0,0 0 1,1 0-1,2-1 1,11 25-1,-14-38-28,1 0 0,0-1 1,0 0-1,1 0 0,0 0 0,1-1 0,0-1 0,1 0 0,0 0 0,0 0 0,1-1 0,0-1 1,1 0-1,0-1 0,-1 0 0,2 0 0,24 6 0,28 1 416,1-2 0,0-4 0,82 0-1,-80-5-130,547 5 740,-568-9-1023,0-2 0,-1-2 0,0-2 0,0-2 0,83-30 0,-108 32 11,0-1 0,0-1 0,-1-1 0,0-1 0,-1-1 0,-1 0 0,0-1 0,0-1 0,-2-1 0,0-1 0,-1 0 0,0-1 0,-2 0 0,12-21 0,-7 2-4,-3 0 0,0-1 0,-3-1 0,10-53 0,89-572-66,-96 553-136,-5-1 0,-5-146 0,-6 249 148,1-1 0,-2 1 0,1 0 0,-1-1 0,-1 1 0,0 0 0,0 1 0,-1-1 0,0 0 0,0 1 0,-9-13 0,8 15-32,1 1 0,-1 0 0,-1 0 0,1 0 0,-1 1 0,1 0 0,-1 0-1,0 0 1,-1 1 0,1 0 0,-1 0 0,1 1 0,-1 0 0,0 0 0,0 0 0,-10-1 0,-24 0-1042,0 0 1,-69 7 0,-17 8-4051,94-9 3107,-11-1-2340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02.9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1032 0 272,'0'0'6245,"-37"0"-5434,-123 4-57,146-3-659,1 0 0,-1 0 0,1 2 0,-1 0 0,1 0 0,0 1 0,1 1 0,-1 0 0,1 1 0,-15 9 0,11-6 9,-39 23 211,3 1-1,0 4 1,3 1-1,1 2 1,2 3-1,2 1 1,2 3-1,2 1 1,-44 69-1,63-82-85,2 0 1,2 1-1,1 1 0,2 0 1,-14 61-1,16-38 300,3 0-1,-4 119 1,19 79 366,-2-220-836,1-1 0,2 0 0,2 0 0,24 65 0,-14-60-75,2-1 0,1-1 0,2-1 1,2-1-1,2-1 0,1-1 1,1-1-1,50 42 0,-35-40 23,1-1-1,1-2 1,2-3-1,1-1 1,2-3-1,67 25 1,-71-36 36,1-3 1,0-1 0,0-3-1,1-2 1,0-2 0,0-2-1,97-8 1,-102 0 5,-1-2 1,0-2-1,0-2 0,-1-2 1,-1-1-1,0-3 0,64-34 0,-20 1-28,-3-3 0,108-90-1,-138 99-33,-2-2 1,70-81-1,-103 105 4,0-1 1,-2 0-1,-1-1 0,-1-1 1,0-1-1,-2 0 0,-2 0 1,15-54-1,-18 45 2,-1-1 1,-3 0-1,0 1 1,-3-2-1,-1 1 1,-1 0-1,-2 1 1,-2-1-1,-1 1 1,-17-51-1,-13-2-288,-3 1 0,-4 2-1,-4 2 1,-4 2 0,-3 2 0,-3 3-1,-74-73 1,118 134-37,-1 2 0,0-1 0,-1 2 0,0 0 0,0 1 0,-2 1 0,1 0 0,-1 1 0,-1 1 0,1 1 0,-1 1 0,0 0 0,-1 2 0,-38-5 0,-35 5-4518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6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661 362 2585,'0'0'749,"-3"-34"-708,-8-112-31,8 90-12,-2 0 328,4 52-171,0-1 1,-1 1 0,1 0 0,-1 0 0,0 0 0,-1 0 0,1 0 0,-6-6 0,6 8-41,0-1 1,0 1 0,-1 0-1,1 0 1,-1 0-1,1 1 1,-1-1 0,0 1-1,0-1 1,0 1-1,0 0 1,0 0 0,0 0-1,0 0 1,-4 0-1,-52 0 939,35 1-718,12 1-211,0 1-1,0 0 1,0 0-1,0 1 1,0 1-1,1 0 1,-1 1-1,1 0 1,0 0 0,1 1-1,-1 1 1,1 0-1,1 0 1,-17 16-1,1 2 214,0 1 1,2 1-1,-38 59 0,37-48-128,2 0 0,2 2 0,1 1 0,2 0 0,2 1 0,2 1-1,2 0 1,1 0 0,3 1 0,1 1 0,3-1 0,1 1 0,6 61 0,-3-99-198,-1-1-1,2 1 0,-1-1 1,1 0-1,0 1 1,0-1-1,1 0 1,0 0-1,0 0 1,0-1-1,1 1 1,0-1-1,0 0 1,0 0-1,10 9 0,-6-9 16,0 1-1,0-1 0,0 0 0,1-1 0,0 0 0,0 0 0,0-1 0,0 0 0,0-1 0,11 2 0,-1-2 8,1 0 1,0-1-1,-1-1 1,1-1-1,0-1 1,-1-1 0,0 0-1,1-2 1,-1 0-1,23-10 1,-11 1-82,-1-3 0,0 0 0,-2-2 0,0-1 0,-1-1 0,-1-2 0,-1 0 0,-1-2 0,-1 0 0,-2-2 0,0 0 0,27-50 0,-40 59-49,0-1 0,-2-1-1,-1 1 1,0-1 0,-1 0 0,-1 0 0,-1 0 0,-1-1-1,-1-27 1,0 45 63,0 0-1,0 1 1,0-1-1,-1 1 1,1-1-1,0 0 1,-1 1-1,0-1 1,0 1-1,1-1 1,-1 1-1,-1-1 1,1 1-1,0 0 1,-1 0-1,1-1 1,-1 1-1,1 0 1,-1 0-1,0 1 1,0-1-1,0 0 1,0 1-1,0-1 1,-1 1-1,1-1 1,0 1 0,-4-1-1,-4-1-460,0 1 0,0 0 0,0 0-1,0 1 1,0 1 0,-12 0 0,-20 0-3271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8.9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571 159 5289,'0'0'5087,"-26"-26"-4466,-8-10-430,-46-34 1,76 66-167,0 1 0,-1 1 0,1-1 0,-1 1 1,1-1-1,-1 1 0,0 1 0,0-1 0,0 1 1,0-1-1,0 2 0,0-1 0,-1 0 0,1 1 0,0 0 1,0 0-1,0 1 0,0-1 0,-1 1 0,1 0 0,0 1 1,0-1-1,0 1 0,1 0 0,-1 0 0,-8 6 1,7-6 6,-9 6 37,0 0-1,0 1 1,1 0-1,0 2 1,0-1 0,1 1-1,1 1 1,-19 23-1,17-16 4,0 1-1,2 0 1,0 1-1,1 0 1,-13 37-1,10-12 26,2 0-1,2 1 0,2 1 1,3-1-1,-1 82 0,6-105-75,1-1 1,1-1-1,0 1 0,2 0 0,1 0 1,8 22-1,-9-34-19,1 0 0,0 0-1,1 0 1,0 0 0,1-1 0,0-1 0,1 1 0,0-1 0,0 0-1,1-1 1,0 0 0,0 0 0,13 7 0,-8-7 11,1 0-1,0-1 1,1-1-1,-1-1 1,1 0-1,1-1 1,-1 0 0,0-2-1,1 0 1,0 0-1,-1-2 1,1 0 0,0-1-1,-1-1 1,18-3-1,-24 2-20,-1 0-1,-1-1 1,1 1-1,0-2 1,-1 1 0,0-1-1,0-1 1,0 1-1,-1-1 1,1-1-1,-2 1 1,1-1-1,-1 0 1,0-1-1,0 0 1,-1 0-1,0 0 1,4-10-1,0 1-246,-2-1 0,0 0 0,-1 0 0,-1-1 0,0 0 0,-2 0 0,3-37 0,-5 0-1913,-1 11-1362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6193,'0'0'2777,"-92"181"-5474,75-160-2272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3.5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10 1464,'0'0'690,"0"-10"1006,0 27-1272,0 171 1793,-26 204 1,26-391-2219,-29 311-477,29-312 440,0 0 1,0 1-1,0-1 1,0 1-1,0-1 0,0 0 1,0 1-1,0-1 1,0 1-1,0-1 1,0 0-1,1 1 1,-1-1-1,0 1 1,0-1-1,0 0 0,0 1 1,1-1-1,-1 0 1,0 1-1,0-1 1,1 0-1,-1 1 1,0-1-1,1 0 1,-1 1-1,0-1 0,1 0 1,-1 0-1,0 0 1,1 1-1,-1-1 1,0 0-1,1 0 1,-1 0-1,1 0 1,-1 0-1,0 0 0,1 0 1,-1 0-1,1 0 1,-1 0-1,0 0 1,1 0-1,-1 0 1,1 0-1,-1 0 1,0 0-1,1 0 0,0 0 1,4-1-405,23 1-1318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4.0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4009,'0'0'3342,"36"11"-2938,114 36-167,-145-45-222,-1-1-1,1 1 0,0 0 0,0 0 0,-1 1 0,0 0 0,1 0 0,-1 0 1,0 0-1,0 0 0,-1 1 0,1-1 0,-1 1 0,1 0 0,4 9 0,-6-8-1,-1 0-1,1 0 0,-1 0 0,0 1 0,0-1 0,-1 0 0,0 1 0,1-1 1,-2 9-1,0 4 47,1-12-48,1 2-3,-1 1 0,0 0 0,-1-1 0,1 1 0,-2 0 0,1-1 0,-1 0 0,0 1 0,-1-1 0,0 0 0,-6 12 0,-25 27-3,-8 12 16,39-53-37,0-1 1,1 1-1,-1-1 1,1 1-1,1 0 1,-1 0-1,1 0 1,0 0-1,-1 10 0,3-14-4,-1-1 0,0 0 0,0 1 0,1-1 0,-1 0-1,1 0 1,-1 1 0,1-1 0,0 0 0,-1 0 0,1 0-1,0 0 1,0 0 0,-1 0 0,1 0 0,0 0-1,0 0 1,0 0 0,1 0 0,-1 0 0,0-1 0,0 1-1,0-1 1,0 1 0,1-1 0,-1 1 0,0-1-1,1 1 1,1-1 0,48 6-521,-44-5 453,145-2-2646,-83-8-18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4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 5265,'0'0'3857,"-25"216"-3729,34-170-128,32-7 8,14-11-16,12-7 0,0-10-344,0-7-432,-4-4-88,0 0-97,-16-11-287,-14-10-920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4.7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349 0 2913,'0'0'3816,"-126"181"-3047,88-107 15,-4 11-104,-4 7 16,4 0-272,8-3-232,13-8-192,21-3-440,0-21-960,5-25-1521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5.1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355 1 5297,'0'0'2906,"-28"30"-2733,-93 102 108,101-110-85,1 2 0,1 0 0,1 0 0,1 2 1,1 0-1,1 1 0,-10 30 0,18-44-177,1 0 0,0 1-1,1-1 1,0 1 0,2 0-1,-1 0 1,2 1 0,0-1-1,0 0 1,3 24 0,-2-37-25,1 0 1,0 0-1,-1 0 1,1 0 0,-1 0-1,1 0 1,0 0-1,0 0 1,0 0 0,0 0-1,0 0 1,-1-1 0,1 1-1,0 0 1,1-1-1,-1 1 1,0-1 0,0 1-1,0-1 1,0 0-1,0 1 1,0-1 0,1 0-1,-1 0 1,0 0-1,0 0 1,2 0 0,40-1-89,-30 1-7,-3-2-32,0 1 1,0-1-1,-1-1 0,1 0 0,-1 0 0,1-1 1,-1 0-1,0 0 0,-1-1 0,1-1 0,15-12 1,-18 14 89,0-1 0,0-1 1,0 1-1,-1-1 0,0 0 0,0-1 1,0 1-1,-1-1 0,0 0 1,0 0-1,-1 0 0,0 0 1,0-1-1,-1 1 0,3-15 1,-5 21 66,1 0 1,-1 0 0,0 0-1,0 0 1,0 0 0,0 0-1,-1 0 1,1 0 0,0 0-1,0 0 1,0 0 0,-1 0-1,1 0 1,-1 0 0,1 0-1,-1 1 1,1-1 0,-1 0-1,1 0 1,-1 0 0,0 0-1,1 1 1,-1-1 0,0 0-1,0 1 1,0-1 0,1 1-1,-1-1 1,0 1 0,0-1-1,0 1 1,-2-1 0,-34-2 644,28 3-573,-18 0 224,1 1 1,-38 6-1,53-4-246,-1 0 0,1 0 0,0 1 0,1 0 0,-1 1-1,1 0 1,-18 13 0,24-16-65,0 1 1,1 0-1,0 0 1,-1 1-1,1-1 1,1 0-1,-4 5 1,6-8-25,-1 1 0,1 0 0,0-1 0,0 1 0,-1-1 0,1 1 0,0 0 0,0-1 0,0 1 0,-1 0 0,1-1 0,0 1 0,0-1 0,0 1 0,0 0 0,0-1 0,1 1 0,-1 0 0,0-1 0,0 1 0,0 0 0,1 0 0,-1 0-54,1 0 1,0-1 0,0 1-1,0 0 1,0-1 0,0 1 0,0-1-1,-1 1 1,1-1 0,0 1-1,1-1 1,-1 0 0,0 1-1,0-1 1,0 0 0,0 0 0,0 0-1,2 0 1,50 1-2662,13-1-1073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5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552 331 6753,'0'0'2277,"-20"-36"-2012,-61-115-163,55 100-85,24 45-17,-1 0 0,0 0 1,0 0-1,0 1 0,0 0 1,-1-1-1,0 1 0,0 0 0,0 1 1,-1-1-1,1 1 0,-1 0 1,-6-4-1,8 6 0,0 0-1,0 0 1,0 0 0,0 0 0,0 1-1,0 0 1,-1-1 0,1 1 0,0 0-1,-1 1 1,1-1 0,-1 1 0,1-1-1,-1 1 1,1 0 0,-1 0 0,1 1-1,-1-1 1,-5 2 0,4 0 0,0 0-1,0 1 1,1-1-1,-1 1 1,0 0 0,1 0-1,0 0 1,0 1 0,0 0-1,0 0 1,-5 7 0,1 0-2,1 0-1,1 0 1,-1 0 0,2 1 0,0 0 0,0 0 0,1 0 0,1 1-1,-4 24 1,5-23-10,1 0 0,0 0 0,1 0 0,1 1 0,0-1 0,1 0 0,1 0 0,0-1 0,1 1 0,0-1 0,1 1 0,1-1 0,11 19 0,5 1-58,-12-21 59,-1 1 0,-1-1 0,0 1 0,-1 0 1,0 1-1,-1 0 0,-1 0 0,0 1 0,5 27 1,-8-30 9,-2 0 0,1 0 0,-4 24 0,2-31 5,0 0-1,0 0 1,-1 0 0,0 0 0,0 0-1,0 0 1,-1 0 0,0 0 0,0-1-1,0 1 1,-4 4 0,-4 2 7,0 0 0,0 0 0,-1-1 0,-1-1 0,1 0-1,-1 0 1,-1-2 0,0 0 0,0 0 0,0-1 0,-1-1 0,0 0 0,0-1 0,0-1 0,-21 3 0,33-6-5,1 0 0,0 0 1,-1 0-1,1 0 0,-1 0 1,1 0-1,0 0 0,-1-1 0,1 1 1,0-1-1,0 0 0,-1 0 1,1 0-1,-4-2 0,5 2-6,0-1-1,-1 0 1,1 0-1,0 1 0,0-1 1,0 0-1,0 0 0,0 0 1,1 0-1,-1 0 0,1 0 1,-1 0-1,1 0 1,0 0-1,0 0 0,0-5 1,-1 0-37,0-1 0,1 0 1,0 0-1,1 0 1,-1 0-1,2 0 0,-1 0 1,1 1-1,0-1 1,1 1-1,-1-1 0,2 1 1,-1 0-1,1 0 1,0 0-1,0 0 0,1 1 1,0 0-1,8-8 1,30-28-823,1 2 1,97-66 0,-89 69 42,42-31-1465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5.9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197 450 3953,'0'0'5214,"16"-37"-5043,49-118-160,-62 146-43,0 1 1,0-1-1,0 0 1,-1-1-1,-1 1 1,1 0-1,-1 0 1,-1-1-1,-1-16 1,0 1-209,1 16 121,0 1 1,-1 0 0,1 0-1,-2 0 1,1 0 0,-1 0-1,-5-14 1,5 19 98,1 0 1,-1 0 0,0 0 0,0 0-1,0 1 1,-1-1 0,1 1-1,0-1 1,-1 1 0,1 0-1,-1 0 1,0 0 0,0 1 0,0-1-1,0 1 1,0-1 0,0 1-1,0 0 1,-1 0 0,1 0 0,0 1-1,-4-1 1,0 0 26,1 1 0,0-1-1,-1 2 1,1-1 0,0 1 0,0-1 0,-1 2 0,1-1 0,0 1 0,0 0-1,0 0 1,0 1 0,-6 3 0,4-1 53,0 1 0,0-1 0,1 1 0,-1 1 0,2-1 0,-1 1 0,1 1 0,-8 10 0,7-7-3,1 0 1,-1 0-1,2 1 1,0-1-1,0 1 1,1 1-1,0-1 1,1 1-1,1-1 0,0 1 1,1 0-1,0 0 1,2 21-1,-1-33-67,0 0 0,1 0-1,-1 0 1,1 0 0,-1 0-1,1 0 1,0 0-1,-1 0 1,1 0 0,0 0-1,0 0 1,0-1 0,-1 1-1,1 0 1,0-1 0,0 1-1,0 0 1,0-1 0,0 1-1,0-1 1,0 1 0,1-1-1,-1 0 1,0 1 0,0-1-1,0 0 1,0 0 0,0 0-1,2 0 1,42 0-344,-31 0 190,3-1-1,-10 1 122,0 0-1,1 0 1,-1 0-1,13 3 1,-18-2 43,0 0 1,0-1 0,0 1 0,0 0 0,0 0 0,0 0 0,-1 0 0,1 1 0,0-1 0,-1 0 0,1 1 0,0-1 0,-1 1 0,0-1 0,1 1 0,-1 0 0,0 0-1,0 0 1,0-1 0,1 5 0,3 10 109,-2 0-1,0 0 1,0 1-1,-2-1 0,0 0 1,-2 28-1,0-8 144,1 10-168,-1 0 0,-3 0 0,-2-1 0,-2 0 0,-14 46 0,-66 174-2709,50-164-1252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6.7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4409,'0'0'993,"41"0"-902,129 1-21,-87 4-32,-40 7-10,-39-10-13,-1 0-1,1 0 0,-1 0 0,0 0 1,0 0-1,0 1 0,0-1 1,-1 1-1,1 0 0,-1 0 1,1 0-1,-1 0 0,0 0 1,0 0-1,-1 1 0,1-1 1,0 1-1,-1-1 0,0 1 1,0 0-1,0-1 0,-1 1 1,1 0-1,-1 0 0,0 0 0,0 4 1,0 5 56,-1-1 0,0 1-1,-1 0 1,0-1 0,-1 1 0,-7 19 0,-5 2-9,-25 43 0,-12 29-25,49-99-49,1 1-1,0 0 1,0-1-1,1 1 1,0 0-1,1 0 0,0 12 1,0-15-2,0-3 9,1 0-1,-1 0 1,0-1 0,1 1 0,-1 0 0,1 0-1,0 0 1,0-1 0,0 1 0,0 0-1,0-1 1,0 1 0,0-1 0,0 1 0,1-1-1,-1 1 1,0-1 0,1 0 0,-1 0 0,1 0-1,0 0 1,-1 0 0,4 1 0,47 17-102,-35-14 96,-8-2 53,0 1 1,-1-1-1,1 1 0,11 8 1,-17-11-18,-1 1 0,0 0 0,1-1 0,-1 1 0,0 0 1,0 1-1,0-1 0,-1 0 0,1 0 0,0 1 0,-1-1 0,0 1 1,1-1-1,-1 1 0,0 0 0,0 0 0,-1-1 0,2 7 1,-1 1 49,-1 0 0,-1 1 0,0-1 0,0 0 0,-1 0 0,0 0 0,0 0 0,-1 0 0,-1 0 0,0 0 0,0-1 0,-1 0 0,0 0 0,0 0 0,-1-1 0,-1 1 0,1-1 0,-1-1 0,0 1 0,-12 8 0,18-33-2197,5-18-544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7.0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4601,'0'0'4150,"35"20"-3935,109 65-102,-141-83-110,0 0 0,0 0 0,-1 0 0,1 0 0,0 1 0,-1-1 0,1 1 0,-1-1 0,0 1 0,0 0 0,0 0 0,0 0 0,0 0 0,-1 1 0,1-1 0,-1 0 0,0 0 0,0 1 0,0-1 0,-1 1 0,1-1 0,-1 1 0,0-1 0,0 1 0,0 0 0,0-1 0,-2 7 0,1 8 12,1-18-15,0 19 17,0 0-1,-1 1 0,-1-1 1,0 0-1,-10 33 1,3-27 47,-11 37 115,18-56-174,1-1-1,0 1 1,0 0-1,1-1 1,0 1-1,0 0 1,0 0-1,2 8 1,-2-14-8,0 1 0,0 0 0,0-1 0,1 1 1,-1-1-1,0 1 0,1-1 0,-1 1 0,0-1 0,1 1 0,-1-1 1,1 1-1,-1-1 0,0 1 0,1-1 0,-1 0 0,1 1 1,-1-1-1,1 0 0,0 1 0,-1-1 0,1 0 0,-1 0 1,1 1-1,-1-1 0,1 0 0,0 0 0,-1 0 0,1 0 1,0 0-1,15 2-72,0-1 1,-1-1 0,1 0-1,0-1 1,-1-1 0,1 0-1,-1-1 1,0-1 0,0 0 0,16-7-1,11-7-312,0-2-1,43-28 0,35-27-1280,-19 3-1051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7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 1 1728,'0'0'3106,"-5"16"-2556,-18 52 6,22-66-454,0 0 0,0 1 1,0-1-1,1 1 0,-1 0 0,0-1 1,1 1-1,0-1 0,-1 1 0,1 0 1,1 4-1,0 1 263,6 9 650,-6-16-589,0 1-1,0 0 0,0 0 1,0 0-1,0 0 1,0 0-1,-1 0 1,1 0-1,-1 0 0,1 0 1,-1 0-1,1 3 1,-3 5-424,1 1 0,-1 0 0,-1 0 0,0-1 0,0 0 1,-6 12-1,4-9 7,0 0 0,1 0-1,-4 23 1,7-29-6,-1 4-13,1 0 0,1 0 0,1 17 0,-1-25 8,0-1-1,0 0 0,1 0 0,-1 0 0,1 0 0,-1 0 0,1 0 0,0 0 0,0 0 0,0 0 1,0 0-1,0-1 0,0 1 0,0 0 0,1-1 0,-1 1 0,1-1 0,-1 1 0,1-1 0,0 0 1,-1 1-1,1-1 0,0 0 0,3 1 0,7 1-34,1 0 0,-1-1 1,0-1-1,1 0 0,19-2 0,-13 1-37,15-2-315,0-1 0,0-1-1,0-3 1,-1 0 0,0-2 0,0-2-1,34-16 1,-12 2-933,-1-3 0,-1-2 0,55-42 0,-54 28-911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94 313 3529,'0'0'6627,"-12"-27"-4835,-37-80 636,32 72 986,16 35-3328,1 0 0,0-1 0,0 1 1,0 0-1,0 0 0,0 0 0,0-1 0,-1 1 0,1 0 0,0 0 0,0 0 1,0 0-1,-1-1 0,1 1 0,0 0 0,0 0 0,0 0 0,-1 0 0,1 0 1,0 0-1,0 0 0,-1 0 0,1 0 0,0 0 0,0 0 0,-1 0 0,1 0 1,0 0-1,0 0 0,-1 0 0,1 0 0,0 0 0,0 0 0,-1 0 1,1 0-1,0 0 0,0 0 0,-1 0 0,-5 2 4102,6-1-4167,0 0 0,0 0 1,-1 1-1,1-1 0,0 0 0,0 1 0,0-1 0,0 0 0,1 0 0,-1 1 0,0-1 0,0 0 0,1 0 0,-1 0 0,1 1 0,-1-1 0,1 0 0,0 0 0,-1 0 0,1 0 0,0 0 0,1 1 0,22 24 175,-18-19-123,87 100 783,-82-91-714,0 0 0,-1 1 0,-1 0 0,-1 0 0,9 26 0,27 110 989,26 72-598,-47-157-523,29 140-1,-50-201 68,3 15-196,-5-22 155,0 1 0,0-1 0,0 1 0,0-1 0,1 1 0,-1 0 0,0-1 0,1 1 0,-1-1 0,0 1 0,1-1 0,-1 0 0,0 1 0,1-1 0,-1 1 0,1-1 0,-1 0 0,1 1 0,-1-1 0,1 0 0,-1 1 0,1-1 0,-1 0 0,1 0 0,-1 0-1,2 1 1,-1-2-4,0 0 0,0 0-1,0 0 1,0 0-1,0 0 1,0 0-1,0 0 1,0 0-1,0 0 1,-1 0-1,1 0 1,0-1 0,-1 1-1,1 0 1,-1-1-1,1-1 1,2-4 53,77-135-141,144-195-1,-130 205-1237,117-218-1,-204 338 776,-1-1 0,0 0 0,0 0 0,-2 0 0,1-1 0,-2 0 1,0 0-1,2-17 0,-5 31 462,0 0 1,0 0 0,0 0 0,0 0-1,0-1 1,0 1 0,0 0-1,0 0 1,0 0 0,0 0-1,0 0 1,0-1 0,0 1 0,0 0-1,0 0 1,0 0 0,0 0-1,-1 0 1,1 0 0,0-1 0,0 1-1,0 0 1,0 0 0,0 0-1,0 0 1,0 0 0,0 0-1,0 0 1,0-1 0,-1 1 0,1 0-1,0 0 1,0 0 0,0 0-1,0 0 1,0 0 0,0 0 0,-1 0-1,1 0 1,0 0 0,0 0-1,0 0 1,0 0 0,0 0-1,-1 0 1,1 0 0,0 0 0,0 0-1,0 0 1,0 0 0,0 0-1,0 0 1,-1 0 0,1 0-1,0 0 1,0 0 0,0 0 0,0 0-1,0 0 1,0 1 0,-1-1-1,1 0 1,0 0 0,0 0 0,0 0-1,-30 10-6560,-14 15-1053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3545,'0'0'8202,"-8"198"-8026,8-145-80,0 0-96,17-10 72,4-4-72,4-15-72,0-2-329,9-15-863,-5-4-912,-4-3-1961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8.1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1 3401,'0'0'4393,"-92"233"-3537,71-169-312,4 7-312,4 0-232,1 17-88,7-17-1432,5-21-1769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8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1 5977,'0'0'1485,"-15"33"-857,-45 113 528,54-133-940,2 2 0,0-1 0,0 1 0,1-1 0,1 1-1,1 0 1,0 0 0,1 0 0,1 16 0,1 12 88,-2-37-282,0 0 0,0 0 0,1 0 0,0 0 0,0 0 0,0 0 0,1 0 0,-1-1 0,2 1 0,-1 0 0,0-1 0,4 6 0,-3-8-15,0 0 1,-1 0-1,1 0 0,0-1 0,1 1 0,-1-1 1,0 1-1,1-1 0,-1 0 0,1 0 0,0-1 1,-1 1-1,1-1 0,0 0 0,0 0 0,0 0 1,0 0-1,6-1 0,-2 1-35,0-1 1,0 1-1,0-2 0,0 1 1,0-1-1,0-1 1,0 1-1,0-1 0,-1-1 1,1 0-1,-1 0 0,13-7 1,-15 8-26,-1-2 0,0 1 0,0 0 0,0-1 0,0 0 0,-1 0 0,1 0 0,-1 0 0,0 0 0,0-1 0,-1 1 0,1-1 0,-1 0 0,0 0 0,0 0 0,-1 0 0,1 0 0,-1 0 0,0-1 0,0-5 0,-1 9 47,1 0 1,-1 0 0,0 0 0,0 0 0,0 0 0,0 0 0,0 0-1,0 0 1,0 0 0,-1 0 0,1 0 0,-1 0 0,0 0 0,1 0-1,-1 0 1,0 0 0,0 0 0,0 1 0,0-1 0,0 0 0,-1 1-1,-1-3 1,-2 2 5,1 0 0,0 0-1,-1 1 1,1-1 0,-1 1-1,1 0 1,-1 1 0,0-1 0,-4 1-1,-106-4 9,115 4-19,0 0 0,-1 0-1,1 0 1,0 0-1,0 0 1,0 0 0,-1 0-1,1 0 1,0 0 0,0 0-1,-1 0 1,1 0-1,0 0 1,0 1 0,0-1-1,-1 0 1,1 0 0,0 0-1,0 0 1,0 0 0,-1 0-1,1 0 1,0 1-1,0-1 1,0 0 0,0 0-1,0 0 1,-1 0 0,1 1-1,0-1 1,0 0-1,0 0 1,0 0 0,0 1-1,0-1 1,0 0 0,0 0-1,0 1 1,0-1 0,0 0-1,0 0 1,0 0-1,0 1 1,0-1 0,0 0-1,0 1 1,0-1-66,0 1-1,1-1 1,-1 1-1,0-1 1,1 1 0,-1-1-1,1 0 1,-1 1 0,1-1-1,-1 1 1,1-1-1,-1 0 1,1 0 0,-1 1-1,1-1 1,-1 0 0,1 0-1,-1 1 1,1-1 0,0 0-1,-1 0 1,1 0-1,0 0 1,29 1-2784,8-1-1817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8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234 514 5329,'0'0'895,"6"-37"-568,20-119 123,-25 154-442,18-135 411,-18 119-285,0-1-1,-2 0 1,-4-31 0,4 47-98,1 0 0,-1-1 0,0 1 1,0 0-1,0 0 0,0 0 0,-1 0 0,1 0 0,-1 0 0,0 0 1,0 0-1,0 0 0,0 1 0,0-1 0,0 1 0,-1 0 0,1-1 1,-1 1-1,0 0 0,0 1 0,0-1 0,0 0 0,0 1 0,-4-2 1,-4 0 107,0 0 0,0 1 1,0 1-1,-1 0 0,-20 0 1,28 1-122,0 0 1,0 1 0,1-1-1,-1 1 1,0 0 0,1 0-1,-1 0 1,1 0 0,-1 1-1,1-1 1,0 1-1,0 0 1,-1 0 0,1 0-1,0 0 1,1 1 0,-4 2-1,1 1 29,1-1-1,0 1 0,0 0 0,1 0 1,-1 0-1,1 1 0,1-1 1,-4 12-1,1 1 22,2 0 0,0-1 1,1 2-1,1-1 0,0 0 1,3 22-1,-1-34-64,1 0 1,0 0-1,0-1 1,0 1-1,1 0 0,0-1 1,0 1-1,0-1 1,1 0-1,0 0 0,0 0 1,9 8-1,8 7 29,43 33-1,-21-19-27,-25-20 8,-1 2 1,24 28 0,-36-38-15,0 0 0,-1 0 1,1 1-1,-1 0 1,-1 0-1,0 0 0,0 0 1,0 0-1,-1 1 0,2 10 1,-2-1 0,0 0 0,-2-1 1,0 1-1,0 0 1,-4 20-1,2-31 0,1 0-1,-2 0 1,1 0-1,-1 0 1,0 0 0,0 0-1,0-1 1,-1 1-1,0-1 1,-1 0 0,1 0-1,-1-1 1,0 1 0,-11 8-1,9-9 1,-1 1 0,0-1 0,-1 0 0,1-1 0,-1 0 0,0-1 0,0 1 0,-19 3 0,6-4 53,0 0 0,-37-1 0,56-2-53,1 0-1,0 0 1,0 0 0,0-1-1,0 1 1,0-1 0,-1 1 0,1-1-1,0 0 1,0 0 0,0 0-1,0 0 1,0 0 0,1 0 0,-1 0-1,0-1 1,1 1 0,-1 0-1,0-1 1,1 0 0,0 1 0,-2-4-1,0 1-1,1 0 0,0 0 0,1-1 0,-1 1-1,1-1 1,0 1 0,0-1 0,1 0 0,-1 1 0,1-7 0,0 0-59,1-1 0,0 1 0,1 0 0,0 0 0,0 0 0,2 0 0,-1 1 0,9-18 0,7 0-440,2 2 1,0 1 0,2 0 0,0 2-1,33-25 1,-49 42 319,62-52-2275,-9 10-685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29.6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205 278 6177,'0'0'5803,"4"-34"-5623,13-105-80,-16 132-91,1 1 0,-1-1 0,-1 0 1,0 1-1,0-1 0,0 0 0,-1 1 0,1-1 0,-2 0 0,-2-11 1,2 16-10,0 1 0,0-1 1,0 1-1,0-1 0,0 1 1,0 0-1,0-1 1,0 1-1,0 0 0,-1 1 1,1-1-1,0 0 0,-1 1 1,1-1-1,0 1 1,-1-1-1,1 1 0,-1 0 1,-3 1-1,-2-2-22,0 0 1,-1 1-1,1 0 0,0 0 1,-1 1-1,1 0 1,0 0-1,0 1 0,-13 5 1,16-5 2,0 1 0,1-1 0,0 1 0,0 0 0,0 0 0,0 1 0,0-1 0,0 1 0,1 0 0,0 0 0,0 0 0,0 0 0,0 1 0,1-1 0,0 1 0,-4 9 0,2-3-25,1 0-1,0 0 1,1 1 0,0-1-1,1 0 1,0 17-1,1-23-9,0 0-1,0 0 0,1 0 0,0 0 1,0 0-1,0 0 0,0 0 0,1 0 1,0-1-1,0 1 0,0-1 0,0 1 1,1-1-1,0 0 0,-1 0 0,2 0 1,2 4-1,7 1-196,0 0 0,0 0 0,18 7 0,-19-10 114,0 0-1,-1 1 1,20 15-1,-27-18 135,0 0 0,0 1 0,0-1 1,-1 1-1,1 0 0,-1 0 0,0 0 0,0 0 0,-1 1 0,0-1 1,0 1-1,2 7 0,1 16 110,-1-1 1,-2 1-1,0 0 1,-4 33-1,1-1 84,-1-17-83,-1 1 0,-16 70 1,-29 79-216,46-187 92,-37 129-1039,1-22-1452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30.6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371 0 3993,'0'0'3447,"-19"31"-2675,-32 52-167,-48 107 0,43-64-104,-39 137 0,82-219-441,1 1 1,3 1-1,2-1 0,2 2 0,2-1 1,1 0-1,6 49 0,-2-85-58,0 1-1,0-1 0,1 1 0,0-1 1,1 0-1,0 0 0,1 0 1,0-1-1,0 1 0,1-1 0,11 12 1,5 4-4,2-1 1,36 28-1,-33-30-1,-1 1 0,24 28 0,-43-42 3,0 0-1,-1 0 1,0 0 0,0 1 0,-1 0 0,0 0 0,-1 0 0,0 0 0,-1 1-1,4 17 1,-4-4 8,-1-1 0,-1 1 0,-1-1-1,-1 1 1,-1-1 0,-1 0 0,-8 33-1,-4-8 15,-1-1 0,-32 64 0,45-104-22,-17 37 6,-18 51 0,34-79-7,-1 0 0,2 0-1,0 1 1,1-1 0,1 1-1,0-1 1,2 20 0,1-25-10,1 0-1,0 0 1,1-1 0,0 1 0,0-1 0,1 0 0,0 0 0,1-1 0,0 1 0,1-1-1,8 9 1,13 20-27,5 13 20,-3 1 1,-2 1-1,-2 2 1,27 83-1,-27-51-7,-4 1-1,14 119 1,-11 24-650,31 188-3621,-39-350 1840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30.9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65 4009,'0'0'3421,"48"1"-3193,1 0-160,345-6 1017,-129-16-281,575-17 618,18 36-283,-471 3-395,673-1 707,-818 12-2124,-191-8-188,59-3-4844,-87-1 2166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31.3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40 4353,'0'0'1488,"268"32"-720,-29-32 129,97-14-137,46-18-168,8 10-256,-29 19-136,-34 3-32,5 0-16,3 11-104,5-1 56,-4-3 56,-21 4-160,-38 0-560,-80-1-1080,-59-10-1825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31.6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8714,'0'0'2656,"54"78"-4808,-20-68-2273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31.9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10514,'0'0'0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3.3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 0 1368,'0'0'4209,"-11"7"-3934,9-6-259,-1 0-1,1 1 1,0-1 0,0 1 0,0-1-1,0 1 1,0 0 0,0 0 0,0 0 0,0 0-1,1 0 1,-1 1 0,1-1 0,-1 0-1,1 1 1,0-1 0,-1 4 0,2-1 30,0 0 1,0 0-1,0 0 1,1 0 0,0 0-1,0 0 1,0 0-1,0-1 1,1 1 0,0 0-1,3 6 1,20 52 532,-3 0 1,19 93-1,11 146 251,159 1101 1802,-191-1244-2525,12 58-120,-30-209-163,0-14 34,-2-23-363,0-42-1432,0-23-1499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4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3905,'0'0'6377,"-122"216"-5857,101-163-520,4 4-1352,9-14-1329,4-15-2136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4.0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77 4105,'0'0'597,"40"-6"-309,460-51 294,-232 44-471,448 34-1,-435 7-110,827 5 31,-332-66-17,-20 0-11,407 32-2261,-640 1 1416,-497 0 717,-8-1 41,1 1 0,-1 1 1,25 4-1,-40-5 82,0 0 0,0 1 0,-1 0-1,1-1 1,0 1 0,0 0 0,-1 1 0,1-1 0,-1 0 0,1 1 0,-1-1 0,1 1-1,-1 0 1,0-1 0,0 1 0,0 1 0,0-1 0,0 0 0,0 0 0,-1 1 0,1-1-1,-1 0 1,0 1 0,1 0 0,-1-1 0,0 1 0,0 4 0,1 12 93,-2 39 0,0-25 395,-2-17 1814,-9 25-1730,2 1-1,-6 68 1,7 31-197,-7 84 245,-47 236 811,-9 94-600,69-519-839,1-17-133,0 1 0,-1 0 0,-2-1 0,-9 33 0,12-49 53,0-1-1,0 1 1,-1 0-1,0-1 1,1 1-1,-1-1 0,0 0 1,0 1-1,0-1 1,-1 0-1,1 0 1,0 0-1,-1-1 0,1 1 1,-1-1-1,0 1 1,-5 1-1,0 0-319,-1-1-1,0 0 0,0 0 1,-12 0-1,-18 0-1912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4.3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4113,'0'0'1152,"235"-28"-816,-176 10 136,-4 0-256,-5 8-216,-12 6-536,-13 1-1016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5.0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232 1 3865,'0'0'2488,"-22"43"-2232,-69 151 4,80-165-159,2-1 1,0 1-1,-5 34 0,-14 111 796,-7 202 0,23 177 256,12-524-1112,0 59 210,14 121 0,-10-182-212,1 0 1,1 0 0,2-1 0,0 0-1,2 0 1,1-1 0,1 0-1,25 38 1,-28-49-35,1-1 0,0-1 0,1 0 1,0 0-1,1-1 0,0 0 0,1-1 0,0-1 0,28 16 0,-33-21-2,0-1 1,0 0-1,1-1 0,-1 0 0,1 0 0,-1-1 0,1 0 0,-1 0 1,1-1-1,0 0 0,0-1 0,-1 1 0,1-2 0,-1 1 0,1-1 1,-1-1-1,0 1 0,0-2 0,0 1 0,13-8 0,-1-2-2,-1-1-1,-1 0 1,-1-1 0,0-1-1,0-1 1,-2 0-1,0-1 1,14-23-1,1-7-164,-1-1 0,27-66-1,-31 52-103,-2-1-1,-4 0 1,-2-2-1,-3 0 1,-3 0-1,-3-1 1,-3-1-1,-5-101 1,-3 131 250,-2 0 0,-1 1 1,-2-1-1,-2 1 0,-1 1 1,-30-65-1,16 50 65,-2 2 0,-3 1 0,-1 2 1,-39-44-1,55 72 49,0 1 1,-2 0-1,0 1 1,-1 1 0,-25-17-1,34 27-63,1 0-1,-1 1 1,0-1 0,0 2-1,-1-1 1,1 1 0,-1 1-1,1 0 1,-1 0 0,0 1-1,0 0 1,0 1-1,0 0 1,1 0 0,-13 3-1,16-2-38,1 0 0,0 1 1,1 0-1,-1 0 0,0 0 0,0 1 0,1-1 0,-1 1 0,1 0 0,0 0 0,0 1 0,0-1 0,0 1 0,1 0 0,0 0 0,-1 0 0,1 1 0,-3 6 1,-2 5-178,0 0 1,2 1-1,-9 29 1,14-42 131,-20 88-1650,11-9-811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5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584 1 4337,'0'0'717,"-22"31"-202,9-13-431,-18 26 181,2 2 0,1 1-1,-29 70 1,34-53 140,2 1 0,4 0-1,2 1 1,-8 94 0,14-31-79,9 176-1,3-257-291,2 1 0,2-2 0,2 1-1,2-1 1,2 0 0,2-1 0,2-1 0,32 60-1,-42-93-29,0 0 0,1-1 1,0 0-1,1 0 0,0 0 0,1-1 0,0-1 0,12 10 0,-18-16 2,0 0 0,0-1 0,0 0 1,1 1-1,-1-1 0,0 0 0,1-1 0,0 1 0,-1-1 1,1 0-1,0 0 0,0-1 0,-1 1 0,1-1 0,0 0 1,0 0-1,0-1 0,-1 1 0,1-1 0,0 0 1,-1-1-1,1 1 0,0-1 0,-1 0 0,0 0 0,1 0 1,4-3-1,0-3 8,0 1 1,-1-1-1,1 0 1,-2-1-1,1 1 0,-1-2 1,11-18-1,1-5 0,15-41-1,-3-9-8,-4-1 0,-4-1-1,-3-1 1,10-114-1,-21 115 24,-4 0-1,-8-113 1,0 172-53,-1 1 0,-1-1-1,-2 1 1,0 1 0,-1-1 0,-2 1 0,0 0 0,-2 1 0,-1 0 0,0 1-1,-2 1 1,0 0 0,-1 1 0,-1 1 0,-1 0 0,-1 1 0,-1 1 0,-32-22-1,39 31-72,-1 0-1,1 0 1,-1 2-1,-1 0 0,1 0 1,-1 1-1,0 1 0,-26-4 1,12 5-122,0 1 1,0 2-1,-38 4 1,28 0-233,0 2 1,-59 17 0,-71 38-1316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2:59.3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0 294 848,'3'0'10496,"13"-1"-9988,1-2 1,-1 0-1,1 0 0,-1-2 1,28-11-1,23-6 31,69-10 1360,259-24 0,134 28-432,633 19 49,-281 7-505,203-1 302,-714 26-922,6-1-356,-301-22-106,-74 0 66,-1 0-1,0 0 1,1 0-1,-1 0 0,1 0 1,-1 0-1,0 0 1,1 0-1,-1 0 1,0 0-1,1 0 1,-1 0-1,0 0 1,1 0-1,-1 0 0,0 0 1,1-1-1,-1 1 1,0 0-1,1 0 1,-1 0-1,0-1 1,0 1-1,1 0 1,-1 0-1,0-1 0,0 1 1,1 0-1,-1 0 1,0-1-1,0 1 1,0 0-1,0-1 1,1 1-1,-1 0 1,0-1-1,0 1 0,0 0 1,0-1-1,0 1 1,0 0-1,0-1 1,0 0-1,0-4-227,1 0 1,-1 0-1,0 0 0,-1 0 0,1 0 0,-2-6 0,0 4-585,0 0-1,-1 0 1,1 0-1,-1 0 0,-6-9 1,-30-39-7004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00.5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370 1 1560,'0'0'9854,"-32"20"-8785,-7 4-572,-56 46 1,87-62-391,1 0 0,0 0-1,0 0 1,1 1 0,0 0 0,0 1 0,1-1 0,0 1 0,1 0 0,0 0 0,1 1 0,0-1 0,0 1 0,-1 19 0,-4 9 196,-30 126 328,8 1 1,7 2 0,-3 226 0,26-378-627,0 1 0,1-1 1,1 0-1,5 25 0,-5-35 3,0 0-1,1-1 1,-1 1 0,1 0-1,0-1 1,1 0-1,-1 1 1,1-1-1,0-1 1,1 1 0,-1-1-1,1 1 1,0-1-1,6 4 1,3 0-6,0 0 0,0 0 0,1-2 0,-1 0 0,2-1 0,-1 0 0,0-1 0,1-1 0,20 2 0,12-1 7,85-6 1,-106 0-83,0-2 0,-1 0 0,1-2 0,-1-1 1,0-1-1,-1-1 0,0-2 0,0 0 0,-1-2 1,-1 0-1,0-2 0,-1 0 0,38-36 0,-41 34-117,-1-1-1,-1-1 1,-1-1-1,-1 0 1,-1-1-1,-1-1 1,0 0-1,-2-1 1,0 0-1,-2-1 1,0 0-1,-2 0 1,-1-1-1,6-48 1,-10 47 133,-1 0 0,-1 0 0,-2-1 0,-4-28 1,2 39 56,1 1 0,-2 0 0,0 1 0,-1-1 0,0 1 1,-1 0-1,-1 0 0,-11-15 0,-8-6 11,-1 2-1,-2 1 1,-1 1 0,-2 2-1,-36-25 1,18 17 29,-3 4 1,-104-50-1,132 71-54,-1 1-1,-1 2 1,1 1-1,-1 1 1,-1 1-1,1 2 1,-56-2-1,82 6-41,0 0-1,0 0 0,0 0 1,0 0-1,1 0 0,-1 0 1,0 0-1,0 1 0,0-1 1,0 1-1,0 0 0,1-1 1,-1 1-1,0 0 1,0 0-1,1 0 0,-1 0 1,1 0-1,-1 0 0,1 1 1,-1-1-1,1 1 0,0-1 1,0 1-1,-2 2 0,1 2-445,0-1 0,1 1-1,0-1 1,0 1 0,1 0-1,-1-1 1,2 11-1,-1 17-3228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01.0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496 0 5945,'0'0'3036,"-36"6"-2163,-10 0-415,-58 18 0,99-22-406,-1 0 1,0 0-1,0 1 0,1 0 0,0 0 0,-1 1 0,1-1 0,0 1 1,1 0-1,-1 1 0,1-1 0,0 1 0,0 0 0,0 0 0,1 0 1,-1 0-1,1 0 0,0 1 0,1 0 0,0-1 0,0 1 1,-2 7-1,-1 2 66,-6 18 109,1 1 1,2 0 0,1 0-1,-3 63 1,7 147 426,4-143-451,-2-37-82,3 0 1,3 0-1,3 0 1,21 86-1,-22-126-88,1-1-1,2 0 1,0 0-1,1-1 1,1-1-1,16 22 1,-16-28-11,0 0 0,1-1 0,0-1 0,1 0-1,1-1 1,0-1 0,0 0 0,33 17 0,-30-20-14,0-1 0,0 0 0,0-1-1,1-2 1,0 1 0,0-2 0,0-1-1,0 0 1,0-1 0,20-2 0,-30 0-1,-1 0 0,0-1 0,1 1 0,-1-1 0,0-1 0,0 0 0,0 0 0,-1 0 0,1-1 0,12-9 0,-9 5-7,0-1-1,0-1 1,-1 1 0,-1-2 0,17-21 0,-7 2-51,-1-1 0,-1-1 1,-2 0-1,14-45 0,-12 25 17,-3-1 0,-3 0 0,-1-1 0,-3 0 0,-2-1 0,-3 1 0,-8-90 0,6 130 116,-2 0 0,0 0 0,-1 0 0,0 0 0,-1 0 0,-1 1 0,0 0 1,-1 0-1,0 0 0,-1 1 0,0 0 0,-1 0 0,0 0 0,-1 1 0,0 1 0,-1-1 0,-1 2 0,1-1 0,-1 1 0,-1 1 0,1 0 0,-15-7 0,4 4 2,-1 1 0,0 1-1,0 2 1,-1 0 0,0 1 0,0 1 0,-26-2-1,-179 2-904,195 5 477,-223 19-6297,158-10 372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34.8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7 195 3081,'-6'0'12699,"13"0"-12324,127 1 1215,478-22-190,-312-15-1291,846-88 1212,-574 109-1172,-460 16-161,227 13-9,1 0 22,33-19 14,266 5 166,-550 8-93,-1 3 0,130 36-1,-135-27-25,1-3-1,155 12 0,-97-29-175,-137 0-23,0 0 1,0 0 0,0-1 0,0 1 0,1-1 0,-1-1 0,0 1 0,-1-1 0,1 0 0,6-3 0,-8 3-222,0 0 0,0 0 0,-1 0-1,0 0 1,1-1 0,-1 1 0,0-1 0,0 1-1,0-1 1,0 0 0,-1 0 0,1 0 0,-1 0-1,1 0 1,-1 0 0,1-7 0,1-27-6684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35.7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336 1 120,'0'0'12989,"-20"18"-12574,5-4-335,-1 0 0,2 2 0,0-1 0,1 2 0,0 0 0,1 1 0,1 0 0,1 0 0,-9 23 0,-20 70 463,4 2 0,5 2 0,5 1 0,5 0 0,5 2 0,0 172 0,15-259-509,1 0-1,2 0 0,1 1 1,1-2-1,2 1 0,13 37 1,-15-56-32,0 1 0,0-2 0,1 1 1,1-1-1,0 0 0,0 0 0,1-1 0,1 0 1,0 0-1,0-1 0,1 0 0,0 0 1,0-1-1,1-1 0,0 0 0,0 0 0,21 8 1,-16-10 14,0 0 0,1-1 0,-1 0 0,1-2 1,0 0-1,-1-1 0,1 0 0,0-1 0,0-1 1,0-1-1,-1 0 0,1-2 0,-1 0 1,1 0-1,-1-1 0,-1-1 0,1-1 0,-1 0 1,0-1-1,24-18 0,-11 3-8,-2-1 1,-1-2-1,-1 0 1,-1-1-1,-2-1 1,0-2-1,-2 0 1,21-46-1,-23 38 1,-1 0 0,-2-1 0,-2-1 0,-2 0 0,-2 0 0,7-83 0,-13-54 66,-4 156-75,-1 0 1,0 1-1,-1-1 1,-2 0-1,0 1 1,-11-25-1,6 22-124,-1 1-1,-1 0 0,-1 1 1,-20-24-1,24 34-60,0 0 1,0 1 0,-1 0 0,0 1-1,-1 0 1,0 1 0,-1 0-1,-24-12 1,14 13-505,0 2 1,-1 0-1,1 1 1,-1 1 0,-42 0-1,-7 3-3886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36.7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0 742 1096,'2'-2'9354,"134"-100"-6637,-57 46-2153,60-46 250,289-159 0,-389 242-609,1 1 0,0 3 0,0 1 0,63-13 0,-82 23-106,1 1 0,-1 0-1,1 2 1,-1 1-1,1 1 1,0 0 0,-1 2-1,0 0 1,1 2-1,36 12 1,-25-3 271,0 2 0,57 37-1,53 51 367,31 21 169,-160-117-876,0-1 0,0 0 0,0 0 0,1-2 0,0 0 0,0 0 0,1-2 0,-1 0 0,1 0 0,0-2 0,-1 0 0,1 0 0,0-2 0,0 0 1,-1-1-1,1 0 0,0-1 0,-1-1 0,0 0 0,0-2 0,24-10 0,12-15-66,0-2 0,49-43 0,84-86-1263,-158 139 1284,-2-1 0,0-2 1,-2 0-1,27-42 0,-49 68 9,1-1-1,-1 1 1,0 0-1,1-1 1,-1 1-1,0 0 1,0-1-1,1 1 1,-1 0-1,1 0 1,-1-1-1,0 1 1,1 0-1,-1 0 1,1 0-1,-1 0 1,0 0-1,1-1 1,-1 1-1,1 0 1,-1 0-1,1 0 1,-1 0-1,0 0 1,1 0-1,-1 0 1,1 0-1,-1 1 1,1-1-1,-1 0 1,0 0 0,1 0-1,-1 0 1,1 1-1,-1-1 1,0 0-1,1 0 1,-1 1-1,1-1 1,14 16-83,31 59 348,-25-37-182,2-2 1,1-1-1,47 53 1,-52-70-105,0-1-1,1-1 1,0-1 0,1 0 0,1-2-1,0 0 1,1-2 0,0-1-1,38 12 1,-20-11 10,1-2-1,0-1 1,1-3 0,79 1-1,182-6-465,-303 0 485,11-1 16,0 2 1,1 0-1,13 3 0,-24-4-12,1 0 0,-1 1 0,0 0 1,1-1-1,-1 1 0,0 0 0,0 0 0,0 0 1,1 0-1,-1 1 0,0-1 0,-1 1 0,1-1 1,0 1-1,0-1 0,-1 1 0,1 0 0,-1 0 1,1 0-1,-1 0 0,0 0 0,0 0 1,2 3-1,-2 4-261,1 0 0,-2 0 1,1-1-1,-1 1 1,0 0-1,-1 0 0,0 0 1,0 0-1,-1-1 1,0 1-1,-1-1 0,0 1 1,0-1-1,-7 13 1,-25 33-5996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6841,'0'0'5211,"21"17"-5102,8 5-93,26 28-1,-52-47-13,-1 0 0,0-1 0,1 1 0,-2 0 1,1 0-1,0 0 0,0 0 0,-1 1 0,0-1 0,1 0 0,-1 1 0,-1-1 1,1 1-1,0-1 0,-1 1 0,0-1 0,0 1 0,0 0 0,0-1 0,0 1 1,-1-1-1,0 1 0,1-1 0,-3 5 0,2-3 0,-4 11 4,-1 0 1,0-1 0,-1 0-1,-1-1 1,-14 22-1,14-26-80,1 1 0,0 0-1,1 0 1,1 0-1,-1 1 1,2 0-1,0 0 1,0 0-1,1 0 1,1 1 0,-2 16-1,3-9-141,0-15 203,0 0 0,1 0 0,0 1 0,0-1 0,0 0 0,0 1 0,1-1 0,2 8 0,-2-12 13,0 0 0,0 0 0,0 0 1,1-1-1,-1 1 0,0 0 1,0-1-1,0 1 0,1-1 0,-1 1 1,0-1-1,1 0 0,-1 1 0,0-1 1,1 0-1,-1 0 0,3 0 0,31-1-163,-20 0-70,33 1-647,58 1-122,-104-1 1049,0 1 1,0-1-1,0 1 1,1-1-1,-1 1 1,0 0-1,0 0 1,-1 0 0,1 0-1,0 0 1,0 0-1,0 0 1,-1 1-1,1-1 1,0 1-1,-1-1 1,0 1-1,1 0 1,-1-1-1,0 1 1,0 0-1,0 0 1,0 0-1,0 0 1,0 0-1,0 0 1,-1 0-1,1 0 1,0 4-1,1 8 793,-1-1 0,0 1 0,-2 24-1,0-14-74,1-20-772,-1 1 1,1-1-1,-1 1 0,0-1 1,0 0-1,0 0 0,0 1 1,-1-1-1,0 0 0,-4 6 1,-16 21-3536,9-16-1273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0.8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0 312 5033,'0'0'6708,"17"-36"-6449,4-10-206,38-58 1,-54 97-51,1 0 1,0 0 0,0 0 0,0 1 0,1 0 0,0 0 0,0 1-1,1 0 1,-1 0 0,1 1 0,0 0 0,1 0 0,-1 1 0,0 0 0,18-3-1,0-2 14,-3 0-16,0 2-1,0 0 1,0 1-1,1 2 0,34-2 1,-56 5-3,0 0 1,0 0-1,0 1 0,1-1 1,-1 1-1,0-1 0,0 1 1,0 0-1,0-1 0,0 1 1,-1 0-1,1 0 0,0 0 1,0 1-1,-1-1 0,1 0 1,0 1-1,-1-1 0,1 1 1,-1-1-1,0 1 1,0 0-1,1 0 0,-1 0 1,0-1-1,-1 1 0,1 0 1,0 0-1,0 0 0,-1 0 1,1 3-1,1 7 13,0-1-1,-1 1 1,0 0 0,-2 17 0,1-13 31,0-2-28,-1-1-4,1 1 0,1-1-1,0 0 1,1 0 0,4 18-1,-5-28-9,0 0 0,0 0 0,1-1-1,-1 1 1,0-1 0,1 1 0,0-1-1,-1 1 1,1-1 0,0 0 0,0 0-1,1 0 1,-1 0 0,0 0 0,1 0-1,-1-1 1,1 1 0,-1-1 0,1 0-1,0 1 1,0-1 0,-1 0 0,1-1-1,0 1 1,0-1 0,0 1 0,0-1-1,0 0 1,4 0 0,141 2 327,-76-1-1465,-1 0-4875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1.1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8130,'0'0'3296,"0"255"-3296,0-110-64,0 1-4256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2.1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718 1 4257,'0'0'4533,"-41"4"-3469,-135 24-193,166-26-827,0 1 0,0 0 0,0 1 0,1 0 0,-1 0 0,1 1 0,0 0 0,0 1 0,1 0 0,0 1 0,0-1 0,0 1 0,1 1 0,0 0 0,-11 16 0,4-7-3,-14 20 76,2 1 0,2 1 0,-36 78 0,-36 136 562,70-171-406,5 0-1,2 1 0,5 1 0,3 1 1,0 104-1,11-159-192,1 0-1,1 0 1,11 50 0,-9-65-52,1-1 1,0 0 0,0-1 0,2 1 0,0-1 0,0 0 0,1-1 0,0 0 0,16 16 0,-12-15-13,0-1-1,1 0 0,1-1 1,0-1-1,0 0 1,1-1-1,0 0 1,1-1-1,29 10 0,-18-10-8,-1-2 0,2 0 0,-1-2 0,0-1 0,43 0 0,-49-4 9,0 0-1,-1-1 1,1-1-1,-1-1 1,1-1-1,-1-1 1,-1 0-1,1-1 1,-1-2-1,0 0 1,-1-1-1,0 0 1,-1-2-1,0 0 1,20-19-1,-10 7-16,-2 0-1,0-2 1,-2-1-1,-1-1 1,-1-1-1,-2-1 0,0-1 1,-2 0-1,-2-1 1,-1-1-1,-1 0 1,-2-1-1,-1 0 1,-2-1-1,-1 0 1,-2 0-1,-2 0 0,-1-64 1,-3 84-54,0 0 0,-1 0 0,-1 0 0,0 0 0,-2 0 0,1 0 0,-2 1 0,0 0 0,0 0 0,-1 0 0,-1 1 0,-1 0 0,0 1 1,0 0-1,-1 0 0,0 1 0,-1 0 0,-24-17 0,21 17-193,-2 0 0,1 2-1,-2 0 1,1 0 0,-1 2 0,0 0 0,-1 1 0,-33-7 0,-5 4-2171,-88-3 0,140 11 2284,-123-1-5497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2.9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 6041,'0'0'6286,"42"-4"-5524,137-9-241,-160 11-479,0 1 0,0 1 1,0 1-1,0 1 1,0 0-1,0 1 0,0 1 1,-1 1-1,0 1 0,0 0 1,0 2-1,-1 0 1,17 10-1,-27-14-43,0-1 0,0 1-1,-1 0 1,0 0 0,0 1 0,0 0 0,0 0 0,-1 1-1,0-1 1,0 1 0,0 0 0,-1 0 0,0 1-1,0-1 1,0 1 0,-1 0 0,0 0 0,-1 0-1,1 1 1,-1-1 0,-1 0 0,1 1 0,-1-1-1,-1 1 1,1 0 0,-1-1 0,-2 13 0,1-11-10,-1 0 1,0-1-1,0 1 1,-1 0-1,0-1 1,-1 0-1,0 0 1,0 0-1,-1 0 1,0-1 0,-10 13-1,-9 7-106,-45 39 0,37-37 53,-4 3-31,14-13 37,2 1-1,-37 43 0,55-61 48,1 1-1,-1-1 1,0 1 0,1 0 0,-1 0-1,1 0 1,0 0 0,0 0 0,0 0-1,1 0 1,-1 0 0,1 1 0,0-1-1,0 0 1,0 5 0,0-7-2,0-1-1,0 1 1,0 0 0,0-1-1,0 1 1,1 0 0,-1-1 0,0 1-1,0-1 1,0 1 0,1 0-1,-1-1 1,0 1 0,1-1-1,-1 1 1,1-1 0,-1 1 0,1-1-1,-1 1 1,1-1 0,-1 0-1,1 1 1,-1-1 0,1 0 0,-1 1-1,1-1 1,0 0 0,-1 0-1,2 1 1,13 2-108,0 0 1,0-2-1,0 1 0,0-2 0,16-1 1,-7 1-12,36-2-471,0-2-1,109-24 1,3-13-1213,-8-4-981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0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 0 4209,'0'0'9185,"-6"2"-8709,4-1-432,-1 0 1,1 1 0,-1-1 0,1 1-1,-1-1 1,1 1 0,0 0 0,-1 0 0,1 0-1,0 0 1,0 0 0,1 0 0,-1 1-1,-1 2 1,-2 3 104,1 0 0,1 0-1,-1 0 1,-2 14 0,0 1 125,2 0 1,-3 47 0,6-55-230,0 2-34,1 1 0,0 0 0,4 21 0,-3-34-29,0 0 0,1 0 0,-1 0 0,1 0 0,0 0 1,0 0-1,0-1 0,1 1 0,0-1 0,0 0 0,0 0 0,0 0 0,0 0 0,1 0 0,6 4 0,0-1-256,0-1 0,1 0 0,0 0 0,0-1 1,0-1-1,1 0 0,-1 0 0,25 4 0,-4-4-1815,64 0 1,-23-7-1565,-12-12-595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0.3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0 2865,'0'0'5057,"-243"198"-4537,129-17-520,18-15-1216,4-10-2809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3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265 1 8818,'0'0'5248,"43"8"-4691,139 35-321,-174-40-226,1 0 0,-1 0 0,0 0 0,-1 1 1,1 0-1,-1 0 0,0 1 0,0 0 0,9 8 0,-12-8-9,1 1 1,-1 0-1,0 0 0,0 0 1,0 1-1,4 11 0,-7-15-3,3 6-17,-1 1-1,0-1 0,0 1 1,-1-1-1,-1 1 0,1 0 1,-2 0-1,1 0 0,-1 0 1,-1-1-1,0 1 0,0 0 1,-1 0-1,0-1 1,-1 1-1,0-1 0,0 1 1,-1-1-1,0 0 0,-1-1 1,0 1-1,0-1 0,-1 0 1,0 0-1,-10 10 0,-10 6-125,0-1 0,-2-1 0,-56 35 0,-99 35-304,170-88 441,12-3-4,-1-1 0,1 0 0,0 1 0,-1-1 0,1 1 0,0-1 0,-1 1 0,1 0 0,0-1 0,0 1 1,-1 0-1,1 0 0,0 0 0,0 0 0,0 0 0,0 0 0,0 0 0,0 1 0,1-1-42,0-1 1,1 1-1,-1-1 0,0 1 1,1-1-1,-1 0 0,1 1 1,-1-1-1,1 0 0,-1 0 1,0 1-1,1-1 0,-1 0 1,1 0-1,0 0 0,-1 1 1,1-1-1,-1 0 0,1 0 0,-1 0 1,1 0-1,-1 0 0,1 0 1,-1 0-1,1 0 0,-1 0 1,1 0-1,0-1 0,0 1 1,4 0-121,114 13 54,-106-11 215,-1 1 0,0 0 0,0 1 0,-1 0 0,1 1 0,-1 0 0,20 13 0,-29-16-36,1 0 0,-1 0 0,0 0 0,0 1 0,0-1 0,0 0-1,0 1 1,0 0 0,-1-1 0,1 1 0,-1 0 0,0 0 0,0 0 0,0 0 0,0 0 0,0 0 0,-1 0 0,1 0 0,-1 0 0,0 1 0,0-1 0,0 0-1,-1 6 1,-1-3 10,1 1-1,-1 0 1,0 0 0,-1-1-1,0 1 1,0-1-1,0 1 1,-1-1-1,0 0 1,-6 7-1,-19 18-190,-1-1 0,-58 45 0,47-42-308,-78 63-2549,5-12-2477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6.2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55 149 1664,'0'0'6764,"-9"8"-5866,-27 22 108,27-22 72,68-6 7424,-28-1-7412,1-1 0,54-6 0,110-40 684,-21 4-979,-86 27-497,130-3 0,91 17-183,-160 2-99,478 13 45,-88 7-4,-475-18-55,510 5-5,-222-7-72,-33 19-595,2 1 240,-225-19 227,1-3 0,-1-5 0,105-21 0,-2-19-603,186-31-1425,-329 74 1067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6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1 7842,'0'0'4679,"0"21"-4427,1 6-178,0 7 72,-8 62 1,-8-5 453,-39 125 0,28-119-562,20-72-99,2-13-287,0 0 1,2 0-1,0 1 0,-1 15 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7.1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0 2513,'0'0'13354,"0"245"-14562,-4-136-3441,-25-9-3025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3665,'0'0'10338,"-46"117"-11490,29-92-2633,0-7-2912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7.8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2 2465,'0'0'9978,"-2"-1"-9612,1 1-363,1 0-1,0 0 0,-1 0 0,1 0 0,0 0 1,-1 0-1,1 0 0,0 0 0,-1 0 0,1 0 0,0 0 1,-1 0-1,1 0 0,0 0 0,0 0 0,-1 0 1,1 0-1,0 1 0,-1-1 0,1 0 0,0 0 1,0 0-1,-1 0 0,1 1 0,0-1 0,0 0 0,-1 0 1,1 1-1,0-1 0,0 0 0,0 0 0,-1 1 1,1-1-1,0 0 0,0 1 0,0-1 0,0 0 0,0 1 1,-5 23 35,5 40 19,1-42 10,-2 125 161,0 47-296,3-69-3078,3-79-202,6-17-590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48.1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0 8418,'0'0'7177,"5"245"-7073,-5-65-104,0-28-2544,-17-13-4970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6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5937,'0'0'2873,"40"0"-2289,136 0-113,106 1 101,-262-1-510,0 2-1,0 0 1,0 2 0,-1 0 0,0 1 0,0 0-1,19 10 1,-31-13 6,-1 1-1,0 0 1,0 0-1,0 1 1,-1-1-1,1 1 1,-1 1-1,0-1 1,0 1-1,0 0 1,-1 0-1,1 0 1,-1 0-1,-1 1 1,1 0-1,-1 0 1,0 0-1,0 0 1,-1 0-1,1 1 1,-2-1-1,1 1 1,-1-1-1,1 9 1,-1-3-22,-1 1-1,0-1 1,-1 1 0,-1-1 0,0 1 0,0-1 0,-1 0 0,-1 0-1,0 0 1,-1 0 0,0-1 0,-11 18 0,-19 36-933,3 2 0,3 1 0,-23 78 0,17-34-3299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6.4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341 0 4937,'0'0'4990,"-20"38"-4236,2-6-588,-1-1-10,2 0-1,2 2 0,0 0 0,3 0 0,-18 70 1,-22 183 679,40-202-609,0 119-1,12-199-226,-1 0 0,2 0 0,-1-1 0,0 1-1,1 0 1,-1 0 0,1 0 0,0-1-1,0 1 1,3 5 0,-3-7-8,1-1 0,-1 0 0,1 1-1,-1-1 1,1 0 0,-1 0 0,1 0 0,0 0 0,0 0 0,0 0-1,-1 0 1,1-1 0,0 1 0,0-1 0,0 1 0,0-1 0,0 0-1,0 0 1,0 0 0,3 0 0,4 1 10,-1-1-1,0-1 1,1 1-1,-1-1 1,0-1-1,0 1 1,0-1-1,1-1 1,-2 0-1,16-7 1,-13 4-34,0-1 0,-1 0 0,0-1 0,0 0 0,0 0 0,-1-1-1,9-11 1,-12 13 28,0 0 0,0 0-1,0-1 1,-1 0 0,0 1-1,-1-1 1,1 0 0,-1-1-1,-1 1 1,0-1 0,0 1-1,-1-1 1,0 1 0,0-14-1,-1 20 5,0-1 1,-1 0-1,1 0 0,-1 1 0,1-1 0,-1 0 0,0 1 0,0-1 0,0 1 0,-1-1 0,1 1 0,-1-1 1,1 1-1,-1 0 0,0 0 0,0 0 0,0 0 0,0 0 0,0 0 0,0 1 0,0-1 0,0 0 0,-1 1 1,1 0-1,-1 0 0,1 0 0,-4-1 0,-8-3 1,0 1 0,-1 1 0,-27-3-1,30 4 7,-67-4 42,46 4-198,-53-10-1,83 12 96,0-1 1,1 1-1,-1-1 0,0 0 1,1 0-1,-1 0 1,1-1-1,0 1 0,-1 0 1,1-1-1,0 1 1,0-1-1,-1 0 0,1 0 1,1 0-1,-1 0 0,0 0 1,0 0-1,1-1 1,0 1-1,-1 0 0,-1-6 1,1-1-490,0 0 0,1 0 1,0-1-1,0 1 0,1-16 1,0 9-487,0-49-3133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57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229 800 6097,'0'0'2812,"-5"-41"-2280,-15-139-320,16-55-237,6 183 0,-2 0 1,-8-55-1,6 96 100,0 0 0,0 1 0,-1-1 0,-1 0 1,0 1-1,0 0 0,-7-12 0,10 20-55,-1-1 0,1 1 1,-1 0-1,1-1 0,-1 1 0,0 0 1,0 0-1,0 0 0,0 0 1,-1 1-1,1-1 0,0 1 0,-1-1 1,1 1-1,-1 0 0,1 0 0,-1 0 1,0 0-1,1 0 0,-1 0 0,0 1 1,0-1-1,0 1 0,1 0 1,-1 0-1,0 0 0,0 0 0,0 1 1,1-1-1,-1 1 0,0-1 0,-5 3 1,5-1-14,0 0 0,0 0 0,0 0 0,0 0 0,0 0-1,0 1 1,1-1 0,-1 1 0,1 0 0,0 0 0,0 0 0,0 0 0,0 0 0,0 0 0,-1 6 0,-18 53 27,20-59-34,-3 15 16,0 1 0,1-1 0,1 1 0,1 0 0,0 0 1,3 22-1,-1-30 9,1 0 0,0 0-1,1-1 1,0 1 0,0 0 0,1-1 0,1 0 0,0 0 0,0 0 0,1 0 0,11 14 0,77 78 100,-51-58-122,45 60-1,-76-87-29,-1 0 0,-1 0 0,0 1-1,-2 0 1,0 1 0,-1-1-1,9 37 1,-12-35-52,0 1-1,-2-1 1,0 1-1,-2 0 1,0 0-1,-4 29 1,3-47 85,0 0 0,1-1 1,-1 1-1,0-1 0,-1 1 1,1-1-1,0 1 0,-1-1 0,1 0 1,-1 1-1,0-1 0,0 0 0,0 0 1,0 0-1,0-1 0,0 1 0,-1 0 1,1-1-1,0 1 0,-1-1 1,1 0-1,-1 0 0,0 0 0,1 0 1,-4 0-1,-6 2 67,-1-1 1,1-1-1,-1 0 1,-16-2 0,14 1-6,9 0-35,1 0 0,-1-1 1,0 1-1,0-1 1,1-1-1,-1 1 0,1-1 1,-1 0-1,1 0 0,0-1 1,0 1-1,0-1 0,0 0 1,0-1-1,-4-3 0,2 1 12,2-1 0,-1 1 0,1-1-1,0 0 1,0 0 0,1-1 0,0 0 0,0 1-1,-4-13 1,3 3-26,1 1-1,1-1 1,0 0-1,1 0 1,0-1 0,2 1-1,0 0 1,1 0-1,1 0 1,4-20-1,-2 22-49,1 1-1,0-1 1,1 1 0,1 0-1,0 0 1,1 1-1,13-17 1,7-5-417,47-46 0,155-124-3876,-124 121 483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7.2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578 31 5521,'0'0'6395,"-21"-7"-5638,8 2-665,6 1-73,1 2 0,0-1 0,-1 1 0,0 0 0,1 0 0,-1 1 0,0 0 0,0 0 0,0 0 0,0 1 0,0 0-1,0 1 1,0 0 0,1 0 0,-1 0 0,0 1 0,0-1 0,1 2 0,-1-1 0,-10 7 0,-21 16 376,1 2 0,2 2 0,1 1 1,1 2-1,2 1 0,1 1 0,2 1 0,-46 76 1,66-95-234,1 0 0,0 0 1,0 0-1,2 1 0,0 0 1,1 0-1,1 0 0,-2 21 0,5-32-126,-1 1 0,1-1 0,0 0-1,1 0 1,0 1 0,0-1 0,0 0-1,1 0 1,-1 0 0,1 0-1,1 0 1,-1-1 0,1 1 0,0-1-1,1 1 1,-1-1 0,1 0 0,0 0-1,0-1 1,0 1 0,1-1-1,0 0 1,0 0 0,0 0 0,9 4-1,5 0 36,0-2 0,0 0 0,0-1 0,1 0 0,0-2 0,0-1 0,0 0 0,0-1 0,0-2-1,0 0 1,34-6 0,-42 4-69,0 0-1,0-1 1,0-1-1,0 0 1,-1 0-1,0-1 1,0-1-1,-1 0 1,1 0-1,-1-1 1,-1 0-1,0-1 1,0 0-1,-1 0 1,0-1-1,0 0 1,-1-1-1,0 1 1,-1-1-1,-1-1 1,1 1-1,-2-1 0,0 0 1,0 0-1,3-22 1,-5 15-6,-1-1 1,-2-33-1,1 47 1,-1 0 0,0 0 0,0 0-1,-1 0 1,0 0 0,0 0-1,0 1 1,-1-1 0,0 1-1,0-1 1,0 1 0,-8-9 0,0 4-19,0 1 1,0 0-1,-1 0 0,-1 1 1,1 1-1,-1 0 1,0 1-1,-1 0 1,1 1-1,-1 0 1,0 1-1,-1 1 1,1 0-1,-18 0 1,17 1-409,-1 1 1,1 1 0,-1 0-1,0 1 1,1 1 0,0 0-1,-1 2 1,1-1 0,0 2 0,0 0-1,1 0 1,0 2 0,-15 8-1,-23 21-5116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9.6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626 82 5425,'0'0'8787,"-18"-13"-7610,-5-5-579,-32-19 0,51 35-539,-1 0-1,0 0 1,0 0 0,0 1-1,0-1 1,0 1 0,-1 1 0,1-1-1,0 1 1,0-1 0,-1 2-1,1-1 1,0 0 0,0 1-1,0 0 1,-1 0 0,1 1 0,0 0-1,0-1 1,1 2 0,-6 2-1,10-5-56,-26 11 187,2 2-1,-1 1 1,2 1-1,-36 29 1,27-16 59,0 2-1,-36 44 1,53-55-195,0 1-1,2 0 0,0 1 1,2 0-1,0 1 1,1 1-1,-7 25 0,12-30-26,0 0 0,2 0 0,0 0-1,1 1 1,1-1 0,0 1-1,2-1 1,0 1 0,7 34-1,-6-46-33,0 0 0,1 1 0,-1-1 0,1 0 1,1-1-1,-1 1 0,1 0 0,1-1 0,-1 0 0,1 0 0,0 0 0,9 8 0,-5-7 5,1 0-1,-1-1 1,1 0 0,1 0 0,-1-1 0,1 0-1,16 4 1,6-1-116,0-1 0,0-2 0,0-1 0,58-2 0,-62-3-444,-1-1 0,1-1 0,-1-2 0,0-1 0,-1-1 0,1-2 0,-2 0 0,1-2 0,-1-1 0,42-26 0,16-18-4366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11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1163 33 5601,'0'0'6640,"-40"-9"-5597,1 1-816,-1 1 0,-52-2-1,84 9-169,0 1 0,0 0-1,0 0 1,0 1 0,0 0-1,0 0 1,0 1 0,1 0-1,-1 0 1,1 0 0,0 1-1,0 1 1,-8 5 0,-49 37 673,2 2-1,2 3 1,2 3 0,-51 64-1,37-31-13,3 4 0,-67 121 0,99-146-454,2 1 1,-31 91-1,50-111-149,2 0-1,2 0 1,3 1-1,-6 76 0,13-75-42,1-1 0,11 76 1,-6-98-55,1 0 1,2 0 0,1 0 0,0-1-1,26 50 1,-14-41-3,1 0 0,2-2 0,1 0 0,2-2 0,1-1 0,1-1 0,2-1 0,1-2 0,1 0 0,0-3 0,2-1 0,1-1 0,1-2 0,1-1 0,0-2 0,1-2 0,0-1 0,1-2 0,1-2 0,0-2 0,60 4 0,-34-6-10,0-4-1,0-2 1,79-13-1,-108 8 1,1-2 0,-2-2-1,1-1 1,-1-2 0,-1-1-1,65-37 1,-64 27-45,-1-1 0,-1-1 0,-1-2 0,-1-2 0,-2-1 0,-1-1 0,-2-1 0,-1-1 0,-1-2 0,20-40 0,-22 31-37,-1-2 0,-3 0 0,-1-1-1,-3 0 1,-2-1 0,-2-1 0,-2-1-1,2-58 1,-8 48 28,-9-119 0,3 154 17,-1 1 0,-2-1-1,0 1 1,-2 1 0,-1-1-1,0 1 1,-18-29-1,13 30-46,-1 0 0,0 1 0,-2 0 0,-1 2-1,0 0 1,-2 1 0,0 1 0,-1 0 0,-42-25-1,34 27 32,-2 0 0,0 3 0,0 0-1,-2 2 1,1 1 0,-1 2 0,-55-7-1,24 9-199,0 2 0,0 4 1,0 2-1,0 3 0,0 2 0,1 4 0,-95 27 0,89-13-640,0 3 0,-74 43 0,-56 50-4155,65-23-2281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13.8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67 7058,'0'0'9658,"-5"-11"-7903,-15-31-913,20 41-837,0 1-1,0 0 0,-1 0 1,1-1-1,0 1 0,0-1 0,0 1 1,0 0-1,0-1 0,0 1 0,0 0 1,0-1-1,0 1 0,0 0 0,0-1 1,0 1-1,0 0 0,0-1 1,0 1-1,0-1 0,0 1 0,0 0 1,1-1-1,-1 1 0,0 0 0,0-1 1,0 1-1,1 0 0,-1 0 0,0-1 1,0 1-1,1 0 0,-1 0 1,0-1-1,0 1 0,1 0 0,-1 0 1,0 0-1,1-1 0,-1 1 0,0 0 1,1 0-1,-1 0 0,0 0 0,1 0 1,-1 0-1,1 0 0,-1 0 1,0 0-1,1 0 0,-1 0 0,0 0 1,1 0-1,-1 0 0,0 0 0,1 0 1,-1 0-1,0 1 0,1-1 1,-1 0-1,0 0 0,1 0 0,0 1 1,1-1 19,53 1 229,0 2 0,-1 2 0,76 17 0,64 32 5597,-195-43-4226,-8 17-2656,6-18 1684,-197 605 1268,152-449-1738,40-137 105,2 0-1,2 0 1,-2 35-1,5-89-382,0 17-182,0-1 0,1 0 0,0 1 0,1-1 0,0 1 0,0-1 0,5-14 0,2 7-1443,1 1 1,0 0 0,1 0-1,16-17 1,-20 25 244,29-36-8073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14.3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8186,'0'0'10917,"22"8"-9377,-4 0-1239,18 8 261,1-3 1,58 15 0,51-4 407,147 5 0,-74-10-791,-190-16-171,65 4 29,-93-7 91,-4 12 19,-12 1-310,0 0 1,-17 10-1,-13 10-708,17-6-395,0 1 0,2 1 0,1 2 0,2 0 0,1 1 0,1 2 0,2 0 1,1 1-1,-19 54 0,5 6-230,3 2 1,-22 144 0,38-164-2367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11 6673,'0'0'4643,"-3"-3"-4505,1 2-179,-13-6 488,14 8-409,0-1-1,1 0 1,-1 1 0,1-1-1,-1 1 1,0-1 0,1 1-1,-1-1 1,1 1 0,-1-1-1,1 1 1,0 0 0,-1-1-1,1 1 1,0 0 0,-1-1-1,1 1 1,0 0 0,0-1-1,-1 1 1,1 0 0,0-1-1,0 1 1,0 0 0,0 0-1,0-1 1,0 2 0,-7 37 882,4-26-655,1 1 0,-2 27 0,4-38-239,0 1 1,0-1 0,0 1-1,1-1 1,-1 1-1,1-1 1,0 1 0,0-1-1,0 0 1,1 1-1,1 3 1,1-2-33,0 0 0,1 0 0,-1 0 0,1-1 0,5 4 0,-6-4-1,39 26-131,-32-23 23,0 1 0,-1-1 0,15 16 0,-22-20 85,0 1 1,-1-1 0,1 0 0,-1 1 0,0-1-1,0 1 1,-1 0 0,1 0 0,-1-1 0,1 1-1,-1 0 1,-1 0 0,1 0 0,0 0 0,-1 7-1,0-8 18,-1 0 1,0 0-1,0 0 0,0-1 0,0 1 0,0 0 0,-1-1 1,1 1-1,-1 0 0,0-1 0,1 0 0,-1 1 0,0-1 0,-1 0 1,1 0-1,0 0 0,0-1 0,-1 1 0,-4 2 0,-10 7-47,-34 14 0,30-16-32,-14 7-53,21-9 105,-1-1-1,1 2 0,0 0 1,-15 11-1,29-19 20,-1 1 0,0-1 1,1 1-1,-1-1 0,0 1 0,1-1 0,-1 1 0,1-1 0,-1 1 1,1 0-1,-1-1 0,1 1 0,-1 0 0,1-1 0,0 1 0,-1 0 1,1-1-1,0 1 0,0 0 0,0 0 0,-1 0 0,1-1 0,0 1 1,0 0-1,0 0 0,0-1 0,0 1 0,0 0 0,1 0 0,-1 0 1,0-1-1,0 1 0,1 0 0,-1 0 0,0-1 0,1 1 0,-1 0 1,0-1-1,1 1 0,-1 0 0,1-1 0,-1 1 0,1-1 0,-1 1 1,2 0-1,4 3-110,-1 0 0,1-1 0,0 0 0,10 5 0,-2-3 187,-2 2-77,-1-1 0,1 2 1,-1-1-1,0 2 0,10 9 0,-17-14 63,0 0 0,-1 0 1,0 0-1,0 0 0,0 1 1,0-1-1,-1 1 1,1 0-1,-1-1 0,0 1 1,-1 0-1,1 0 0,-1 1 1,0-1-1,0 0 1,-1 6-1,4 12 72,-3-22-199,-1-1 0,1 0-1,-1 1 1,1-1 0,0 1-1,-1-1 1,1 0 0,-1 1-1,1-1 1,0 0-1,-1 0 1,1 0 0,0 0-1,-1 1 1,1-1 0,0 0-1,0 0 1,-1 0 0,1 0-1,0 0 1,-1-1 0,1 1-1,0 0 1,-1 0 0,1 0-1,0-1 1,-1 1-1,1 0 1,0-1 0,-1 1-1,1 0 1,-1-1 0,1 0-1,15-10-3205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14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1 161 5945,'0'0'11025,"1"-10"-9743,-1 7-1226,0-1 0,0 1 0,0 0-1,1 0 1,0 0 0,0-1 0,0 1 0,0 0 0,0 0 0,0 0 0,3-3-1,-2 3-26,1 1 0,-1 0 0,1-1 0,0 1 0,0 0-1,0 0 1,0 1 0,0-1 0,0 1 0,0-1 0,0 1-1,0 0 1,1 0 0,5 0 0,133-28 507,1 6 1,284-7-1,-415 30 442,-28-1 1182,10 1-1622,0 0 0,0 0 0,0 0 0,1 1 0,-12 3 0,8 3-423,0 2 0,1-1 0,-1 1 0,2 1-1,-1-1 1,1 1 0,-8 16 0,-5 5 197,-37 57 656,3 2 0,-73 169 0,98-187-824,4 2 0,2 1 0,4 1 0,-13 106 1,31-175-213,-8 98-837,9-93-323,0 0 0,1-1 0,3 18 1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30.2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2913,'0'0'2000,"80"213"-1912,-38-171-24,4-10-64,0-14-88,5-18-424,-18 0-112,-8-18-897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30.9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1 5201,'0'0'18519,"-18"0"-17126,-40 0-914,45 0-309,51 0 50,169 15 2489,-68-2-1931,181 0 281,254 24-804,-571-37-263,25 5 22,-27-5-21,0 1-1,0-1 1,0 0 0,0 0 0,0 0 0,-1 0 0,1 1 0,0-1 0,0 1 0,0-1 0,0 0-1,-1 1 1,1-1 0,0 1 0,-1 0 0,1-1 0,0 1 0,-1-1 0,1 1 0,-1 0-1,1 0 1,0 1 0,-1-2 37,-3 28 567,-56 100 28,3-9-123,12 2-437,5 1-1,5 2 1,6 2 0,5 0-1,-9 191 1,27-10-65,5-209 0,-8-261-6473,8 155 6169,2-268-14178,12 138 5759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31.5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1687 104 2064,'0'0'9096,"-41"-15"-7208,-138-46 81,158 55-1365,0 0 1,0 1 0,0 2-1,0 0 1,-1 1 0,-23 1 0,16 1 7,9-1-334,0 1 0,0 0 0,0 2 0,0 0 0,0 2 1,1 0-1,-1 1 0,1 1 0,0 0 0,1 2 0,0 0 0,0 1 1,-23 16-1,2 5 203,1 2-1,2 2 1,1 1 0,2 2 0,1 1 0,2 1-1,-42 74 1,28-32-84,4 1 0,3 2-1,-30 105 1,42-99-150,4 1 1,-17 161-1,26 189 183,15-394-423,1 0-1,2 0 1,3-1 0,1 0-1,21 55 1,-18-67-36,1-1-1,1-1 1,2 0 0,1-2-1,1 0 1,2 0 0,31 33-1,-38-50 21,1 0-1,0 0 0,1-2 0,1 0 0,-1 0 0,2-2 0,-1 0 0,1-1 0,1-1 0,0 0 0,0-2 0,31 6 0,16-2 18,0-3 0,89-3 0,-142-3-7,64-1 60,-1-3-1,1-3 1,-1-4-1,141-38 1,-176 36-74,0-2 0,0-2 0,-2-1 0,0-3 0,-2 0 0,0-3 0,-1-1 0,-2-1 0,0-2 0,34-38 0,-36 28-26,-2-1-1,-1-1 0,-2-1 1,-3-1-1,0-2 0,-3 0 0,-2-1 1,24-86-1,-26 61-15,-3 0 0,-3-1 0,-3-1 0,-4 0 1,-6-102-1,0 140 54,-2 0 1,-2 0 0,-1 1-1,-1-1 1,-2 2 0,-2-1-1,0 1 1,-3 1 0,0 1-1,-2 0 1,-24-33 0,22 39 5,0 0 0,-2 1 1,0 1-1,-2 2 0,0 0 1,-1 1-1,-1 1 0,-1 1 1,-1 2-1,0 1 0,-1 0 1,-52-16-1,34 18 76,-1 1 0,-1 3 0,-69-4 0,-146 11 396,156 7-270,1 6-1,1 4 1,0 5-1,-154 51 1,188-49-199,-110 53 1,147-59-269,0 3-1,1 0 0,0 2 1,-55 50-1,73-56-169,0 1 0,1 0 0,0 1 0,2 0 0,-12 23-1,2 2-1548,-16 49 0,-13 56-6268,14-19-2491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34.2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935 1 2689,'0'0'12932,"-14"1"-9249,10 2-3411,1-1 0,-1 1 0,0 0 0,1 0 0,-1 1 0,1-1 0,0 1 1,0 0-1,0 0 0,1 0 0,-4 8 0,-7 7 543,-166 269 4745,25 14-3333,120-235-1867,-115 265 743,112-234-1037,-36 148 1,70-231-67,-4 27 0,8-56 0,2 1 0,0-1 0,0 1 0,1 0 0,0 0 0,2 0 0,9-19 0,2-3 0,176-386-306,75-180-1921,-261 582 2211,38-106 155,-46 133 62,-2 10-81,0-1 0,-9 24-1,-48 95 819,-81 133-1,94-182-962,-422 786 25,467-871 0,-16 32 0,-25 62 0,52-126 0,-6 17 0,1 0 0,10-23 0,219-459 20,135-309-2232,-289 619 1873,-72 173 363,-8 23-86,0-6 46,-5 25 150,-1-1-1,-2 0 1,0-1-1,-2 0 0,-16 28 1,3-3 92,-141 307 553,-241 386 0,364-681-779,99-174-7237,9-15-3563,-10 5-1890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35.4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1307 174 3689,'0'0'13055,"-9"-5"-9753,-11-13-1681,15 13-1309,0 0-1,0 0 1,-1 1-1,1-1 1,-1 1 0,0 1-1,-12-6 1,1 4-15,-1 0 1,0 2-1,0 0 1,0 1-1,0 1 1,-36 1-1,22 1-140,4-1-80,1 2 1,0 2-1,-1 0 1,2 1-1,-1 2 1,-38 15-1,29-7 23,0 2-1,1 2 1,2 0 0,-33 26-1,8 2 215,1 2-1,3 3 0,2 2 1,-60 81-1,75-86-50,3 2-1,1 1 0,-39 85 1,56-98-153,1 0 0,2 1 0,2 0 0,2 1 0,1 0 0,-2 46 1,7-31 41,5 81 0,0-113-103,2 0-1,0 0 1,1-1 0,1 1 0,19 42 0,-6-28-4,2 0 0,2-1 0,1-2 0,2 0 0,36 37 1,-20-29-6,2-1 0,3-2 0,56 37 0,-73-57-47,0-2 0,1-1 1,1-2-1,0 0 0,1-3 1,1 0-1,0-2 0,0-2 1,1-1-1,0-2 0,71 2 1,-81-6 57,-1-1 0,1-2 1,0 0-1,-1-1 1,1-1-1,-1-2 0,35-12 1,-1-7-24,-1-3 1,-2-2-1,0-3 0,-3-2 1,0-2-1,-3-2 1,-1-3-1,79-89 1,-98 97-33,-1-2 0,-3-1 0,-1-1 1,-1-1-1,-2 0 0,-2-2 0,-2-1 0,-2 0 0,-1-1 1,-3 0-1,-1-1 0,-2 0 0,2-59 0,-8-131-103,-5 182 64,-2 0 1,-17-74 0,13 89 13,-14-61 3,-55-147 1,72 230 61,-1 1 0,-1 0 0,0 0 0,-1 1 1,0 0-1,-1 0 0,0 1 0,-1 1 1,-22-19-1,16 18-2,0 0 1,0 2 0,-1 0-1,-1 1 1,0 0-1,-33-9 1,12 7 5,-1 3 0,-62-7 0,-82 5-44,130 8-23,-133-5-434,186 6 296,1 1 1,-1 0 0,0 0-1,0 0 1,1 0 0,-1 1 0,0-1-1,0 0 1,1 1 0,-1-1-1,0 1 1,1-1 0,-1 1 0,1 0-1,-1 0 1,1 0 0,-1 0-1,1 0 1,0 0 0,-1 0 0,1 0-1,0 0 1,0 1 0,-2 1-1,1 2-888,1 0-1,0 0 1,0-1-1,0 1 0,0 0 1,1 0-1,0 8 1,-1-9 378,1 48-8506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49.2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1184 24 5905,'0'0'3652,"-37"-3"-1889,-120-9-142,123 9-1154,6 0 295,0 1 1,0 2 0,-56 5-1,72-3-605,1 0 1,-1 2-1,1-1 0,-1 1 1,1 1-1,0 0 0,1 0 1,-1 1-1,-14 11 0,-5 8 413,-45 44 0,63-56-424,-68 71 791,5 3 0,3 3-1,-83 137 1,132-189-699,1 2 0,2 0 0,2 1 0,2 1 0,2 0 0,1 1 0,2 1 0,3 0 1,1 0-1,-2 64 0,8-52 71,10 99 1,-5-130-248,0 0 0,2 0 0,1 0 0,1-1 0,1 0 0,14 27 0,-11-28-32,1-1 0,1-1 0,1 0 0,1 0 0,1-2 0,0 0 0,1-1 0,1-1 0,1 0 0,1-2 0,0 0 0,0-2 0,2 0 0,0-1 0,0-2 0,1 0 0,0-1 0,33 6 0,-17-7-10,0-2 0,0-2 1,1-2-1,0-2 0,-1-1 0,1-2 1,-1-2-1,0-2 0,0-1 0,-1-2 1,0-2-1,-1-2 0,0-1 0,-1-2 1,40-24-1,-42 19-42,0 0 1,-2-3 0,-1 0-1,-1-2 1,-1-1-1,31-38 1,-47 48-3,0-1 0,-2 0 0,0 0 0,-1-1 0,-1-1 0,0 0 0,-2 0-1,-1-1 1,0 0 0,-2 0 0,0-1 0,1-34 0,-4 39-57,-2-1-1,-1 0 1,-4-35-1,3 47-16,0 0 0,0 0 0,0 1 0,-1-1 0,1 1 0,-2-1 0,1 1 0,-1 0 0,0 0-1,0 1 1,0-1 0,-1 1 0,-8-8 0,-3 2-994,1 0 1,-2 1-1,1 1 0,-2 1 1,1 0-1,-21-6 0,-25-2-6748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51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612 134 4297,'0'0'4622,"16"-18"-4542,82-98 9800,-110 133-4719,-27 40-3320,13-19-249,-207 329 3275,142-206-4653,-106 261-1,192-411-213,-14 36 0,1 0 0,3 2 0,-14 71 0,29-118 0,1-6 0,2-16 0,10-36 0,44-73 0,108-181 0,-127 245 0,-24 39 26,78-135-370,97-236 1,-185 385 397,1 0 0,-2 0 1,4-18-1,-7 30-42,0 0 0,-1 1-1,1-1 1,0 0 0,0 0 0,0 0 0,0 0 0,0 0-1,0 0 1,0 0 0,0 0 0,0 0 0,0 0 0,0 0-1,0 0 1,0 0 0,0 0 0,0 0 0,0 0 0,-1 0-1,1 0 1,0 0 0,0 0 0,0 0 0,0 0-1,0 0 1,0 0 0,0 0 0,0 0 0,0 0 0,0 0-1,0 0 1,0 0 0,0 0 0,0 0 0,-1 0 0,1 0-1,0 0 1,-6 11-60,3-6 79,-298 557-31,42 21 0,243-539 0,1 0 0,-15 80 0,35-161 0,-2 11 0,10-43 0,129-364 0,-91 294 0,31-98 7,83-225-773,-162 449 746,-3 11 15,1 0 0,-1 0-1,1 0 1,0 0 0,-1 0-1,1 1 1,0-1 0,0 0-1,0 0 1,0 0 0,0 1-1,3-4 1,-3 9-43,-2 39 109,-3 0 1,-1 0 0,-14 51-1,-44 127 509,52-185-550,-179 509 42,68-209-64,110-306 2,12-30-11,0 0 1,0 0-1,0 0 0,0 0 1,0 0-1,0-1 0,0 1 1,0 0-1,0 0 0,0 0 1,0 0-1,0 0 0,0 0 0,0 0 1,0 0-1,0 0 0,0 0 1,0 0-1,0 0 0,0 0 1,0-1-1,0 1 0,0 0 1,-1 0-1,1 0 0,0 0 1,0 0-1,0 0 0,0 0 1,0 0-1,0 0 0,0 0 1,0 0-1,0 0 0,0 0 0,0 0 1,-1 0-1,1 0 0,0 0 1,0 0-1,0 0 0,0 0 1,0 0-1,0 0 0,0 0 1,0 0-1,0 0 0,0 0 1,0 0-1,-1 0 0,1 1 1,0-1-1,0 0 0,0 0 1,-1-16-1014,2-23-2661,9-25-6318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52.9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328 1 4393,'0'0'14744,"-1"5"-12506,-6 24 275,-2 48 1,0-5-758,-120 447 2739,17-94-4381,87-284-114,-9 249 0,32 147 0,3-459 0,7 204 0,0 86 0,-8-19 0,1-349 0,-1 1 0,1 0 0,-1 0 0,1-1 0,0 1 0,-1 0 0,1-1 0,0 1 0,-1-1 0,1 1 0,0-1 0,0 1 0,-1-1 0,1 1 0,0-1 0,0 0 0,0 0 0,0 1 0,0-1 0,-1 0 0,3 0 0,4 3 0,315 92 0,-59-22 0,-129-23 0,247 130 0,107 109 0,-389-227 0,-20-15 0,2-2 0,2-4 0,2-4 0,174 51 0,44-3 0,-279-80 0,1-2 0,-1-1 0,1 0 0,48-5 0,-9 1 0,-53 2 0,1-1 0,-1 0 0,0 0 0,0-1 0,0-1 0,0 0 0,0 0 0,-1-1 0,0-1 0,1 0 0,-1 0 0,-1-1 0,1 0 0,-1 0 0,0-1 0,-1-1 0,1 1 0,-2-1 0,1-1 0,11-15 0,4-16 0,32-71 0,12-21 0,21 0 0,108-121 0,-49 67 0,-66 86 0,4 3 0,149-131 0,227-139 0,-111 134 0,-257 175 0,-21 13 0,279-192 0,-282 173 0,-106 66-1322,-1 12-3645,2 6-3399,34-19 7810,-29 15-9574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53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7786,'0'0'13772,"0"5"-12744,0-1-904,0-1 83,0 1 0,0-1 0,0 1 0,0-1 0,1 0-1,-1 0 1,1 1 0,0-1 0,0 0 0,0 0 0,1 0 0,-1 0 0,1 0 0,2 5 0,160 169 5874,-82-94-5209,-5-7-872,3-4 0,3-3 0,117 73 0,290 146 0,-468-275 0,316 206 0,-185-114 0,95 36 0,-166-99 0,143 99 0,85 115 0,-3-3 0,153 114 0,-447-357 0,7 9 0,2-2 0,0 0 0,1-1 0,35 17 0,-58-32 0,0-1 0,0 0 0,1 0 0,-1 0 0,0 0 0,0 0 0,0 1 0,1-1 0,-1 0 0,0 0 0,0 0 0,1 0 0,-1 0 0,0 0 0,0 0 0,1 0 0,-1 0 0,0 0 0,0 0 0,0 0 0,1 0 0,-1 0 0,0 0 0,0 0 0,1 0 0,-1 0 0,0 0 0,0 0 0,1 0 0,-1-1 0,0 1 0,0 0 0,0 0 0,1 0 0,-1 0 0,0 0 0,0-1 0,0 1 0,0 0 0,1 0 0,-1 0 0,0-1 0,0 1 0,0 0 0,0 0 0,0 0 0,0-1 0,0 1 0,0 0 0,1 0 0,-1-1 0,0-3-214,0-1 1,0 1-1,0-1 0,-1 1 1,1 0-1,-1 0 0,0-1 1,-1 1-1,1 0 1,-1 0-1,1 0 0,-1 0 1,0 0-1,-4-4 0,-24-36-9632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5865,'0'0'6723,"23"2"-6528,5 1-175,33 5 1,-60-7-19,1-1 0,-1 0 0,0 1 0,0-1 0,0 0-1,0 1 1,0-1 0,1 1 0,-1 0 0,0-1 0,0 1 0,0 0 0,0 0-1,-1-1 1,1 1 0,0 0 0,0 0 0,0 0 0,-1 0 0,1 0 0,-1 0 0,1 1-1,0-1 1,-1 0 0,0 0 0,1 0 0,-1 2 0,-4 26 4,3-26-12,-3 8-20,-1-1 0,-1 0 0,1 0 0,-1 0-1,-1-1 1,0 0 0,-12 12 0,-10 15-43,18-22 57,5-7 1,1-1-1,0 1 1,0 0 0,0 0-1,1 0 1,0 1 0,1 0-1,-1 0 1,2 0-1,-1 0 1,1 0 0,0 0-1,-1 12 1,42-12-13,-34-5 21,0 0 0,0 0 0,0 1 0,0-1 0,-1 1 0,0 1 0,1-1 0,-1 0 0,-1 1 0,1 0 0,-1 0 0,0 0 0,0 0 0,0 0 0,-1 1 0,3 5 0,18 33-18,-20-40 29,0 1 1,-1-1-1,0 1 0,0-1 1,0 1-1,-1 0 1,1 0-1,-1 0 0,0 0 1,0 0-1,-1 0 1,0 0-1,0 0 0,0 0 1,0 0-1,-1 0 0,0 0 1,-1 6-1,-1-3 47,0 0 1,0 1-1,-1-1 0,0 0 0,0-1 0,-1 1 0,0-1 0,0 0 1,-8 7-1,3-3-136,6-8-119,1 0 1,-1 0-1,1 1 1,0 0-1,-1 0 1,2 0 0,-1 0-1,0 0 1,1 0-1,-3 8 1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56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928 122 7130,'0'0'9992,"-40"-17"-9433,-128-53 31,157 64-440,-1 1 0,0 1 1,0 0-1,0 0 1,-1 1-1,1 1 0,-25-2 1,17 4 77,-8-2 129,0 2 1,0 0-1,-43 8 1,56-5-298,0 0 0,1 2 0,0-1 0,-1 2 0,2 0 0,-1 1 0,1 0 1,-15 11-1,8-3-28,0 1 0,2 0-1,0 2 1,0 0 0,2 1 0,1 0 0,-20 33 0,19-24 31,2 1 1,0 1-1,2 1 0,1-1 0,-6 34 1,5-6 138,-9 116 1,16 60 129,5-169-271,3 0 0,22 118-1,-19-154-48,1-1 0,2 0 0,1 0 0,1-1 0,1 0 0,1-1 0,2 0-1,30 41 1,-33-54 17,-1-1-1,2 0 0,-1-1 1,2 0-1,-1-1 1,1 0-1,1-1 0,0-1 1,0 0-1,1-1 1,0-1-1,0 0 0,17 3 1,9-1 179,1-1 0,-1-3 0,86-1 0,-84-5-133,-1-2 0,-1-3 0,1-1-1,-1-2 1,-1-1 0,1-3 0,-2-1 0,0-2 0,-1-2 0,-1-1 0,-1-2 0,56-44 0,-61 40-63,0-1 1,-2-1 0,-1-2-1,-2 0 1,0-2 0,-2-2-1,-2 0 1,-1-1 0,-2-1-1,-1-1 1,-2-1-1,-2 0 1,14-53 0,-21 53-31,-3-1 0,0 0 0,-2-56 0,-3 85-75,1 0 1,-2 0-1,1 0 1,-1 0-1,-1-1 0,1 1 1,-2 1-1,0-1 1,0 0-1,0 1 1,-1-1-1,-1 1 1,0 0-1,-7-11 1,-3 2-1247,0 2 0,-1 0 0,0 0 0,-34-23 0,2 8-6187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58.6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768 1 3041,'0'0'10849,"-40"8"-9842,-129 33-93,161-39-831,0 1 0,1 0-1,-1 0 1,1 1-1,-1 0 1,1 0-1,0 1 1,0-1-1,1 2 1,-7 6 0,-26 28 714,2 2 1,1 2 0,-39 64 0,26-25 460,-45 100 0,68-128-829,3 2 0,2 1 0,3 0 0,2 2 0,3 0 0,3 0 0,-5 83 0,15-132-392,-1 178 526,3-158-472,2 0 0,0 0 0,2-1 1,11 32-1,-7-30-55,2-1-1,1-1 1,2 0-1,1-1 1,1-1-1,1 0 1,1-2-1,2 0 1,1-1 0,0-1-1,2-1 1,1-1-1,1-1 1,0-1-1,2-2 1,0-1-1,1-1 1,1-1-1,0-1 1,1-2 0,0-2-1,53 12 1,-11-12 35,0-4 1,0-3-1,74-6 1,-146 3-70,35-2 9,-1-1 1,1-2 0,-1-2 0,0-1-1,-1-1 1,0-3 0,-1 0-1,0-2 1,0-1 0,-2-2 0,0-1-1,-1-2 1,48-40 0,-46 31-26,-2-1 0,-1-2 0,-2-1 0,-1 0 0,-1-2 0,-2-1 0,-2-1 1,-1-1-1,-2-1 0,-1 0 0,13-51 0,-16 29-172,-3-1 0,-3 0 0,-3-1 0,-3-91 0,-2 121 158,-2 1-1,-1 0 0,-2 0 1,-1 0-1,-2 1 0,-1 0 0,-1 0 1,-2 1-1,0 0 0,-19-29 0,10 23 65,-1 0 0,-2 2 0,-2 1 0,-1 1 0,-1 1 0,-1 2 0,-53-42 0,59 55 121,0 0 1,-1 1-1,-1 1 1,0 1 0,-1 2-1,-1 0 1,1 2 0,-1 1-1,-1 1 1,0 1 0,0 2-1,-30-2 1,36 6-84,0 0 0,-1 1 0,-23 4 0,36-2-64,0-1-1,-1 1 1,1 1 0,0 0 0,1 0 0,-1 1-1,1 0 1,-12 9 0,2 0 146,0 0 0,1 2 0,1 0 0,1 1 0,-18 22 0,22-15 2232,1 20-6577,2-8-398,-35 109-9793,19-79 4815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02.5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126 1 5857,'0'0'6284,"-6"24"-5075,-20 82-3,22-83-514,0 0-1,2 1 1,0 0-1,3 37 0,0-11 209,-34 668 4712,-17 66-3619,50-713-1859,16 651 1144,-10-608-1058,-4-51 116,2-1 1,3 0-1,16 68 1,-21-124-160,10 28-240,-12-33 168,1 0 0,0 0 1,-1 0-1,1 0 1,0 0-1,-1-1 0,1 1 1,0 0-1,0 0 0,0 0 1,0-1-1,0 1 1,0 0-1,0-1 0,0 1 1,0-1-1,0 1 1,0-1-1,0 0 0,1 1 1,-1-1-1,0 0 0,2 0 1,44 0 103,-1 2 1,80 14-1,128 37-209,309 107 0,87 109 0,-641-265 0,151 70 0,81 35 0,-100-49 0,-137-58 0,0 0 0,1-1 0,-1 1 0,0-1 0,1 0 0,0-1 0,-1 1 0,1-1 0,-1 0 0,1 0 0,0 0 0,-1 0 0,1-1 0,-1 0 0,1 0 0,-1 0 0,1 0 0,-1-1 0,0 0 0,1 0 0,-1 0 0,0 0 0,0-1 0,-1 0 0,7-4 0,164-149 0,53-44 0,499-357 0,32-26 0,-270 228 0,-284 222 0,36-22 0,-227 146 0,21-9 0,-56 18 13,18 0-72,0-1 1,1 1-1,-1 0 1,0 0-1,0 1 1,1-1-1,-1 1 1,0-1-1,0 1 1,1 0-1,-4 2 1,-1 1-752,1 1 1,1-1-1,-1 1 1,1 1 0,-9 8-1,-29 37-8130,-3 6-2764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03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29 2633,'0'0'9896,"-4"-5"-8383,-13-19 3101,36 24-1760,-8 1-2351,1 0-1,-1 1 1,0 0-1,0 1 1,0 0-1,-1 1 1,12 5-1,78 43 1254,-57-28-1088,413 224 2845,-317-172-2961,485 281 201,-359-204-758,381 279 5,-271-196 0,27 22 0,-343-211 0,80 82 0,40 67 0,14 13 0,-163-178 0,2-2 0,1-1 0,36 23 0,-69-51 0,0 0 0,0 1 0,1-1 0,-1 0 0,0 0 0,0 0 0,0 0 0,0 0 0,0 0 0,0 0 0,1 0 0,-1 1 0,0-1 0,0 0 0,0 0 0,0 0 0,1 0 0,-1 0 0,0 0 0,0 0 0,0 0 0,0 0 0,1 0 0,-1 0 0,0 0 0,0 0 0,0 0 0,0 0 0,1 0 0,-1-1 0,0 1 0,0 0 0,0 0 0,0 0 0,0 0 0,1 0 0,-1 0 0,0 0 0,0 0 0,0-1 0,0 1 0,0 0 0,0 0 0,1 0 0,-1 0 0,0 0 0,0 0 0,0-1 0,0 1 0,0 0 0,0 0 0,0 0 0,0 0 0,0-1 0,0 1 0,0-6-30,0-1-1,0 1 1,-1-1-1,1 1 1,-2 0-1,1 0 1,-1 0-1,0-1 1,0 1-1,0 1 1,-6-11 0,-40-68-3043,8 27-2979,-10 2-6719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07.7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268 1 7730,'0'0'1784,"36"14"-1485,112 50 260,-141-61-514,0 0 0,-1 0 0,1 0 1,-1 1-1,0 0 0,0 0 1,-1 1-1,1-1 0,-1 1 1,9 11-1,-12-12-32,-1 0 0,1 0-1,-1 0 1,0 0 0,0 1 0,0-1 0,0 0 0,-1 1-1,1-1 1,-1 0 0,-1 7 0,1-4-7,-1 1-11,0 0-1,0 0 1,0 0-1,-1-1 1,-1 1-1,1 0 0,-1-1 1,-1 1-1,1-1 1,-1 0-1,-1 0 1,1 0-1,-1-1 1,-9 10-1,-10 9-30,-1-2-1,-34 25 1,34-28 26,-75 56-34,-98 87 69,192-157 18,-29 30 90,34-35-96,0 0-1,0 1 1,0-1 0,0 0-1,0 1 1,0-1-1,0 0 1,1 1-1,-1-1 1,0 1 0,1-1-1,0 1 1,-1 0-1,1-1 1,0 1 0,0-1-1,-1 1 1,1 0-1,1-1 1,-1 1 0,0 0-1,0-1 1,0 1-1,2 2 1,-2-3-1,1-1 1,0 1-1,0 0 1,0 0-1,-1-1 0,1 1 1,0 0-1,0-1 1,0 1-1,0-1 1,0 1-1,0-1 0,0 1 1,0-1-1,0 0 1,1 0-1,-1 0 1,2 1-1,19 1 77,0-1 0,0-1 0,0-1 0,0-1 0,0-1 0,0-1-1,-1 0 1,0-2 0,24-9 0,19-11-499,90-50 0,-26 5-3094,-16-2-3741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08.3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1 8202,'0'0'2195,"39"23"-1895,131 74 199,-139-81 20,54 19 1,-74-32-369,0 1 0,-1 1 0,1-1-1,-1 2 1,0-1 0,0 1 0,-1 1-1,11 9 1,-17-14-118,-1 0 1,0 1-1,0-1 0,1 1 0,-2 0 0,1-1 0,0 1 0,0 0 0,-1 0 1,0 0-1,1 0 0,-1 1 0,0-1 0,-1 0 0,1 0 0,0 1 0,-1-1 1,0 0-1,0 1 0,0-1 0,0 0 0,-1 0 0,1 1 0,-1-1 1,1 0-1,-1 0 0,-1 1 0,1-1 0,0 0 0,-1 0 0,1 0 0,-1 0 1,0-1-1,0 1 0,-2 2 0,-7 8 76,-1 0 0,0-1 0,0 0 0,-1-1 0,-20 13 0,-210 121 119,129-81-257,101-57-2,10-5 5,-1 0 0,0 0 0,0 1 0,1-1-1,-1 0 1,1 1 0,0 0 0,0 0 0,0 0-1,-4 5 1,7-7 5,0-1 1,0 0-1,0 0 0,0 1 0,0-1 0,0 0 0,0 1 1,0-1-1,0 0 0,0 1 0,0-1 0,0 0 0,0 0 1,0 1-1,1-1 0,-1 0 0,0 1 0,0-1 0,0 0 1,0 0-1,0 1 0,1-1 0,-1 0 0,0 0 0,0 1 1,0-1-1,1 0 0,-1 0 0,0 0 0,0 1 0,1-1 1,-1 0-1,0 0 0,0 0 0,1 0 0,-1 0 0,0 0 1,1 0-1,-1 1 0,0-1 0,1 0 0,-1 0 0,0 0 1,0 0-1,1 0 0,-1 0 0,1-1 0,20 3-207,-18-1 164,193 16-266,-176-14 364,-1 1-1,0 1 1,0 0 0,0 1 0,-1 2-1,0 0 1,0 0 0,18 14-1,-32-20 57,-1 0 0,1 1-1,-1 0 1,0 0-1,0 0 1,0 0 0,0 0-1,0 1 1,-1-1-1,1 1 1,-1-1-1,0 1 1,0 0 0,-1 0-1,1 0 1,-1 0-1,0 0 1,0 1 0,0-1-1,0 0 1,-1 0-1,0 1 1,0-1 0,0 0-1,0 1 1,-1-1-1,1 0 1,-1 0 0,0 1-1,-1-1 1,1 0-1,-1 0 1,1 0 0,-1 0-1,0-1 1,-1 1-1,-4 6 1,-8 5 74,0-1 0,-1 0 0,0-1 0,-1-1-1,-22 12 1,-94 43-715,24-21-2257,11-15-3419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0.1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445 26 456,'0'-13'11988,"-3"57"-10374,-1 0 1,-3 0-1,-20 71 1,-11 64 1116,29-47-1390,9-132-1331,0 0-1,0 0 0,0 0 1,0 1-1,0-1 0,0 0 0,0 0 1,0 1-1,0-1 0,0 0 1,0 0-1,-1 0 0,1 1 1,0-1-1,0 0 0,0 0 1,0 0-1,0 0 0,0 1 1,-1-1-1,1 0 0,0 0 1,0 0-1,0 0 0,-1 0 1,1 0-1,0 0 0,0 1 0,0-1 1,-1 0-1,1 0 0,0 0 1,0 0-1,0 0 0,-1 0 1,1 0-1,0 0 0,0 0 1,0 0-1,-1 0 0,1 0 1,0 0-1,0 0 0,-1 0 1,1 0-1,0-1 0,0 1 1,0 0-1,-1 0 0,1 0 0,0 0 1,0 0-1,0 0 0,0-1 1,-1 1-1,1 0 0,-11-13 264,5-7-267,2-1-1,0 0 1,1 0-1,0-21 1,4-92-66,0 57-8,-1 21 39,4-105-183,-2 154 135,-1 22 32,1 26 48,-2-8 157,0 0 0,-2 0 0,-2 0-1,-12 51 1,6-50 40,-39 123 389,39-128-580,-2-1 0,-2 0 0,-20 33-1,30-55-295,-1 0-1,1-1 0,-1 0 1,0 0-1,0 0 1,-1 0-1,1-1 0,-1 0 1,0 0-1,-12 6 1,-39 11-7003,6-9-1557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1.4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1549 2 952,'0'-2'11838,"-1"12"-10860,-1 6-362,-2 1 0,0-1 1,-2 0-1,1 0 0,-15 26 0,3-3 324,-45 102 1794,-77 191 695,106-242-2906,-36 162 1,60-188-124,2 1 0,3 108 0,4-139 1579,-9-34-1001,-2 1-791,0 0 0,0 1 1,0 1-1,1-1 0,-17 8 1,-16 4-25,-358 71 198,138-33-1432,240-47 756,-126 26-2664,49-13-2586,3-8-6795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3.1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11 440,'0'0'7899,"4"-11"-5956,-2 11-1812,-1 0-1,0 0 0,0 0 1,0 0-1,0 0 0,0 0 1,1 1-1,-1-1 0,0 0 1,0 0-1,0 1 0,0-1 1,0 1-1,0-1 0,0 1 1,0 0-1,0-1 0,0 1 1,0 0-1,1 1 0,0-1 219,2 7 2884,3 15-2967,-2-6 1,28 99 1491,-23-76-1618,2 0-1,17 39 1,-23-63-111,1 1 1,-2 1 0,0-1-1,-2 0 1,0 1 0,0 0-1,-2 0 1,0 24 0,-1-40-19,-1 0 1,1 1-1,-1-1 1,1 0-1,-1 0 1,0 0-1,0 0 1,0 0-1,0 0 1,0 0-1,0 0 1,-1 0-1,1 0 1,-1 0 0,1-1-1,-1 1 1,0-1-1,-2 3 1,-44 26 292,10-8-95,38-21-253,0-13-5265,0 10 4946,-1-33-4880,1 26 4295,-1 1-1,0-1 0,-1 0 1,0 1-1,0-1 1,-7-15-1,-11-21-1658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3.6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1776,'0'0'13045,"39"5"-10965,-9-1-1675,245 26 2580,-199-27-2040,69 6 425,-121-6-1184,0 1 0,-1 1 0,41 14 0,-60-18-182,-1 0 0,1 0 1,-1 1-1,0 0 0,1 0 0,-1 0 0,0 0 0,0 0 0,0 0 0,-1 1 0,1-1 0,-1 1 0,1 0 0,-1 0 0,0 0 0,0 0 1,0 0-1,0 1 0,-1-1 0,1 0 0,-1 1 0,0-1 0,0 1 0,0 0 0,0-1 0,-1 1 0,1 0 0,-1-1 0,0 1 0,0 0 0,-1-1 1,1 1-1,-1 0 0,0-1 0,0 1 0,0 0 0,0-1 0,-3 6 0,-4 3-1,0 0 0,-1 0 0,-1-1 0,0 0-1,0-1 1,-1 0 0,-15 11 0,14-11 1,-76 58 21,-111 64 1,47-33-13,145-95-12,5-2-1,0-1-1,0 0 1,0 1 0,0-1-1,0 1 1,1-1 0,-1 1-1,0 0 1,1 0-1,-2 3 1,9-4-95,94-6-907,162-29 1,-177 19 531,0 4 0,171-1 1,-253 12 467,0 1 1,0-1 0,0 0 0,0 1 0,-1 0 0,1 0 0,0-1-1,0 2 1,-1-1 0,1 0 0,-1 0 0,1 1 0,-1 0-1,0-1 1,1 1 0,-1 0 0,0 0 0,0 0 0,0 0-1,0 1 1,-1-1 0,1 0 0,-1 1 0,1-1 0,-1 1 0,0 0-1,0-1 1,0 1 0,0 0 0,0 0 0,-1 0 0,1-1-1,-1 1 1,0 0 0,0 3 0,0 5 5,0-1 1,-1 1-1,-1-1 0,1 0 0,-2 1 1,1-1-1,-1 0 0,-1 0 1,-5 9-1,-4 5 42,-1-1 0,-1 0 1,-28 32-1,-65 61 45,94-101-94,-81 77 33,-35 38-528,122-121-399,1 1 0,0 0 0,0 0 0,1 1 0,0 0-1,-6 17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3393,'0'0'3368,"17"0"-6664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4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200 0 4321,'0'0'12772,"-13"26"-12032,-79 144 195,72-133-766,1 1 1,-17 53-1,32-77-78,0-1 0,0 1 0,1 0 0,1 0 1,0 0-1,1 0 0,1 0 0,0 0 0,1 0 0,5 25 0,-4-34-76,0 0 1,0 0-1,1 0 1,0 0 0,0 0-1,0-1 1,1 0-1,-1 1 1,1-1 0,0-1-1,0 1 1,0 0-1,1-1 1,-1 0-1,1 0 1,0 0 0,0-1-1,0 0 1,0 0-1,0 0 1,1 0 0,6 0-1,14 4 35,0-1 0,0-2 0,34 1 0,-44-3-64,113 0-995,-112-3 640,0 1 0,0-2 0,0 0 0,0-1 0,24-10-1,-18 4-1290,0-2 0,-1-1 0,0 0 0,31-26 0,-11-4-3325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4.4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366 1 1008,'0'0'12251,"-126"188"-9595,88-86-975,-4 19-1129,-16 84-552,12-24-1560,-9-26-5106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6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835 220 2288,'0'0'9038,"0"6"-7113,0 15-29,0-21-1798,0 0 0,0 1-1,0-1 1,-1 0 0,1 1-1,0-1 1,0 0 0,0 0-1,0 1 1,0-1 0,0 0-1,-1 0 1,1 1 293,-1 0-294,1-1 1,0 0 0,0 0-1,-1 0 1,1 0 0,0 1-1,0-1 1,-1 0 0,1 0-1,0 0 1,-1 0 0,1 0-1,0 0 1,-1 0 0,1 0 0,0 0-1,0 0 1,-1 0 0,1 0-1,0 0 1,-1 0 0,1 0-1,0 0 1,-1 0 0,1 0-1,-13-5 1204,1-4-931,0-1-1,0-1 0,-16-19 1,-8-9-269,21 24-101,-1 1 0,0 0-1,-1 1 1,0 1 0,-1 1 0,-1 0-1,0 2 1,0 0 0,0 1-1,-1 1 1,0 0 0,-1 2-1,0 1 1,1 0 0,-1 1-1,-38 1 1,49 1-9,0 1-1,-1 1 0,1 0 1,0 0-1,0 1 1,0 0-1,0 1 1,1 0-1,-1 0 0,1 1 1,0 0-1,0 1 1,0 0-1,0 1 1,1-1-1,-12 12 0,2-1-13,2 1 0,0 1-1,1 0 1,0 1-1,2 1 1,0 0-1,2 1 1,0 0 0,1 0-1,1 2 1,1-1-1,1 1 1,1 0-1,1 0 1,-3 44 0,7-58 16,1 0 0,0 1 0,1-1 1,0 0-1,0 0 0,1 0 1,0 0-1,0 0 0,8 16 0,-7-19 3,0-1-1,1 0 0,0 0 0,0 0 0,0 0 0,1 0 0,-1-1 1,1 0-1,0 0 0,0 0 0,1-1 0,-1 1 0,1-1 0,10 4 1,3-1-20,0-1 1,0 0 0,1-2 0,-1 0 0,1-1 0,0-1-1,0-1 1,-1-1 0,1-1 0,0 0 0,-1-1 0,1-1-1,-1-1 1,0-1 0,31-15 0,-5-3-652,-2-2 0,-1-2 1,-1-1-1,-1-3 0,39-40 1,-35 27-3672,66-89 0,-63 61-1952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7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1 1280,'0'0'11627,"25"205"-10075,-25-95-120,0 53 25,-29 63-329,-38 68-216,-4 22-568,8-23-272,21-66-72,25-82-536,17-7-1960,0-53-1569,13-14-2089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7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535 631 8362,'0'0'2444,"-5"-37"-1845,-18-125 181,17 125-410,-19-65-1,21 91-340,-1-1 1,0 1-1,0 0 1,-1 1 0,-1 0-1,0 0 1,-10-12-1,13 18-20,-1-1 0,0 1 0,0 0 0,0 0 0,-1 0 0,1 1 0,-1 0 0,0 0 0,0 0 0,0 1-1,0 0 1,-1 0 0,1 1 0,0 0 0,-1 0 0,1 0 0,-1 1 0,1-1 0,-1 2 0,0-1 0,1 1 0,-1 0 0,1 0 0,0 1 0,-1 0 0,-7 3 0,5 1-3,0 1 0,0-1 0,1 1 0,0 1 0,0-1 0,0 1 0,-9 14 0,-3 7 53,-21 38-1,22-29 81,2 0 0,1 1 0,2 0 0,2 2 0,2-1 0,1 1 0,2 1 0,2-1 0,1 1 1,4 61-1,1-95-100,-1 0 0,1 0 0,1 0 1,-1 0-1,2 0 0,-1-1 0,1 1 0,0-1 1,0 1-1,1-1 0,0 0 0,8 10 1,-7-12-12,0 0 0,0 0 0,1 0 0,-1-1 0,1 0 0,0 0 0,0 0 0,1-1 0,-1 0 0,1 0 0,-1-1 0,1 0 0,0 0 0,8 1 0,0-1 15,0-1-1,1 0 0,-1-1 0,0 0 1,1-1-1,-1-1 0,0-1 0,0 0 0,0-1 1,-1 0-1,1-2 0,-1 1 0,0-2 1,0 0-1,-1 0 0,0-1 0,16-13 1,6-9-91,0-1 0,-2-1 0,-1-2 1,38-54-1,-12 4-1073,-5-1 1,47-101-1,-100 186 1114,89-184-3639,-22 18-815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8.1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7130,'0'0'7237,"51"13"-5112,-19-4-1805,345 82 2259,667 185 33,-664-132-5293,-144-21-7144,-165-82 3945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8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520 214 8178,'0'0'7632,"-29"-32"-7388,29 32-244,-128-133 37,122 127-37,0 1 0,0 0 0,-1 0 0,0 0 0,0 1 0,0 0 0,-14-6 0,15 9-2,0 0 0,1 0 0,-1 0 0,0 0 0,0 1 0,-10 1 0,-3 0-10,8-1-2,1 0 0,0 1 0,0 0 0,0 1 1,0 0-1,0 0 0,-12 6 0,15-5 6,1 0 0,0 0 0,0 1 1,0 0-1,1 0 0,0 1 0,-1 0 0,1 0 0,1 0 0,-1 0 0,-6 11 0,3-2 5,0 0-1,1 1 0,0 0 1,2 0-1,-1 1 0,2 0 0,0 0 1,-2 19-1,2 9 1,2 80 1,2-116 2,1 1-1,0-1 1,0 0 0,1 1 0,-1-1 0,2 0 0,-1 0 0,1 0 0,5 9 0,-5-12-1,1 0 1,-1 0 0,1-1-1,0 1 1,0-1 0,0 0 0,0 0-1,1-1 1,0 1 0,-1-1 0,1 0-1,1 0 1,-1 0 0,6 1-1,-1 0 2,-1-1-1,1-1 0,0 0 1,0 0-1,0-1 0,-1 0 1,1 0-1,0-2 0,0 1 0,0-1 1,0 0-1,0-1 0,0 0 1,0-1-1,-1 0 0,1 0 1,-1-1-1,10-6 0,13-9-212,0-2 1,-1-1-1,44-41 0,-54 45-70,232-212-6858,-146 128 1924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1488 9074,'0'0'4473,"315"-287"-2897,-93 110-512,0 0 185,-12 14-177,-25 21-776,-42 36-296,12-4-752,63-31-2113,-50 34-2448,-42 29-800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9.1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583 262 3009,'0'0'5853,"-39"-36"-4833,-127-113-133,151 135-716,-1 1 0,-33-20 1,43 30-115,0 1 0,0 0 1,0 0-1,0 0 0,0 1 1,-12-2-1,17 3-48,-6-1 10,1 1-1,-1 0 1,1 0 0,-1 0-1,1 1 1,-1 0 0,1 0-1,-1 1 1,1 0-1,0 0 1,0 0 0,0 1-1,0 0 1,0 0 0,0 0-1,1 1 1,-1 0-1,1 0 1,0 0 0,1 1-1,-1-1 1,1 1 0,0 0-1,0 1 1,-6 9 0,-2 7 14,0 1 1,2 0 0,1 0-1,0 1 1,-6 32 0,8-29 146,2 0 0,1 0 1,0 1-1,2-1 0,2 1 0,0 0 0,7 42 1,-6-65-127,1 0 0,-1 0 0,1 0 1,0-1-1,1 1 0,-1-1 0,1 0 1,0 1-1,0-1 0,0 0 0,0-1 0,1 1 1,0-1-1,-1 1 0,1-1 0,1 0 1,-1 0-1,0-1 0,1 0 0,-1 1 1,1-1-1,0-1 0,0 1 0,-1-1 1,1 0-1,7 1 0,3 1 54,0-2 1,1 1-1,0-2 0,-1 0 1,1-1-1,-1-1 0,25-5 1,-20 1-119,-1-1-1,0-1 1,0 0 0,0-2-1,-1 0 1,-1-1 0,0 0 0,22-20-1,11-14-794,48-56-1,-91 93 653,103-119-3187,-18 11-1823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39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3417,'0'0'7371,"12"13"-6090,7 8-707,-2 1-1,0 0 1,-2 1-1,23 46 1,32 104 1506,57 216 1,-52-147-1900,46 115-1831,84 165-10056,-162-431 7967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8026,'0'0'2607,"-7"34"-2440,-18 110-17,22-126-20,1 1 0,0-1-1,2 33 1,1-21 245,-1-24-277,0-1 1,0 1-1,1 0 1,0-1-1,0 1 1,0 0 0,3 7-1,-3-11-79,0 0 1,0 0-1,0 0 0,1-1 0,-1 1 1,0 0-1,1-1 0,-1 1 0,1-1 1,-1 0-1,1 1 0,-1-1 0,1 0 1,0 0-1,0 0 0,0 0 0,0-1 1,0 1-1,0 0 0,0-1 0,0 1 1,0-1-1,0 0 0,3 1 0,4 0-297,0 0 0,0-1-1,1 0 1,-1 0-1,0-1 1,0 0-1,0-1 1,0 0-1,0 0 1,0-1-1,0 0 1,-1-1-1,1 0 1,12-8 0,18-19-2974,-9 2-753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0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629 389 7914,'0'0'6878,"-33"-31"-5212,-106-104-732,60 45-548,64 71-351,-1 1 0,-1 0 0,-21-17 0,30 30-45,1 0 0,-1 0-1,0 1 1,-1 0 0,1 0-1,-1 1 1,1 0 0,-1 1-1,0 0 1,0 0 0,-11 0-1,15 1-2,1 1-1,0 0 1,-1 0-1,1 0 1,0 1-1,-1 0 1,1-1-1,0 2 1,-1-1-1,1 0 1,0 1-1,0 0 1,0 0-1,0 0 1,-3 3-1,1-1-5,1 1 0,0 0 0,0 0 0,1 0 0,-1 1 0,1-1-1,0 1 1,-5 11 0,-1 6-7,2 0-1,1 0 0,0 0 1,-5 39-1,5-19 21,2 0 1,1 1-1,2-1 1,3 1-1,6 55 1,-5-93 6,-1 0 0,1 1-1,0-1 1,0 0 0,1 0 0,0 0 0,0 0 0,0-1 0,1 1 0,-1-1 0,2 0 0,-1 0 0,0 0 0,1 0-1,0-1 1,0 0 0,0 0 0,1 0 0,-1-1 0,1 0 0,0 0 0,0 0 0,0 0 0,9 1 0,-6-1 11,1-1 0,-1-1 1,1 0-1,0 0 0,0-1 0,-1 0 1,1 0-1,0-1 0,-1-1 1,1 0-1,-1 0 0,1-1 1,-1 0-1,0 0 0,0-1 0,9-5 1,5-7-14,-1-1 1,-1-1 0,-1 0-1,0-2 1,-2 0-1,31-42 1,153-250-3570,-124 166-1247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0.5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6073,'0'0'3418,"34"36"-1805,-2-1-1144,-4-3 35,2-1 0,1-1 0,1-2 0,2-1 1,62 38-1,231 115 2117,69 41-1819,-307-165-888,-2 4 0,100 91 1,-79-47-1029,26 22-1690,-104-101 834,1-1 0,57 34 0,-11-22-453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0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623 294 2577,'0'0'9231,"-37"-32"-7959,-123-102-158,141 118-920,-1 0 0,0 2 0,-2 1 1,-38-19-1,45 25-138,3 1-35,0 1 1,0 1 0,-1 0-1,0 1 1,0 0 0,0 1-1,-23-1 1,32 3-22,-1 0 0,0 1 0,0-1 0,0 1 0,0 0-1,0 0 1,1 1 0,-1-1 0,0 1 0,1 0 0,-1 0 0,1 1 0,0-1 0,0 1 0,0 0 0,0 0 0,0 0-1,1 1 1,-1-1 0,1 1 0,0 0 0,0 0 0,0 0 0,1 0 0,-1 1 0,1-1 0,-2 7 0,-3 8-1,1 0 0,1 1 0,1-1 1,0 1-1,-1 30 0,3-16-7,0-1 1,2 0-1,2 1 0,1-1 0,8 41 0,-8-62 2,0-1 0,0 0 0,1-1 0,1 1 0,-1-1 0,2 1 0,0-2 0,0 1 0,0 0 0,1-1 0,1-1 0,-1 1 0,2-1 0,-1 0 0,1-1-1,0 0 1,0 0 0,1-1 0,10 5 0,-10-7 3,0 0 0,0 0 0,0-1 0,0-1-1,0 0 1,0 0 0,1-1 0,-1 0 0,1-1 0,-1 0-1,1 0 1,-1-2 0,0 1 0,1-1 0,-1 0 0,0-1 0,0-1-1,0 1 1,-1-1 0,1-1 0,-1 0 0,0 0 0,0-1-1,-1 0 1,1-1 0,13-14 0,-6 0-180,-1 0-1,0-2 1,-2 0 0,-1 0 0,0-1 0,-2-1-1,9-30 1,18-69-2207,-17 4-1638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1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1715 4665,'0'0'5865,"240"-145"-4344,-148 31-665,9-27-512,3-15-208,1-11-72,-4-3-64,0 7-144,-13 11-384,-4 14-777,8-18-775,-20 36-873,-26 28-871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1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494 266 2977,'0'0'7185,"-41"-34"-6487,-129-108-357,157 131-316,-50-39 179,22 31 82,36 17-252,0 0 0,0 1 0,0 0 0,0 0 0,0 0 0,0 0 0,0 1 0,0 0 1,-1 0-1,1 0 0,0 1 0,0 0 0,-8 1 0,10 0-29,-1 0-1,0 0 1,1 0 0,-1 0 0,1 0-1,0 1 1,-1-1 0,1 1 0,1 0 0,-1 0-1,0 0 1,1 0 0,-1 1 0,1-1-1,0 1 1,0-1 0,-1 5 0,-4 8 7,1 0 1,1 1-1,1 0 0,0 0 1,1 0-1,0 19 1,1 1 29,7 66-1,-4-96-26,0 1-1,0-1 0,1 0 0,0 0 0,0-1 1,1 1-1,-1 0 0,2-1 0,-1 1 1,1-1-1,0 0 0,0 0 0,0-1 1,9 9-1,-5-7 9,0 0-1,1-1 1,-1 0 0,1-1 0,0 0 0,1-1-1,-1 1 1,1-2 0,15 5 0,-9-4 3,1-1 0,0-1 0,0 0 0,0-1 1,0-1-1,0 0 0,0-2 0,0 0 0,0-1 0,0 0 1,-1-1-1,23-9 0,-19 3-131,0-1 1,-1-1-1,0 0 0,-1-1 1,0-2-1,17-16 1,-6 2-1832,-2-2 0,33-47 0,-27 23-4331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2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1339 1 1568,'0'0'13331,"-289"209"-12803,188-121-184,-16 22-168,-18 14-176,-11 18-160,-1 3-1200,-21 50-1080,38-40-1617,25-27-336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2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505 250 6345,'0'0'6403,"-24"-36"-5959,-75-110-278,94 139-161,0 1 1,0-1 0,-1 1 0,0 0 0,0 0-1,-14-9 1,16 13-3,0 1 1,1-1-1,-1 1 0,0 0 1,0 0-1,1 0 0,-1 0 0,-8 0 1,2 0 4,-4 0-6,-1 0 0,1 0 0,-20 3 0,28-1-6,0 0 1,0 0 0,1 0-1,-1 1 1,0 0-1,1 0 1,-1 1 0,1-1-1,0 1 1,0 0-1,-6 6 1,0 1 2,0 1 0,1 0-1,1 0 1,0 1 0,1 1 0,0-1 0,1 1 0,0 1 0,1-1-1,-6 19 1,5-9 1,1 1-1,0 0 1,2 1-1,1-1 0,0 36 1,3-54 0,0-1 1,0 1-1,1-1 0,-1 1 1,1-1-1,1 0 0,-1 1 1,1-1-1,0 0 0,5 10 1,-5-12-1,0 0 0,1 0 1,-1 0-1,1-1 0,0 1 1,0-1-1,0 1 0,0-1 1,1 0-1,-1 0 0,0 0 1,1-1-1,0 1 0,-1-1 1,1 0-1,4 1 0,4 0 10,-1 1 0,1-2 0,0 1 0,1-2 0,-1 1 0,0-2-1,0 0 1,0 0 0,0-1 0,0-1 0,0 0 0,-1 0 0,1-1 0,-1-1 0,0 0-1,0 0 1,-1-1 0,1 0 0,-1-1 0,-1 0 0,1-1 0,-1 0 0,15-18 0,1-4-305,-1-1 0,-2-2 0,-1 0 0,18-42 0,-20 40-819,20-41-2841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3.3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5369,'0'0'8647,"33"35"-7006,-2 0-1244,1 2 35,2-1 1,2-1-1,1-3 0,66 45 1,581 351 2127,-284-215-2893,-129-86-5852,-265-125 5971,98 46-5620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1:43.7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546 259 3345,'3'-1'14417,"-2"1"-14387,-1 0 0,1 0-1,-1-1 1,1 1-1,0 0 1,-1 0-1,1-1 1,-1 1-1,1 0 1,-1-1 0,1 1-1,-1-1 1,1 1-1,-1-1 1,1 1-1,-1-1 1,0 1-1,1-1 1,-1 1 0,0-1-1,1 0 1,-1 1-1,0-1 1,0 1-1,0-1 1,1 0-1,-1 1 1,0-2 0,-3-25 228,-1 16-238,1 1 1,-2-1-1,-6-11 1,3 9-25,0 1 0,-1 1 0,0 0 1,-1 0-1,0 1 0,-1 0 0,0 0 0,0 1 0,-1 1 0,0 0 0,-1 1 0,0 0 1,0 1-1,0 0 0,-1 1 0,0 1 0,0 0 0,0 1 0,0 0 0,-1 1 1,-28 0-1,35 2-7,1 0 1,-1 0-1,1 1 1,-1 0-1,1 0 1,0 1-1,-1 0 1,1 1-1,0-1 0,0 1 1,0 0-1,1 1 1,-11 7-1,7-3 7,1 0 1,1 1-1,0 0 0,0 0 0,0 1 0,1 0 0,-10 19 0,7-8 5,1 1-1,0 0 1,2 0-1,1 1 1,0 0-1,2 0 1,1 0-1,1 1 1,1 41-1,0-57 33,1-1 0,1 1 0,0-1 0,0 0 0,0 1 0,1-1 0,0 0 0,0 0 0,1 0 0,0 0 0,0 0 0,5 7 0,-4-9 20,1 1-1,0-1 1,0 0-1,0-1 1,0 1 0,1-1-1,0 0 1,0 0-1,0-1 1,0 0-1,0 0 1,14 4 0,-2-2-55,0 0 0,1-2 0,-1 0 1,1-1-1,0 0 0,0-2 0,0 0 1,0-1-1,-1-1 0,1-1 0,0-1 1,-1 0-1,0-2 0,0 0 1,0-1-1,-1 0 0,0-1 0,-1-1 1,17-12-1,10-12-1643,-2-1 0,-1-3 0,42-48 0,-10-5-5537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3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3329,'0'0'5921,"80"209"-4649,4-67-128,29 60-407,13 63-257,0 22-248,-21-14-112,-26-29-120,-24-67-72,-13-46-544,-13-35-601,-8-32-367,5-4-592,-10-18-473,-3-13-1384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2361,'0'0'10378,"-114"234"-9858,98-171-232,3-6-288,0-4-256,5-14-1969,4-18-2656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3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1024 0 5665,'0'0'1320,"-210"368"-263,63-102-65,-20 35-40,7 11-464,17-22-488,43-49-768,37-68-992,29-63-1473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3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4913,'0'0'1328,"63"198"-263,-5-6 79,18 63 72,8 24-248,-5-13-440,-11-57-320,-18-71-120,-8-39-80,-4-17-8,8-1-336,4-3-640,22-21-448,-18-29-1297,-8-28-711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3:53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1117 1 6041,'0'0'1097,"-134"223"-865,-9 49 656,-37 65 152,-26 38-120,5-3-920,58-110-576,34-46-2793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09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3 119 176,'0'0'4048,"0"-9"-2856,-1-1-940,0 1 80,0 1 1,1 0-1,0-1 0,1 1 1,-1-1-1,1 1 0,1 0 1,0 0-1,3-10 0,-4 17-260,1 0-1,-1 1 0,0-1 1,1 0-1,-1 1 1,0-1-1,1 1 0,-1 0 1,1-1-1,-1 1 1,1 0-1,-1 0 0,1 0 1,-1 0-1,0 0 1,1 0-1,-1 0 1,1 1-1,1-1 0,2 1 15,0 0-46,0 0-1,0 0 1,0 0 0,0 1-1,0 0 1,0 0 0,0 0-1,-1 0 1,1 1 0,-1 0 0,7 5-1,44 45 377,-39-36-293,46 52 397,59 83 1,44 87 204,-11-16-360,309 385-166,-384-509-1122,104 103 0,-181-199 783,21 15-862,-23-18 920,1 0 0,-1 1 0,1-1 0,-1 0 0,1 0 0,-1 1 0,1-1 0,0 0 0,-1 0 0,1 0 0,0 0 0,-1 0 0,1 0 0,-1 0 0,1 0 0,0 0 0,-1 0 0,1 0 0,-1 0 0,1-1 0,0 1 0,-1 0 0,1 0 0,-1-1 0,1 1 0,-1 0 0,1-1 0,-1 1 0,1 0 0,-1-1 0,1 1 0,-1-1 0,1 1 0,-1-1 0,0 1 0,1-1 0,-1 1 0,0-1 0,1 1 0,-1-1 0,0 0 0,0 1 0,0-1 0,1 0 0,7-33-2449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0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1113 1 5249,'0'0'1760,"-160"198"-807,68-78 167,-9 22 64,-4 7-440,1 7-416,-1 3-248,12 0-72,5-3-8,13-7-304,-5 35-976,17-42-760,17-36-1465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0.7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3825,'0'0'1712,"126"209"-736,-38-54-23,29 54 87,22 36 56,-9-15-440,-29-53-424,-30-57-128,-17-49-104,5 4-280,0-8-304,4-3-392,-9-29-664,-16-17 223,-17-18-1487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1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789 1 5793,'0'0'1721,"-176"329"-1321,29-49 40,-33 53-168,28-68-272,18-52-2449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7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1790 488 472,'0'0'5452,"3"-26"-4205,11-86 21,1 36 289,-12 66-1000,-1 0 0,0-1-1,0 0 1,-1-16 0,0 19 85,-1 0 1,-1 0-1,1 0 0,-1 0 0,-1 0 1,-3-13-1,3 16-411,-1 1 1,1 0-1,-1 0 0,1 0 1,-1 1-1,0-1 1,-1 1-1,1-1 0,-1 1 1,1 0-1,-1 0 0,0 1 1,-5-4-1,-13-6 294,-1 0 1,0 2-1,-1 1 0,0 0 1,-1 2-1,1 1 0,-43-5 0,18 6-382,0 2-1,0 3 0,-54 6 1,72-1-138,-1 1-1,1 2 1,0 1 0,1 1 0,0 1-1,0 2 1,2 1 0,-41 26 0,3 5-2,2 3 0,-78 73 0,58-39 69,3 4-1,4 3 1,4 3 0,4 3 0,5 3 0,-54 109 0,94-159 38,2 2 0,2 1 0,2 0 0,2 1 0,3 1 0,2 0 0,3 1 0,1 0 0,3 0 0,6 99 0,-1-135-51,1 1-1,1-1 1,0 0-1,1 1 0,1-1 1,1-1-1,14 29 0,-12-30 6,2-2 0,0 1-1,1-1 1,0-1 0,1 0 0,1-1-1,0 0 1,20 14 0,20 12 90,2-1 0,108 52 1,-122-71-135,1-1 1,0-3 0,1-1 0,1-2 0,47 6 0,-44-12-6,0-1 0,-1-3 0,84-8 0,-101 3-8,1-2 0,-1-1 0,0-1 0,0-1 1,-1-2-1,-1-1 0,29-16 0,-6-3-1,-1-3-1,-2-1 1,-2-2-1,69-74 0,-40 28 12,96-141 0,-118 148-5,55-108-1,-91 151-10,-1-1 1,-2 0-1,-2-1 0,-1 0 1,-1-1-1,4-47 1,-9 50-33,-1 0 1,-2 0 0,-2 0 0,0-1 0,-3 1-1,0 1 1,-3-1 0,0 1 0,-2 0 0,-16-38-1,7 28-2,-2 1 0,-2 1 0,-2 1-1,-1 2 1,-2 0 0,-1 1 0,-2 2-1,-1 1 1,-2 2 0,-1 1-1,-2 1 1,0 2 0,-2 2 0,-1 1-1,-1 3 1,0 0 0,-2 3-1,0 1 1,-77-18 0,55 22-635,-96-7 1,159 20 510,-1 0 1,1-1-1,-1 1 1,1 0-1,-1 0 0,0 0 1,1 0-1,-1 0 1,1 0-1,-1 1 1,1-1-1,-1 0 0,1 1 1,-1 0-1,1-1 1,-1 1-1,1 0 0,0-1 1,-1 1-1,1 0 1,0 0-1,0 0 0,0 0 1,-2 2-1,1 0-660,1 0 1,0 1-1,1-1 0,-1 0 0,1 0 0,-1 1 1,1-1-1,0 0 0,1 5 0,-1 0-490,0 37-6077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8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136 915 1008,'0'0'9161,"-28"0"-7249,8 0-728,-67-6 9139,106-3-9751,1-1 0,-2-1 0,1-1 0,24-21 1,-32 25-407,85-71 836,144-150 0,64-114-957,-255 286 5,-13 11-70,-25 31-519,0 1 0,1 0 0,16-15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8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1 585 4849,'0'0'15051,"159"-252"-14715,-54 164-120,0 6-200,-8 12-16,-5 16-128,0 26-1192,-20 17-2313,-30 11-3352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7178,'0'0'6501,"8"15"-6324,1-1-157,-2-4-30,0 1 1,0-1-1,-1 2 1,-1-1-1,0 0 0,-1 1 1,0 0-1,4 19 1,-8-29 8,1 63-3,-1-60 8,-1 0-1,0 0 1,0 0-1,0 0 1,-1-1 0,0 1-1,0 0 1,0-1-1,0 0 1,-1 1 0,-2 3-1,-25 26-5,20-23 100,0 1 1,-15 23 0,22-30-256,0 1 0,0-1 1,1 1-1,0 0 0,0 0 0,0 0 1,1 1-1,0-1 0,0 0 0,0 10 0,40-8-20,-33-6-94,0 0 1,0 1-1,-1 0 1,1 1-1,-1-1 1,0 1-1,0 0 1,0 0-1,0 1 1,-1-1-1,1 1 1,-1 0-1,0 0 1,-1 0-1,1 1 1,-1 0-1,0-1 1,-1 1-1,1 0 1,2 11-1,-2-4 364,0 0 0,0-1 0,-1 1 0,-1 0 0,0 0 0,0 0 0,-2 0-1,1 0 1,-5 20 0,3-29-74,1 0-1,-1 0 1,0 0-1,0-1 1,0 1-1,-1 0 1,0-1-1,1 0 1,-1 1-1,0-1 1,-1 0-1,1-1 1,0 1-1,-1 0 1,0-1-1,1 0 1,-1 0-1,0 0 1,0 0-1,0-1 1,0 0-1,0 1 1,-1-2 0,-5 2-1,-12-1-2172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19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1 195 560,'1'1'13538,"5"2"-13261,0 0 1,0-1-1,0 0 0,0 0 1,0 0-1,0-1 1,1 0-1,-1 0 1,0-1-1,1 0 0,11-1 1,0 1 200,45 2 120,0-4 0,1-2-1,-1-2 1,-1-4 0,75-21-1,295-114-406,-420 141-187,0 1-1,1 0 1,-1 1 0,25-2 0,-36 4-2,0 0 1,0 0 0,-1 0 0,1 0-1,0 0 1,0 0 0,-1 1-1,1-1 1,0 0 0,0 0 0,-1 0-1,1 1 1,0-1 0,0 0 0,-1 1-1,1-1 1,0 1 0,-1-1-1,1 1 1,-1-1 0,1 1 0,-1-1-1,1 1 1,-1 0 0,1-1-1,-1 1 1,1 0 0,-1-1 0,0 1-1,1 1 1,0 26 267,-2-13-100,0 12 117,-2 0 0,0 0 0,-2-1 0,-10 35 0,-42 105 48,16-53-277,11-13-1826,-24 149-1,36-133-3113,-3-18-2262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0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520 86 2985,'0'0'10311,"-6"-11"-7300,1 5-2833,0 0-1,0 0 1,0 1-1,-1 0 1,0 0-1,0 0 0,-1 0 1,0 1-1,1 0 1,-1 1-1,0 0 1,-1 0-1,1 0 0,0 1 1,-1 0-1,-12-2 1,10 3-168,0 0 0,0 0 0,0 1 1,0 0-1,0 1 0,0 0 1,0 1-1,0 0 0,0 0 1,0 1-1,1 0 0,-17 9 0,9-2 58,1 1 0,1 0-1,-1 2 1,2-1-1,0 2 1,0 0-1,1 1 1,1 0-1,1 1 1,0 0-1,1 0 1,0 2-1,2-1 1,0 1-1,1 0 1,-6 25-1,1 7 373,2 0-1,2 1 0,3 0 1,2 102-1,4-136-347,0 1-1,0-1 1,2 0-1,0 0 1,1 0-1,1 0 1,1-1-1,0 0 1,1 0 0,0 0-1,2-1 1,0 0-1,0-1 1,1 0-1,1 0 1,1-1-1,-1 0 1,2-1-1,0-1 1,0 0-1,30 18 1,-24-19-23,0-1-1,1-1 1,0-1-1,0 0 1,1-1 0,32 4-1,-7-5 17,0-2-1,48-2 0,-58-4-77,1-1 0,-1-2-1,0-1 1,-1-2-1,0-2 1,0-1 0,-1-1-1,-1-2 1,0-2 0,-1 0-1,-1-3 1,-1 0-1,-1-2 1,0-1 0,-2-1-1,-1-2 1,-1 0-1,-1-2 1,-1-1 0,25-42-1,-39 55-3,0-1-1,-2-1 0,0 0 1,-1 0-1,0 0 1,-2 0-1,0-1 0,-1 0 1,-1 0-1,-1-24 1,-1 30-3,-1 1 0,0-1 1,-1 1-1,-1 0 0,0-1 1,0 1-1,-1 1 0,-1-1 1,0 0-1,0 1 0,-1 0 1,-1 0-1,0 1 0,0 0 1,-1 0-1,-12-11 0,0 3 15,-1 2-1,0 0 0,-1 2 1,0 0-1,-1 2 0,-1 0 1,0 2-1,0 0 0,-41-9 1,26 10-56,0 2 0,0 2 0,0 2 0,-1 1-1,-66 6 1,100-4-31,1 1-1,0 0 0,-1 0 0,1 0 0,0 1 0,0 0 0,0 0 0,0 0 0,0 0 0,1 1 0,-1 0 0,1 0 0,-1 0 0,1 1 0,0-1 1,0 1-1,1 0 0,-1 0 0,1 0 0,0 1 0,-3 5 0,-3 8-1055,1 0 0,1 0 1,1 1-1,-6 29 0,11-42 668,-17 80-7308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3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1082 108 32,'0'0'6737,"1"-16"-5256,0 3-1084,-1 0-1,-1 1 1,-1-15 0,1 25-319,0 0 0,0 1 1,0-1-1,0 1 0,0-1 0,0 1 1,0-1-1,-1 1 0,1 0 0,-1 0 1,1-1-1,-1 1 0,1 0 0,-1 0 1,1 0-1,-1 1 0,0-1 0,0 0 1,1 1-1,-1-1 0,0 1 0,0-1 1,0 1-1,0 0 0,1 0 0,-1 0 1,0 0-1,0 0 0,0 0 0,-2 1 1,-4-1 185,-4-1-134,0 1 0,0 0-1,-1 1 1,2 1 0,-1-1 0,0 2 0,0 0 0,0 0 0,1 1 0,0 0 0,0 1 0,0 1 0,0 0 0,1 0 0,0 1-1,0 0 1,1 0 0,-10 11 0,-104 96 534,4 7 0,-183 241 1,261-308-129,3 2 1,3 2-1,-46 100 1,69-128-333,1 0 1,1 0-1,2 1 0,1 1 1,1-1-1,2 1 1,1 0-1,2 0 0,4 59 1,0-73-133,0 0 1,1 0-1,1 0 1,1-1-1,0 0 1,1 0-1,1-1 1,1 0-1,15 22 1,-9-18-13,1 0 0,1-2 0,1 0 1,0-1-1,1 0 0,29 17 0,-15-13-19,1-2-1,1-1 1,0-2-1,2-1 1,0-2-1,0-2 1,1-1-1,70 9 1,-56-14 0,0-2 0,63-5 0,-89 0-10,-1-1 1,1-2 0,-1 0-1,0-2 1,0-1-1,32-14 1,-16 1-11,-1-1-1,0-2 1,-2-2-1,-1-1 1,-2-2 0,0-1-1,-2-2 1,-2-1-1,0-2 1,-3 0 0,-1-3-1,28-48 1,-46 67-118,0-1 0,-1 1 1,-1-1-1,5-25 0,-9 32-80,-1 1-1,-1-1 1,0 0-1,0 1 0,-1-1 1,-1 0-1,0 0 1,-3-12-1,3 22-205,0 1 1,0-1-1,0 1 0,0-1 0,-1 1 0,1-1 1,-1 1-1,0 0 0,0 0 0,1 0 0,-1 0 1,-1 0-1,1 0 0,0 1 0,0-1 0,-1 1 1,1-1-1,-1 1 0,1 0 0,-1 0 0,1 0 1,-1 0-1,-4 0 0,-31-11-7608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5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256 0 320,'0'0'16668,"-67"4"-15788,34 56 16,-1 21-352,-4 15-376,1 21-104,11 39-64,14 70-1528,3-27-2449,9-22-3673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6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0 6321,'0'0'13475,"-16"39"-12701,3-10-646,-13 34 113,1 1-1,-20 89 0,31-88-199,4 0 0,2 1-1,1 78 1,7-129-35,1-1-1,0 1 1,0 0 0,2-1 0,0 1-1,0-1 1,1 0 0,7 15 0,-7-22-5,-1-1 1,1 1 0,0-1 0,1 0 0,-1 0 0,1-1 0,0 1 0,1-1-1,-1 0 1,1-1 0,0 1 0,1-1 0,-1 0 0,1-1 0,-1 1 0,1-1-1,12 3 1,-5-2-143,1 0 0,-1-2 0,1 1 0,0-2 0,-1 0 0,1-1 0,26-2-1,-33 1-191,0-1-1,0 1 0,-1-1 0,1 0 1,-1-1-1,0 0 0,1 0 0,-1-1 1,-1 1-1,1-1 0,0-1 0,-1 0 1,0 0-1,0 0 0,-1 0 0,10-12 1,-4-2-1051,0 0 0,-2-1 0,0-1 0,-1 0 1,-1 0-1,-1 0 0,4-25 0,1-46-2210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6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802 0 3033,'0'0'10882,"-251"220"-9610,154-61-784,-62 75-488,20-32-3008,-16-18-5986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7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0 848,'0'0'13230,"0"34"-11005,0-8-1787,9 214 2807,20 388 323,-29-601-3549,1 3 58,-3-52-162,-3-280-2529,-6-92 1026,3 338 1980,22 463 2165,-8-284-2307,-5-57-71,-11-68-95,5-2-316,0 0 1,1 0-1,-1 0 0,1-1 1,0 0-1,1 0 0,-1 0 1,1 0-1,0 0 1,0-1-1,0 0 0,1 1 1,-2-8-1,-15-28-6289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7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71 168,'0'0'8773,"-6"-12"-7406,-16-35-222,16 35-229,16 12 619,23 1-545,-1 1-1,0 1 1,43 10-1,-57-8-820,1 0-1,-1 2 0,1 0 0,-2 0 0,1 2 0,-1 0 0,18 14 0,-28-17-155,0 1 0,0-1 1,-1 2-1,0-1 0,0 1 1,-1 0-1,0 0 0,0 0 1,-1 1-1,0-1 0,0 1 0,-1 0 1,0 1-1,-1-1 0,0 0 1,-1 1-1,1 18 0,-1-7-11,-1 0 0,-1 0 0,-1-1-1,-1 1 1,-1-1 0,-1 0-1,-10 29 1,-6-4 3,-1-1 0,-3-1 0,-2-1-1,-61 74 1,48-71-1,-1-2-1,-81 65 0,95-86-25,54-21-325,37-1-2,0-3 0,79-13-1,160-29-4726,-166 24-211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8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793 1 3249,'0'0'13300,"-9"25"-12559,4-11-620,-1-1-14,1 1 0,0 0 0,1-1 0,1 1 0,0 1 0,1-1 0,1 0 1,0 1-1,1-1 0,0 1 0,3 17 0,9 37 988,-4-1 1,1 89-1,-10-142-1056,0 0 0,0 0 0,-2 0 0,0 0 0,-1-1 0,0 1 0,-1-1 0,-1 0 0,0 0 0,-1 0 0,0-1 0,-1 0 0,-16 19 0,10-16 49,0 0-1,-1-2 1,-1 0-1,0-1 1,-1 0-1,0-1 1,-1-1-1,0-1 1,-30 12-1,29-14-256,-1-2-1,0 0 0,0-1 0,0-1 1,-1-1-1,1 0 0,-1-2 0,0 0 1,-32-4-1,38 1-342,1-1 0,-1 0-1,1-1 1,0 0 0,0-1 0,0-1 0,1 0-1,-1-1 1,2 0 0,-1-1 0,1-1 0,0 0-1,-20-20 1,-33-49-6557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28.5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4041,'0'0'12955,"239"4"-12955,-185 49-1345,-8-7-3720,-16 0-2688</inkml:trace>
  <inkml:trace contextRef="#ctx0" brushRef="#br0" timeOffset="1">580 1265 6017,'0'0'20149,"-42"53"-32976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1760,'0'0'6358,"12"0"-5765,131 0 595,-140 1-1151,1-1 0,0 1 0,-1 0-1,1 0 1,-1 0 0,1 1-1,-1-1 1,1 1 0,-1 0 0,0-1-1,0 2 1,0-1 0,0 0 0,0 1-1,0-1 1,-1 1 0,1 0-1,-1 0 1,0 0 0,0 0 0,0 0-1,0 0 1,0 0 0,-1 1-1,1-1 1,-1 1 0,1 4 0,3 10 165,-2-1-1,0 1 1,0 0 0,-1 25 0,-1 247 1201,-1-289-1402,0-1 0,0 1-1,0 0 1,0 0-1,0-1 1,0 1 0,0 0-1,0-1 1,0 1 0,1 0-1,-1-1 1,0 1 0,1 0-1,-1-1 1,0 1 0,1-1-1,-1 1 1,1-1 0,-1 1-1,1-1 1,-1 1 0,1-1-1,-1 1 1,1-1 0,-1 1-1,1-1 1,0 0 0,-1 1-1,1-1 1,0 0 0,-1 0-1,1 0 1,0 1 0,-1-1-1,1 0 1,0 0 0,1 0-1,29-6 21,-23 3-13,0 0 1,0-1-1,-1 0 1,1 0 0,-1-1-1,0 0 1,0 0-1,-1-1 1,10-10 0,5-8-17,23-34 1,-38 49-7,17-23-129,-2-2 1,-1 0-1,28-68 1,-39 77 121,0-1 1,-2-1-1,-1 1 1,-1-1-1,-2 0 1,1-41-1,-3 67-9,-1 0 0,0 0 0,0 0-1,0 0 1,0 0 0,0 0 0,0 1-1,0-1 1,0 0 0,0 0-1,0 0 1,-1 0 0,1 0 0,0 1-1,0-1 1,-1 0 0,1 0 0,-1 0-1,1 1 1,-1-1 0,1 0 0,-1 1-1,1-1 1,-1 0 0,0 1-1,1-1 1,-1 0 0,0 1 0,1-1-1,-1 1 1,0 0 0,0-1 0,0 1-1,1 0 1,-1-1 0,0 1-1,0 0 1,0 0 0,0 0 0,0-1-1,1 1 1,-1 0 0,0 0 0,0 1-1,0-1 1,0 0 0,-1 0 0,0 1-223,0 0 0,0 0 0,0-1 0,-1 2 0,1-1 0,1 0 1,-1 0-1,0 1 0,0-1 0,0 0 0,1 1 0,-1 0 1,1-1-1,-1 1 0,1 0 0,0 0 0,-2 2 0,-6 21-2919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7394,'0'0'6125,"16"15"-5997,51 55-120,-63-64-18,1 1 0,-2 0 0,1 1 0,-1-1 0,0 1 1,0-1-1,-1 1 0,0 0 0,0 0 0,-1 0 0,0 0 0,-1 0 0,0 0 0,0 0 0,-2 11 1,2 6 12,0-10-5,0-7 21,1 0-1,-1 0 0,-1 0 0,1 0 0,-1 0 0,-1 0 0,0 0 1,0 0-1,0-1 0,-1 1 0,-6 11 0,3-8-116,0-1 0,1 1 0,0 0-1,1 0 1,0 0 0,1 1 0,0-1-1,1 1 1,0 0 0,1-1 0,0 18-1,1-22-22,-1-6 160,1 0 1,0 1-1,0-1 1,0 0 0,0 1-1,0-1 1,0 0 0,0 0-1,0 1 1,0-1 0,1 0-1,-1 1 1,0-1-1,1 0 1,-1 0 0,1 0-1,0 1 1,-1-1 0,1 0-1,0 0 1,0 0 0,-1 0-1,1 0 1,0 0 0,0 0-1,0-1 1,0 1-1,0 0 1,1 0 0,-1-1-1,0 1 1,0-1 0,0 1-1,2 0 1,0 1-83,0 0 1,-1 0-1,0 0 1,1 0-1,-1 1 0,0-1 1,0 1-1,0 0 1,-1 0-1,1-1 1,0 1-1,-1 0 0,0 0 1,0 1-1,0-1 1,0 0-1,0 0 0,-1 0 1,1 1-1,-1-1 1,0 5-1,0 4 126,0 0 0,-1-1-1,0 1 1,-1-1 0,-4 14 0,0-3 249,1 1-1,0 1 1,2-1 0,-1 40 0,3-40-472,2 0 0,1 0 0,0 0 0,10 37 0,-4-30 210,-3 1 1,0-1-1,-2 1 1,-1 0-1,-4 52 0,0-71 103,0 0 0,-1 0 0,-1-1 0,0 1 0,0-1 0,-1 0 0,0 0 0,-1-1 0,0 0 0,-12 16 0,-17 30-1782,31-48 625,0 0-1,1 0 0,0 1 0,0-1 1,-2 12-1,4 3-3336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2.5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 6977,'0'0'2774,"-2"38"-1276,0-17-1192,-10 263 3608,12 340 2567,0 245-7238,0-1329-13857,0 256 8819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3.3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0 292 7210,'0'0'5511,"37"-13"-3139,-14 4-1964,72-25 1303,103-23 1,253-21 1269,8 29-1780,676-1-390,-1085 49-982,1 2-1,0 3 0,-1 1 1,0 3-1,87 26 1,59 39-1405,-171-61 1487,-1 0 0,-1 2 0,0 0 0,-1 2 0,35 31 0,-29-14 1636,-26-33-1468,-1-1 1,1 1-1,-1-1 1,0 0-1,1 0 0,-1 0 1,0 0-1,1 0 1,-1 0-1,0 0 1,0 0-1,0-1 0,0 1 1,0 0-1,0-1 1,-1 1-1,1 0 1,0-1-1,0-1 0,1-2 45,2-2-109,-1 2-10,1-1-1,-1 1 0,1 0 0,0 0 1,0 0-1,1 1 0,6-6 0,-11 9 167,2 16 156,8-9-310,-1 1 0,1-2 0,14 7 0,23 14 22,32 41-21,-78-66-27,1 0-1,0 0 0,-1 0 1,1 0-1,0-1 0,0 1 1,0 0-1,0-1 0,-1 1 1,1-1-1,0 0 1,0 0-1,0 0 0,0 0 1,0 0-1,3-1 0,6 1-100,-10 0 123,-2 8 2070,-30 112-965,5 1-1,-11 127 1,1 245-72,29-377-931,-2 452-147,9-443-1088,0-124 1036,0-1 0,1 0 0,-1 1 1,0-1-1,0 1 0,0-1 0,0 0 0,0 1 0,0-1 0,0 1 1,0-1-1,0 1 0,0-1 0,0 0 0,0 1 0,0-1 0,0 1 0,-1-1 1,1 0-1,0 1 0,0-1 0,0 1 0,-1-1 0,1 0 0,0 1 0,0-1 1,-1 0-1,1 1 0,0-1 0,-1 0 0,1 0 0,0 1 0,-1-1 1,1 0-1,0 0 0,-1 0 0,1 1 0,-1-1 0,1 0 0,-1 0 0,1 0 1,0 0-1,-1 0 0,1 0 0,-1 0 0,1 0 0,0 0 0,-1 0 0,1 0 1,-1 0-1,1 0 0,-1 0 0,1 0 0,0 0 0,-1-1 0,1 1 1,-1 0-1,1 0 0,0 0 0,-1-1 0,1 1 0,-1-1 0,-23-20-6875,-11-18-2985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3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7394,'0'0'9986,"298"71"-7298,-76-57-527,85-14-521,37 0-448,0-14-351,-17-11-329,-58 11-312,-43 14-200,-54 0-464,9 25-1465,-55 10-4568,-26-6-2569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4.1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26 5049,'0'0'8441,"54"-3"-6337,-52 3-2072,535-18 4040,518 13-582,-709 6-2590,698 45 311,-961-37-1643,-1 3 0,107 29 1,-110-19-4400,-21-7-5268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4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253 227 5809,'0'0'3937,"35"-27"-3234,-6 3-525,-8 5-9,1 2-1,1 0 1,0 1 0,1 1 0,1 1 0,0 2-1,1 0 1,1 2 0,31-9 0,-2 9 264,0 3 0,0 2 0,66 3 0,-92 2-297,0 1 0,0 2 0,-1 1-1,0 1 1,48 15 0,-58-13-65,0 1 1,-1 1-1,0 0 0,0 1 0,-1 1 0,0 1 0,-1 0 1,-1 2-1,19 18 0,-18-13-24,-2 0 1,1 1-1,-2 0 0,-1 1 0,-1 1 1,0 0-1,-2 0 0,0 1 1,-2 0-1,-1 0 0,7 43 0,-7-13-11,-2 1-1,-3 0 0,-2 0 1,-9 65-1,0-52-29,-2 0-1,-4-2 1,-3 1 0,-2-2-1,-3-1 1,-3-1-1,-2-1 1,-4-2 0,-42 61-1,48-84 47,0-2 1,-3-1-1,0-1 0,-66 51 0,47-48 137,-1-1-1,-97 47 1,106-62-3,0-2 0,-1-2 0,-61 14 0,74-23-59,0-1 0,0-2 0,-1-1 0,1-1-1,-1-1 1,-34-5 0,54 3-107,0 0-1,-1 0 0,1-1 1,0 0-1,0 0 0,0-1 1,1-1-1,-1 0 0,1 0 1,0 0-1,1-1 0,-1-1 0,1 0 1,1 0-1,-1 0 0,1-1 1,0 0-1,1 0 0,0-1 1,0 0-1,-7-16 0,2-1-24,2 0-1,1-1 0,2 0 0,0 0 0,2-1 1,1 1-1,0-39 0,2 10-50,3 0-1,2 0 1,15-71 0,3 40-28,4 2 1,4 1 0,3 2-1,4 0 1,59-96 0,-71 135 107,2 1 0,1 1 0,3 1 0,1 2 1,2 1-1,41-34 0,-45 46 168,1 2 0,1 1-1,1 1 1,1 2 0,0 2 0,2 1 0,0 1 0,0 2-1,1 2 1,1 1 0,55-6 0,-85 15-168,-1 0 1,0 1 0,0 0-1,1 0 1,-1 0 0,0 1-1,1 1 1,-1-1 0,0 1-1,0 0 1,0 1-1,0-1 1,7 5 0,-8-2-3,0-1 1,-1 1 0,0 0-1,0 1 1,0-1-1,0 1 1,-1 0 0,0 0-1,0 0 1,-1 1-1,0-1 1,0 1 0,3 11-1,2 12 56,-1 0 1,-1 0-1,-2 0 0,1 37 0,-4 7 29,-2 0-1,-4-1 1,-3 1-1,-33 135 1,16-119-94,-4-1-1,-4-2 1,-66 125 0,82-180-11,-1-1 0,-2-1 0,-1-1 1,-1 0-1,-1-2 0,-2-1 0,-1 0 0,0-2 0,-2-2 0,-1 0 0,-37 20 1,53-34 21,-1 0 0,-1-1 0,1-1 0,-1-1 0,0 0 0,0-1 0,-1 0 1,1-1-1,-1-1 0,-28 0 0,39-2-22,0 0 1,0 0-1,0 0 0,0-1 1,1 0-1,-1 0 0,0-1 1,0 1-1,1-1 1,-1 0-1,1 0 0,-1 0 1,1-1-1,0 1 0,0-1 1,-7-7-1,6 4-3,-1-2 0,2 1 0,-1 0 0,1-1 0,0 0 0,1 0 0,0 0 0,0-1 1,-2-11-1,-3-14-20,3-1 0,0 0 1,1-41-1,4 19-28,3-1 1,2 1-1,3 0 0,27-100 1,-11 77-6,4 2 0,65-130 1,-74 169 55,2 1 1,2 1 0,1 1-1,1 2 1,51-54 0,-54 67 32,0 1 0,2 1 0,48-29 0,-64 42-24,1 2-1,-1-1 1,1 1 0,0 1-1,1-1 1,-1 2 0,1-1-1,-1 1 1,1 1 0,0-1-1,-1 2 1,1-1 0,0 1-1,0 1 1,9 1 0,-16-1-10,-1 0 0,1-1 0,-1 1 0,0 0 0,1 0 0,-1 0 0,0 0 0,0 1 1,0-1-1,0 1 0,0-1 0,0 1 0,0 0 0,0 0 0,-1-1 0,1 1 0,-1 0 1,1 1-1,-1-1 0,0 0 0,0 0 0,0 0 0,1 5 0,3 13 22,-1 0 1,-1 0-1,-1 0 0,0 31 0,-2-5 5,-1 1 0,-13 75 0,-3-46-30,-37 107 1,-46 74-68,65-176 59,-3-2 0,-57 86 0,92-159 10,-61 83-7,58-82 7,-1 0 0,0 0 1,0 0-1,0-1 0,-1 0 1,0-1-1,-17 9 1,23-13-3,-26 8 32,27-9-32,0 0 0,0 0 0,0 0 1,0 0-1,0 0 0,0-1 0,0 1 0,0 0 1,0-1-1,0 1 0,1 0 0,-1-1 1,0 1-1,0-1 0,0 0 0,1 1 0,-1-1 1,0 1-1,1-1 0,-1 0 0,1 0 0,-1 1 1,0-1-1,1 0 0,0 0 0,-1 0 1,1 0-1,-1 0 0,1 1 0,0-1 0,0 0 1,0 0-1,-1 0 0,1 0 0,0-1 1,-3-27-76,1 0 1,2 0-1,1 0 1,1 0-1,1 1 1,1-1-1,2 1 1,1-1-1,1 2 1,15-34-1,7-8-169,3 1 0,76-114 1,-66 116 279,3 3 1,95-101 0,-132 154-33,-7 8-5,-1 0 0,1 1 0,-1-1-1,1 0 1,0 1 0,0-1-1,-1 1 1,1-1 0,0 1 0,0 0-1,1 0 1,-1 0 0,0 0 0,0 0-1,0 0 1,1 0 0,3 0 0,-6 18-344,-6 17-900,-2-1 0,-1 0 0,-21 51 0,-16 16-5189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5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692 1 8970,'0'0'6433,"-32"46"-6221,-101 156-220,112-164-110,0 0 0,-23 66 0,12-26-178,-32 42-475,-149 208 1,213-327 769,-16 21-130,-10 14 129,-31 60-1,51-87-111,2 1 0,-1 0 0,2 0 0,-1 1 0,1-1-1,1 1 1,0-1 0,0 1 0,1 0 0,1 0-1,1 17 1,-1-25 42,1 0-1,-1 0 1,1 0-1,0 0 1,0 0-1,1-1 0,-1 1 1,0 0-1,1-1 1,0 1-1,0-1 1,-1 1-1,1-1 1,1 0-1,1 2 1,1 0-20,1 0 0,-1-1 1,0 0-1,1 0 0,0 0 1,-1-1-1,8 2 0,10 2-116,0-1 0,49 3-1,-54-6 161,21 0 23,-27-2 45,0 0 1,0 1 0,-1 0-1,1 1 1,0 0 0,-1 1-1,1 0 1,-1 1 0,18 9-1,-26-12 24,-1 1 0,0 1-1,0-1 1,0 0 0,0 1-1,0-1 1,-1 1 0,1-1-1,-1 1 1,0 0-1,1-1 1,-1 1 0,0 0-1,-1 0 1,1 0 0,0 0-1,-1 0 1,1 3 0,-1 9 356,0 1 1,-2 21 0,0-15 17,-2 11 81,-1 1 0,-2-1 0,-1 0 0,-13 32-1,-11 45 556,15-30-188,4 2 0,-4 102-1,12 168 327,6-236-1002,10 345 134,-3-246-596,-3 14-3239,-10-89-2085,-2-83 1736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5.8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1616,'0'0'15442,"-2"27"-14404,1-2-880,-5 149 203,6-163-382,0 0 1,1-1 0,0 1 0,1 0 0,0 0 0,7 18-1,-7-25-24,0 0-1,0 1 1,0-1-1,1 0 1,-1 0-1,1-1 1,0 1-1,0 0 0,1-1 1,-1 0-1,1 0 1,0 0-1,0 0 1,0-1-1,0 1 0,0-1 1,0 0-1,6 2 1,3 0-59,1-1 1,0-1-1,-1 0 1,1 0-1,27-2 1,-13-1-89,-1-2 0,28-6 1,39-12-1951,-90 20 1665,10 1-1402,-11 28-6898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6.1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0 327 3289,'0'0'9362,"286"-78"-8378,-173 39-576,-8 0-248,-13 3-160,1-17-464,-31 11-1737,-15 3-2824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6.4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252 1 7210,'0'0'6657,"-54"233"-5297,29-116-776,-5 7-472,1 4-112,-5-12-552,1-16-704,12-22-264,4-25 143,9-25 49,8-21 448,0-35-632,29-18-1105,0-4 497</inkml:trace>
  <inkml:trace contextRef="#ctx0" brushRef="#br0" timeOffset="1">131 773 4721,'0'0'8426,"-5"216"-7282,26-177-656,34-15-304,16-13-184,13-11-552,0 0-1024,13-50-1289,-26-6-816,-29-1-1536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6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235 1 7674,'0'0'4998,"11"37"-4774,36 119-133,-39-133-131,-1 1 1,-1 0 0,-1 0 0,-2 0-1,0 1 1,-1 43 0,-2-63 15,0 5-24,0 0 0,-1 0 0,0 0 0,-1 0 1,0 0-1,-1 0 0,0 0 0,0-1 0,-1 1 0,0-1 0,-1 0 0,0 0 0,0 0 1,-1-1-1,0 0 0,0 0 0,-1 0 0,0-1 0,-1 0 0,0 0 0,-16 10 0,11-7 52,0-1 0,-1-1 0,0 0 0,0 0 0,0-2 0,-1 0 0,0 0 0,-1-2 0,1 0 0,-1 0 0,0-2 0,-26 2 0,46-4-690,759 0 4675,-507-10-4896,-199 3-993,-1-3 0,76-21 0,10-17-4434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0 880,'0'0'9354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7.6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 1 7001,'0'0'5400,"-6"35"-4086,0 1-1079,-21 182 469,15 5-2757,22-242-414,0 5 1947,46-99-872,47-137 1,-99 239 1503,0 1 263,0-1 0,1 0 0,8-14 0,-11 23-254,-1-1 1,1 1-1,-1 0 1,1 0 0,0 0-1,0 0 1,0 1-1,0-1 1,0 0 0,1 1-1,-1 0 1,0-1-1,1 1 1,-1 0-1,1 0 1,-1 0 0,1 1-1,0-1 1,4 0-1,-4 0-39,1 1 0,-1 0 0,1 0 0,0 0 0,-1 1-1,1-1 1,-1 1 0,1-1 0,-1 1 0,0 1 0,1-1-1,-1 0 1,0 1 0,0-1 0,5 4 0,-4-1-52,0 0-1,0 0 1,-1 0 0,0 0 0,0 1-1,0-1 1,0 1 0,-1 0 0,4 9-1,-1 1-139,-1-1 0,-1 1-1,0 0 1,-1 0 0,-1 0-1,0 0 1,-2 18 0,1-32 93,0 4-61,0 1 0,0-1 0,-1 1 0,0-1 0,-1 0-1,1 1 1,-1-1 0,0 0 0,0 0 0,0 0 0,-1 0-1,0-1 1,0 1 0,0 0 0,0-1 0,-1 0-1,0 0 1,1 0 0,-8 4 0,5-3 61,-1-1-1,0 0 1,0 0 0,0 0-1,-1-1 1,1 0 0,-1-1 0,0 0-1,0 0 1,1-1 0,-1 1-1,-17-1 1,2-1 192,22-1-151,0 0 1,0 1-1,0-1 1,0 0-1,1 0 1,-1 0-1,0 0 1,0 0-1,1 0 1,-1 0-1,0 0 1,1 0-1,-1 0 1,1 0-1,-1-1 1,1 1-1,0 0 0,-1 0 1,1 0-1,0-1 1,0 1-1,0 0 1,0 0-1,0-1 1,0 1-1,1-3 1,1-39 914,4 27 1001,-6 16-1889,0 0 0,1 0 0,-1 0-1,0 0 1,0 0 0,1 0 0,-1 0 0,0 1-1,1-1 1,-1 0 0,0 0 0,1 0 0,-1 0-1,0 0 1,0 1 0,1-1 0,-1 0-1,0 0 1,0 0 0,0 1 0,1-1 0,-1 0-1,0 0 1,0 1 0,0-1 0,1 0-1,-1 1 1,0-1 0,0 0 0,0 0 0,0 1-1,0-1 1,0 0 0,0 1 0,0-1 0,0 0-1,0 1 1,0-1 0,0 1 0,1 1-95,0-1 1,0 1-1,0 0 1,0 0 0,0-1-1,0 1 1,1 0 0,-1-1-1,0 0 1,1 1-1,0-1 1,-1 0 0,1 1-1,0-1 1,-1 0-1,1 0 1,0-1 0,0 1-1,3 1 1,12 6-327,-16-7 324,0 1 1,0-1-1,0 0 0,0 0 0,0 1 1,0-1-1,-1 0 0,1 1 0,-1-1 1,1 1-1,-1-1 0,1 1 1,-1-1-1,0 1 0,0-1 0,1 1 1,-1-1-1,-1 3 0,-1 34-1046,1-33 958,-1 4-108,0 0 0,0 0 0,-1-1-1,0 1 1,-1-1 0,0 0 0,0 0 0,-1 0 0,0-1 0,-8 10-1,3-3-235,-37 50-2275,-3-6-159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7.9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0 394 4393,'0'0'9034,"353"-99"-8778,-177 35-176,4-7-72,-12 7-16,-29 15-136,-35 13-1336,-41 26-705,-50 10-559,-13 10 487,-13 22-2272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8.5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135 204 7202,'0'0'4959,"-7"34"-4377,-21 110-337,23-115-401,2 0 0,1 1 0,3 48 0,1-25-1779,0-41 352,3-11-119,12-22 311,18-39 529,-2-1 0,26-68 0,-18 38 846,12-32 982,-2 3 4376,-44 112-3134,-3 11-845,-1 18-172,-3-19-1153,5 225 4046,-5-147-3762,-1-39-275,-9 71-1,7-96-210,0 0 1,-1-1-1,0 0 0,-1 0 1,-1 0-1,-1-1 1,-13 23-1,19-35 40,0 0 0,0-1 0,0 1 0,0 0 0,0-1 0,0 1 0,-1-1 0,1 0 0,0 1 0,-1-1 0,1 0 0,-1 0 0,1 0 0,-1 0 0,0 0 0,1 0 0,-1-1 0,0 1 0,0 0 0,0-1 0,1 1 0,-1-1 0,0 0 0,0 0 0,0 1-1,0-1 1,0-1 0,0 1 0,1 0 0,-1 0 0,0-1 0,0 1 0,-2-2 0,0 0-126,0 0-1,0-1 0,1 0 1,-1 0-1,1 0 1,0 0-1,0 0 0,0-1 1,0 1-1,0-1 0,1 0 1,-3-6-1,-8-16-682,1 0-1,-15-55 0,21 57 1077,1 0-1,1 0 1,-1-48-1,5 70-105,0-1 0,0 1 0,0 0 0,0-1 0,1 1 0,-1-1 0,1 1 0,0 0 0,0 0 0,0-1 0,0 1 0,0 0 0,0 0 0,1 0 0,-1 0 0,1 0 1,-1 0-1,1 0 0,0 1 0,-1-1 0,1 1 0,0-1 0,0 1 0,0-1 0,0 1 0,1 0 0,-1 0 0,0 0 0,5-1 0,5 0 9,-1-1 0,1 2-1,0 0 1,22 0 0,-26 1-2,-6 0-42,1 0-1,-1 0 1,0 0-1,0 0 1,0 0-1,0 0 1,0 0-1,0 1 0,0-1 1,0 1-1,0 0 1,-1-1-1,1 1 1,0 0-1,0 0 1,0 0-1,-1 0 1,1 1-1,1 0 1,-1 1-3,-1 0 1,0 0 0,0 0 0,0 0 0,0 1-1,0-1 1,-1 0 0,0 0 0,1 0-1,-1 0 1,-1 6 0,0 0 4,0 0 0,-1-1 0,0 1 0,0-1 0,-1 1 0,0-1 0,-1 0 0,0 0 0,0-1 0,0 1 0,-1-1 0,0 0 1,-1 0-1,-8 9 0,-13 11 36,-57 45 0,69-60-30,-61 44 26,67-49-27,-1-1-1,0 0 1,-1-1-1,1-1 1,-20 7 0,21-11-154,9 0 123,0 0 0,-1 0 0,1-1 0,0 1 0,0 0 0,0-1 0,0 1 0,0 0 0,0-1 1,0 1-1,0 0 0,0-1 0,0 1 0,0 0 0,0 0 0,0-1 0,0 1 0,0 0 0,1-1 0,-1 1 0,0 0 0,0 0 0,0-1 0,0 1 1,0 0-1,1 0 0,-1-1 0,0 1 0,0 0 0,1 0 0,-1 0 0,0-1 0,0 1 0,1 0 0,-1 0 0,0 0 0,0 0 0,1-1 0,12-10-16,0 1-1,1 0 0,0 0 0,0 1 0,1 1 0,0 1 0,0 0 0,1 0 0,0 2 0,0 0 0,1 1 0,-1 1 0,1 0 0,28 0 0,-43 3 65,-1 0-1,1 0 0,-1 0 0,1 0 0,-1 0 1,1 0-1,-1 1 0,0-1 0,1 1 0,-1-1 1,1 1-1,-1-1 0,0 1 0,1 0 0,-1 0 1,0 0-1,0 0 0,0 0 0,0 0 0,0 0 1,0 0-1,0 0 0,0 0 0,0 0 0,0 1 0,0-1 1,-1 0-1,1 1 0,-1-1 0,1 1 0,-1-1 1,1 0-1,-1 3 0,1 4 65,0 0 1,-1 1-1,0-1 0,-2 17 0,0-9-9,0-1-40,0-1-1,-2 0 1,1 0 0,-2 0 0,0 0 0,-12 23 0,-1-3-95,-32 42 0,41-67-279,11-30-698,6-8 249,2 1-1,0 0 1,23-41-1,12-13-1705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8.9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489 0 2024,'0'0'8942,"3"23"-8239,-1-13-651,0-2-39,-1 0 0,1-1 1,-2 1-1,1 0 0,-1-1 0,0 1 0,0 0 1,-1 0-1,0-1 0,0 1 0,-1-1 1,0 1-1,-1-1 0,1 1 0,-1-1 0,-1 0 1,1 0-1,-1-1 0,-1 1 0,-5 6 1,-18 18-565,-1-1 1,-1-1 0,-49 35 0,68-56 156,0-1 0,-1 0 0,0 0 0,0-1 0,0-1 0,0 0 0,-1 0 0,0-1 0,0-1 0,0 0 0,0-1 0,-1-1 0,1 0 0,-23-1-1,33 0 281,-1-1 0,1 0-1,0 0 1,0 0-1,-1 0 1,1 0-1,0 0 1,0-1-1,0 0 1,1 1-1,-1-1 1,0 0-1,1 0 1,-1-1 0,1 1-1,-3-4 1,1 2 0,1-1 0,0 0 0,1-1 0,-1 1-1,1 0 1,0-1 0,0 1 0,-2-10 0,2-5 209,0 0 0,0 0 0,2 1 0,3-30 0,-2 45-5,0-1 0,1 0 0,-1 1 0,1-1 0,0 0 1,0 1-1,0 0 0,1 0 0,-1-1 0,1 1 0,0 1 1,0-1-1,1 0 0,-1 1 0,1 0 0,-1 0 0,1 0 1,0 0-1,0 0 0,1 1 0,-1 0 0,1 0 0,5-2 1,10-4 300,1 1 1,0 2-1,42-7 1,-11 6 452,0 3 0,100 5 0,-141-1-779,-1 0 0,0 0 0,0 1 0,0 1 0,0 0 0,0 0 0,-1 1 0,1 0 0,-1 0 0,0 1-1,0 0 1,-1 1 0,1 0 0,-1 1 0,-1-1 0,1 1 0,-1 1 0,7 9 0,-7-8-163,-4-5-143,0 0-1,0 0 0,1 0 0,0-1 1,-1 1-1,8 4 0,6-5-2821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9.2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646 1 7466,'0'0'5865,"-26"38"-5706,-90 126-213,89-129-166,-1-2-1,-1-1 0,-2-1 0,-1-2 1,-64 45-1,75-59 102,-20 16-30,-2-2-1,0-2 0,-66 29 0,105-54 482,10-1-238,15-3-42,6-4 7,-1-2-1,0-1 1,41-21 0,78-48 111,-120 63-164,-5 4-1,192-121-165,-203 125-159,-1 1 1,0-1 0,-1 0-1,0-1 1,0 0-1,12-17 1,-16 19-344,1 0 0,-2-1 0,1 1 1,0-1-1,-1 0 0,2-11 0,-2-18-3508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9.5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315 54 3849,'-290'-53'1600,"278"63"9,3 33 367,5 17-128,4 18-527,0 11-401,0 6-8,0 4-320,4-3-280,1 0-312,-1-8-296,-4-10-656,0-18-520,0-17-569,0-36-703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19.8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6793,'0'0'5042,"143"53"-13244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0.5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85 181 6393,'0'0'4503,"0"35"-3959,0 112-366,0-34-686,0-112 416,0 1 0,1 0 0,-1 0 0,0 0 0,1 0 0,-1 0 0,1 0 0,0-1 0,-1 1 0,1 0 0,0 0 0,0-1 0,2 3 0,-2-3 28,-1 0 0,1-1 0,0 1 0,0-1 0,-1 1 1,1-1-1,0 1 0,0-1 0,0 0 0,0 1 0,-1-1 0,1 0 0,0 1 0,0-1 0,0 0 0,0 0 0,0 0 0,0 0 0,0 0 0,1 0 1,0-1-3,1 0 1,-1 0-1,1 0 0,-1 0 1,0 0-1,1 0 1,-1 0-1,0-1 1,0 1-1,0-1 1,0 0-1,0 0 1,0 1-1,-1-1 1,1 0-1,0 0 1,0-3-1,15-24 103,2 0 0,0 2 0,2 0 0,44-45-1,-55 63 10,0 1 0,1 0 0,0 0 0,0 1 0,0 0 0,1 1 0,0 1 0,0 0 0,1 0 0,0 1 0,-1 1 0,1 0 0,1 0 0,-1 2 0,17-1 0,-29 2-42,0 0-1,-1-1 0,1 1 0,-1 0 0,1 0 0,0 0 0,-1 0 1,1 0-1,-1 0 0,1 0 0,-1 1 0,1-1 0,0 0 0,-1 0 1,1 0-1,-1 0 0,1 1 0,-1-1 0,1 0 0,-1 1 1,1-1-1,-1 0 0,1 1 0,-1-1 0,1 0 0,-1 1 0,0-1 1,1 1-1,0 0 0,-5 8 80,3-8-53,-5 10 54,-2-2 0,1 1 0,-1-1-1,-1 0 1,0-1 0,0 0-1,-1 0 1,-10 6 0,-8 7 63,-134 99-207,161-119-515,6-1-694,-2 1 1243,-1-1 0,1 0-1,0 1 1,-1 0 0,1 0-1,-1-1 1,3 3 0,-2 0 92,-1-1 1,1 1 0,-1 0-1,0 1 1,0-1-1,-1 0 1,1 1 0,-1-1-1,1 1 1,-1-1-1,0 1 1,0-1 0,-1 1-1,1 5 1,1 58 744,-2-50-713,2 41 122,0-31-315,-2 0-1,-1-1 0,-4 28 1,5-50-7,-1-1 0,1 0-1,-1-1 1,0 1 0,0 0 0,0 0 0,0 0 0,-1 0 0,1-1 0,-1 1 0,0-1 0,1 1 0,-1-1 0,0 0 0,-4 4 0,3-5-4,0 1 1,0 0-1,0-1 0,-1 0 1,1 0-1,0 0 1,-1 0-1,1 0 0,-1 0 1,0-1-1,1 0 0,-7 0 1,-36-4 355,28 1 83,0 1 0,-24 1 0,39 1-272,0 0-1,0 1 1,-1-1-1,1 1 1,0-1-1,0 1 1,0 0-1,0 0 1,0 0-1,0 1 1,0-1-1,0 1 1,1-1-1,-1 1 1,1 0-1,-1 0 1,1 0-1,-4 5 1,2-1 28,0 1 1,0-1-1,1 1 0,1 0 1,-1 0-1,1 0 0,0 0 1,-2 13-1,1 61 334,3-70-369,-1-7-21,1 0 0,0 0-1,1 0 1,-1 0-1,1 0 1,-1 0 0,1 0-1,0 0 1,1 0-1,-1 0 1,1-1-1,-1 1 1,1-1 0,0 1-1,1-1 1,-1 0-1,0 1 1,1-1 0,0 0-1,0-1 1,0 1-1,0 0 1,0-1 0,0 0-1,1 0 1,-1 0-1,1 0 1,0 0-1,-1-1 1,1 0 0,0 1-1,0-1 1,0-1-1,0 1 1,0-1 0,0 1-1,0-1 1,7-1-1,-4 1-8,0-1 0,0 0 0,0 0-1,0-1 1,-1 0 0,1 0 0,-1 0-1,1-1 1,-1 0 0,0-1 0,0 1-1,0-1 1,0 0 0,0 0 0,-1-1-1,0 0 1,0 0 0,5-6 0,6-10-175,-1-1 0,-1 0 0,18-37 0,12-36-921,-3-1 0,36-136-1,32-208 857,-102 409 390,-6 25-96,9-28 682,-10 33-714,1 0 1,-1 0-1,1 0 0,-1 0 1,1 0-1,0 0 0,-1 1 1,1-1-1,0 0 1,0 0-1,-1 0 0,1 1 1,0-1-1,0 0 0,0 1 1,0-1-1,0 1 0,0-1 1,0 1-1,0 0 0,0-1 1,0 1-1,0 0 0,0 0 1,1-1-1,0 5 110,-1 1 0,0-1 0,0 0 0,-1 0 0,1 0 0,-1 0 0,0 1 0,0-1 0,-1 6 0,1-4 3,0 127 753,0-130-907,0 0-1,0 0 0,0 1 1,1-1-1,0 0 0,0 0 1,0 0-1,0 0 0,0 0 1,0 0-1,1-1 0,-1 1 1,1 0-1,0-1 0,0 1 1,3 2-1,-1-1-20,0 0-1,1 0 0,0-1 1,0 0-1,0 0 1,0 0-1,0-1 0,8 3 1,7 1-170,1-1-1,-1-1 1,39 2 0,-45-5 110,-5-1 56,-1 0 1,1 1-1,-1 1 1,10 2-1,-17-4 18,1 0 0,-1 1 0,0-1 1,1 1-1,-1 0 0,1-1 0,-1 1 0,0 0 0,0 0 0,0 0 0,1 0 0,-1 0 1,0 0-1,0 0 0,0 0 0,0 0 0,-1 0 0,1 1 0,0-1 0,0 0 0,-1 1 1,1-1-1,-1 1 0,1-1 0,-1 0 0,0 1 0,1-1 0,-1 1 0,0 1 0,-1 5 13,1 0-1,-2 0 0,1 0 1,-1 0-1,0 0 0,-1 0 0,0-1 1,0 1-1,-1-1 0,0 0 1,-9 12-1,-6 7 25,-40 39 0,29-34-25,23-23 2,-209 216-840,174-185-140,-2-2-1,-1-1 1,-68 39-1,42-39-1526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0.8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1384,'0'0'9706,"227"64"-8433,-168-32-561,-5 0-480,1 3-232,-5-7-144,-12 1-1128,-13-12-961,-12-6-584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1.1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 1 5369,'0'0'3426,"0"33"-2691,0 167-279,0-141-1104,0-59 640,-1 0-1,0 1 1,1-1 0,-1 0-1,0 0 1,0 0-1,1 0 1,-1 0 0,0 0-1,0 0 1,1 0 0,-1 0-1,0 0 1,0 0-1,1 0 1,-1-1 0,0 1-1,0 0 1,1 0 0,-1-1-1,0 1 1,1 0-1,-1-1 1,1 1 0,-1-1-1,0 1 1,1-1 0,-2-1-1,0-3 30,0-1 1,0 0-1,0 1 0,1-1 0,0 0 0,0 0 0,1 0 0,-1 0 1,2-10-1,-1 11-10,0 1 0,0-1 0,1 1 0,0-1 0,0 1 1,0 0-1,0-1 0,1 1 0,-1 0 0,1 0 0,0 0 1,0 0-1,1 0 0,3-4 0,2 2-62,0 0 0,0 1-1,0 0 1,1 0 0,-1 1 0,1 0-1,0 1 1,13-3 0,-6 1-81,1 2 0,-1 0 1,34 0-1,-49 3 135,0 0 1,0 0-1,0 0 1,0 0 0,0 0-1,0 0 1,0 0-1,0 1 1,0-1-1,0 0 1,0 1-1,-1-1 1,1 1-1,0-1 1,0 1-1,0 0 1,0-1 0,-1 1-1,1 0 1,0-1-1,0 1 1,-1 0-1,1 0 1,-1 0-1,1-1 1,-1 1-1,1 0 1,-1 0-1,1 0 1,-1 0 0,0 0-1,0 0 1,1 0-1,-1 0 1,0 0-1,0 0 1,0 0-1,0 0 1,0 0-1,0 0 1,-1 1-1,1 3 62,-1-1 0,0 1-1,0-1 1,0 1-1,-1-1 1,0 1-1,0-1 1,-4 7-1,-12 12 98,-2-1 0,0-1 0,-40 33 0,37-34-198,-3 2-377,-34 22-1,-3-10-2887,28-24-766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5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2160,'0'0'3289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1.4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 6729,'0'0'3090,"0"37"-2420,0 124-241,7 14-1152,11-80-3004,-19-105 3252,1 0 0,0 0 0,0 0 0,1 0 0,0 0 1,4-13-1,-1 5 180,0-10 342,3 0 1,0 0 0,1 1-1,21-45 1,-22 59 156,0 1 1,0 0-1,1 1 1,0 0-1,1 0 1,0 1 0,1 0-1,0 0 1,1 1-1,-1 1 1,23-14-1,-16 13-5,0 1-1,1 1 0,0 0 1,0 2-1,0 0 0,21-3 1,1 3 373,71 0 0,-107 5-511,0-1 0,1 1 0,-1 1 0,0-1 0,0 0 1,0 1-1,0 0 0,0 0 0,0 0 0,0 1 0,0-1 0,6 4 1,-8-3-4,0 1 0,0-1 0,-1 0 0,1 1 0,0-1-1,-1 1 1,0 0 0,0 0 0,0-1 0,0 1 0,0 0 0,-1 0 0,1 0 0,-1 0 0,1 0 0,-1 0 0,0 0 0,-1 5 0,0 0-43,0 0 1,-1 0-1,0 0 0,0-1 0,0 1 1,-1-1-1,0 1 0,-1-1 0,0 0 0,0 0 1,0-1-1,-1 1 0,0-1 0,0 0 1,-1 0-1,0-1 0,-6 6 0,-15 11-683,0-2 0,-44 26 0,68-44 584,-65 35-2212,8-12-275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1.7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4409,'0'0'6297,"0"237"-4472,4-145-193,9 11-296,-5 3-672,1 8-664,-5 34-288,-4-27-1904,0-26-2841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2.4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1 125 3745,'0'0'9138,"235"-57"-8994,-181 39-144,-8 4-880,-4 0-1417,-12 3-744,-14 1-631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2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0 4785,'0'0'4321,"-21"216"-3009,21-124-408,0 11-423,0 3-201,-4 4-280,0-4-56,-1-14-801,5-24-863,0-29-1057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3.3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1 5025,'0'0'4886,"0"37"-3889,4 241-285,-4-228-806,-11 84-1,9-120-189,0 0 0,-1 0 0,-1 0 0,0-1 0,-1 1 0,-1-1 0,0 0 0,-1-1 0,0 1 0,-16 19 0,22-30 164,-1 0 0,1 0 0,-1 0 0,1-1 0,-1 1 1,0 0-1,0-1 0,1 0 0,-1 1 0,0-1 0,-1 0 0,1 0 0,0 0 0,0 0 0,0 0 0,-1-1 0,1 1 0,0-1 0,0 0 0,-1 1 0,1-1 1,0 0-1,-1 0 0,1 0 0,-1-1 0,1 1 0,0-1 0,0 1 0,-4-2 0,3 0 13,-1 0 1,1 0-1,0-1 0,0 1 1,0-1-1,0 0 0,0 0 1,1 0-1,-1 0 0,1-1 0,0 1 1,0 0-1,0-1 0,0 0 1,-1-5-1,-4-12 556,1 0 1,1 0-1,0-1 1,2 1-1,-1-41 1,4 60-397,0 1 1,0 0 0,1 0 0,-1-1 0,0 1-1,1 0 1,-1 0 0,1 0 0,-1 0 0,1 0-1,0-1 1,0 1 0,-1 0 0,1 0 0,0 1-1,0-1 1,0 0 0,0 0 0,0 0 0,0 1-1,0-1 1,0 0 0,0 1 0,1-1 0,-1 1-1,0-1 1,0 1 0,0 0 0,1-1 0,-1 1 0,2 0-1,47-3 269,-40 3-245,3 0-37,18 1 8,-30 0-50,0-1-1,0 0 0,0 1 0,0-1 0,0 1 0,0-1 1,-1 1-1,1 0 0,0-1 0,0 1 0,0 0 0,-1 0 1,1-1-1,0 1 0,-1 0 0,1 0 0,-1 0 0,1 0 1,-1 0-1,1 0 0,-1 0 0,0 0 0,1 0 0,-1 0 1,0 2-1,1 3 0,0 1 1,-1-1 0,0 0 0,-1 0 0,1 0-1,-1 0 1,0 0 0,-1 1 0,1-2-1,-1 1 1,-1 0 0,1 0 0,-1-1 0,0 1-1,-7 9 1,-4 3 43,0-1 1,-2-1-1,-18 17 0,4-5-41,-7 7 39,8-8 110,-31 38 0,60-64-153,0-1 0,0 0 0,0 0 0,0 0 0,0 0 0,0 1 0,0-1 0,0 0 0,0 0 0,0 0 0,0 1 0,0-1 0,0 0 0,0 0-1,0 0 1,0 1 0,0-1 0,0 0 0,0 0 0,0 0 0,0 0 0,1 1 0,-1-1 0,0 0 0,0 0 0,0 0 0,0 0 0,0 0 0,0 0-1,1 1 1,-1-1 0,0 0 0,0 0 0,0 0 0,0 0 0,1 0 0,-1 0 0,0 0 0,0 0 0,0 0 0,1 0 0,-1 0 0,0 0 0,0 0 0,0 0-1,1 0 1,-1 0 0,0 0 0,0 0 0,0 0 0,22 2-22,21-3 85,13-12-27,-44 9-28,0 1 0,1 1 0,-1 0 0,15-1 0,-26 3-6,-1 0 0,1 1 0,-1-1 0,1 0 0,-1 0 0,1 0 1,0 1-1,-1-1 0,1 0 0,-1 1 0,1-1 0,-1 0 0,1 1 0,-1-1 0,0 1 1,1-1-1,-1 1 0,1-1 0,-1 0 0,0 1 0,0 0 0,1-1 0,-1 1 0,0-1 1,0 1-1,1-1 0,-1 1 0,0-1 0,0 1 0,0 0 0,0-1 0,0 1 1,0-1-1,0 1 0,0 0 0,0-1 0,0 2 0,-4 24-72,1-17 59,-1 1 0,1-1-1,-2 0 1,1 0 0,-1 0-1,0-1 1,-9 10-1,-51 56-389,38-44 195,-6 10-31,22-26 182,-1 0 1,0 0 0,0-1-1,-1-1 1,-1 0-1,-16 11 1,30-23 57,0 0 0,0 0 1,0 0-1,0 0 0,0 0 0,0-1 0,0 1 1,0 0-1,0 0 0,0 0 0,0 0 0,0 0 1,0 0-1,0 0 0,0 0 0,0 0 0,0 0 1,0-1-1,0 1 0,0 0 0,0 0 0,0 0 1,0 0-1,0 0 0,0 0 0,0 0 0,0 0 1,0 0-1,0-1 0,0 1 0,0 0 0,0 0 1,0 0-1,0 0 0,0 0 0,0 0 0,0 0 1,0 0-1,0 0 0,0 0 0,-1 0 0,1 0 0,0 0 1,0-1-1,0 1 0,0 0 0,0 0 0,0 0 1,0 0-1,0 0 0,0 0 0,0 0 0,-1 0 1,1 0-1,0 0 0,0 0 0,0 0 0,0 0 1,0 0-1,0 0 0,0 0 0,0 0 0,0-3-37,1-1 0,-1 0 0,1 0 0,0 1 0,1-1-1,-1 0 1,0 1 0,1 0 0,0-1 0,0 1 0,0 0-1,0 0 1,5-5 0,41-39-423,-36 36 279,9-8-216,1 1-1,32-21 1,-45 34 363,-1 0 1,1 0 0,0 1-1,0 0 1,0 1-1,1 0 1,-1 0-1,1 1 1,-1 0 0,15 0-1,-23 14 97,-1-9-7,-1 0 1,1 0-1,-1 0 1,0-1-1,0 1 1,0 0-1,-1 0 1,1-1-1,-1 1 1,1-1-1,-1 0 1,0 1-1,0-1 1,0 0 0,0 0-1,0 0 1,0 0-1,-1-1 1,1 1-1,-1 0 1,-4 1-1,-14 12 1041,20-14-756,3-1-277,24 0-16,1-1-1,0-2 1,-1 0 0,38-11-1,-26 4 2,0 1-1,66-5 0,-83 12-102,0 2 0,0 0 0,0 2 0,0 0 0,0 1 0,32 10-1,-22-5-1324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3.7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3297,'0'0'8690,"58"180"-8690,-58-144-769,0 3-855,-12-8-1233,-13-9-943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4.0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5033,'0'0'6489,"0"163"-6401,0-134-80,0 2 0,0-2 89,0-1-97,0-10 0,0-8-473,0-6-423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4.3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57 5153,'0'0'9034,"37"-2"-8363,127-6-226,83-17-24,-159 14-985,97 0 0,-187 40-1555,0-25 1789,-1 0 0,0 1-1,0-2 1,-1 1 0,1 0 0,-1-1-1,0 1 1,1-1 0,-2 0-1,1 0 1,-8 3 0,-1 3-1121,-6 3-1531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4.5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290 0 2336,'0'0'2777,"-210"199"-4241,164-199 776,12 0-409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24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2713,'0'0'4459,"0"38"-2665,-1 250 1061,-6 28-406,6-312-2416,1 0 0,0 0-1,0 0 1,0 0 0,1 1 0,0-1 0,-1 0 0,1 0 0,1 0 0,-1 0 0,1 0 0,2 4 0,-2-6 1,0 0 0,0 0 0,0-1 1,1 1-1,-1-1 0,1 0 0,-1 0 1,1 0-1,-1 0 0,1 0 0,-1 0 1,1-1-1,0 1 0,-1-1 1,1 0-1,0 0 0,0 0 0,4-1 1,2 1-44,0-1 1,0 0 0,0-1-1,0 0 1,-1-1-1,1 0 1,-1 0 0,0 0-1,0-1 1,11-8 0,8-5-1008,36-34 0,-42 34 194,50-42-3709,-10 7-1397</inkml:trace>
  <inkml:trace contextRef="#ctx0" brushRef="#br0" timeOffset="1">764 645 6217,'0'0'5906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4161,'17'-99'3785,"-17"92"-2681,0 0-104,12-7 528,35 0 241,16-8-561,16 1-608,5 0-144,-4 3-216,-5 8-120,-16-1-56,-13 8-64,-12 3-624,-13 0-744,-34 0-9482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3.9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 38 4529,'0'0'10197,"-9"-6"-9024,7 5-1126,0 0 0,1 0-1,-1-1 1,0 1-1,0-1 1,1 1 0,-1-1-1,1 0 1,-1 1-1,1-1 1,-1-2 0,2 3-36,0 1 1,0 0 0,0-1 0,0 1 0,0-1 0,0 1 0,0 0 0,0-1 0,0 1 0,0 0 0,1-1 0,-1 1 0,0 0 0,0-1 0,0 1 0,1 0 0,-1-1 0,0 1 0,0 0 0,1-1 0,-1 1 0,0 0 0,1 0 0,-1 0 0,0-1 0,1 1 0,-1 0 0,0 0 0,1 0 0,-1 0 0,1 0 0,-1 0 0,0-1 0,1 1 0,-1 0 0,0 0 0,1 0 0,0 0 0,17-1 317,-1 1 1,28 2-1,-29-1-151,184 16 1359,49 3-647,44-11-347,95-7-59,1371-12-63,-1335 19-1522,483 74 1,-873-79 1045,815 103-1190,2-59 703,-755-47 104,148-6-4295,-204-2-906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4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0 160 7234,'0'0'5990,"44"-10"-5583,278-62 482,-262 58-697,139-29 200,-151 35-395,1 1-1,52 2 1,-101 4-4,1 1 0,-1 0 0,1 0 0,-1 0 0,1 0 0,-1 1 0,1-1 0,-1 0 0,1 0 0,-1 0 0,1 0 0,-1 0 0,1 1 0,-1-1 0,0 0 0,1 0 0,-1 1 0,1-1 0,-1 0 0,0 1-1,1-1 1,-1 0 0,0 1 0,1-1 0,-1 1 0,0-1 0,0 0 0,1 1 0,-1-1 0,0 1 0,0-1 0,0 1 0,1-1 0,-1 1 0,0 0 0,-2 19 6,1-15-15,-3 6 31,0 0 0,0 0 0,-1-1 0,-1 0 0,1 0 0,-2 0 0,1 0 0,-1-1 0,-1 0 0,-9 9-1,10-11 1,-301 321 332,76-84-1767,209-218 759,-27 27-1125,14-24-3942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5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1 6425,'0'0'5057,"-9"184"-3456,-8-95-681,1 6-608,-1 1-312,4-1-672,1-10-656,3-14-1017,9-42-880,0-22 1329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5.5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0 709 1376,'0'0'9602,"42"194"-9426,-42-183-176,13-64-2016,16-18-1081,5-14-632</inkml:trace>
  <inkml:trace contextRef="#ctx0" brushRef="#br0" timeOffset="1">348 110 4177,'0'0'9437,"21"-13"-9061,69-42-107,-85 52-255,0 1 0,1 0-1,-1-1 1,1 2 0,-1-1 0,1 1 0,0 0-1,0 0 1,0 0 0,-1 1 0,1 0 0,0 0-1,0 0 1,7 2 0,7 0 0,-11-1-12,36 2 70,-1-1 1,1-3-1,0-1 0,76-14 0,-116 14-84,9-2-539,1 1-1,-1 0 0,26-1 0,-39 10-1319,-1-1 1431,0 0 0,-1 0 1,0 0-1,0 0 0,-1 0 0,1-1 0,-1 1 1,0 0-1,0-1 0,-1 1 0,1-1 1,-4 5-1,-29 33-3500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5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1 234 3921,'0'0'9050,"109"14"-8818,-46-42-144,-4-1 16,-13 4-104,-8 1-720,-13-1-929,-13-18-639,-7 8-833,-5-4-176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6.2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0 4385,'0'0'5752,"-21"39"-4585,-69 129-450,66-117-536,2 1-1,-16 62 1,11-32-179,-49 120-2139,74-197 1854,2-3 199,0-1 1,-1 1-1,1-1 0,-1 1 0,1-1 0,-1 0 0,1 1 1,-1-1-1,0 0 0,0 1 0,0-1 0,0 0 1,0 0-1,0 0 0,0 0 0,0 0 0,-1 1 1,1-8-1040,2-11 765,1 1 1,0 0 0,1-1 0,1 1 0,1 0 0,0 0 0,1 1-1,1 0 1,0 0 0,1 0 0,1 1 0,0 0 0,1 1 0,17-19-1,-24 28 427,0-1-1,1 1 0,0 0 1,0 0-1,0 0 0,0 1 1,0 0-1,1-1 0,-1 1 0,1 1 1,0-1-1,0 1 0,0 0 1,0 0-1,1 0 0,-1 1 0,0-1 1,6 1-1,-9 1 5,0 0 1,-1 0-1,1 1 1,-1-1-1,1 0 0,0 1 1,-1-1-1,1 1 1,-1 0-1,1 0 0,-1-1 1,0 1-1,1 0 0,-1 0 1,0 0-1,0 0 1,0 1-1,0-1 0,1 0 1,-1 0-1,-1 1 1,1-1-1,0 1 0,0-1 1,0 2-1,13 45 862,-10-31-608,4 18 156,-3-14-222,0-1 0,1 1 0,1-1 0,14 28 0,-19-44-237,1 1 0,0-1 0,0 0 0,0 0 0,0 0 0,0 0 0,1-1 0,0 1 0,0-1 0,0 0 0,0 0 0,0 0 0,0-1 0,1 1 0,0-1 0,-1 0 0,1-1 0,0 1 0,0-1 0,0 0 0,0 0 0,0 0 1,9 0-1,-10-1-54,0-1 1,0 1-1,-1 0 1,1-1-1,0 0 1,-1 0-1,1 0 1,0 0-1,-1 0 1,1-1-1,-1 0 1,0 0-1,0 0 1,1 0-1,-1 0 1,-1 0-1,1-1 1,0 0 0,0 1-1,-1-1 1,0 0-1,1 0 1,-1 0-1,-1-1 1,4-4-1,-1-3-248,0-1 0,0 1 1,-2 0-1,1-1 0,-1 0 0,0-20 0,0-33-1929,-2 4-591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6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0 840,'0'0'10058,"30"23"-9003,6 5-695,48 47-1,-80-71-333,0 1 0,-1 0 0,0 0 0,0 0 0,0 0 0,0 0 0,-1 0 0,0 1 0,0-1 0,-1 1 0,1 0 0,-1-1 0,0 1 0,-1 0 0,1 0 0,-1 0 1,0 0-1,-1-1 0,1 1 0,-4 11 0,2 1 2,-1 4-32,-1 0 0,-1-1 0,-1 1 0,0-1 0,-13 24 0,-54 98-644,42-87 33,28-51 497,1-1 0,0 1 1,-1-1-1,2 1 0,-1 0 0,0 0 1,1 0-1,0 0 0,-1 7 0,8-8-114,58-2 195,-44-2 177,0 1 1,1 0 0,-1 1 0,25 7 0,-42-8-118,0 0 0,-1 0 1,1 0-1,-1 1 0,1-1 0,-1 1 0,1-1 1,-1 1-1,0 0 0,0 0 0,0 0 0,0 0 0,0 0 1,0 0-1,-1 1 0,1-1 0,-1 1 0,1-1 1,-1 1-1,0 0 0,0-1 0,0 1 0,-1 0 0,2 3 1,-1 7-27,0-1 1,0 1-1,-1 0 0,-2 15 1,1-13-65,0-7-54,-1-1-1,0 0 0,0 1 1,-1-1-1,0 0 1,0 0-1,0 0 0,-1-1 1,0 1-1,-1-1 1,1 0-1,-1 0 0,0-1 1,-1 1-1,-8 6 0,-4 3-168,0-1 0,-1-1-1,-39 20 1,45-27 451,8-2 79,-1-1 1,0 0-1,-1-1 0,1 1 1,0-1-1,-1 0 1,1-1-1,-13 2 0,40 5 822,80 21-480,1-4-1,1-5 1,156 11 0,71-23-3961,-188-8-1012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7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8458,'0'0'2008,"0"30"-1581,0 103-158,0 65-780,0-126-5071,1-88 5233,1 0 0,0 1 0,1-1-1,1 0 1,0 1 0,1 0 0,1 0 0,13-25-1,-9 21 825,1 2 1,1-1-1,0 2 0,1-1 0,0 2 0,26-23 0,-32 32-200,0 1 0,0 0 0,0 1-1,1-1 1,0 1 0,0 1 0,0 0 0,0 0 0,11-2 0,-1 1 143,0 2 1,0 0 0,23 2-1,-41 0-419,1 0-1,0 0 1,-1 1-1,1-1 1,0 0 0,-1 1-1,1-1 1,0 0-1,-1 1 1,1-1-1,-1 1 1,1-1-1,-1 1 1,1 0-1,-1-1 1,0 1-1,1-1 1,-1 1-1,0 0 1,1-1-1,-1 1 1,0 0-1,0-1 1,1 1-1,-1 0 1,0-1-1,0 1 1,0 0-1,0 0 1,0-1-1,0 1 1,0 0-1,0 0 1,-1 0 0,-2 29-253,1-23 198,0-1 1,-1 0-1,1 0 0,-1 0 0,-1 0 1,1 0-1,-1-1 0,0 1 1,0-1-1,-1 0 0,0-1 0,-9 9 1,-9 4-37,-38 24 1,56-37 72,-5 2-31,0 0-1,-1 0 0,0-1 0,0 0 0,0-1 1,0 0-1,-1 0 0,1-2 0,-23 3 0,31-5-365,28-11-96,3 3 615,0 1-1,0 1 0,1 1 1,0 1-1,0 2 0,0 1 1,34 4-1,-61-4-103,0 1 0,0 0 0,0 1 0,0-1 0,0 0 0,-1 1 1,1-1-1,0 1 0,0-1 0,-1 1 0,1 0 0,0 0 0,0-1 0,-1 1 0,1 1 0,-1-1 0,1 0 0,-1 0 0,0 0 0,1 1 1,-1-1-1,0 1 0,0-1 0,0 1 0,0 0 0,0-1 0,1 3 0,-1 3-164,1-1 0,-1 1 0,-1-1 0,1 1 0,-1-1 0,-1 11 0,1 1-704,0 14-1555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7.4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0 319 6465,'0'0'4393,"256"-53"-3609,-113 11-391,25-8-113,0 0-32,-9 8-16,-20 7-96,-22 10-80,-29 11-56,-21 6-488,-20 8-1337,-26 0-543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7.7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0 1560,'0'0'6314,"-75"202"-6026,71-152-288,4-4-320,0-11-328,0-10-457,16-25-1775,5-11 839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7754,'0'0'6689,"46"241"-6297,-25-160-232,0 8-136,-12 3-24,-9 7-96,0-4-560,-9 19-656,-24-26-1233,3-24-1560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8.3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1 6041,'0'0'4469,"2"42"-3367,7 144-483,-3 71-300,-6-216-382,0-22-144,-1 1 0,-1-1 1,0 0-1,-2 1 0,0-1 1,-1-1-1,-7 20 1,10-34 139,0 1 0,0-1 0,0 0 0,0 0 0,-1 1 0,1-1 0,-1-1 0,0 1 0,0 0 0,-1-1 0,1 0 0,-1 1 0,0-1 0,1-1 0,-1 1 0,-1 0 0,1-1 0,0 0 0,-1 0 0,1 0 0,-1-1 0,1 0 0,-1 1 0,0-2 0,1 1 0,-1 0 0,0-1 0,0 0 0,0 0 0,1 0 0,-1-1 0,0 0 0,-7-2 0,9 2 5,-1-1-1,1 1 0,0-1 1,0 0-1,0-1 0,0 1 1,0 0-1,0-1 0,0 0 0,1 1 1,0-1-1,-1 0 0,1 0 1,0 0-1,0-1 0,1 1 0,-1-1 1,1 1-1,-1-1 0,1 1 1,-1-7-1,-2-9-325,0 0-1,-2-34 1,4-94-1708,3 83 3620,25 64 418,-24 1-1936,0 0 1,0-1 0,0 1-1,1 0 1,-1 1-1,0-1 1,0 0 0,0 1-1,-1-1 1,1 1 0,0-1-1,0 1 1,-1 0 0,1 0-1,-1 0 1,0 0 0,1 0-1,-1 0 1,0 0-1,0 0 1,0 0 0,-1 0-1,1 1 1,0-1 0,-1 4-1,3 7-232,-2 0 0,1 0 0,-2 17-1,0-24 94,0-3 147,0 0 0,-1 1 0,1-1 0,-1 1 0,0-1 1,1 0-1,-2 1 0,1-1 0,0 0 0,-1 0 0,1 0 0,-1 0 0,0 0 0,0 0 0,0-1 0,0 1 0,-1-1 1,1 1-1,-1-1 0,1 0 0,-1 0 0,0 0 0,0 0 0,0 0 0,0-1 0,0 1 0,0-1 0,0 0 0,-1 0 1,1 0-1,0 0 0,-1-1 0,-3 1 0,6-1 245,22 0-173,3-3-144,0 0 0,0-1 1,0-2-1,-1 0 0,39-16 0,36-10-174,-98 31 241,0 1-1,1 0 0,-1 0 0,0-1 1,1 1-1,-1 0 0,0 0 0,1 0 0,-1-1 1,1 1-1,-1 0 0,0 0 0,1 0 1,-1 0-1,1 0 0,-1 0 0,0 0 0,1 0 1,-1 0-1,1 0 0,-1 0 0,0 0 1,1 0-1,-1 0 0,1 1 0,-1-1 0,0 0 1,1 0-1,-1 0 0,0 1 0,1-1 1,-1 0-1,0 0 0,1 1 0,-1-1 0,0 0 1,1 0-1,-1 1 0,0-1 0,0 0 1,0 1-1,1-1 0,-1 1 0,0-1 0,0 0 1,0 1-1,0-1 0,0 0 0,1 1 1,-1-1-1,0 1 0,0-1 0,0 0 0,0 1 1,0-1-1,0 1 0,-1-1 0,1 1 1,0-1-1,0 0 0,0 1 0,0-1 0,0 0 1,0 1-1,-1-1 0,1 1 0,-16 24 312,4-11-272,0-2-1,-1 0 0,-1 0 1,0-2-1,-1 1 0,0-2 1,0 0-1,-1-1 0,0 0 1,0-1-1,-26 6 0,40-12-53,-1-1 0,1 1 0,-1-1 0,1 0 0,-1 0 0,1 0-1,-1 0 1,1-1 0,-4 0 0,5 1-21,0-1 1,0 1-1,0 0 1,0-1-1,1 1 0,-1-1 1,0 1-1,0-1 1,1 0-1,-1 1 1,0-1-1,1 0 0,-1 1 1,1-1-1,-1 0 1,1 0-1,-1 1 0,1-1 1,-1-1-1,0-3-104,1 0 0,-1 0 0,1-1 0,0 1 0,0 0 0,1 0 0,-1 0 0,3-10 0,0 4-32,1-1 0,-1 0 0,2 1 0,-1 0 0,2 0 0,0 0 0,10-15 0,59-66-787,-52 66 666,144-148-841,-145 153 1422,1 2 0,1 1 0,1 2 0,0 0 1,1 1-1,29-11 0,-40 21 55,0 0 0,0 2 0,0 0 0,0 1 0,1 0 0,-1 1 1,21 2-1,-35-1-297,1 0 1,0 0 0,-1 0-1,1 0 1,-1 1 0,1-1 0,-1 0-1,1 1 1,-1 0 0,1-1-1,-1 1 1,1 0 0,-1 0 0,0 0-1,1 0 1,-1 0 0,0 0-1,0 0 1,0 0 0,2 2 0,-1 1 14,0-1 0,-1 0 1,1 1-1,-1-1 0,1 1 1,-1 0-1,0-1 1,0 7-1,1 2-22,-2 0-1,0-1 1,0 1 0,-1-1 0,-3 15-1,2-18-102,-1 0-1,0-1 0,-1 1 1,1-1-1,-2 0 0,1 0 0,-1 0 1,0 0-1,0-1 0,0 0 1,-12 10-1,-6 3-731,-46 30 1,58-42 453,-1 0 0,0-1 0,0-1 0,-1 0 0,0-1 0,0 0 0,0-1 0,0 0 1,-1-1-1,1-1 0,-1 0 0,-14-1 0,-17 0-1721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8.6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1400,'0'0'8314,"214"0"-7602,-147 28-712,5 4-40,3 4-1112,-12-8-872,-21-14-3266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9.0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689 1 7226,'0'0'2161,"-45"20"-2037,-146 72 54,163-78-154,2 1 0,0 1 0,-47 39 0,38-27-24,-172 137-54,195-156 67,-18 14-18,28-21 20,1-1 0,0 0 0,0 1-1,-1-1 1,1 1 0,0-1 0,0 1-1,0 0 1,1-1 0,-1 1 0,0 0-1,1 0 1,-1-1 0,1 1 0,-1 3-1,1-4-7,0-1-1,0 0 0,0 0 0,0 1 0,0-1 0,1 0 1,-1 0-1,0 0 0,0 1 0,0-1 0,0 0 0,0 0 1,1 0-1,-1 1 0,0-1 0,0 0 0,0 0 0,1 0 1,-1 0-1,0 0 0,0 0 0,0 1 0,1-1 0,-1 0 0,0 0 1,0 0-1,1 0 0,-1 0 0,0 0 0,0 0 0,1 0 1,-1 0-1,0 0 0,0 0 0,1 0 0,-1 0 0,0 0 1,0 0-1,1-1 0,-1 1 0,0 0 0,51 2 61,-1-2 1,1-2-1,-1-3 0,0-2 0,0-1 0,-1-3 1,0-3-1,-1-1 0,85-40 0,-117 47-813,0-1 0,-1-1 0,0 0 0,-1-1 0,23-23-1,-9 1-3434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4:59.3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332 1 5561,'-306'99'1232,"306"-43"-159,0 12-1,0 13-376,0 4-344,0-3-352,0-4-200,0-15-520,0-10-128,-9-17-80,1-22-209,0-14 209,8-4-240,0-27-168,0-5-1033</inkml:trace>
  <inkml:trace contextRef="#ctx0" brushRef="#br0" timeOffset="1">80 567 2681,'0'0'5905,"227"7"-5545,-189-7-360,8-10-680,-8-26-1129,-9-6-2392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0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9 200 3481,'0'0'3969,"4"34"-4261,13 109 82,-13-113 212,-3 0 0,-1 31 0,-1-24 184,1-37-189,1 0 0,-1 1 0,0-1 0,0 0 0,0 0 0,0 1 0,0-1 0,0 0 0,0 0 0,0 1 0,0-1 0,1 0 0,-1 0 0,0 0 0,0 1 0,0-1 0,0 0 0,1 0 0,-1 0 0,0 0-1,0 1 1,1-1 0,-1 0 0,0 0 0,0 0 0,0 0 0,1 0 0,-1 0 0,0 0 0,0 0 0,1 0 0,-1 0 0,0 0 0,1 0 0,-1 0 0,0 0 0,0 0 0,1 0 0,-1 0 0,0 0 0,0 0 0,1 0 0,-1 0 0,0 0 0,2 0-46,1-1-30,1 0 1,-1 1 0,0-1-1,0 0 1,0-1-1,0 1 1,0 0-1,0-1 1,0 0-1,0 1 1,0-1 0,0-1-1,3-2 1,37-40-922,-26 25 767,-13 15 401,0 1 0,1-1 0,-1 1 0,1 0 0,0 0 0,0 1 0,0-1 0,0 1 0,1 0 0,0 0 0,-1 1 0,1 0 0,0 0 0,0 0 0,0 1 0,0 0 0,0 0 0,0 0 0,1 1 0,11 0 0,-17 1-140,0-1-1,0 1 0,0 0 1,0-1-1,-1 1 0,1 0 0,0-1 1,0 1-1,-1 0 0,1 0 1,0 0-1,-1-1 0,1 1 0,-1 0 1,1 0-1,-1 0 0,0 0 0,1 0 1,-1 0-1,0 0 0,0 0 1,1 0-1,-1 0 0,0 0 0,0 0 1,0 2-1,0 36-174,-1-28 24,1-7-3,0 0 0,0 0 0,-1 0 0,0 0-1,0-1 1,0 1 0,0 0 0,-1 0 0,1-1 0,-1 1 0,0-1-1,0 1 1,0-1 0,-1 0 0,1 0 0,-1 0 0,0 0-1,0 0 1,-6 4 0,-5 2-234,-1 1-1,0-2 0,-25 10 1,27-13 393,0 1 0,0 0 0,1 1 0,0 1 0,-11 8 0,18-10-9,0 0 1,0 0 0,0 0 0,1 1-1,0-1 1,0 1 0,0 1 0,1-1-1,0 0 1,1 1 0,-1-1 0,2 1-1,-3 12 1,1 11 72,1-1 0,3 37 0,0-23 185,-2-28-22,1 0 1,0-1 0,2 1-1,-1 0 1,2-1 0,0 1-1,1-1 1,1 0 0,0 0-1,7 14 1,-10-27-187,-1 0-1,0 0 1,1 0 0,-1-1 0,1 1-1,0 0 1,-1-1 0,1 0 0,0 1-1,0-1 1,0 0 0,0 0 0,0 0-1,1 0 1,-1 0 0,0 0 0,0-1-1,0 1 1,1-1 0,-1 1 0,0-1-1,5 0 1,-6-31 536,-1 29-620,0 0 1,1 1-1,-1-1 0,0 1 1,-1-1-1,1 0 1,0 1-1,0-1 1,-1 1-1,1-1 0,-1 0 1,1 1-1,-1-1 1,0 1-1,1 0 1,-1-1-1,0 1 1,0 0-1,0-1 0,0 1 1,0 0-1,0 0 1,-1 0-1,1 0 1,-2-1-1,-1 0-2,0 1 1,0 0-1,0 0 1,-1 1-1,1-1 1,0 1-1,-1 0 1,-4 1-1,2-1 21,5-1-10,1 1 0,-1 0 0,1 1 0,-1-1 1,1 0-1,-1 0 0,1 1 0,-1-1 0,1 1 1,-1-1-1,1 1 0,-1-1 0,1 1 0,0 0 0,0 0 1,-1 0-1,1 0 0,0 0 0,0 0 0,0 0 1,0 0-1,0 0 0,0 0 0,0 1 0,0-1 1,1 0-1,-1 1 0,0-1 0,0 2 0,-1 4 60,1-1 0,0 1 0,0-1-1,1 1 1,0 10 0,0-15-23,0-1-30,0 0 1,0 0 0,1 0-1,-1 0 1,0 0 0,0 0-1,1 0 1,-1 0-1,1 0 1,-1 0 0,1 0-1,-1-1 1,1 1 0,0 0-1,-1 0 1,1-1 0,0 1-1,0 0 1,-1-1 0,1 1-1,0-1 1,0 1 0,0-1-1,0 1 1,0-1-1,0 0 1,0 1 0,0-1-1,0 0 1,0 0 0,0 0-1,0 0 1,0 1 0,0-2-1,1 1 1,2 0-5,0 0 0,0 0 0,0 0 0,0-1 0,0 0 0,-1 1 0,1-1 0,6-3 0,-2-2 7,1 0-1,-2 0 1,1-1-1,-1 0 1,0 0-1,0-1 1,9-15-1,-9 15-11,23-36-331,-1 0 0,24-50-1,39-102-2040,-74 156 1817,123-317-3641,-117 276 5161,15-85 1,-33 120 5561,-6 50-4759,0 18-1198,1 13-505,3 1 0,1-1-1,1-1 1,2 1 0,1-1 0,24 57-1,-25-72-97,0 1 0,-2-1-1,0 1 1,-1 0 0,-2 1-1,0-1 1,1 29 0,-4-35 29,0 1-1,-1-1 1,-3 17 0,2-25-31,0 0-1,0 0 0,-1 0 1,1 0-1,-1 0 0,-1-1 1,1 1-1,-1-1 1,-5 7-1,-17 15-981,0-1 0,-2-1 0,-1-1 0,-1-2 0,-1-1-1,0-1 1,-2-2 0,-63 26 0,24-20-2866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0.4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5049,'0'0'6818,"260"10"-5898,-206 15-424,-7 0-496,-14 3-152,-3 1-880,-26 3-1281,-4-4-1432,0-10-336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0.6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 1 4929,'0'0'6227,"-11"37"-4476,-34 121-460,41-142-1157,0 0 1,1 0 0,1 0 0,1 0 0,0 0-1,3 24 1,0-2-223,-2 2-985,0-39 737,0-5 263,-1-36-19,2-62-25,0 91 146,0 1 1,1-1 0,0 1 0,1-1 0,0 1 0,0 0-1,7-13 1,-7 19-17,0 1-1,-1-1 0,1 1 1,0 0-1,0-1 1,1 1-1,-1 1 0,1-1 1,-1 1-1,1-1 0,0 1 1,0 0-1,0 0 1,0 1-1,0-1 0,1 1 1,-1 0-1,6-1 1,10-1-153,-1 2 1,37 0-1,-33 1-173,-21 0 257,-1 0-1,1 0 1,0 0 0,-1 0-1,1 1 1,0-1 0,-1 0-1,1 1 1,0-1-1,-1 1 1,1-1 0,-1 1-1,1 0 1,-1 0 0,0 0-1,1-1 1,-1 2 0,0-1-1,1 0 1,-1 0-1,0 0 1,0 0 0,0 1-1,0-1 1,0 0 0,0 1-1,0-1 1,-1 1-1,2 1 1,-1 2-55,0 0 0,-1 0 0,1-1 0,-1 1 0,0 0 0,0 0-1,0 0 1,-1 0 0,-1 7 0,0-7 60,0 1 0,0-1 0,-1 0 0,1 0 0,-1 0-1,0 0 1,-1 0 0,1-1 0,-1 0 0,0 1 0,0-1 0,0-1 0,0 1-1,-1 0 1,0-1 0,-7 4 0,4-2-246,-1 0 0,0-1 0,-1 0 1,1 0-1,-1-1 0,1 0 0,-1-1 0,-14 2 0,1-4-2959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1.3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1 89 3353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7.8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1 9178,'0'0'11413,"-9"22"-10902,-3 9-348,2 0 0,1 1 1,1 0-1,-3 37 0,-21 158 182,10-79-1648,22-148 1292,0 0 0,0 0 0,0 0 0,0 0 0,0 1 0,0-1 0,0 0 0,0 0 0,0 0 0,0 0 0,0 0 0,0 0 0,0 0 0,0 1 0,0-1-1,0 0 1,0 0 0,0 0 0,0 0 0,0 0 0,0 0 0,0 0 0,0 0 0,0 0 0,0 1 0,0-1 0,0 0 0,0 0 0,0 0 0,1 0-1,-1 0 1,0 0 0,0 0 0,0 0 0,0 0 0,0 0 0,0 0 0,0 0 0,0 0 0,1 0 0,-1 0 0,0 0 0,0 0 0,0 0 0,0 0 0,0 0-1,0 0 1,0 0 0,0 0 0,1 0 0,-1 0 0,0 0 0,0 0 0,0 0 0,0 0 0,0 0 0,10-5-867,14-15-571,-19 16 1338,7-6 117,1 1 0,1 0 0,-1 1-1,2 0 1,-1 1 0,1 1 0,0 0 0,0 1 0,0 0 0,1 2 0,-1 0 0,1 0 0,19 1 0,-35 2-117,1 0 0,-1-1 1,0 1-1,1 0 1,-1 1-1,0-1 1,0 0-1,1 0 1,-1 0-1,0 0 0,1 0 1,-1 0-1,0 0 1,0 0-1,1 0 1,-1 1-1,0-1 1,3 5-1991,-3-5 1990,0 0 1,0 0-1,0 1 1,0-1-1,0 0 1,0 1-1,0-1 1,0 0-1,0 1 1,0-1-1,0 0 0,0 0 1,-1 1-1,1-1 1,0 0-1,0 0 1,-3 3-1106,-14 16-2282,-22 12-3737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8.1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0 256 7042,'0'0'10290,"256"-14"-9322,-138-15-640,8-10-328,50-24-552,-33 6-2457,-26 4-3152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 7138,'0'0'4657,"227"-14"-4057,-169 14-584,-7 0-16,-9 10-1801,-17 8-1439,-17 0-1297</inkml:trace>
  <inkml:trace contextRef="#ctx0" brushRef="#br0" timeOffset="1">0 560 6769,'0'0'6954,"269"-28"-6826,-118-29-128,-21 4-1624,-13-3-3057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9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518 1 9018,'0'0'11973,"-40"17"-11383,-129 59-440,151-68-206,1 2 0,1 0 0,-1 0 0,2 2-1,-19 16 1,3-2-448,-5 2-560,-42 34-2385,32-18-2905,78-40-1846,20-3 9237,-49-1-882,0 1 0,0-1 0,0 1 1,0 0-1,0 0 0,0 0 0,0 0 0,-1 1 1,1-1-1,0 1 0,-1-1 0,1 1 0,-1 0 1,5 4-1,0 4 239,-1 0 0,0 1 0,0 0 0,-1 0 0,0 0 0,-1 1 0,0-1 0,-1 1 0,0 0 0,-1 0 0,1 15 0,0 23 952,-4 70-1,0-94-1073,0-7-139,-1 1 0,-4 20 0,4-33-208,1 0 1,-1 0-1,-1 0 1,1-1 0,-1 1-1,0-1 1,0 0-1,-1 0 1,-5 6-1,8-14-117,1 1-1,-1-1 1,0 0 0,1 0-1,-1 0 1,1 0-1,-1-1 1,1 1-1,0 0 1,0 0-1,0 0 1,0-3-1,1-10-25,1-1 0,0 1 0,1 0 0,1 1-1,0-1 1,1 1 0,1-1 0,0 1 0,10-16-1,-3 7 114,2 0 0,0 2 0,2 0-1,30-31 1,-40 44 162,1 1-1,1 0 1,-1 0 0,1 1 0,0 0 0,1 0-1,-1 1 1,1 0 0,0 1 0,0 0 0,1 1-1,-1 0 1,1 0 0,0 1 0,-1 1-1,1 0 1,0 0 0,15 2 0,-25-1-4,1 0 1,-1 1 0,1-1-1,-1 1 1,0-1 0,1 1-1,-1 0 1,0 0 0,1 0-1,-1 0 1,0 0 0,0 0-1,0 0 1,0 0-1,0 0 1,0 0 0,0 0-1,0 1 1,0-1 0,0 0-1,-1 1 1,1-1 0,-1 1-1,1-1 1,-1 1 0,1-1-1,-1 3 1,2 6 201,-1 0 0,-1 0 0,0 14 0,0-9 79,0 7-269,-1-1 0,-1 1 0,-1-1 0,-1 1 0,0-1 0,-2 0 0,0 0-1,-2-1 1,0 0 0,-1 0 0,-1-1 0,-1 0 0,-18 23 0,27-39-131,-2-1 1,1 1-1,0-1 1,0 0-1,-1 0 0,1 0 1,-1 0-1,0 0 1,1-1-1,-6 2 1,8-3 75,0 1 0,0-1 1,0 0-1,0 1 0,0-1 1,-1 0-1,1 1 0,0-1 0,0 0 1,0 0-1,0 0 0,-1 0 1,1 0-1,0 0 0,0-1 0,0 1 1,0 0-1,-1 0 0,1-1 1,0 1-1,0-1 0,0 1 0,0-1 1,0 0-1,0 1 0,0-1 1,0 0-1,0 0 0,0 1 1,1-1-1,-1 0 0,0 0 0,0 0 1,1 0-1,-1 0 0,0-1 1,-1-9 54,0 0 0,1 0 1,0 0-1,0 0 0,1 0 1,1 0-1,0 0 0,1 0 1,0 0-1,0 0 0,1 0 1,0 1-1,9-18 0,6-7-618,1 0 1,37-48-1,-26 40-18,5-10 387,-2-1 1,47-105 0,-77 158 221,0 0 0,0 0 0,0 0 0,0 0 0,1 1 0,-1-1-1,0 1 1,0 0 0,0 0 0,0 0 0,1 0 0,3 1 0,4 0 87,15-3 48,0-1 1,0 0-1,32-10 1,-32 6-41,0 2 0,0 1 0,34-2 1,-45 6-73,18 0 26,-32 1-67,0-1 1,0 0 0,0 0-1,0 1 1,0-1-1,-1 1 1,1-1 0,0 1-1,0-1 1,0 1-1,0 0 1,0-1 0,-1 1-1,1 0 1,0 0 0,-1-1-1,1 1 1,-1 0-1,1 0 1,-1 0 0,1 0-1,-1 0 1,1 0 0,-1 0-1,0 0 1,0 0-1,1 2 1,1 16 303,-1 0 1,0 0-1,-2 0 0,0 1 1,-1-1-1,-1 0 0,-1 0 1,0-1-1,-1 1 0,-11 24 0,-11 22 94,16-37-608,0 0-1,-2-1 1,-1 0 0,-1-1 0,-1-1 0,-21 26 0,16-28-287,-1-1 1,-38 30-1,49-44 238,0 0 0,0-1-1,-1-1 1,0 1 0,0-2-1,-1 0 1,0 0 0,-17 4-1,28-9 170,0 1-1,0-1 1,-1 1-1,1-1 1,0 0-1,0 0 1,0 0-1,0 0 0,0 0 1,0 0-1,0-1 1,0 1-1,0-1 1,0 1-1,0-1 1,0 0-1,0 0 1,0 0-1,0 0 0,-2-1 1,2-1-37,1 1 0,-1 0-1,1-1 1,0 1 0,-1-1 0,1 0 0,0 1 0,0-1-1,1 0 1,-1 0 0,1 0 0,-1 1 0,1-7 0,-2-9-395,2 1 1,0-1 0,1 0 0,1 1-1,0-1 1,6-19 0,-6 28 381,1 1-1,0-1 1,1 1-1,0 0 1,0 0 0,0 0-1,1 1 1,0-1-1,1 1 1,0 0 0,0 1-1,0 0 1,1 0-1,8-6 1,-9 9 361,1 0 0,-1 0 0,1 1 0,0-1 0,-1 2 0,1-1 0,0 1 0,0 0 0,0 1 0,1-1 0,-1 1 0,0 1 0,0-1 0,0 1 0,0 1 0,0-1 0,-1 1 0,1 0 0,0 1 0,-1 0 0,1 0 0,-1 0 0,10 7 0,-8-4-307,1-1 0,-1 0 1,1 0-1,1-1 0,-1 0 0,0 0 0,1-1 1,0-1-1,0 1 0,0-2 0,13 2 0,15-2-2721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9.3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5705,'0'0'4257,"42"216"-4393,-42-142-864,-4-17-712,-17-15-1585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9.6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76 164 5329,'0'0'5009,"226"-114"-4465,-167 89-112,-17 11-112,-12 4-159,-18 10-161,-20 14-2377,-34 21 257,0 1-2145</inkml:trace>
  <inkml:trace contextRef="#ctx0" brushRef="#br0" timeOffset="1">0 606 3697,'0'0'4617,"59"46"-4553,-38-85-24,-4 0 96,0 8 272,-5 6 80,-3 11-128,7 6-272,1 8-88,8 0-488,5 0-1016,-9 4-1345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09.9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1 341 4449,'0'0'5289,"272"-156"-5913,-171 92-1296,-4 8-1033</inkml:trace>
  <inkml:trace contextRef="#ctx0" brushRef="#br0" timeOffset="1">869 1 4449,'0'0'6905,"143"212"-6120,-110-183-497,22-29-288,-9 0-945,-12-7-2343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5.4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0 2897,'0'0'5098,"-9"48"-4623,-3 11-215,-7 34 711,-10 124 0,14 260 3202,2-32-1168,-40-6-1814,-9-154-3595,60-302-3035,2-264-1402,0 89 2988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6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0 559 3185,'0'0'4133,"47"-17"-3005,157-56 496,-170 63-984,1 1 0,0 2 0,43-3 0,-4 0 481,317-77 2654,-167 33-2778,254-43 785,10 38-362,283 57 5,-22 1 450,-314-34-792,16-2-531,262 25-57,-621 12-399,427 21 359,-66-1-62,313-38 155,-606 3-472,302-22 246,10 28-147,-392 14-173,124 24 1,76 35-17,-149-32-4,253 31-1,-354-62 51,-30-1-5,-26 19-1099,17-10 1067,1 0-1,0 0 1,0 1 0,0 0 0,1 1 0,1 0 0,0 0-1,0 0 1,-3 12 0,-5 15 64,-13 61-1,10-10 95,-11 165 0,19 92 94,9-306-224,0-3-20,0 482 230,5-397-789,6-1 0,35 166 0,-30-217-1727,-10-47-1159,1-1-3896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6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0 131 7098,'0'0'5333,"46"24"-3738,-16-8-1272,1 1 29,-1-1 1,2-2 0,0-1 0,0-2-1,1-1 1,1-1 0,0-2-1,0-1 1,53 2 0,163-10 1489,91-20-321,485-74 420,31-4-692,109 47 570,-4 44-662,310 78-588,-957-26-525,-128-13 42,191 26 45,-7-31 24,-336-24-157,-14-1-2,37-2-1,-56 1 10,0 1-1,-1 0 0,1-1 0,0 1 0,0-1 0,0 1 0,0-1 1,-1 0-1,1 0 0,0 0 0,-1 0 0,1 0 0,0 0 1,-1 0-1,0-1 0,1 1 0,-1 0 0,0-1 0,0 1 0,1-1 1,-1 0-1,0 1 0,0-3 0,0 1-16,0-1 0,0 1 1,0-1-1,-1 0 0,1 1 0,-1-1 0,0 1 0,0-1 0,-1 0 1,0-5-1,0 7-37,1 1 1,0 0 0,-1 0 0,1 0-1,0-1 1,-1 1 0,1 0 0,-1 0-1,0 0 1,1 0 0,-1 0 0,0 0-1,0 0 1,0 1 0,0-1 0,0 0-1,1 0 1,-1 0 0,-1 1 0,1-1-1,-2 0 1,-7-4-786,0 1 1,-1 1-1,-17-4 0,-44-6-7035,4 6-2477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6:37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 96 5617,'0'0'16404,"-131"-95"-33400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2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47 4073,'0'0'11948,"-12"-9"-9941,-39-26-891,51 35-1108,0-1 0,0 1 1,-1 0-1,1 0 0,0-1 0,-1 1 0,1 0 1,0 0-1,-1 0 0,1 0 0,0 0 1,-1-1-1,1 1 0,0 0 0,-1 0 0,1 0 1,0 0-1,-1 0 0,1 0 0,0 0 0,-1 0 1,1 0-1,-1 0 0,1 0 0,0 1 0,-1-1 1,1 0-1,0 0 0,-1 0 0,0 1 0,0 12 116,1 145 1279,24 953 2187,-23-1086-5063,-1-40-1521,19-237-8426,-12 187 9547,9-75-1313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2.9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0 290 3961,'0'0'3499,"4"-33"-1753,14-102-58,-17 130-1548,-1 0-1,2 1 1,-1-1-1,0 0 1,1 1-1,0-1 0,0 1 1,0 0-1,1-1 1,5-6-1,-5 8-25,0 1 0,0 0-1,-1 0 1,1 0-1,0 1 1,1-1 0,-1 1-1,0-1 1,5 0 0,3-2 109,17-4 205,0 1 0,1 2-1,-1 0 1,1 2-1,50 1 1,-27 0 111,1271-7 2854,-417 64-3225,-826-46-245,0 5 1,-1 2 0,143 50-1,-197-53-25,-22-11 405,1 1 0,0-1 0,1 0 0,-1-1-1,0 1 1,0-1 0,1 1 0,4-1 0,-5 15-94,43 312 328,-28 4 606,-1-3-812,-1-32-2936,-17-294 2304,0 1-1,0-1 1,0 1-1,-1-1 1,1 0-1,-1 1 1,0-1-1,0 0 0,0 1 1,0-1-1,-1 0 1,1 0-1,-1 0 1,0 0-1,0 0 1,-3 3-1,2-3-224,0-1 1,-1 1-1,0-1 0,1 1 1,-1-1-1,0 0 0,0 0 1,-1-1-1,1 1 1,0-1-1,0 0 0,-8 1 1,-44 1-5054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5897,'0'0'7084,"-4"14"-6718,2-7-314,-2 5 26,1 0 1,-1 0 0,2 1-1,0-1 1,1 1 0,0 23 0,10 131 2235,-7-53 4110,-3-89-5411,-8 43 1,-1 12-69,9-63-812,0 67 224,2-76-352,0 0 0,0-1 1,0 1-1,1-1 0,0 0 1,1 1-1,0-1 0,6 12 1,-1-7-29,0 0 0,0 0 0,1-1 0,1 0 0,18 16 0,-23-23-242,1 1 0,1-1 0,-1 0 0,0-1 0,1 0 0,0 0-1,0 0 1,0-1 0,0 0 0,0 0 0,0-1 0,0 0 0,10 1 0,-9-2-424,0 0 1,0 0-1,0-1 1,0 0-1,0-1 1,0 1-1,0-2 1,-1 1-1,1-1 1,-1 0-1,0 0 1,0-1-1,0 0 1,7-5-1,34-33-7035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3.2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10282,'0'0'2761,"41"2"-1746,388 20 3072,302 55-421,398 28-1543,-958-91-2289,-29-3-3747,-52-8-6043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3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559 0 4193,'0'0'10681,"-5"29"-9441,2-5-995,-5 32 378,-23 84 0,9-72-250,-2-1 0,-3-1 0,-55 93 0,45-97-1597,-73 90-1,95-132-49,-2-1 1,0-1 0,-1-1 0,-1 0-1,-1-2 1,-41 27 0,19-25-2101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4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 1424,'0'0'7899,"0"30"-6264,-1 202 786,-6 16 378,7-246-2768,0 0-1,0 0 0,0 0 1,0 0-1,0 0 1,1 0-1,-1 0 1,1 0-1,-1 0 0,1-1 1,0 1-1,0 0 1,-1 0-1,1-1 0,1 1 1,-1 0-1,0-1 1,0 1-1,1-1 1,-1 1-1,0-1 0,1 0 1,0 0-1,-1 0 1,1 0-1,0 0 1,-1 0-1,1 0 0,0 0 1,0-1-1,0 1 1,0-1-1,3 1 0,4 0 64,1 0-1,0-1 0,0 0 0,0-1 1,16-3-1,-11 1-111,0-1 0,0-1 0,-1 0 0,0-1 0,0-1 0,0 0 0,-1-1 0,21-15 0,183-146-5364,-127 87-901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6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486 40 1224,'0'0'13103,"-35"23"-11904,-113 76-623,134-89-510,0-1-1,1 2 0,-23 22 1,19-16-25,-17 15-23,-102 101 108,131-127-107,1 0 0,-1-1 1,1 1-1,1 1 0,-1-1 1,1 1-1,-3 7 0,6-12-15,-1-1-1,0 1 0,1-1 0,-1 1 0,1-1 0,-1 1 0,1 0 1,0-1-1,0 1 0,0-1 0,0 1 0,0 0 0,0-1 1,0 1-1,0 0 0,1-1 0,-1 1 0,1-1 0,-1 1 1,1-1-1,-1 1 0,1-1 0,0 1 0,0-1 0,0 0 1,0 1-1,0-1 0,0 0 0,0 0 0,0 0 0,0 1 1,1-1-1,-1-1 0,0 1 0,1 0 0,-1 0 0,3 1 1,23 4 43,0-2 1,0 0 0,0-2-1,1-1 1,40-3 0,-8 1-29,7-2 111,66-11 0,-46 3-86,-87 11 66,1 0-1,0 0 0,-1 0 1,1 0-1,-1 0 1,1-1-1,-1 1 1,1 0-1,0 0 1,-1-1-1,1 1 1,-1 0-1,1-1 0,-1 1 1,0 0-1,1-1 1,-1 1-1,1-1 1,-1 1-1,0-1 1,1 1-1,-1-1 1,0 1-1,1-1 1,-1 1-1,0-1 0,0 0 1,0 1-1,0-1 1,1 1-1,-1-1 1,0 1-1,0-1 1,0 0-1,0 1 1,0-1-1,0 1 1,-1-1-1,1 0 0,0 1 1,0-1-1,0 1 1,0-1-1,-1 1 1,1-1-1,0 1 1,-1-1-1,1 0 1,-19-28 1313,-73-68-1036,53 58-884,1-1 1,3-1-1,-58-87 1,90 122 71,0 0 0,1 0 1,0 0-1,0 0 0,-1-6 1,2 9-54,1 1 1,-1-1 0,1 1-1,0-1 1,0 1 0,0-1 0,0 1-1,0-1 1,1 1 0,-1-1-1,1 1 1,-1-1 0,1 1 0,0 0-1,2-5 1,22-14-6830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6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848 0 720,'0'0'16774,"-37"27"-15537,-127 87-488,-14-1 267,74-48-398,18-10-217,31-22 73,1 3 0,-96 83 0,148-117-476,0 0 1,1 0-1,-1 0 0,0 0 1,1 0-1,-1 1 1,1-1-1,0 0 0,0 1 1,0-1-1,0 1 1,-1 4-1,2-5-7,0-1 1,0 0-1,0 0 1,0 1-1,0-1 1,0 0-1,1 0 0,-1 0 1,0 1-1,1-1 1,-1 0-1,1 0 1,-1 0-1,1 0 0,0 0 1,0 0-1,-1 0 1,1 0-1,0 0 1,0 0-1,0-1 0,0 1 1,0 0-1,0 0 1,0-1-1,0 1 0,0-1 1,0 1-1,0-1 1,2 1-1,21 7 31,0-1 0,0-1 1,40 4-1,81 2 249,-144-12-268,457 8 230,-374-9-185,-83 2 13,0-1 0,0 0-1,0 0 1,0 0 0,-1 0 0,1-1-1,0 1 1,0 0 0,0 0-1,0 0 1,-1-1 0,1 1-1,0 0 1,0-1 0,-1 1 0,1-1-1,0 1 1,-1-1 0,1 1-1,0-1 1,-1 0 0,1 1-1,-1-1 1,1 0 0,-1 1 0,1-1-1,-1 0 1,1 1 0,-1-1-1,0 0 1,0 0 0,1 0-1,-1 1 1,0-1 0,0 0 0,0 0-1,0 0 1,0 0 0,0 1-1,0-1 1,0 0 0,0 0-1,0 0 1,0 0 0,0 1 0,-1-1-1,1 0 1,0 0 0,-1 0-1,1 1 1,-1-2 0,-2-4 45,0 0 1,1 0-1,-2 0 1,1 1-1,-1 0 1,-4-6-1,-17-13-102,0 0-1,-2 2 0,-54-34 0,44 32-1258,-54-47 0,76 53-852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5:27.0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15427,'0'0'4281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1.3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36 128,'0'0'2433,"-42"-36"-2121,42 51-312,0-1 0,0-7-32,21-7-168,0 0-56,0 0-841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1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86 2096,'0'0'1329,"0"-64"-1361,0 53 40,0 4-8,0 4-80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2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1 1 5617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2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 5617,'-34'10'18324,"34"9"-15819,0-14-2495,1 0 0,0 0 0,0 0 0,0 0 0,1 0 0,-1 0 0,1-1 0,0 1 1,1 0-1,-1-1 0,5 7 0,41 46 229,-18-23-109,-8-6-40,-1 1 0,-1 1 0,-2 1 0,-1 0 0,-1 2 0,16 49 0,-32-81-255,5 20 607,-5-20-578,1-1 1,-1 1 0,0 0 0,0-1-1,0 1 1,0-1 0,0 1 0,0-1-1,0 1 1,0 0 0,0-1 0,0 1-1,0-1 1,0 1 0,0-1 0,0 1 0,0-1-1,-1 1 1,1 0 0,0-1 0,0 1-1,-1-1 1,1 1 0,0-1 0,-1 0-1,1 1 1,-1-1 0,1 1 0,0-1-1,-1 0 1,1 1 0,-2 0 0,-59-1-9853,27 0 3293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 8946,'0'0'5688,"-5"-1"-5448,4 1-230,0-1 0,-1 1 1,1 0-1,0 0 0,0 0 0,0 0 1,0 0-1,0 0 0,-1 0 0,1 0 1,0 1-1,0-1 0,0 0 0,0 1 1,0-1-1,0 1 0,0-1 0,0 1 1,0-1-1,0 1 0,-1 1 0,0 0 79,1 1 0,-1 0-1,1 0 1,-1 0 0,1 0-1,0 0 1,0 0 0,1 0-1,-1 3 1,-19 99 3623,-8 150 0,21-14-6498,7-241 2719,0 0 0,0 0-1,0 0 1,0 1 0,0-1-1,0 0 1,0 0 0,0 1-1,0-1 1,0 0 0,0 0-1,0 0 1,0 1 0,0-1-1,0 0 1,0 0 0,0 1-1,0-1 1,0 0 0,0 0-1,1 0 1,-1 1 0,0-1-1,0 0 1,0 0 0,0 0-1,0 0 1,1 1 0,-1-1-1,0 0 1,0 0 0,0 0-1,1 0 1,-1 0 0,0 0-1,0 0 1,0 1 0,1-1-1,-1 0 1,0 0 0,0 0-1,0 0 1,1 0 0,-1 0-1,0 0 1,0 0 0,1 0-1,-1 0 1,0 0 0,0 0-1,1 0 1,-1-1 0,0 1-1,0 0 1,0 0 0,1 0-1,-1 0 1,0 0 0,0 0-1,15-12-2224,17-28-2423,6-14-381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2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6657,'0'0'12498,"0"30"-10711,-1 10-1232,0 1 194,2 1 1,8 53 0,4 134 2267,-13-133-7208,0-46-2286,0-135-3069,0 35 5694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2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1 125 4841,'0'0'13876,"32"-7"-12223,-8 2-1383,209-37 1321,-96 20-999,-29 3-456,211-10-1,-318 29-104,0 1 0,0 0 0,-1 0-1,1 0 1,0 0 0,-1-1 0,1 1-1,-1 0 1,1 0 0,-1 0 0,0 0-1,1 0 1,-1 1 0,0-1 0,0 0-1,0 0 1,0 0 0,0 0 0,0 0-1,0 0 1,0 0 0,0 0 0,0 2-1,-3 29 719,1-28-708,1 0 1,-1 1-1,0-1 0,0 0 0,0-1 0,0 1 0,-1 0 1,1 0-1,-1-1 0,0 0 0,-4 4 0,-41 31-145,31-26 52,-139 89-3317,-8-16-7427,108-59 5571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3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328 1 3769,'0'0'12667,"-71"184"-12195,37-124-360,-3 0-112,-1-3-256,-4-4-953,4-10-567,4-19-689,13-17-687,9-7-121</inkml:trace>
  <inkml:trace contextRef="#ctx0" brushRef="#br0" timeOffset="1">429 199 5137,'0'0'11010,"210"99"-10794,-194-92-216,-3 0-648,-13 4-1072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3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487 0 3257,'-186'204'3955,"159"-169"-2924,27-35-1021,0 0-1,0 0 0,0 0 1,0 0-1,0 0 0,1 0 1,-1 0-1,0 0 1,0 0-1,0-1 0,0 1 1,0 0-1,0 0 0,0 0 1,1 0-1,-1 0 1,0 0-1,0 0 0,0 0 1,0 0-1,0 0 0,0 0 1,1 0-1,-1 1 1,0-1-1,0 0 0,0 0 1,0 0-1,0 0 0,0 0 1,0 0-1,1 0 0,-1 0 1,0 0-1,0 0 1,0 0-1,0 0 0,0 1 1,0-1-1,0 0 0,0 0 1,0 0-1,0 0 1,0 0-1,0 0 0,0 0 1,1 1-1,-1-1 0,0 0 1,0 0-1,0 0 1,0 0-1,0 0 0,0 0 1,0 1-1,0-1 0,0 0 1,0 0-1,-1 0 1,1 0-1,0 0 0,0 0 1,0 0-1,0 1 0,0-1 1,0 0-1,0 0 0,0 0 1,0 0-1,36-6 1962,1 1 0,53 0 0,22 5-1254,-121 23-831,-17 3 125,0-1 0,-2-2 0,-54 36 0,23-17 5,-41 29 6,-91 73 36,188-141-52,1-1 0,-1 0 0,0 1 0,1-1 0,-1 1 0,1 0 0,0 0 0,0 0-1,0 0 1,0 0 0,1 0 0,-1 0 0,-1 7 0,26-9 415,-1-2-293,1-2-1,-1 0 0,-1-1 0,1-1 1,-1-1-1,40-17 0,121-70 39,-161 82-161,328-189-1327,-333 192-4658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3.9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1 5529,'0'0'6141,"-3"37"-3619,-23 238 2726,14 95-1850,6-125-3707,6-233-371,-1 0 0,0 0-1,-4 19 1,4-31 621,1 1-1,0-1 1,0 0-1,0 0 0,0 1 1,0-1-1,0 0 1,-1 0-1,1 1 1,0-1-1,0 0 1,0 0-1,-1 0 0,1 0 1,0 1-1,0-1 1,-1 0-1,1 0 1,0 0-1,0 0 1,-1 0-1,1 0 1,0 0-1,0 1 0,-1-1 1,1 0-1,0 0 1,-1 0-1,1 0 1,0 0-1,0 0 1,-1-1-1,1 1 0,0 0 1,-1 0-1,1 0 1,0 0-1,0 0 1,-1 0-1,1 0 1,0 0-1,0-1 0,-1 1 1,1 0-1,0 0 1,0 0-1,0-1 1,-1 1-1,1 0 1,0 0-1,0 0 0,0-1 1,0 1-1,0 0 1,-1 0-1,1-1 1,0 1-1,0 0 1,0 0-1,0-1 0,-3-7-564,0 0 0,1 0 0,0 0 0,0-1 0,1 1-1,-1-10 1,-1-12-610,-29-193-3773,19 116 2323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4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285 1 2393,'0'0'13234,"-104"180"-12666,66-116-287,0 0-281,4 0-681,1-11-623,12-11-968,4-17-1585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4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1 312 6537,'0'0'9762,"256"-67"-9025,-151 28-329,4-7 72,-4 3-256,-17 4-216,-13 7 8,-24 8-16,-18 10-1825,-28 6-1223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4.9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391 1 7354,'0'0'5298,"-1"34"-3250,-3 220 1860,6-106-2104,-6 187-897,3-314-1135,-2 1 0,0-1-1,-1 1 1,-2-1-1,0-1 1,-1 1 0,-1-1-1,-19 35 1,24-50 1,0-1 1,0 0-1,0 1 0,-1-2 1,1 1-1,-1 0 0,0-1 1,-1 0-1,1 0 0,0 0 1,-1 0-1,1-1 0,-1 1 1,0-1-1,0 0 0,0-1 1,0 1-1,0-1 0,-1 0 0,1-1 1,0 1-1,0-1 0,-1 0 1,1 0-1,0 0 0,0-1 1,-1 0-1,1 0 0,0 0 1,0-1-1,0 0 0,0 0 1,0 0-1,1 0 0,-1-1 1,1 0-1,-1 0 0,1 0 0,0 0 1,0-1-1,-6-7 0,-8-13-1173,2-2-1,0 0 1,-16-39-1,5-6-1452</inkml:trace>
  <inkml:trace contextRef="#ctx0" brushRef="#br0" timeOffset="1">0 638 2200,'0'0'11019,"55"50"-10595,-17-18-392,-5-4-32,1-7-1392,-13-6-2009,-9-12-544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5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6577,'0'0'7762,"28"16"-6775,8 6-697,4 3 147,1-1 0,55 22-1,21-4 597,-84-33-929,-1 2 0,-1 1 0,0 2 1,-1 1-1,39 25 0,-65-36-144,0-1 0,-1 1 0,1-1 0,-1 1 0,0 0-1,0 0 1,-1 1 0,1-1 0,-1 0 0,0 1 0,0-1 0,0 1 0,-1 0 0,0 0 0,0 0 0,0 0 0,0 0-1,-1 0 1,0 0 0,0 0 0,0 0 0,-1 0 0,1-1 0,-1 1 0,0 0 0,-1 0 0,1 0 0,-1-1-1,0 1 1,0 0 0,0-1 0,-1 0 0,-3 6 0,-6 2-63,1 0 0,-2-1 0,0 0 0,0 0 0,-25 14 0,-82 39 21,72-40 141,23-13-44,18-8-16,0 0 0,0 1-1,0 0 1,-9 7 0,15-9-9,0 1-1,0 0 1,0 0 0,0 1 0,0-1 0,1 0-1,-1 0 1,1 0 0,0 0 0,0 1 0,0-1-1,0 0 1,1 0 0,-1 0 0,1 0 0,1 5 0,1-3 11,-1 1 1,1-1 0,0 0 0,0 0 0,0-1 0,1 1 0,0 0 0,0-1 0,0 0 0,0 0 0,6 3 0,57 39 196,-50-36-111,20 11 95,-24-15-123,-1 1 0,23 16 1,-35-22-73,1 0 0,0-1 0,-1 1 0,1 0 0,-1 0 0,1 0 0,-1 0 0,1-1 0,-1 1 0,0 0 0,1 0 0,-1 0 0,0 0 0,0 0 0,0 0 0,0 0 0,0 0 1,0 0-1,0 0 0,0 0 0,0 0 0,0 0 0,0 0 0,-1 0 0,1 0 0,-1 1 0,-14 23-233,-3-8 154,0-1 0,-24 16 0,25-21 102,1 2 1,0 0 0,1 1-1,-15 16 1,29-28 286,6-4-138,25-8 19,0 2 1,0 1-1,0 1 1,47-3-1,-16 8 1239,0 2 0,97 16 1,-103-9-1241,0-2 0,0-3 1,1-2-1,62-7 1,-50-6-2682,2-8-3924,-18 1-1703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07:25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13723,'0'0'13299,"71"39"-32391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4241,'0'0'9994,"58"181"-8954,-45-110-504,-5 7-352,-3 3-184,-5 22-800,0-22-1488,0-21-2833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805 259 4001,'0'0'4234,"-3"-26"-3230,-11-80 202,10 74 226,0 7 2853,3 24-4136,0 0 0,0 1 0,0-1 0,0 0 0,0 1 1,0-1-1,0 1 0,0-1 0,0 1 0,0-1 0,0 1 0,0 0 0,0 0 0,-2-1 0,-3 0-362,-44-14 939,-89-21-173,118 32-554,1 1 1,-1 2-1,0 0 0,0 1 1,-21 2-1,30 1 4,-1 0 0,1 0 1,0 2-1,0-1 0,0 1 0,1 1 0,0 0 0,0 1 0,0 0 0,1 0 0,0 1 1,0 1-1,1 0 0,0 0 0,-10 13 0,-7 12 19,2 1 0,1 1 1,-24 51-1,25-41 39,2 0-1,2 2 1,-13 57 0,22-69 19,2 1 1,2-1-1,1 1 1,2 0-1,3 41 0,0-72-49,-1-1-1,1 1 1,0 0-1,0 0 0,0-1 1,1 1-1,0 0 1,0-1-1,0 1 1,1-1-1,0 0 0,0 0 1,0 0-1,1 0 1,-1-1-1,1 0 1,0 1-1,5 3 0,-1-3 18,0 0 1,0-1-1,0 0 0,1 0 0,0-1 0,-1 0 0,1-1 0,0 0 0,0 0 0,17 1 0,-1-2 23,0-1-1,-1-1 1,1 0-1,0-2 0,-1-1 1,1-1-1,-1-2 1,0 0-1,-1-1 1,0-1-1,0-1 1,26-17-1,-15 6-39,-1-1 0,-1-2 0,-1-2 0,-1-1 0,-1-1 0,46-59 0,-63 73-39,-1-1 0,-1 0-1,0-1 1,-1-1 0,-1 1 0,-1-1 0,0 0 0,-1-1 0,-1 0 0,0 0 0,-2 0 0,0 0 0,-1-1 0,0-19 0,-2 34-32,0 1-1,0-1 0,0 0 0,-1 1 0,1-1 0,-1 1 0,0-1 0,0 1 0,0-1 0,0 1 0,0-1 0,-1 1 0,-3-5 1,3 6-82,-1-1 0,1 1 1,-1 1-1,1-1 0,-1 0 1,0 1-1,0-1 1,0 1-1,0 0 0,0 0 1,0 0-1,0 0 1,0 0-1,0 1 0,0 0 1,-1-1-1,-2 1 1,-6 0-913,0 0 1,1 1-1,-1 1 1,0-1-1,1 2 1,0 0 0,-1 0-1,1 1 1,-20 10-1,-30 18-6529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3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1188 0 1032,'-4'3'11965,"-79"60"-7951,-119 115-1,-61 95-2798,172-176-844,-187 216-593,115-93-5154,104-128-480,14-24-67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4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802 316 6625,'0'0'2814,"-5"-36"-1493,-19-116-412,23 146-877,-1 0 1,1 0-1,-1-1 0,0 1 1,0 0-1,0 1 0,-1-1 1,0 0-1,0 1 0,-1 0 1,1-1-1,-1 1 0,0 1 0,-1-1 1,1 0-1,-1 1 0,0 0 1,0 0-1,0 1 0,-7-4 1,0 3-8,1 0 1,0 2 0,-1-1 0,1 1 0,-1 1 0,0 0 0,-21 2-1,28-1-16,-11 1-6,0 0 1,1 2-1,-1 0 1,1 0 0,0 2-1,0 0 1,0 0-1,1 2 1,0 0 0,0 0-1,0 1 1,-20 17-1,0 2 13,1 3 0,1 0-1,-37 49 1,40-44-10,2 1-1,2 1 1,-30 57 0,45-73-6,1 0 1,0 1-1,2 0 1,0 1 0,2-1-1,0 1 1,2 0-1,-2 35 1,5-56-1,0-1 0,1 1 0,-1-1 0,0 1-1,0-1 1,1 1 0,-1-1 0,1 1 0,-1-1 0,1 0 0,-1 1-1,1-1 1,0 0 0,0 0 0,0 1 0,0-1 0,0 0 0,0 0 0,0 0-1,0 0 1,0 0 0,2 1 0,1 0 1,-1-1 0,1 1 0,-1-1 0,1 0 0,0 0 0,0 0 0,-1 0 0,1 0 0,4-1 0,3 0 16,-1 0 1,1-1 0,0 0 0,-1 0-1,1-1 1,16-6 0,-10 1 4,0-2 0,0 0 0,0 0 0,19-17 0,61-53-128,-68 54-22,51-44-1306,-14 8-2285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4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1284 1 6217,'0'0'8952,"-38"33"-8608,1-3-266,-9 8 24,2 2 0,2 2 0,-63 78 0,-639 945-1407,577-786-6305,106-188 710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4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757 313 7178,'0'0'7233,"-18"-34"-5586,-57-111-801,69 132-805,-1-1 1,0 2 0,-1-1 0,-1 1-1,0 0 1,0 1 0,-13-12 0,17 20-44,0 0-1,0 0 1,0 1 0,-1 0 0,1-1 0,-1 2 0,1-1 0,-1 1 0,0 0 0,1 0 0,-1 0 0,0 1 0,0 0 0,1 0 0,-10 1 0,6 0-15,0 1 0,0 0-1,0 0 1,1 0 0,-1 1 0,1 1 0,-1-1-1,1 1 1,0 1 0,0 0 0,1 0-1,0 0 1,0 1 0,-8 7 0,-8 11-22,0 2-1,-28 41 1,50-65 38,-34 49-2,3 2 0,2 1 1,2 2-1,3 0 1,2 2-1,3 1 1,2 0-1,3 1 1,3 1-1,2 0 0,3 0 1,1 72-1,6-121 3,0 0 0,0 0 0,2 0 0,-1 0 1,1 0-1,6 16 0,-7-24 1,1-1 0,0 0 0,0 1 0,0-1 0,0 0 0,0 0 0,0 0 0,1 0 1,0-1-1,-1 1 0,1-1 0,0 1 0,0-1 0,1 0 0,-1 0 0,0-1 0,1 1 0,-1-1 0,1 1 1,-1-1-1,1 0 0,-1 0 0,7 0 0,-3 0 7,1-1-1,-1 1 1,1-2-1,0 1 1,-1-1 0,1 0-1,-1 0 1,1-1 0,-1 0-1,0-1 1,1 0 0,-1 0-1,0 0 1,-1-1 0,1 0-1,-1 0 1,0 0-1,11-11 1,3-4 15,-1-2 0,-1 0-1,29-45 1,4-14-774,49-107 1,-15 1-4840,-44 88 9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5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1314 1 5369,'0'0'6922,"-239"219"-6138,159-116-288,-12 17-32,-9 8 72,-12 14 48,-5 6-288,-3 8-152,3-4-72,17-10-72,22-11 0,7-3-1712,22-36-801,21-39-5312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5.6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592 348 2849,'0'0'8535,"-15"-33"-8007,-50-107-531,60 126-49,0 1-1,-1 0 0,-1 1 1,0-1-1,-11-12 0,15 22 44,0 1 0,-1-1-1,1 1 1,-1 0-1,1 0 1,-1 1-1,0-1 1,1 1 0,-1 0-1,0 0 1,0 0-1,0 0 1,0 1-1,0-1 1,0 1 0,-5 0-1,2 0 2,-1 1 0,1-1 0,-1 1-1,0 0 1,1 1 0,0 0 0,-1 0 0,1 0-1,0 1 1,0 0 0,1 1 0,-1 0 0,1 0-1,-1 0 1,1 0 0,-6 6 0,-8 10 3,1 0 1,0 1-1,-16 25 1,9-10 17,2 0 0,2 2 1,1 0-1,-22 57 0,34-72 27,2 1-1,0 0 0,1 1 1,1 0-1,2 0 0,0 0 1,2 0-1,0 0 0,4 26 1,-2-45-21,0-1 1,1 1-1,-1-1 0,1 1 1,0-1-1,0 0 1,1 0-1,0 0 0,-1 0 1,2 0-1,-1 0 1,1-1-1,-1 0 0,1 1 1,0-2-1,1 1 1,-1 0-1,1-1 1,-1 0-1,1 0 0,0 0 1,0 0-1,1-1 1,-1 0-1,0 0 0,1-1 1,5 2-1,7 1 56,1-1-1,-1-1 1,1-1-1,0 0 0,0-1 1,-1-1-1,24-5 1,-30 4-22,-1-1 0,1-1 1,-1 0-1,1-1 0,-1 0 1,0-1-1,-1 0 0,1 0 1,-1-1-1,-1-1 0,17-15 1,1-5 21,-1-2 0,32-46 0,108-182-260,-147 226 74,83-141-1755,-9 3-2759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6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1728,'0'0'9956,"22"30"-8409,251 389 2295,-230-346-3219,227 380 2046,27-15-1788,-294-435-947,24 34 187,2-2 0,33 32 0,-50-56-475,0-1 0,0-1 0,24 14 0,-27-18-366,-1-1-1,1-1 1,0 1 0,0-1-1,0-1 1,1 0 0,10 1-1,11-1-5441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6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730 200 7890,'0'0'3356,"-46"-30"-2213,-155-93-206,186 115-851,0 0 1,0 1 0,0 1-1,-25-7 1,30 11-45,0 1-1,0 0 1,0 1-1,-16 0 1,-2 1 2,18-1-33,1 0 0,-1 1-1,0 1 1,1-1 0,-1 1 0,1 1-1,-1 0 1,1 0 0,0 1 0,0 0-1,-12 9 1,9-5 5,0 1 0,1 1-1,1 0 1,-1 0 0,2 1-1,0 1 1,-11 15 0,10-9 48,0-1 0,2 1 0,0 1 0,1-1 0,0 1 0,2 1 1,0-1-1,1 1 0,1 0 0,1 0 0,1 37 0,1-47 16,0 0 1,1 0-1,0 0 0,1 0 0,0 0 1,0 0-1,1 0 0,5 11 0,-6-16-33,1 0-1,1 1 0,-1-1 0,1 0 0,0-1 0,0 1 0,1-1 0,-1 0 0,1 0 0,0 0 0,0 0 1,0-1-1,0 0 0,9 4 0,1-2 29,0 0-1,0-1 1,1-1 0,0 0-1,0-1 1,0 0 0,0-2-1,0 0 1,0 0 0,0-2-1,0 0 1,0-1 0,-1 0-1,1-1 1,-1-1 0,0-1-1,23-11 1,-4-3-227,-1-1 0,-1-2 1,-1-1-1,53-54 0,-64 56-1455,-2 1 1,0-2-1,-2 0 0,17-31 1,-17 12-3970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6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1025 1 2136,'0'0'12315,"-24"28"-10847,20-22-1385,-48 58 1270,-79 127 0,-57 130-61,-209 380-2327,230-382-6856,106-200 2794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0 471 7890,'0'0'2576,"286"-53"-3272,-219 35-1416,-17-3-2169</inkml:trace>
  <inkml:trace contextRef="#ctx0" brushRef="#br0" timeOffset="1">722 0 4409,'0'0'14571,"193"216"-13747,-164-163-376,-8-3-232,-12 6-136,-9 5-80,0 2-336,-38 12-912,-25 20-1096,4-17-937,13-18-3097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7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459 356 8170,'0'0'5736,"-4"-35"-5084,-13-114-381,15 138-259,0 0 0,-1 1 0,0-1 0,0 1 0,-1 0 1,-1-1-1,-6-10 0,8 16-19,-1-1-1,0 1 1,0 0-1,0 1 1,-1-1-1,0 1 1,0 0 0,0 0-1,-11-6 1,6 5-11,-1 1 0,0 0-1,-1 1 1,1 0 0,0 1 0,-1 1 0,0-1 0,1 2 0,-1 0 0,-22 2-1,25-1 18,0 1-1,0 0 1,0 0-1,0 0 1,1 1-1,-1 1 1,1 0-1,0 0 1,0 0-1,0 1 1,1 0-1,-1 1 1,1-1-1,1 1 1,-1 1-1,1-1 1,0 1-1,0 0 1,-9 16-1,9-12 14,1-1 0,-1 1 0,2 1 0,-1-1 0,2 1 0,-1 0-1,2 0 1,0 0 0,0 0 0,1 0 0,0 0 0,1 0 0,1 1 0,3 20-1,-3-28 4,1 1-1,0-1 1,0 1-1,0-1 1,1 0-1,-1 0 0,1 0 1,0 0-1,1 0 1,-1-1-1,1 0 0,0 1 1,0-1-1,1-1 1,-1 1-1,1-1 0,0 1 1,0-1-1,0-1 1,0 1-1,7 2 0,4 1-5,0-2-1,0 1 1,0-2-1,0 0 1,1-1-1,22 0 1,-16-3-106,0 0 1,-1-2-1,0 0 1,1-2-1,-1 0 1,-1-2 0,1 0-1,-1-1 1,25-15-1,-1 0-1106,42-30 1,33-31-3604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7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1896,'0'0'11307,"214"185"-9083,-142-76-455,3 26-609,18 35-192,-14-7-152,-3 3-504,-9-10-296,-17-35-16,5-1-1888,4-14-1329,-13-35-3336,-13-29 1304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7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460 253 5337,'0'0'8395,"-26"-35"-7020,-85-109-599,106 137-745,-1 0 0,0 0-1,0 1 1,-1 0-1,0 0 1,0 1 0,0 0-1,-1 0 1,-15-7-1,17 10-24,-1 0-1,0 1 1,0 0-1,0 0 1,0 0-1,0 1 1,0 0-1,-7 2 1,-4-2-2,13 1-9,-1-1 0,1 1 0,0 0 0,0 0 0,0 1 0,0-1-1,0 1 1,0 0 0,1 1 0,-1-1 0,0 1 0,1 0-1,0 0 1,-4 4 0,1-1-9,1 1 0,0-1 1,0 2-1,1-1 0,0 0 0,0 1 0,-6 15 0,6-10 21,0 0 0,1 0 0,0 0-1,2 0 1,-1 0 0,1 1 0,1-1 0,1 1-1,0 0 1,0-1 0,4 18 0,-3-28 2,0-1 0,0 1 0,0-1 0,0 1 1,1-1-1,-1 0 0,1 0 0,0 1 0,0-1 0,-1 0 1,1-1-1,0 1 0,1 0 0,-1-1 0,0 1 0,0-1 0,1 1 1,-1-1-1,1 0 0,-1 0 0,1 0 0,0-1 0,-1 1 1,1-1-1,3 1 0,10 2 2,1-2 0,31 0 0,-35-1-19,-5 0-116,0 0 0,0-1 1,0 0-1,0-1 0,0 1 1,0-2-1,0 1 0,-1-1 1,1 0-1,-1-1 0,12-6 1,-9 2-947,0 0 0,0 0 1,-1-1-1,0 0 0,-1 0 1,13-20-1,2-10-4302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8.1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760 0 2152,'0'0'12739,"-72"113"-10554,9-31-577,-4 10-624,-4 14-560,-1 8-248,-3 9-176,8 8-176,0 4-1560,-17 35-1657,21-28-1736,4-33 160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8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491 546 8218,'0'0'3854,"-26"-41"-3063,-86-135-382,72 110-303,35 56-90,0 0 1,-1 0-1,-1 1 1,0 0-1,0 1 1,-10-10 0,13 14 13,-1 0 1,0 0 0,0 1 0,0 0 0,0 0-1,0 0 1,-1 1 0,1 0 0,-1 0-1,0 0 1,1 1 0,-1 0 0,0 0 0,0 0-1,0 1 1,0-1 0,0 1 0,0 1 0,0-1-1,0 1 1,0 0 0,1 1 0,-1-1 0,0 1-1,1 1 1,-1-1 0,1 0 0,0 1-1,0 0 1,0 1 0,0-1 0,0 1 0,-5 5-1,2 2 114,1-1 0,0 1-1,1 0 1,0 0 0,1 1-1,0 0 1,1 0 0,0 0-1,-3 20 1,3-6 213,1 1 0,1-1 0,3 45 0,-1-64-316,1-1 0,-1 0 0,2 1-1,-1-1 1,1 0 0,0 0 0,0 0 0,1 0 0,-1 0 0,1 0-1,1-1 1,-1 1 0,1-1 0,0 0 0,0 0 0,0-1 0,1 1-1,0-1 1,6 5 0,-1-3-21,0 0-1,0-1 0,1 0 1,0-1-1,0 0 1,0 0-1,0-2 1,0 1-1,1-1 1,11 0-1,-1 0-14,0-1-1,0-1 1,-1-1 0,1 0 0,0-2-1,-1-1 1,0 0 0,0-2-1,0 0 1,0-2 0,-1 0 0,20-12-1,-7 1-458,-1-3-1,-1 0 1,-1-2-1,31-31 1,-13 6-1433,52-71 1,-2-17-2599,-19 8-633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8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6089,'0'0'6042,"67"212"-4098,-42-105 24,5 13-543,-1 4-473,0-7-568,5-11-328,-5-10-56,5-11-1120,-5 7-2169,-4-25-2648,-4-21 608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9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550 222 5073,'0'0'8858,"-44"-34"-8325,-143-106-341,176 133-176,0 0 0,-1 0 0,1 1 0,-1 1-1,-18-6 1,24 9-10,-1 1 0,1 0 1,0 1-1,-1-1 0,0 1 0,-9 2 0,-4-1-4,14-1 2,-1 1 0,1 0 0,0 0 0,0 0 0,1 1-1,-1 0 1,0 0 0,0 0 0,1 1 0,0 0-1,-1 0 1,1 0 0,0 1 0,0-1 0,1 1 0,-1 0-1,1 1 1,0-1 0,0 1 0,0 0 0,1 0-1,0 0 1,0 0 0,0 1 0,0-1 0,1 1-1,-2 9 1,-3 8 20,1 1-1,1 0 1,2 0-1,0 0 1,2 41 0,1-54 4,0 1 1,1-1 0,0 1 0,1-1 0,0 0 0,8 22 0,-7-26-9,1 0-1,-1-1 1,1 1-1,0-1 0,1 0 1,-1 0-1,1-1 1,1 0-1,-1 1 1,1-2-1,10 8 1,-7-6-41,0 0-1,1-1 1,0 0 0,0-1 0,0 0 0,1-1 0,-1 0 0,1 0 0,0-1 0,0-1 0,0 0 0,0 0 0,0-1 0,0 0 0,-1-1 0,1 0-1,0-1 1,0 0 0,0-1 0,-1 0 0,0-1 0,1 0 0,-1-1 0,12-7 0,20-21-1373,-2-2 1,-1-2-1,41-51 0,2-17-3656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9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643 0 4873,'0'0'6641,"-84"202"-4904,46-103-281,-8 14-392,-13 18-199,-4 15-313,-4 2-408,-4 8-144,-17 39-912,16-36-2057,18-31-2744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09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558 395 3721,'0'0'9050,"-14"-32"-7894,-44-110-172,43 105-772,-26-53 88,36 82-296,0 0 1,0 0 0,-1 1-1,0 0 1,0 0-1,0 0 1,-9-5-1,11 9-9,0-1-1,-1 1 0,0 1 1,1-1-1,-1 0 0,0 1 0,-1 0 1,1 0-1,0 1 0,0-1 1,-1 1-1,1 1 0,-1-1 1,1 1-1,-1-1 0,1 2 1,-1-1-1,1 0 0,-1 1 0,1 0 1,-9 3-1,5 0 0,1-1-1,-1 1 1,1 1-1,0-1 1,0 2-1,1-1 1,0 1-1,0 0 1,0 0-1,0 1 1,1 0-1,-6 8 1,-8 15 18,2 0-1,0 1 1,2 1 0,2 1-1,0 0 1,3 0 0,0 1-1,3 1 1,0 0 0,3 0 0,1 1-1,0 61 1,4-92 3,0 0-1,1 0 1,-1 0-1,1 0 1,0 0 0,0 0-1,1 0 1,0 0 0,-1 0-1,2-1 1,-1 1 0,0 0-1,1-1 1,0 0-1,0 0 1,0 0 0,1 0-1,6 6 1,-3-6-2,-1 0 1,1 0-1,0 0 1,1-1-1,-1 0 0,0-1 1,1 0-1,0 0 1,-1 0-1,1-1 0,14 0 1,-17 0-19,14 0-7,0 0 0,-1-1 0,20-3 0,-30 2-80,0-1 0,0 0 1,0 0-1,0-1 0,-1 0 0,1-1 0,-1 0 0,0 0 1,0 0-1,9-8 0,19-20-1779,-1-1 1,-2-2 0,29-40-1,8-23-4609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0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6729,'0'0'5338,"189"187"-2954,-131-77-223,1 21-521,-4 14-352,-5 1-112,0-1-439,1-14 7,-5-11-512,-4-13-232,-4-15-608,-1 3-2369,-3-24-3048,-13-25 920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6745,'0'0'4673,"286"4"-4425,-190-4-71,-8-7-89,-8 0-32,-25 3-56,-13 0-8,-21 4-305,-17 0-839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9922,'0'0'2809,"193"25"-12931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0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410 223 10154,'0'0'10122,"-36"-35"-9867,-116-106-227,145 134-33,0 1 0,0 0-1,-1 1 1,0 0 0,0 0 0,-12-5 0,18 9-4,0 1 1,0 0 0,0-1-1,-1 1 1,1 0 0,0 0 0,0 0-1,0 0 1,0 0 0,-1 1 0,1-1-1,0 1 1,0-1 0,-3 2-1,-1 0-25,1 0 11,0 1 0,1-1-1,-1 1 1,1 0-1,-1 0 1,1 0 0,0 0-1,1 1 1,-1 0-1,0 0 1,1 0 0,0 0-1,0 0 1,0 1-1,1-1 1,-1 1-1,1 0 1,-2 6 0,-4 12-22,1 0 0,-6 38 0,13-58 42,-8 44 1,3 0 1,2 1 0,1-1-1,9 75 1,-5-106 37,1 0 0,0 0 0,1 0 0,1 0 0,1-1 0,13 26 0,-16-33-21,2-1 1,-1-1-1,1 1 0,0 0 1,0-1-1,0 0 0,1 0 1,0-1-1,0 0 0,1 0 1,0 0-1,-1-1 0,2 0 1,-1 0-1,10 4 0,-10-6-37,0 0 0,0 0 1,0 0-1,0-1 0,0 0 0,0 0 0,1-1 0,-1 0 0,0 0 0,0-1 0,0 0 0,0 0 0,0-1 0,0 0 1,11-4-1,0-6-548,-1-1 0,0-1 0,-1 0 0,0-2 0,-1 1 0,-1-2 0,18-26 0,21-41-5318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7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1074 0 4481,'0'0'10266,"-251"230"-10034,146-148-104,-21 10-40,-17 3-88,5 5-360,12-15-936,29-15-1233,34-27-775,38-32-513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8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 56,'0'0'8498,"67"188"-6634,-67-89-15,-13 11-193,-20-4-736,8-7-584,4-18-336,12-17-144,9-53-1400,21-29-6130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8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28 3401,'0'0'9383,"40"-4"-9163,132-13-151,-155 16-66,-2-1-11,1 0-1,-1 1 1,0 1 0,1 0-1,-1 1 1,18 4-1,-29-5 4,-1 1-1,0 0 1,1 0-1,-1 1 1,0-1-1,0 1 0,0 0 1,0-1-1,0 1 1,0 1-1,0-1 0,-1 0 1,1 1-1,-1-1 1,0 1-1,1 0 1,1 3-1,-2-1-10,1 0 1,-1 0-1,0 0 1,0 1-1,-1-1 0,1 0 1,-1 1-1,-1 0 1,1 10-1,-1-5-3,0 1 1,-1-1-1,-1 0 0,0 0 0,-1 0 0,0 0 1,0 0-1,-1-1 0,0 1 0,-8 11 1,-5 2-97,-1-1 1,-1-1-1,-2 0 1,1-2 0,-2 0-1,-1-2 1,-1 0-1,0-2 1,-35 19-1,49-30-433,0 0 0,-1 0 0,0-1 0,0-1 0,0 0 0,0 0 0,0-1 0,-1 0-1,1-1 1,-22-1 0,31 0 364,0 0 0,-1 0 0,1 0 0,0-1 0,0 1 0,-1-1 0,1 1 0,0-1 0,0 0 0,0 0 0,0 0 0,0 0 0,0 0 0,0 0 0,0-1 0,0 1 0,1-1 0,-1 1 0,1-1 0,-1 0 0,1 1 0,-1-1 0,1 0 0,0 0 0,-2-3 0,-7-23-413</inkml:trace>
  <inkml:trace contextRef="#ctx0" brushRef="#br0" timeOffset="1">64 382 280,'0'0'360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8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252 26 2264,'-32'-5'3616,"32"5"-3577,1 0 0,-1 0 0,0 0 0,0 0 1,0 0-1,0 1 0,0-1 0,0 0 0,0 0 0,0 0 0,0 0 0,0 0 1,0 0-1,0 1 0,0-1 0,0 0 0,0 0 0,0 0 0,0 0 0,0 0 1,-1 0-1,1 1 0,0-1 0,0 0 0,0 0 0,0 0 0,0 0 1,0 0-1,0 0 0,0 0 0,0 0 0,0 1 0,-1-1 0,1 0 0,0 0 1,0 0-1,0 0 0,0 0 0,0 0 0,0 0 0,-1 0 0,1 0 0,0 0 1,0 0-1,0 0 0,0 0 0,0 0 0,0 0 0,-1 0 0,1 0 0,0 0 1,0 0-1,0 0 0,0 0 0,0 0 0,0 0 0,-1 0 0,1 0 0,0 0 1,0 0-1,0 0 0,0-1 0,0 1 0,-1 0 0,13 5 765,72-1 767,109-10-1,-71-5-1508,83-4-199,-202 15 135,-1 0 0,1 0 0,0 0-1,-1 0 1,1 1 0,-1-1 0,1 1-1,-1 0 1,1 0 0,-1 0 0,3 1 0,-4-2 2,-1 1 0,1 0 1,0 0-1,-1-1 1,1 1-1,-1 0 1,0 0-1,1 0 1,-1 0-1,0 0 0,0-1 1,1 1-1,-1 0 1,0 0-1,0 0 1,0 0-1,0 0 1,0 0-1,0 0 0,0 0 1,0 0-1,-1-1 1,1 1-1,0 0 1,0 0-1,-1 0 1,1 0-1,-1 0 0,1-1 1,-1 1-1,1 0 1,-1 0-1,1-1 1,-1 1-1,-1 0 1,-5 7 15,0 0 0,-1 0 0,0-1 0,0-1 0,-1 1 1,0-1-1,0-1 0,-1 0 0,-9 4 0,3 0-3,-262 127 121,204-105-1322,-141 39 1,113-50-1850,19-16-725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9.0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1 1280,'0'0'7978,"-17"258"-5978,-13-148-207,1 7-673,4 0-424,4-8-464,4-9-232,0-15 0,5-18-560,3-25-664,9-20-577,-4-107-6432,4-7 5120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9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1 288 272,'0'0'6485,"16"33"-5368,48 105-117,-61-131-913,0 0 0,0 1 0,-1-1 0,0 1 1,0-1-1,-1 1 0,0 0 0,0 0 0,-1 0 0,-1 13 0,0-1 82,0-2-18,0-14-133,1 0 0,0 0 0,-1 0 0,1 0-1,1 0 1,-1 0 0,0 0 0,3 8 0,-2-13-27,0 1-1,0 0 1,-1 0 0,1-1-1,0 1 1,0 0 0,0-1 0,0 1-1,-1-1 1,1 1 0,0-1-1,-1 0 1,1 1 0,0-1 0,-1 0-1,1 1 1,-1-1 0,1 0-1,-1 0 1,1 1 0,-1-1 0,1 0-1,-1 0 1,0 0 0,1-1-1,52-127-1705,19-42 566,-55 137 1044,2 0 1,1 1 0,36-44-1,-46 65 156,0 0 1,1 1-1,1 1 1,0 0-1,0 0 0,1 1 1,0 1-1,1 0 0,0 1 1,0 0-1,22-6 1,4 4 151,1 2 0,0 2 0,0 2 0,57 2 0,-98 1-202,14 0 23,0 0 0,0 1 0,0 0 0,0 1 1,0 1-1,0 0 0,-1 1 0,1 0 0,-1 1 0,0 1 0,0 0 1,-1 1-1,0 0 0,0 0 0,-1 2 0,1-1 0,-2 2 0,12 11 1,-18-16 95,0 1 1,0-1 0,0 1 0,-1 0-1,0 1 1,0-1 0,0 0 0,-1 1-1,0 0 1,0-1 0,-1 1 0,1 0-1,-2 0 1,1 0 0,-1 0 0,0 0-1,0 0 1,-1 0 0,0 0 0,0 0-1,-4 11 1,-2-7-54,-1-1-1,0 0 1,0-1-1,-1 0 1,0 0-1,0-1 1,-1 0-1,-16 10 1,-19 11-622,-1-2 0,-71 31 1,-6-8-2298,8-12-911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19.7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0 341 3457,'0'0'5377,"294"-163"-4665,-219 120-464,-7 8-248,-22 6-56,-34 1-856,-12 7-1137,0 0-1671</inkml:trace>
  <inkml:trace contextRef="#ctx0" brushRef="#br0" timeOffset="1">374 1 96,'0'0'7442,"-34"194"-6306,34-151-272,0-4-488,0-11-376,0-7-216,0-13-952,4-47-2529,9-7 216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0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1 157 240,'138'-110'504,"-108"85"1129,-5 7-329,0 15-160,-8 3-288,-9 28 88,-8 32 161,0 18-105,0 14-224,-25 4-352,0 7-392,4 3-32,12-25-1856,5-31-3513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0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0 5793,'0'0'9408,"11"11"-8872,-1-3-525,-6-5-51,1 0 0,-1 1 1,-1-1-1,1 1 0,0-1 0,-1 1 1,0 0-1,0 1 0,0-1 0,0 0 1,-1 1-1,1 0 0,-1 0 1,0-1-1,-1 1 0,1 0 0,0 8 1,-1 2-348,-1 0-1,0-1 1,-1 1 0,-1 0 0,0 0 0,-1-1 0,-1 1 0,0-1 0,-1 0 0,0 0 0,-1-1 0,-1 1 0,-16 23 0,11-18 244,0 2 1,2 0-1,0 0 1,1 0-1,1 1 1,1 1-1,1-1 0,1 1 1,2 0-1,-3 31 1,6 245 4036,0-298-3880,0-1 0,0 0 0,0 1 0,0-1 0,0 1 1,0-1-1,0 0 0,0 1 0,1-1 0,-1 0 0,0 1 0,0-1 0,0 0 0,1 1 1,-1-1-1,0 0 0,1 1 0,-1-1 0,0 0 0,0 0 0,1 1 0,-1-1 0,0 0 1,1 0-1,-1 0 0,1 1 0,-1-1 0,0 0 0,1 0 0,-1 0 0,1 0 0,-1 0 1,0 0-1,1 0 0,-1 0 0,1 0 0,-1 0 0,0 0 0,1 0 0,-1 0 0,1 0 1,-1 0-1,0-1 0,1 1 0,-1 0 0,0 0 0,1 0 0,-1 0 0,0-1 0,1 1 0,21-15 298,-8-4-422,-1 0 0,-2-1 0,0-1 0,-1 0 0,12-36 0,-14 38-248,23-67-2926,27-122 0,-22 46 147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10498,'0'0'6546,"281"-74"-6546,-189 49-729,-21 7-1799,-24 8-3097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0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0 320,'0'0'7040,"3"31"-5387,1-3-1234,0-11-196,-2-1-1,0 1 1,-1 0-1,-1-1 1,0 1-1,-1 0 1,-1 0-1,-1-1 1,0 1-1,-6 16 1,-46 100 878,37-97-1454,2 1-1,-21 78 1,35-100-1252,21-34-2944,42-77 2093,-24 36 2594,50-61 0,-72 103 194,1 0 0,0 2 0,1 0 0,1 1 0,1 0 0,0 2 0,31-18 0,-24 20-108,0 0 0,0 1 1,1 2-1,0 1 0,31-4 0,-4 4-66,89 0 0,-142 7-165,0 0 0,0 0 0,0 0 0,0 0 0,0 0 0,0 0 0,0 0 0,0 0 0,0 1 0,0-1 0,0 0 0,0 1 0,-1-1 0,1 0 0,0 1 0,0-1 0,0 1 0,0-1 0,-1 1 1,1 0-1,0-1 0,0 1 0,-1 0 0,1 0 0,-1-1 0,1 1 0,0 1 0,-1 0-50,1-1-1,-1 1 1,0 0 0,0-1 0,0 1 0,0 0 0,0 0 0,0-1 0,0 1 0,-1 0 0,1-1 0,-1 1 0,-1 3 0,0 1-192,-1 1-1,-1-1 1,1 0 0,-1 0 0,-1 0-1,-5 7 1,4-8 33,3-1-53,-1 1 0,0-1 0,0-1-1,0 1 1,-1 0 0,1-1 0,-1 0 0,0 0 0,0-1 0,0 1-1,0-1 1,0 0 0,-1 0 0,1-1 0,-8 2 0,4-3-358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0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451 1 560,'0'0'728,"-24"37"1790,-154 244 315,-38 53 1345,213-329-4151,1-2-4,0 0 0,0 0 0,0 0 0,-1 0 0,1-1 0,-1 1-1,1-1 1,-6 5 0,8-7-22,-1 0 1,1 0-1,0 0 0,0 0 0,0 0 0,0 0 0,0-1 0,0 1 0,-1 0 1,1 0-1,0 0 0,0 0 0,0 0 0,0 0 0,0 0 0,0 0 0,0 0 0,-1 0 1,1 0-1,0 0 0,0 0 0,0-1 0,0 1 0,0 0 0,0 0 0,0 0 0,0 0 1,0 0-1,0 0 0,0 0 0,0-1 0,0 1 0,0 0 0,0 0 0,-1 0 1,1 0-1,0 0 0,0 0 0,0-1 0,0 1 0,1 0 0,-1 0 0,0 0 0,0 0 1,0 0-1,0 0 0,0-1 0,0 1 0,0 0 0,0 0 0,0 0 0,0 0 1,0 0-1,0 0 0,0 0 0,0-1 0,0 1 0,1 0 0,-1 0 0,0 0 0,0 0 1,0 0-1,0 0 0,0 0 0,1-3-7,2-8-53,0 1-1,1 0 1,0 0 0,1 0 0,0 1-1,0 0 1,1 0 0,12-14-1,67-71-630,-61 69 458,-16 17 160,88-85-481,-83 81 527,0 2 0,1 0 0,0 0 0,1 2 0,24-12 1,-37 19 27,0 0 0,0 1 0,0-1 0,0 1 0,0-1 0,0 1 0,0 0 0,0-1 0,0 1 0,3 1 0,-4-1 1,0 0-1,-1 0 1,1 0 0,0 1 0,-1-1-1,1 0 1,0 0 0,-1 1 0,1-1-1,-1 1 1,1-1 0,0 1 0,-1-1-1,1 1 1,-1-1 0,0 1-1,1-1 1,-1 1 0,1-1 0,0 2-1,0 2 23,0 1 0,-1-1-1,1 0 1,-1 0-1,1 1 1,-1-1 0,-1 9-1,0 6 74,-1 2 20,-1 0 1,-1 0-1,-1-1 0,0 1 0,-2-1 0,0-1 0,-16 30 1,13-28-79,1 0 0,0 1 0,2 0 0,0 0 0,2 0 0,-5 33 0,10-44-30,-1 20 7,1-30-16,0 0 0,0 0-1,0 0 1,1 0 0,-1-1 0,0 1 0,0 0 0,1 0-1,-1 0 1,0 0 0,1-1 0,-1 1 0,1 0 0,-1 0-1,1-1 1,0 1 0,-1 0 0,1-1 0,0 1 0,-1-1-1,1 1 1,0-1 0,0 1 0,-1-1 0,1 0 0,0 1-1,0-1 1,0 0 0,1 1 0,5 0 28,1-1 0,-1 0 0,1 0 0,0-1 0,-1 1 0,1-2 1,-1 1-1,0-1 0,1 0 0,-1-1 0,0 1 0,0-1 0,-1-1 0,9-5 0,8-6 27,0-2 1,31-31-1,-45 40-69,6-6-310,-1 0 1,-1-1-1,-1 0 0,0 0 0,-1-2 1,0 1-1,-2-2 0,10-20 0,-4-12-3888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1.2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8010,'0'0'2952,"298"-28"-1207,-21 13 391,117 12 9,63-1-585,22 4-568,-26 0-168,-50 0 481,-34 4-569,-42 24-504,-87 1-232,-73 20-632,-66-6-2849,-72-15-5465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1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47 968,'0'0'9326,"36"0"-7903,248 0 632,-46-23-1530,-158 12-525,88-1 1,-167 12-5,-1 0 0,1 0 0,-1 0 1,1 0-1,-1 0 0,1 0 0,0 0 1,-1 0-1,1 0 0,-1 0 0,1 0 0,0 0 1,-1 1-1,1-1 0,-1 0 0,1 0 1,-1 1-1,1-1 0,-1 0 0,1 1 0,-1-1 1,1 0-1,-1 1 0,0-1 0,1 1 1,-1-1-1,1 1 0,-1-1 0,0 1 1,0-1-1,1 1 0,-1-1 0,0 1 0,0-1 1,1 1-1,-1-1 0,0 2 0,-7 24-32,2-13 34,-1-1 1,-1 0-1,0-1 1,0 1-1,-11 10 0,-52 55 10,-287 264 25,131-131-34,188-172-203,-38 47 0,55-57-2167,-18 32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2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0 280 5201,'0'0'6778,"281"-70"-5026,-163 38-464,20 0-232,9 0 81,4 0-321,-8 0-304,-22 11-280,-20 3-160,-29 8-72,-26 10-688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2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1154 0 752,'0'0'10656,"-31"34"-8698,-199 216 1084,-48 10-600,-22-25-1549,-15 13-3718,320-271-4570,23-25 2593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2.9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0 4353,'0'0'6825,"-25"245"-4896,8-153 119,4 0-591,9 0-625,4-4-456,0-6-264,0-19-112,0-16-24,0-23-560,0-17-1041,-8-17-455,-5-33-2241,-4-13-1520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3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5145,'0'0'14467,"227"120"-13755,-181-106-432,0 1-280,1-8-536,-6-7-2224,-7 0-3602,-9-18-1687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3.8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37 1824,'0'0'12110,"35"-4"-11450,120-14-427,-88 10-240,79 2-1,-143 6-24,-1 0-1,0 0 1,1 0-1,-1 0 1,0 0-1,1 0 1,-1 0-1,0 1 1,1-1-1,-1 1 0,0 0 1,0 0-1,1 0 1,-1 0-1,0 0 1,0 0-1,0 1 1,0-1-1,2 3 0,-3-2-2,0 1 0,0 0 0,0 0-1,0 0 1,0 0 0,-1 0-1,1 0 1,-1 0 0,0 0 0,0 0-1,0 0 1,0 0 0,-1 0 0,-1 6-1,0 2 19,-1 0 1,0 0-1,0 0 0,-1 0 0,-1-1 0,0 1 0,0-1 1,-14 18-1,-5 3-2,-36 36 1,27-32 17,-131 131-9,-23 26-315,179-178-658,11-8-1138,-1-6 1892,0 0-1,1 0 0,-1 0 1,1 0-1,-1-1 0,0 1 0,1-1 1,-1 1-1,0-1 0,3-1 1,36-16-1281,-1-2 1,42-28 0,-8 5 841,-18 11 442,25-14 555,106-43 0,-179 85 22,-1 2 1,0-1-1,0 1 0,1 0 0,-1 1 1,16-2-1,-23 3-317,0 0 1,0 0-1,1 1 0,-1-1 0,0 0 1,0 0-1,0 0 0,0 0 0,1 1 1,-1-1-1,0 0 0,0 0 1,0 0-1,0 0 0,0 1 0,0-1 1,0 0-1,0 0 0,1 1 0,-1-1 1,0 0-1,0 0 0,0 0 0,0 1 1,0-1-1,0 0 0,0 0 0,0 0 1,0 1-1,-1-1 0,1 0 0,0 0 1,0 1-1,0-1 0,0 0 1,0 0-1,0 0 0,0 1 0,0-1 1,-1 0-1,1 0 0,0 0 0,0 0 1,0 1-1,0-1 0,-1 0 0,-8 14 427,-24 17 549,-70 53-1,28-26-526,3 2-145,3 2 1,-100 117-1,162-171-256,1-1 0,0 1 1,0 0-1,1 1 0,0 0 0,1 0 1,0 0-1,-5 16 0,9-24-74,0 0 1,-1 0-1,1 0 1,0 0-1,0 0 0,0 0 1,0 0-1,1 0 0,-1 0 1,0 0-1,0 0 0,1 0 1,-1 0-1,0 0 0,1 0 1,-1 0-1,1 0 0,-1 0 1,1 0-1,0 0 0,-1 0 1,1 0-1,0-1 0,0 1 1,-1 0-1,1-1 1,0 1-1,0 0 0,0-1 1,0 1-1,0-1 0,0 1 1,0-1-1,0 0 0,0 1 1,0-1-1,0 0 0,0 0 1,0 0-1,2 0 0,7 1 51,-1 0-1,0-1 0,18-2 0,-17 1 5,13-2-3,0-1 0,-1-1 0,1-1 0,-1-1 1,0 0-1,0-2 0,27-16 0,137-92-164,-177 111 92,-7 4-13,33-22-303,-1-1 0,56-53 0,-82 70-84,0 0 0,-1-1 0,0 0 1,-1 0-1,1-1 0,-2 0 0,1 0 1,-2 0-1,1-1 0,-1 1 0,-1-1 0,0 0 1,-1 0-1,0 0 0,1-20 0,-3 24 160,-1 0-1,0-1 0,0 1 1,0 0-1,-1 0 1,-1 0-1,1 0 0,-1 0 1,0 1-1,0-1 0,-1 1 1,0 0-1,0 0 0,-1 0 1,-7-7-1,-48-58-219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4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0 280,'0'0'8450,"-84"241"-6746,84-145-295,0 10-337,0 4-208,0 0-464,0-1-208,0-13-192,21-18-432,0-28-1953,0-43-2824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3:5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 4505,'0'0'9243,"-33"-5"-8441,-10-1-618,-56-1 0,91 7-177,0 1 0,-1 0 1,1 1-1,0-1 0,0 2 0,0-1 1,0 1-1,1 0 0,-1 1 1,1 0-1,-1 0 0,1 0 0,1 1 1,-8 6-1,-7 4-21,16-11 8,-13 7-179,0 2 1,2 0-1,-1 0 1,-25 29-1,40-38 109,-1 0-1,1 1 0,0-1 1,0 1-1,0 0 0,1 0 1,-1 0-1,1 0 0,0 0 1,1 0-1,-1 0 0,1 0 0,0 0 1,1 9-1,0-6 62,0-1-1,1 1 1,-1-1 0,1 1-1,1-1 1,0 0 0,0 0-1,6 12 1,43 46 49,-33-45-5,23 38-1,-37-51-17,-1 0-1,0 1 0,0 0 0,-1 0 0,0 0 1,-1 0-1,1 0 0,-2 1 0,2 11 0,0 282-3044,-5-156 5658,4-67-2115,16 110 1,-9-119-433,-4 1 1,-6 133 0,1-188-294,6-27-821,5-10-361,23-32-3197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4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567 0 2088,'0'0'10604,"-40"36"-8589,-131 119-150,56-51-844,-61 60-1804,163-151 201,-21 21-583,32-32 815,0 0 0,0 0-1,1 1 1,-1-1-1,1 0 1,0 1 0,-1-1-1,1 1 1,0 0 0,1-1-1,-1 1 1,0 0 0,0 3-1,21-1-3936,-15-5 3722,44-1-679,66-8 0,-38 5 3079,-71 4-1642,-5 0-162,0 0 0,0 0-1,0 1 1,1-1 0,-1 1-1,0-1 1,0 1 0,0-1-1,0 1 1,0 0 0,0-1-1,0 1 1,0 0 0,0 0-1,-1 0 1,1-1 0,0 1-1,0 0 1,-1 0 0,1 0 0,0 0-1,-1 1 1,1-1 0,-1 0-1,0 0 1,1 0 0,-1 0-1,0 0 1,0 1 0,1-1-1,-1 0 1,0 0 0,-1 2-1,0 49-331,0-42 107,0-1 5,-1 0 0,0-1-1,-1 0 1,0 1-1,0-1 1,-1 0 0,0-1-1,-1 1 1,1-1-1,-1 0 1,-7 8 0,6-8 347,0 1-1,1-1 1,0 1 0,0-1 0,1 2 0,0-1 0,0 0 0,1 1 0,0-1 0,1 1 0,-2 9 0,3-11-75,0 0-1,0 0 1,1 0 0,0 0-1,0 0 1,1 0 0,0 0 0,0-1-1,0 1 1,1 0 0,0 0-1,1-1 1,-1 0 0,1 1-1,0-1 1,1 0 0,5 7-1,-4-6-178,1 1 88,1 0 0,0-1 1,0 0-1,16 12 0,-22-18-130,1 1 1,0-1-1,-1 0 0,1 0 0,0-1 0,0 1 0,-1 0 1,1-1-1,0 1 0,0-1 0,0 1 0,0-1 0,0 0 1,0 0-1,0 0 0,0 0 0,0 0 0,0 0 0,0 0 1,0-1-1,-1 1 0,1-1 0,0 0 0,0 1 0,0-1 1,0 0-1,-1 0 0,1 0 0,0 0 0,-1 0 0,1 0 1,2-3-1,17-30-1356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4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0 888,'0'0'5945,"-12"181"-5752,3-118-105,5-9-88,4-15-297,0-18-639,13-21-2793,16-32 2273,9-28 864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5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316 4 352,'266'7'228,"-245"-6"234,0-2 1,0 0-1,21-5 0,-4 3 1745,-37 3-2143,1 0-1,-1 0 1,0 0 0,0 1 0,0-1 0,0 0 0,1 1 0,-1-1 0,0 1 0,0-1 0,0 1 0,0 0-1,0 0 1,0-1 0,0 1 0,-1 0 0,1 0 0,0 0 0,0 0 0,-1 0 0,1 0 0,0 0-1,-1 0 1,1 0 0,-1 0 0,1 0 0,-1 0 0,0 0 0,1 1 0,-1-1 0,0 0 0,0 0-1,0 0 1,0 1 0,0-1 0,0 2 0,0 6 139,-1 0 0,0-1 0,-3 17 0,0-11-87,-1 0 0,0 0 0,-1 0 0,-1-1 0,0 0 0,0 0 0,-17 20 0,-78 82-37,56-67-49,13-14-42,18-19-165,0 1 1,-17 24-1,32-39 93,0-1 1,-1 0-1,1 0 0,0 0 0,0 1 1,0-1-1,-1 0 0,1 0 1,0 1-1,0-1 0,0 0 0,0 0 1,0 1-1,0-1 0,0 0 0,-1 0 1,1 1-1,0-1 0,0 0 1,0 1-1,0-1 0,0 0 0,0 0 1,0 1-1,0-1 0,1 0 0,-1 1 1,0-1-1,0 0 0,0 0 1,0 1-1,0-1 0,11 0-801,19-10 1503,-23 7-673,-6 3 104,0 0 0,0-1-1,0 1 1,0 0-1,0 0 1,0-1 0,0 1-1,1 0 1,-1 0-1,0 1 1,0-1-1,0 0 1,0 0 0,0 0-1,0 1 1,0-1-1,0 0 1,0 1-1,1-1 1,-2 1 0,1 0-1,0-1 1,0 1-1,0 0 1,0-1 0,0 1-1,0 0 1,-1 0-1,1 0 1,0 0-1,-1 0 1,1 0 0,-1 0-1,1 0 1,-1 0-1,1 0 1,-1 0-1,1 2 1,0 4 0,0 0 0,-1 1 0,1-1 0,-2 1 0,0 8 0,0 7 147,0-13-173,0 0 0,-1 0 0,0 0 0,0-1 0,-1 1 0,0 0 1,-1-1-1,0 0 0,0 0 0,-8 11 0,-10 13-18,-34 39-1,25-33 14,8-12-15,17-21-1,0 0 1,1 0-1,0 1 1,0 0-1,-8 14 1,14-20 4,-1-1 0,1 0 0,-1 0 0,1 0 1,-1 0-1,1 1 0,-1-1 0,1 0 0,-1 0 0,0 0 0,1 0 1,-1 0-1,1 0 0,-1 0 0,1-1 0,-1 1 0,1 0 1,-1 0-1,1 0 0,-1 0 0,1-1 0,-1 1 0,0 0 1,1 0-1,-1-1 0,1 1 0,32-18 155,-1-2-1,55-44 1,11-7-136,-91 66-28,62-35 8,-62 37-12,0-1 1,0 2-1,0-1 1,0 1-1,0 0 1,1 1-1,-1 0 1,9-1-1,-15 3 4,0-1 0,-1 0 0,1 0 0,-1 0 0,1 0-1,0 1 1,-1-1 0,1 0 0,-1 0 0,1 1-1,-1-1 1,1 1 0,-1-1 0,1 0 0,-1 1-1,1-1 1,-1 1 0,0-1 0,1 1 0,-1-1 0,0 1-1,1-1 1,-1 1 0,0 0 0,0-1 0,1 1-1,-1-1 1,0 1 0,0 0 0,0-1 0,0 1-1,0 0 1,0-1 0,0 1 0,0-1 0,0 2-1,-4 27-15,4-28 11,-2 7-24,0-1 0,-1 0 0,0 0 0,0 0 1,0-1-1,-1 1 0,0-1 0,0 0 0,-9 11 0,-5 2-208,-31 24 0,32-28 90,-78 60-773,-198 117 1,87-62 2262,196-121-755,27-12-192,12-9-196,0-1-1,0-2 0,-1 0 0,27-22 0,-8 7-149,-31 20-34,237-156-483,-197 125-692,-2-3 1,66-67-1,-116 107 979,0 1 0,1-1 0,-2-1 0,1 1 0,-1 0 0,1-1 1,-1 0-1,0 0 0,-1 0 0,1 0 0,-1 0 0,0 0 0,0-1 0,-1 1 0,0-1 0,0 1 0,0-1 0,0-7 0,-1 13 210,0-1 0,-1 1 0,1 0-1,0-1 1,0 1 0,-1 0 0,1-1-1,0 1 1,-1 0 0,1 0 0,0-1-1,-1 1 1,1 0 0,0 0 0,-1-1-1,1 1 1,-1 0 0,1 0-1,0 0 1,-1 0 0,1 0 0,-1 0-1,1 0 1,0 0 0,-1 0 0,1 0-1,-1 0 1,1 0 0,-1 0 0,1 0-1,0 0 1,-1 0 0,1 0 0,-1 0-1,1 0 1,0 1 0,-1-1 0,1 0-1,-1 0 1,-18 8 569,11 1-318,1-1-1,0 1 1,0 0-1,1 0 1,0 1-1,-6 12 0,7-12-95,-97 192 1866,4-6-1357,71-149-818,-1-1 0,-36 43 0,58-81-28,0-1 0,-1 1 0,-1-1 0,-8 7 0,12-12 10,1 1 1,0-1-1,-1-1 1,0 1-1,1 0 1,-1-1-1,0 0 1,0 0-1,0 0 1,0 0-1,0 0 1,-7-1-1,10 0 44,0 0-1,0 0 1,-1 0-1,1-1 1,0 1-1,0 0 1,0-1-1,0 1 0,0-1 1,0 1-1,0-1 1,0 0-1,0 1 1,0-1-1,0 0 0,0 0 1,0 1-1,1-1 1,-1 0-1,0 0 1,1 0-1,-1 0 1,0 0-1,1 0 0,-1 0 1,1 0-1,0 0 1,-1-1-1,1 1 1,0 0-1,-1-2 1,-1-42-974,3 34 979,-1 9 89,-1-9-29,1 0-1,1 0 1,0 0-1,0 0 1,6-19-1,-6 26 76,1 1 0,0-1 1,-1 1-1,1 0 0,1 0 0,-1 0 0,0 0 0,1 0 0,-1 1 1,1-1-1,0 1 0,0-1 0,0 1 0,0 0 0,0 0 0,1 1 1,-1-1-1,1 1 0,-1-1 0,1 1 0,4-1 0,2-1 367,1 1 0,0 0 0,0 1 0,0 0-1,0 1 1,0 0 0,-1 0 0,1 1 0,0 1-1,0 0 1,19 6 0,0 4 130,-2 0 1,48 29-1,-27-13-251,-42-25-408,-1 1-1,1-1 0,0-1 0,-1 0 0,1 0 1,0 0-1,0 0 0,0-1 0,1-1 0,-1 1 1,9-1-1,24-3-3339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5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3577,'0'0'9458,"235"-18"-9314,-189 18-144,-12 25-608,-22 10-1249,-12 11-511,-17 4-1201,-41 3-512,-14 0 3601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6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1 400,'0'0'6036,"3"29"-5633,-1-4-299,1 0 1,11 43-1,-13-66-98,0 0 1,-1-1-1,1 1 0,0-1 0,0 1 0,-1-1 0,1 1 1,0-1-1,1 1 0,-1-1 0,0 0 0,0 0 0,1 0 1,-1 1-1,0-1 0,1 0 0,-1-1 0,1 1 0,-1 0 1,1 0-1,0-1 0,-1 1 0,1-1 0,0 1 0,-1-1 1,1 0-1,0 0 0,0 1 0,2-2 0,3 1 1,-1-1 0,0-1 0,0 1 0,0-1 0,0 0-1,6-4 1,-7 4-8,10-5-21,0-2 0,0 0-1,26-21 1,-7 5-26,-33 24 51,1-1-1,0 1 1,-1 0 0,1 0 0,0 0-1,0 0 1,0 1 0,0-1 0,0 0-1,0 1 1,0-1 0,0 1 0,2 0-1,-3 0 12,0 0 0,0 0 0,-1 0-1,1 1 1,0-1 0,0 0-1,-1 0 1,1 1 0,0-1-1,-1 1 1,1-1 0,0 1-1,-1-1 1,1 1 0,-1-1-1,1 1 1,0-1 0,-1 1-1,0 0 1,1-1 0,-1 1 0,1 0-1,-1 0 1,2 6 134,0-1 1,-1 1-1,0 0 1,0 0 0,0-1-1,-1 11 1,0-6 60,2 425 5459,-3-229-3674,1-194-1893,-1-1-1,1 1 1,-2 0-1,0 0 1,-1-1 0,-4 16-1,4-22-73,1 0-1,-1-1 1,0 1-1,-1 0 1,1-1-1,-1 0 1,0 0-1,-1 0 1,1 0-1,-1-1 1,0 0-1,0 0 0,0 0 1,-7 3-1,-6 2-320,0-1 0,-1-1-1,0-1 1,0-1 0,-1-1-1,0 0 1,0-2 0,0 0-1,0-1 1,-22-2-1,30 1-1153,-1-1 0,-25-4-1,-15-17-4537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6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290 0 11690,'0'0'2849,"-214"0"-4369,138 0-4938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7.1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5553,'0'0'6442,"260"22"-6002,-218 10-248,0 3-96,-17 8-96,-12 3-720,-26 14-1985,-46-7-1304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7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0 262 5393,'0'0'2429,"37"1"-1330,-14 0-905,21 0 133,-1-1 1,1-3 0,-1-1-1,65-15 1,87-40 151,252-112 1,-429 164-477,-18 6-3,0 1 0,1 0 0,-1 0 0,0 0 1,1 0-1,-1 0 0,0 0 0,1 0 0,-1 0 1,0 0-1,1 0 0,-1 0 0,0 0 0,1 0 1,-1 0-1,0 0 0,1 0 0,-1 0 1,0 1-1,1-1 0,-1 0 0,0 0 0,1 0 1,-1 0-1,0 1 0,0-1 0,1 0 0,-1 0 1,0 1-1,0-1 0,0 0 0,1 0 1,-1 1-1,0-1 0,0 0 0,0 1 0,0-1 1,0 0-1,1 1 0,-1-1 0,0 0 0,0 1 1,0-1-1,0 0 0,0 1 0,0-1 1,0 0-1,0 1 0,0-1 0,0 0 0,0 1 1,-1-1-1,1 0 0,0 1 0,0-1 0,0 0 1,0 1-1,0-1 0,-1 0 0,1 0 0,0 1 1,-1 1 6,-5 19 79,-2 1 0,0-1 1,-1-1-1,-1 0 1,-1 0-1,-14 19 1,-10 20 102,-14 35-61,21-39-117,-1-1 0,-44 60 1,66-106-53,1-1 1,-1 1 0,0-1-1,-16 11 1,23-17 23,-1 0 0,0 0-1,0 0 1,0 0 0,-1-1 0,1 1-1,0 0 1,0-1 0,0 1 0,0-1 0,-1 1-1,1-1 1,0 0 0,0 0 0,-1 1-1,1-1 1,0 0 0,-1 0 0,1 0 0,0 0-1,-1 0 1,1-1 0,0 1 0,0 0-1,-1 0 1,1-1 0,0 1 0,0-1 0,0 0-1,-1 1 1,1-1 0,0 0 0,0 1-1,0-1 1,0 0 0,0 0 0,0 0 0,0 0-1,1 0 1,-1 0 0,0 0 0,0 0-1,1 0 1,-1 0 0,1-1 0,-1 1 0,1 0-1,-1 0 1,1-2 0,-4-15-245,1 0 1,0 0-1,1 0 1,1 0-1,3-37 1,0 7 97,-2 44 164,-1-4-16,1 0-1,1 0 1,-1 0 0,1-1-1,1 1 1,2-9-1,-3 15 14,0 0 1,0 1-1,0-1 0,0 0 0,0 0 0,0 0 0,1 1 0,-1-1 0,1 1 0,-1-1 1,1 1-1,0 0 0,-1-1 0,1 1 0,0 0 0,0 0 0,0 0 0,0 0 1,0 1-1,0-1 0,0 0 0,0 1 0,0 0 0,0-1 0,0 1 0,0 0 1,1 0-1,2 0 0,-2 0 2,1 0 0,0 0 0,-1 0 0,1 1 0,0-1 0,-1 1 0,1 0 0,-1 0 0,1 0 0,5 3 0,-7-2 1,0 0 0,0 0-1,1 0 1,-1 0 0,-1 0 0,1 1-1,0-1 1,0 1 0,-1-1-1,0 1 1,1 0 0,-1-1-1,1 5 1,1 4-177,0-1 0,0 1 0,-1-1 0,-1 1 0,0 0 0,-1 12 0,1-22-3,-1 1 1,0-1-1,0 0 0,0 1 1,-1-1-1,1 0 0,0 0 1,0 1-1,-1-1 0,1 0 1,0 0-1,-1 0 0,0 0 1,1 1-1,-1-1 0,0 0 1,1 0-1,-1 0 0,0 0 1,0 0-1,0-1 0,0 1 1,0 0-1,0 0 0,0 0 1,0-1-1,0 1 0,0-1 1,0 1-1,0-1 0,-1 1 1,-1 0-1,-28 7-2334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8.1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4793,'0'0'3547,"26"38"-2641,88 122-162,-63-90-80,118 120 0,-162-182-648,1 0 0,0-1 0,0 0 0,13 7-1,-19-12-8,0-1-1,1 0 0,-1 1 0,0-1 0,1-1 1,-1 1-1,1 0 0,-1-1 0,1 1 1,0-1-1,-1 1 0,1-1 0,-1 0 1,1 0-1,0-1 0,-1 1 0,1 0 0,0-1 1,-1 0-1,1 1 0,-1-1 0,0 0 1,1 0-1,2-2 0,4-5 9,0 0 0,0 0 0,-1-1 0,0 0 0,-1-1 0,11-18 0,-2 6-68,-6 7-55,31-45-324,3 3 0,78-81-1,-108 124 417,1 0 1,1 1-1,0 1 0,1 0 0,0 1 0,1 1 1,0 1-1,1 0 0,0 1 0,0 1 1,1 1-1,-1 1 0,1 1 0,21-2 0,-20 4 30,0 1-1,-1 1 0,1 1 0,29 5 0,-42-4 25,1 0 0,-1 1 0,0 0 0,0 0-1,0 1 1,-1 0 0,1 0 0,-1 1-1,0 0 1,0 0 0,-1 0 0,1 1-1,7 9 1,-8-8 7,-1 0 0,0 1 1,0-1-1,-1 1 0,0 0 0,0 0 0,-1 1 0,0-1 0,4 17 0,-4-3 32,0 1 0,-2 37 0,-1-54-78,0 0 1,0 0 0,-1 0-1,0-1 1,0 1 0,-1 0-1,1 0 1,-1-1 0,-1 1-1,1-1 1,-1 0-1,0 0 1,0 0 0,0 0-1,-1 0 1,1 0 0,-1-1-1,0 0 1,-1 0 0,1 0-1,-1 0 1,0-1 0,0 0-1,0 0 1,0 0-1,0 0 1,-1-1 0,1 0-1,-10 2 1,4 0-179,-1-2-1,0 1 1,1-2 0,-1 1 0,0-2-1,0 1 1,0-2 0,0 0-1,0 0 1,-23-6 0,16 1-210,0-1 0,0-1 0,1 0 1,0-1-1,-25-18 0,-12-11-290,28 19 430,0 0-1,-1 2 1,-55-25 0,56 36 250,27 7 15,0 0 0,0 0 0,0 1-1,0-1 1,0 0 0,0 0 0,0 0 0,0 0 0,0 0-1,1 0 1,-1 0 0,0 0 0,1 0 0,0 1 0,2 1 20,0-1 0,0 0 0,0 0 0,0 0 0,0 0 0,0 0 0,1-1 0,-1 0 1,0 1-1,1-1 0,-1 0 0,1-1 0,-1 1 0,1-1 0,5 1 0,6-1 193,1 1-1,21-4 0,-34 2-190,1 1 0,0-1 0,-1 0-1,1-1 1,-1 1 0,1-1 0,-1 1-1,1-1 1,-1 0 0,0-1 0,0 1-1,0 0 1,0-1 0,0 0 0,-1 1-1,4-6 1,15-13 30,-20 20-81,0 0 0,-1 1-1,1-1 1,0 0 0,0 1 0,-1-1 0,1 1 0,0-1-1,0 1 1,0-1 0,0 1 0,0 0 0,0-1-1,0 1 1,0 0 0,-1 0 0,1 0 0,0 0 0,0 0-1,0 0 1,0 0 0,0 0 0,0 0 0,0 0-1,0 0 1,1 1 0,-1 0 39,1 0 0,-1 0 0,0 0 0,0 0 0,0 0 0,0 0 0,0 0 0,0 0 0,-1 1 0,1-1 0,0 0 0,-1 1 0,1-1 0,0 3 0,1 4-972,0 0 0,0 1-1,-1-1 1,0 13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9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1 848,'0'0'6706,"36"0"-5418,118 0-236,8 0 66,-75 0-3983,-87 0 2766,1 0 0,-1 0 0,1 0 0,-1 0 0,0 0 0,1 0 0,-1 0 0,1 0 0,-1 0 0,0 0 0,1 0 0,-1 1 0,1-1 0,-1 0 0,0 0 0,1 1 0,-1-1 0,0 0 0,1 0 0,-1 1 0,0-1 0,0 0 0,1 1 1,-1-1-1,0 0 0,0 1 0,1-1 0,-1 1 0,0-1 0,0 0 0,0 1 0,0-1 0,0 1 0,0-1 0,0 0 0,1 1 0,-1-1 0,-1 1 0,-4 18-869,-3-6 933,0-1-1,-1 0 0,-1 0 0,0-1 1,-1 0-1,-12 9 0,-21 23 492,-63 75 1362,-121 176 1,217-280-1767,6-7-39,-1 0 0,1 0 0,1 0 1,-1 1-1,1 0 0,1 0 0,-1 0 0,1 0 1,1 0-1,-4 15 0,6-23-19,0 0 1,0 0-1,1 0 1,-1 1-1,0-1 1,0 0-1,0 0 1,0 0-1,0 0 1,0 1-1,0-1 1,0 0-1,0 0 1,0 0-1,1 0 1,-1 0-1,0 0 0,0 0 1,0 0-1,0 1 1,0-1-1,1 0 1,-1 0-1,0 0 1,0 0-1,0 0 1,0 0-1,0 0 1,1 0-1,-1 0 1,0 0-1,0 0 1,0 0-1,0 0 1,1 0-1,-1 0 0,0 0 1,0 0-1,0 0 1,0 0-1,1 0 1,-1 0-1,0 0 1,0 0-1,0-1 1,0 1-1,0 0 1,0 0-1,1 0 1,-1 0-1,0 0 1,0 0-1,0 0 1,0-1-1,0 1 1,12-4-141,0 0 1,0-1-1,0-1 1,-1 0 0,0 0-1,-1-1 1,1 0-1,-1-1 1,14-14 0,13-8-31,24-17 439,1 2 0,126-66 0,-184 109-132,1 0-1,-1 0 1,1 0 0,-1 1-1,1 0 1,-1 0-1,1 0 1,5 0-1,-10 1-123,1 0 1,-1 0-1,0 0 0,0 0 0,0 0 0,0 0 1,0 0-1,0 0 0,0 0 0,1 0 1,-1 0-1,0 0 0,0 0 0,0 0 0,0 0 1,0 0-1,0 0 0,0 0 0,0 0 0,1 0 1,-1 0-1,0 0 0,0 1 0,0-1 0,0 0 1,0 0-1,0 0 0,0 0 0,0 0 0,0 0 1,0 0-1,0 0 0,0 0 0,1 1 0,-1-1 1,0 0-1,0 0 0,0 0 0,0 0 0,0 0 1,0 0-1,0 1 0,0-1 0,0 0 1,0 0-1,0 0 0,0 0 0,0 0 0,0 0 1,-1 0-1,1 1 0,0-1 0,0 0 0,0 0 1,0 0-1,0 0 0,-1 4 77,1 0 0,-1 0 0,0 0 0,-1 0 0,1 0-1,-1 0 1,0-1 0,0 1 0,0 0 0,0-1 0,0 0 0,-1 1 0,0-1 0,0 0 0,-3 3-1,-2 3 86,-91 96 1049,56-62-956,1 2 0,-69 99-1,108-140-253,0 0 1,1 0-1,-1 0 0,1 0 1,0 1-1,0-1 0,1 1 0,-1-1 1,1 1-1,0-1 0,0 1 1,1 0-1,-1 6 0,1-10-7,0-1 0,0 1 0,0-1 0,0 1 0,0-1 0,0 1 0,0-1 0,1 0 0,-1 1 0,0-1 0,0 1 0,0-1 0,1 1 1,-1-1-1,0 0 0,1 1 0,-1-1 0,0 0 0,1 1 0,-1-1 0,0 0 0,1 1 0,-1-1 0,1 0 0,-1 0 0,0 1 0,1-1 0,-1 0 0,1 0 0,-1 0 0,1 0 0,-1 0 0,1 0 0,0 0 0,12 2-21,-1-1 1,1-1-1,0 0 0,-1 0 1,1-2-1,-1 1 0,1-2 0,-1 0 1,0 0-1,0-1 0,0 0 0,0-1 1,-1-1-1,0 0 0,15-10 1,-8 3-296,0 0 1,-2 0 0,0-2-1,0 0 1,-1-1-1,-1 0 1,-1-1 0,18-29-1,-24 32 41,-1-1 0,-1 1 0,0-1-1,-1 0 1,0 0 0,-1 0 0,-1 0 0,-1-1-1,0 1 1,-1-19 0,-1 25 296,0 1 0,0-1 0,-1 0 0,0 1 0,0-1 0,-1 1 0,0 0 1,-1-1-1,0 1 0,0 1 0,0-1 0,-1 1 0,-1 0 0,1 0 0,-1 0 0,0 1 0,0 0 1,-1 0-1,0 0 0,-13-8 0,14 15 520,6 8-417,0-2-33,4 422 4123,0-5-5488,-4-561-6486,0 44 6077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 3017,'0'0'11137,"-17"-2"-10018,-57-6-605,70 8-511,1 0 0,-1 1 0,0-1 1,1 1-1,0 0 0,-1 0 0,1 0 0,-1 0 0,1 1 0,0-1 0,0 1 0,0 0 0,0-1 0,0 2 0,0-1 0,0 0 0,1 0 0,-1 1 0,1 0 0,0-1 0,0 1 0,0 0 0,-3 6 0,-5 5 2,-4 3-15,1 0 0,1 1 0,-15 31 0,22-39 58,1 1 1,0 0-1,0 0 1,1 0-1,1 1 1,0-1-1,0 1 0,1 13 1,0-14-27,2 0 1,-1 0-1,1 0 1,4 15-1,-4-21-19,1-1 1,0 0-1,0 0 0,0 0 1,0 0-1,1-1 0,-1 1 1,1-1-1,0 1 0,0-1 1,0 0-1,1 0 0,3 3 1,-2-3 107,0 1 1,0 0 0,0 0 0,-1 0 0,0 1 0,0 0 0,0 0 0,3 5 0,-6-7-26,0-1-1,0 1 1,0-1 0,-1 1-1,1 0 1,-1-1-1,0 1 1,1 0 0,-1-1-1,-1 1 1,1 0 0,0-1-1,-1 1 1,1 0-1,-1-1 1,0 1 0,1-1-1,-1 1 1,-1-1 0,1 1-1,-3 3 1,-14 22 607,-2-1 1,-1-1 0,-28 27-1,1 0-345,35-40-250,10-10-96,0-1 1,0 1-1,1 0 1,-1-1-1,1 1 1,0 0-1,0 0 1,0 1-1,0-1 1,0 0-1,1 1 1,-3 5-1,17-8-1567,26-1 1171,68 2 213,-103-2 183,-1 1 0,1-1-1,0 1 1,0 0 0,-1 1 0,1-1-1,-1 0 1,1 1 0,-1 0 0,0 0-1,0 0 1,1 0 0,-2 1 0,1-1 0,0 1-1,4 5 1,-3-2 60,1 0 1,-1 1-1,-1 0 0,1 0 1,-1 0-1,-1 0 0,4 14 1,0 7 190,-3 0 0,0 0 1,-1 40-1,-2-65-245,0 145 46,0-122-7231,0-65 2876,0-7-559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29.7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0 3049,'0'0'10538,"-67"96"-10538,67-93-248,4-3-352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0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71 2569,'0'0'7377,"268"-64"-5641,-125 57 161,54 7 199,59 0-111,50 0-921,-24 0-576,-60 0-240,-63 14-112,1 22-136,-26-4-1768,-21-8-5386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1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5449,'0'0'7802,"243"35"-7250,-188-7-312,0-3-144,-5 0-32,-8-4-64,-17 4-1240,-25 0-2561,-21-4-688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1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1 386 1072,'0'0'7122,"40"-17"-5749,273-118 793,107-79-3094,-381 195-1853,-44 28 961,-53 66 2054,3 2 0,4 2 0,3 3 0,4 1 0,3 3 0,-32 99 0,73-185-232,0 0 0,0 0 0,0 0 0,0 0 1,0 0-1,0 0 0,0 0 0,0-1 0,0 1 0,0 0 1,0 0-1,0 0 0,0 0 0,0 0 0,0 0 0,0 0 1,0 0-1,0 0 0,0 0 0,0 0 0,0 0 0,0 0 1,0 0-1,0 0 0,0 0 0,0 0 0,0-1 0,-1 1 1,1 0-1,0 0 0,0 0 0,0 0 0,0 0 0,0 0 1,0 0-1,0 0 0,0 0 0,0 0 0,0 0 0,0 0 1,0 0-1,0 0 0,-1 0 0,1 0 0,0 0 1,0 0-1,0 0 0,0 0 0,0 0 0,-2-14 300,0-18 736,-1-115 2480,3 141-3486,0-1-1,1 1 0,1-1 1,-1 1-1,1 0 1,0-1-1,0 1 1,1 0-1,-1 0 1,2 0-1,-1 1 0,0-1 1,1 1-1,0 0 1,1 0-1,-1 0 1,1 0-1,0 1 1,0 0-1,7-5 1,-3 3-84,0 0 1,1 1 0,-1 0-1,1 1 1,0 0 0,0 1 0,1 0-1,-1 0 1,1 1 0,-1 0 0,19 0-1,-27 2 20,0 0 0,-1 0-1,1 1 1,0-1 0,-1 0-1,1 1 1,0-1-1,-1 1 1,1-1 0,-1 1-1,1 0 1,-1-1 0,1 1-1,-1 0 1,0 0-1,1 0 1,-1 0 0,0 0-1,0 1 1,2 1 0,-1 0-8,0 0 0,-1 0 0,1 1 0,-1-1 0,0 0 0,0 1 0,0-1 0,0 1 0,0 5 0,0 7-50,-1 1 0,0 0 1,-5 23-1,5-35 73,-5 15-10,0-1 0,0 1 0,-2-1 0,-1 0 0,0-1 0,-1 0 0,-1 0 0,-1-1-1,0 0 1,-1-1 0,-19 20 0,27-32-142,0 1-1,0-1 1,-1 0-1,1 0 1,-1-1-1,0 1 1,-8 4-1,12-8 99,0 0-1,0 1 1,0-1 0,0 0-1,1 0 1,-1 0 0,0 0-1,0 1 1,0-1-1,0 0 1,0-1 0,0 1-1,0 0 1,0 0-1,0 0 1,1 0 0,-1-1-1,0 1 1,0 0-1,0-1 1,0 1 0,0-1-1,0 0 1,-1-1-97,1 0 0,-1 0 0,1 0 0,0 0 0,-1 0 0,1 0 0,0 0 0,1 0 0,-1 0 0,0-1 0,1 1 0,-1 0 0,0-5 0,-8-92-2571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2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1 360,'0'0'7027,"13"41"-6295,41 139-274,-49-158-413,0 0 0,-2 0 0,0 0 1,-1 1-1,-3 34 0,1-18-23,0 29-8,-3 0 0,-23 135 1,21-182-32,-2 9-38,2 0 0,-4 56 0,10-86 13,0 0 0,0 0-1,0 1 1,0-1 0,0 0 0,0 0 0,0 0-1,0 0 1,0 0 0,0 0 0,0-1-1,0 1 1,0 0 0,0 0 0,0-1-1,0 1 1,0-1 0,1 1-23,-1-1 72,0-1 0,0 1 0,1 0 0,-1-1 0,0 1 1,0-1-1,0 1 0,0-1 0,-1 1 0,1-1 0,0 0 1,-1 1-1,1-1 0,-1 0 0,1 0 0,-1 1 0,0-3 1,1-39 454,0 0-964,33-77-3803,-8 35 1793,-5-2 1334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2.8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1 4009,'0'0'7641,"20"16"-7439,62 50-592,-79-63 267,0 0 0,0-1-1,0 1 1,-1 0 0,1 1-1,-1-1 1,3 4 0,-4 10-1121,-2-8 576,0-6 497,0 1 0,0 0 0,0 0-1,0-1 1,0 1 0,-1-1 0,1 1-1,-1-1 1,0 0 0,0 0 0,-1 1-1,1-1 1,-1-1 0,1 1-1,-1 0 1,0-1 0,-5 4 0,-11 8-112,-35 21 0,28-20 179,-13 9 79,13-8 72,0 1-1,-36 31 0,61-48-15,1 1 0,0-1-1,-1 0 1,1 0 0,-1 0 0,1 1-1,0-1 1,-1 0 0,1 0-1,0 1 1,-1-1 0,1 0-1,0 1 1,0-1 0,-1 0 0,1 1-1,0-1 1,0 1 0,0-1-1,0 0 1,-1 1 0,1-1-1,0 1 1,0-1 0,0 0 0,0 1-1,0-1 1,0 1 0,0-1-1,0 1 1,0-1 0,0 0-1,0 1 1,0-1 0,1 1 0,15 0 446,26-14 37,-19 0-190,-13 7-190,1 0 1,0 0-1,0 1 1,0 0-1,0 1 1,1 1-1,0-1 1,0 2-1,0 0 0,15-1 1,-26 3-138,-1 0 0,1 0 0,-1 1 0,1-1 0,-1 0 0,0 0-1,1 1 1,-1-1 0,1 0 0,-1 1 0,1-1 0,-1 0 0,0 1 0,1-1 0,-1 0 0,0 1 0,0-1 0,1 1 0,-1-1 0,0 1 0,0-1-1,0 1 1,1-1 0,-1 1 0,0-1 0,0 1 0,0-1 0,0 1 0,0-1 0,0 1 0,0 0 0,0 24-251,0-15 94,-1-2 58,1 0 1,-1-1-1,-1 1 0,0 0 1,0 0-1,0-1 0,-1 1 1,0-1-1,0 0 1,-5 8-1,-6 7 1,-30 35 1,-4 6 473,46-59-272,1-3-42,0 1 1,0-1-1,1 0 0,-1 0 0,0 1 1,1-1-1,-1 1 0,0-1 0,1 1 1,0-1-1,-1 1 0,1-1 0,0 1 1,0 1-1,7-3 342,1 0-309,1-1-1,-1 0 1,1-1-1,-1 0 1,0 0 0,0-1-1,10-4 1,58-33-110,-59 30-143,2 0 0,0 0 0,0 2 0,26-8 0,-45 16 158,0 0 0,0 0 0,1 0 0,-1 0 0,0 0 0,0-1 0,1 1 0,-1 0 0,0 1 0,0-1 0,1 0 0,-1 0 0,0 0 0,0 0 0,1 0 0,-1 0 0,0 0 0,0 0 0,1 0 0,-1 0 0,0 1 0,0-1 0,0 0 0,1 0 0,-1 0 0,0 0 1,0 1-1,0-1 0,0 0 0,1 0 0,-1 0 0,0 1 0,0-1 0,0 0 0,0 0 0,0 1 0,0-1 0,0 0 0,0 0 0,1 1 0,-1-1 0,0 0 0,0 0 0,0 1 0,0-1 0,0 0 0,-1 1 0,-1 15 16,1-14-18,-4 13 21,-1 1-1,-1-1 1,-1 0 0,0 0 0,-1-1-1,-1-1 1,-19 23 0,-6 10 63,16-20-35,-31 48 57,46-68-89,1 1 1,0-1-1,0 1 1,0 0-1,1 0 1,0 0-1,0 0 1,1 0-1,-1 11 1,2-18-11,0 0 1,0 0-1,0 0 1,0 0-1,0 1 0,0-1 1,0 0-1,0 0 1,0 0-1,0 0 1,0 0-1,0 0 1,0 0-1,0 1 1,0-1-1,0 0 1,0 0-1,0 0 1,1 0-1,-1 0 1,0 0-1,0 0 1,0 0-1,0 1 1,0-1-1,0 0 1,0 0-1,0 0 1,0 0-1,0 0 0,1 0 1,-1 0-1,0 0 1,0 0-1,0 0 1,0 0-1,0 0 1,0 0-1,0 0 1,1 0-1,-1 0 1,0 0-1,0 0 1,0 0-1,0 0 1,0 0-1,0 0 1,0 0-1,1 0 1,-1 0-1,0 0 1,0 0-1,0 0 1,0 0-1,0 0 0,0 0 1,4-1-8,0 0 0,-1 0 0,1 0 0,-1-1 0,1 1 0,-1-1 0,0 0 0,1 0 0,-1 0 0,0 0 0,0 0 0,-1-1 0,1 1 0,0-1 0,-1 0 0,1 0 0,-1 0 0,0 0 0,0 0 0,-1 0 0,1-1 0,0 1 0,-1-1 0,1-3 0,2-26-1738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3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634 0 736,'0'0'6667,"-8"7"-6268,3-3-371,1 0 0,-1 1 0,1 0 0,0 0 0,1 0 1,-1 0-1,1 0 0,0 1 0,0 0 0,0-1 0,1 1 1,-2 8-1,-3 15 187,-5 46 0,7-41-75,-232 1379 2593,179-1084-2345,-115 792 747,89 5-253,82-762-814,2-229-38,15 611 96,-9-394-161,-6-263-632,1-608-5292,6 289 3337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4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1 125 6249,'0'0'903,"63"-9"-351,-26 3-473,513-63 888,39 29 81,2 39-424,-564 3-616,-1 1 0,1 1 0,-1 1 0,0 2 0,-1 0-1,1 2 1,43 21 0,-21-3-3,-1 3-1,63 50 0,-10 3-14,54 39-36,-139-112 19,1-1-1,0 0 0,0-1 0,1 0 1,0-2-1,1 0 0,-1-1 1,26 4-1,-42-9 29,1 1-1,-1-1 1,0 1 0,1-1 0,-1 1-1,0 0 1,0-1 0,1 1 0,-1 0-1,0 0 1,0 0 0,0 0 0,0 0-1,0 0 1,0 0 0,0 0 0,-1 0 0,1 1-1,0-1 1,0 0 0,-1 0 0,1 1-1,-1-1 1,1 0 0,-1 1 0,0-1-1,0 1 1,1-1 0,-1 2 0,0 7 45,0-1 1,0 0-1,-2 14 1,0-11 32,-5 59 197,-9 154 351,63 915 1096,-15-862-665,11-2 1,88 300 0,72 58 1851,9 28-657,-167-490-1792,44 335 1,-74-322-322,-13 296 1,-6-430-147,-3 1 0,-1-1 0,-3 0 0,-3-1 0,-1-1 0,-3 0 0,-33 66 0,49-110-40,-2 2-50,0 0-1,0 0 0,0 0 0,-7 7 0,9-12 6,0 0 0,1-1 0,-1 1 0,0-1 0,0 1 0,0-1 0,0 0 0,0 0 0,0 0 0,0 0 0,-1 0 0,1 0 0,0-1 0,-1 1 0,1-1 0,0 1 0,-1-1 0,1 0 0,-5 0 0,1-1-260,0-1-1,0 1 1,0-1-1,0 0 1,1 0 0,-1-1-1,0 0 1,1 0-1,0 0 1,-6-5-1,-2-3-1476,0 0 0,-22-25 0,-32-46-5089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4.7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 9354,'222'-3'1544,"68"-1"-1120,62 1-192,17-5 289,1 5 671,12-4 560,-13 3-351,-38 1-777,-70 3-408,-77 0-216,-58 0-16,-34 0-937,-4 0-1087,-20 0-1321,-31 0-1632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5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4028 153 1632,'0'0'5954,"-40"-28"-5086,-2-3-537,-91-48-1,128 77-309,-1-1 0,1 1 0,-1 0 0,0 1 0,0-1 0,1 1-1,-1 0 1,0 1 0,0-1 0,0 1 0,0 0 0,0 1 0,0-1-1,0 1 1,0 0 0,0 1 0,1 0 0,-1-1 0,-9 6 0,-33 15 194,1 3 0,-49 33 1,-87 71 410,127-88-423,-130 98 548,5 7 1,-176 187 0,-282 424-121,61 52-382,102-88-217,43 16 77,340-561 85,-76 206 0,137-294-6,4 1 0,4 1 0,4 0-1,-14 151 1,26 194-65,9-416-120,39 487 5,45-11 14,-85-494-22,51 235 17,-35-178-9,2 0 0,29 62 1,-34-93-6,0-1 0,2-1 1,1 0-1,1-1 0,0-1 0,26 24 0,-29-32-2,2-2 0,0 0 0,0-1 0,1-1 0,1 0 0,0-1 0,0-1 0,1-1 0,37 11 0,-16-11-5,1-1 0,0-3 0,0-1 0,55-4 0,-61 1 4,1-2-1,0-2 1,-1-1 0,0-2 0,-1-2 0,1 0 0,47-22-1,133-75 17,54-65 48,9-32-47,407-388-1,-493 400-138,-10-9 0,261-371 0,-342 415-16,-8-3 1,-7-5-1,-7-3 1,-7-3-1,-8-4 1,-7-2-1,41-225 1,-4-219 45,-34 190 91,27 7 0,172-303-31,-240 681-120,-1 0 0,-3-1-1,-1-1 1,13-94 0,-26 140 129,-1-1-1,0 1 1,0 0 0,1-1-1,-1 1 1,0 0 0,0-1-1,0 1 1,0-1 0,-1 1-1,1 0 1,0-1 0,-1 1-1,1 0 1,0-1 0,-1 1-1,0 0 1,1-1 0,-1 1 0,0 0-1,0 0 1,1 0 0,-1 0-1,0 0 1,0 0 0,0 0-1,0 0 1,-1 0 0,1 0-1,0 1 1,0-1 0,0 0-1,-1 1 1,-1-2 0,-2 2-140,-1 0 0,1 0 1,-1 0-1,1 0 0,-1 1 1,1 0-1,-9 2 0,-5 3-708,0 0 0,-31 15 1,-52 29-2586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5009,'0'0'11589,"30"10"-11237,95 33-126,-121-42-223,1 1 1,-1-1-1,1 1 1,-1 0-1,0 0 1,0 1 0,0-1-1,0 1 1,0 0-1,-1 0 1,1 0-1,-1 1 1,4 5-1,-5-7 2,-1 1-1,0 0 1,0 0-1,-1 0 1,1 0-1,-1 0 1,1 0-1,-1 0 0,0 0 1,0 0-1,0 0 1,-1 5-1,-1 12 66,2-11-59,-1 0 0,0 0 1,-1 0-1,0 0 0,0-1 0,-1 1 0,0-1 0,-1 1 1,-4 7-1,-9 13-280,-23 29 1,15-22-254,9-13 160,11-18 289,0 1 0,1 0 0,0 0 0,0 0 0,0 0-1,1 0 1,0 1 0,0 0 0,0-1 0,1 1 0,-1 9 0,3-16 48,1 1 0,0 0 0,0-1 1,0 1-1,0-1 0,0 0 0,1 1 0,-1-1 0,0 0 0,0 1 0,0-1 0,0 0 0,0 0 0,0 0 0,0 0 0,1 0 1,-1 0-1,0 0 0,2-1 0,2 1-25,309-14-193,-313 14 234,-1 1 1,1-1-1,0 1 0,0 0 0,0-1 0,-1 1 0,1 0 0,0 0 0,-1-1 0,1 1 0,0 0 0,-1 0 0,1 0 0,-1 0 0,1 0 1,-1 0-1,0 0 0,1 0 0,-1 0 0,0 0 0,0 0 0,0 0 0,0 0 0,0 0 0,0 0 0,0 0 0,0 0 0,0 0 0,-1 2 0,-4 38 20,-1-28 46,-1 1 1,-1-1-1,1-1 0,-2 1 1,0-1-1,0-1 0,-1 0 1,-13 11-1,2 0 79,-34 34-22,26-27-631,-49 60 0,89-97-5979,18-20 1486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7.3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102 220 304,'0'0'3403,"-17"-26"-2877,-50-79-34,50 75-165,17 29-300,0 1-1,0 0 1,0 0 0,0 0-1,0 0 1,0-1-1,0 1 1,0 0 0,0 0-1,0 0 1,0 0 0,0 0-1,0-1 1,0 1-1,0 0 1,0 0 0,0 0-1,0 0 1,0-1 0,0 1-1,0 0 1,0 0-1,0 0 1,0 0 0,1 0-1,-1-1 1,0 1-1,0 0 1,0 0 0,0 0-1,0 0 1,0 0 0,0 0-1,1 0 1,-1 0-1,0-1 1,0 1 0,0 0-1,0 0 1,1 0 0,-1 0-1,0 0 1,0 0-1,0 0 1,0 0 0,0 0-1,1 0 1,-1 0-1,0 0 1,0 0 0,0 0-1,0 0 1,1 0 0,-1 0-1,0 0 1,0 0-1,0 1 1,4-1 48,66 0 1185,94-12 0,-35-7-646,169-4 1,-260 23-554,83 4 156,-106-3-189,-1 2 0,1-1 1,-1 2-1,1 0 0,26 12 1,-23-7-7,-1 1 1,1 1-1,-2 0 1,1 1 0,-1 1-1,-1 1 1,-1 0-1,0 1 1,-1 0 0,23 34-1,-23-26 15,-1 0 1,-1 1-1,0 0 0,-2 0 0,-1 1 0,-2 1 0,0-1 0,3 35 0,-2 27 92,-4-1 0,-4 0 0,-4 1 0,-25 138 0,-7-51-219,-70 198 0,48-206-1567,11-64-2216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7.9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113 168 264,'0'0'6029,"19"-28"-5358,55-83-244,-52 84-202,-21 26-219,-1 1 0,0 0 0,0 0-1,0 0 1,0 0 0,0 0 0,1 0 0,-1 0 0,0 0 0,0 0-1,0 0 1,1 0 0,-1 0 0,0 0 0,0 0 0,0 0 0,1 0 0,-1 0-1,0 0 1,0 0 0,0 0 0,0 0 0,1 0 0,-1 0 0,0 0-1,0 0 1,0 0 0,0 0 0,1 0 0,-1 1 0,0-1 0,0 0-1,0 0 1,0 0 0,0 0 0,0 0 0,1 1 0,-1-1 0,0 0-1,0 0 1,0 0 0,0 0 0,0 1 0,0-1 0,0 0 0,0 0 0,0 0-1,0 1 1,0-1 0,1 1 25,1 6 6,0 1-1,0-1 0,-1 1 0,1-1 0,-2 1 1,1 0-1,-1 0 0,-2 14 0,1 7 5,1-15-36,-1 0 1,-1 0-1,0 0 1,-1 0-1,-7 22 0,-33 65-1,21-54-32,-90 186-2220,64-149-826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0:38.2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508 1 4897,'0'0'2641,"-71"184"-2273,21-81 232,-9 21 24,-4 10-376,8 15-248,-29 63-80,21-31-1312,0-36-1561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3049,'0'0'2216,"-47"17"-1766,47-17-450,-203 83 462,190-76-407,1 1 0,0-1 0,0 2 0,1 0-1,0 0 1,1 1 0,0 0 0,0 1 0,1 0-1,0 0 1,1 1 0,1 1 0,0-1 0,0 1-1,-5 16 1,5-15 35,-4 12 69,1 1-1,2 0 0,0 0 1,2 1-1,0-1 1,2 2-1,2-1 1,0 0-1,3 37 1,0-54-87,0-1 0,0 1 0,1-1 0,1 1 1,-1-1-1,2 0 0,-1 0 0,2 0 0,-1 0 1,1-1-1,1 1 0,6 8 0,-7-12-17,0 0-1,1 0 1,0 0-1,0-1 1,1 0-1,-1 0 0,1 0 1,0-1-1,0 0 1,1 0-1,-1-1 1,1 0-1,0-1 1,0 1-1,0-1 0,11 1 1,-4-1 72,-1-1 1,1 0-1,0-1 0,0-1 0,18-2 1,-24 1-83,-1 0 0,0-1-1,0 1 1,0-1 0,0-1 0,0 0 0,-1 0 0,1 0 0,-1-1 0,10-8 0,-2-2-8,0 0 1,-1-1-1,-1 0 1,-1-1-1,0 0 1,-1-1-1,0-1 1,-2 0-1,0 0 1,-2 0-1,8-26 1,-7 11-226,-1 0 1,-2 0-1,-1-1 1,-1 0-1,-2 1 0,-4-37 1,-1 49-2239,-4 6-1743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2529,'0'0'6353,"264"-67"-4801,-138 28-392,13 0-631,3 4-401,-3 6-128,-17 8-8,12 17-697,-29 4-1423,-30 0-1593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671 156 5929,'0'0'7406,"-35"-16"-7043,-119-54-267,116 54-79,0 2 1,-49-12 0,61 21-19,1 1 0,-1 1 0,-34 2 0,51 0-5,1 1-1,0 1 1,-1 0-1,1 0 1,0 1-1,-1-1 1,1 2 0,-15 6-1,18-6 1,-1 0-1,1 1 1,1-1-1,-1 1 1,0 0-1,1 1 0,0-1 1,0 1-1,1 0 1,-1 0-1,1 0 1,0 0-1,-3 6 1,1 2 1,0 0 1,0 0-1,1 0 1,1 1-1,0-1 1,-1 19-1,3 83-6,1-107 11,0-1 1,1 0-1,0 0 1,0 0-1,1 0 1,0 0-1,0 0 1,1-1-1,0 1 1,0-1-1,0 1 1,1-1-1,0 0 1,0 0-1,1-1 1,-1 1-1,1-1 0,0 0 1,1 0-1,-1-1 1,1 0-1,0 0 1,0 0-1,0 0 1,1-1-1,-1 0 1,8 2-1,9 2 1,0-1 0,0-2 0,0 0 0,0-1 0,1-1 0,46-3 0,-37 1-6,-13-1-322,1-1 0,0 0 0,-1-2 0,0 0 0,1-1 0,-2-1 1,1-1-1,-1-1 0,0-1 0,25-15 0,14-14-3534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0 227 6745</inkml:trace>
  <inkml:trace contextRef="#ctx0" brushRef="#br0" timeOffset="1">0 227 6745,'164'-67'1145,"-118"67"-401,25 0 688,22 0-224,28-7-727,18-21-321,12-4-144,8 3-16,39 1-537,-43 10-2063,-29 1-2377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540 355 3233,'0'0'8061,"9"-13"-5957,27-42-192,-35 52-1801,0 1 0,1-1 0,-2 0 0,1 0 0,0 0 1,0 0-1,-1 1 0,0-1 0,1 0 0,-1 0 0,0 0 0,-1 0 0,1 0 0,0 0 1,-1 0-1,0 0 0,1 1 0,-1-1 0,0 0 0,-3-3 0,0-2 111,-1 0 0,-1 1 0,1 0 0,-13-12 0,10 10-71,-6-6-126,-1 0 0,0 1 0,-1 0-1,-1 1 1,0 1 0,-1 1 0,0 0 0,-1 1-1,0 1 1,0 1 0,-1 1 0,0 0 0,0 2 0,-1 0-1,1 1 1,-1 2 0,-24-1 0,38 2-35,1 2 1,-1-1-1,0 1 1,0 0-1,0 0 1,1 1-1,-1 0 1,1 0-1,-1 1 1,1 0-1,0 0 1,0 0 0,0 1-1,0-1 1,1 2-1,-1-1 1,1 0-1,0 1 1,1 0-1,-1 0 1,1 1-1,0-1 1,0 1-1,1 0 1,-1 0-1,-3 10 1,0 2 8,2 1 1,-1 0-1,2 0 1,1 0-1,0 1 1,2-1-1,0 1 0,1 0 1,4 34-1,-2-44 3,0 1-1,0-1 0,1 1 1,0-1-1,1 0 0,0 0 1,1-1-1,0 1 0,0-1 1,1 0-1,0 0 0,1-1 1,-1 0-1,2 0 0,-1 0 1,1-1-1,1 0 0,-1-1 0,1 0 1,0 0-1,0-1 0,1 0 1,11 4-1,4 1-20,1-2 0,-1-1 1,1-1-1,1-1 0,-1-1 0,1-1 1,-1-2-1,33-2 0,-46 0-271,0-1 0,-1 0 0,1-1 0,-1 0-1,0-1 1,0 0 0,0-1 0,0-1 0,-1 1 0,0-2 0,0 0-1,-1 0 1,0-1 0,0 0 0,0-1 0,-1 0 0,9-12 0,34-43-4431,-12 3-887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6441,'0'0'4817,"252"0"-4633,-160 0-128,9-14-48,12-7-8,5-1-368,16-2-1440,-29 2-1681,-25 5-1416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551 323 7162,'0'0'3631,"-8"-37"-2356,-29-119-624,35 149-625,-1-1-1,1 1 1,-2 0 0,1 0 0,-1 0 0,0 0 0,0 0 0,-8-8 0,7 10-14,0 1-1,0 0 1,-1 0 0,1 0 0,-1 1-1,-8-4 1,11 5-7,-8-3-6,0 1 0,0 1 0,-1-1 0,1 2 0,-1-1 1,1 2-1,-1 0 0,0 0 0,1 1 0,-1 0 0,0 1 0,1 0 0,-1 1 1,0 0-1,1 1 0,0 1 0,0-1 0,0 2 0,0 0 0,0 0 1,1 1-1,-11 7 0,9-2-3,0 0 0,1 1 0,0 0 1,1 1-1,0 0 0,1 1 0,1 0 1,0 0-1,0 1 0,2 0 0,-9 29 1,6-11 11,3 0 1,0 1-1,2-1 1,1 58-1,3-79 6,0 1 0,1 0 1,1 0-1,0-1 0,0 1 0,2-1 0,-1 1 0,7 13 1,-6-19-9,-1-1 0,1 0 1,0 0-1,0 0 0,1-1 0,-1 0 1,1 1-1,0-2 0,1 1 1,-1-1-1,1 1 0,0-1 1,0-1-1,0 1 0,1-1 1,7 2-1,0 0-84,0-2-1,1 0 1,-1-1 0,1 0-1,-1-1 1,1-1 0,0 0-1,-1-1 1,1-1 0,-1 0-1,1-1 1,-1 0 0,0-1-1,0-1 1,-1 0 0,1-1 0,13-9-1,34-26-3408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5425,'0'0'7370,"0"188"-7114,0-167-256,0-7-496,0-28-11067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1 638 5945,'0'0'6910,"56"-20"-5954,-3 0-694,328-104 1447,531-123-396,-306 89-5784,-470 122 1248,-23 3-841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540 170 3233,'0'0'11788,"-8"-7"-10510,-2-1-909,6 5-219,0 0 1,0 0 0,0-1 0,0 0-1,1 1 1,-1-1 0,1-1-1,0 1 1,1 0 0,-5-9-1,3 6-84,0-1 0,-1 2-1,1-1 1,-1 0 0,-1 1 0,1 0-1,-1 0 1,0 1 0,-1 0-1,1 0 1,-1 0 0,0 0 0,0 1-1,-1 1 1,1-1 0,-1 1-1,0 0 1,0 1 0,1 0 0,-2 0-1,-9 0 1,8 1-72,0 0 1,0 2 0,0-1-1,0 1 1,0 0-1,0 1 1,0 0-1,1 1 1,-1 0-1,1 1 1,-1 0-1,1 0 1,0 1-1,1 0 1,-1 0-1,1 1 1,-9 7-1,3 0-6,1 1 0,0 0 1,0 1-1,1 0 0,1 1 0,1 0 0,0 1 0,1 0 0,1 0 1,1 1-1,0 0 0,1 0 0,1 1 0,1 0 0,1 0 0,0 0 1,1 0-1,2 35 0,1-48 12,-1 1-1,1 0 1,1-1 0,-1 0 0,1 1-1,0-1 1,0 0 0,1 0 0,0 0-1,0 0 1,1 0 0,-1-1 0,1 0-1,5 6 1,-2-4-1,0-1 0,0 0-1,1-1 1,0 1 0,-1-1-1,2-1 1,-1 0 0,0 0-1,11 3 1,3-1-1,0-1-1,1-1 0,-1 0 1,1-2-1,-1-1 1,1-1-1,34-3 0,-41 0-113,0 0-1,0-1 1,0 0-1,-1-2 0,0 0 1,0 0-1,0-1 0,-1-1 1,0-1-1,0 0 0,12-11 1,-16 12-39,0-1 1,-1 0 0,0-1-1,0 1 1,-1-2 0,-1 1-1,0-1 1,0 0-1,-1-1 1,0 1 0,-1-1-1,0-1 1,-1 1-1,4-20 1,-5 3-2796,-1-42 0,-2 31-1795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5161,'0'0'7371,"40"-12"-6196,450-151 1455,-385 123-2287,271-95 815,-267 101-2114,173-29-1,-142 38-5563,-88 11 2268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433 216 6513,'0'0'8720,"-28"-31"-8588,-92-98-52,113 123-73,0-1 0,0 1 0,0 0 0,-1 0 0,-17-9 1,21 13-7,0 1 0,-1 0 1,1 0-1,-1 0 0,1 0 1,-1 1-1,-6-1 0,-2 1-2,8-1-10,0 1 0,0 0 0,0 0 1,0 1-1,0-1 0,0 1 0,0 0 0,1 1 1,-1-1-1,0 1 0,1 0 0,-1 0 0,1 1 1,-8 4-1,6-2 2,1 0 0,0 0 0,0 0 0,0 1 0,1-1 1,0 1-1,0 0 0,0 1 0,-3 7 0,-1 7 3,1 1 1,0 0-1,2-1 1,1 2-1,-3 33 1,4-1 10,5 65 0,-2-111 6,1 0 0,0 0 0,1 0-1,0 0 1,0-1 0,1 1 0,0-1 0,1 1 0,-1-1-1,2 0 1,-1-1 0,7 9 0,-6-10 4,0-1 1,0 1-1,0-2 1,1 1-1,0 0 1,0-1-1,0 0 1,0-1-1,1 1 0,-1-1 1,1 0-1,0-1 1,0 0-1,0 0 1,12 2-1,-8-3-5,0 0-1,0 0 0,1-1 0,-1-1 1,0 0-1,0 0 0,0-1 0,0-1 1,0 1-1,0-2 0,-1 0 1,0 0-1,18-10 0,-13 4-225,-1 0 0,0 0 0,0-2 0,-2 1 0,1-2 0,-2 0 0,1 0 1,12-21-1,-14 18-864,0 0 1,-2-1 0,1 0 0,-2 0 0,7-22 0,-7-3-3916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6209,'0'0'4769,"198"198"-3160,-102-105-33,17 2-344,5 4-111,-1 0-281,-8-10-416,-8-8-296,-17-10-128,-13-11-168,-12-3-1601,-17-14-1519,-13-15-3186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471 220 8282,'0'0'3215,"-41"-25"-2859,41 25-356,-171-102 110,165 98-105,0 1 0,-1 0 1,1 0-1,0 1 1,-1-1-1,0 1 1,1 1-1,-1-1 1,0 1-1,-14 0 1,15 1 4,-1 1 0,1 0 0,-1 0 0,1 1 0,0 0 0,-1 0 0,1 0 0,0 1 0,0 0 0,1 0 0,-1 0 0,0 1 0,1 0 0,0 0 0,0 0 1,0 1-1,1 0 0,0 0 0,-1 0 0,2 0 0,-1 1 0,0-1 0,1 1 0,-3 8 0,-1 2 119,0 0 0,1 1 0,1 0 0,1 0 0,0 0 0,2 0 0,0 1 0,0 20 0,1-23-28,1-6-19,0-1 0,0 1 0,1-1 0,3 15 0,-3-21-68,-1 1 1,1-1 0,0 0-1,1 1 1,-1-1-1,0 0 1,1 0 0,-1 0-1,1 1 1,-1-2-1,1 1 1,0 0 0,0 0-1,0-1 1,0 1-1,0-1 1,1 1 0,-1-1-1,4 2 1,3 0 8,-1 0 0,1 0 0,0-1 0,0 0 0,0-1 0,0 0 0,0 0 0,0-1 0,0 0 0,0 0 0,10-3 0,-5 0-31,0 0 1,-1-1-1,1-1 1,-1 0 0,0-1-1,17-10 1,6-9-392,0-1 1,-2-2 0,44-45 0,-60 56 32,105-109-3380,-11 2-1258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7098,'0'0'4568,"285"-92"-2455,-163 46-353,12 3-639,4 1-705,-3 3-280,-5 3-136,-13 8-921,-8 10-1407,13 8-1649,-30 6 224,-16 4-1368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4529,'0'0'6113,"41"16"-5206,3 0-643,221 99 1227,-122-39-383,134 97 1,118 122-1703,-233-175-4927,-104-85 956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381 246 6401,'0'0'7555,"-21"-34"-7083,-71-108-274,88 135-188,0 1-1,-1-1 1,1 1 0,-1 0 0,-1 1-1,1-1 1,-1 1 0,0 0-1,-10-6 1,12 10-9,1-1-1,-1 2 0,1-1 1,-1 0-1,0 1 0,1-1 1,-1 1-1,0 0 0,0 0 1,1 1-1,-1-1 0,-4 2 1,3-2-2,0 1-2,0 1 0,1-1 1,-1 1-1,1 0 0,-1 0 0,1 0 0,0 1 0,0-1 1,0 1-1,0 0 0,0 0 0,0 1 0,1-1 0,0 1 1,0-1-1,0 1 0,0 0 0,-4 8 0,-2 6 0,0 0 1,1 1-1,-6 22 0,4-5 75,2 1-1,2 0 1,1 0 0,2 1 0,3 60 0,0-87-26,1-1 1,0 0 0,0 1 0,1-1 0,0 0 0,1 0 0,0 0 0,7 14 0,-7-19-19,1 1 0,0 0 0,0-1 0,0 0 0,1 0 1,-1 0-1,1 0 0,0-1 0,1 0 0,-1 0 0,1 0 0,0-1 0,0 1 1,6 1-1,-1 0 13,1-1 1,-1 0 0,0-1 0,1-1-1,0 0 1,0 0 0,0-1-1,-1 0 1,1-1 0,0-1 0,0 0-1,0 0 1,0-1 0,22-7-1,-20 3-114,0 0 0,0 0 0,-1-1-1,0-1 1,0 0 0,0-1 0,-1-1-1,-1 1 1,1-2 0,-2 0 0,17-20-1,6-16-2047,-3-1 0,37-77-1,-26 25-3556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518 362 7730,'0'0'7048,"-22"-38"-6699,-70-118-186,82 137-123,-1 1-1,-1 1 1,0-1-1,-27-26 1,39 44-39,-6-6 7,1 1 0,-1 0 0,-1 1 0,1-1 0,-1 1 0,1 1 0,-1-1 0,0 1 0,-11-3 0,13 4-9,0 1 0,0 0 0,0 0 0,0 0-1,0 1 1,0-1 0,0 1 0,0 1 0,0-1 0,0 1 0,0 0 0,0 0 0,0 0 0,1 0-1,-10 5 1,8-2-8,0 0 0,1 0 0,-1 1 0,1 0-1,0 0 1,0 0 0,1 1 0,-5 7 0,-3 4-1,-15 34 1,13-17 8,2 0 0,2 0 0,1 1 0,2 0 0,1 1 0,1-1 0,3 1 0,0 0 1,5 40-1,-2-64 12,0 0 0,1 0 0,0-1 0,1 1 1,0-1-1,1 1 0,0-1 0,0 0 1,2 0-1,8 14 0,-9-18-5,0 0 1,1-1-1,-1 0 1,1 0-1,0 0 1,1-1-1,-1 0 1,1 0-1,0 0 1,0-1-1,1 0 1,-1 0-1,1-1 0,0 0 1,14 3-1,-9-4-91,-1 0-1,0 0 1,1-2-1,-1 1 1,1-2-1,-1 1 1,0-2-1,1 0 1,-1 0-1,0-1 1,0 0-1,20-10 1,-9 1-503,1 0 0,-2-2 0,0-1 0,38-34 0,14-21-3826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7818,'0'0'8505,"-30"191"-8064,30-145-169,0-3-48,4-8-216,26-3-8,8-14-96,8-4 24,4-14-168,-4 0-297,0 0-567,-8-25-584,-8 0-1169,-14-3-1352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5505,'0'0'9034,"256"220"-6841,-126-146-561,21-3-480,5-3-416,-1-8-440,-8-11-192,-9-6-104,-16-8 0,-13-3-936,-8 18-1336,-26-4-1305,-24-11-2272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504 361 5521,'0'0'5496,"-22"-31"-4944,-76-105 123,73 102-297,-39-41 1,54 65-355,-1 1 0,0 0 0,0 0 0,-1 1 0,-23-11 0,28 15-35,0 1-1,0 0 1,0 1-1,-1 0 1,0 0-1,1 0 0,-1 1 1,-10-1-1,14 2 10,0 0-1,1 1 1,-1-1-1,0 1 1,1 0-1,-1-1 1,1 1 0,-1 1-1,1-1 1,0 1-1,-1-1 1,1 1-1,0 0 1,0 0-1,0 0 1,0 1-1,0-1 1,1 1-1,-1-1 1,-2 5-1,-3 5 17,1 0-1,1 1 1,0 0-1,1 0 1,0 0 0,1 1-1,0 0 1,1 0-1,-2 26 1,2 8 281,4 77 0,0-114-224,0 0-1,0 0 1,2 0 0,-1 0-1,1 0 1,1 0 0,0-1-1,1 1 1,0-1 0,0 0-1,1-1 1,0 1 0,1-1-1,13 14 1,-15-18-58,1 1 1,0-1-1,0-1 1,1 1-1,-1-1 0,1 0 1,0-1-1,0 1 1,1-2-1,-1 1 0,1-1 1,-1 0-1,1 0 1,-1-1-1,1 0 0,0 0 1,0-1-1,0 0 1,-1-1-1,1 1 0,15-5 1,-18 4-50,0-1-1,0 1 1,0-1 0,-1-1 0,1 1-1,-1-1 1,0 1 0,1-1-1,-1-1 1,-1 1 0,1-1 0,4-5-1,2-3-349,-1 0 1,12-22-1,-19 30 264,10-17-1415,14-36 0,-2-18-2915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5729,'0'0'9034,"-109"209"-8098,72-100 1,-5 19-353,8 10-312,0 4-208,9-1-64,4 43-1857,5-31-1391,3-36-2706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562 273 8010,'0'0'3846,"-35"-33"-3282,-115-104-160,134 122-377,-1 0 1,0 1-1,-1 1 0,-22-11 0,31 20-50,0 0 0,-1 1 1,1 0-1,-1 1 0,0 0 0,0 1 0,-16-1 0,20 2 8,1 0-1,-1 0 0,0 0 1,1 1-1,-1 0 0,1 0 0,-1 0 1,1 0-1,-1 1 0,1 0 1,0 0-1,0 1 0,0 0 1,-8 5-1,7-3 13,0 0-1,1 1 1,0 0 0,0 0 0,0 0 0,0 0-1,1 1 1,0 0 0,1 0 0,-4 8 0,1 3 17,0 0 1,1 0-1,1 1 1,0 0-1,-1 24 1,3 94 407,3-125-319,-1-1 0,2 1 0,-1 0 0,2-1 0,-1 1-1,2-1 1,0 1 0,0-1 0,1-1 0,0 1 0,13 18 0,-13-22-2,1 0-1,0 0 1,1 0 0,-1-1 0,1 0-1,1-1 1,-1 1 0,1-1-1,0-1 1,0 0 0,0 0 0,1 0-1,-1-1 1,1 0 0,0-1 0,9 2-1,0-2 3,-1 0-1,1 0 0,0-2 0,-1 0 0,1-1 0,0-1 0,-1-1 0,1 0 0,-1-1 0,26-10 0,-19 3-157,0 0 0,-1-2 0,0-1 0,-1 0 0,0-2 0,34-32 0,2-10-2192,-3-3 0,63-88-1,-38 24-4670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0 3049,'0'0'2216,"-47"17"-1766,47-17-450,-203 83 462,190-76-407,1 1 0,0-1 0,0 2 0,1 0-1,0 0 1,1 1 0,0 0 0,0 1 0,1 0-1,0 0 1,1 1 0,1 1 0,0-1 0,0 1-1,-5 16 1,5-15 35,-4 12 69,1 1-1,2 0 0,0 0 1,2 1-1,0-1 1,2 2-1,2-1 1,0 0-1,3 37 1,0-54-87,0-1 0,0 1 0,1-1 0,1 1 1,-1-1-1,2 0 0,-1 0 0,2 0 0,-1 0 1,1-1-1,1 1 0,6 8 0,-7-12-17,0 0-1,1 0 1,0 0-1,0-1 1,1 0-1,-1 0 0,1 0 1,0-1-1,0 0 1,1 0-1,-1-1 1,1 0-1,0-1 1,0 1-1,0-1 0,11 1 1,-4-1 72,-1-1 1,1 0-1,0-1 0,0-1 0,18-2 1,-24 1-83,-1 0 0,0-1-1,0 1 1,0-1 0,0-1 0,0 0 0,-1 0 0,1 0 0,-1-1 0,10-8 0,-2-2-8,0 0 1,-1-1-1,-1 0 1,-1-1-1,0 0 1,-1-1-1,0-1 1,-2 0-1,0 0 1,-2 0-1,8-26 1,-7 11-226,-1 0 1,-2 0-1,-1-1 1,-1 0-1,-2 1 0,-4-37 1,-1 49-2239,-4 6-1743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2529,'0'0'6353,"264"-67"-4801,-138 28-392,13 0-631,3 4-401,-3 6-128,-17 8-8,12 17-697,-29 4-1423,-30 0-1593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671 156 5929,'0'0'7406,"-35"-16"-7043,-119-54-267,116 54-79,0 2 1,-49-12 0,61 21-19,1 1 0,-1 1 0,-34 2 0,51 0-5,1 1-1,0 1 1,-1 0-1,1 0 1,0 1-1,-1-1 1,1 2 0,-15 6-1,18-6 1,-1 0-1,1 1 1,1-1-1,-1 1 1,0 0-1,1 1 0,0-1 1,0 1-1,1 0 1,-1 0-1,1 0 1,0 0-1,-3 6 1,1 2 1,0 0 1,0 0-1,1 0 1,1 1-1,0-1 1,-1 19-1,3 83-6,1-107 11,0-1 1,1 0-1,0 0 1,0 0-1,1 0 1,0 0-1,0 0 1,1-1-1,0 1 1,0-1-1,0 1 1,1-1-1,0 0 1,0 0-1,1-1 1,-1 1-1,1-1 0,0 0 1,1 0-1,-1-1 1,1 0-1,0 0 1,0 0-1,0 0 1,1-1-1,-1 0 1,8 2-1,9 2 1,0-1 0,0-2 0,0 0 0,0-1 0,1-1 0,46-3 0,-37 1-6,-13-1-322,1-1 0,0 0 0,-1-2 0,0 0 0,1-1 0,-2-1 1,1-1-1,-1-1 0,0-1 0,25-15 0,14-14-3534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0 227 6745</inkml:trace>
  <inkml:trace contextRef="#ctx0" brushRef="#br0" timeOffset="1">0 227 6745,'164'-67'1145,"-118"67"-401,25 0 688,22 0-224,28-7-727,18-21-321,12-4-144,8 3-16,39 1-537,-43 10-2063,-29 1-2377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540 355 3233,'0'0'8061,"9"-13"-5957,27-42-192,-35 52-1801,0 1 0,1-1 0,-2 0 0,1 0 0,0 0 1,0 0-1,-1 1 0,0-1 0,1 0 0,-1 0 0,0 0 0,-1 0 0,1 0 0,0 0 1,-1 0-1,0 0 0,1 1 0,-1-1 0,0 0 0,-3-3 0,0-2 111,-1 0 0,-1 1 0,1 0 0,-13-12 0,10 10-71,-6-6-126,-1 0 0,0 1 0,-1 0-1,-1 1 1,0 1 0,-1 1 0,0 0 0,-1 1-1,0 1 1,0 1 0,-1 1 0,0 0 0,0 2 0,-1 0-1,1 1 1,-1 2 0,-24-1 0,38 2-35,1 2 1,-1-1-1,0 1 1,0 0-1,0 0 1,1 1-1,-1 0 1,1 0-1,-1 1 1,1 0-1,0 0 1,0 0 0,0 1-1,0-1 1,1 2-1,-1-1 1,1 0-1,0 1 1,1 0-1,-1 0 1,1 1-1,0-1 1,0 1-1,1 0 1,-1 0-1,-3 10 1,0 2 8,2 1 1,-1 0-1,2 0 1,1 0-1,0 1 1,2-1-1,0 1 0,1 0 1,4 34-1,-2-44 3,0 1-1,0-1 0,1 1 1,0-1-1,1 0 0,0 0 1,1-1-1,0 1 0,0-1 1,1 0-1,0 0 0,1-1 1,-1 0-1,2 0 0,-1 0 1,1-1-1,1 0 0,-1-1 0,1 0 1,0 0-1,0-1 0,1 0 1,11 4-1,4 1-20,1-2 0,-1-1 1,1-1-1,1-1 0,-1-1 0,1-1 1,-1-2-1,33-2 0,-46 0-271,0-1 0,-1 0 0,1-1 0,-1 0-1,0-1 1,0 0 0,0-1 0,0-1 0,-1 1 0,0-2 0,0 0-1,-1 0 1,0-1 0,0 0 0,0-1 0,-1 0 0,9-12 0,34-43-4431,-12 3-887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6441,'0'0'4817,"252"0"-4633,-160 0-128,9-14-48,12-7-8,5-1-368,16-2-1440,-29 2-1681,-25 5-1416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8178,'0'0'6273,"-105"231"-5129,84-164-968,8-10-176,9-8-1208,4-10-1200,0-14-1081,0-18 176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551 323 7162,'0'0'3631,"-8"-37"-2356,-29-119-624,35 149-625,-1-1-1,1 1 1,-2 0 0,1 0 0,-1 0 0,0 0 0,0 0 0,-8-8 0,7 10-14,0 1-1,0 0 1,-1 0 0,1 0 0,-1 1-1,-8-4 1,11 5-7,-8-3-6,0 1 0,0 1 0,-1-1 0,1 2 0,-1-1 1,1 2-1,-1 0 0,0 0 0,1 1 0,-1 0 0,0 1 0,1 0 0,-1 1 1,0 0-1,1 1 0,0 1 0,0-1 0,0 2 0,0 0 0,0 0 1,1 1-1,-11 7 0,9-2-3,0 0 0,1 1 0,0 0 1,1 1-1,0 0 0,1 1 0,1 0 1,0 0-1,0 1 0,2 0 0,-9 29 1,6-11 11,3 0 1,0 1-1,2-1 1,1 58-1,3-79 6,0 1 0,1 0 1,1 0-1,0-1 0,0 1 0,2-1 0,-1 1 0,7 13 1,-6-19-9,-1-1 0,1 0 1,0 0-1,0 0 0,1-1 0,-1 0 1,1 1-1,0-2 0,1 1 1,-1-1-1,1 1 0,0-1 1,0-1-1,0 1 0,1-1 1,7 2-1,0 0-84,0-2-1,1 0 1,-1-1 0,1 0-1,-1-1 1,1-1 0,0 0-1,-1-1 1,1-1 0,-1 0-1,1-1 1,-1 0 0,0-1-1,0-1 1,-1 0 0,1-1 0,13-9-1,34-26-3408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1 638 5945,'0'0'6910,"56"-20"-5954,-3 0-694,328-104 1447,531-123-396,-306 89-5784,-470 122 1248,-23 3-841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540 170 3233,'0'0'11788,"-8"-7"-10510,-2-1-909,6 5-219,0 0 1,0 0 0,0-1 0,0 0-1,1 1 1,-1-1 0,1-1-1,0 1 1,1 0 0,-5-9-1,3 6-84,0-1 0,-1 2-1,1-1 1,-1 0 0,-1 1 0,1 0-1,-1 0 1,0 1 0,-1 0-1,1 0 1,-1 0 0,0 0 0,0 1-1,-1 1 1,1-1 0,-1 1-1,0 0 1,0 1 0,1 0 0,-2 0-1,-9 0 1,8 1-72,0 0 1,0 2 0,0-1-1,0 1 1,0 0-1,0 1 1,0 0-1,1 1 1,-1 0-1,1 1 1,-1 0-1,1 0 1,0 1-1,1 0 1,-1 0-1,1 1 1,-9 7-1,3 0-6,1 1 0,0 0 1,0 1-1,1 0 0,1 1 0,1 0 0,0 1 0,1 0 0,1 0 1,1 1-1,0 0 0,1 0 0,1 1 0,1 0 0,1 0 0,0 0 1,1 0-1,2 35 0,1-48 12,-1 1-1,1 0 1,1-1 0,-1 0 0,1 1-1,0-1 1,0 0 0,1 0 0,0 0-1,0 0 1,1 0 0,-1-1 0,1 0-1,5 6 1,-2-4-1,0-1 0,0 0-1,1-1 1,0 1 0,-1-1-1,2-1 1,-1 0 0,0 0-1,11 3 1,3-1-1,0-1-1,1-1 0,-1 0 1,1-2-1,-1-1 1,1-1-1,34-3 0,-41 0-113,0 0-1,0-1 1,0 0-1,-1-2 0,0 0 1,0 0-1,0-1 0,-1-1 1,0-1-1,0 0 0,12-11 1,-16 12-39,0-1 1,-1 0 0,0-1-1,0 1 1,-1-2 0,-1 1-1,0-1 1,0 0-1,-1-1 1,0 1 0,-1-1-1,0-1 1,-1 1-1,4-20 1,-5 3-2796,-1-42 0,-2 31-1795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1 486 5161,'0'0'7371,"40"-12"-6196,450-151 1455,-385 123-2287,271-95 815,-267 101-2114,173-29-1,-142 38-5563,-88 11 2268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433 216 6513,'0'0'8720,"-28"-31"-8588,-92-98-52,113 123-73,0-1 0,0 1 0,0 0 0,-1 0 0,-17-9 1,21 13-7,0 1 0,-1 0 1,1 0-1,-1 0 0,1 0 1,-1 1-1,-6-1 0,-2 1-2,8-1-10,0 1 0,0 0 0,0 0 1,0 1-1,0-1 0,0 1 0,0 0 0,1 1 1,-1-1-1,0 1 0,1 0 0,-1 0 0,1 1 1,-8 4-1,6-2 2,1 0 0,0 0 0,0 0 0,0 1 0,1-1 1,0 1-1,0 0 0,0 1 0,-3 7 0,-1 7 3,1 1 1,0 0-1,2-1 1,1 2-1,-3 33 1,4-1 10,5 65 0,-2-111 6,1 0 0,0 0 0,1 0-1,0 0 1,0-1 0,1 1 0,0-1 0,1 1 0,-1-1-1,2 0 1,-1-1 0,7 9 0,-6-10 4,0-1 1,0 1-1,0-2 1,1 1-1,0 0 1,0-1-1,0 0 1,0-1-1,1 1 0,-1-1 1,1 0-1,0-1 1,0 0-1,0 0 1,12 2-1,-8-3-5,0 0-1,0 0 0,1-1 0,-1-1 1,0 0-1,0 0 0,0-1 0,0-1 1,0 1-1,0-2 0,-1 0 1,0 0-1,18-10 0,-13 4-225,-1 0 0,0 0 0,0-2 0,-2 1 0,1-2 0,-2 0 0,1 0 1,12-21-1,-14 18-864,0 0 1,-2-1 0,1 0 0,-2 0 0,7-22 0,-7-3-3916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6209,'0'0'4769,"198"198"-3160,-102-105-33,17 2-344,5 4-111,-1 0-281,-8-10-416,-8-8-296,-17-10-128,-13-11-168,-12-3-1601,-17-14-1519,-13-15-3186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471 220 8282,'0'0'3215,"-41"-25"-2859,41 25-356,-171-102 110,165 98-105,0 1 0,-1 0 1,1 0-1,0 1 1,-1-1-1,0 1 1,1 1-1,-1-1 1,0 1-1,-14 0 1,15 1 4,-1 1 0,1 0 0,-1 0 0,1 1 0,0 0 0,-1 0 0,1 0 0,0 1 0,0 0 0,1 0 0,-1 0 0,0 1 0,1 0 0,0 0 0,0 0 1,0 1-1,1 0 0,0 0 0,-1 0 0,2 0 0,-1 1 0,0-1 0,1 1 0,-3 8 0,-1 2 119,0 0 0,1 1 0,1 0 0,1 0 0,0 0 0,2 0 0,0 1 0,0 20 0,1-23-28,1-6-19,0-1 0,0 1 0,1-1 0,3 15 0,-3-21-68,-1 1 1,1-1 0,0 0-1,1 1 1,-1-1-1,0 0 1,1 0 0,-1 0-1,1 1 1,-1-2-1,1 1 1,0 0 0,0 0-1,0-1 1,0 1-1,0-1 1,1 1 0,-1-1-1,4 2 1,3 0 8,-1 0 0,1 0 0,0-1 0,0 0 0,0-1 0,0 0 0,0 0 0,0-1 0,0 0 0,0 0 0,10-3 0,-5 0-31,0 0 1,-1-1-1,1-1 1,-1 0 0,0-1-1,17-10 1,6-9-392,0-1 1,-2-2 0,44-45 0,-60 56 32,105-109-3380,-11 2-1258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7098,'0'0'4568,"285"-92"-2455,-163 46-353,12 3-639,4 1-705,-3 3-280,-5 3-136,-13 8-921,-8 10-1407,13 8-1649,-30 6 224,-16 4-1368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4529,'0'0'6113,"41"16"-5206,3 0-643,221 99 1227,-122-39-383,134 97 1,118 122-1703,-233-175-4927,-104-85 956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381 246 6401,'0'0'7555,"-21"-34"-7083,-71-108-274,88 135-188,0 1-1,-1-1 1,1 1 0,-1 0 0,-1 1-1,1-1 1,-1 1 0,0 0-1,-10-6 1,12 10-9,1-1-1,-1 2 0,1-1 1,-1 0-1,0 1 0,1-1 1,-1 1-1,0 0 0,0 0 1,1 1-1,-1-1 0,-4 2 1,3-2-2,0 1-2,0 1 0,1-1 1,-1 1-1,1 0 0,-1 0 0,1 0 0,0 1 0,0-1 1,0 1-1,0 0 0,0 0 0,0 1 0,1-1 0,0 1 1,0-1-1,0 1 0,0 0 0,-4 8 0,-2 6 0,0 0 1,1 1-1,-6 22 0,4-5 75,2 1-1,2 0 1,1 0 0,2 1 0,3 60 0,0-87-26,1-1 1,0 0 0,0 1 0,1-1 0,0 0 0,1 0 0,0 0 0,7 14 0,-7-19-19,1 1 0,0 0 0,0-1 0,0 0 0,1 0 1,-1 0-1,1 0 0,0-1 0,1 0 0,-1 0 0,1 0 0,0-1 0,0 1 1,6 1-1,-1 0 13,1-1 1,-1 0 0,0-1 0,1-1-1,0 0 1,0 0 0,0-1-1,-1 0 1,1-1 0,0-1 0,0 0-1,0 0 1,0-1 0,22-7-1,-20 3-114,0 0 0,0 0 0,-1-1-1,0-1 1,0 0 0,0-1 0,-1-1-1,-1 1 1,1-2 0,-2 0 0,17-20-1,6-16-2047,-3-1 0,37-77-1,-26 25-3556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4257,'0'0'11580,"36"18"-11196,111 63-129,-143-79-243,-1 0 1,0 0-1,0 1 1,0-1 0,0 1-1,0-1 1,-1 1-1,1 0 1,-1 0 0,1 0-1,-1 0 1,0 1-1,0-1 1,-1 0 0,1 1-1,-1 0 1,0-1-1,0 1 1,0 0 0,0-1-1,0 1 1,-1 0-1,0 0 1,0 0 0,0 0-1,0 0 1,0-1-1,-2 5 1,1 12 11,0-4-29,0 0 0,-1 0 0,0 0 1,-2-1-1,1 1 0,-2-1 0,-10 25 0,0-10-18,-1-1 0,-32 45 0,39-62-3,6-9-180,0 0 1,1 1-1,-1-1 1,1 1-1,0-1 0,0 1 1,0 0-1,1 0 0,-1 0 1,1 0-1,0 0 1,0 0-1,0 5 0,2-8 151,0 0-1,0 0 1,0 0 0,0 0-1,0 0 1,0 0-1,1-1 1,-1 1-1,0 0 1,1-1-1,-1 1 1,0-1-1,1 0 1,-1 1 0,1-1-1,-1 0 1,0 0-1,1 0 1,-1 0-1,1 0 1,1 0-1,2 0-25,69 3 217,9 0 339,-75-2-458,0 0-1,0 1 1,0 0 0,0 0 0,-1 1 0,1 0-1,13 7 1,-18-7-22,1 0 0,-1 0 0,0 0 0,0 0 0,0 1 0,-1 0 0,1-1 0,-1 1 0,1 0 0,-1 0 0,-1 1 0,1-1 0,0 0 0,-1 0 0,0 1 0,0-1 0,-1 1-1,1-1 1,-1 6 0,1 13 12,-1-1-1,-4 34 1,4-50 17,-5 17 202,0 0 0,-2 0 0,0 0 0,-1-1 0,-2 0 1,0-1-1,-17 26 0,-18 40-393,38-70-770,0 0 1,1 0-1,-4 23 0,6-21-2693,-1-9-1193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518 362 7730,'0'0'7048,"-22"-38"-6699,-70-118-186,82 137-123,-1 1-1,-1 1 1,0-1-1,-27-26 1,39 44-39,-6-6 7,1 1 0,-1 0 0,-1 1 0,1-1 0,-1 1 0,1 1 0,-1-1 0,0 1 0,-11-3 0,13 4-9,0 1 0,0 0 0,0 0 0,0 0-1,0 1 1,0-1 0,0 1 0,0 1 0,0-1 0,0 1 0,0 0 0,0 0 0,0 0 0,1 0-1,-10 5 1,8-2-8,0 0 0,1 0 0,-1 1 0,1 0-1,0 0 1,0 0 0,1 1 0,-5 7 0,-3 4-1,-15 34 1,13-17 8,2 0 0,2 0 0,1 1 0,2 0 0,1 1 0,1-1 0,3 1 0,0 0 1,5 40-1,-2-64 12,0 0 0,1 0 0,0-1 0,1 1 1,0-1-1,1 1 0,0-1 0,0 0 1,2 0-1,8 14 0,-9-18-5,0 0 1,1-1-1,-1 0 1,1 0-1,0 0 1,1-1-1,-1 0 1,1 0-1,0 0 1,0-1-1,1 0 1,-1 0-1,1-1 0,0 0 1,14 3-1,-9-4-91,-1 0-1,0 0 1,1-2-1,-1 1 1,1-2-1,-1 1 1,0-2-1,1 0 1,-1 0-1,0-1 1,0 0-1,20-10 1,-9 1-503,1 0 0,-2-2 0,0-1 0,38-34 0,14-21-3826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5505,'0'0'9034,"256"220"-6841,-126-146-561,21-3-480,5-3-416,-1-8-440,-8-11-192,-9-6-104,-16-8 0,-13-3-936,-8 18-1336,-26-4-1305,-24-11-2272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504 361 5521,'0'0'5496,"-22"-31"-4944,-76-105 123,73 102-297,-39-41 1,54 65-355,-1 1 0,0 0 0,0 0 0,-1 1 0,-23-11 0,28 15-35,0 1-1,0 0 1,0 1-1,-1 0 1,0 0-1,1 0 0,-1 1 1,-10-1-1,14 2 10,0 0-1,1 1 1,-1-1-1,0 1 1,1 0-1,-1-1 1,1 1 0,-1 1-1,1-1 1,0 1-1,-1-1 1,1 1-1,0 0 1,0 0-1,0 0 1,0 1-1,0-1 1,1 1-1,-1-1 1,-2 5-1,-3 5 17,1 0-1,1 1 1,0 0-1,1 0 1,0 0 0,1 1-1,0 0 1,1 0-1,-2 26 1,2 8 281,4 77 0,0-114-224,0 0-1,0 0 1,2 0 0,-1 0-1,1 0 1,1 0 0,0-1-1,1 1 1,0-1 0,0 0-1,1-1 1,0 1 0,1-1-1,13 14 1,-15-18-58,1 1 1,0-1-1,0-1 1,1 1-1,-1-1 0,1 0 1,0-1-1,0 1 1,1-2-1,-1 1 0,1-1 1,-1 0-1,1 0 1,-1-1-1,1 0 0,0 0 1,0-1-1,0 0 1,-1-1-1,1 1 0,15-5 1,-18 4-50,0-1-1,0 1 1,0-1 0,-1-1 0,1 1-1,-1-1 1,0 1 0,1-1-1,-1-1 1,-1 1 0,1-1 0,4-5-1,2-3-349,-1 0 1,12-22-1,-19 30 264,10-17-1415,14-36 0,-2-18-2915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5729,'0'0'9034,"-109"209"-8098,72-100 1,-5 19-353,8 10-312,0 4-208,9-1-64,4 43-1857,5-31-1391,3-36-2706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2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562 273 8010,'0'0'3846,"-35"-33"-3282,-115-104-160,134 122-377,-1 0 1,0 1-1,-1 1 0,-22-11 0,31 20-50,0 0 0,-1 1 1,1 0-1,-1 1 0,0 0 0,0 1 0,-16-1 0,20 2 8,1 0-1,-1 0 0,0 0 1,1 1-1,-1 0 0,1 0 0,-1 0 1,1 0-1,-1 1 0,1 0 1,0 0-1,0 1 0,0 0 1,-8 5-1,7-3 13,0 0-1,1 1 1,0 0 0,0 0 0,0 0 0,0 0-1,1 1 1,0 0 0,1 0 0,-4 8 0,1 3 17,0 0 1,1 0-1,1 1 1,0 0-1,-1 24 1,3 94 407,3-125-319,-1-1 0,2 1 0,-1 0 0,2-1 0,-1 1-1,2-1 1,0 1 0,0-1 0,1-1 0,0 1 0,13 18 0,-13-22-2,1 0-1,0 0 1,1 0 0,-1-1 0,1 0-1,1-1 1,-1 1 0,1-1-1,0-1 1,0 0 0,0 0 0,1 0-1,-1-1 1,1 0 0,0-1 0,9 2-1,0-2 3,-1 0-1,1 0 0,0-2 0,-1 0 0,1-1 0,0-1 0,-1-1 0,1 0 0,-1-1 0,26-10 0,-19 3-157,0 0 0,-1-2 0,0-1 0,-1 0 0,0-2 0,34-32 0,2-10-2192,-3-3 0,63-88-1,-38 24-4670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36.7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8882,'0'0'8842,"2"13"-7939,-2-13-898,1 9 101,1-1 0,0 0 0,0 1 0,0-1 0,1 0 0,0 0 0,1 0 0,0-1 0,0 1 0,1-1 0,10 13 0,44 39 1243,80 61-1,-39-35-308,43 47 53,-6 6 0,-6 6 0,149 214 0,-250-315-1073,143 193 129,-172-234-353,-1-159-11507,0 73 2982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37.0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1221 0 9922,'0'0'2481,"-218"209"-673,8 7 505,-41 89-993,-1 10-1320,76-67-2617,62-82-8257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39.5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1449 194 3817,'0'0'8846,"-45"1"-7310,-146 8-369,176-7-1030,-1-1 0,1 2 0,0 0 0,0 1 0,0 1 0,1 0 0,-1 1 0,-15 8 0,0 1 121,-102 46 932,-167 107 1,243-131-914,1 3 1,2 2-1,2 2 1,2 2 0,-52 65-1,64-65-59,2 2 0,-49 89 0,70-111-133,2 1 0,1 0 0,1 0-1,2 1 1,1 0 0,0 1 0,-2 46-1,6-35 149,6 68 0,-1-93-173,0 0-1,1 0 1,0-1 0,1 1 0,1-1 0,1 0 0,11 23 0,2-9 83,0 1 0,2-2 1,1-1-1,38 36 0,111 83 75,-169-143-216,225 169 511,8-11 0,506 259 0,-685-394-461,1-2 1,1-3-1,1-2 1,105 17 0,248 4 335,-143-17-216,171 6 14,-420-28-185,0-1 0,0-1 0,-1 0 0,1-1 0,-1-2 0,1 0 0,-1 0 0,0-2 0,-1-1 0,32-17 0,50-39-12,-3-4-1,-3-4 1,87-86 0,-138 117-15,-2-1 0,-2-1 0,40-59-1,-59 71 23,-1 0-1,-1-2 0,-2 0 0,-1-1 0,-2 0 0,11-48 0,-10 17-5,-3-2 0,3-76 1,-11-141-105,-5 206 65,-4 1 0,-4 0 0,-34-136 1,32 170 5,-2 0 1,-2 2 0,-2 0 0,-2 0-1,-1 2 1,-2 1 0,-2 1-1,-40-47 1,21 37 47,-1 2 1,-3 1-1,-2 3 0,-1 2 0,-2 3 0,-1 1 1,-2 4-1,-2 1 0,0 3 0,-81-25 1,51 28-6,-1 3 0,-134-13 1,-178 11-18,347 22-13,-8-2-123,-1 3 0,-106 14 0,146-8-245,1 0-1,0 2 1,0 0-1,1 1 0,0 2 1,0 0-1,1 1 1,-22 17-1,4-4-855,-97 66-5947,7 4-137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0.4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2309 47 4937,'0'0'8623,"-43"-8"-7356,-143-22-429,144 25-481,0 2 0,-51 2 0,40 2-1,-257 12 1100,243-5-1060,0 3 1,-104 30 0,124-25-200,1 2 1,0 1 0,2 3 0,0 1 0,2 3-1,-59 45 1,56-33-98,1 2-1,3 2 0,1 1 0,2 2 1,-38 59-1,19-12-89,3 4 0,5 1 1,-50 140-1,-68 315-19,165-543 10,-89 366 91,66-253 332,-8 131-1,30-208-50,2 47 0,2-75-296,1 0-1,1 0 1,0 0 0,1 0-1,11 27 1,0-10 20,2 0 1,2-2-1,1 0 1,42 51-1,115 105 183,-32-59-236,183 126 1,-234-188-41,167 92 0,-220-139 12,1-1 0,0-2 0,2-1 1,-1-3-1,2-2 0,0-1 0,54 4 0,-61-11 31,1-2-1,-1-1 1,1-2-1,-1-2 1,1-1-1,63-18 1,-18-6 47,131-66 0,74-62-49,-70 36-8,-94 57 20,174-100-23,-264 141-27,0-2-1,-2-2 1,0 0-1,-2-3 0,53-64 1,-41 33 0,-2-2-1,61-129 1,31-152 11,-107 253-8,-4-1 0,-4-1 0,-5-1 0,-3 0 0,-4 0 0,-10-127 0,2 184 13,-3 0 0,-1 1 0,-1-1 0,-2 1 0,-2 1 0,-24-56 0,15 49 1,-3 0-1,-1 2 0,-1 0 0,-56-63 0,37 55-139,-2 3-1,-2 2 1,-2 2-1,-2 2 1,-1 2-1,-1 3 1,-118-53-1,114 63-792,-1 3-1,-86-19 1,-122-6-6294,105 26-116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3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108 25 6345,'0'0'3949,"41"-4"-3211,128-12-342,-158 14-380,0 0 0,0 1 0,0 1 0,0 0 0,0 1 0,0 0 0,11 2 1,-21-2-25,0-1 1,0 1-1,0-1 1,0 1-1,0 0 1,0-1-1,0 1 1,0 0 0,0 0-1,-1 0 1,1 0-1,0 0 1,-1-1-1,1 1 1,-1 0-1,1 1 1,-1-1 0,1 0-1,-1 1 1,4 34-223,-5-29 191,0-1 0,-1 1 0,1 0 0,-1-1 0,-1 1 0,1-1 0,-1 0 0,0 0-1,0 0 1,-1 0 0,0 0 0,0-1 0,0 0 0,-1 0 0,1 0 0,-11 8 0,-11 9-152,-2-2 0,-32 19 0,45-30 116,-97 55-104,-11 6 474,122-70-286,1 0 0,-1 1 0,1-1-1,-1 0 1,0 1 0,1-1 0,-1 1 0,1-1-1,-1 0 1,1 1 0,-1-1 0,1 1 0,-1 0-1,1-1 1,-1 1 0,1-1 0,0 1 0,-1 0-1,1-1 1,0 1 0,0 0 0,0-1 0,-1 1-1,1 1 1,1-2-5,-1 1-1,1 0 1,0-1 0,-1 1-1,1 0 1,0-1-1,0 1 1,-1-1-1,1 1 1,0-1-1,0 0 1,0 1-1,-1-1 1,1 0 0,0 1-1,0-1 1,0 0-1,0 0 1,0 0-1,1 0 1,45 5 58,1-3 0,51-3-1,-23-1-39,148 2 46,-220 0-60,0 0 0,1 0 1,-1 0-1,0 0 1,1 1-1,-1 0 1,0 0-1,0 0 1,5 2-1,-7-2 12,-1 0-1,0 1 1,1-1-1,-1 0 1,0 1-1,0-1 1,0 1 0,0-1-1,-1 1 1,1-1-1,0 1 1,-1 0-1,1-1 1,-1 1-1,1 0 1,-1 0 0,0-1-1,1 1 1,-1 0-1,0 0 1,0-1-1,-1 1 1,1 0-1,-1 2 1,1 1 26,-1 1 0,0-1 0,-1 1 0,1-1 0,-1 1 0,0-1 0,-1 0 0,1 0 0,-1 0 1,0 0-1,0 0 0,-1-1 0,-7 9 0,-6 3 17,-1 0 0,-21 15 1,11-9-41,-168 122-1045,61-54-2564,36-28-1573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1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4977,'0'0'12627,"-71"117"-12627,33-67-80,-21 14-2017,5-11-2704,12-21-2576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4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6 1776,'0'0'15168,"6"-2"-15032,-1 1-153,0 0 1,0 0 0,0 1-1,1 0 1,-1 0 0,0 0-1,0 1 1,0 0 0,1 0-1,-1 0 1,0 1 0,0-1-1,-1 1 1,1 0 0,0 1-1,-1-1 1,1 1 0,5 5-1,-4-5-145,-1 0-1,0 1 0,0 0 1,0 0-1,0 1 1,-1 0-1,0-1 1,0 1-1,0 0 1,-1 1-1,1-1 0,-1 1 1,0 0-1,-1-1 1,0 1-1,3 10 1,-4-9-10,0-1 1,-1 1 0,0 0 0,0 0 0,-1 0 0,0 0-1,0 0 1,0-1 0,-1 1 0,0 0 0,-5 10 0,3-9 116,-1-1 1,0 0 0,0 0-1,-1 0 1,0 0 0,0-1-1,0 0 1,-11 7-1,6-5 34,10-7 19,-1 0 0,0 0 1,0 0-1,0 0 1,1 0-1,-1 1 0,1-1 1,-1 1-1,1-1 0,-1 1 1,1-1-1,0 1 1,0 0-1,0 0 0,0 0 1,0-1-1,0 1 1,0 0-1,1 0 0,-1 0 1,0 4-1,2-5-2,-1 0 1,1 0-1,-1 0 1,1 0-1,0 0 0,0 0 1,0-1-1,-1 1 0,1 0 1,0 0-1,0-1 0,0 1 1,0 0-1,0-1 1,0 1-1,0-1 0,1 1 1,-1-1-1,0 0 0,0 1 1,2-1-1,37 9 16,-30-7-16,28 6 22,-25-7 20,0 1-1,-1 0 0,1 1 0,-1 1 1,0 0-1,0 0 0,0 1 0,20 13 1,-30-16 23,-1 0 0,0 0 1,1 0-1,-1 0 0,0 0 1,0 1-1,0-1 1,-1 0-1,1 1 0,-1-1 1,1 0-1,-1 1 1,0-1-1,0 1 0,0-1 1,0 0-1,0 1 1,0-1-1,-1 0 0,1 1 1,-1-1-1,1 0 1,-1 1-1,0-1 0,0 0 1,-2 3-1,-8 8 73,0-1-1,-1-1 0,0 0 1,-27 18-1,27-20-125,-68 47-1966,-110 58-1,115-76-2918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1.7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2779 465 1808,'0'0'9244,"-45"-5"-7955,-146-16-405,51 0-344,11 5-311,-84 11 155,173 7-183,1 2 1,0 1 0,-53 15 0,-59 30 784,-172 83 1,210-84-603,-11 4-108,-261 120-12,307-133-269,1 5 1,-124 94-1,181-123 2,-137 115 13,128-104-20,1 2-1,1 1 1,-24 34-1,40-47 1,0 1 0,2 1 0,0 0 0,1 0-1,1 1 1,0 0 0,2 0 0,-5 38 0,4 8 15,2 93 0,5-109 34,0-16 68,2 0 1,1 0 0,12 48 0,37 96 47,-25-92-21,-3-3 78,5 0 0,58 117 0,-72-171-135,0-1-1,1-1 0,2-1 0,1-1 0,1 0 1,1-2-1,1 0 0,0-2 0,2 0 0,35 21 1,-6-11 81,2-3 1,70 25-1,126 31 35,-196-66-189,411 107 208,-355-103-130,1-6 1,144 4 0,-113-19-41,0-6 0,226-37 1,580-138 185,-579 117-190,132-22 60,-8-27-14,-368 74-70,-3-5 1,-1-7-1,-2-4 1,123-77 0,-93 37-411,-4-7 0,203-180 0,-297 233 200,-2-2-1,-2-2 1,73-100 0,-103 122 134,0-1-1,-2 0 1,-2-1-1,0 0 1,-3-2 0,0 1-1,-2-2 1,-2 1 0,6-52-1,-9 39 86,-2 0-1,-1 0 0,-3-1 1,-2 1-1,-2 0 0,-2 1 1,-25-86-1,5 53 112,-4 1 0,-3 2 0,-4 2 0,-90-135 0,103 176-26,-1 0 0,-2 2 0,-1 0 0,-2 2 0,0 2 0,-2 1 0,-1 1 0,-1 2 0,-1 1 0,-1 2 0,-75-29 0,37 26-60,0 2 1,-1 4-1,-81-7 1,-235 1-442,-248 34-3282,413 17-653,60 0-2151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2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416 0 5385,'0'0'7294,"-7"38"-6703,-29 126-190,31-146-352,-1 0 1,-1 0-1,-1-1 1,-1 1-1,0-2 1,-2 1-1,-14 18 1,0 0-1,-35 52-17,-106 173-9,160-250-23,1-1 0,0 1 0,0 0 0,1 1 0,0-1 0,1 1 0,0-1 0,1 1 0,-2 19 0,4-28 1,0-1 0,1 0 0,-1 1-1,1-1 1,-1 0 0,1 0 0,0 1 0,-1-1 0,1 0-1,0 0 1,0 0 0,0 0 0,0 0 0,0 0 0,0 0-1,0 0 1,0-1 0,0 1 0,0 0 0,0-1 0,1 1-1,-1 0 1,0-1 0,1 0 0,-1 1 0,0-1 0,1 0-1,-1 1 1,0-1 0,3 0 0,54 3 151,-43-3-67,24 1 81,1-1 0,0-3 0,0-1 0,-1-2 0,54-15 0,25-14-991,0-6 0,144-71 0,-208 80-2152,-20 6-968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2.6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0 7986,'0'0'3528,"-47"227"-1967,31-117-417,7 70-1144,5-24-368,-4-14-3769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49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15 203 6825,'0'0'6829,"-4"-20"-5851,0 5-828,1 0 1,1-1-1,0-20 0,2 35-125,1 0 1,-1-1 0,0 1 0,1-1 0,-1 1 0,1 0 0,0 0 0,-1-1 0,1 1-1,0 0 1,0 0 0,0 0 0,0 0 0,0 0 0,0 0 0,0 0 0,0 0-1,0 0 1,0 0 0,1 0 0,-1 1 0,0-1 0,1 1 0,-1-1 0,2 0-1,40-6 877,-27 5-449,291-35 3497,-183 24-3470,-110 12-543,53-7 293,107 2-1,-156 7-762,1 0 0,-1 2 1,0 0-1,1 0 0,-1 2 0,-1 0 0,1 1 0,-1 1 0,0 1 1,26 16-1,16 24-6058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50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54 4945,'0'0'10446,"-8"3"-8883,-22 9-429,22-9-418,11-3-344,352 1 4485,412-4-3447,-471-11-1359,89-2-12,-8 20-53,164-2-233,-312-12 219,49 0-96,247-1 149,-2 0-71,-493 11-750,58 0 1196,-72 0-4061,-48-3-10251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2:53.9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75 3609,'0'0'2552,"222"-74"-2256,-188 74 56,-1 0 17,-4 0-105,1 7-264,-1 14-673,-12 0-3703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1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796 39 2072,'0'0'4984,"-38"-7"-3856,-122-22-23,114 27-614,45 2-458,-1 0 0,1 1 0,-1-1 0,0 1 0,1-1 1,-1 1-1,1 0 0,-1-1 0,1 1 0,0 0 0,-1 0 0,-1 2 0,-3 3 59,1-1-1,0 2 0,0-1 1,1 0-1,-1 1 1,1 0-1,-4 10 1,-21 67 287,-3 40 53,-17 142 0,-2 71 26,-48 279 258,-28 184 146,42 8 184,69 192 117,56-199-653,35 0-336,0-8-92,-52-496-54,88 830-368,-102-1044-2716,0 100 1,-20-290-550,-8-13 1302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1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0 137 6625,'0'0'1195,"60"-19"-493,-36 11-632,61-19 219,1 3 0,1 5 1,0 3-1,96-5 0,-39 18 609,197 22 0,149 57 449,-274-31-903,619 113 538,314-30-419,-405-54-528,-7 35-213,-8 61-1568,-25 56-3647,-599-187 4319,-1 5 0,149 88 0,-165-79 1338,-4 4 0,-1 3 0,123 118-1,-201-172-114,0 0-1,-1 0 1,1 0 0,-1 1-1,0-1 1,-1 1-1,0 0 1,0 0 0,0 0-1,-1 1 1,3 14-1,-2 2 628,-1 1 0,-1 34 0,-2-31-280,-1 11 144,-3-1 1,-1 1 0,-20 68 0,-2 11 47,12-5-188,5 0 1,5 1-1,16 215 1,100 395 1307,-15-153-125,-47 127 66,-42-3-1022,-7-478-700,-36 1148-23,2-477-1981,27-302-5934,8-383 1973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0 564 8066,'0'0'4089,"273"-39"-3009,21 50 240,130 20-304,67-9-448,4-22-247,-42 0 711,-88-32-288,-46-18-472,-84 4-232,-71-3-40,-55 3-1280,-9-75-1265,-16 8-3024,-17-18-1849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2993,'0'0'11359,"32"15"-10841,3 3-429,10 4 7,1-2-1,64 19 1,-77-29-81,59 20-7,-84-27-9,0 1-1,0 0 0,0 0 0,0 1 1,-1 0-1,0 0 0,0 1 1,7 6-1,-13-11 5,1 1 1,-1 0-1,1-1 0,-1 1 0,0 0 1,1 0-1,-1 0 0,0 0 1,0 0-1,0 0 0,-1 0 1,1 0-1,0 0 0,-1 0 0,1 0 1,-1 0-1,0 1 0,0-1 1,0 0-1,0 0 0,0 1 1,0-1-1,-1 0 0,1 0 0,-1 0 1,1 0-1,-1 0 0,0 0 1,0 0-1,0 0 0,0 0 1,0 0-1,0 0 0,-1 0 0,1-1 1,-3 3-1,-4 4 10,-1-1 0,0 1 0,0-2 0,-1 0-1,-15 8 1,23-13-17,-103 58-536,-51 27-4073,108-66 582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3993,'0'0'8968,"0"4"-7722,1-1-1016,-1 1 0,0-1 0,-1 1 0,1-1 0,0 1 0,-1-1 0,0 0 0,0 1 0,0-1 0,0 0 0,-1 0 0,1 0 0,-1 1 0,1-1 0,-1-1 0,0 1 0,-5 5 0,-6 6 2,0 0-1,-18 13 1,17-14-158,-53 44-331,-40 38-481,104-92 716,0 1-1,0 0 1,0 0-1,0 0 1,0 1-1,1-1 1,0 1-1,0-1 1,-1 7-1,2-9 11,0-1 0,1 1 0,0 0 0,-1-1 0,1 1 0,0 0 0,0 0 0,0-1 0,0 1 0,0 0 0,0 0 0,1-1 0,-1 1-1,0 0 1,1-1 0,-1 1 0,1 0 0,0-1 0,0 1 0,-1-1 0,1 1 0,0-1 0,0 1 0,1-1 0,-1 0 0,0 1 0,0-1 0,1 0-1,1 1 1,53 24 7,-44-22-2,0 1 0,0 0 1,-1 1-1,20 14 0,-28-18-2,0 1-1,0 0 0,0 0 0,-1 0 1,1 0-1,-1 0 0,0 1 1,0-1-1,0 1 0,0-1 0,0 1 1,-1 0-1,0 0 0,1 0 1,-2 0-1,1 0 0,0 0 0,-1 0 1,0 7-1,1 3-3,-1 1-114,0 0 1,0 0-1,-1 0 0,-1 0 0,-1-1 1,-7 26-1,7-33-355,1 1 1,-1 0 0,1-1-1,1 1 1,0 0-1,0 0 1,0 13-1,3-19 383,-1-1 1,1 1-1,0-1 0,-1 0 0,1 1 0,0-1 0,0 0 0,0 0 0,0 0 0,0-1 0,0 1 1,4 1-1,20 10 69,-19-4 125,-1-1-1,0 1 0,-1 0 1,1 0-1,-2 0 0,1 1 0,-1 0 1,6 17-1,0 10 261,6 37 0,-2-8-668,-13-63 164,-1 1 1,1-1-1,0 1 1,0-1-1,0 0 0,0 1 1,0-1-1,3 4 0,-3-6-34,0 1 0,-1-1-1,1 1 1,0-1-1,-1 1 1,1-1-1,0 1 1,0-1-1,0 0 1,-1 1-1,1-1 1,0 0-1,0 0 1,0 0 0,0 1-1,0-1 1,0 0-1,-1 0 1,1 0-1,0-1 1,0 1-1,0 0 1,0 0-1,0 0 1,-1-1-1,1 1 1,0 0-1,0-1 1,1 0 0,11-11-5128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2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562 133 3033,'0'0'7073,"-28"-22"-6113,-90-65-322,115 84-597,-1 0 1,-1 1-1,1-1 0,0 1 1,-1 0-1,1 0 1,-1 1-1,1-1 0,-1 1 1,0 0-1,-7 0 1,9 1-17,0 0 0,0 1 1,1 0-1,-1-1 0,0 1 1,0 0-1,1 0 1,-1 1-1,1-1 0,-1 0 1,-2 3-1,2-2-5,-10 9 37,0 1 0,1 0 0,1 1 0,0 0 0,1 1 0,0 0 0,-8 17 0,15-26-42,-35 57 267,3 1-1,-49 127 1,70-153-216,3 0 0,1 1 1,2 1-1,1-1 0,2 1 1,2 0-1,2 40 0,1-71-54,1 0-1,0-1 1,0 1 0,1-1-1,0 0 1,0 1 0,1-1-1,0 0 1,0 0 0,0 0-1,1-1 1,0 1 0,0-1-1,6 6 1,-2-4-2,-1-2-1,1 1 1,0-1 0,0 0 0,0-1 0,1 0 0,0 0-1,0-1 1,15 5 0,8-1 7,1 0 1,0-3-1,0 0 1,1-3-1,43-1 0,-37-1-18,0-3 0,0-1-1,0-2 1,0-1 0,-1-3-1,0-1 1,-1-2 0,65-31-1,-49 17-90,0-3-1,50-39 0,-83 54 74,0-2 1,-1 0-1,-1-2 1,-1 0-1,0-1 1,-2 0-1,18-28 1,-29 38 31,0 0 1,-1 0 0,0 0 0,-1-1 0,0 0-1,0 1 1,-1-1 0,-1 0 0,0 0-1,0-20 1,-1 22 6,-1 1 0,0-1-1,-1 1 1,0-1 0,0 1 0,0-1-1,-1 1 1,-1 0 0,1 0 0,-1 1 0,0-1-1,-1 1 1,-10-13 0,-5 0-11,-1 1 0,0 1 1,-2 1-1,0 1 0,-1 1 0,0 0 0,-1 2 1,-1 2-1,0 0 0,0 1 0,-1 2 1,0 0-1,-40-4 0,59 11-37,-1 0-1,0 1 1,0 0-1,1 0 1,-1 1-1,0 0 0,-11 4 1,16-4-106,0 0 0,1 1 1,-1 0-1,1 0 0,-1 0 0,1 0 0,0 0 1,0 1-1,0-1 0,0 1 0,0 0 0,0 0 1,1 0-1,-1 0 0,1 0 0,0 1 0,-2 5 1,-12 36-3640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05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0 153 2737,'0'0'11482,"13"-106"-14435,8 60-1416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06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 4969,'0'0'9269,"-10"0"-7962,-39 0 4837,49 3-5187,2 16-273,1 0 0,1-1 0,0 1 0,1-1 0,2 0 0,-1-1-1,18 31 1,1 9 145,104 254 1856,302 668-1549,-401-925-1136,-20-38-113,-1 2 1,0-1 0,10 32 0,-20-82-6320,-2 1 3024,-9-43 0,0 6-2702,-1-35-2553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06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1091 0 10698,'0'0'6034,"-142"188"-1577,66-71-969,-29 53-1623,-37 57-953,-35 70-896,-11 29-16,41-68-2777,33-63-7665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08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1641 194 2048,'0'0'9386,"-1"-10"-7060,-4-30 276,4 38-2470,0 1-1,0 0 1,0 0 0,0 0-1,0 0 1,0 0 0,0 1-1,0-1 1,-1 0 0,1 0-1,0 1 1,0-1 0,-1 1-1,1-1 1,0 1 0,-1-1-1,1 1 1,0 0 0,-1 0-1,1 0 1,-1 0 0,1 0-1,0 0 1,-1 0 0,-1 1-1,-4-1 323,-60-4 1588,-79 7 0,112-1-1915,0 3-1,0 1 1,0 1-1,-37 14 1,0 5-52,0 3 0,2 4 0,2 2 0,1 4 0,2 2 0,1 3 0,3 2 0,-69 70 0,41-23-16,5 4 0,-121 184 0,185-252 11,1 1 1,2 1-1,1 1 0,1 0 0,2 1 0,1 0 1,2 1-1,1 0 0,2 0 0,-4 61 0,9 83 384,1-163-426,1 0 0,1 0 0,0-1-1,1 1 1,1 0 0,0-1 0,1 0 0,0 0 0,13 24 0,-6-19 18,0-1-1,1 0 1,1-1 0,0-1-1,33 29 1,2-7 35,1-3 0,2-1-1,99 45 1,279 169 122,-362-206-195,-10-9-47,1-3 0,1-3 0,1-2 0,2-3 1,66 14-1,327 43-86,-59-51 24,-1-28 114,220-61-7,-528 48-8,563-118-58,-19-57-348,-383 100 59,-212 73 262,-2-2 0,0-1 0,-1-1-1,0-2 1,44-38 0,-34 21-246,-1-1 0,-2-3 0,35-47 0,-50 53 255,26-48 1,-33 51 98,1 1 1,32-39-1,-36 53-6,-1 0 1,-1-1-1,0 0 1,-2-1-1,0-1 0,-2 0 1,0 0-1,-1-1 0,-1 0 1,-1-1-1,-1 0 1,-1 0-1,-1 0 0,1-45 1,-5 52 26,-4-113 256,2 110-279,-1 0 0,-1 1 0,0-1 0,-13-31-1,1 11 104,-2 0 0,-2 1 0,-1 1 0,-2 1 0,-2 1 0,0 1 0,-3 2 0,-1 0 0,-1 2 0,-1 1 0,-2 2 0,-51-35 0,-21-1 391,-3 5 1,-203-79-1,-247-38-214,451 149-299,-1 6 0,-154-10 0,-212 31-255,358 10-31,2 4-1,0 6 0,-171 53 1,213-49-1085,1 2 0,-81 45 0,152-72 1368,-154 79-6040,10-1-1889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08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 9906,'0'0'6417,"45"-7"-4783,150-22-618,-156 24-705,74 0 0,-89 5-239,-13 0-52,-4-1 3,1 1 1,-1 0-1,0 1 1,1 0-1,10 3 1,-16-3-20,0-1-1,0 1 1,0 0 0,-1 0 0,1 0-1,0 0 1,-1 0 0,1 1 0,-1-1-1,1 0 1,-1 1 0,1-1 0,-1 1-1,0 0 1,0-1 0,0 1 0,0 0-1,0 0 1,0 0 0,-1-1 0,1 1-1,-1 0 1,1 0 0,0 4 0,0 5 17,-1 1 0,1-1 1,-2 0-1,0 1 0,0-1 1,-1 0-1,0 0 0,-1 0 1,0 0-1,-1 0 0,0-1 1,-1 1-1,-10 16 0,-8 8-129,-1-1-1,-41 44 0,37-46-6,-144 158-715,163-181 808,7-7 9,0 0 1,-1 1-1,1-1 0,0 0 1,1 1-1,-1-1 0,0 1 1,1 0-1,-1 0 1,1-1-1,0 1 0,-2 5 1,5 0-820,10-7 265,-7-1 468,-2 0 88,39 0 4,0-1 0,0-2 0,46-10 0,23-15 138,-69 15-44,0 3-1,1 1 0,0 2 0,52-1 0,-95 8-76,1-1 0,-1 1 1,1 0-1,-1 0 0,1 0 1,-1 1-1,1-1 0,-1 0 0,1 0 1,-1 0-1,1 0 0,-1 0 1,1 1-1,-1-1 0,1 0 0,-1 0 1,1 1-1,-1-1 0,0 0 1,1 1-1,-1-1 0,0 0 0,1 1 1,-1-1-1,0 1 0,1-1 1,-1 0-1,0 1 0,0-1 1,1 1-1,-1-1 0,0 1 0,0-1 1,0 1-1,0 0 0,-2 19 276,1-16-179,-1 3-8,0 0 0,-1 0 0,0-1 0,0 1 1,0-1-1,-1 1 0,0-1 0,-1 0 0,1 0 0,-8 6 1,-8 8-23,-32 24 0,24-21-81,-1 1-763,-1-2 0,0-1-1,-2-1 1,0-2 0,-67 28 0,37-31-4604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10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1149 636 6153,'0'0'9066,"-41"-1"-7408,-132 3-256,163-2-1261,1 1 0,-1 0 0,1 1 0,-1 0 0,1 1 1,-10 3-1,14-3-1,-1 0 0,1 1 0,0-1 1,0 1-1,-7 7 0,-6 4 224,-28 24 133,1 2-1,1 2 1,3 2-1,2 2 1,-36 56-1,15-9 17,-90 194 0,89-141 53,8 2-1,6 2 1,6 2-1,7 2 0,-20 232 1,42-210 235,12 207 0,9-305-727,2 1 1,5-2-1,33 104 0,-20-80-52,17 109-1,-17 139 231,-22-218 69,32 178-1,-14-199-249,43 111-1,54 101-57,-3-11 7,-2 43-17,127 330-98,-226-642-181,3-1-1,1-1 1,2 0 0,51 64 0,-55-81-72,2-2-1,0 0 0,1-1 0,1-1 0,1-2 0,1 0 1,1-2-1,32 16 0,11-2-479,0-4 1,89 22-1,153 20 105,-200-45 678,-20-3 9,2-4 0,167 8 1,-218-23 48,0-3 1,-1-1-1,1-1 0,-1-3 1,65-19-1,817-322-5,-868 326 9,-1-3-1,-1-3 1,74-49 0,323-307-23,-270 219-457,44-33-399,376-346 163,-542 485 706,-2-2-1,-3-3 1,-2-2 0,-4-3 0,-3-1 0,-2-2 0,35-85 0,58-179 905,14-30-323,-81 205-278,-7-2 0,59-249-1,67-431 2018,-162 713-1396,-6-1 0,-6 0 0,-2-167 0,-15 271-715,0 1 0,-1 0-1,-2 1 1,-1-1-1,0 1 1,-2 0 0,-1 1-1,-1 0 1,-1 1 0,-1 0-1,-25-33 1,-17-14-21,-2 2 1,-71-64-1,-385-344-196,466 435 0,-2 1 0,-2 3 0,-1 1 0,-2 4 0,-1 1 0,-1 3 0,-92-32 0,-50 7 0,-227-31 0,274 57 0,-660-158 0,660 135-18,-178-50 56,265 85-97,0 2-1,0 4 0,-90-2 0,125 11-202,0 1-1,0 1 1,0 1-1,-51 13 1,39-2-279,1 2 0,0 2 0,1 1 0,-42 28 0,-174 131-4096,5 27-3872,52-22-243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0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1736,'0'0'7926,"-9"7"-6359,-27 19-216,36-25-1322,-1-1 0,1 0 1,0 0-1,0 0 0,-1 0 0,1 0 0,0 0 0,0 0 0,-1 0 1,1 1-1,0-1 0,0 0 0,-1 0 0,1 0 0,0 1 1,0-1-1,0 0 0,0 0 0,-1 0 0,1 1 0,0-1 1,0 0-1,0 0 0,0 1 0,0-1 0,0 0 0,0 0 1,-1 1-1,1-1 0,0 0 0,0 1 0,0-1 0,0 0 1,0 0-1,0 1 0,1-1 0,-1 0 0,0 0 0,0 1 1,0-1-1,0 0 0,0 0 0,0 1 0,0-1 0,0 0 1,1 0-1,-1 1 0,0-1 0,0 0 0,0 0 0,0 0 1,1 1-1,-1-1 0,0 0 0,1 0 0,14 5 475,-12-5-219,157 27 3786,86-11-2772,-54-16-2165,-68 0-4729,-78 0-58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9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 3 6713,'0'0'10213,"6"0"-9310,15-1-643,-8 0-208,0 0-1,0 1 1,0 1-1,16 2 1,-27-2-98,0 0 1,-1 1-1,1-1 1,0 0-1,-1 0 1,0 1 0,1-1-1,-1 1 1,0-1-1,0 1 1,1 0-1,-1-1 1,0 1-1,-1 0 1,1 0 0,0 0-1,-1 0 1,1 0-1,-1 0 1,1 0-1,-1-1 1,0 1-1,0 0 1,0 0 0,0 3-1,0 2-62,0-1 0,0 1 0,-1 0 1,1-1-1,-2 1 0,1-1 0,-3 8 0,-7 5 26,0-1 0,-2-1 0,0 1 0,0-2 0,-30 28-1,15-15-29,-10 9 25,-26 28-1,58-59 54,0 1 0,1-1-1,0 1 1,0 0-1,1 0 1,0 0 0,-4 11-1,8-18-14,-1 0 0,1 0 0,-1 1 0,1-1 0,-1 0 1,1 0-1,0 1 0,0-1 0,0 0 0,0 1 0,0-1 0,0 0 0,0 1 0,0-1 0,0 0 0,0 1 0,1-1 0,-1 0 0,1 1 0,-1-1 0,1 0 0,-1 0 0,1 1 0,0-1 0,-1 0 0,1 0 0,0 0 0,0 0 0,0 0 1,0 0-1,0 0 0,0-1 0,0 1 0,0 0 0,1 0 0,-1-1 0,0 1 0,0-1 0,3 2 0,4-1-142,0 0 1,0 0-1,1 0 1,-1-1-1,14-1 0,0 0 138,287 1-68,-303-1 119,1 1 1,-1 1-1,0-1 1,1 1-1,-1 0 1,12 4-1,-16-5 21,0 1 0,-1 0 0,1 1 0,0-1 0,-1 0 0,1 0 0,-1 1 0,0-1 0,1 1 0,-1-1 0,0 1 0,0 0 0,0-1 0,0 1 0,0 0 0,0 0 0,0 0 1,-1-1-1,1 1 0,-1 0 0,1 0 0,-1 0 0,0 0 0,0 0 0,0 3 0,0 0 102,0 1 1,0-1-1,-1 0 1,0 0 0,0 0-1,0 0 1,-1 0-1,0 0 1,0-1-1,0 1 1,0 0 0,-1-1-1,0 1 1,0-1-1,0 0 1,0 0-1,-1 0 1,1-1 0,-5 4-1,-10 7 227,0 0-1,0-1 1,-24 11-1,27-16-240,-10 7 19,-1-1-1,-48 17 0,65-28-454,-1 0 0,1 0 1,-1-1-1,0-1 0,0 0 1,0 0-1,1-1 0,-1 0 1,0 0-1,0-1 0,-19-5 1,24 4-399,1 0 1,-1 0-1,0 0 1,1-1 0,0 0-1,-5-4 1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29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5049,'0'0'11266,"93"14"-11041,-39 0-129,-3 4-96,-5-4-385,-17 7-1239,-29 21-920,0 1-1209,-8-4 432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1168,'0'0'13526,"11"1"-11758,0 0-1433,-1 1 1,1 0-1,-1 1 0,0 0 0,0 1 1,0 0-1,0 1 0,0-1 0,-1 2 0,13 9 1,-15-10-253,-1 0-1,0 1 1,0 0 0,0 0 0,-1 1 0,0-1 0,0 1 0,-1 0 0,1 1 0,5 13-1,-7-8-126,1-1-1,-2 1 0,1 0 1,-2 0-1,0 0 0,0 16 0,-2-20-69,0 0-1,0-1 1,-1 1-1,0-1 1,0 1-1,-1-1 1,0 0-1,-1 0 0,0 0 1,0 0-1,0-1 1,-1 0-1,-7 9 1,-10 10-406,-2-2 1,-28 25-1,23-23 203,3-4 108,18-16 197,1 0 1,-1 1-1,2-1 1,-1 1 0,1 1-1,-7 8 1,13-16 27,0 1 1,0-1 0,0 0 0,0 1 0,-1-1-1,1 0 1,0 1 0,0-1 0,0 0 0,0 1-1,0-1 1,0 0 0,0 1 0,0-1 0,0 0-1,0 1 1,0-1 0,0 1 0,0-1-1,0 0 1,0 1 0,0-1 0,1 0 0,-1 1-1,0-1 1,0 0 0,0 1 0,0-1 0,1 0-1,-1 0 1,0 1 0,0-1 0,1 0 0,-1 0-1,0 1 1,1-1 0,-1 0 0,0 0 0,15 6 72,-11-4-7,20 3 20,0 0 0,1-1-1,-1-1 1,1-2-1,0 0 1,31-4-1,-51 3-119,5-1-277,0 0 1,-1 0 0,1-1 0,0 0 0,-1-1-1,1 0 1,-1-1 0,11-5 0,37-25-4567,-22 6-128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0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426 1 5393,'0'0'14231,"-4"32"-12101,2-12-1743,-36 228 2996,-122 428 894,-43-13-3930,190-635-506,13-28 148,0 0 1,0 0-1,0 0 0,0 0 0,0 0 0,-1 0 1,1 0-1,0 0 0,0 0 0,0 0 1,0 0-1,-1 0 0,1 0 0,0 0 0,0 0 1,0 0-1,0 0 0,-1 0 0,1 0 0,0 0 1,0 0-1,0 0 0,0 0 0,-1 0 0,1 0 1,0 0-1,0 0 0,0 0 0,0 0 0,0-1 1,0 1-1,-1 0 0,1 0 0,0 0 0,0 0 1,0 0-1,0 0 0,0-1 0,0 1 0,0 0 1,0 0-1,0 0 0,-1 0 0,1-1 1,0 1-1,0 0 0,0 0 0,0 0 0,0 0 1,0 0-1,0-1 0,0 1 0,0 0 0,0 0 1,0 0-1,0 0 0,0-1 0,1 1 0,-1 0 1,0 0-1,0 0 0,0 0 0,0-1 0,0 1 1,4-58-1311,2 29 875,1 1 0,1 0 0,1 1 0,2 0 0,20-37 0,82-122-1149,-96 159 1464,1 1 0,1 1 0,1 1 0,1 1 0,30-26 0,-48 47 129,0 0 0,0 0 0,0 0 0,0 0 1,0 0-1,1 1 0,-1-1 0,1 1 0,-1 0 0,1 0 0,-1 0 0,8 0 0,-10 1 14,1 0 0,0 0 1,0 1-1,0-1 0,0 0 0,0 1 1,-1 0-1,1-1 0,0 1 1,-1 0-1,1 0 0,0 0 0,-1 0 1,1 0-1,-1 0 0,1 1 0,-1-1 1,0 0-1,0 1 0,1-1 0,-1 1 1,0-1-1,0 1 0,0 0 0,1 2 1,7 21 302,-1 0 0,-1 0 0,-1 0 0,-1 1 1,-2 0-1,1 45 0,-2-40-309,0-1 0,2 0-1,1 0 1,16 52 0,-20-79-148,0 1-1,1-1 1,0 0 0,-1 0 0,1-1-1,0 1 1,0 0 0,1-1 0,-1 1-1,0-1 1,1 0 0,0 1 0,-1-1-1,7 3 1,-7-4-18,0-1-1,0 1 1,0-1-1,0 0 1,0 1-1,0-1 0,0 0 1,0 0-1,0 0 1,-1 0-1,1 0 1,0-1-1,0 1 1,0-1-1,0 1 1,0-1-1,0 0 1,0 0-1,-1 1 1,1-1-1,0 0 1,-1-1-1,1 1 1,-1 0-1,1 0 0,-1-1 1,1 1-1,-1-1 1,0 1-1,0-1 1,0 1-1,1-3 1,21-34-2858,-3-1 0,21-52 0,-6 0-2263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0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6961,'0'0'8522,"168"7"-8738,-114-3-1712,-16-1-1825,-13 1-328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1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0 199 6217,'0'0'7074,"235"-78"-7074,-151 28-568,-17 15-2265,-12-1-1296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1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1340 38 5449,'0'0'2845,"-41"-6"-1581,-137-20-174,163 23-998,-1 2 1,1-1 0,0 2 0,-1 0 0,1 1 0,0 1-1,0 0 1,0 1 0,0 1 0,0 0 0,1 1-1,-1 0 1,1 1 0,-14 9 0,-48 25 477,2 4 1,2 2-1,2 4 1,2 3-1,2 3 0,-75 83 1,108-105-267,2 2 1,2 1 0,1 1-1,2 2 1,1 0 0,3 2 0,1 0-1,2 2 1,2 0 0,2 1-1,2 0 1,-7 48 0,9 14-212,6 198 0,6-259-82,-1-16-38,2 1 1,2 0-1,0-1 0,2 0 1,1 0-1,13 34 0,-11-44-23,0 0-1,1 0 1,1-1-1,1 0 1,0-1-1,2-1 1,0 0-1,1 0 0,22 19 1,-9-15 59,0-1 0,2-1-1,0-1 1,0-2 0,2-1 0,0-1 0,1-2 0,0-1 0,1-2-1,57 9 1,28-5 195,211-2 0,-328-11-200,150-2 206,195-30 0,-245 16-203,-1-5 0,-1-4-1,96-38 1,-133 38 14,0-2 0,-3-4 0,0-1-1,57-43 1,-85 51 44,-1-1 0,-1-2 0,-1-1 0,-1 0 0,-2-3 0,-1 0 0,-1-1 0,23-44 1,-26 34 95,-3-1 1,-1 0 0,-3-1 0,-1-1 0,-2 0 0,-2 0 0,-3-1 0,-1 0 0,-2-1 0,-2 1 0,-8-63 0,5 91-161,-1 0 0,-1 0 0,-1 0 1,-1 0-1,0 1 0,-1 0 0,-1 0 1,0 1-1,-1 0 0,-1 1 0,-1 0 1,0 0-1,-1 1 0,0 1 0,-27-23 1,7 11-62,-1 0 1,-1 3-1,-1 0 1,-1 3-1,0 1 1,-44-15 0,33 17-212,-1 2 0,-1 2 0,0 2 0,0 3 0,-73-3 0,100 10-158,0 0 0,0 1 0,-40 7 0,53-6-20,0 0 1,1 1 0,-1 0 0,1 1 0,0 0 0,0 0 0,0 1 0,0-1 0,1 2 0,0-1-1,-11 12 1,-19 31-5178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1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60 10434,'0'0'8146,"-227"-60"-25454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2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96 5049,'0'0'8618,"12"-14"-8145,38-44 39,-47 55-438,1 1-1,-1-1 1,1 1-1,0 0 1,0 0-1,0 0 1,0 1-1,0-1 1,0 1-1,0 0 0,1 0 1,-1 1-1,0-1 1,1 1-1,-1 0 1,0 0-1,1 0 1,-1 0-1,5 2 1,12-1 385,7-1 68,11 0 74,48 5 1,-75-3-577,-1 0 0,1 0 0,-1 1 0,0 1-1,0 0 1,0 0 0,0 1 0,16 10 0,-24-12 43,1 0 1,-1 0-1,0 0 1,0 1 0,0-1-1,-1 1 1,1 0 0,-1 0-1,0 0 1,0 0-1,0 0 1,0 0 0,-1 0-1,1 1 1,-1-1-1,0 0 1,0 8 0,1 8 506,-1 1-1,-3 33 1,0-13-370,2-39-199,0 1 1,0 0-1,0 0 0,0 0 0,-1 0 0,1 0 0,-1 0 0,0 0 0,0-1 0,0 1 0,0 0 1,0 0-1,-1-1 0,1 1 0,-1-1 0,1 1 0,-1-1 0,0 0 0,0 0 0,0 0 0,0 0 1,-1 0-1,1 0 0,-1-1 0,-2 3 0,-73 57 24,-221 176-23,293-232-7,4-4-5,0 1 1,1-1-1,-1 1 1,1-1-1,-1 1 1,1-1-1,0 1 0,0 0 1,-1-1-1,0 4 1,15-4-496,9-6 557,0 0 1,0-1 0,0-1-1,-1-1 1,26-13 0,10-4 69,-12 7 10,68-16 1,-93 30-67,0 0 0,1 1 0,0 1 0,0 1 0,40 4 0,-59-3-2,0 1 0,1-1 0,-1 1 0,0 0 0,0 0 0,1 0 0,-1 0 0,0 0-1,0 1 1,0-1 0,0 0 0,-1 1 0,1 0 0,0-1 0,-1 1 0,1 0 0,-1 0-1,1 0 1,-1 0 0,0 0 0,0 0 0,0 0 0,0 0 0,0 1 0,0-1 0,-1 0-1,1 4 1,2 6 419,-2 1 1,1 0-1,-2 23 0,0-30-362,1 9 142,-1-1-147,1 0 0,-2 0 0,1-1 1,-2 1-1,0 0 0,-1-1 1,0 0-1,-1 1 0,-9 21 0,5-21-244,0 0 0,-1-1 0,0 1 0,-1-2 0,-17 18 0,21-24-320,0-1 1,0 0-1,0 0 0,-1-1 1,0 0-1,1 0 1,-2 0-1,1-1 1,0 0-1,-1 0 0,1-1 1,-13 3-1,-30-3-6684,1-2-2156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4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1142 0 3617,'0'0'3874,"-39"1"-3085,-127 4-155,154-4-546,-1 0 1,0 0-1,1 1 1,0 1-1,-1 0 1,1 1-1,-21 9 0,8-3 28,-36 15 88,1 3 1,1 3-1,1 2 1,2 2-1,2 3 0,1 3 1,2 1-1,2 3 1,-54 63-1,81-80-115,1 2 0,1 0 0,2 2 0,1 0-1,1 0 1,2 2 0,2 0 0,1 0 0,1 1 0,2 1-1,1-1 1,-1 42 0,5 120 85,4-170-139,2 1-1,2-1 1,0 0-1,2 0 1,10 28 0,2-12 41,2-2 1,1-1-1,2 0 1,2-2-1,1-1 1,2-1 0,2-1-1,1-2 1,1-1-1,2-1 1,1-2 0,1-2-1,52 28 1,-64-42-59,0-1 0,0-2 0,1 0 0,0-2 0,1-1 0,0-1 0,0-1 0,0-1 0,1-2-1,-1 0 1,1-2 0,-1-1 0,1-2 0,-1 0 0,0-2 0,0-1 0,0-1 0,-1-1 0,0-1 0,-1-2 0,1-1 0,31-19 0,-14 0-3,-1 0 0,-2-3 0,-1-2 0,-2-1 0,-1-1 0,-2-3 0,-2 0 0,-2-2 0,47-90 0,-55 88-12,-2 0 0,-2-2 0,-2 0 0,-2-1 0,-3-1 0,-1 0 0,-3 0 0,-1 0 0,-3-1 0,-5-77 0,-1 104 12,-1 0 0,0 1 0,-2-1 0,-1 1 0,0 1 0,-2-1 0,0 1 0,-2 0 0,-19-29 0,18 33-78,-1 0-1,0 1 1,-1 0 0,-1 1-1,-1 0 1,0 1 0,-1 1-1,0 1 1,-1 0-1,-27-13 1,35 21-296,-1 0 0,0 0 0,0 1 0,0 0 0,0 0 0,-1 2 0,1-1 0,-1 2 0,1-1 0,-1 1 0,1 1 0,-1 0 0,1 1 0,0 0 0,0 1 0,0 0 0,0 1-1,0 0 1,0 0 0,1 2 0,0-1 0,-13 10 0,-22 24-3486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5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12051,'0'0'4809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5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11490,'0'0'0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17.5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8762,'0'0'7473,"-5"0"-5484,-5 0-644,16 0-706,37 0-96,181 2 408,0 11 0,234 43 0,-449-55-935,5 1 6,1 1 0,0 0 1,-1 1-1,0 1 0,0 0 0,19 10 1,-31-14 170,-1 1 0,0-1 0,0 1 0,0-1 0,0 1 0,0-1 0,0 1 0,0-1 0,0 1 0,-1 0 0,1 0 0,-1-1 0,1 1 0,-1 0 0,0 0 0,0 0 0,1-1 0,-1 1 0,-1 0 0,1 3 0,-6 41 697,-4-4-702,-17 47-1,3-14 93,-148 525 1550,28 3-696,130-540-1254,4 0 0,-5 124 1,15-176-376,0 1 0,1 0 0,1 0 0,4 17 0,-5-25 3,0 0 0,1 0 0,0 0-1,-1 0 1,1 0 0,0-1 0,1 1-1,-1-1 1,1 1 0,-1-1 0,1 0 0,0 0-1,0 0 1,1-1 0,4 4 0,-4-4-989,1 0 1,-1 0 0,0 0-1,1-1 1,0 0 0,5 1-1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1288,'0'0'12915,"67"152"-12915,-67-120-176,0 4-1096,0-12-2137,0-9-1872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17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21837,'0'0'2928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6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 3017,'0'0'14548,"6"0"-12793,16-2-55,1 0-1,-1-2 1,43-13 0,-39 10-654,1 0 1,0 2 0,35-3-1,24 5-928,0 4 0,0 4 0,0 4 0,107 24 0,-193-33-89,1 1-1,0-1 1,0 1 0,-1-1 0,1 1 0,0-1 0,0 1 0,-1 0 0,1-1 0,-1 1 0,1 0 0,-1 0-1,1-1 1,-1 1 0,1 0 0,-1 0 0,0-1 0,1 1 0,-1 0 0,0 0 0,0 0 0,1 0 0,-1 0-1,0 0 1,0-1 0,0 1 0,0 2 0,-3 30 991,3-28-977,-6 27-43,-1-1 0,-18 53 0,5-23 0,-43 144-32,-74 282-1114,127-433-584,3 1 0,-1 56 0,7 33-5877,1-106 4590,0 66-7277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6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12251,'0'0'17363,"-33"0"-18083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39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5 754 3577,'0'0'12794,"0"0"-12738,-1 1-1,1-1 1,0 0-1,0 0 1,0 0-1,-1 0 1,1 0-1,0 0 0,0 0 1,0 0-1,-1 0 1,1 0-1,0 1 1,0-1-1,0 0 1,0 0-1,0 0 0,-1 0 1,1 1-1,0-1 1,0 0-1,0 0 1,0 0-1,0 0 0,0 1 1,0-1-1,0 0 1,0 0-1,0 0 1,0 1-1,0-1 1,0 0-1,0 0 0,0 0 1,0 1-1,0-1 1,0 0-1,0 0 1,0 0-1,0 1 0,0-1 1,0 0-1,0 0 1,0 0-1,0 1 1,0-1-1,1 0 1,-1 0-1,0 0 0,0 0 1,0 0-1,0 1 1,0-1-1,1 0 1,-1 0-1,0 0 0,0 0 1,9 1 62,0 0 0,0 0 0,0-1 0,0-1 0,0 0 0,-1 0 0,16-4 0,19-6 177,-1-2 0,0-1 0,49-26 1,120-73 387,317-240-203,-411 270-502,13 0-1039,-86 62-2053,1 2-3525,-29 11 913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0.1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9458,'0'0'8112,"47"7"-7678,160 24-122,-169-25-212,48 16 0,-70-16-69,1 1 0,-1 0 0,18 12 0,-26-14-23,-1 0 1,0 0-1,0 1 1,-1-1-1,1 2 0,-1-1 1,-1 0-1,1 1 1,-1 0-1,-1 1 0,1-1 1,-1 1-1,0 0 1,-1 0-1,0 0 1,0 0-1,0 1 0,-1-1 1,-1 1-1,0-1 1,0 1-1,0 15 0,-2-7-8,-1 0-1,0 0 0,-1-1 0,-1 0 1,0 0-1,-1 0 0,-1 0 1,-1 0-1,0-1 0,-17 27 0,-25 26-1333,-3-1 0,-3-3-1,-102 93 1,59-71-3920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1.1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672 0 4881,'0'0'13347,"-33"18"-12651,-112 64-301,127-71-317,0 1 0,1 1 0,0 0 0,1 1 0,0 1 0,-20 25 0,21-22-9,-5 4 80,2 1 1,0 0 0,2 2 0,0 0 0,2 1 0,1 0 0,1 1 0,1 1-1,1 0 1,2 0 0,1 1 0,1 0 0,1 0 0,2 0 0,0 45-1,3-63-105,1 0 0,0 0 0,0 0 0,1 0 0,1 0 0,0-1 1,0 1-1,1-1 0,0 0 0,1 1 0,0-2 0,0 1 0,1-1 0,1 0 0,0 0 0,0 0 0,0-1 0,1 0 0,0-1 0,1 0 0,0 0 0,14 8 0,-9-6-28,1-2 0,0 1 0,0-2 1,0 0-1,1-1 0,32 7 0,-19-8-15,1-1 0,60-1 0,-67-4-9,1-1 1,-1-1 0,0-1-1,0-1 1,0-1-1,-1-1 1,0-1 0,-1-1-1,0-1 1,0-1-1,-1-1 1,25-20 0,-14 7-50,0-2 1,-3 0-1,0-2 0,-2-1 1,-1-2-1,30-49 1,-42 59-12,-1 0 1,-1-1-1,-1 0 1,10-38-1,-16 45 24,-1 1 0,0-1 0,-1 0 0,-1 1 0,-1-1 0,0 0 0,-1 0 0,-4-17 0,4 27 40,-1 0 1,0 1-1,0-1 0,0 1 0,-1 0 1,0-1-1,-1 1 0,1 0 0,-1 1 1,0-1-1,0 1 0,-1 0 0,-9-9 1,5 7 7,0 1 1,-1 0 0,0 0 0,0 1 0,0 0 0,0 1 0,-19-6-1,-6 2 56,0 2-1,-1 2 0,1 0 1,-45 3-1,40 3 9,0 1 1,0 2-1,0 2 0,1 1 1,0 2-1,-55 23 0,36-8 124,1 2-1,1 3 0,-73 50 0,113-68-164,-1 0 1,1 1 0,1 1-1,1 0 1,0 1 0,0 1-1,-21 33 1,29-38-28,0 0-1,1 1 1,1-1 0,-1 1-1,2 0 1,0 0 0,0 1-1,1-1 1,1 0 0,0 1-1,0 0 1,2-1-1,-1 1 1,4 12 0,-2-15 4,1 1 0,0-1 0,1 0 0,0-1 0,1 1 0,0-1-1,0 1 1,1-2 0,0 1 0,1-1 0,0 1 0,0-2 0,1 1 0,0-1 0,0 0 0,1-1 0,-1 0 0,19 9 0,-3-3-2,1 0 0,0-2-1,1-1 1,0-1 0,1-1 0,34 5 0,-19-6-61,1-2 0,-1-2 0,0-2 0,1-2 1,-1-1-1,74-16 0,-96 14-46,0-1-1,-1 0 1,1-2 0,-1 0-1,-1-1 1,0-1-1,0 0 1,-1-2 0,0 0-1,-1-1 1,0 0 0,-1-2-1,-1 1 1,0-2-1,22-32 1,-29 37 41,-1-1-1,0 0 1,-1-1-1,-1 1 1,1-1 0,-2 0-1,0 0 1,-1 0-1,0-1 1,-1 1 0,0-1-1,-1 1 1,-2-15 0,2 21 54,-1 1 0,0 0 1,-1 0-1,1 0 0,-1 0 1,0 0-1,-1 0 1,0 1-1,0-1 0,0 1 1,0-1-1,-6-6 1,2 4-8,-1 1 0,1 0 1,-1 0-1,0 1 0,-1 0 1,0 0-1,-9-5 0,-2 3 12,1-1-1,-1 2 1,0 1-1,0 0 1,-1 2-1,1 0 0,-26-1 1,33 4 20,-1 0 0,1 1 1,0 1-1,-1 0 0,1 1 1,0 0-1,0 1 0,0 0 0,0 1 1,0 1-1,1 0 0,0 1 1,0 0-1,0 1 0,1 0 1,0 1-1,1 0 0,-18 17 0,10-5 37,0 2 0,1 0 0,2 1 0,0 1 0,2 0 0,0 1-1,2 0 1,1 1 0,1 0 0,1 1 0,1 0 0,1 0-1,2 0 1,1 1 0,0 50 0,3-61-440,1 0 1,1-1-1,0 1 0,1-1 1,1 1-1,10 27 0,-7-26-1513,1-1 0,1 0 0,12 15 0,13 14-6822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2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655 251 4361,'0'0'10363,"-9"-14"-8589,-78-108 1149,75 107-2435,-1 0-1,-28-25 1,35 35-397,0 1 0,0-1 0,-1 1 0,0 0 0,0 1 0,0 0 0,0 0 0,-1 0 0,1 1 0,-12-2 0,8 2-46,-1 1 1,0 0 0,1 1-1,-1 0 1,0 1 0,1 0-1,-1 1 1,1 0 0,-1 1-1,1 0 1,0 1-1,0 0 1,0 0 0,1 2-1,-1-1 1,1 1 0,1 1-1,-1 0 1,1 0 0,0 1-1,-7 8 1,-1 2-36,1 0 1,1 1-1,0 1 1,2 0 0,1 1-1,0 1 1,1 0-1,2 0 1,0 1-1,1 0 1,2 1-1,0-1 1,1 1-1,2 0 1,0 1-1,2-1 1,1 0-1,2 29 1,0-44 3,-1 1 0,1-1 0,1 1 0,-1-1 0,2 0 1,-1 0-1,1 0 0,1 0 0,-1 0 0,2-1 0,9 12 0,-6-9 0,1-1 0,0 0 1,1-1-1,0 0 0,0-1 0,1 0 0,17 8 0,-5-5-8,1-1 0,0-1 1,1-1-1,-1-1 0,1-1 0,1-2 0,-1 0 0,28-1 0,-21-3 4,0 0 0,39-7 0,-58 4-7,0 0-1,-1 0 1,0-1-1,1-1 1,-1 0 0,-1-1-1,20-12 1,-14 5-5,0 0 1,-1 0-1,-1-2 0,-1 0 0,23-27 0,-31 33-19,0 0-1,-1-1 1,0 0-1,0-1 1,-1 1-1,0-1 0,-1 0 1,-1 0-1,1-1 1,-2 1-1,3-23 1,-4 22-68,-1-27-795,-1 38 696,1-1 1,-1 1 0,1-1 0,-1 1 0,1 0-1,-1-1 1,0 1 0,1 0 0,-1-1 0,0 1-1,0 0 1,0 0 0,0 0 0,0 0 0,0 0 0,-1 0-1,1 0 1,0 0 0,0 0 0,-1 1 0,1-1-1,-3 0 1,-32-7-5730,-5 7-1750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2.6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739 0 5441,'0'0'11744,"-3"2"-10606,-1 1-946,0 0 0,1 0 1,-1 0-1,1 1 1,0-1-1,0 1 0,0 0 1,-2 4-1,-6 8 221,-189 249 2135,-8 11-3055,23 11-5680,129-185 447,12-26-928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2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444 384 1688,'0'0'8798,"1"-30"-8038,2-100-194,-3 1-225,1 125-334,-1 1-1,0-1 1,0 0-1,-1 1 1,1-1-1,-1 1 1,1-1-1,-1 1 1,0 0-1,-1-1 1,1 1-1,0 0 1,-1 0-1,0 0 1,0 0-1,0 0 0,0 0 1,0 0-1,-1 0 1,1 1-1,-1 0 1,1-1-1,-1 1 1,0 0-1,0 0 1,0 0-1,0 1 1,-1-1-1,1 1 1,0 0-1,-1 0 1,1 0-1,-1 0 1,1 0-1,-5 0 1,-2 0 79,0 0 1,0 0-1,0 1 1,0 0-1,0 1 1,0 0-1,0 0 1,0 1 0,1 0-1,-1 1 1,1 0-1,-1 1 1,1 0-1,0 0 1,1 1-1,-13 8 1,5 0 129,0 0 1,2 1-1,-1 0 0,2 1 1,0 1-1,1 0 0,-13 22 1,14-19 36,1 1 0,0 0 0,2 1 0,0-1 0,2 1 1,0 1-1,1-1 0,1 1 0,2 0 0,0 0 0,1 36 1,1-54-226,1 1 0,-1 0 1,1 0-1,0-1 1,0 1-1,0 0 0,1-1 1,-1 1-1,1-1 1,0 0-1,1 0 0,-1 1 1,1-1-1,0-1 0,0 1 1,0 0-1,0-1 1,6 5-1,-3-3-8,0-2-1,1 1 1,-1-1 0,1 0-1,0 0 1,0 0-1,0-1 1,0 0 0,0-1-1,0 0 1,12 1-1,-5 0-80,-1-1-1,1 0 1,-1-1-1,1-1 1,0 0-1,-1-1 1,0 0-1,1-1 0,-1 0 1,0-1-1,23-11 1,8-12-3071,68-55 0,-58 32-3490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3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630 1 6777,'0'0'10043,"-168"244"-9019,122-148-320,-4 7-176,-5-1-416,1 1-112,3-4-1216,1-7-1273,-13 7-559,13-24-1473,8-22-1345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11146,'0'0'6743,"12"24"-6480,36 77-452,-46-97 103,0 0 0,0 0 0,-1 0 0,1 0 0,-1 1 0,0-1 1,0 0-1,0 1 0,-1-1 0,1 1 0,-1-1 0,0 0 1,-1 1-1,0 5 0,-1 1-177,1-5 175,0 0 1,-1 0-1,0 1 1,-1-1 0,1-1-1,-1 1 1,0 0-1,0-1 1,-1 1 0,-6 7-1,-8 7 67,-26 22 0,12-11 0,8-7 20,14-16-3,1 1-1,0 0 1,1 1-1,-10 13 0,17-22-64,1-1 58,0 0-1,1 0 1,-1 0-1,0 0 0,0 0 1,0 0-1,0 0 1,0 0-1,0 0 1,1 0-1,-1 0 1,0 0-1,0 0 1,0 0-1,0 0 1,0 0-1,0 0 0,1 0 1,-1 0-1,0 0 1,0 0-1,0 0 1,0 0-1,0 0 1,0 0-1,0 1 1,1-1-1,-1 0 1,0 0-1,0 0 0,0 0 1,0 0-1,0 0 1,0 0-1,0 0 1,0 1-1,0-1 1,0 0-1,0 0 1,1 0-1,-1 0 0,0 0 1,0 0-1,0 1 1,0-1-1,0 0 1,0 0-1,0 0 1,0 0-1,0 0 1,0 1-1,0-1 1,0 0-1,-1 0 0,1 0 1,0 0-1,0 0 1,0 0-1,0 0 1,0 1-1,0-1 1,0 0-1,77-8-103,-60 5 114,0 1 0,0 0-1,1 1 1,-1 1 0,28 4-1,-42-3 13,-1 0 1,1 0-1,-1 0 0,1 0 0,-1 1 0,0-1 0,1 1 0,-1 0 0,0 0 0,0 0 0,0 0 0,-1 0 0,1 0 0,0 0 0,-1 1 1,0-1-1,1 0 0,-1 1 0,0 0 0,0-1 0,0 1 0,-1-1 0,1 1 0,0 0 0,-1 0 0,0-1 0,0 5 0,1 11 73,0-1-1,-1 1 0,-3 18 0,1-29-154,1 0-1,-1 0 0,0 1 1,-1-1-1,0-1 1,0 1-1,0 0 1,-1-1-1,0 0 0,0 1 1,-9 8-1,9-11-686,0 1 1,0-2-1,0 1 0,-1 0 0,0-1 1,1 0-1,-1 0 0,0 0 1,-11 3-1,-1-4-3709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3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479 286 8674,'0'0'3133,"0"-31"-2576,-3-101-490,3 126-95,0 0 1,-1 0-1,0 0 1,-1 0 0,1 0-1,-1 0 1,0 1-1,0-1 1,-1 1 0,0-1-1,0 1 1,0 0-1,-7-8 1,7 10 9,-1-1 0,1 1-1,-1 0 1,0 0 0,-1 1 0,1-1-1,0 1 1,-1 0 0,1 0 0,-1 0-1,0 1 1,0-1 0,-6 0 0,2 1 21,-1 1 1,1-1-1,0 2 1,0-1 0,0 1-1,-1 1 1,1 0-1,0 0 1,1 1-1,-1 0 1,0 0 0,1 1-1,0 0 1,-12 8-1,1 2 20,2 1 0,0 1 0,0 0-1,2 2 1,0 0 0,1 0 0,1 1-1,0 1 1,-17 39 0,19-33-15,0 0 0,2 1 1,1 1-1,1-1 0,2 1 0,0 0 0,0 49 1,5-71-3,-1 4 1,1 0-1,1 0 1,0 0-1,4 19 1,-4-27 2,0 1 0,0-1 0,0 0-1,0 1 1,0-1 0,1 0 0,-1 0 0,1 0 0,0 0 0,-1 0 0,1 0 0,0 0 0,0-1 0,0 1 0,0-1 0,0 1 0,1-1-1,-1 0 1,0 0 0,1 0 0,-1 0 0,1 0 0,2 0 0,5 1 40,0 0-1,1-1 1,-1 0 0,0-1 0,0 0-1,1-1 1,-1 0 0,0-1 0,0 0-1,0 0 1,0-1 0,-1-1 0,1 1-1,15-9 1,7-7-11,-1-1 1,50-43-1,-47 36-49,87-69-3525,-80 66-2178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4.0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554 1 4905,'0'0'10170,"-118"124"-9002,64-47 537,-1 8-345,-3 0-728,3 0-360,9-3-272,4-4-1120,-8 14-1977,8-21-2008,8-18-1576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4.5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580 369 6897,'0'0'5651,"-9"-33"-5342,-28-108-194,34 130-109,0 0 0,0 0 0,-1 1 0,-1 0 0,0-1-1,0 2 1,-1-1 0,0 1 0,-1 0 0,1 0 0,-2 0 0,0 1 0,0 0 0,0 1-1,-1 0 1,-18-12 0,17 15-7,-1-1 0,0 1 0,0 1 0,0 0 0,0 1 0,-1 0 0,1 0 0,0 1 0,-1 1 0,1 0 0,-1 1 0,1 0 0,-1 0 0,-12 4 0,13-1-5,0 0-1,0 0 1,0 1-1,1 0 0,0 1 1,0 0-1,0 1 0,1 0 1,0 0-1,0 1 0,1 0 1,0 1-1,1-1 0,-1 2 1,-10 18-1,7-11 6,2 1-1,0 0 1,1 0 0,1 1-1,0 0 1,1 0-1,2 0 1,-4 31 0,6-41 0,2 1 1,-1 0-1,2 0 0,-1 0 1,1 0-1,4 15 1,-4-21 5,1 0-1,-1 0 1,1 0 0,0 0 0,0 0 0,1-1 0,-1 1 0,1-1 0,-1 1-1,1-1 1,0 0 0,1 0 0,-1 0 0,0-1 0,1 1 0,5 2-1,2 0 19,0 0-1,0-1 0,0 0 0,0-1 0,1 0 0,-1-1 0,1 0 0,-1 0 0,1-2 0,0 1 0,0-2 1,22-3-1,-16 1-30,0 0 1,-1-2 0,0 0 0,0-1-1,0-1 1,-1-1 0,27-16 0,-10 2-941,57-52 0,-18 1-3972,-36 32-1511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4.8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399 0 7186,'0'0'6673,"-193"259"-6145,159-171-256,1 8-168,-1-1-32,0 1-72,9-11-160,4-11-304,9 4-648,3-18-1217,5-21-1648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5.1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450 161 3073,'0'0'10349,"-17"-21"-10284,-59-65-56,72 81-17,1 1-1,-1 0 0,-1-1 1,1 1-1,-1 1 1,0-1-1,1 1 0,-1 0 1,-1 0-1,1 0 1,0 1-1,-1 0 1,1 0-1,-1 0 0,0 1 1,0-1-1,0 1 1,1 1-1,-1-1 0,0 1 1,0 0-1,0 1 1,-9 1-1,15-2 9,-7 0-3,1 1 1,0 1-1,-1-1 1,1 1-1,0 0 1,0 0-1,0 1 1,0 0-1,0 0 1,1 0-1,-7 6 1,3-2 9,0 1 1,0 1-1,1-1 0,0 2 1,-11 16-1,7-7 4,1 1 0,1 1 0,1 0 0,1 0-1,0 1 1,-4 22 0,8-17-1,0 1-1,1 53 0,3-76 3,0 0 0,0-1 0,0 1 0,1 0 0,0-1 0,0 1 0,0-1 0,0 1 0,1-1 0,0 0 0,0 1 0,0-1 0,0 0 0,1 0 0,-1 0 0,1-1 0,0 1 0,0-1 0,0 1 0,1-1 0,-1 0 0,1 0 0,0 0 0,0-1 0,0 0 0,0 1 0,0-1 0,0-1 0,6 3 0,0-1 23,0 1 0,0-2 0,0 1 1,1-1-1,-1-1 0,1 0 0,-1-1 0,1 0 0,-1 0 0,1-1 0,-1 0 0,1-1 0,-1 0 0,0-1 0,0 0 0,0-1 0,0 0 0,-1 0 0,1-1 1,-1 0-1,0-1 0,-1 0 0,16-13 0,-2-1-55,-1-1 0,0-1 0,18-27-1,-27 32-1326,-1 1-1,16-38 0,-16 20-3625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6.4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30 1720,'19'-30'20263,"-18"69"-18886,0-7-795,-24 588 2474,0-6-1428,23-410-512,1-211-1701,1 0-1,0 0 1,0 0-1,0 0 1,1 0-1,0 0 1,1 1-1,-1-1 1,1 1-1,0 0 1,8-8-1,8-16-4653,6-14-4028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7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471 281 3761,'0'0'9879,"0"-10"-8889,0-125 289,0 130-1248,0 0 0,0 0 0,-1 0 0,0 0 0,0 0 0,0 0 0,-1 0 0,1 0 0,-1 0 0,0 1 0,0-1 0,-1 1 0,0 0 0,1-1 0,-2 1 0,1 0 0,0 1 0,-1-1 0,1 0 0,-1 1 0,0 0 0,0 0 0,-6-3 0,0 1-19,0 1-1,0 0 0,0 0 0,-1 1 1,0 0-1,1 1 0,-1 0 1,0 1-1,-21 0 0,23 2-16,0 0-1,0 0 1,1 1-1,-1 1 0,0 0 1,1 0-1,0 0 1,0 1-1,0 0 1,0 1-1,0-1 0,1 2 1,0-1-1,0 1 1,1 0-1,-1 0 1,1 1-1,-8 11 0,-3 6 17,1 0-1,1 1 1,1 0-1,-17 44 1,23-48 31,1 1-1,1-1 1,1 1 0,1 1-1,1-1 1,1 1 0,1 22-1,1-41-6,0 0-1,0 0 1,0-1-1,0 1 1,1 0-1,-1 0 1,1-1-1,0 1 1,0 0 0,1-1-1,-1 1 1,1-1-1,-1 0 1,1 1-1,0-1 1,0 0-1,1 0 1,-1 0-1,1 0 1,0-1-1,-1 1 1,1-1-1,0 1 1,0-1-1,1 0 1,-1 0-1,0-1 1,1 1-1,-1 0 1,1-1 0,-1 0-1,1 0 1,0 0-1,4 0 1,14 3 12,0-1 1,0 0 0,0-2 0,1-1 0,-1 0 0,0-2-1,0-1 1,0 0 0,0-2 0,0 0 0,-1-1 0,1-2-1,-2 0 1,39-22 0,73-51-1206,-78 44-1704,2-1-4535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7.7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689 0 6001,'0'0'11316,"-34"43"-9508,-113 145-30,118-148-1062,1 2 0,-22 45 0,22-37-237,-195 327 1280,96-165-3900,119-199 1074,-7 11-652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8.0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368 270 7658,'0'0'6678,"-24"-14"-6532,-78-42-84,96 53-65,1 0-1,-1 1 0,0-1 0,0 1 0,-1 0 1,1 1-1,0 0 0,-1 0 0,1 0 0,0 0 0,-12 2 1,2-1-21,11 0 23,0 0 1,1 0-1,-1 1 0,0 0 1,0 0-1,0 0 1,1 0-1,-1 1 0,1 0 1,-1 0-1,1 0 0,-1 0 1,1 1-1,0 0 0,0 0 1,1 0-1,-5 4 0,3-1 14,-1 1 0,1 0-1,1 0 1,-1 0 0,1 1-1,1 0 1,-1 0-1,2 0 1,-4 9 0,3-4 34,0-1-1,0 1 1,1-1 0,1 1-1,0 0 1,1 0 0,0-1 0,3 17-1,-2-24 1,0 1-1,1-1 0,-1 0 0,1 1 0,0-1 0,0 0 0,1 0 1,-1 0-1,1-1 0,0 1 0,1-1 0,-1 1 0,1-1 0,0 0 1,0 0-1,0-1 0,0 1 0,1-1 0,-1 0 0,11 5 0,-7-5 20,1 1-1,0-1 0,-1-1 1,1 1-1,1-2 0,-1 1 0,0-1 1,0-1-1,1 1 0,-1-2 1,0 1-1,0-1 0,1-1 0,12-3 1,-9 1-44,-1-1 1,1 0-1,-1-1 1,-1 0-1,1-1 1,-1 0-1,0-1 1,-1 0-1,15-15 1,19-24-1090,73-100 1,-23 8-3185,-77 114 3130,47-75-3533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8.3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7842,'0'0'12562,"79"195"-11689,-53-124-273,3-4-384,5 0-216,-1-7-112,5-3-1449,16 10-2247,-7-17-2058,-14-15-87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9786,'0'0'5844,"14"16"-5851,43 54-358,-54-65 292,0 0 0,0 1 0,-1 0 0,0-1 0,0 1-1,0 0 1,-1 0 0,0 0 0,0 0 0,0 0 0,-1 0 0,0 0 0,0 0 0,0 0 0,-2 7 0,0 13-328,2-5 2,-1-7-37,1-1 0,1 0 0,0 1 0,3 14 0,-3-25 334,-1 0-1,1-1 0,0 1 1,0 0-1,1 0 0,-1-1 0,0 1 1,1 0-1,0-1 0,-1 1 1,1-1-1,0 0 0,0 0 1,1 0-1,-1 0 0,0 0 0,1 0 1,-1 0-1,1-1 0,-1 1 1,1-1-1,0 0 0,4 2 1,-5 6 4967,-3 20-5150,1-17 535,0-1-268,-1-1 2,1 1 0,0-1 0,1 1 1,0-1-1,0 0 0,1 0 0,1 1 0,0-1 0,0-1 1,5 11-1,4 2 447,-2 1 1,0 1 0,-1-1-1,-2 1 1,0 1-1,-2-1 1,0 1-1,-2 0 1,0 50-1,-3-61-150,0 1 0,-4 23-1,3-33-280,-1 0-1,1 0 1,-1 0-1,0 0 1,0 0-1,-1-1 1,1 1-1,-1-1 1,0 1-1,-5 4 1,-39 39-2359,43-45 1297,-1 1-1,0-1 1,1 0 0,-1-1-1,-9 4 1,1-4-2863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8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486 135 3953,'0'0'13059,"-36"-16"-12526,-116-48-506,142 61-75,-1-1 1,0 2-1,0-1 1,0 1-1,0 1 1,-13-1-1,18 3 14,0-1 0,0 1 0,-1 0-1,1 0 1,0 0 0,0 1 0,0 0 0,-10 5 0,7-1 2,0 0 0,0 1 0,1 0 0,0 0 0,0 1 0,1 0 0,0 0 0,0 1 0,-9 16 0,8-10 45,0 0 1,1 1-1,0 0 1,1 1 0,1-1-1,1 1 1,0 0-1,1 0 1,1 0 0,1 1-1,0-1 1,1 1-1,1-1 1,5 25 0,-4-35 13,0 0 0,0 0 0,1 0 0,-1 0 0,2-1 0,-1 1 0,1-1 0,0 0 0,0 0 0,1 0 1,0-1-1,0 1 0,0-1 0,1-1 0,-1 1 0,1-1 0,0 0 0,0 0 0,1 0 0,-1-1 0,9 3 1,-2-1-4,-1-1 0,1 0 0,-1-1 0,1-1 0,0 0 0,0 0 0,0-1 1,0-1-1,0 0 0,0-1 0,16-3 0,-23 3-21,0-1 1,0 0-1,0-1 0,0 1 1,0-1-1,0 0 0,-1-1 1,0 1-1,1-1 0,-1 0 1,-1 0-1,1-1 0,0 1 0,4-8 1,4-7-173,0 0 0,-1-1-1,10-23 1,86-228-4512,-68 140-150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9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6585,'0'0'12767,"11"26"-10906,-2-1-1464,-2-7-161,0 0 0,1-1 0,1 0 0,0 0 0,2 0 0,-1-1 0,2-1 0,14 15 0,63 54 1270,108 78 0,-13-13-290,162 182 641,5 5-920,-274-270-819,4-3 0,150 90 1,-216-144-160,-12-6-151,-1-1 1,1-1 0,0 1-1,0 0 1,0-1 0,1 1-1,-1-1 1,0 0 0,0 0-1,4 0 1,-1-25-5737,2-12-2156,1-3-2196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9.3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590 170 9634,'0'0'6779,"-36"-20"-6235,-118-64-367,129 70-165,-1 1-1,-34-12 0,46 21-30,0 1 0,0 1 0,-28-2 0,34 4 22,0-1 0,0 1 0,0 0 0,0 1 0,1 0 0,-1 0 0,0 1 0,0 0 0,1 0 0,-1 1 0,1 0 0,-14 8 0,15-7 1,-1 2 1,1-1 0,0 1-1,1 0 1,-1 0 0,1 0 0,1 1-1,-1 0 1,1 0 0,0 0-1,1 0 1,-5 11 0,3 0 42,0 0 1,1 0 0,1 1-1,1-1 1,0 1-1,1-1 1,2 1 0,-1 0-1,5 18 1,-4-30-3,0 1 0,1-1 1,0 0-1,0 0 0,1-1 0,0 1 0,0 0 1,0-1-1,1 0 0,0 0 0,0 0 1,10 10-1,-6-8 8,0-1-1,0 0 1,1-1 0,0 0 0,1-1-1,-1 1 1,1-2 0,11 5 0,-2-3-18,0 0 1,1-2 0,-1 0 0,1-1 0,0-1 0,1-1 0,-1-1 0,0 0 0,22-4-1,-29 1-200,0 0-1,0-1 1,-1 0-1,1-1 1,-1 0-1,12-7 1,65-46-5775,-67 43 2939,6-5-2668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49.7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616 0 5561,'0'0'12407,"-11"8"-11458,2-3-795,1 0 0,0 1 0,1 0-1,-1 1 1,1 0 0,1 0 0,-1 1 0,1-1-1,1 1 1,-1 1 0,1-1 0,-4 11-1,-232 461 3995,100-204-3824,72-132-1962,25-49-3777,25-60-1108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0.0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337 483 9754,'0'0'6585,"-11"-28"-6415,-37-84-234,46 109 46,0-1 1,0 0 0,0 1-1,-1 0 1,1 0-1,-1 0 1,0 0-1,0 0 1,0 0 0,0 1-1,-1-1 1,1 1-1,0 0 1,-1 0 0,0 0-1,-6-2 1,3 3-8,1-1 0,-1 1 1,0 1-1,0 0 0,0 0 0,-11 1 1,3 0 35,9-1-7,0 1-1,1 0 0,-1 0 0,0 1 0,1-1 0,-1 1 0,1 1 0,0-1 1,-1 1-1,1-1 0,0 2 0,1-1 0,-1 0 0,1 1 0,-1 0 1,1 0-1,0 0 0,0 1 0,1-1 0,-1 1 0,1 0 0,0 0 0,1 0 1,-1 0-1,-2 9 0,-2 4 67,2 0 0,0 0 1,1 0-1,1 1 0,1 0 1,0 32-1,2-48-39,0 0 1,0 0-1,0 1 1,0-1-1,0 0 1,1 1-1,0-1 1,0 0-1,0 0 1,0 0-1,0 0 1,0 0 0,1 0-1,-1 0 1,1 0-1,0 0 1,0-1-1,0 1 1,1-1-1,-1 1 1,0-1-1,1 0 1,-1 0-1,1 0 1,0 0-1,0-1 1,0 1-1,0-1 1,0 0-1,0 1 1,0-1-1,0-1 1,1 1-1,3 0 1,5 1-10,-1-1 0,1 0 0,-1-1 0,1 0 0,-1 0 0,1-2 0,-1 1 0,0-2 0,1 1 0,-1-2 0,0 1 0,-1-1 0,1-1 0,-1 0 0,0-1 0,0 1 0,0-2 0,15-13 0,5-8-429,0-2-1,-2-1 1,-1-1-1,24-38 1,115-188-6628,-101 143 1826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0.3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5513,'0'0'12667,"130"188"-11171,-88-107-392,4 8-431,-4-1-305,0 4-296,-5-3-72,1 3-1369,0 28-2431,-4-24-1554,-9-18-335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0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350 114 7826,'0'0'3583,"-33"-19"-4743,-104-59 696,96 62 401,40 16 65,0 0 0,0 0-1,0 0 1,0 0 0,0 0 0,0 0-1,0 0 1,0 0 0,0 0 0,0 0-1,0 1 1,0-1 0,0 1 0,0-1-1,0 0 1,0 1 0,0 0 0,-1 0-1,-2 3 46,-1 0 0,1 0-1,0 1 1,1 0 0,-1-1-1,1 1 1,0 1-1,-3 7 1,-21 53 723,15-29-183,2 1-1,1 1 1,-6 69-1,7 119 2520,7-224-3048,1 0 0,0 0 0,0 0 0,0 0-1,0 0 1,1 0 0,-1 0 0,1 0 0,0 0 0,0 0 0,0 0 0,0 0 0,1 0 0,-1 0 0,1-1 0,-1 1-1,1-1 1,2 3 0,0-3-1,-1 0 0,1 0 0,0 0-1,-1-1 1,1 1 0,0-1 0,0 0-1,0-1 1,0 1 0,0-1 0,0 1-1,0-1 1,6-1 0,0 0-7,0 0 1,-1 0-1,1-1 0,0-1 1,-1 1-1,0-2 0,0 1 1,0-1-1,0-1 0,0 1 0,-1-1 1,0-1-1,0 0 0,8-7 1,6-8-252,-1 0 0,0-2 1,28-41-1,-4-3-2937,47-93 0,-46 59-3589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2.2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0 504 5273,'0'0'5081,"7"-2"-3758,18-3-446,-1 1-1,1 1 1,39 2 0,89 8 1751,-91-4-1685,35 3-152,-1-4-1,0-5 1,164-26 0,-25-26-846,306-115 1,-97-1-5788,-273 93-1715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3.2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1318 1 2633,'0'0'3891,"-38"29"-2985,-127 103-109,152-119-686,-1 0 0,2 1 0,0 1 0,1 0-1,0 0 1,-9 21 0,-41 81 648,-60 168 0,-2 58 78,-237 1034 1077,252-801-1404,-38 704 0,72-128-1554,46-328-2555,33-684 2234,-3-121 940,1-1 1,0 1 0,2 0 0,9 26 0,-11-38 87,0 0 0,0 0 0,1-1 0,0 1 0,0-1 0,5 7-1,-6-11-53,0 1 0,0-1-1,0 1 1,0-1 0,0 0 0,1 0-1,4 2 1,-8-4 390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3.9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3953,'0'0'1017,"37"0"-545,129 1 241,-113 0 16,1 3 1,92 18 0,-84-10-364,69 10 305,309 65 454,-376-70-1177,-1 3 0,-1 2 0,-1 4 0,99 56 0,-135-67-63,-2 2 0,0 1 1,0 0-1,-2 2 0,0 0 0,21 29 0,-32-37 92,-1 0 1,-1 1-1,0 1 0,-1 0 0,0 0 1,-1 0-1,0 0 0,-1 1 0,-1 0 0,-1 0 1,0 1-1,-1-1 0,1 17 0,-1 80 376,0-48-45,-2 1 1,-3-1 0,-12 65-1,-37 95 428,15-72-415,-154 834 536,39 21-639,61-378-136,33-251-207,-83 580 321,47-6-2533,84-764 289,2-45-1097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8506,'0'0'7049,"-63"191"-16331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4.4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306 1 6609,'0'0'6370,"-34"39"-5231,-109 130-471,131-154-610,0 0 0,2 0 0,0 1 0,0 1 0,2 0 0,0 0 0,1 0-1,-5 21 1,3-10-30,1-3-15,2-1 0,0 1 0,2 0 0,0 0 0,2 0 0,1 0 0,3 40 0,-1-60-12,-1 0-1,1 0 1,1 1 0,-1-1-1,1 0 1,-1 0-1,1-1 1,1 1 0,-1 0-1,1-1 1,0 1-1,0-1 1,0 0 0,0 0-1,5 4 1,-2-3 0,1 0 1,0 0-1,0-1 1,0 0-1,0 0 1,0 0-1,1-1 1,14 4-1,9-1 3,-1-1 0,1-2-1,0 0 1,33-3 0,-56 0-4,25 0-147,1-1 0,-1-2 0,0-1 0,0-2 0,0-1 0,-1-1 1,58-24-1,-51 14-1517,-1-2 0,69-48 0,-52 19-2113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4.7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1 6705,'0'0'3273,"-38"188"-1745,30-89-319,8 11-289,0-1-392,0 1-528,8-7-32,51-22-1800,-5-28-1961,5-38-1128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5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4353,'0'0'11517,"44"0"-10691,148 1-513,-181-1-304,24 0 70,47 6 0,-75-5-63,0 0 0,1 1 0,-1 1 0,0-1-1,-1 1 1,1 0 0,0 1 0,-1-1 0,9 8-1,-13-10-12,1 1-1,-1 1 0,0-1 0,0 0 0,0 0 0,0 1 1,0-1-1,0 1 0,-1 0 0,0 0 0,1-1 1,-1 1-1,0 0 0,0 0 0,0 0 0,-1 0 0,1 0 1,-1 0-1,0 0 0,1 0 0,-2 0 0,1 1 1,0-1-1,0 0 0,-1 0 0,0 0 0,-1 3 0,0 3 4,-1-1-1,-1 0 0,1 0 0,-1-1 1,-1 1-1,1-1 0,-1 0 0,-10 11 0,-25 20-175,-1-2-1,-57 39 1,-11 10-159,107-83 117,22-2-884,46-1 965,95 3 166,-156-2-22,0 1 1,0-1-1,0 1 0,0 1 1,0-1-1,0 1 0,0 0 0,0 0 1,0 0-1,-1 1 0,6 3 1,-7-4 6,-1 1-1,1-1 1,-1 1 0,1 0 0,-1 0-1,0 0 1,0 0 0,0 0 0,0 0 0,-1 0-1,1 1 1,-1-1 0,0 1 0,0-1-1,0 1 1,0 6 0,1 1 18,-2-1-1,0 1 1,0 0-1,-1-1 1,0 1 0,0-1-1,-1 1 1,-1-1-1,0 0 1,-1 0 0,-7 16-1,1-8-412,-1 0 1,-1-1-1,-1 0 0,-26 27 0,13-15-3902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5.7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89 164 5009,'0'0'6859,"21"-27"-5155,65-82-137,-84 107-1442,0-1 0,0 1-1,0-1 1,0 1 0,1 0-1,-1 0 1,1 0 0,-1 0-1,1 0 1,0 1 0,-1-1-1,7-1 1,-9 3-57,1 0-1,0 0 1,0 0 0,-1 0-1,1 0 1,0 1 0,0-1-1,0 0 1,-1 0 0,1 1-1,0-1 1,-1 0 0,1 1 0,0-1-1,-1 1 1,1-1 0,0 1-1,-1-1 1,1 1 0,-1-1-1,1 1 1,0 1 0,2 1 336,3 4-175,0 0-1,0 0 0,-1 0 0,0 1 0,-1 0 0,1 0 1,-1 0-1,-1 0 0,0 1 0,0-1 0,2 13 1,0 3-171,-2 0 1,0 0-1,-2 28 1,0-37-196,-2 1 0,0-1 0,0 0-1,-2 0 1,0 0 0,0-1 0,-1 1 0,-1-1 0,-1 0 0,0 0-1,-13 21 1,-35 43-972,-15 27-621,67-103 1703,1 0-1,0 0 1,0 0-1,0 0 1,0 0 0,1 0-1,-1 0 1,1 1-1,-1-1 1,1 0 0,0 0-1,0 0 1,0 1-1,0-1 1,0 0 0,0 0-1,0 0 1,1 1-1,-1-1 1,1 0 0,0 0-1,1 4 1,2-2 43,-1 1 0,1 0 0,0-1-1,0 0 1,1 0 0,7 6 0,21 21 95,-28-25-7,-1 1 0,0-1 0,0 1 1,0 1-1,-1-1 0,-1 0 0,1 1 0,-1-1 0,0 1 0,-1 0 1,1 0-1,-2-1 0,1 1 0,-1 0 0,0 0 0,-3 14 0,1-9 102,-1 1 0,-1-1-1,0 0 1,0 0-1,-1-1 1,-1 0 0,0 1-1,-16 20 1,-81 120-1155,41-48-4996,39-66-726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6.0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 5249,'0'0'15467,"-67"53"-33054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6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 7386,'0'0'13257,"19"-2"-12872,-15 2-362,130-10 522,-117 9-477,-1 2 0,1 0 1,-1 1-1,0 0 0,0 2 0,0 0 1,22 8-1,-10 1 132,-1 2-1,45 31 1,-59-37-129,0 2 1,-1-1-1,0 2 0,-1-1 0,0 2 0,17 24 1,-26-33-60,0 0 0,0 0 0,0 0 0,-1 0 0,1 1 0,-1-1 0,0 0 0,0 0 0,-1 1 0,1-1 0,-1 1 0,0-1 0,0 0 0,-1 1 1,1-1-1,-1 0 0,0 1 0,0-1 0,0 0 0,-1 0 0,1 0 0,-1 0 0,0 0 0,0 0 0,-6 7 0,-3 4 24,-2-1 0,0 0 0,0-1 1,-26 19-1,26-22-48,-47 39 45,-96 80-55,150-123-51,4-5 18,1 0-1,-1 0 1,1 1-1,-1-1 0,1 0 1,0 1-1,0-1 1,0 0-1,-1 1 0,1 0 1,1-1-1,-1 1 1,0 0-1,0-1 0,0 1 1,1 0-1,-1 0 1,1-1-1,0 1 0,-1 4 1,3-6 5,-1 1 0,1 0 0,0-1 0,-1 1 0,1-1 1,0 1-1,-1-1 0,1 0 0,0 0 0,0 0 0,-1 0 0,1 0 0,3-1 1,-1 1-35,89 0-502,113 1 156,-201-1 434,0 0 0,0 0-1,0 1 1,0 0 0,0 0 0,0 0-1,0 1 1,-1-1 0,1 1 0,-1 0-1,1 0 1,-1 1 0,0 0 0,1-1-1,-1 1 1,-1 1 0,7 4 0,-7-3 65,0 0 0,0 1 0,0-1 0,0 0 1,-1 1-1,0-1 0,0 1 0,0 0 0,-1 0 1,0 0-1,0-1 0,0 1 0,-1 0 0,0 7 1,1-4-10,-1 0 1,-1 0 0,1 0-1,-1 0 1,-1 0 0,0 0-1,0-1 1,0 1-1,-1-1 1,-1 1 0,1-1-1,-1 0 1,-1 0 0,1-1-1,-1 1 1,-1-1 0,1 0-1,-8 6 1,-208 202-2279,170-168-452,-3 2-3158,17-17-1888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3:56.8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17100,'0'0'14171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1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469 0 10122,'0'0'6319,"-9"42"-4765,-5 17-1116,-72 296 953,-74 201 392,55-201-713,77-258-883,3 2-1,-17 162 1,43-256-253,4-10-111,10-27-375,1-2-12,83-141-1512,6 4 0,166-202 0,-256 354 2053,-9 11 35,0-1 0,1 1-1,0 0 1,1 1-1,-1 0 1,13-9 0,-19 16 5,-1-1 0,1 1 0,-1 0 0,1-1 0,0 1 1,-1 0-1,1-1 0,-1 1 0,1 0 0,0 0 0,-1 0 1,1 0-1,-1 0 0,1 0 0,0 0 0,-1 0 0,1 0 0,0 0 1,-1 0-1,1 0 0,0 0 0,-1 1 0,1-1 0,-1 0 1,1 0-1,-1 1 0,1-1 0,0 0 0,-1 1 0,1-1 0,-1 0 1,1 1-1,-1-1 0,0 1 0,1-1 0,-1 1 0,1-1 1,-1 1-1,0-1 0,0 1 0,1 0 0,-1-1 0,0 1 1,0-1-1,1 1 0,-1 0 0,0-1 0,0 1 0,0 1 0,4 38 1002,-4-32-743,2 20 363,1 28 525,19 100-1,-19-141-1140,1 0 0,0 0 0,1 0 0,1-1 0,0 0 0,1 0 0,1 0 0,0-1 0,1 0 0,0-1 0,18 19 0,-23-27-147,1 0 1,-1 0-1,1-1 0,0 1 1,0-1-1,1 0 0,-1-1 1,1 1-1,-1-1 0,1 0 0,0-1 1,0 1-1,0-1 0,0 0 1,0-1-1,0 1 0,0-1 1,0 0-1,0-1 0,0 0 0,0 1 1,-1-2-1,1 1 0,8-4 1,-2 0-604,1-1 0,-1 0 0,0-1 0,0-1 0,0 1 1,-1-2-1,-1 0 0,0 0 0,12-14 0,31-46-4318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1.9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12219,'0'0'8377,"189"7"-8553,-130-7-1944,-17 11-1081,-13 0-2992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2.2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0 136 9090,'0'0'6753,"248"-4"-6753,-122-42-1888,-21 7-3457,-21-7-2865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30 7338,'0'0'12680,"-17"-5"-12004,-52-16-434,65 20-237,0 0 0,0 1 1,1-1-1,-1 1 0,0 0 0,0 0 0,1 0 0,-1 0 0,0 1 0,0-1 0,1 1 0,-1 0 0,1 0 0,-1 1 0,1-1 0,-1 1 0,1 0 0,0 0 0,-1 0 0,1 0 0,0 0 0,0 1 0,1-1 0,-1 1 0,-2 3 0,1-1-22,1 0 1,0 0 0,0 0 0,0 1-1,1 0 1,0-1 0,0 1 0,0 0-1,1 0 1,0 0 0,0 0-1,0 11 1,1-13 3,-1 1 0,1-1 0,1 1 0,-1-1 0,1 0-1,-1 1 1,1-1 0,1 0 0,-1 1 0,0-1 0,1 0 0,0 0 0,0 0 0,0 0-1,1-1 1,-1 1 0,1-1 0,0 1 0,0-1 0,0 0 0,0 0 0,1 0-1,3 3 1,14 10-40,-11-8 44,0 0 0,0 1 0,14 17 0,-21-22 14,-1 0 0,1 1 0,-1-1 0,0 1 0,0-1 0,0 1 0,0 0 0,-1-1 0,0 1 0,0 0 1,0 0-1,-1 0 0,1 7 0,-7 76-73,-5-28-3052,0 7 376,9-42 2971,1 0 0,3 28 0,0-48-190,-1 1-1,1-1 0,1 0 1,-1 0-1,1 0 0,0-1 1,0 1-1,0-1 0,1 1 1,0-1-1,0 0 0,0 0 1,0-1-1,8 6 0,13 14 38,-18-15 51,-1 0 0,1 1 0,-2-1 1,1 1-1,-1 1 0,0-1 0,-1 1 0,0-1 0,-1 1 0,4 20 1,-4-12 566,-1 0 0,0 1 0,-2-1 0,0 0 0,-5 30 0,-10 8-525,2-14-2979,9-12-4510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2.5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11546,'0'0'9274,"-59"216"-9058,59-148-216,0 2 121,26 1-1,11-11-120,5-3-88,9-7-8,3-11-401,5-11-199,0-14-1168,20-14-729,-16 0-1848,-12-21-448</inkml:trace>
  <inkml:trace contextRef="#ctx0" brushRef="#br0" timeOffset="1">491 202 10282,'0'0'3145,"-117"191"-1473,58-88 713,-4 10-953,4 8-1432,9-4-496,25 14-1681,12-29-1743,13-34-2826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2.8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311 1 11450,'0'0'7218,"-244"11"-11611,177-11-3017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3.1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103 0 6913,'0'0'4661,"-7"33"-3682,7-28-934,-56 333 4077,17 251-164,40 5-2842,0-507-1036,5 27-856,28 154 0,-21-180-1365,-4-43 537,-3-33 566,-2-11 443,-1-10-362,35-291-5825,-31 226 5544,6-88-1464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3.4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 8826,'0'0'1582,"42"-3"-786,-32 2-741,332-16 1781,528 63 2039,-409-12-2641,39-11-325,142 9-658,-566-28-239,241 27-7,-301-28-9,0 0-1,0 1 0,22 9 1,-34-11 16,0-1 1,-1 1 0,1 0-1,-1 0 1,0 0 0,1 1 0,-1-1-1,0 1 1,0 0 0,-1 0-1,1 0 1,-1 0 0,1 0 0,-1 1-1,0-1 1,0 1 0,0-1-1,2 8 1,1 13 553,-1-1-1,2 28 1,-4-22 7,9 33-1,95 276 2223,-14-59-773,-77-224-1642,-3 2 0,-2 0 0,3 62 0,-14 250 246,-2-334-956,-2-1 0,-1 1 0,-15 44 0,19-74 46,1 0 0,-1-1 0,0 1 0,0 0 0,0-1 1,0 0-1,-1 1 0,0-1 0,0 0 0,0-1 0,0 1 1,-1 0-1,0-1 0,-4 4 0,3-4-716,0-1-1,-1 0 1,0 0-1,1 0 1,-1-1 0,0 1-1,0-1 1,0-1 0,0 1-1,0-1 1,-11-1 0,-39-2-6842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3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1 291 10098,'0'0'7810,"323"-95"-7810,-50 52 600,92-7 528,33 1-440,-20 14-448,-55 17-112,-71 18-128,-46 0-2208,-64 14-3953,-45-3-1801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04.0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72 213 10482,'0'0'13099,"-71"-213"-32863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4.3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225 9 7594,'0'0'9526,"18"-2"-8043,2 0-1070,-10 0-234,0 1-1,0 0 1,0 0 0,0 1-1,0 0 1,0 1 0,0 0 0,-1 1-1,1 0 1,12 4 0,-17-4-122,0 1 0,-1-1 0,1 1 0,-1 0 0,0 1 1,1-1-1,-1 1 0,-1-1 0,1 1 0,-1 0 0,1 0 0,-1 1 1,0-1-1,-1 1 0,1 0 0,-1-1 0,0 1 0,0 0 0,0 0 1,-1 1-1,0-1 0,1 8 0,0 4-14,0 0-1,-2 0 1,0 0-1,-1 0 1,0 0 0,-6 22-1,-1-6-12,-2 0 0,-1-1-1,-27 55 1,-61 91-29,71-130 2,-44 74-140,-109 141 0,181-262 136,-1-1-1,1 0 0,0 0 0,-1 0 1,1 1-1,0-1 0,0 0 1,0 0-1,-1 1 0,1-1 0,0 0 1,0 1-1,0-1 0,-1 0 0,1 1 1,0-1-1,0 0 0,0 1 0,0-1 1,0 0-1,0 1 0,0-1 0,0 0 1,0 1-1,0-1 0,0 0 0,0 1 1,0-1-1,0 0 0,0 1 0,0-1 1,9 1-62,-6-2 27,29-1-19,0-2 0,0-1 1,39-12-1,18-4 76,-58 16 14,-1 0-1,37 1 0,-67 4-34,1 0 0,-1 0-1,0 0 1,0-1 0,0 1 0,0 0 0,0 0-1,0 0 1,0 0 0,1 0 0,-1 0 0,0 0-1,0 0 1,0 1 0,0-1 0,0 0-1,0 0 1,1 0 0,-1 0 0,0 0 0,0 0-1,0 0 1,0 0 0,0 0 0,0 0 0,0 0-1,0 0 1,1 0 0,-1 0 0,0 1 0,0-1-1,0 0 1,0 0 0,0 0 0,0 0-1,0 0 1,0 0 0,0 0 0,0 1 0,0-1-1,0 0 1,0 0 0,0 0 0,0 0 0,0 0-1,0 0 1,0 1 0,0-1 0,0 0 0,0 0-1,0 0 1,0 0 0,0 0 0,0 0-1,0 1 1,0-1 0,-1 7-1,1 0 0,-1 0 0,-1 0 1,1-1-1,-1 1 0,0 0 0,-1-1 0,0 1 0,0-1 0,-7 11 0,-5 5 7,-29 32-1,13-16 5,1 0-9,-87 123-88,117-161 86,-3 4-33,0 0 0,1-1 0,-1 1 1,1 0-1,0 0 0,1 1 0,-1-1 0,1 0 0,0 1 0,0-1 0,0 0 1,0 1-1,1-1 0,0 8 0,0-11 12,0-1-1,0 1 1,1 0-1,-1-1 1,0 1-1,1-1 1,-1 1 0,1-1-1,-1 1 1,1-1-1,-1 0 1,1 1-1,-1-1 1,1 0 0,-1 1-1,1-1 1,-1 0-1,1 1 1,0-1 0,-1 0-1,1 0 1,-1 0-1,1 0 1,0 1-1,-1-1 1,1 0 0,0 0-1,-1 0 1,1 0-1,-1-1 1,2 1-1,16 1-137,0-2-1,-1 0 0,1 0 0,0-2 0,-1 0 0,21-7 0,112-43-442,-66 21 439,-59 22 165,1 1 0,0 2 0,0 0 0,1 2-1,-1 1 1,51-1 0,-76 5 19,1 0 0,0 0 0,-1 0 0,1 0 0,0 1 0,-1-1-1,1 1 1,-1-1 0,1 1 0,-1 0 0,1 0 0,-1 0 0,1-1-1,-1 1 1,0 0 0,1 1 0,-1-1 0,0 0 0,0 0 0,0 0 0,0 1-1,0-1 1,0 1 0,0-1 0,-1 1 0,1-1 0,0 1 0,-1-1-1,1 1 1,-1-1 0,1 1 0,-1 0 0,0 1 0,1 7 161,-1-1 1,0 1-1,0 0 1,-3 15-1,2-19-81,-2 9 24,-1-1-1,0 0 0,-1 0 0,0 0 0,-1-1 0,-1 0 0,0 0 0,0-1 0,-11 13 0,-15 18 10,-41 39 0,70-77-129,-12 11-34,-59 59 81,68-68-131,-1-1 0,1 0 0,-1 0-1,-1-1 1,1 0 0,-1-1 0,0 0 0,-10 3 0,15-5-77,3-2 102,0 0 0,0 1-1,0-1 1,0 0 0,-1 1-1,1-1 1,0 0 0,0 0-1,0 0 1,0 0 0,0 0-1,0 0 1,-1-1 0,0 1-1,1-1-33,0 0-1,0 1 0,0-1 0,1 0 1,-1 0-1,0 0 0,0 0 1,1 0-1,-1 0 0,0 0 0,1 0 1,-1 0-1,1 0 0,0 0 0,-1-1 1,1 1-1,0 0 0,-1 0 1,1 0-1,0-1 0,0 1 0,0-2 1,-2-53-4178,9-103 1,11 31-475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4.6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6313,'0'0'6306,"252"-35"-5530,-176 35-480,-9 10-184,-8 19-112,-18 10-720,-41 21-1817,0-7-1504,-25-7-1016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4.9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68 1912,'0'0'10299,"13"5"-9774,-9-4-543,5 3 30,0-1 0,0 1 0,16 11 0,-22-13-188,1 1 1,-1 0-1,1 0 1,-1 0-1,0 0 1,0 0 0,0 1-1,-1 0 1,1-1-1,-1 1 1,0 0-1,0 0 1,0 0 0,2 7-1,-1 4-630,0-1 0,-1 1 0,-1 0 0,0 0 0,-1-1 0,-1 1 0,0 0 0,-1 0 0,-5 20 0,-5 5 708,-32 75-1,17-50 1340,21-51-705,1 1 0,0 0 1,1 0-1,1 1 0,0-1 0,1 1 1,1 0-1,0-1 0,2 1 0,3 27 1,-4-41-432,1-1 1,0 1 0,0-1-1,0 1 1,0-1 0,0 1-1,0-1 1,0 0 0,1 1 0,-1-1-1,0 0 1,1 0 0,-1 0-1,1 0 1,-1 0 0,1-1-1,-1 1 1,1 0 0,0-1 0,0 1-1,-1-1 1,1 1 0,0-1-1,-1 0 1,5 0 0,-3 1 53,1-1 0,-1 0 1,1 0-1,-1-1 0,1 1 1,-1-1-1,1 1 0,-1-1 0,0 0 1,1 0-1,-1-1 0,0 1 1,4-3-1,0-2 37,0 0 0,-1 0 1,0-1-1,-1 1 0,0-1 0,9-15 0,26-57 243,-29 55-397,100-245-1899,-56 80-3530,-24 55 215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5.2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285 0 2320,'0'0'8230,"-9"31"-6373,-57 186 368,-99 196-1213,154-388-975,5-11-53,0 0 1,1 1-1,1-1 1,0 1-1,1 0 1,0 0-1,0 31 1,3-45 9,0-1 1,0 1-1,0-1 1,0 1-1,0-1 1,1 1-1,-1-1 1,0 1-1,0-1 1,1 1-1,-1-1 1,0 1-1,0-1 1,1 1-1,-1-1 1,0 1-1,1-1 1,-1 0-1,1 1 1,-1-1-1,0 0 1,1 1-1,-1-1 1,1 0-1,-1 0 1,1 1-1,-1-1 1,1 0-1,-1 0 1,1 0-1,0 0 1,0 1-1,22-1-29,-14 0 9,3-1 21,1 0 1,-1-1-1,0 0 1,0-1-1,0 0 1,-1-1-1,1 0 1,-1-1-1,16-9 1,10-8-39,46-38 0,-57 41-5,240-207-905,-178 148 209,-79 70 650,-6 4 42,1 0 1,-1 0 0,1 1 0,0 0 0,0 0 0,1 0 0,-1 0 0,1 1 0,-1 0 0,1-1 0,0 2 0,0-1 0,0 1-1,5-2 1,-9 4 49,0-1-1,-1 1 0,1-1 0,0 1 0,-1-1 0,1 1 1,-1 0-1,1-1 0,-1 1 0,0 0 0,1-1 0,-1 1 1,0 0-1,1 0 0,-1-1 0,0 1 0,0 0 1,0 0-1,0 0 0,1-1 0,-1 1 0,0 0 0,0 0 1,-1-1-1,1 1 0,0 0 0,0 0 0,0 0 1,-1 1-1,1 4 1,-1 37 654,-1 1 0,-16 83 0,10-80-326,5-24-187,-11 40 0,12-57-415,0 0 0,-1 0 0,1 0 1,-1 0-1,0 0 0,-1-1 0,1 0 0,-1 0 1,0 0-1,-1 0 0,-6 6 0,-9 3-1862,-1-1 0,0-1 0,-40 17 0,-5-6-1043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6865,'0'0'13459,"0"198"-12819,0-134-415,0 3-137,0-10-88,0-1-361,-5-6-1055,1 3-1688,4-11-633,0-20-1896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5.5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64 195 24,'0'0'7268,"-10"34"-5811,-30 108-95,37-132-1067,0-1-1,1 1 0,0 0 0,1 0 1,-1 18-1,2-26 82,1-13-307,0 0 1,1 1-1,1-1 0,0 0 0,0 1 0,1-1 1,0 1-1,7-11 0,52-85-123,-52 88 59,5-6-150,0 1 1,1 0-1,2 1 1,41-38 0,-52 53 102,1 0 1,0 0-1,1 1 1,-1 0 0,1 0-1,1 1 1,-1 1 0,0 0-1,1 0 1,0 1-1,0 0 1,0 1 0,0 1-1,1-1 1,14 2-1,-24 0 61,0 0-1,1 0 1,-1 1-1,0 0 1,0-1-1,0 1 0,0 0 1,0 0-1,-1 0 1,1 0-1,0 0 0,0 0 1,-1 1-1,1-1 1,0 1-1,-1-1 1,0 1-1,1-1 0,-1 1 1,0 0-1,0 0 1,0-1-1,0 1 0,0 0 1,0 0-1,0 0 1,-1 0-1,1 0 1,-1 1-1,1-1 0,-1 0 1,0 2-1,1 6 160,-1 0 0,1 0-1,-2 0 1,0 0-1,-3 18 1,2-20-57,-1 0 0,1-1 0,-1 0 0,-1 0 0,0 0 0,0 0 0,0 0 0,0-1 0,-1 1 0,-6 5 0,-9 9 185,-34 25 0,19-17-168,-8 4-295,9-19-3783,18-13-895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6.0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0 976,'0'0'12155,"0"18"-11571,17 7 496,12 3 168,5 4-255,4 3-473,-1-3-416,1 0-104,25-4-1224,-13-6-2257,-16-12-2729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6.3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5513,'0'0'11587,"147"0"-11443,-93 0-144,22 0-1201,-13 0-2183,-21 3-3058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8.1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358 164 3137,'0'0'10297,"-2"10"-9581,0 34 21,2-43-714,0-1 1,1 1-1,-1 0 0,0-1 0,0 1 1,0 0-1,1-1 0,-1 1 0,0 0 1,1-1-1,-1 1 0,22 13 9470,-24-14-9371,0 0 0,-1 0 1,1 0-1,0 1 0,0-1 0,0 0 0,0 1 0,0-1 0,0 1 0,0 0 0,0 0 0,0 0 0,-2 1 0,-270 426-163,257-403-33,7-12-242,1 1 1,0-1 0,1 2-1,-10 25 1,18-40 168,0 1 0,-1-1 1,1 0-1,0 1 0,0-1 0,-1 1 1,1-1-1,0 1 0,0-1 0,0 1 1,0-1-1,0 1 0,0 0 0,0-1 1,0 1-1,0-1 0,0 1 0,0-1 0,0 1 1,0-1-1,0 1 0,0-1 0,1 1 1,-1-1-1,0 1 0,0-1 0,0 1 1,1-1-1,-1 0 0,0 1 0,1-1 1,-1 1-1,1-1 0,-1 0 0,0 1 0,1-1 1,-1 0-1,1 1 0,-1-1 0,1 0 1,0 0-1,13-1-3718,-3-3 4069,5-6-1096,-1-1 0,-1 0-1,1-1 1,20-23 0,-18 19 411,294-309 130,-222 228 3988,-85 92-3424,-1 1-1,2-1 1,-1 1 0,0 0 0,1 0-1,0 0 1,0 0 0,0 1 0,0 0 0,0 0-1,1 1 1,0-1 0,-1 1 0,1 0 0,0 1-1,0-1 1,0 1 0,0 0 0,10 0-1,-15 1-210,-1 1 0,1-1 0,0 0 0,-1 0 0,1 0 0,0 0 1,-1 1-1,1-1 0,-1 0 0,1 1 0,-1-1 0,1 0 0,0 1 0,-1-1 0,0 1 0,1-1 0,-1 1 0,1-1 0,-1 1 0,1-1 0,-1 1 0,0-1 0,0 1 0,1-1 0,-1 1 0,0 0 0,0-1 0,1 1 0,-1-1 0,0 1 0,0 0 0,0-1 0,0 2 0,0 28 11,-1-17 15,0 1 46,-1 0 0,0 0 1,-1 0-1,-1-1 0,0 1 0,-1-1 1,0 0-1,-1 0 0,-15 23 0,9-15 26,1 1-1,-8 24 0,19-47-99,1 1 1,-1 0-1,0 0 0,0 0 0,0 0 1,0 0-1,0 0 0,0 0 0,1 0 1,-1 0-1,0 0 0,0 0 0,0 0 1,0 0-1,0 0 0,0 0 1,1 0-1,-1 0 0,0 0 0,0 0 1,0 0-1,0 0 0,0 0 0,0 0 1,1 0-1,-1 0 0,0 0 0,0 0 1,0 0-1,0 1 0,0-1 1,0 0-1,0 0 0,0 0 0,1 0 1,-1 0-1,0 0 0,0 0 0,0 0 1,0 1-1,0-1 0,0 0 0,0 0 1,0 0-1,0 0 0,0 0 1,0 0-1,0 1 0,0-1 0,0 0 1,0 0-1,0 0 0,0 0 0,0 0 1,0 0-1,0 1 0,0-1 0,0 0 1,0 0-1,0 0 0,0 0 1,0 0-1,0 0 0,0 1 0,6-3-1,1-1 0,0 1-1,-1-1 1,1-1 0,-1 1-1,0-1 1,0 0 0,10-9-1,47-49-16,-43 41-13,231-280-696,-214 253 648,-30 38 42,30-33-120,-34 41 133,-1 0 0,1 0 1,-1 0-1,1 1 1,0-1-1,-1 1 1,1-1-1,0 1 1,0 0-1,0 0 1,0 0-1,0 0 0,0 1 1,6-1-1,-8 1 20,0 0 0,-1 0-1,1 1 1,-1-1 0,1 1-1,-1-1 1,1 0 0,-1 1-1,1-1 1,-1 1 0,1-1-1,-1 1 1,1-1 0,-1 1 0,0-1-1,1 1 1,-1 0 0,0-1-1,0 1 1,1 0 0,-1-1-1,0 1 1,0-1 0,0 1-1,0 0 1,0-1 0,0 1-1,0 0 1,0-1 0,0 2-1,0 29 22,-1-21-25,0 4 21,-1 0 0,-1 0 1,0 0-1,-1 0 0,0 0 0,-1 0 0,-1-1 1,0 0-1,-1 0 0,-10 14 0,-2 7 1,16-21-14,10-11-1,18-12 3,-5 0 5,-2 0-1,1-2 1,-1 0 0,-1-1-1,0-1 1,-1 0 0,0-1-1,15-21 1,-31 36-16,0 0 0,0 0 0,0-1 0,0 1 0,0 0 0,0 0 0,0-1 0,0 1 0,0 0 0,0 0 0,0 0 0,-1-1 0,1 1 0,0 0 0,0 0 0,0 0 0,0-1 0,0 1 0,-1 0 0,1 0 0,0 0 0,0 0 0,0-1 0,-1 1 0,1 0 0,0 0 0,0 0 0,-1 0 0,1 0 0,0 0 0,0 0 0,0 0 0,-1 0 0,1 0 0,0 0 0,0 0 0,-1 0 0,1 0 0,0 0 0,0 0 0,-1 0 0,1 0 0,0 0 0,0 0 0,-1 0 0,1 0 0,0 0 0,-1 1 0,-16 0-482,0 4 68,-1 1 1,1 0-1,0 2 1,1 0-1,0 1 0,0 0 1,-19 16-1,2-3-118,0-1 375,2 1-1,0 2 1,2 1 0,0 1 0,2 1 0,1 2 0,1 1 0,1 0 0,2 2 0,2 1 0,0 0 0,-20 50 0,1 20 1362,5 2 1,-26 129 0,53-192-1022,2-12-88,3-25-65,2-11-17,1-11-185,0 0 0,2 0 1,0 0-1,1 0 0,1 1 0,0 0 0,8-18 0,62-109-1294,-36 79 994,46-60-1,-65 99 540,0 1 0,2 0-1,0 2 1,2 1-1,28-20 1,-46 37 49,1 0-1,-1 0 1,1 0-1,1 1 1,-1 0 0,9-2-1,-15 4-84,1 1 0,-1 0-1,0-1 1,0 1 0,0 0-1,1 0 1,-1 0 0,0 0-1,0 0 1,0 0 0,1 0 0,-1 0-1,0 0 1,0 1 0,0-1-1,1 0 1,-1 1 0,0-1 0,0 1-1,0-1 1,0 1 0,0 0-1,0-1 1,0 1 0,0 0-1,0 0 1,0 0 0,0 0 0,-1 0-1,1 0 1,0 0 0,-1 0-1,1 0 1,0 0 0,-1 0 0,0 0-1,1 0 1,-1 0 0,1 1-1,-1-1 1,0 0 0,0 0 0,0 1-1,0-1 1,0 2 0,1 20 57,-2 1 0,0 0 1,-2-1-1,-1 0 1,0 0-1,-2 0 0,0 0 1,-2-1-1,0 0 0,-2 0 1,0-1-1,-2 0 0,0-1 1,-24 31-1,30-45-147,0 1 0,0-1 0,0 0 0,-8 6 0,13-11 54,0-1 1,1 1-1,-1 0 1,0 0 0,0-1-1,0 1 1,0-1-1,1 1 1,-1-1-1,0 1 1,0-1-1,0 0 1,0 1-1,0-1 1,0 0 0,0 0-1,0 1 1,0-1-1,0 0 1,0 0-1,0 0 1,-1 0-1,1-1 1,0 1 0,0 0-1,0 0 1,0-1-1,0 1 1,0 0-1,1-1 1,-1 1-1,0-1 1,0 1-1,0-1 1,0 0 0,0 1-1,1-1 1,-1 0-1,0 1 1,0-1-1,1 0 1,-1 0-1,1 0 1,-1 0 0,1 0-1,-1 0 1,1 0-1,-1-1 1,-5-20-225,2 0 0,0-1-1,2 1 1,-1-40 0,0 0 172,-5-65-214,8 127 265,1-1-1,-1 1 1,1 0-1,-1 0 0,1 0 1,-1 0-1,1 0 1,-1 0-1,1-1 1,-1 1-1,1 0 1,-1 0-1,1 1 1,-1-1-1,1 0 1,-1 0-1,1 0 1,-1 0-1,1 0 1,-1 0-1,1 1 1,-1-1-1,0 0 1,1 0-1,-1 1 1,1-1-1,-1 0 1,0 1-1,1-1 1,-1 0-1,0 1 1,1-1-1,-1 1 1,2 15 65,0 0 1,-2 0-1,0 0 1,0 1-1,-2-1 0,0 0 1,-1-1-1,0 1 1,-10 25-1,5-21 71,1 1 0,1 0 0,0 0 0,2 0-1,-3 36 1,7-56-121,1-1 0,-1 1 0,0 0-1,1-1 1,-1 1 0,0 0 0,1-1-1,-1 1 1,1 0 0,-1-1 0,1 1-1,0-1 1,-1 1 0,1-1 0,-1 1 0,1-1-1,0 0 1,-1 1 0,1-1 0,0 0-1,0 0 1,-1 1 0,1-1 0,0 0-1,0 0 1,-1 0 0,1 0 0,0 0 0,0 0-1,0 0 1,-1 0 0,1 0 0,0 0-1,0 0 1,-1-1 0,1 1 0,1-1 0,4 1 13,3-1-3,0-1-1,0 1 0,0-2 1,-1 1-1,1-1 0,-1-1 1,0 1-1,0-2 0,0 1 1,0-1-1,-1 0 0,0 0 1,10-10-1,0 0 12,-2 0-1,1-2 1,-2 0 0,18-26 0,-27 32-366,-12 13-525,-18 18-1470,-211 226-4568,94-91 5939,32-47 995,-86 96 3634,193-200-3564,-1 0 107,1 0 0,-1 0 0,1 0 0,0 0 0,1 1 0,-1-1 0,1 1 0,-1 0 0,1 0 0,1 0 0,-3 7 0,4-11-160,0-1-1,0 1 0,0-1 0,0 1 0,0-1 0,0 1 0,1-1 1,-1 1-1,0-1 0,0 1 0,0-1 0,0 1 0,1-1 0,-1 1 1,0-1-1,0 0 0,1 1 0,-1-1 0,0 1 0,1-1 0,-1 0 1,0 1-1,1-1 0,-1 0 0,1 1 0,-1-1 0,0 0 0,1 0 0,-1 0 1,1 1-1,-1-1 0,1 0 0,-1 0 0,1 0 0,-1 0 0,1 0 1,0 0-1,25 0 459,-16 0-143,11-2 35,0 0 0,0-1 0,-1-1 0,1-1 0,22-9 0,100-47 688,-123 51-987,122-61-88,-3-6 1,233-173-1,-357 240-690,-13 9 381,0 0 0,0 0 0,0-1 0,0 1 0,0-1 0,0 1 0,-1-1 0,1 0 0,0 1 0,-1-1 0,0 0 0,1 0 0,1-3 0,-3 4 222,0 1 1,0 0-1,0 0 0,0-1 1,0 1-1,0 0 1,0 0-1,0-1 0,0 1 1,0 0-1,0-1 1,0 1-1,0 0 0,0 0 1,0-1-1,0 1 1,0 0-1,0-1 0,0 1 1,0 0-1,0 0 1,-1-1-1,1 1 0,0 0 1,0 0-1,0 0 0,0-1 1,-1 1-1,1 0 1,0 0-1,0 0 0,-1-1 1,1 1-1,0 0 1,0 0-1,0 0 0,-1 0 1,1 0-1,0 0 1,-1-1-1,1 1 0,0 0 1,0 0-1,-1 0 1,-35-5-3511,-9-2 2584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8.4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248 1 752,'0'0'9042,"-185"226"-7490,173-158-479,-1 2-385,5-6-288,-1-4-232,1-6-168,0-16-56,3-13-944,5-18-1281,0-24-703,0-33-689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8.8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5009,'0'0'4713,"0"223"-3129,0-138-599,0-7-473,0-4-360,12-10-152,9-15-312,4-17-2113,-8-25-2184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9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165 1 6681,'0'0'8274,"40"10"-8003,124 31-230,-153-38-18,44 14-279,-55-17 215,1 1 1,0-1-1,-1 1 0,1 0 0,-1-1 0,1 1 1,-1 0-1,1-1 0,-1 1 0,1 0 0,-1 0 1,1 0-1,-1-1 0,0 1 0,0 0 0,1 0 1,-1 0-1,0 0 0,0 0 0,0 0 0,0 0 1,0-1-1,0 1 0,0 0 0,-1 2 0,1 1-134,0 2 70,-1 0 1,0 0-1,-1 0 1,1 0 0,-1 0-1,0 0 1,0 0 0,-1-1-1,0 1 1,0-1-1,0 1 1,-1-1 0,-7 8-1,-7 7-93,-40 33 0,30-27 78,-255 218 208,266-232 19,28-20-149,1 2 1,0-1 0,0 1 0,0 1 0,0 0-1,1 1 1,0 1 0,20-4 0,-31 7 44,0 0 1,0 0-1,0 0 0,0 1 1,0-1-1,-1 1 0,1-1 1,0 1-1,0 0 0,-1-1 1,1 1-1,0 0 0,-1 0 1,1 0-1,-1 0 0,1 1 1,-1-1-1,1 0 0,-1 1 1,0-1-1,0 0 0,0 1 1,0 0-1,0-1 0,0 1 1,0 0-1,0-1 0,-1 1 1,1 0-1,-1 0 0,1 2 1,2 9 108,0-1 0,-1 1 0,0 21 0,0-16 80,1 20 166,-3-17-149,2 0-1,0-1 1,2 1 0,0-1 0,1 0 0,1 0-1,14 33 1,-18-50-198,-1 0-1,1 0 1,0 0-1,0 0 1,0-1 0,0 1-1,0-1 1,1 1-1,-1-1 1,1 0-1,0 0 1,-1 0 0,1 0-1,0-1 1,0 1-1,0-1 1,0 1-1,1-1 1,-1 0 0,0 0-1,0-1 1,1 1-1,-1-1 1,0 0 0,1 1-1,-1-1 1,0-1-1,1 1 1,-1 0-1,5-2 1,0-1-58,-1 1-1,1-2 1,0 1 0,-1-1-1,0 0 1,0-1 0,0 1-1,0-2 1,-1 1 0,0-1-1,7-6 1,8-14-968,-1 0 1,0-1-1,-2-1 1,-1 0-1,-2-2 1,-1 0-1,-1 0 0,16-59 1,4-46-4034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19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5 144 912,'0'0'9390,"-2"5"-9119,1-5-267,1 1 1,0-1-1,-1 1 1,1-1 0,0 1-1,0-1 1,0 1-1,-1-1 1,1 1-1,0-1 1,0 1-1,0-1 1,0 1-1,0-1 1,0 1-1,0-1 1,0 1-1,0-1 1,0 1-1,1-1 1,-1 1-1,0-1 1,0 1-1,0-1 1,1 1-1,-1-1 1,0 1-1,0-1 1,1 1-1,-1-1 1,0 0-1,1 1 1,-1-1 0,1 1-1,-1-1 1,0 0-1,1 0 1,-1 1-1,1-1 1,-1 0-1,1 0 1,-1 1-1,1-1 1,-1 0-1,1 0 1,-1 0-1,1 0 1,-1 0-1,1 0 1,-1 0-1,1 0 1,-1 0-1,1 0 1,-1 0-1,1 0 1,0 0-1,0-1 1,6 1 11,1-1-1,-1-1 1,1 1-1,9-5 1,26-12-45,0-2 0,-2-1 1,0-3-1,61-46 0,-102 69 26,0 1 0,1 0 0,-1 0 0,0-1 0,0 1 0,0 0 0,1 0 0,-1 0 0,0-1 0,0 1 0,1 0 0,-1 0 0,0 0 0,1 0 0,-1-1 1,0 1-1,0 0 0,1 0 0,-1 0 0,0 0 0,1 0 0,-1 0 0,0 0 0,1 0 0,-1 0 0,0 0 0,1 0 0,-1 0 0,0 0 0,1 0 0,-1 0 0,0 1 0,0-1 0,1 0 0,-1 0 0,0 0 0,1 0 0,-1 1 0,0-1 0,0 0 0,0 0 0,1 0 0,-1 1 0,0-1 0,0 0 1,0 0-1,1 1 0,-1-1 0,0 1 0,1 22-19,-14 29 165,-14 2 925,-64 96-1,65-112-892,2 0-1,1 1 1,3 1-1,-27 70 1,42-89-153,5-21-21,0 1-1,0-1 0,0 0 1,0 0-1,0 0 1,0 0-1,0 0 0,0 1 1,0-1-1,0 0 1,0 0-1,0 0 0,0 0 1,0 1-1,0-1 1,0 0-1,0 0 0,0 0 1,0 1-1,0-1 1,0 0-1,0 0 0,0 0 1,0 0-1,0 1 1,0-1-1,0 0 0,0 0 1,0 0-1,0 0 1,0 0-1,1 1 0,-1-1 1,0 0-1,0 0 1,0 0-1,0 0 0,0 0 1,1 0-1,-1 0 1,0 0-1,0 1 0,0-1 1,0 0-1,0 0 1,1 0-1,-1 0 0,0 0 1,0 0-1,0 0 1,1 0-1,-1 0 0,0 0 1,0 0-1,0 0 1,1 0-1,4-2 6,1 0 0,-1-1 0,1 1 0,-1-1 0,0 0 1,0 0-1,0-1 0,0 1 0,6-8 0,2 0-4,17-14-10,40-31-80,-63 51 23,0 1 0,1-1 0,-1 1 0,1 0 0,0 1 0,1 0 0,11-3-1,-19 6 53,0-1 0,0 1-1,0 0 1,0 0-1,0 0 1,0-1-1,1 1 1,-1 0-1,0 1 1,0-1 0,0 0-1,0 0 1,0 0-1,0 1 1,0-1-1,0 0 1,0 1-1,0-1 1,0 1 0,0-1-1,0 1 1,0-1-1,-1 1 1,1 0-1,0 0 1,0-1-1,-1 1 1,1 0 0,0 0-1,-1 0 1,1 0-1,-1 0 1,1-1-1,0 3 1,0 2-8,0 0 0,0 0 1,-1 1-1,1-1 0,-1 0 0,-1 6 1,1 1 23,-1 12-9,-1 0-1,-1-1 1,-1 1-1,-1-1 0,-2 0 1,-11 30-1,-70 133 78,26-60 352,57-115-298,1-1 0,0 0-1,1 1 1,-4 19-1,8-21 35,11-10 28,-2-2-162,-1 0 0,0-1 0,0 0 0,0 0 0,-1-1 0,1-1 1,-1 1-1,0-1 0,11-11 0,69-76-567,-56 57-70,29-32-1116,-13 13-1933,76-67 0,-124 121 3735,0 1 0,0 0 1,1-1-1,-1 1 0,1 0 1,-1 0-1,0-1 0,1 1 1,-1 0-1,1 0 0,-1 0 1,0 0-1,1-1 0,-1 1 1,1 0-1,-1 0 0,1 0 0,-1 0 1,1 0-1,-1 0 0,1 0 1,-1 0-1,1 0 0,-1 0 1,0 1-1,1-1 0,-1 0 1,1 0-1,-1 0 0,1 0 1,-1 1-1,0-1 0,1 0 0,-1 0 1,0 1-1,1-1 0,-1 0 1,0 1-1,1-1 0,-1 0 1,0 1-1,0-1 0,1 1 1,-1-1-1,0 0 0,0 1 0,0-1 1,1 1-1,-1-1 0,0 1 1,0-1-1,0 1 0,0-1 1,0 1-1,7 38 1857,-5-19-921,1-11-919,0 0 0,0 0 0,0 0 0,1 0 1,1-1-1,0 0 0,0 1 0,0-2 0,1 1 0,0-1 0,12 12 0,-10-12-759,-1-1-1,1 0 0,0-1 1,1 0-1,0 0 0,16 6 1,6-2-4265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4:20.0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3441,'0'0'5577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397 124 4417,'0'0'4204,"-2"-17"-3459,-7-51-10,9 67-631,-1-1 0,1 0-1,0 0 1,-1 1 0,1-1 0,-1 0 0,0 1 0,1-1 0,-1 1-1,0-1 1,0 1 0,0-1 0,0 1 0,0 0 0,0-1 0,-1 1-1,1 0 1,0 0 0,-1 0 0,1 0 0,0 0 0,-1 0 0,0 0-1,1 1 1,-1-1 0,-2-1 0,-1 2 76,-1-1-1,1 0 1,0 1-1,0 0 1,0 0-1,-8 1 1,1 0-71,-6-1 4,12-1-81,0 1 0,0 0-1,0 0 1,0 0 0,0 1-1,0-1 1,0 2 0,0-1-1,0 1 1,0-1 0,1 2-1,-1-1 1,1 1 0,-1-1-1,-6 6 1,-6 8 122,1 0-1,1 1 1,0 1 0,1 1-1,1 0 1,1 1-1,1 0 1,0 1-1,2 0 1,0 1 0,-7 28-1,13-35 34,1 0-1,1 0 0,0 1 0,2-1 1,-1 1-1,2-1 0,0 0 1,1 1-1,0-1 0,1 0 0,1 0 1,1 0-1,0-1 0,1 1 1,0-1-1,13 21 0,-5-15-48,0 0-1,1-1 1,1 0-1,1-2 1,0 0-1,2-1 1,0 0-1,0-2 1,41 23 0,-39-26-120,1-2 0,0 0 0,1-2 0,0 0 0,0-1 0,0-2 0,1 0 0,-1-1 0,1-2 0,0 0 0,25-3 0,-34 0-88,0-1 1,0 0 0,-1-1 0,1-1 0,-1 0 0,0-1 0,-1 0 0,1-1 0,-1-1 0,0 0 0,-1-1-1,0 0 1,0-1 0,-1 0 0,12-15 0,-5 5-92,-1-1 0,-1-1-1,0 0 1,-2-1 0,-1 0 0,-1-1 0,16-47-1,-22 49 99,-1-1-1,-2 0 1,0 0-1,-1-1 0,-2-30 1,0 43 68,-1 4 40,1 0-1,-1-1 0,-1 1 1,1 0-1,-1 0 0,0-1 1,-1 1-1,0 1 1,0-1-1,0 0 0,-1 1 1,0 0-1,0 0 0,-1 0 1,1 0-1,-1 1 0,-1-1 1,1 1-1,-1 1 0,-7-6 1,3 3 3,-1 1 1,1 0 0,-1 0-1,0 2 1,-1-1 0,1 1-1,-1 1 1,0 0-1,0 1 1,0 0 0,-22-1-1,16 3-90,13-1-126,1 1 0,-1 0 0,0 0 0,0 0 0,0 0 0,1 1 0,-1 0 0,0 0 0,1 0 0,-1 0 0,0 1 0,1 0 0,0 0 0,-8 4 0,-10 14-4218,-33 37 0,21-19-2083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9522,'0'0'8586,"0"89"-14411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4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56 2200,'0'0'7070,"-9"-7"-6111,-33-22-43,40 27-811,0 1-1,-1-1 1,1 1-1,-1 0 1,0-1-1,1 1 1,-1 0 0,0 1-1,0-1 1,0 0-1,1 1 1,-1 0-1,0 0 1,0 0-1,0 0 1,0 0 0,0 0-1,0 1 1,1-1-1,-1 1 1,-4 1-1,1 1-46,0 1 0,0 0-1,0-1 1,1 2 0,0-1-1,-8 8 1,3-2 85,-13 10-20,-8 7 297,1 2 1,-32 39-1,54-58-265,1 0-1,-1 1 1,2 0 0,0 1-1,0-1 1,1 1-1,0 0 1,1 1 0,1-1-1,0 1 1,-2 18 0,4-25-88,-1 20 277,1 0-1,1 27 0,1-47-269,-1 0 0,1 0-1,0 0 1,1 0-1,-1 1 1,1-2 0,0 1-1,1 0 1,-1 0-1,1-1 1,0 1 0,1-1-1,-1 0 1,6 6-1,-3-5-26,0-1 0,1 0-1,-1-1 1,1 1-1,0-1 1,0-1-1,0 1 1,0-1-1,1 0 1,-1-1 0,14 3-1,1-2 59,-1-1 0,1-1 0,22-2 0,-30 0-117,0-1 1,-1-1-1,1 0 0,-1 0 0,0-2 0,0 1 0,0-2 0,0 0 1,-1 0-1,15-11 0,3-4-216,0-2 0,43-43 0,-56 49-11,-1-1 1,-1 0 0,0-1 0,-1-1 0,15-30-1,-22 35 102,0 0-1,-1 0 0,-1 0 0,0-1 0,-2 0 0,1 1 0,-2-2 0,1-28 1,-2 36 70,-1 0 1,-1 1-1,1-1 1,-1 0-1,-1 0 1,-3-12 0,3 18 66,1-1 0,-1 1 1,0 0-1,0 1 0,0-1 0,-1 0 1,1 1-1,-1-1 0,1 1 1,-1-1-1,0 1 0,0 0 1,0 0-1,0 1 0,0-1 1,0 1-1,-1-1 0,1 1 1,-5-1-1,-10-3 70,-1 1 0,0 1 0,0 0 0,-25 0 0,-80 6 277,96-2-239,-11 1 114,0 3 0,-66 15 0,81-14-133,0 1 1,1 2-1,0 0 0,0 1 1,-31 21-1,49-28-102,1 1 1,-1-1-1,1 1 1,0 1-1,0-1 1,0 0 0,1 1-1,-1 0 1,1 0-1,0 0 1,1 0-1,-1 0 1,1 1-1,0-1 1,0 1-1,-1 9 1,0 4-767,2 1 1,0-1 0,2 30 0,0-28-401,5 43-3827,12-6-839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6113,'0'0'6490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43 106 7906,'0'0'15083,"-42"-99"-18284,67 92-4312,-8 7-2097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2313 1 7818,'0'0'8987,"-4"0"-8023,-22 0 1407,22 2-2071,1 0 0,-1 1 0,1 0-1,0 0 1,0 0 0,0 0-1,0 0 1,-2 4 0,-7 7 331,-519 547 4617,-215 304-4625,515-571-522,-151 284-13,56 19 63,320-582-265,6-13-9,-1 0 0,0 1 1,0-1-1,0 0 0,0 0 1,0 1-1,0-1 1,-1 0-1,1 0 0,-1-1 1,-3 4-1,5-10-1419,0-1 1176,0 1 1,1 0-1,0 0 0,0 0 0,1 0 0,-1 0 0,3-5 0,61-130-7481,-15 39 1683,9-35-2042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1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0 663 5841,'0'0'12832,"29"-14"-11253,6-2-1127,143-73 1470,94-63-443,283-142-939,-348 223-16,-133 48 265,-56 19 2779,-19 6-2788,-9 19-290,0 0-1,-22 31 0,-3 3 69,-145 323-139,112-224-403,-10 30-1802,57-122-2134,4-1-3900,8-27-3195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86 200,'0'0'12588,"4"1"-10874,33 6-358,1-2 0,-1-1-1,1-1 1,53-5 0,-28 1-783,956-33 1918,-768 13-2380,620-26-28,-426 76-126,-422-27 40,206 13-21,267-18 0,-323-6 24,153-4 16,-254 13-12,62-1 151,135 18 1,4 22 95,195 22-97,262-46-1363,-590-15-3231,-158 0-1951,-2 0-1325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2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1 896,'0'0'15900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4993,'0'0'8346,"46"35"-8434,-29-6-1136,-4-1-2033,3-10-1136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8298,'0'0'5673,"34"64"-7169,12-61-1337,-8-3-1832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6337,'0'0'5209,"143"53"-10330,-93-46-392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10314,'0'0'9438,"29"12"-9198,89 37-608,-115-48 314,-1 0 0,1 1-1,-1-1 1,1 1-1,-1-1 1,0 1 0,0 0-1,0 0 1,0 0 0,0 0-1,-1 0 1,1 0 0,0 0-1,-1 1 1,2 3 0,-2-4-19,-1 0 1,1 1 0,-1-1-1,0 0 1,0 0 0,0 1-1,0-1 1,0 0 0,-1 0-1,1 0 1,-1 3 0,-1 4-209,1-3 183,-1 0 0,1 0-1,-1 0 1,-1 0 0,1-1-1,-1 1 1,0-1 0,0 1-1,0-1 1,-1 0 0,0 0-1,-5 5 1,-10 9 0,-33 25-1,19-16 14,12-12 72,17-14 4,-1 1 0,1 1 0,-1-1 0,1 1 0,0-1 1,1 1-1,-1 0 0,1 1 0,-1-1 0,-3 8 0,7-12-33,0 1-1,1-1 0,-1 1 0,0-1 1,0 1-1,1-1 0,-1 1 0,0-1 1,1 1-1,-1-1 0,0 0 0,1 1 1,-1-1-1,1 0 0,-1 1 0,1-1 1,-1 0-1,0 0 0,1 1 0,-1-1 1,1 0-1,-1 0 0,1 0 0,0 0 1,-1 1-1,1-1 0,-1 0 0,1 0 1,-1 0-1,1 0 0,-1 0 0,1-1 1,0 1-1,30 1 85,-22-1-167,46 0-64,-35-1 181,0 2 0,0-1 0,0 2 0,31 7 0,-50-8 41,1 0 0,0 0 0,0 0 0,0 0 1,-1 0-1,1 0 0,-1 0 0,1 1 0,-1-1 1,1 1-1,-1-1 0,0 1 0,0-1 0,0 1 1,0 0-1,0 0 0,0-1 0,0 1 0,0 0 1,-1 0-1,1 0 0,-1 0 0,1 0 0,-1 0 1,0 0-1,0 0 0,0 0 0,0 2 0,0 2 40,-1 0 0,1 1 0,-1-1-1,0 0 1,-1-1 0,0 1 0,1 0 0,-5 7-1,-2 0-342,-1 0 0,0-1 0,-1 0 0,0 0 0,0-1 0,-2-1 0,-16 13 0,26-21-234,-1-1 0,0 1 0,0-1 0,1 1 0,-1-1 0,0 0 0,0 0 1,0 0-1,0 0 0,-1-1 0,1 1 0,0-1 0,-4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 11274,'0'0'7978,"-9"-39"-18268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 3321,'0'0'6774,"5"0"-5721,21-3 375,-3 3 4024,-24 9-3182,-2-2-2091,0 0 0,-1-1 0,0 1 0,0-1 1,-1 0-1,1 0 0,-1 0 0,-7 6 0,-10 13-23,-5 9-93,-42 73 0,57-86-188,2 1-1,0 0 0,2 0 0,0 1 1,-5 27-1,13-49 126,-4 36-359,4-35 325,0-1 0,0 0 1,0 0-1,0 0 0,0 1 0,1-1 0,-1 0 0,0 0 1,1 0-1,-1 0 0,1 0 0,-1 0 0,1 0 1,0 0-1,-1 0 0,1 0 0,0 0 0,0 0 1,-1 0-1,1 0 0,0-1 0,0 1 0,0 0 1,0-1-1,0 1 0,0-1 0,2 1 0,26 6 57,1-3 1,0 0-1,0-2 0,61-3 0,-33 0-20,-14 2-99,-27 0-175,0 0 0,-1-1 0,1-1 0,0 0 0,-1-2 0,1 0 0,22-7 0,-39 10 87,0 0 0,1-1 1,-1 1-1,0-1 0,0 1 1,0-1-1,1 1 0,-1-1 1,0 1-1,0 0 1,0-1-1,0 1 0,0-1 1,0 1-1,0-1 0,0 1 1,0-1-1,0 1 1,0-1-1,0 1 0,-1-1 1,1 1-1,0-1 0,0 1 1,0-1-1,-1 1 1,1-1-1,0 1 0,0 0 1,-1-1-1,1 1 0,0 0 1,-1-1-1,1 1 0,0 0 1,-1-1-1,1 1 1,-1-1-1,-18-6-2897,-2 0 42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4513,'0'0'7017,"-46"233"-7009,46-162-8,0 14-1344,0-10-1032,0-26-2273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4753,'0'0'7447,"7"4"-7063,20 9-6,0-2 0,51 15 1,-25-10-184,-52-15-207,1 0 0,-1-1 0,0 1 0,1 0 0,-1 0 0,0-1 0,1 1 0,-1 0 1,0 0-1,0 0 0,0 1 0,0-1 0,0 0 0,0 0 0,0 1 0,0-1 0,0 0 1,-1 1-1,1-1 0,-1 1 0,1-1 0,-1 1 0,1-1 0,-1 1 0,0-1 0,0 1 0,0-1 1,0 1-1,0 0 0,0-1 0,0 1 0,0-1 0,-1 3 0,0 0-48,0 1-1,-1 0 0,1-1 1,-1 1-1,0-1 0,0 1 1,-1-1-1,1 0 0,-7 8 1,-46 42-404,42-44 431,1 1-1,0 1 1,1 0 0,0 1-1,0 0 1,2 1-1,-11 18 1,19-30 2,0-1 1,0 1-1,0-1 0,0 1 1,1 0-1,-1-1 1,1 1-1,-1 0 0,1 0 1,-1-1-1,1 1 0,0 0 1,0 0-1,0-1 1,0 1-1,0 0 0,1 0 1,-1-1-1,0 1 0,1 0 1,-1-1-1,1 1 1,0 0-1,-1-1 0,1 1 1,0-1-1,0 1 0,0-1 1,0 1-1,0-1 1,1 0-1,-1 1 0,0-1 1,0 0-1,1 0 0,-1 0 1,1 0-1,-1 0 1,1 0-1,0-1 0,-1 1 1,1 0-1,0-1 0,2 1 1,9 2-42,0-1-1,0-1 1,0 0 0,27-2 0,-18 0 7,141 1-102,-162 0 171,0 0 0,0 0 0,0 0 0,0 0 0,0 0 1,0 1-1,0-1 0,0 0 0,0 1 0,0-1 0,0 1 0,0-1 0,0 1 0,0-1 0,0 1 1,0 0-1,-1-1 0,1 1 0,0 0 0,0 0 0,-1 0 0,1-1 0,0 1 0,-1 0 1,2 2-1,-1 0 40,0 0 0,0 0-1,-1 1 1,1-1 0,-1 0 0,1 0 0,-1 1 0,0 5 0,-1 1 73,0-1 0,-1 0 1,0 0-1,0 0 0,-1 0 1,-5 11-1,-7 4-71,-1 0 0,-1-1 1,-1-1-1,-2-1 0,0-1 1,-36 30-1,50-47-2262,8-8 1070,11-13-1112,18-16-2426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7009,'0'0'7818,"14"0"-7338,-1-1-362,44 1 127,-51 1-235,-1-1-1,1 1 0,0 0 1,-1 1-1,1-1 0,-1 1 0,0 0 1,1 1-1,6 3 0,-9-3-10,1 1-1,-1-1 1,0 1-1,0 0 1,0 0-1,-1 0 1,1 0-1,-1 0 1,0 0-1,0 1 1,-1-1-1,1 1 1,-1-1-1,0 1 1,0-1-1,0 1 1,-1 0-1,0 0 1,0 9-1,-1-1-23,0-1-1,0 1 1,-1 0 0,-1-1-1,0 1 1,-6 15-1,-47 87-1071,50-97 928,5-17 168,1-1 1,0 1-1,0-1 0,0 0 0,-1 1 0,1-1 0,0 1 1,0-1-1,0 1 0,0-1 0,0 1 0,0-1 0,0 0 1,0 1-1,0-1 0,0 1 0,0-1 0,1 1 0,-1-1 1,0 0-1,0 1 0,0-1 0,0 1 0,1-1 0,-1 0 0,0 1 1,0-1-1,1 0 0,-1 1 0,0-1 0,1 0 0,-1 1 1,0-1-1,1 0 0,-1 0 0,1 1 0,-1-1 0,0 0 1,1 0-1,-1 0 0,1 0 0,-1 0 0,1 1 0,11-2 108,0 1 0,0-2-1,0 1 1,0-2 0,0 1 0,-1-2-1,1 0 1,-1 0 0,0-1-1,17-9 1,172-103-2457,-143 83-1109,3-2-2309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1136,'0'0'12219,"-21"32"-10939,21 14 601,0 7 47,0 7-104,0 0-495,0 0-625,0-3-488,0-7-216,0 6-1240,0-13-3666,0-18-4504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8314,'0'0'13931,"-9"-22"-12603,9 44-1320,0 20 144,0 15-152,9 17-88,3 71-808,-3-14-2569,-5-3-4337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26 4073,'0'0'13205,"-9"-5"-12649,-31-16-457,40 21-96,-1 1-1,1-1 1,0 0 0,-1 0-1,1 0 1,-1 0 0,1 0-1,-1 0 1,1 0 0,0 1-1,-1-1 1,1 0 0,-1 0-1,1 1 1,0-1 0,-1 0-1,1 0 1,0 1 0,-1-1-1,1 0 1,0 1 0,0-1-1,-1 1 1,1-1-1,0 0 1,0 1 0,0-1-1,-1 1 1,1-1 0,0 1-1,0-1 1,0 0 0,0 1-1,0-1 1,0 1 0,0-1-1,0 1 1,0-1 0,0 1-1,0 27 248,1-20-122,11 196 2402,-12-66-2668,0-49-5394,0-54-1431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6361,'0'0'7934,"13"1"-7143,4 0-414,-1 2 1,1 0 0,31 10-1,-42-11-320,0 1-1,-1-1 1,1 1 0,0 1 0,-1-1-1,7 7 1,-9-9-51,-1 1-1,-1 0 1,1 0-1,0 1 1,0-1-1,-1 0 1,1 0 0,-1 1-1,0-1 1,0 1-1,0-1 1,0 1 0,0 0-1,0-1 1,0 6-1,-1-1-61,0 1-1,0-1 0,0 0 0,-1 1 1,0-1-1,0 0 0,-1 1 0,0-1 1,0 0-1,-1 0 0,0 0 1,0-1-1,-6 10 0,-2-1-90,-1 0-1,0-1 1,-1 0 0,-28 22-1,48-35 211,16-3-33,-1 0 0,0-1 0,27-9 0,-23 6-524,0 1 0,38-3 0,13 7-6142,-50 1 1589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7722,'0'0'7892,"32"-20"-7559,100-61 47,-124 76-317,0 1 0,1 0 0,0 1 0,17-6 0,9 9 253,-15 2-161,-19-2-148,1 0 0,-1 1 0,0-1 0,0 1 0,0-1 0,0 1 0,0-1 0,0 1 0,-1-1 0,1 1 0,0 0 0,0-1-1,0 1 1,0 0 0,-1 0 0,1 0 0,0 0 0,-1 0 0,1 0 0,-1 0 0,1 0 0,-1 0 0,1 0 0,-1 0 0,0 0 0,0 0 0,1 0 0,-1 0 0,0 0 0,0 0 0,0 0 0,0 1 0,0 0 0,-3 47-105,3-45 70,-3 8-91,1-1 1,-2 0 0,0-1 0,0 1-1,-1 0 1,0-1 0,-12 17 0,8-11-49,-16 33 0,23-43 158,0-1 1,1 1-1,-1-1 0,1 1 0,0 0 0,1 0 0,-1 0 0,1-1 0,0 1 0,2 9 0,-2-15 9,0 0 1,0 1-1,0-1 0,0 1 0,0-1 0,1 1 1,-1-1-1,0 1 0,0-1 0,1 1 1,-1-1-1,0 0 0,1 1 0,-1-1 1,0 0-1,1 1 0,-1-1 0,0 0 0,1 1 1,-1-1-1,1 0 0,-1 0 0,1 1 1,-1-1-1,0 0 0,1 0 0,-1 0 1,2 1-1,17 2-25,1-1 0,0-1 1,0 0-1,-1-1 0,37-6 1,-33 3-404,0-2 0,0-1 1,0-1-1,41-19 0,-20 4-2641,54-36 0,-49 25-1358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8562,'0'0'6549,"0"39"-5188,0 127-673,-2-77-293,1-71-297,1 0-1,0 0 0,5 26 0,-4-39-97,0 0 0,0-1 1,0 1-1,1 0 0,-1-1 1,1 0-1,0 1 0,0-1 1,1 0-1,-1 0 0,4 4 1,-4-6 5,0-1 0,0 1 0,-1-1 0,1 1 0,0-1 0,0 0 0,0 0 0,0 0 0,0 0 0,1 0 1,-1-1-1,0 1 0,0-1 0,0 1 0,1-1 0,-1 0 0,0 0 0,1 0 0,-1 0 0,0 0 0,1 0 0,-1-1 1,0 1-1,0-1 0,0 1 0,3-2 0,2-1 36,-1 0 0,0 0 0,0 0 0,0-1 0,-1 0 0,1 0 0,-1-1 0,0 1 0,6-7 0,40-54 50,-36 44-89,118-174-478,-111 157 320,-2-1 1,-1 0 0,20-60-1,-33 73 146,2-7 225,-5 28-56,-2 14 14,12 95-180,-18 276 4415,6-379-4404,-1-1 1,0 1-1,0 0 0,1 0 1,-1-1-1,1 1 0,-1 0 0,1-1 1,-1 1-1,1 0 0,-1-1 1,1 1-1,0-1 0,-1 1 1,1-1-1,0 1 0,-1-1 0,1 1 1,0-1-1,-1 0 0,1 1 1,0-1-1,0 0 0,0 0 0,-1 1 1,1-1-1,0 0 0,0 0 1,0 0-1,0 0 0,34 1-41,-29-1 33,18 0-157,-3 1-870,1-1-1,0-1 1,-1-1 0,1-1-1,29-8 1,20-15-5693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8602,'0'0'13076,"12"10"-12801,5 3-225,5 4 40,40 38 0,-56-49-106,-1 0 0,0 0 1,0 0-1,0 0 0,-1 1 1,0-1-1,-1 1 0,1 0 1,-1 1-1,-1-1 0,1 0 1,-1 1-1,1 8 0,-1 11-1393,-4 39 0,-5-7-4157,7-57 5469,0 0 1,0 0-1,0 0 1,0 0-1,0 0 1,0 0-1,0 0 0,1 0 1,-1 0-1,1 0 1,-1 0-1,1-1 1,0 1-1,0 0 1,0 0-1,0-1 0,0 1 1,3 2-1,-3-2 2,0 0-1,1 0 0,-1 0 0,0 0 0,0 0 1,0 0-1,0 0 0,0 1 0,0-1 1,-1 0-1,1 0 0,-1 1 0,1 3 1,-1 17-168,-1 21 943,2-1 1,1 1-1,17 78 1,-7-79-188,-3 1 1,-1 0-1,5 83 1,-13-109-307,0-1 1,-2 1 0,-3 20 0,3-31-208,0 0 0,0-1 0,-1 1 0,0-1-1,0 0 1,0 0 0,-1 0 0,0 0 0,0-1-1,0 1 1,-7 5 0,1-2-859,1-1 1,-2 0-1,1 0 1,-22 11-1,5-7-4345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5433,'0'0'8733,"42"-3"-8415,131-6-72,-163 8-222,1 0 1,-1 1 0,0 1 0,18 2-1,-27-3-18,0 1 0,1-1 0,-1 1 0,0 0 1,0-1-1,0 1 0,0 0 0,-1 0 0,1-1 0,0 1 0,0 0 0,0 0 0,-1 0 0,1 0 0,0 0 0,-1 0 0,1 0 0,-1 0 1,1 0-1,-1 1 0,0-1 0,1 2 0,0 1 16,2 6-7,0 1 0,-2 0-1,1 0 1,-1 0 0,-1 0 0,0 0-1,-1 0 1,0 0 0,0 0 0,-1 0-1,0 0 1,-1-1 0,-1 1 0,0-1-1,0 0 1,-1 0 0,-8 14 0,-19 27-215,8-13-143,-36 74 0,58-108 349,0 0 1,1-1-1,0 1 1,-1 0-1,2 0 0,-1 1 1,0-1-1,1 4 0,19-7 137,-10-2-133,-1 0-1,0 0 1,1-1 0,-1 0-1,0 0 1,0-1 0,13-6-1,57-35-46,-48 26-16,147-90-2607,-64 31-2991,-55 33 52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6609,'0'0'5324,"36"13"-4670,109 45 97,-98-33-163,-34-7 0,-7-8-281,-2-3-184,0 0 0,0 1 0,-1 0 0,0 0 0,0 0 0,-1 1 1,0-1-1,-1 0 0,2 17 0,-2-6-280,-2 0-1,1-1 0,-6 28 1,3-33 65,-1 0-1,-1-1 1,0 1 0,0-1-1,-1-1 1,-1 1-1,-8 11 1,-19 36 684,33-54 1365,10-6-866,-9 1-1165,12-3 136,-1 0 0,1-1 0,-1 0 0,0-1 0,0 0 0,9-7 0,68-46-291,-52 32-130,80-56-2495,-41 24-2866,-34 25-656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11763,'0'0'3368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2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2296,'0'0'15572,"206"28"-14420,-122-28-496,4 0-352,4 0-144,-12 0-144,-5 4 80,-16-4-96,-17 3-640,-17 1-968,-25 3-1153,0 4-647,-4-4-1962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2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2328,'0'0'14112,"46"7"-12636,152 26-67,-176-28-1104,1 0 0,-2 1 0,1 1-1,-1 2 1,29 14 0,-21-9-32,-5-3-119,-1 2 0,1 0-1,-2 1 1,0 1-1,35 32 1,-51-42-131,-1 1 0,0 0 0,0 0 0,0 0 0,-1 1 0,0 0 0,0 0 0,0 0 0,-1 0 0,0 0 0,-1 1 0,0-1 1,0 1-1,0 0 0,-1-1 0,0 1 0,-1 0 0,0 0 0,0 0 0,0 0 0,-1-1 0,-1 1 0,1 0 0,-4 9 0,1-7-35,0 0 0,0-1 0,-2 1 0,1-1 0,-1 0 0,0 0 0,-1-1-1,-9 10 1,-68 59-229,75-70 212,-60 48-370,-3-4-1,-2-2 1,-142 68-1,216-117 399,0 0-1,0 0 1,0 0-1,0 0 1,0 0-1,0 0 1,0 0-1,0 0 1,0 0-1,1 0 0,-1 1 1,0-1-1,0 0 1,0 0-1,0 0 1,0 0-1,0 0 1,0 0-1,0 0 1,0 0-1,0 0 0,0 1 1,0-1-1,0 0 1,0 0-1,0 0 1,0 0-1,0 0 1,0 0-1,0 0 1,0 0-1,0 0 0,0 1 1,0-1-1,0 0 1,0 0-1,0 0 1,0 0-1,0 0 1,0 0-1,0 0 1,0 0-1,0 0 0,0 1 1,0-1-1,0 0 1,-1 0-1,1 0 1,0 0-1,0 0 1,0 0-1,0 0 0,0 0 1,0 0-1,0 0 1,0 0-1,0 0 1,0 0-1,-1 0 1,1 0-1,0 0 1,0 0-1,0 0 0,0 0 1,0 0-1,0 0 1,13 3-44,21-2 39,11-1 1,64 1 628,-2-4 0,114-20 0,-148 11-597,153-33-545,-181 33-3506,55-23 0,-35 5-3089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2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266 938 8090,'0'0'12412,"3"-33"-11862,11-109-343,-10 41-178,-4 77-48,0 21 9,0 0 0,0 0 0,0 0 1,-1 0-1,1 0 0,-1 1 0,1-1 1,-1 0-1,0 0 0,0 0 0,0 1 1,-1-1-1,1 0 0,0 1 1,-4-5-1,2 5 5,1 0 1,-1 0-1,0 1 0,1-1 1,-1 0-1,0 1 0,0 0 1,0 0-1,0 0 0,0 0 1,-1 0-1,1 1 0,0-1 1,-5 1-1,2 0-5,1 0 0,-1 1-1,1-1 1,0 1 0,-1 1-1,1-1 1,0 1 0,-1 0-1,1 0 1,0 0 0,0 1-1,1 0 1,-1 0 0,0 0 0,1 0-1,0 1 1,0-1 0,0 1-1,0 0 1,1 1 0,-5 6-1,-6 8-14,2 1 0,0 1 0,-14 36 0,15-27 17,1 0 0,2 1 0,1 0 0,2 0 0,1 0 0,1 1 0,2 50 0,1-78 8,0 0 0,0 0 0,0 0 0,0 0 0,1 0 0,-1 0 0,1 0-1,0 0 1,1 0 0,-1-1 0,0 1 0,1 0 0,0-1 0,0 1-1,3 3 1,-2-5 3,0 1-1,0-1 0,0-1 1,0 1-1,0 0 0,0-1 1,0 1-1,1-1 0,-1 0 1,1 0-1,-1-1 0,1 1 0,-1-1 1,1 1-1,-1-1 0,8-1 1,-5 1 11,0-1 1,0 0 0,0-1-1,0 0 1,0 0 0,0 0-1,0 0 1,-1-1 0,1 0-1,-1 0 1,0 0 0,0-1-1,0 0 1,0 0 0,-1 0-1,6-7 1,10-11-6,-2-1 1,19-30-1,-22 30-20,32-49-613,-3-3 0,-4-1 0,-3-2-1,-3-2 1,-4-1 0,-3-1 0,-5-1-1,14-92 1,-31 142 886,0-40-1,-5 25 4804,-1 58-4727,-1 1-1,0-1 1,0 1 0,-1-1 0,0 0-1,-9 17 1,-1 6 309,-19 68 1385,4 2 0,6 1-1,-16 161 1,32-66-1331,6-154-699,0-40 6,1-1 0,-1 0 0,1 1 0,-1-1 0,1 0 0,0 0 0,1 1 0,-1-1-1,1 0 1,0 0 0,0-1 0,0 1 0,0 0 0,6 6 0,18 13-2551,6-3-6307,-18-13-3041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1648,'0'0'5135,"25"1"1009,-22 3-5887,-1 0 0,0 1 0,0 0 0,0-1-1,-1 1 1,1 0 0,-1 0 0,0-1 0,-1 1 0,1 0 0,-1 0 0,-1 9 0,2-6 117,0 243 2608,-2-136-2527,1-92-419,-1 1 0,-1-1 1,-7 30-1,10-72 826,-1 12-845,0 0 0,0 0 0,1 0-1,-1 0 1,3-7 0,9-16-157,2 2 1,0-1-1,2 2 1,27-36-1,-17 24-256,17-26-605,84-95-1,-126 158 991,0 1-1,0-1 1,0 1-1,1-1 0,-1 1 1,0 0-1,1 0 1,-1 0-1,1 0 1,0 0-1,-1 0 1,1 0-1,0 0 0,2 0 1,-4 1 18,1 1-1,0 0 1,0 0-1,-1 0 1,1-1 0,0 1-1,-1 0 1,1 0-1,-1 0 1,1 0 0,-1 0-1,0 0 1,1 0-1,-1 0 1,0 0 0,0 0-1,0 1 1,0-1 0,0 0-1,0 0 1,0 0-1,0 0 1,0 0 0,0 0-1,-1 2 1,2 37 562,-3 1 1,-1-1-1,-14 70 1,4-66-297,8-27-172,-1 0-1,2 0 1,1 1 0,0 0-1,-1 28 1,13-60-187,33-53-182,158-227-2797,-193 286 2899,29-32-564,-34 38 690,-1 1 0,1 0-1,-1-1 1,1 1 0,0 0-1,0 0 1,0 0 0,0 0 0,-1 0-1,1 1 1,0-1 0,0 1 0,1-1-1,-1 1 1,0 0 0,0-1-1,0 1 1,0 0 0,0 1 0,0-1-1,4 1 1,-6-1 39,1 0-1,-1 0 1,0 1-1,1-1 1,-1 0-1,1 1 1,-1-1 0,1 0-1,-1 1 1,0-1-1,1 0 1,-1 1-1,0-1 1,0 1 0,1-1-1,-1 1 1,0-1-1,0 0 1,1 1-1,-1-1 1,0 1-1,0-1 1,0 1 0,0 0-1,0 0 1,2 20 227,0-1 0,-3 32 1,0-8 181,-1-23-201,0 0-1,-1 0 1,-8 30 0,-3 16 70,13-65-135,0 23-1109,5-26-1177,7-11-524,16-21-2121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52 2152,'0'0'6431,"-22"-11"-6159,8 3-248,0 0-1,-1 2 1,1 0-1,-21-6 1,32 12-21,1 0 0,0 0 0,0 0 0,0 0 0,-1 0 0,1 1 0,0-1 0,0 1 1,0-1-1,0 1 0,0 0 0,0 0 0,0 0 0,0 0 0,0 0 0,0 0 0,0 1 1,1-1-1,-1 1 0,1-1 0,-4 4 0,-1 3 28,1 0 1,0 0-1,-7 14 1,4-8 40,-2 5 188,1 0 1,0 1-1,2-1 0,0 2 0,1-1 0,1 1 1,1-1-1,1 1 0,1 1 0,0 33 0,2-48-212,0-1 30,0 0 0,0 0 1,0 0-1,1 0 0,0 0 0,0 0 1,3 8-1,-3-12-64,0 0 0,0-1 0,0 1 0,1-1 0,-1 1 0,0-1 0,1 0 0,-1 1 1,1-1-1,-1 0 0,1 0 0,0 0 0,0 0 0,-1 0 0,1 0 0,0-1 0,0 1 0,0 0 0,0-1 0,0 0 0,0 1 0,0-1 1,0 0-1,0 0 0,0 0 0,2-1 0,-2 1-20,0 0 1,0 0-1,0-1 1,0 1-1,0-1 1,0 0-1,0 1 1,0-1-1,0 0 1,0 0-1,-1 0 1,1-1-1,0 1 1,-1 0-1,1 0 1,-1-1-1,1 1 1,-1-1-1,0 0 1,2-2 0,19-40-419,-18 36 289,53-148-2613,-22 56 157,-33 94 2417,1 1 0,-1-1 0,1 1 0,6-10 0,-8 14 201,-1 1-1,1-1 1,-1 0-1,1 1 1,-1-1-1,1 1 1,-1-1-1,1 1 1,-1-1-1,1 1 1,0-1-1,-1 1 0,1 0 1,0-1-1,-1 1 1,1 0-1,0-1 1,-1 1-1,1 0 1,0 0-1,0 0 1,-1 0-1,1 0 1,0 0-1,0 0 1,0 0-1,-1 0 1,1 0-1,0 0 0,0 0 1,-1 1-1,1-1 1,0 0-1,-1 0 1,1 1-1,0-1 1,-1 1-1,1-1 1,0 0-1,-1 1 1,1-1-1,-1 1 1,1-1-1,-1 1 1,1 0-1,-1-1 1,1 1-1,-1 0 0,0-1 1,1 1-1,-1 0 1,0-1-1,0 1 1,1 1-1,9 18 1155,-1 1 0,11 36 0,7 16 700,-18-50-1293,2-1-1,0 0 1,1-1 0,29 35-1,-40-54-612,0 0 0,0-1 0,1 1 0,-1-1 0,1 0 0,0 1 0,-1-1 0,1 0-1,0 0 1,0 0 0,-1 0 0,1 0 0,0-1 0,0 1 0,0 0 0,0-1 0,0 0 0,0 1 0,3-1 0,-5 0-62,1-1 0,-1 1 0,1 0 1,0-1-1,-1 1 0,1-1 0,-1 1 0,0 0 1,1-1-1,-1 1 0,1-1 0,-1 1 1,1-1-1,-1 0 0,0 1 0,0-1 0,1 1 1,-1-1-1,0 0 0,0 1 0,0-1 1,1 0-1,-1 1 0,0-1 0,0 1 0,0-1 1,0 0-1,0 1 0,-1-2 0,2-5-619,15-89-6612,-11 49 2597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1 0 2961</inkml:trace>
  <inkml:trace contextRef="#ctx0" brushRef="#br0" timeOffset="1">1 0 2961,'285'100'2256,"-268"-79"153,12 11-577,5 7-8,8-4-487,4-3-401,4-7-240,-8-8-280,-4-6-232,-9-4-184,-12-7-64,-9 0-768,-8-18-2393,0-13-880,0-8 249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 4665,'0'0'8594,"-142"180"-8266,112-130-328,-3 7-40,-9 13-1360,8-9-2377,9-19-1360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6217,'0'0'7626,"-20"28"-7618,3-7-8,-4 4-1280,4-4-2745,0-10-3929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207 746 7618,'0'0'8720,"0"-38"-8773,-2-120-186,2 146 201,0 1 0,-1 0 1,-1 0-1,-3-14 0,4 22 29,0 0-1,-1 0 1,1 0 0,-1 1-1,0-1 1,0 0 0,0 1-1,0-1 1,-3-2-1,1 1 6,2 2 19,0 0 0,0-1-1,-1 1 1,1 0 0,-1 0-1,0 0 1,1 1 0,-1-1-1,0 1 1,0-1 0,0 1-1,0 0 1,0 0 0,0 1-1,0-1 1,0 0 0,-1 1-1,1 0 1,0 0 0,0 0-1,-1 0 1,1 0 0,0 1-1,0-1 1,0 1 0,0 0-1,0 0 1,0 0 0,0 0-1,0 1 1,0-1 0,0 1-1,1 0 1,-1 0 0,0 0-1,1 0 1,0 0 0,-3 3-1,-2 6 54,0-1-1,1 1 1,1 0-1,0 0 0,0 1 1,1 0-1,0 0 0,1 0 1,-3 24-1,2 12 338,1 59 0,3-92-343,0-6-33,0 0 0,1-1-1,0 1 1,0 0 0,1-1-1,4 16 1,-5-22-20,0 0-1,0 1 1,0-1 0,1 0 0,-1 0-1,0 0 1,1 0 0,0-1 0,-1 1-1,1 0 1,0-1 0,0 1 0,-1-1-1,1 0 1,0 1 0,1-1-1,-1 0 1,0 0 0,0 0 0,0 0-1,1-1 1,-1 1 0,0-1 0,1 1-1,-1-1 1,0 0 0,1 0-1,-1 0 1,4-1 0,-3 1-8,0-1-1,-1 0 1,1 0-1,0 0 1,-1 0-1,1 0 1,-1 0-1,1-1 1,-1 1 0,0-1-1,0 0 1,0 0-1,0 0 1,0 0-1,0 0 1,0 0 0,-1 0-1,1 0 1,-1-1-1,1 1 1,1-5-1,4-5-9,48-82-2058,60-142 1,-95 190 1167,-2 0 1,-3-1-1,17-83 0,-25 84 1323,-2 1 0,0-51 0,-9 75 1363,4 21-1744,0-1-1,0 1 0,0 0 1,0 0-1,0-1 0,0 1 1,-1 0-1,1 0 1,0-1-1,0 1 0,0 0 1,-1 0-1,1 0 0,0-1 1,0 1-1,-1 0 1,1 0-1,0 0 0,0 0 1,-1-1-1,1 1 0,0 0 1,0 0-1,-1 0 1,1 0-1,0 0 0,-1 0 1,1 0-1,0 0 0,-1 0 1,1 0-1,0 0 1,0 0-1,-1 0 0,1 0 1,0 0-1,-1 0 0,1 1 1,0-1-1,0 0 1,-1 0-1,1 0 0,0 0 1,0 0-1,-1 1 0,1-1 1,0 0-1,0 0 1,-1 0-1,1 1 0,0-1 1,0 0-1,0 0 0,0 1 1,0-1-1,-1 0 1,1 1-1,0-1 0,0 0 1,0 0-1,0 1 0,0-1 1,0 1-1,-4 6 181,1 1 1,-1 0-1,2 1 0,-1-1 0,1 0 0,0 1 0,0 9 1,-2 4 240,-12 97 1890,4 1 0,6 139 0,3-68-3226,-10-3-4827,5-141-2490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4481,'0'0'8814,"42"0"-7699,276 0 1443,638 21 3651,-493-10-5436,-166-7-6207,-251-1 103,-24 0-885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3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6697,'0'0'12567,"38"-6"-10730,2-1-1379,26-4 650,124-4 1,448 11 3296,-365 4-5578,-58 0-3612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4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5593,'0'0'12787,"6"0"-10859,13 1-1542,1 1-1,-1 1 0,35 10 0,-34-7-276,-1-2 0,1 0 0,38 2 0,-33-6 495,-8 0-3546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4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5881,'0'0'15444,"130"-74"-14948,-88 67-248,-5 7-176,1 0-72,-4 11-1321,-5 24-3480,-20 4-4409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4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30 181 1168,'0'0'6936,"-5"-19"-6023,-15-59 85,19 75-791,0-1-1,0 0 1,0 0-1,1 0 0,0 0 1,-1 0-1,1 0 0,1 0 1,-1 0-1,1 0 1,-1 0-1,1 1 0,0-1 1,2-4-1,-2 6-101,0 1 0,0-1 0,0 1 0,0-1 0,1 1-1,-1 0 1,0 0 0,1-1 0,-1 1 0,1 0 0,-1 0 0,1 1 0,-1-1-1,1 0 1,0 0 0,-1 1 0,1-1 0,0 1 0,0-1 0,-1 1 0,3 0-1,3 0 95,0 0 0,0 1 0,0 0 0,-1 0 0,1 0 0,0 1 0,-1 0 0,1 0-1,-1 1 1,0 0 0,10 6 0,3 3 28,-7-3-162,0-1-1,0-1 1,1 0-1,0-1 1,0 0 0,1-1-1,-1 0 1,25 4-1,-25-7 933,-10-1-3542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4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72 0 1776</inkml:trace>
  <inkml:trace contextRef="#ctx0" brushRef="#br0" timeOffset="1">72 0 1776,'-72'188'10291,"72"-185"-8739,9 5-352,20-5-104,5 1-239,12-1-121,0-3-256,8 0-208,1 0-272,-5 0-272,9-3-1593,-13 3-871,-16-4-2793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4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3993,'0'0'8194,"-5"0"-4398,34 0-1860,-4 1-1016,0-1 0,0-1 0,0-2 0,37-8 0,-36 5-658,0 1 0,0 1 0,35-1 0,0 4-2643,-70 8-4216,4-3 4625,-18 13-4500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4793,'0'0'9773,"2"-4"-8373,-1 3-1233,0-1 0,-1 1 0,1 0 0,0-1 0,0 1 0,0 0 0,0 0 0,1 0 0,-1 0 0,0 0 0,0 0 0,1 0 0,2-1 0,28-2 2009,162 4 688,-128 0-4849,0 0-4312,-87-4-5212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110 1 7642</inkml:trace>
  <inkml:trace contextRef="#ctx0" brushRef="#br0" timeOffset="1">110 1 7642,'-109'202'3616,"117"-202"-1487,26 0 783,12 0-879,9-11-1057,-1 0-480,-4 1-208,-3-1-288,-10 4-552,-16 7-2448,-12 0-2938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8506,'0'0'9031,"-16"8"-8870,3-2-149,-9 4-16,0 1 0,0 1 0,-26 21 0,14-8-7,-35 28-489,-99 96-1,164-144 454,0-1-1,0 1 1,0 0-1,0 0 1,1 0-1,0 0 1,0 1-1,0-1 1,1 1-1,0 0 1,0 0-1,0 0 1,1 0-1,0 0 1,0 0-1,0 0 1,1 0-1,0 0 1,0 0-1,1 1 1,-1-1-1,1 0 1,1 0-1,-1 0 0,1 0 1,0-1-1,1 1 1,-1 0-1,1-1 1,0 1-1,4 4 1,-3-3 41,1 0-1,-1 1 1,-1-1 0,1 1-1,-1 0 1,-1 0 0,1 0 0,-1 1-1,-1-1 1,2 12 0,-2 15-112,-2 43 0,0-24-889,0-27 864,1-1 0,1 0 0,2 1 0,0-1 0,2-1 0,1 1 1,11 29-1,-4-23 136,-2 1-1,-1 1 1,8 50 0,-12-1-2802,-6-65 99,0-13-488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7386,'0'0'10877,"0"10"-9530,0-8-1289,0 4 79,0-1 0,0 1 0,-1 0 0,1-1 0,-1 1 0,-1-1 0,1 1-1,-1-1 1,0 1 0,0-1 0,0 0 0,-1 0 0,-4 6 0,-74 97 1231,36-51-939,-56 94-1,96-142-421,0 1 0,0 0 0,1-1 0,0 2-1,1-1 1,0 0 0,1 1 0,0-1 0,1 1-1,-1 20 1,2-29-4,1 0-1,-1 0 1,0 1 0,1-1-1,-1 0 1,1 0-1,-1 0 1,1 1 0,0-1-1,0 0 1,0 0-1,0 0 1,0 0 0,1-1-1,-1 1 1,1 0-1,-1 0 1,1-1 0,-1 1-1,1-1 1,0 0-1,0 1 1,0-1 0,0 0-1,0 0 1,0 0-1,0 0 1,0 0 0,0-1-1,3 1 1,8 2 26,0-1 0,-1 0 0,1-1 0,17 0 0,-14-1-3,47 2 29,1-3 0,0-2 0,119-23 0,-137 16-69,-20 6-102,-1-2-1,34-13 0,-58 19-50,-1 0 0,1-1-1,-1 1 1,1 0 0,-1-1-1,1 1 1,-1 0 0,1-1 0,-1 1-1,0-1 1,1 1 0,-1 0 0,0-1-1,1 1 1,-1-1 0,0 1-1,0-1 1,0 1 0,1-1 0,-1 1-1,0-1 1,0 0 0,0 1-1,0-1 1,0 1 0,0-1 0,0 1-1,0-1 1,0 1 0,0-1 0,0 0-1,0 1 1,0-1 0,-1 1-1,1-1 1,0 1 0,0-1 0,-1 1-1,1-1 1,0 1 0,0 0 0,-1-2-1,-15-17-5839,-5-1 23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7674,'0'0'12506,"-113"272"-11105,88-158-769,-13 41-632,-25 79-40,5-32-4777,-10-18-6906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3153,'0'0'6688,"-4"0"-5023,-17 0 12084,20 0-13522,1 1 0,0-1 0,0 1 0,0 0 0,0-1 0,0 1 0,0-1 0,0 1 0,0 0 0,0-1 0,0 1 0,0-1 0,0 1 0,0-1 0,0 1 0,1 0 0,-1-1 0,0 1 0,0-1 0,1 1 0,-1-1 0,0 1 0,1 0 0,762 6 1837,-756-8-2064,0 1 0,0 0 0,1 0 0,-1 1 0,0 0 0,0 0 0,0 0 0,0 1 0,0 0 0,0 1 0,0-1 0,10 7 0,-15-8-3,-2 0 2,1-1 0,-1 0 0,0 1 0,1-1 0,-1 1-1,0-1 1,1 0 0,-1 1 0,0-1 0,1 1 0,-1-1-1,0 1 1,0 0 0,0-1 0,0 1 0,1-1 0,-1 1 0,0-1-1,0 1 1,0-1 0,0 1 0,0 0 0,0-1 0,0 1-1,-1-1 1,1 1 0,0-1 0,0 1 0,-1 0 0,-20 0-2516,-16 0-2207,-5 2-3725,0 4-2150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6:5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 4881,'0'0'14032,"-2"-6"-11571,-6-18-366,6 18 951,8 7-2424,1 0-1,0 0 1,-1 0 0,1 0-1,12 6 1,5 3-54,30 18 0,-33-17-150,26 17-176,0 2 0,-2 2 0,67 62 0,-85-67-242,-3 1 0,0 1 0,30 48 0,-30-41 0,1-2 0,37 39 0,-51-61 0,-6-9 0,-1 1 0,0-1 0,0 1 0,-1 0 0,1 1 0,-1-1 0,1 0 0,-2 1 0,1 0 0,0 0 0,-1 0 0,0 0 0,0 0 0,0 0 0,-1 0 0,0 1 0,2 9 0,-4-13 0,1 0 0,0 1 0,-1-1 0,1 0 0,-1 0 0,0 0 0,1 1 0,-1-1 0,0 0 0,0 0 0,-1 0 0,1 0 0,0-1 0,-1 1 0,-1 2 0,-31 25 0,12-11 0,-73 73 0,60-55 0,-1-1 0,-2-2 0,-1-1 0,-49 29 0,82-58 0,-1 1 0,0-1 0,-1-1 0,1 1 0,0-1 0,-1 0 0,1-1 0,-1 0 0,-10 0 0,800 3 0,-782-4-6,0 0-1,1 0 1,-1 0-1,0 0 1,0 0-1,0 0 1,0 0-1,0 0 1,1 0-1,-1 1 1,0-1-1,0 0 1,0 0-1,0 0 1,0 0-1,0 0 1,1 0-1,-1 1 1,0-1-1,0 0 1,0 0-1,0 0 1,0 0-1,0 0 1,0 1-1,0-1 1,0 0-1,0 0 1,0 0-1,0 0 1,0 1-1,0-1 1,0 0-1,0 0 1,0 0-1,0 0 1,0 1-1,0-1 1,0 0-1,0 0 1,0 0-1,0 0 1,0 0-1,-1 1 1,1-1-1,0 0 1,0 0-1,0 0 1,0 0-1,0 0 1,0 0-1,0 1 1,-1-1-1,1 0 1,0 0-1,0 0 1,0 0-1,0 0 1,0 0-1,-1 0 1,1 0-1,0 0 1,0 0-1,-11 11-1021,10-10 760,-24 23-7195,-4 7-6319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34 2457,'0'0'10128,"0"-5"-8481,0-17-324,0 22-1274,0 0 1,0-1-1,0 1 0,1 0 0,-1-1 0,0 1 0,0 0 0,0-1 0,1 1 0,-1 0 0,0-1 0,1 1 0,-1 0 1,0 0-1,0-1 0,1 1 0,-1 0 0,1 0 0,-1-1 0,0 1 0,1 0 0,-1 0 0,0 0 0,1 0 1,-1 0-1,1 0 0,-1 0 0,0 0 0,1 0 0,-1 0 0,1 0 0,-1 0 0,0 0 0,1 0 0,-1 0 1,0 0-1,1 0 0,-1 0 0,1 1 0,2-1 264,23 1 737,1 0 0,-1 2 0,50 12 0,-61-11-949,1 1-1,-1 0 1,-1 1 0,1 1-1,-1 0 1,0 1-1,25 20 1,-35-24-112,0 0 0,0 0 0,-1 0 0,0 1 1,0-1-1,0 1 0,0 0 0,-1 0 0,0 0 0,0 0 1,0 0-1,-1 0 0,1 1 0,-1-1 0,0 1 0,-1-1 0,0 1 1,1-1-1,-2 1 0,1-1 0,-1 1 0,0-1 0,-2 8 0,0 0-51,-1 0-1,0 0 1,-1-1-1,0 0 0,-1 0 1,-1 0-1,0-1 0,-13 17 1,-5 2-116,-1-2 1,-1-1 0,-2 0 0,-1-3 0,0 0-1,-2-2 1,-1-1 0,-50 23 0,81-44 394,14 4-176,58 4-472,1-3 0,-1-3-1,73-8 1,-102 2-1219,0-2 1,-1-2-1,48-16 1,-1 0-1054,119-31 767,-22 5 3920,-177 48-1566,0 0 1,0 0-1,0 0 0,-1-1 0,1 0 1,11-7-1,-16 8-186,1 0 1,-1 0-1,0 0 1,-1 0-1,1 0 1,0 0-1,0-1 1,-1 1-1,0 0 1,1-1-1,-1 0 1,0 1-1,0-1 0,0 0 1,-1 1-1,1-1 1,-1 0-1,1 0 1,-1 0-1,0-4 1,0-2-23,1 1 0,-1-1 0,-1 1 0,0-1 0,0 1 0,0-1-1,-1 1 1,-1 0 0,1 0 0,-1 0 0,0 0 0,-1 0 0,0 1 0,0-1 0,-11-12 0,3 5-147,-1 1-1,0 1 1,-1 0-1,-23-16 0,32 26-51,1 0-1,-1 0 0,0 1 0,1-1 0,-1 1 0,0 0 0,0 0 0,-1 1 0,1 0 0,0-1 0,-1 2 0,1-1 1,0 1-1,-1 0 0,1 0 0,-1 0 0,1 1 0,0-1 0,-1 1 0,-6 3 0,9-3-12,0 1 1,0-1-1,1 1 0,-1 0 0,1 0 1,-1 0-1,1 0 0,0 0 0,0 1 1,-1-1-1,2 1 0,-4 4 0,-16 37 1,12-18 85,0 0-1,2 0 1,1 0 0,1 1-1,1 0 1,2 0-1,0 0 1,5 52-1,-3-76-101,1-1-1,0 1 1,-1 0-1,1 0 0,0-1 1,1 1-1,-1 0 1,0-1-1,1 1 0,-1-1 1,1 0-1,0 1 1,0-1-1,0 0 0,0 0 1,0 0-1,0 0 1,0-1-1,1 1 1,-1-1-1,1 1 0,-1-1 1,1 0-1,0 0 1,-1 0-1,1 0 0,5 1 1,3 0-272,1-1 1,-1 0 0,0 0-1,1-1 1,-1-1 0,17-2 0,-5-1-625,-1-1 1,0-1 0,-1-1-1,0-1 1,0-1-1,21-13 1,31-23-4521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3417,'0'0'15579,"-63"163"-27317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5417,'0'0'5513,"-46"230"-5305,46-145 0,0 22-64,0 17-72,0 14-16,0 10-56,0 8-632,0 50-744,-13-43-1273,1-32-1007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5193,'0'0'4509,"44"-9"-3809,7-3-511,24-5 249,118-12 1,535 2 800,-657 31-1292,-1 3 0,127 30 1,132 60-1042,-267-77 795,-44-16 2127,-21-5-1433,0 0 0,0 1-1,-1 0 1,1-1 0,0 1 0,0 0-1,-5 1 1,6 1-367,1-1-1,-1 1 0,0-1 1,1 1-1,-1 0 1,1 0-1,-1 0 1,1 0-1,0 0 0,0 0 1,0 0-1,0 0 1,0 0-1,0 0 1,1 1-1,-1-1 0,0 4 1,-3 9 4,-12 41 12,2 1 0,3 0 0,-6 84-1,8 175 28,-3 40-1316,12-346 833,-2 0 0,1 1 0,-1-1 0,-1 0 0,0 0 0,0 0 1,-1 0-1,0 0 0,-1-1 0,0 0 0,-1 0 0,-11 15 0,-11-1-3413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8610,'0'0'7265,"298"-74"-5920,-147 42-577,17 0-336,0 8-80,0 6-320,-17 11-32,-13 7-200,-4 21-1752,-33 18-2025,-34 0-2617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 2513,'0'0'7028,"-4"-2"-6324,4 2-687,-1 0 0,1-1 0,-1 1 1,1 0-1,-1 0 0,1-1 0,-1 1 0,1 0 1,-1 0-1,1 0 0,-1 0 0,1 0 0,-1 0 1,1 0-1,-1 0 0,1 0 0,-1 0 0,1 0 1,-1 0-1,1 0 0,-1 1 0,1-1 0,-1 0 1,1 0-1,-1 0 0,1 1 0,-1-1 0,1 0 1,0 1-1,-1-1 0,1 0 0,-1 1 0,1-1 1,0 0-1,-1 1 0,1-1 0,0 1 0,0-1 1,-1 1-1,1-1 0,0 1 0,0-1 0,0 1 1,0-1-1,-1 1 0,-1 36 698,2-27-525,0 83 932,-3 229 1099,-3-222-1979,-22 119-1,25-201-290,-44 275-2291,47-292 2262,0-1 0,0 0 0,0 1 1,0-1-1,0 0 0,0 1 1,0-1-1,0 0 0,0 0 1,1 1-1,-1-1 0,0 0 0,0 0 1,0 1-1,0-1 0,1 0 1,-1 0-1,0 1 0,0-1 1,1 0-1,-1 0 0,0 0 1,0 1-1,1-1 0,-1 0 0,0 0 1,1 0-1,-1 0 0,0 0 1,1 0-1,-1 0 0,0 0 1,0 0-1,1 0 0,-1 0 0,0 0 1,1 0-1,-1 0 0,0 0 1,1 0-1,-1 0 0,0 0 1,1 0-1,-1 0 0,0 0 1,0 0-1,1-1 0,-1 1 0,0 0 1,0 0-1,1 0 0,-1-1 1,0 1-1,0 0 0,1 0 1,-1-1-1,1 1-293,22-15-3094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2457,'0'0'11050,"-17"195"-9802,13-135-752,4 1-288,-5-1-136,1-7-72,-4 0-176,-5-3-400,1-4-624,-1-7-1505,5-18-1992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2601,'0'0'6532,"45"4"-5297,150 14-62,72 14 90,-266-32-1262,31 2 24,1 3 1,-1 0 0,0 2 0,50 18 0,-75-22-4,1 0 0,-1 0 0,0 1 1,-1 0-1,1 0 0,-1 1 0,1 0 0,-1 0 0,-1 0 0,1 1 0,-1 0 0,0 0 1,0 0-1,-1 1 0,1 0 0,-1 0 0,-1 0 0,0 0 0,0 0 0,0 1 0,-1-1 1,0 1-1,0 0 0,1 15 0,3 522 2090,-8-506-2147,-2 1-1,-2-1 1,-1 0-1,-20 59 1,18-74-502,-1-1 0,0 0 0,-16 24 0,16-32-509,0-1 0,-1 0 0,0 0 1,-1-1-1,-16 13 0,-14 5-4273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1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6841,'0'0'8722,"268"67"-8266,-163-70-328,0-19-128,8 12-880,-25 10-2408,-33 0-3226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2433,'0'0'10372,"16"-11"-9274,54-34-199,-64 43-808,-1-1 1,1 1-1,0 0 0,-1 1 1,1-1-1,0 1 0,0 0 1,0 1-1,0-1 0,0 1 1,0 0-1,0 1 0,0 0 1,0-1-1,8 4 0,-11-3-87,0 0 0,0 1 0,0-1 0,0 1 0,-1-1 0,1 1 0,0 0 0,-1 0 0,0 0-1,1 1 1,-1-1 0,0 1 0,0-1 0,0 1 0,-1-1 0,1 1 0,-1 0 0,1 0 0,-1 0-1,0 0 1,0 0 0,0 0 0,-1 0 0,1 0 0,-1 0 0,1 0 0,-1 1 0,-1 3-1,2-1-71,-1 0 0,0 1 0,-1-1-1,0 0 1,0 1 0,0-1 0,0 0-1,-1 0 1,0 0 0,-1 0-1,1 0 1,-1-1 0,-5 9 0,1-7 16,1 1 0,-1-1 0,-1 0 0,0-1 0,1 0 0,-2 0 0,1-1 0,-1 0 0,0 0 0,0-1 0,0 0 0,-1-1 0,1 0 1,-1 0-1,0-1 0,0 0 0,-14 0 0,22-2-323,8 0-382,239 0 386,-245 0 388,1 0 0,-1 0 0,0 0 1,1 0-1,-1 0 0,1 1 0,-1-1 1,1 0-1,-1 0 0,0 0 0,1 0 0,-1 1 1,1-1-1,-1 0 0,0 0 0,1 1 0,-1-1 1,0 0-1,1 1 0,-1-1 0,0 0 1,0 1-1,1-1 0,-1 0 0,0 1 0,0-1 1,0 1-1,1-1 0,-1 0 0,0 1 0,0 0 1,0 19 460,-1-16-400,0 1 0,-1-1 0,1 0 0,-1 0 0,0 0 0,0 0 0,-3 5 0,-5 2-9,0-1 0,-1-1 0,-1 0 0,1 0 0,-1-1 0,-16 8 0,6-5-1267,-1-1 0,-43 14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350 171 1496,'0'0'14465,"-18"-27"-13996,-56-80-101,72 104-327,0 0-1,-1 0 0,0 0 1,0 0-1,1 1 1,-1-1-1,-1 1 0,1 0 1,-6-4-1,7 6 0,1-1 0,-1 1-1,0 0 1,1-1 0,-1 1 0,0 0-1,1 0 1,-1 0 0,0 0-1,1 0 1,-4 1 0,-7 1 249,5-2-151,0 1-1,0-1 1,-1 1 0,1 1-1,0 0 1,1 0 0,-1 0 0,0 1-1,0 0 1,1 0 0,0 0-1,0 1 1,-7 5 0,3-1 43,2 0-1,-1 0 1,1 1 0,0 0 0,1 1-1,0 0 1,-7 13 0,11-17-99,1 0 1,-1 0-1,1 1 1,0-1-1,1 1 1,0-1-1,0 1 1,0 0-1,1 0 1,0-1-1,1 8 0,-1 0 70,0-12-133,0 0-1,0 0 1,0 0-1,0 0 1,1 0-1,-1 0 1,1 0-1,-1 0 0,1 0 1,0 0-1,0 0 1,0-1-1,0 1 1,0 0-1,0-1 1,0 1-1,1 0 0,-1-1 1,0 1-1,1-1 1,0 0-1,-1 0 1,1 1-1,0-1 0,-1 0 1,1 0-1,0-1 1,0 1-1,0 0 1,3 0-1,6 1 58,-1 0 0,1-1 0,0 0 0,19-1 1,-14 0 24,-8-1-83,-1 0 1,1 0-1,0-1 1,-1 0-1,0 0 1,1-1-1,-1 0 0,0 0 1,-1 0-1,1-1 1,0 0-1,-1-1 0,0 1 1,0-1-1,10-11 1,-1-1-251,0 0 1,-1-1 0,-1-1 0,13-24 0,-22 37-209,-1-1 0,0 1 1,-1 0-1,0-1 0,0 1 1,1-8-1,0-22-5778,-3 17-1745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 5113,'0'0'10820,"21"-2"-9687,87-3 424,-107 5-967,-1 2-495,0 2-88,-1 0 0,0-1-1,0 1 1,0-1 0,0 1-1,-1-1 1,0 0 0,1 0-1,-1 1 1,0-1 0,-1 0 0,-2 3-1,-38 39-75,26-28-2,-22 23-51,47-39-1201,180-5-588,-186 4 1906,1 0-1,-1 0 1,1 0 0,-1 0-1,1 0 1,-1 0-1,1 1 1,-1-1-1,1 1 1,-1 0-1,1 0 1,-1 0 0,0 0-1,1 0 1,-1 0-1,0 0 1,0 1-1,0-1 1,0 1-1,0 0 1,2 2-1,-2 1 28,0-1-1,0 0 0,-1 1 1,0-1-1,0 1 0,0-1 1,0 1-1,-1-1 0,0 1 1,0 8-1,0-5 35,0 0 0,-1 0 0,1 0-1,-2 0 1,1 0 0,-1 0 0,0 0 0,-1-1 0,0 1-1,0-1 1,0 1 0,-1-1 0,0 0 0,-1-1 0,0 1 0,0-1-1,0 0 1,0 0 0,-1 0 0,0-1 0,0 0 0,-8 5-1,-2 0-222,1 0 0,-1-1 0,0-1 0,-1 0 0,-21 6-1,19-8-1461,0-1 0,-28 3 0,8-6-3418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42 8882,'0'0'6765,"33"-7"-6622,106-21-39,-133 26-102,-1 1-1,1-1 1,-1 1 0,1 1-1,-1-1 1,1 1 0,-1 0-1,1 0 1,0 1 0,10 2-1,-15-2-4,0 0 0,0 0 0,-1 0-1,1 1 1,0-1 0,0 0 0,-1 0 0,1 1-1,-1-1 1,1 0 0,-1 1 0,1-1-1,-1 0 1,0 1 0,0-1 0,0 1-1,0-1 1,0 1 0,0-1 0,0 0 0,0 1-1,-1-1 1,1 1 0,-1 0 0,1 6-16,-1-3 18,0 0 0,0 0 0,-1 0 1,1 0-1,-1 0 0,0-1 0,0 1 0,-1-1 1,1 1-1,-1-1 0,-6 8 0,-45 42 36,26-28 12,-27 31-339,54-54-326,9-2 191,-7-1 467,48-1-132,-28-1 92,0 1-1,0 1 1,0 1-1,0 1 1,0 1-1,27 7 0,-46-10 42,1 1-1,0 0 0,-1 0 0,1 1 0,0-1 0,-1 1 0,0-1 0,1 1 1,-1-1-1,0 1 0,0 0 0,0 0 0,0 0 0,0 1 0,0-1 0,-1 0 1,1 1-1,-1-1 0,1 1 0,-1-1 0,0 1 0,0 0 0,0 0 0,-1-1 1,1 1-1,0 0 0,-1 0 0,0 0 0,0-1 0,0 1 0,0 0 0,0 0 1,-2 5-1,1-1 220,-2 0 1,1-1-1,-1 1 1,0 0-1,0-1 1,-1 0-1,0 0 0,0 0 1,0 0-1,-1 0 1,0-1-1,-6 6 1,-13 10 343,-1-1 0,-1-1 1,-54 30-1,67-43-744,0-1 0,0 0 0,0 0 0,-26 4 0,30-8-303,0 0-1,0-1 0,0 1 1,0-2-1,-1 1 0,1-1 1,0-1-1,-11-3 1,14 3-654,-1-1 0,1 0 1,0 0-1,0-1 0,-7-4 1,13 8 1062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 3833,'0'0'8338,"-46"-14"-8018,41 14-624,1 38-1585,-4 12-1664,4 0-1168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82 8850,'0'0'10090,"-33"0"-11266,37-21-2217,17-4-624,4-10-88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10218,'0'0'7546,"0"-4"-10043,25-28-439,0 4-1665,-4-11-416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8402,'0'0'4795,"38"10"-4736,119 32-91,-153-41 20,0 1 0,0-1-1,0 1 1,0-1 0,0 1 0,-1 0-1,1 0 1,-1 1 0,1-1 0,-1 1-1,5 5 1,-7-7 6,-1 0 0,1 1 0,0-1 0,-1 1 1,1-1-1,-1 0 0,0 1 0,1 0 0,-1-1 0,0 1 0,0-1 0,0 1 0,0-1 0,0 1 1,0-1-1,-1 3 0,0 6 0,1-4 20,0 0 1,-1 0 0,0 0-1,-1 0 1,1 0 0,-1 0-1,-1-1 1,1 1 0,-1 0-1,1-1 1,-2 0-1,1 0 1,0 0 0,-1 0-1,0 0 1,-8 7 0,-6 3 62,-1 0 0,-41 24-1,46-30-58,-20 11 114,19-12 686,-1 2 0,-20 16 0,35-25-286,6-1-206,3 0-168,29 0 181,-1-1 0,0-1 1,49-11-1,120-41-1578,-72 15-2740,-118 34 3329,63-19-5292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7162,'0'0'4825,"38"106"-11283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4937,'0'0'16924,"0"124"-15412,0-67-744,0 6-464,0 5-304,0 13-1264,0-10-2761,0-25-3785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6441,'0'0'1161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30 896 2240,'0'0'11608,"-5"1"-8598,-15 4-236,20-5-2721,0 0 0,0 0 0,0 0 0,-1 0 0,1 0 0,0 0 0,0 0 1,0 0-1,0 0 0,-1 0 0,1 0 0,0 0 0,0 0 0,0 0 0,0 0 0,-1 0 0,1 0 0,0 0 0,0 0 0,0 0 0,0 0 0,0-1 0,-1 1 0,1 0 0,0 0 0,0 0 0,0 0 0,0 0 0,0 0 0,0 0 0,0-1 0,-1 1 0,1 0 1,0 0-1,0 0 0,0 0 0,0-1 0,0 1 0,0 0 0,0 0 0,0 0 0,0 0 0,0-1 0,0 1 0,0 0 0,0 0 0,0 0 0,0 0 0,0-1 0,0 1 0,0 0 0,0 0 0,0 0 0,0 0 0,1-1 0,-1 1 0,4-10 342,2 0-196,2 1 0,-1-1 0,1 2 0,1-1 0,18-14 0,-12 10-130,161-135-56,105-94 357,-218 182-1773,-3-3 0,66-90 0,-104 122-2963,20-39 1,-24 33-1350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8114,'0'0'12230,"30"-14"-11994,100-42-198,-118 51-52,0 0 0,0 1 0,1 1 0,0 0-1,0 0 1,0 1 0,0 1 0,24 1 0,-19 0-29,-16 0 38,-1 0 0,1 0 0,-1 0 0,1 1 0,-1-1-1,1 0 1,-1 1 0,0-1 0,1 1 0,-1-1 0,0 1 0,1 0-1,-1 0 1,0-1 0,0 1 0,1 0 0,-1 0 0,0 0 0,0 0-1,0 0 1,0 1 0,-1-1 0,1 0 0,0 0 0,0 1 0,-1-1-1,1 0 1,-1 1 0,1-1 0,-1 1 0,1-1 0,-1 3 0,1 5-19,0 1 1,0-1-1,-1 1 1,-1 11-1,0 0 29,-1 2-252,-1-1 0,-1 1 0,0-1 0,-2 0 0,-1 0 0,-14 31 0,-6 22-2577,9-17-914,5-18-1192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0 5969,'0'0'11187,"-39"3"-10323,-125 15-312,154-16-508,0 0 1,0 1-1,0 0 1,1 0-1,-1 1 0,1 0 1,0 1-1,0 0 1,1 1-1,-1-1 0,1 1 1,-9 9-1,-5 4 51,9-9-125,-10 7 112,2 1 0,-33 35 0,49-48-171,0 2-1,0-1 0,1 0 0,0 1 0,0 0 1,0 0-1,1 0 0,0 0 0,0 1 0,1-1 0,0 1 1,1 0-1,-1 0 0,1 11 0,1-17 30,1 1 0,-1-1 0,1 0 0,0 0 0,0 0 0,0 0 0,0 0 0,0 0 1,0 0-1,1 0 0,-1 0 0,1 0 0,-1-1 0,1 1 0,0-1 0,-1 1 0,1-1 0,0 1 0,0-1 0,0 0 0,0 0 0,0 0 0,0 0 0,1-1 0,-1 1 0,0 0 0,3-1 0,10 5-172,0-2 0,26 3 0,-40-6 219,19 2-145,-6-1 64,1 0 0,-1 1 0,23 7-1,-35-9 92,1 1 0,-1 0-1,1 0 1,-1 0-1,0 0 1,1 0 0,-1 0-1,0 1 1,0-1 0,0 1-1,0 0 1,0-1-1,0 1 1,0 0 0,-1 0-1,1 0 1,-1 0 0,1 0-1,-1 1 1,0-1-1,0 0 1,0 1 0,0-1-1,0 1 1,-1-1 0,1 4-1,0 3 59,-1-1-1,0 0 1,0 0-1,-1 1 1,0-1 0,-1 0-1,0 0 1,0 0-1,0 0 1,-7 11-1,0-3 78,0-1 0,-1 0 0,-22 24 0,21-27-18,6-6-172,0-1 1,0 1-1,0 1 0,-5 9 1,9-13 28,0 0-1,0 0 1,0 0 0,0 0 0,0 1 0,1-1 0,-1 0-1,1 0 1,0 0 0,0 0 0,0 0 0,1 1-1,-1-1 1,1 0 0,0 3 0,5 15 229,2 5 534,-1 1-1,-2 0 1,4 50-1,-9 376 2069,0-437-2873,0 10-164,0 0 1,-2 0-1,-1 0 0,-1-1 1,-11 37-1,13-58-387,0-15-2002,1-7 1745,1-15-2170,4-39-1,14-11-1544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18 120,'0'0'13105,"0"19"-11844,1 22-593,1 4 398,-3 0 0,-1 0 0,-8 46-1,-26 53-114,38-154-1985,0-3 635,1 0 1,1-1-1,7-18 1,2 3 35,64-133-1747,-64 139 1804,0 1 0,2 0 1,0 1-1,34-34 0,-46 52 292,-1 0 1,1 0 0,0 1-1,0 0 1,0-1 0,0 1-1,0 0 1,0 1 0,0-1-1,1 0 1,-1 1 0,1 0-1,-1 0 1,1 0 0,0 0-1,-1 1 1,1-1 0,5 1-1,-8 0 19,0 1 0,1-1 0,-1 1 0,-1-1 0,1 1-1,0 0 1,0-1 0,0 1 0,0 0 0,0 0 0,-1 0 0,1 0 0,0-1-1,0 1 1,-1 0 0,1 0 0,-1 0 0,1 0 0,-1 0 0,0 1 0,1-1-1,-1 0 1,0 0 0,0 0 0,1 0 0,-1 0 0,0 3 0,0 40 309,0-32-166,0 21 459,-1 1 0,-2-1 0,-1 0 0,-13 50 0,6-37 35,9-21-2119,152-262-1895,-143 223 3146,14-20-217,-20 32 422,0 1 0,0 0 1,0-1-1,0 1 0,0 0 1,0 0-1,0 0 0,1 0 1,-1 0-1,0 0 0,1 0 1,-1 0-1,1 1 1,-1-1-1,1 0 0,-1 1 1,1-1-1,2 1 0,-3 0 12,0 0 1,-1 0-1,1 1 0,0-1 1,-1 0-1,1 1 0,0-1 0,-1 1 1,1-1-1,0 1 0,-1-1 1,1 1-1,-1 0 0,1-1 0,-1 1 1,1 0-1,-1-1 0,1 1 0,-1 0 1,0 0-1,0-1 0,1 1 1,-1 0-1,0 0 0,0-1 0,0 1 1,0 1-1,4 25 17,-4-24-17,1 144 45,-2-81-2938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55 4193,'0'0'6521,"-11"-8"-6353,2 0-139,4 4-24,1 0 1,0 1-1,-1-1 1,1 1-1,-1 0 1,0 1-1,0-1 1,0 1-1,0 0 1,-1 0-1,1 1 1,-10-2-1,8 2 19,0 0 0,1 1-1,-1 0 1,1 0 0,-1 1 0,0 0-1,1 0 1,-1 1 0,1-1-1,0 1 1,-1 1 0,1-1 0,0 1-1,-10 7 1,9-5-10,0 1 1,1 0-1,-1 0 1,2 0-1,-1 1 1,1 0-1,0 0 1,0 1-1,1 0 1,-6 13-1,4-7 75,1 0 1,1 1-1,0-1 0,1 1 0,1 0 0,0 0 1,1 0-1,1 16 0,0-30-88,1-1-1,-1 1 1,0-1 0,1 0 0,-1 1 0,0-1-1,1 1 1,-1-1 0,1 0 0,-1 0-1,1 1 1,-1-1 0,1 0 0,-1 0-1,1 1 1,-1-1 0,1 0 0,-1 0-1,1 0 1,-1 0 0,1 0 0,-1 0-1,1 0 1,-1 0 0,1 0 0,-1 0-1,1 0 1,0 0 0,0-1 0,18-1-8,-11-2-33,-1 1 1,0-2-1,0 1 1,-1-1-1,1 0 0,-1 0 1,0 0-1,0-1 0,9-12 1,6-4-329,-13 14 194,9-10-682,1 1 0,0 0 0,1 2 0,42-26 0,-35 33 349,-25 8 522,-1 0 0,1 0 1,0 0-1,-1 0 0,1 0 0,-1 1 1,1-1-1,0 0 0,-1 0 1,1 0-1,-1 1 0,1-1 0,-1 0 1,1 1-1,-1-1 0,1 0 0,-1 1 1,1-1-1,-1 1 0,1-1 0,-1 1 1,1 0-1,0 2 176,0 0 1,0 1-1,0-1 1,-1 0-1,0 1 1,1-1-1,-1 0 1,0 1-1,-1 5 0,2 25 996,0-33-1184,-1-1 0,0 1-1,0 0 1,0-1 0,0 1-1,1 0 1,-1-1 0,0 1-1,1-1 1,-1 1 0,0-1-1,1 1 1,-1 0-1,1-1 1,-1 1 0,1-1-1,-1 0 1,1 1 0,-1-1-1,1 1 1,-1-1 0,1 0-1,0 1 1,-1-1-1,1 0 1,0 0 0,-1 0-1,1 1 1,0-1 0,-1 0-1,1 0 1,0 0 0,-1 0-1,1 0 1,0 0 0,-1 0-1,1 0 1,0-1-1,-1 1 1,1 0 0,0 0-1,-1 0 1,1-1 0,-1 1-1,1 0 1,0-1 0,-1 1-1,1-1 1,-1 1 0,1-1-1,3-1-169,-1 0 0,0-1 0,0 1 0,0-1 0,0 0 0,-1 0 0,4-3 0,11-27-1936,0 0-731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1 114 1864</inkml:trace>
  <inkml:trace contextRef="#ctx0" brushRef="#br0" timeOffset="1">1 114 1864,'147'-114'1273,"-135"114"-57,9 7 128,4 22-160,13-1-199,0 4-241,-5-4-144,1 1-216,-5-5-216,-8-6-168,-8-4-24,-5-3-704,-8-8-832,5-3-1553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4977,'0'0'6601,"-76"195"-6945,39-164-968,7-6-1488,5-4-1337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332 553 6945,'0'0'10277,"0"-12"-10158,1-4-107,0 1-75,0-1 1,-1 0 0,-4-25 0,3 39 50,0 0 1,0 0 0,0 0 0,0 1 0,0-1 0,-1 0 0,1 1-1,-1-1 1,1 1 0,-1-1 0,1 1 0,-1-1 0,0 1-1,0 0 1,0 0 0,1 0 0,-1 0 0,0 0 0,0 1-1,0-1 1,0 1 0,-1-1 0,1 1 0,0-1 0,-4 1-1,-9-1 35,-1 0 0,-21 2 0,27-1-19,0 1-3,0 1 1,1 0-1,-1 0 0,1 1 0,-1 0 0,1 0 0,0 1 0,1 1 0,-1-1 0,1 2 1,-1-1-1,2 1 0,-1 0 0,1 0 0,0 1 0,0 0 0,0 1 0,1-1 1,0 1-1,1 0 0,0 1 0,0-1 0,1 1 0,0 0 0,0 0 0,1 0 0,1 1 1,-1-1-1,1 1 0,-1 16 0,3-20-13,-1 1-1,1 0 1,0-1-1,1 1 1,-1-1-1,1 1 1,1-1 0,2 10-1,-3-14 11,1 0-1,-1 0 1,1 0-1,-1 0 1,1 0-1,0 0 1,-1 0-1,1 0 1,0-1 0,0 1-1,0-1 1,1 1-1,-1-1 1,0 0-1,1 0 1,-1 0-1,0 0 1,1 0-1,-1-1 1,1 1-1,-1-1 1,1 0 0,-1 1-1,5-1 1,-1 0-7,-1 1-1,1-1 1,-1 0 0,0 0 0,1-1 0,-1 1 0,1-1 0,-1-1 0,0 1 0,0-1 0,0 0 0,1 0 0,-2 0 0,1-1 0,0 1-1,0-1 1,-1 0 0,0-1 0,0 1 0,0-1 0,0 0 0,0 0 0,-1 0 0,6-9 0,19-28-564,-2-2 0,-2-1 0,-1-1 0,23-70 0,-18 28-132,27-138 1,-50 172 1913,-5 50-355,0 25 279,-3 53 960,-18 97 1,0 1-599,16-111-1588,3 0 0,6 67 0,-4-126-67,0-1-1,1 1 1,-1-1 0,1 0 0,0 1-1,0-1 1,-1 0 0,2 1 0,-1-1-1,0 0 1,0 0 0,1 0 0,-1 0 0,1 0-1,0 0 1,0-1 0,-1 1 0,1 0-1,0-1 1,0 1 0,0-1 0,1 0-1,-1 0 1,0 0 0,0 0 0,4 1 0,0-1-370,-1 0 1,0 0 0,0 0-1,1-1 1,-1 0 0,0 0-1,1 0 1,-1-1 0,0 0-1,0 0 1,10-3 0,19-17-3958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2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9074,'0'0'6641,"21"13"-6403,65 43-288,-82-54-18,0 0 0,-1 1 0,1 0 0,-1 0-1,0 0 1,0 0 0,0 0 0,0 1 0,0-1-1,-1 1 1,0 0 0,3 6 0,-4-7-62,0 1 0,0 0 0,-1 0 0,1 0-1,-1 0 1,0 0 0,0 1 0,-2 6 0,1 1-44,0-8 158,0 1-1,0 0 1,-1-1-1,0 1 0,0-1 1,0 0-1,0 1 1,-1-1-1,0 0 1,1 0-1,-1-1 1,-1 1-1,1-1 1,0 1-1,-1-1 0,0 0 1,-7 4-1,4-2 147,1 1 0,-1-1 0,1 1-1,-9 12 1,14-17-125,1-1 0,-1 0 0,1 1 0,0-1 0,-1 0 0,1 1 0,-1-1 0,1 0 0,0 1 0,0-1 0,-1 1 0,1-1 1,0 0-1,0 1 0,-1-1 0,1 1 0,0-1 0,0 1 0,0-1 0,0 1 0,0-1 0,0 1 0,0-1 0,0 1 0,0-1 0,0 1 0,0-1 0,0 1 0,0-1 0,0 1 0,0-1 0,0 1 0,1-1 0,-1 1 0,0-1 0,0 1 0,1-1 0,-1 1 1,0-1-1,1 0 0,-1 1 0,0-1 0,1 0 0,-1 1 0,0-1 0,1 0 0,-1 1 0,1-1 0,-1 0 0,1 1 0,32 0-228,-18-2 34,-7 1-132,0 0 0,0-1 0,0 1 0,0-2 0,0 1 0,-1-1 0,1-1 0,-1 1 0,1-1 0,-1 0 0,8-6-1,31-21-4380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7074,'0'0'8961,"173"7"-8961,-157-7-1168,-16 4-1112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2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3753,'68'202'7313,"-52"-202"-5720,18-7 31,4 0-920,8 7-704,8 0-896,-16 7-2945,-8 11-2600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36 6761,'0'0'11632,"5"-5"-10505,-3 2-1008,0 1 1,0 0-1,0 0 0,0 0 0,1 0 1,-1 0-1,1 1 0,-1-1 0,1 1 0,0-1 1,-1 1-1,5-1 0,1 0 127,0 0-1,0 1 1,0 0 0,13 1-1,3-1 9,0 2 0,-1 1 1,1 0-1,26 7 0,-44-7-238,1 0 0,-1 0 0,1 1 1,-1-1-1,0 1 0,0 1 0,-1-1 1,1 1-1,-1 0 0,1 0 0,-1 0 0,0 1 1,-1 0-1,1 0 0,-1 0 0,0 1 0,0-1 1,-1 1-1,5 10 0,-6-11-28,0 0 1,-1-1-1,1 1 0,-1 0 0,0 1 1,-1-1-1,1 0 0,-1 0 1,0 0-1,0 0 0,0 0 0,-1 0 1,0 0-1,0 0 0,0 0 1,-3 8-1,1-7-44,-1 0 0,1 0 0,-1 0 0,0 0 0,0 0 0,-1-1 0,0 0 0,0 0 0,0 0 0,0-1 0,-7 5 0,-27 15-167,-2-2 0,-1-2 0,0-1-1,-80 22 1,233-40-1720,-73 0 1867,-7 1 68,46 6 0,-67-6 12,0 0-1,-1 1 1,1 0 0,-1 0 0,0 1 0,0 0 0,0 1 0,15 9 0,-21-11 80,0 0 0,0 0 1,0 1-1,0-1 1,-1 1-1,1 0 0,-1 0 1,0 0-1,0 0 0,0 0 1,-1 0-1,1 0 1,-1 0-1,0 1 0,-1-1 1,1 1-1,-1-1 1,1 1-1,-1-1 0,-1 6 1,0-3 84,1 0 1,-2 0-1,1 0 1,-1 0-1,0 0 1,0-1-1,-1 1 1,0-1-1,0 0 1,0 1-1,-1-1 1,-4 6-1,-4 1-174,-1 1-1,0-2 1,-1 1-1,0-2 1,-1 0-1,0-1 1,-1 0 0,0-1-1,0-1 1,-1-1-1,0 0 1,-33 8-1,-23-10-2888,-3-8-4938,15-5-2795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2232,'0'0'13203,"14"0"-12389,49 0 302,437-10 1825,-500 10-3399,19-1 51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0 136,'0'0'15515,"15"7"-14504,17 8-528,7 3 303,-1 2 1,66 44-1,-94-57-721,0 1 0,0 0 0,-1 1 0,0 0 0,-1 1 0,0-1 0,0 1 0,-1 1 0,0 0 0,-1 0 0,0 0 0,-1 1 0,-1-1 0,1 1 0,2 13 0,-4-5-53,0 0 0,-1 0 0,-1 0 0,-3 29 0,1-38-77,0 0 0,-1 0 0,-1-1 0,0 1 0,0-1 0,-1 0 0,0 0 0,-1 0 0,-8 14 0,0-6-140,-1 0 1,-1-1-1,0-1 1,-1 0-1,-1-1 1,0-1-1,-1 0 1,0-2-1,-1 0 1,-1-1-1,0 0 1,0-2-1,-1-1 1,-24 7-1,-59 14 2199,103-26-543,10 0-1075,62 5-107,1-3-1,81-6 1,-57 0-105,183-9-446,-161-1-4587,-71 6-753,-8-8-1401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340 808 6409,'0'0'6627,"0"-33"-5576,-3-104-484,3 126-395,0-1 0,0 1 0,-1 0 0,0 0 1,-1 0-1,-4-13 0,5 23-114,0-1 0,-1 0 0,1 1 0,0-1 0,-1 1 0,1-1 0,-1 1 0,1 0 0,-1-1 0,0 1 1,0 0-1,1 0 0,-1 0 0,0 0 0,0 1 0,0-1 0,0 0 0,0 1 0,0 0 0,0-1 0,0 1 0,0 0 0,0 0 0,0 0 0,0 0 0,-4 1 0,-2 0-43,1-1-1,-1 2 0,1-1 0,0 1 0,-1 1 0,1-1 1,0 1-1,0 0 0,0 1 0,1-1 0,-1 1 0,1 1 1,0-1-1,0 1 0,1 0 0,-10 11 0,-2 3 0,1 2 0,1 0 0,-20 37-1,25-40-13,0 1-1,1 1 0,1 0 1,1 0-1,0 0 0,2 1 0,1 0 1,0 0-1,2 0 0,0 1 1,1-1-1,3 28 0,-2-47 2,0 0-1,1 0 1,-1 0-1,1-1 1,0 1-1,-1 0 1,1 0 0,0 0-1,0-1 1,0 1-1,0-1 1,0 1-1,0-1 1,1 1-1,-1-1 1,0 1 0,1-1-1,-1 0 1,1 0-1,0 0 1,2 1-1,0 0 4,0 0-1,1-1 0,-1 1 0,0-1 1,1-1-1,-1 1 0,1 0 1,-1-1-1,6 0 0,-1-1 0,0 1-1,1-2 1,-1 1-1,0-1 1,0-1-1,0 1 1,0-1 0,14-8-1,-10 2-1,-1-1-1,0 0 1,-1-1 0,0-1-1,-1 1 1,0-2-1,0 1 1,-2-1 0,1-1-1,7-19 1,1-4-51,-1-1 0,18-72 0,-15 25-546,15-170 0,-24-89 964,-10 342 818,2 35-269,-2 1-1,-1-1 1,-2 0 0,-11 57 0,2-14-135,-3 84 324,8 173 0,7-299-1119,0-9 60,2 0 0,0 1 0,7 29 0,-5-43-432,-1 1 0,2-1 0,5 13 0,-7-18-470,1 0-1,0-1 0,1 1 1,-1-1-1,1 0 1,6 5-1,2-4-6494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5593,'0'0'10258,"151"-22"-11058,-126 22-1192,-8 0-1977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2953,'0'0'17259,"243"-25"-17259,-184 25-2664,-21 0-4530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 4649,'0'0'9742,"-5"-3"-9423,-16-6 8215,21 25-6846,1-13-1508,-1 0 0,1 0 0,-1 0 0,1 0-1,0 0 1,0 0 0,0 0 0,1 0 0,-1-1 0,1 1 0,-1 0 0,4 3 0,29 32 616,-5-7-142,-16-13-366,1 0 0,2 0 0,-1-1 0,2-1 0,0-1 0,1 0 0,1-1 0,36 20 0,-30-22-234,-15-9 7,-1 1 0,-1 0-1,1 1 1,-1 0 0,0 0-1,12 11 1,-17-12-468,-15-30-21737,5 9 15512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3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3569,'0'0'18804,"-79"67"-17276,28-18-352,-3 8-207,-13 7-417,0 0-360,-5 6-192,9-2-1321,5 13-2039,11-17-5274,18-29-3057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4009,'0'0'11766,"-1"9"-11246,-3 177-155,4-176-435,-2-1 0,1 1-1,-2-1 1,1 1 0,-1-1 0,0 0 0,-1 0 0,0-1 0,0 1 0,-6 7 0,2-4-113,2 1 0,0 0 0,-8 23 0,14-35 136,0 0 1,-1-1-1,1 1 1,0 0-1,0 0 1,-1 0-1,1 0 1,0-1-1,0 1 1,0 0-1,0 0 1,0 0-1,0 0 1,0-1-1,0 1 1,0 0-1,1 0 1,-1 0-1,0 0 1,0-1-1,1 1 1,-1 0-1,1 0 1,-1-1-1,1 1 1,-1 0-1,1-1 1,-1 1-1,1 0 1,-1-1-1,2 2 1,1-1 41,-1-1-1,1 1 1,0-1 0,-1 1-1,1-1 1,0 0 0,-1 0 0,5 0-1,21 2 28,-23 0-12,0 0 0,0 1 0,0 0 0,0 0 1,-1 0-1,0 1 0,1-1 0,-1 1 0,0 0 0,-1 0 0,1 1 1,-1-1-1,0 1 0,0 0 0,0-1 0,0 1 0,-1 0 0,0 1 1,0-1-1,-1 0 0,2 8 0,2 10 72,-1-1 1,-1 1-1,-1 43 0,-1-41 337,-1 0 1,-2 0-1,0 0 1,-2 0-1,-9 33 1,-3 5 48,-5 13-1471,-1-30-4045,9-30-1312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7554,'0'0'16435,"-33"15"-15867,24 24 104,1 14 65,-5 7-273,5 7-336,0 1-128,8 34-1161,0-17-3192,0-21-6641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6721,'0'0'11452,"26"2"-10366,84 6-502,-29 5-47,-78-12-519,1 0 0,-1 0 0,0 0 0,1 1 0,-1 0 0,0-1 0,0 1 0,0 0 0,0 0-1,0 1 1,0-1 0,0 0 0,3 6 0,-3-2-47,-1 0 0,0 0 0,-1 0-1,0 0 1,1 0 0,-2 1 0,1-1 0,-1 0 0,0 0-1,0 1 1,-1-1 0,0 0 0,0 0 0,-2 8 0,-1-5-176,1 0 0,-2-1 0,1 1 0,-1-1 0,-10 13 1,9-14-197,1 0 0,0 1 0,0-1 0,1 1 0,0 0 1,1 1-1,-5 13 0,8-22 365,0 1 1,0 0-1,0-1 1,0 1-1,0-1 1,0 1-1,1 0 1,-1-1-1,0 1 0,0 0 1,0-1-1,1 1 1,-1-1-1,0 1 1,1-1-1,-1 1 0,0-1 1,1 1-1,-1-1 1,1 1-1,-1-1 1,1 1-1,-1-1 0,1 0 1,-1 1-1,1-1 1,0 0-1,-1 1 1,1-1-1,-1 0 0,1 0 1,0 0-1,-1 1 1,1-1-1,-1 0 1,1 0-1,0 0 0,-1 0 1,2 0-1,33 0 544,-24-1-477,104 0 989,157-20 0,-90-7-5487,-105 14-1475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3 184,'0'0'16581,"6"-1"-16084,0 1-402,29-1 165,-34 1-257,0 0 1,0 0-1,0 0 0,0 1 1,1-1-1,-1 1 0,0-1 0,0 1 1,0-1-1,0 1 0,0 0 1,0-1-1,0 1 0,-1 0 1,1 0-1,0 0 0,0-1 0,-1 1 1,1 0-1,0 0 0,-1 0 1,1 0-1,-1 0 0,1 1 0,-1-1 1,1 0-1,-1 0 0,0 0 1,1 2-1,-1 2-4,0 1 1,0-1 0,-1 0-1,1 0 1,-1 0 0,0-1-1,-1 1 1,1 0 0,-1 0-1,0 0 1,0-1 0,0 1-1,-1-1 1,1 0 0,-1 0-1,0 0 1,-5 5 0,-7 7-7,-2 0 1,-30 23 0,6-6-9,33-26-60,5-5 11,1 0 0,-1 0 0,0 0 0,1 0 0,-1 1 0,1-1 0,0 1 0,0 0 0,0-1 0,0 1 0,0 0 0,1 0 0,-2 4 0,8-6-1957,220-1 1279,-225 1 759,1 0 1,0 0 0,-1 0-1,1-1 1,0 1 0,-1 0-1,1 0 1,-1 0 0,0 0-1,1 0 1,-1 1 0,0-1-1,1 0 1,-1 0 0,0 0-1,0 0 1,0 0 0,0 0-1,0 0 1,0 0 0,-1 1-1,1 0 1,-4 30 350,1-25-331,-1-1-1,1 0 0,-1-1 1,0 1-1,-1-1 0,1 1 1,-1-1-1,-7 6 0,-51 36-266,50-37 68,-64 48-3371,51-39-391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5009,'0'0'10781,"8"0"-10220,63 0 868,-70 0-1418,0 1 1,0-1-1,-1 1 1,1 0-1,0-1 1,-1 1-1,1-1 1,0 1-1,-1 0 1,1-1 0,-1 1-1,1 0 1,-1 0-1,0-1 1,1 1-1,-1 0 1,0 0-1,1 0 1,-1 0-1,0-1 1,0 1-1,0 0 1,0 0-1,0 0 1,0 0-1,0 0 1,0 0-1,0-1 1,0 1-1,-1 1 1,-2 32-26,2-26-77,-1-1 0,0 0 0,-1 1 1,0-1-1,0 0 0,-1 0 1,1 0-1,-2-1 0,1 1 0,-6 5 1,-9 9-1243,-31 28 1,30-32-1908,-27 33 0,45-48 2265,21-5 489,101-58 2177,-99 52-1257,0 0-1,1 2 1,0 0 0,0 2 0,0 0 0,43-2-1,-64 7-367,0 0 0,0 1 0,-1-1 0,1 0 0,0 1 0,-1-1 0,1 1-1,0 0 1,-1-1 0,1 1 0,-1-1 0,1 1 0,-1 0 0,1-1 0,-1 1-1,1 0 1,-1 0 0,0-1 0,0 1 0,1 0 0,-1 0 0,0 0 0,0-1 0,0 1-1,0 0 1,0 0 0,0 0 0,0 0 0,0-1 0,0 1 0,0 0 0,0 0-1,0 0 1,-1 1 0,0 2-21,1 1 0,-1 0-1,0-1 1,0 1 0,-4 8-1,-6 3-285,-1-1-1,-1 0 1,0-1 0,-1 0-1,0-1 1,-28 19-1,32-24-184,-49 36-3191,3-7-1661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7818,'0'0'8057,"0"166"-7536,0-38-521,0-15-1585,-8-17-4280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4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4529,'0'0'12012,"7"-5"-11603,-2 1-296,1 0 0,0 1 0,-1 0 0,1 0-1,1 0 1,-1 1 0,0 0 0,1 0 0,-1 1 0,1-1-1,-1 2 1,1-1 0,0 1 0,9 0 0,-8 0 9,0 0 0,-1 1 0,1 0 0,0 0 0,0 1 0,0 0 0,-1 1 0,1-1 0,-1 2 0,0-1 0,0 1 0,0 0 0,0 0 0,0 1 0,-1-1-1,0 2 1,0-1 0,6 8 0,14 12 105,3 4-104,0 1-1,38 52 0,-64-77-203,0 0 0,0 0 0,-1 0 0,0 1 0,0-1-1,0 1 1,0-1 0,-1 1 0,0 0 0,0-1 0,0 1 0,-1 0 0,0 0 0,0 0 0,0-1 0,-1 1 0,0 0-1,0 0 1,-4 10 0,-3-5-42,-1 1 0,-1-1-1,0 0 1,0-1 0,-1 0-1,0-1 1,0 0 0,-1-1 0,-17 9-1,10-5 109,0 1 0,-32 28-1,51-41 21,0 1-1,0-1 0,0 0 0,0 0 1,0 0-1,0 0 0,0 0 0,0 0 1,0 1-1,0-1 0,0 0 0,0 0 1,-1 0-1,1 0 0,0 0 0,0 0 1,0 1-1,1-1 0,-1 0 0,0 0 1,0 0-1,0 0 0,0 0 0,0 1 1,0-1-1,0 0 0,0 0 0,0 0 1,0 0-1,0 0 0,0 0 0,0 0 1,0 1-1,0-1 0,1 0 0,-1 0 1,0 0-1,0 0 0,0 0 0,0 0 1,0 0-1,0 0 0,1 0 0,-1 0 1,0 0-1,0 0 0,0 0 1,0 0-1,0 0 0,0 0 0,1 0 1,-1 0-1,0 0 0,0 0 0,0 0 1,1 0-1,16 3 130,24-2 50,-36-1-133,21 0 26,1 0-1,-1-2 0,1-1 1,41-10-1,106-38-747,-59 17-3702,-51 16-1812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6177,'0'0'13651,"0"-32"-15075,4-10-961,17-1-1159,4-14-3162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71 6009,'0'0'10891,"-97"-71"-20581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5865,'0'0'1881,"273"-14"-3154,-202 0-1591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9194,'0'0'2785,"-58"209"-9739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3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4129,'0'0'8279,"-7"5"-7912,-25 19-47,31-22-265,-1 0-1,1 0 1,-1 0 0,1 0 0,0 1 0,0-1-1,0 0 1,0 1 0,0-1 0,0 0 0,1 1-1,-1-1 1,1 1 0,0-1 0,0 1 0,0-1-1,0 1 1,0-1 0,1 6 0,0-5 34,-1 1 0,1-1 0,0 0 0,0 1-1,1-1 1,-1 0 0,1 1 0,-1-1 0,1 0 0,0 0 0,4 4 0,35 26 283,-26-22-294,-1 0 1,17 17-1,-28-24-72,0-1 1,0 1-1,0 0 0,0 0 0,-1 0 1,1 0-1,-1 0 0,0 1 0,-1-1 1,1 1-1,-1-1 0,1 1 0,-1 6 1,1 26 587,-6 54 1,2-63-656,0-1 0,2 1 0,7 54 0,-3-67-18,0-1 1,1 0-1,10 20 0,-9-23-34,-2 0 0,1 0 0,-1 0 0,-1 1 0,0-1-1,2 17 1,-4 111 772,-2-102-260,0 0 0,3-1-1,1 1 1,11 51 0,-7-61-428,-1-7-283,0 0 0,-2 1 0,0-1 0,-1 1 0,-1 0 0,-2 36 0,-1-52-67,0 0-1,0 0 0,0 0 0,0 0 1,-1-1-1,0 1 0,0 0 0,0-1 1,-1 0-1,0 1 0,1-1 0,-1 0 0,-1 0 1,1-1-1,-1 1 0,-6 5 0,-28 23-5514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5857,'0'0'8834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8946,'0'0'10033,"24"-1"-8426,-1-1-1200,-4 1-85,-1-1-1,1 2 1,0 1 0,0 0 0,-1 1-1,32 9 1,-42-9-152,99 32 2038,-97-30-2030,1 1-1,-1 0 1,0 1-1,-1 0 1,1 0-1,-1 1 1,14 13-1,-19-16-138,-1 0-1,0 1 1,-1-1-1,1 1 1,-1-1 0,0 1-1,0 0 1,-1 0-1,1 0 1,-1 0-1,0 0 1,0 0 0,-1 0-1,0 0 1,1 0-1,-2 0 1,0 9-1,0-5 43,-1 0 0,0 1-1,-1-1 1,0 0 0,0 0-1,-1 0 1,0-1 0,-10 16-1,-8 5 14,-1-1 0,-1-1 0,-44 38-1,-96 65-418,78-64 2,78-60 300,5-5 22,0 1-1,0 0 0,0 0 1,1 0-1,-1 0 0,1 1 1,0-1-1,-1 1 0,1-1 0,0 1 1,0 0-1,1 0 0,-1 0 1,-2 5-1,23-8 201,-17 0-195,31 1 157,0-2 0,-1-1 0,58-12 0,197-75 348,-126 36-1261,-148 48-240,0 1-1,0-2 1,-1 0-1,0 0 1,13-9-1,-15 7-1131,0 1-1,-1-2 1,9-9 0,9-16-5393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17:53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12515,'0'0'14956,"25"4"-14340,81 13-234,-101-16-370,0 1-1,-1-1 1,1 1 0,0-1 0,-1 1-1,1 0 1,-1 1 0,0-1 0,0 1 0,0 0-1,0 0 1,0 0 0,0 1 0,-1-1-1,0 1 1,0 0 0,0 0 0,0 0 0,0 0-1,-1 0 1,0 1 0,0-1 0,0 1-1,0 0 1,-1-1 0,0 1 0,1 6 0,-1-2 5,0 0 1,-1 0-1,0-1 1,-1 1-1,0 0 1,0 0-1,-1-1 1,0 1-1,-1-1 1,0 1-1,0-1 1,-8 15-1,-12 9 6,-2-1-1,0 0 1,-3-2-1,-42 36 1,7-5-37,34-33-13,17-17 18,1 1 0,0 0 1,1 0-1,-15 23 0,25-34 3,0 0 0,0 1 0,1-1 0,-1 1 0,0-1 0,0 0 0,1 1 0,-1-1 0,0 0 0,1 1 0,-1-1 0,0 0 0,1 0 0,-1 1 0,0-1 0,1 0 0,-1 0 0,1 0 0,-1 1 0,1-1 0,-1 0 0,1 0 0,-1 0 0,0 0 0,1 0 0,-1 0 0,1 0 0,-1 0 0,1 0 0,-1 0 0,1 0 0,-1 0 0,0 0 0,1-1 0,-1 1 0,1 0 0,-1 0 0,1-1 0,3 1-44,92-1-41,138 4 194,-215-2-104,1 2 0,0 0 0,29 9 0,-45-11 2,0 0-1,1 0 0,-1 1 0,0-1 1,0 1-1,0 0 0,0 1 1,-1-1-1,1 1 0,0-1 1,-1 1-1,0 0 0,0 0 0,0 1 1,0-1-1,0 1 0,-1-1 1,1 1-1,-1 0 0,0 0 1,3 7-1,-4-5 44,0 1 0,0-1 0,-1 1 0,1-1 1,-1 1-1,-1-1 0,1 1 0,-1-1 0,-1 1 0,1-1 0,-1 0 1,0 0-1,0 0 0,-1 0 0,1 0 0,-1 0 0,-8 10 0,-3 2 109,-1-1-1,-1-1 0,-33 27 1,48-42-153,-42 35-202,-2-2 0,-2-2 0,0-2 0,-2-3 0,-55 23 0,97-46-415,-1-1 1,1 0-1,-1-1 0,0 1 1,0-2-1,0 1 0,-1-1 1,1 0-1,-14-1 0,21 0 180,0 0-1,-1-1 1,1 1-1,0 0 1,0 0-1,-1-1 1,1 1-1,0-1 1,0 1-1,0-1 1,-1 1-1,1-1 1,0 0-1,0 0 1,0 0-1,0 1 1,-1-3-1,-12-27-10360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8410,'0'0'5457,"231"85"-5457,-193-74 0,-9-4-840,-16 4-1473,-9-1-1287,-4-3-673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6233,'0'0'6634,"247"-3"-6634,-175 3-248,-18 0-1681,-16 0-2096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7 4969,'0'0'7434,"-13"-1"-6338,0 0-923,-53-3 812,59 4-932,1 0 0,0 1 0,0 0 0,0 0 0,-1 0 0,1 1 0,1 0 0,-1 0 0,0 1 0,-5 3 1,-4 4-37,1 0 0,1 1 0,0 1 0,1 0 0,0 1 0,-10 14 0,16-19-12,0 0 0,1 0 0,0 1 0,0 0 0,1 0 0,0 0 0,1 0 1,0 0-1,0 1 0,1-1 0,1 1 0,-2 13 0,3-18-16,0 0 0,0 1-1,1-1 1,-1 0 0,1 0 0,0 1 0,1-1 0,-1 0-1,1 0 1,4 8 0,-1-6 7,0-1-1,0 0 0,0-1 1,1 1-1,0-1 1,11 8-1,55 36-34,-42-30-425,46 39 0,-73-55 417,-1 0-1,1 0 1,-1-1-1,0 2 0,0-1 1,0 0-1,-1 0 1,1 0-1,-1 1 0,0-1 1,0 1-1,0-1 0,0 1 1,0 0-1,-1-1 1,0 1-1,0-1 0,0 1 1,0 0-1,0-1 1,-1 1-1,1 0 0,-1-1 1,0 1-1,0-1 1,-1 1-1,1-1 0,-1 0 1,-3 6-1,-5 0 48,0 0 0,-1 0 0,-19 11 0,20-14 3,0 0 0,0 1 0,1 0 0,-1 1-1,2 0 1,-12 13 0,19-19-3,0 0 0,0 0 1,0 0-1,0 0 0,1 0 0,-1 0 0,1 0 0,-1 1 0,1-1 0,0 0 1,0 0-1,0 0 0,0 1 0,0-1 0,0 0 0,1 0 0,-1 0 1,1 0-1,-1 1 0,2 1 0,1 4 0,1-1 0,-1 0 0,1 0 0,5 7 0,3 4 0,-2 1 1,0 0 0,-1 1-1,-1 0 1,-1 1-1,0-1 1,-2 1 0,-1 0-1,0 1 1,-2-1 0,0 1-1,-2 29 1,0-50-56,0 1 0,0 0 1,0 0-1,0-1 0,0 1 0,0 0 1,0-1-1,0 1 0,1 0 0,-1-1 1,1 1-1,0 0 0,-1-1 0,1 1 1,0-1-1,1 2 0,-1-2-294,1 0 0,0 0 0,0-1 0,0 1 0,0-1 0,-1 1 0,1-1 0,0 0 0,0 0 0,0 0 0,0 0 0,0 0 0,0 0 0,0 0 0,2-1 0,16-2-3811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4689,'0'0'5086,"16"11"-4552,0 0-409,97 71 839,-110-80-937,1 1-1,-1 1 0,0-1 0,0 0 0,-1 1 0,1-1 0,-1 1 0,1 0 1,-1 0-1,0 0 0,-1 0 0,3 8 0,-2-1-1,0 1 1,-1-1-1,-1 19 0,0-22-21,-1-1-3,0 0 1,0 0 0,0-1 0,-1 1-1,0 0 1,-1-1 0,1 0 0,-1 1-1,0-1 1,-1-1 0,-6 10 0,-8 9-12,-29 29 0,28-33-25,-35 37-62,55-56 139,0 0 1,0-1-1,1 1 1,-1-1-1,0 1 1,1-1-1,-1 0 1,1 1-1,-1-1 1,0 0-1,1 0 1,-1 0-1,1 0 1,-1 0-1,3-1 1,44 2-143,-40-1 152,92 1 4,36 0-866,-48-4-2964,-40-3-425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5137,'0'0'5817,"-21"131"-5817,8-92-344,-12 11-1112,8-8-640,0-17-1257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8106,'0'0'6080,"19"1"-5667,-11-1-371,30 2 129,61 9-1,-16 1-98,-42-7-33,60 14-1,-96-16 1022,-10 17-657,-5 19-385,2 1-1,-5 52 1,4-27 8,-3 25-1037,-2 125 0,14-213 790,0 1-1,0-1 0,0 1 1,0-1-1,1 0 0,-1 1 1,1-1-1,-1 1 1,3 2-1,-3-4 20,1 0 0,0 0-1,0 0 1,0 0 0,-1 0 0,1 0 0,0-1 0,0 1-1,0 0 1,0-1 0,1 1 0,-1-1 0,0 1 0,0-1-1,0 1 1,0-1 0,0 0 0,2 1 0,22 0-4159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5457,'0'0'7668,"24"13"-7410,80 43-123,-94-50-128,0 1 0,-1 0 0,0 0 1,-1 1-1,0 0 0,0 0 0,-1 1 0,0 0 1,0 0-1,-1 1 0,0 0 0,0 0 1,6 19-1,-7-17 3,-1 0 1,-1 1-1,0 0 0,-1 0 1,0 0-1,0 25 0,-2-29-3,0 0-1,-1-1 1,0 1-1,-1 0 1,0-1-1,0 1 1,-1-1-1,0 0 1,0 1-1,-9 13 1,-12 13-101,-3-1-1,-1-1 1,-1-2-1,-37 31 1,65-61 77,4-2-264,0 1 272,0 0 0,-1 0 0,1 1 0,0-1 0,-1 0 1,1 1-1,0 0 0,-1 0 0,1-1 0,-1 2 0,1-1 1,-1 0-1,0 0 0,1 1 0,-1-1 0,0 1 0,0 0 0,0-1 1,0 1-1,0 0 0,-1 0 0,1 1 0,0-1 0,-1 0 1,0 0-1,1 1 0,1 4 0,-1 4 94,1 0 0,-1 0 0,-1 0 0,0 1 0,-1 19 0,1 18 196,10 34-38,-3-33-26,-2 0 0,-3 0 0,-4 77 0,-1-114-185,0-1 0,-1 1 0,0-1 0,-1 0 1,-1 0-1,0 0 0,-13 21 0,6-13-18,-2-1 1,0 0-1,-24 23 1,34-38-167,0 0 0,0 0 1,-1 0-1,1 0 0,-1-1 0,0 1 1,0-1-1,0-1 0,0 1 0,-1-1 1,1 1-1,-1-2 0,1 1 1,-1-1-1,0 1 0,0-2 0,-11 2 1,-1-2-3942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37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1869 149 3097,'-2'0'12863,"-9"-1"-10460,4-1-1858,1 0 1,0 0-1,0-1 1,0 1-1,0-2 1,1 1-1,-11-8 1,10 6-386,-1 1 0,1-1 1,-1 1-1,0 1 0,0-1 1,-9-1-1,-24-3-31,0 2 1,-1 2-1,1 2 1,-1 1-1,-46 6 0,34 2 53,0 3 0,1 2 0,0 2 0,-51 23 0,59-22 33,-99 35 1079,-241 122 0,352-153-1221,1 1-1,0 2 1,2 1 0,1 1 0,1 2-1,1 1 1,1 0 0,-22 34-1,0 8 113,3 2 0,-51 113-1,71-130 64,-26 80 0,42-104-171,1-1 1,1 2-1,1-1 1,0 50-1,4-63-51,0 5 18,1 0 0,1 1 1,1-1-1,0-1 0,2 1 1,1 0-1,13 37 0,2-8 9,36 79 216,-49-117-247,0-1-1,1 0 1,0-1-1,1 0 0,0 0 1,1 0-1,20 16 1,0-7 6,1 0-1,0-3 1,1 0 0,1-2 0,45 14 0,-3-7 70,109 18-1,-107-29-16,105 2-1,79-15-78,-224 1 9,4 0-1,0-2 1,0-2-1,-1-2 1,0-2 0,0-1-1,-1-2 1,0-1-1,-1-3 1,-1-1-1,50-31 1,147-87 10,55-37-29,-260 151 33,0-2 0,-2-2 0,0 0 0,-2-1-1,-1-2 1,-1-1 0,23-37 0,-41 59-25,39-59 5,47-90 0,-80 133 1,-1 0 0,-1 0 0,-1-1 0,-1 0 0,-1 0 0,-1 0 0,-1-1 0,0-36 0,-4 25 129,-7-56 0,4 76-91,0 0 1,-1 0-1,-1 0 0,-1 1 1,-13-27-1,-18-26-44,-2 2 0,-3 2 0,-3 2 0,-64-69 0,85 107 0,0 0 0,-2 1 0,0 1 0,-2 2 0,0 1 0,-1 1 0,-1 1 0,0 1 0,-1 2 0,-1 2 0,-65-18 0,50 22-121,-1 2 1,1 2-1,-1 2 1,1 2-1,-1 2 1,0 2-1,1 2 0,0 3 1,1 1-1,0 3 1,-65 25-1,75-21-439,1 1 1,1 2-1,1 1 1,-33 28-1,-97 101-3609,4 22-4258,25-8-1506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22 2937,'0'0'3903,"-3"-3"-3301,2 1-464,0 1 1,0 0 0,-1-1 0,1 1 0,0 0 0,-1 0 0,1 0 0,-1 0-1,1 0 1,-1 0 0,1 1 0,-1-1 0,0 0 0,-2 0 0,-34-1 3483,32 2-3435,0 1 1,0 0-1,0 1 1,1-1-1,-1 1 1,1 0-1,-1 0 1,1 1-1,0 0 1,-1 0-1,-5 5 1,-58 49 980,49-38-800,-37 31 461,3 2 1,2 3-1,-69 93 1,116-139-752,0-1 1,0 1-1,0 0 0,1 0 0,1 0 1,-1 1-1,2 0 0,-1-1 0,-1 18 1,3-20-66,1 0 1,0 0 0,0 0 0,1 0 0,0-1-1,0 1 1,1 0 0,-1 0 0,1-1 0,1 1-1,-1-1 1,1 0 0,1 0 0,5 9 0,4 1 13,1-1 0,0-1 0,1 0 0,1-1 1,28 18-1,-26-19-10,-1 0 1,0 2-1,-1 0 1,24 26-1,-37-35-15,1 0 0,-1 0 0,0 0 0,0 1-1,-1-1 1,0 1 0,0-1 0,0 1 0,0 0-1,-1 0 1,0 0 0,0 0 0,-1 0 0,1 0-1,-2 0 1,1 0 0,0 0 0,-1 0 0,0 0 0,-1 0-1,1 0 1,-1 0 0,0 0 0,-1-1 0,1 1-1,-6 8 1,-7 9 9,-1 0 0,-2 0 0,0-2 0,-28 27 1,32-33-11,-29 28-3,-80 89-10,121-128 2,-1-1-1,1 0 0,-1 0 1,1 1-1,0-1 0,1 1 1,-1 0-1,1 0 0,-1-1 1,1 1-1,0 0 0,1 0 1,-1 0-1,0 6 0,2-9 1,0 0 0,-1 0 0,1 0 0,0 0-1,0 0 1,-1 0 0,1 0 0,0 0 0,0 0 0,0 0 0,0-1-1,0 1 1,0 0 0,1-1 0,-1 1 0,0 0 0,0-1 0,0 0-1,1 1 1,-1-1 0,0 0 0,0 1 0,1-1 0,-1 0-1,0 0 1,2 0 0,2 0-18,19 5 6,-7-2 6,0 0-1,0 2 0,18 6 0,-29-8 15,-1 0 0,1 0 0,-1 0 0,1 0 0,-1 1-1,0 0 1,-1 0 0,1 0 0,-1 1 0,1 0 0,-1 0 0,5 8-1,0 4 8,-1-1 0,0 2 0,-2-1-1,0 1 1,-1 0 0,4 23-1,11 120 44,-16-117-43,4 41 8,32 279 160,-25-272-143,52 173-1,-54-220-35,-11-34-86,1 0 0,0 0-1,1 0 1,0 0 0,10 17 0,-13-27-96,0 0-1,0 0 1,0 0-1,0 0 0,0-1 1,0 1-1,0 0 1,1-1-1,-1 1 0,0-1 1,0 0-1,1 1 1,-1-1-1,0 0 0,1 0 1,-1 1-1,0-1 1,1 0-1,-1 0 0,0-1 1,0 1-1,1 0 1,-1 0-1,0-1 0,1 1 1,-1 0-1,2-2 0,32-14-2509,-25 9 1513,-1 0-1,0 0 1,15-17-1,33-39-4717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3417,'0'0'7493,"42"10"-6454,134 39-228,-166-47-732,0 1 0,0 1-1,-1 0 1,1 0 0,-1 1 0,0 0 0,-1 0-1,1 1 1,-1 0 0,0 1 0,9 9-1,0 0 64,1 1-50,0 1 0,-1 1 1,-1 1-1,23 35 0,-31-42-78,-1 0 0,-1 1 0,0 0 0,-1 0 0,0 0 0,-1 1 0,-1 0 0,0 0 0,0 15 0,0-7 4,-2 0 0,-1 0 0,-1 0-1,-1 0 1,-1 0 0,0-1-1,-2 1 1,-1-1 0,-1 0-1,-15 35 1,-21 24 89,-37 80 82,76-148-183,0 0-1,2 0 0,-1 0 1,2 0-1,-1 0 0,2 0 1,1 19-1,-1-5-21,0-27 14,0 1 0,0 0 0,0 0 0,0 0 0,0-1 0,0 1-1,1 0 1,-1 0 0,0-1 0,0 1 0,1 0 0,-1 0 0,0-1 0,1 1 0,-1 0 0,1-1 0,-1 1 0,1 0 0,-1-1 0,1 1 0,-1-1 0,1 1-1,-1-1 1,1 1 0,0-1 0,-1 1 0,1-1 0,0 0 0,0 1 0,-1-1 0,1 0 0,1 1 0,16 9-26,-17-8 34,-1 1 1,1-1-1,-1 1 0,0-1 1,1 1-1,-1-1 1,0 1-1,-1-1 0,0 5 1,1 4 28,-1 101 383,-1-3 13,4-1 1,20 125 0,9-49 88,13 359-1,-44-536-521,0 0 0,0 0 0,-1 0 0,0 0 0,0 0 0,-1-1 0,0 1-1,0-1 1,-1 1 0,0-1 0,0 0 0,0 0 0,-1 0 0,0 0 0,0 0 0,0-1 0,-1 0 0,1 0-1,-1 0 1,0-1 0,-1 1 0,-9 5 0,-2 2-299,0-1 0,-1-1 0,0 0 1,-26 10-1,34-17 4,0 1 0,-1-1 1,1-1-1,-1 0 1,0 0-1,0-1 1,1 0-1,-1-1 0,-19-2 1,26 1 61,0 0 1,0 1-1,0-2 1,1 1-1,-1 0 1,0-1 0,1 0-1,-1 0 1,1 0-1,-6-4 1,3 1-579,1-1 1,0 0 0,0 0-1,-6-12 1,11 18 803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1 416,'0'0'10361,"13"5"-9395,21 9-284,48 29 1,-70-37-560,-1 2 0,1 0 0,-1 0 0,-1 1 1,0 0-1,0 0 0,-1 2 0,15 18 0,-22-25-108,0-1 0,0 1-1,0 0 1,-1 0 0,1 0-1,-1 0 1,0 0 0,0 0-1,0 0 1,-1 1 0,1-1-1,-1 0 1,0 0-1,0 0 1,-1 1 0,1-1-1,-1 0 1,-1 5 0,-1-2-13,0-1 1,0 1-1,-1-1 0,1 0 1,-1-1-1,0 1 1,-1-1-1,0 1 1,-9 7-1,5-5-26,-6 5 7,1 1 0,0 1 0,-14 18 0,25-29 12,0-1-1,1 1 1,0-1-1,0 1 1,0 0-1,0 0 1,0 0-1,1 0 1,0 0-1,0 0 1,0 1-1,0-1 0,1 0 1,-1 1-1,1-1 1,0 0-1,0 1 1,1-1-1,0 0 1,-1 0-1,3 6 1,0-4-4,1 0-1,0 0 1,1 0 0,-1 0 0,9 7 0,10 14 57,-2 8 323,-1 2 0,29 73-1,-42-93-196,1 5 65,0 0 0,-2 0-1,-1 1 1,4 36 0,-3 95 454,-7-123-637,-1-1 0,-2 1 0,-1-1 0,-10 35 0,-46 112-1702,49-144 689,-18 43-4222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6.7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69 3801,'0'0'12931,"-4"-2"-11559,-5-3-648,11 2 354,20 2 771,-7 2-1771,702-9 4624,-352-16-4286,46-1-240,-169 23 309,279 5-200,-25 47-149,-289-24 933,-129-18 840,-81-10-1636,-11-5-1009,0 1 1,0 1-1,-1 0 0,0 1 1,0 0-1,-25-2 0,27 4-549,-50-7-7945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8.4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1 104,'0'0'11603,"256"21"-10627,-164-21-232,9 0-408,-5 0-176,-8 0-160,-8 0-320,-30 0-904,-20 0-1393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8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0 6953,'0'0'2628,"-14"31"-1031,-47 97-243,56-118-1226,0 1-1,1 0 1,0 0 0,1 1 0,0-1-1,1 1 1,0-1 0,1 1 0,0 0-1,1 13 1,0-7-103,0-17-73,0-3-24,1-2 26,-1 0 1,1 0 0,0 0 0,0 0-1,1 0 1,-1 0 0,1 0-1,0 1 1,0-1 0,0 1 0,0-1-1,0 1 1,1 0 0,5-6-1,5-3-57,0 0 0,17-11-1,-10 9 15,0 2-1,0 0 1,1 1 0,1 2-1,-1 0 1,2 1 0,-1 1-1,1 1 1,0 1 0,0 1-1,1 1 1,46 0-1,-69 3 93,0 0-1,0 0 0,0 0 0,0 0 0,0 0 1,0 0-1,0 0 0,0 1 0,0-1 0,-1 0 0,1 1 1,0-1-1,0 0 0,0 1 0,0-1 0,0 1 1,-1-1-1,1 1 0,0 0 0,0-1 0,-1 1 0,1 0 1,0 0-1,-1-1 0,2 3 0,-2-1 13,1-1 0,-1 1 0,1 0 1,-1 0-1,0 0 0,0-1 0,0 1 0,0 0 0,0 0 0,-1 0 0,1-1 1,0 1-1,-1 2 0,-1 2 31,-1 0-1,1 0 1,-1 0 0,0-1 0,0 1-1,-1-1 1,1 0 0,-8 7 0,-24 19 56,-2-3 1,-1-1-1,-1-1 1,-2-3-1,-78 34 0,117-56-166,-44 14 135,45-15-133,0 1 0,0-1 0,0 0 0,0 1 1,0-1-1,0 0 0,0 0 0,0 0 0,0 0 0,0 0 0,0 0 1,0 0-1,0 0 0,0-1 0,0 1 0,0 0 0,0-1 1,1 1-1,-1 0 0,0-1 0,0 1 0,0-1 0,0 1 0,0-1 1,1 0-1,-1 1 0,0-1 0,0 0 0,1 0 0,-1 1 1,1-1-1,-1 0 0,1 0 0,-1 0 0,1 0 0,-1 0 0,1 0 1,0 1-1,-1-1 0,1 0 0,0-2 0,-1-39-2990,1-13-777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9.0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219 1 4417,'0'0'4865,"-4"269"-2969,-5-163-351,1 4-569,4 3-424,-5-10-240,1-11-176,-5-18-56,-4-17-80,-4-14 0,-4-8-384,-13-14-632,5-7-1777,3-14-1528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9.3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676 0 1936,'0'0'10763,"-214"160"-9931,139-104-560,-1 8-192,1 3-80,-1-6-168,9-5-568,12-17-961,30-18-487,13-14-609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9.6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629 1 2224,'0'0'4879,"-33"34"-3852,-3 4-738,-181 177 989,142-148-1039,-148 132-229,211-188-88,11-9 44,-1-1 1,1 1 0,-1 0 0,1-1-1,-1 1 1,0-1 0,0 0-1,0 0 1,0 1 0,1-1 0,-1 0-1,-1-1 1,1 1 0,0 0 0,-3 0-1,5-6-714,3-3 570,1 1 1,0-1-1,0 0 0,1 1 0,0 0 1,1 0-1,-1 1 0,1-1 0,0 1 1,10-7-1,3-2 175,0 1 1,37-21-1,-45 30 201,1 0-1,-1 1 1,1 0-1,0 0 1,0 2-1,0-1 1,0 1-1,0 1 1,1 0-1,22 2 1,-31-1-93,-1 1 1,0-1 0,1 1 0,-1 0-1,0 0 1,0 0 0,1 0 0,-1 0-1,0 1 1,0-1 0,-1 1 0,1 0 0,0 0-1,0 0 1,-1 0 0,1 1 0,-1-1-1,0 1 1,0-1 0,0 1 0,0 0-1,0 0 1,0 0 0,-1 0 0,1 0 0,-1 0-1,0 0 1,1 5 0,1 8 319,0 0 1,-1 0-1,-1 1 0,-2 28 1,1-20-237,-1-13-133,1-1 0,-1 0-1,-1 0 1,0 0 0,-5 14-1,6-21-88,-1 0 0,1 0 0,-1 0-1,0 0 1,0 0 0,0 0-1,-1-1 1,1 1 0,-1-1-1,0 0 1,0 0 0,0 0-1,0 0 1,0 0 0,-1-1 0,1 1-1,-5 1 1,7-4-2,1 1-1,0-1 1,-1 0 0,1 0-1,-1 0 1,1 1 0,-1-1-1,1 0 1,-1 0-1,1 0 1,-1 0 0,1 0-1,-1 0 1,1 0 0,0 0-1,-1 0 1,1 0 0,-1 0-1,1 0 1,-1-1 0,1 1-1,-1 0 1,1 0 0,-1 0-1,1-1 1,0 1 0,-1 0-1,1 0 1,-1-1 0,1 1-1,0 0 1,-1-1 0,1 1-1,0 0 1,0-1-1,-1 1 1,1-1 0,0 1-1,0 0 1,0-1 0,-1 1-1,1-1 1,-3-26-1904,2 26 1844,1-57-3583,0-14-132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09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3865,'0'0'8610,"210"145"-8610,-185-106-368,-8 0-1337,-17 11-367,0-11-1001,-17-4-1952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40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1553 77 3705,'0'0'8363,"2"-7"-7718,17-51 8703,-31 55-6961,-19 0-3289,21 3 1643,-98-6-613,-109 9 1,173 1-97,0 2 0,1 2 0,0 2-1,0 1 1,1 3 0,0 1 0,2 2 0,-57 32 0,-25 25 791,-141 111 0,260-183-796,-30 25 166,2 1-1,0 1 0,2 2 1,1 1-1,2 1 0,1 2 1,1 0-1,3 1 0,0 1 1,3 2-1,1-1 0,2 2 1,-14 56-1,21-49-113,1 0 0,3 1 0,2-1 0,4 52 1,-1-15 45,0-54-117,2 0-1,0 0 1,2-1-1,2 1 1,0-1-1,2-1 1,1 1-1,1-2 1,21 39-1,-4-15 32,2-1 0,2-1 1,56 66-1,-65-90-20,2 0 0,0-1 0,2-2 0,0-1 0,1-1 0,1-1 0,38 18 0,-19-16-13,0-2 0,2-2 0,1-2 0,0-3 0,0-1 0,1-3 0,0-2 0,86-2 0,-68-4 42,-1-2 0,1-4 0,74-15 0,-67 4-81,-2-4 0,0-3 1,74-34-1,-35 5 1,-3-5 0,149-104-1,-216 130-99,-2-1-1,-2-2 1,-1-2-1,-2-2 1,-1-1-1,-2-2 1,-2-1-1,35-63 1,-54 79 128,0-2 0,-2 0 0,-1 0 0,-1 0 1,-2-1-1,-1-1 0,-1 1 0,-2-1 0,-1 0 1,-1 0-1,-2 0 0,-6-40 0,5 55-1,-1 0-1,-1 0 1,-1 1 0,0 0-1,-1 0 1,-1 0-1,0 1 1,-1 0-1,0 0 1,-1 1 0,-17-20-1,-1 5-42,0 1-1,-2 1 1,-62-42-1,28 28-190,-122-59 0,43 37-270,-2 7-1,-2 6 1,-243-49 0,253 75-1044,-1 5 1,-1 6-1,0 6 0,-178 15 0,252-2-2123,-65 17 0,-31 14-5992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0.2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118 125 4585,'0'0'5016,"31"-18"-4496,96-57-131,-77 47-70,-29 25-10,-11 3-183,-9 1-99,0-1 0,1 0 0,-1 1 0,0-1 0,0 1 0,1-1-1,-1 1 1,0 0 0,0-1 0,0 1 0,0 0 0,0 0 0,0 0 0,0 0 0,0 0 0,-1 0 0,1 0 0,0 0 0,-1 0 0,1 0 0,0 0 0,-1 1 0,1-1 0,-1 0 0,0 0 0,1 3 0,8 42 519,-8-36-392,7 75 690,-6 154 0,-3-122-275,2-71-365,0-17-84,-1 0-1,-1 0 0,-1 0 0,-8 36 0,9-59-100,-1 0-1,1 0 0,-1 0 1,-1 0-1,1 0 1,-1-1-1,0 1 1,0-1-1,-1 0 1,0 0-1,1 0 1,-2 0-1,1 0 0,-1-1 1,1 0-1,-1 0 1,0 0-1,0-1 1,-1 0-1,1 0 1,-1 0-1,0 0 0,0-1 1,0 0-1,-7 2 1,-8-1-52,1-1 1,-35-1-1,39-1-84,11-1-18,0 1 0,1 0 0,-1-1 0,0 0-1,0 0 1,0 0 0,1-1 0,-1 0 0,0 0 0,1 0 0,0 0-1,-1-1 1,1 0 0,0 1 0,0-2 0,1 1 0,-1 0 0,-4-6-1,-1-3-843,1 0-1,0 0 0,0-1 1,2 0-1,-7-16 0,-11-44-5332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0.5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7306,'0'0'4857,"105"141"-9298,-105-112-1401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0.9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7298,'0'0'5809,"0"67"-12611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1.2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613 0 7738,'0'0'6801,"-180"188"-5833,117-110-632,-9 7-264,-3 4-72,4-4-584,8-15-760,16-16-1177,18-23-871,17-20-81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1.5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3065,'0'0'6625,"248"-35"-5537,-202 35-360,-8 7-287,-9 18-161,-16 6-128,-9-2-152,-4 10-889,-4-7-919,-26-11-1945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1.8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1 712,'-77'141'9401,"-21"78"-6779,93-206-2606,1 0 0,1 0 1,-1 0-1,2 0 0,0 1 1,1-1-1,0 19 0,1-32-15,1 1 1,-1-1-1,1 1 0,-1-1 0,1 1 0,-1-1 0,1 1 0,-1-1 0,1 0 0,0 1 0,-1-1 0,1 0 0,0 0 0,-1 1 0,1-1 0,0 0 0,-1 0 0,1 0 0,0 0 0,-1 0 0,1 0 0,0 0 0,-1 0 1,1 0-1,0 0 0,-1 0 0,1-1 0,1 1 0,23-5 15,-9-4-125,0 0 1,0-1-1,-1-1 1,-1 0-1,20-19 0,4-3-368,1 0-178,-15 12 303,1 1-1,0 1 0,2 1 0,32-17 1,-55 33 373,0 1-1,0-1 1,1 1 0,-1 0 0,0 0 0,1 0 0,6 0 0,-10 1 26,1 0-1,-1 0 1,0 0 0,0 0-1,0 0 1,0 1 0,0-1 0,0 0-1,0 1 1,0-1 0,1 1-1,-1-1 1,0 1 0,-1-1-1,1 1 1,0 0 0,0-1 0,0 1-1,0 0 1,0 0 0,-1 0-1,1 0 1,0 0 0,-1 0-1,1 0 1,-1 0 0,1 0 0,-1 0-1,1 0 1,-1 0 0,1 2-1,8 74 1890,-8-61-1797,0 0 1,1 0 0,1 0-1,0 0 1,1 0-1,12 29 1,-16-44-181,1 0 0,0 0 0,0 0 0,-1 0 0,1 0 0,0 0 0,0 0 0,0 0 0,0 0 0,0 0 0,0-1 0,0 1 0,0 0 0,0-1 0,1 1 0,-1-1 0,0 1 0,0-1 0,1 1 0,-1-1 0,0 0 0,0 0 0,1 0 0,-1 0 0,0 0 0,1 0 0,0 0 0,1-1-175,0 1-1,-1-1 1,1 0 0,0 0-1,-1 0 1,1 0-1,-1 0 1,0 0 0,1-1-1,-1 1 1,0-1 0,3-3-1,20-27-3368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2.1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0 106 5641,'0'0'7226,"235"-17"-6690,-155 10-24,0-4-248,-1 4-168,-3-4-96,-9 1-56,-8-1-688,-17 4-784,-21-7-945,-9 3-1024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2.4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 0 3281,'0'0'8666,"-21"195"-7586,21-135-432,-4 7-296,0 1-216,-9-1-136,5-7-72,0-14-1008,8-32-1449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2.8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667 1 1392,'0'0'9438,"-14"37"-8129,-50 122-644,57-145-626,0 0 0,-1 0-1,-1 0 1,0-1 0,-1 0 0,0-1-1,-1 0 1,-12 11 0,1-1-9,-163 150-31,14-13-228,169-158 228,1 0 0,0 0 0,-1 1 0,1-1 0,0 0-1,0 1 1,0-1 0,0 1 0,0-1 0,0 1-1,1-1 1,-1 1 0,0 0 0,1-1 0,-1 1 0,0 3-1,11-3-42,13-2 119,6 1-57,-1-2 0,1 0 0,-1-2 1,39-9-1,14-17-86,-57 19-174,1 1 1,48-11 0,-73 20 229,1 0 1,-1 0-1,1-1 1,-1 1-1,1 0 1,-1 0-1,1 0 1,0 0-1,-1 0 1,1 0-1,-1 0 1,1 0-1,-1 0 1,1 1-1,-1-1 1,1 0-1,-1 0 1,1 0-1,-1 1 1,1-1-1,-1 0 1,1 1-1,-1-1 1,1 0-1,-1 1 1,1-1-1,-1 0 1,0 1-1,1-1 1,-1 1-1,0-1 1,1 1-1,-1-1 1,0 1 0,0-1-1,1 1 1,-1-1-1,0 1 1,0-1-1,0 1 1,0-1-1,0 1 1,0 0-1,0-1 1,0 1-1,0-1 1,0 1-1,0 0 1,-9 29 72,-4-8 28,0 0 0,-1-1 0,-33 36-1,30-36-25,-350 398 714,316-367-812,51-52 23,0 0 0,0 0 0,0 0 0,0-1-1,0 1 1,0 0 0,0 0 0,0 0-1,0 0 1,0 0 0,0 0 0,0 0-1,0 0 1,0 0 0,0 0 0,0 0 0,0 0-1,0 0 1,0 0 0,-1-1 0,1 1-1,0 0 1,0 0 0,0 0 0,0 0-1,0 0 1,0 0 0,0 0 0,0 0 0,0 0-1,0 0 1,0 0 0,0 0 0,0 0-1,0 0 1,0 0 0,0 0 0,0 0-1,0 0 1,-1 0 0,1 0 0,0 0 0,0 0-1,0 0 1,0 0 0,0 0 0,0 0-1,0 0 1,0 0 0,0 0 0,0 0-1,0 0 1,0 0 0,0 0 0,0 0 0,-1 0-1,1 0 1,3-9-567,6-10-510,1 0 0,1 1-1,0 1 1,25-30 0,65-62-2884,-84 93 3704,0 0 0,1 1 0,0 1 1,25-14-1,-32 22 712,0 1 0,0 0 0,0 1 0,0 0 0,1 0 1,0 1-1,0 1 0,0 0 0,22 0 0,-30 2-264,-1 0 1,0 1-1,0-1 0,1 1 0,-1 0 0,0 0 0,0 0 1,0 0-1,0 1 0,0-1 0,0 1 0,0 0 1,-1 0-1,1 0 0,-1 0 0,1 0 0,-1 0 0,0 1 1,0-1-1,0 1 0,0 0 0,0-1 0,0 1 1,-1 0-1,1 0 0,0 5 0,4 8 557,-1 1-1,0 0 1,3 32 0,-4-25-384,-3-20-509,0 1 0,0-1 0,0 0 0,1 1 1,-1-1-1,1 0 0,0 0 0,0 0 1,1 0-1,-1 0 0,1-1 0,0 1 0,0-1 1,0 0-1,0 1 0,1-1 0,5 3 1,7-3-4127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3.2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7610,'0'0'4441,"13"195"-6666,-13-178-1936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14 769 4817,'0'0'8399,"-2"-2"-7860,1 1-517,0 0 1,0 1-1,0-1 0,0 0 1,1 0-1,-1 0 1,0 0-1,1 1 0,-1-1 1,0 0-1,1 0 0,0 0 1,-1-1-1,1 1 1,-1 0-1,1 0 0,0 0 1,0 0-1,0 0 0,0 0 1,0 0-1,0-2 0,10-22 94,-9 22-43,1 0-1,-1 0 0,1 0 1,-1 0-1,0 0 0,0 0 1,0-1-1,0-5 7469,-1 7-7536,1 1 0,-1-1 0,1 1 1,-1-1-1,1 1 0,0 0 0,-1-1 0,1 1 1,0 0-1,0 0 0,0-1 0,0 1 1,0 0-1,1-1 0,4-5 39,195-264-364,-154 198-1011,71-148-1,-117 219 1331,3-7 27,0 0 1,0 0 0,0-1-1,-1 1 1,-1-1 0,0 0 0,1-13 4912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1014 325 2793,'0'0'11422,"-11"-34"-9808,-37-112-695,44 134-797,-1-1 0,0 1 0,-1 0 0,-14-21 0,16 28-33,-1 0 1,0 0-1,0 0 0,0 1 1,0 0-1,-11-5 1,9 5 19,-1 0 1,0 0 0,0 1-1,0 1 1,0-1 0,0 2-1,-1-1 1,1 1-1,-1 0 1,1 0 0,-1 1-1,-11 1 1,6 1-23,-1 0 0,1 1 0,-1 0 0,1 1 1,0 1-1,-22 10 0,4 2-52,2 2 1,0 1-1,1 1 1,-27 27-1,-99 109 93,112-107-64,1 1-1,-59 99 1,84-120-38,1 0-1,2 1 1,1 1 0,1 0-1,2 1 1,2 0 0,-6 39-1,10-42 61,2 0-1,1 0 0,4 41 0,-2-58-65,1 1-1,1-1 1,0 0-1,1 0 0,1 0 1,0-1-1,0 0 0,1 0 1,11 17-1,-7-15-11,0-1 1,1 0-1,1-1 0,0 0 0,0-1 0,1 0 0,1-1 1,0 0-1,0-1 0,1-1 0,26 11 0,-19-11-13,0-1-1,1-2 1,0 0 0,0-1-1,0-2 1,0 0-1,46-3 1,-53 0-174,-1-1 1,1 0-1,-1-1 0,0-1 1,0-1-1,0 0 0,0-1 1,-1 0-1,0-1 1,0-1-1,-1 0 0,0-1 1,0 0-1,-1-1 0,0 0 1,-1-1-1,13-15 1,-4 0-1636,-2-2 1,0 0-1,-1 0 1,21-55-1,-9-1-4212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3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 21 8378,'0'0'4659,"38"-1"-4057,121-8-353,-88 2-179,-65 6-64,-1 0 0,0 0 0,0 0 0,1 1 0,-1 0 0,0 0 0,1 1 0,-1 0 0,0-1 0,7 3 0,-11-2-6,0 0 0,0 0 0,0 0 0,0 1 0,0-1 0,0 0 0,0 0 0,0 0 0,0 1-1,-1-1 1,1 0 0,-1 1 0,1-1 0,-1 0 0,1 1 0,-1-1 0,0 1 0,0-1 0,1 1 0,-1-1-1,0 1 1,-1-1 0,1 1 0,0-1 0,0 0 0,-1 3 0,0 5-10,1 0-4,-1 0-1,-1 0 1,0 0-1,0 0 1,0 0-1,-1-1 0,-1 1 1,1-1-1,-1 1 1,-1-1-1,-7 11 1,-10 10-209,-40 42 0,35-40-24,24-28 216,-61 70-1622,-3-3 1,-78 63-1,136-125 1218,-1-1-1,0 0 0,-1-1 0,1 0 0,-19 8 0,14-12-1736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3.8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3353,'0'0'5729,"0"209"-4681,0-174-544,0-3-504,0-7 0,12-11-848,5-7-360,-4-3 80,-5-4 535,5 0 249,-5-18 248,9-17-432,25-33-216,-8 12-664,3 3-2113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4.2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35 5185,'0'0'3337,"0"31"-1453,0 183 1386,-9-65-1672,1 2-3350,8-174-1444,-1-22 2013,3 1-1,10-70 1,-4 72 1137,2 0 0,2 1-1,1 0 1,2 1 0,28-52 0,-41 88 206,0 0 0,0 1 0,0-1 0,1 1 0,0-1 1,-1 1-1,1 0 0,0 0 0,0 1 0,1-1 0,-1 1 0,1-1 1,-1 1-1,1 0 0,0 0 0,-1 1 0,1-1 0,0 1 0,0 0 0,1 0 1,-1 0-1,0 0 0,0 1 0,0-1 0,8 2 0,-10-1-47,1 1-1,-1 0 1,1-1 0,-1 1-1,0 0 1,0 0-1,1 1 1,-1-1 0,0 0-1,0 1 1,0 0-1,0-1 1,-1 1 0,1 0-1,0 0 1,-1 0-1,1 0 1,-1 0 0,0 0-1,0 0 1,2 3-1,3 8 318,-1 1 0,6 20 0,-9-26-160,14 53 839,-3 1 0,10 125 0,-15 126-3447,-8-301 2077,0-12 207,0 0-1,0 1 0,0-1 0,-1 0 1,1 0-1,0 1 0,0-1 0,0 0 1,0 1-1,0-1 0,0 0 0,0 0 1,-1 1-1,1-1 0,0 0 0,0 0 1,0 1-1,-1-1 0,1 0 0,0 0 1,0 1-1,-1-1 0,1 0 0,0 0 1,0 0-1,-1 0 0,1 0 0,0 0 1,-1 1-1,1-1 0,0 0 0,0 0 1,-1 0-1,1 0 0,0 0 0,-1 0 1,1 0-1,0 0 0,-1 0 0,1 0 1,0 0-1,0 0 0,-1-1 0,1 1 1,0 0-1,-1 0 0,1 0 0,0 0 1,-16-8-1473,-16-23-2755,-2-14 11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4.6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2232,'0'0'9927,"24"9"-9734,71 27-180,-92-36-21,-1 1 0,0 0 0,0 0 0,0 0 0,0 0 0,0 1 0,-1-1-1,1 1 1,0-1 0,-1 1 0,1-1 0,-1 1 0,3 3 0,-3-3-11,-1-1 0,0 0 1,1 0-1,-1 0 1,0 0-1,0 1 0,0-1 1,0 0-1,0 0 0,0 0 1,0 1-1,0-1 1,-1 2-1,0 4-135,1-4 91,0 1 0,-1-1 0,1 0 0,-1 0 0,1 0 0,-1 0 0,0 0 0,0 0 0,0 0 0,-1-1 0,1 1 1,-1 0-1,0-1 0,-2 5 0,-34 25-598,31-27 620,1 0-1,-1 0 1,1 0 0,1 1 0,-8 8 0,13-13 38,-1-1 1,1 1 0,-1-1-1,1 1 1,0 0-1,-1-1 1,1 1-1,0 0 1,0-1-1,-1 1 1,1 0 0,0-1-1,0 1 1,0 0-1,0 0 1,0-1-1,0 1 1,0 0 0,0-1-1,0 1 1,0 0-1,0 0 1,1-1-1,-1 1 1,0 0 0,0-1-1,1 1 1,-1 0-1,0-1 1,1 1-1,-1-1 1,1 1 0,-1-1-1,1 1 1,-1-1-1,1 1 1,-1-1-1,1 1 1,-1-1 0,2 1-1,29 12 19,-26-12-19,16 6 11,-9-5-5,-1 2 0,0-1 0,16 9 0,-25-11-2,0 1 0,1-1 0,-1 1 0,0-1 0,0 1-1,0 0 1,0-1 0,0 1 0,-1 0 0,1 0 0,0 0-1,-1 1 1,0-1 0,1 0 0,-1 1 0,0-1 0,0 0-1,0 1 1,-1-1 0,1 1 0,0 2 0,-1 1 25,1-1 0,-1 1 0,-1-1-1,1 0 1,-1 1 0,0-1 0,0 0 0,0 1 0,-1-1 0,0 0 0,-3 7 0,-2-1 328,0 0 0,0 0 0,-12 11 0,-19 30 1796,53-59-2353,78-84-3321,-47 38-546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4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 0 8338,'0'0'5129,"-9"34"-4714,-28 108-235,36-137-165,0-1 0,0 1 0,0 0 0,0 0 0,1 0 0,-1 0 1,1 0-1,1 0 0,0 9 0,0-13-9,-1 0 1,1 0-1,-1 0 1,1 0-1,0 0 0,0 0 1,-1 0-1,1-1 1,0 1-1,0 0 0,0 0 1,0-1-1,0 1 1,0 0-1,0-1 0,0 1 1,0-1-1,0 1 1,2 0-1,7 3 32,4 2 32,-1 0 0,2-1 0,-1-1 0,0 0 0,1-1 0,0 0 0,18 0 0,111-2 242,-74-3-1075,-55 1 698,2 0-4079,-32 9-152,-26 7 1682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5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215 117 1056,'0'0'6572,"-36"24"-4558,-107 73-438,140-94-1477,-1-1-1,1 1 1,-1-1-1,1 1 1,0 0-1,0 0 0,0 0 1,0 1-1,1-1 1,-3 4-1,5-6-57,0-1 0,0 1 0,0-1 0,0 1 0,0-1 0,0 1 0,1-1 0,-1 1 0,0-1 0,0 1 0,0-1 0,1 1 1,-1-1-1,0 0 0,0 1 0,1-1 0,-1 1 0,0-1 0,1 0 0,-1 1 0,0-1 0,1 0 0,-1 1 0,1-1 0,-1 0 0,1 0 0,-1 0 0,0 1 0,1-1 0,-1 0 0,1 0 0,-1 0 0,1 0 0,-1 0 0,1 0 0,-1 0 0,2 0 0,20 4 363,0-2-1,1 0 0,-1-1 1,27-4-1,8 2-135,-16 1-443,1-3 1,0-1 0,-1-1-1,0-3 1,0-1 0,-1-3-1,62-25 1,-98 35-36,1 0 0,-1 0 0,1 0 0,-1-1 0,0 1 0,0-1 0,0 0 0,-1 0 0,1-1 0,-1 1 0,6-8 1,-7 6-168,0 0 1,0 0-1,0 0 1,-1 0-1,1-1 1,-1 1-1,-1-1 1,1 1 0,-1-1-1,0-8 1,-2-38-1997,-9-1-167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5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368 1 1552,'0'0'8976,"-8"37"-6743,-2 10-1531,-49 185 2299,16-111-1848,-115 219 1,86-196-2455,69-139 827,-10 23-493,12-22-1084,33-50-5496,1 2 4245</inkml:trace>
  <inkml:trace contextRef="#ctx0" brushRef="#br0" timeOffset="1">230 790 3041,'0'0'10122,"88"188"-9138,-59-156-152,5-14-168,0-11-344,8-7-320,8 0-176,30-39-1344,-13-4-2409,-4-3-400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5.8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11 4969,'0'0'12995,"5"10"-15588,-35-31-4480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6.1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8378,'0'0'12498,"0"128"-12313,12-100-185,9 18-841,-4-7-3640,-8-7-5281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7.7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0 4593,'0'0'8026,"0"25"-7778,0 4 168,0 10 200,0 10-280,0 43-336,0-10-1184,-4-8-3425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5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5825,'0'0'9866,"48"-5"-9222,156-18-249,-162 17-296,-1-2 1,44-16-1,-66 18-82,0 0-1,1 2 1,0 0 0,0 1 0,31-1 0,-49 4 167,-3 46 2621,-11 63 0,-15 42-1363,12-80-2804,-9 133 0,23-136-2822,1-19-2407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9.3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403 1 6273,'0'0'7657,"-28"0"-7289,-90 7-131,112-7-226,1 1 1,-1 0-1,1 0 0,0 0 0,-1 1 1,1 0-1,0 0 0,0 0 1,0 1-1,0-1 0,1 1 0,-1 0 1,1 1-1,0-1 0,0 1 0,-7 8 1,-1 0 13,-2 1 18,1 1 0,0 1 0,0 1 0,2 0 0,-16 27-1,23-33-14,-1-1-1,2 1 0,-1 0 0,1 1 0,1-1 1,0 0-1,0 1 0,1-1 0,0 1 1,1 0-1,1-1 0,1 13 0,0-15-25,0-1 1,1 0-1,0 0 0,0 0 0,1 0 0,0-1 0,0 0 0,1 1 0,-1-1 0,1-1 0,0 1 1,12 8-1,-10-8-26,-1 0 1,0 1-1,0 0 0,0-1 1,-1 2-1,0-1 1,0 1-1,-1-1 0,0 1 1,5 12-1,-7-5-111,0 1 1,-1 0-1,-1 31 0,-1-19-79,1-20 151,-2 1 1,1-1-1,-1 1 1,0-1-1,-1 0 1,0 0-1,0 0 1,-1 0-1,0-1 1,-1 1-1,1-1 1,-1 0-1,-1 0 1,-5 6-1,1-3 101,0 1-1,-1-2 1,1 0 0,-2 0 0,1-1-1,-1 0 1,-23 10 0,34-17 52,5-1-196,32-1-136,-14 0 128,-1 1-1,1 1 1,0 0-1,34 8 1,-51-7 115,1-1 1,-1 1 0,0 0 0,0 0 0,0 0 0,0 1 0,-1 0 0,1 0 0,-1 0 0,1 1 0,-1-1 0,0 1-1,0 0 1,-1 0 0,1 0 0,-1 1 0,0-1 0,0 1 0,0 0 0,-1 0 0,0 0 0,0 0 0,3 9-1,-2 3 170,-1 0 0,0-1 0,-2 1 0,0 24 0,-1-8 212,0-16-204,-1 0 1,-1 0-1,-1-1 0,0 1 1,-1-1-1,-1 0 0,0 0 0,-12 20 1,67-109-8457,-15 17 4202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2.8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0 4409,'0'0'6833,"-34"22"-6841,34-8-1224,-4 0-2417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4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516 10 5905,'0'0'9252,"-23"-2"-8884,-75-5-238,92 6-126,1 1 0,0 1 0,-1-1 0,1 1 0,0 0 0,-1 0 0,1 1 0,0-1 0,0 1 0,0 0 0,0 0 0,0 1 0,1 0 0,-1 0 0,-6 5 0,-3 2 12,-47 31 10,2 2-1,-74 72 0,130-112-43,-1-1 1,1 1-1,0 0 0,0 1 0,1-1 0,-1 0 0,1 1 0,-1-1 0,1 1 0,0 0 0,0 0 0,1 0 0,-1 0 0,1 0 0,0 0 0,0 0 1,-1 7-1,3-9-19,-1-1 1,0 1 0,0-1 0,1 0-1,-1 0 1,1 1 0,-1-1-1,1 0 1,0 0 0,0 0 0,-1 1-1,1-1 1,0 0 0,0 0 0,0 0-1,0-1 1,0 1 0,0 0-1,0 0 1,0 0 0,1-1 0,-1 1-1,0 0 1,0-1 0,3 1 0,36 10-177,-32-10 130,23 5-47,-21-5 98,-1 0 0,1 1-1,-1 0 1,1 0-1,-1 1 1,0 0-1,0 1 1,0 0 0,9 6-1,-16-8 25,0 1 0,-1 0 0,1 0-1,0 0 1,-1 0 0,0 0 0,1 0-1,-1 0 1,0 0 0,-1 0 0,1 1-1,0-1 1,-1 0 0,0 1 0,0-1-1,-1 7 1,1-3 3,0 0 0,-1 0 0,0 0 0,-1 0-1,0 0 1,0-1 0,-4 9 0,-2-1-22,-1-1 0,-18 20 0,18-22 3,0 0 0,1 0 0,0 1 0,-7 13 0,15-23-25,-1-1 0,0 1 0,1-1 0,-1 1 0,1 0 0,-1-1 0,1 1 0,0 0 0,0-1 0,0 1 0,0 0 1,0-1-1,0 1 0,0 0 0,1-1 0,-1 1 0,0 0 0,1-1 0,0 1 0,-1-1 0,1 1 0,1 1 0,1 2 17,1-1-1,-1-1 1,1 1-1,0 0 1,7 4-1,12 12 67,-17-12 49,0 0 1,0 0 0,-1 1 0,-1 0 0,1 0-1,-1 0 1,-1 1 0,0-1 0,0 1-1,-1 0 1,2 17 0,0 14 304,-4 63-1,0-58-351,1 10 207,-1-18-1539,0-26-3826,7-46 1827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4.3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0 4265,'0'0'10698,"-9"192"-8625,9-114-793,0 3-312,0 0-408,0-3-208,0-7-152,-4-11-200,4-14-176,-4-10-1504,4-8-1553,0-14-2208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4.6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1 7466,'0'0'7961,"-51"163"-8897,39-142-1072,3-7-2233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5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110 1 4921,'0'0'9054,"14"6"-8805,46 24-307,-58-29 33,0 0 1,0 1-1,-1-1 1,1 0-1,-1 1 1,1-1-1,-1 1 1,0-1-1,0 1 1,0 0-1,1-1 0,-2 1 1,1 0-1,0 0 1,0 0-1,0 0 1,-1 0-1,1 0 1,-1 0-1,0 0 1,1 0-1,-1 0 1,0 0-1,0 0 1,0 0-1,-1 4 1,0 4-140,1-4 78,-1 0-1,0 1 1,0-1-1,-1 0 1,0 0-1,0 0 1,0 0-1,-1 0 1,0 0-1,0-1 1,0 0-1,-7 8 0,-6 8-196,-34 30 0,25-26 128,14-12 77,-2-1 66,2 1 0,-14 18 0,22-27-22,1 0 1,-1 1-1,1 0 0,0 0 0,0-1 0,0 1 0,1 0 1,-1 0-1,1 1 0,1-1 0,-1 9 0,1-12 22,0-1-1,1 1 0,0-1 0,-1 1 1,1-1-1,0 1 0,0-1 0,-1 0 0,1 1 1,0-1-1,0 0 0,1 0 0,-1 0 1,0 0-1,0 0 0,1 0 0,-1 0 1,0 0-1,1 0 0,-1 0 0,1-1 1,-1 1-1,1-1 0,-1 1 0,1-1 0,2 1 1,48 8-8,-10-8 15,-32-1 12,0 0 1,1 0 0,-1 1 0,0 1 0,0 0 0,15 4 0,-23-5 4,0 1 1,-1-1-1,1 0 1,0 1-1,-1-1 1,1 1-1,-1-1 0,1 1 1,-1 0-1,0-1 1,0 1-1,0 0 1,0 0-1,0 0 1,0 0-1,-1 0 1,1 0-1,-1 0 1,1 0-1,-1 0 1,0 1-1,1 2 1,-3 56 140,1-45-183,0-8 16,-1 1 0,0-1 0,0 1 0,-1-1-1,0 0 1,-1 0 0,0 0 0,0-1 0,-10 14-1,-13 28 80,27-48-55,-1-1-1,1 1 1,-1 0-1,1 0 1,-1-1-1,1 1 1,0 0 0,-1 0-1,1 0 1,0-1-1,0 1 1,0 0-1,0 0 1,-1 0 0,1 0-1,0-1 1,0 1-1,1 0 1,-1 0-1,0 0 1,0 0 0,0 0-1,1-1 1,-1 1-1,0 0 1,1 0-1,-1-1 1,0 1 0,1 0-1,-1 0 1,1-1-1,-1 1 1,1 0-1,0-1 1,-1 1 0,1-1-1,0 1 1,-1-1-1,3 1 1,2 1-2,0-1 0,0 0 0,0 0 0,1 0 0,10-1 0,22 4 2,-37-4-4,0 0 1,0 1 0,0-1-1,0 0 1,0 1 0,0-1-1,0 0 1,0 1 0,0-1-1,0 1 1,0 0-1,0-1 1,-1 1 0,1 0-1,0 0 1,0-1 0,-1 1-1,1 0 1,0 0 0,-1 0-1,1 0 1,-1 0 0,1 0-1,-1 0 1,1 1-1,-1 0 53,0 1-1,0 0 0,0-1 0,-1 1 1,1-1-1,-1 1 0,1-1 0,-1 1 1,0-1-1,0 1 0,0-1 0,0 0 1,-1 0-1,1 1 0,0-1 0,-1 0 0,0 0 1,1 0-1,-1-1 0,0 1 0,0 0 1,0-1-1,0 1 0,-4 1 0,-8 7-42,-1-2 0,-26 12 0,22-11-21,6-3-584,-1-1-1,1 1 0,-1-2 0,0 0 1,-1-1-1,1 0 0,-21 0 0,12-2-3132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5.9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 4097,'0'0'15505,"18"-2"-13305,1-1-1600,-10 1-318,1 1 0,0 0 0,-1 0 0,1 1 0,0 0 1,0 1-1,-1 0 0,1 0 0,-1 1 0,17 5 0,-12-2-106,1 1 0,-1 1 0,-1 0-1,1 1 1,-1 0 0,-1 1-1,0 0 1,0 1 0,-1 0-1,0 1 1,0 1 0,-1-1-1,-1 2 1,0-1 0,-1 1 0,0 1-1,-1-1 1,-1 1 0,0 0-1,0 1 1,-2-1 0,0 1-1,-1 0 1,0 1 0,-1-1-1,0 23 1,-2-29-148,1-4-24,-1 1 0,1-1 1,-2 1-1,1-1 1,0 0-1,-1 1 0,0-1 1,0 0-1,-1 1 1,1-1-1,-1 0 0,0 0 1,-1 0-1,1 0 1,-1-1-1,0 1 0,-4 4 1,-28 25-63,-1-1 1,-2-2-1,-67 42 1,87-61 97,41-9-138,0-1-1,24-2 0,5-1 99,-23 0-1,1 0 1,36 6-1,-62-4-1,1 0 1,-1 0-1,-1 0 0,1 1 1,0-1-1,0 1 1,0 0-1,-1 0 1,1 0-1,-1 1 0,0-1 1,0 1-1,1 0 1,-2 0-1,1 0 1,0 0-1,-1 0 0,1 1 1,-1-1-1,0 1 1,0 0-1,0-1 1,-1 1-1,0 0 1,1 0-1,-1 0 0,1 6 1,-1-3 1,-1 0-1,1-1 1,-1 1 0,0 0 0,0 0-1,-1-1 1,0 1 0,0 0 0,-1-1-1,0 1 1,0-1 0,0 0 0,-1 0-1,0 1 1,0-2 0,-6 10 0,-14 13 44,-2-2 0,0 0 0,-33 23 0,-91 59 76,137-99-295,-1-1 1,0-1 0,-20 8-1,33-14 105,0-1-1,-1 0 0,1 0 0,0 0 1,-1 0-1,1 0 0,-1 1 1,1-1-1,0 0 0,-1 0 1,1 0-1,-1 0 0,1 0 0,0 0 1,-1 0-1,1 0 0,0-1 1,-1 1-1,1 0 0,-1 0 0,1 0 1,0 0-1,-1 0 0,1-1 1,0 1-1,-1 0 0,1 0 0,0-1 1,-1 1-1,1 0 0,0 0 1,0-1-1,-1 1 0,1 0 1,0-1-1,-1 0 0,0-18-2851,11-20-2874,13-13-1742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6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1 7490,'0'0'12925,"21"24"-12510,68 81-193,-78-93-230,-1 1-1,0-1 0,-1 2 0,-1-1 0,0 1 0,12 29 0,-16-27-136,-1-1-1,-1 0 0,0 1 0,-1 0 0,-2 20 0,1-21 89,-1-1-1,0 0 1,-1 0 0,-1 1-1,-9 25 1,-1-7-22,-19 34 1,26-57 76,1 0-43,1 0 0,0 0 0,0 0 0,1 0 0,0 1 0,1-1 0,0 1 0,0 0 0,1 17-1,1-28 4,0 1-1,1 0 0,-1-1 0,1 1 0,-1 0 0,1-1 0,-1 1 1,1 0-1,-1-1 0,1 1 0,-1-1 0,1 1 0,0-1 0,-1 1 1,1-1-1,0 0 0,-1 1 0,1-1 0,0 0 0,0 0 0,-1 1 0,1-1 1,0 0-1,0 0 0,0 0 0,-1 0 0,1 0 0,1 0 0,31 1-553,-27-2 368,-1 1 134,47-3-942,-49 3 1013,0-1 0,0 0 0,0 0 0,-1 0 0,1 0 0,0 0 0,0-1 0,-1 1 0,1-1 0,0 0 0,-1 0 0,0 0 0,1 0 0,2-3 0,-9 18 677,0 0 0,1 1 0,-2 25 0,2 7 66,1 0 0,3 0 0,1 0 0,17 90 0,-13-103-520,4 60 0,-9-81-185,-1 1 0,-1-1 0,0 0 0,-1 0 0,0 0 0,0 0 0,-2-1 0,-6 19 0,2-16-109,0-1 0,-1 0 0,-1 0-1,0-1 1,0 0 0,-1-1 0,0-1 0,-1 1 0,-1-2 0,1 1-1,-20 9 1,-10 4-2123,-2-2 1,-62 22-1,-4-8-6260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19.6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 7482,'0'0'8643,"0"33"-7284,0 206 1435,2-133-918,0-31-503,-10 104 1,7-174-1388,0 1-1,0 0 0,0-1 0,0 1 0,-1-1 0,0 0 1,0 0-1,-3 6 0,5-30-4493,1 6 2572,1 0 1,1 0-1,8-25 0,13-25-5516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0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6769,'0'0'6399,"19"2"-5688,-3-2-498,-8 0-112,-1 0-1,0 1 1,0 0 0,0 0 0,0 0 0,0 1 0,0 0-1,0 0 1,0 1 0,-1-1 0,1 2 0,-1-1-1,11 8 1,-11-7 79,-1 0 0,0 0-1,0 1 1,0-1-1,-1 1 1,1 0-1,-1 0 1,0 1 0,-1-1-1,1 1 1,-1 0-1,0 0 1,-1 0 0,1 0-1,-1 0 1,-1 0-1,1 1 1,-1-1 0,0 1-1,0-1 1,-1 1-1,0 0 1,-1 7 0,0-1-118,-1 1 1,0-1 0,-1 0 0,0 1 0,-1-1 0,-1-1 0,0 1 0,-1-1 0,0 1 0,-10 12 0,6-7-13,0 1 1,1 0 0,-7 23-1,14-37-82,0 1-1,1 0 0,0-1 0,0 1 0,0 0 0,1 0 0,-1 0 0,2 0 0,-1-1 0,1 1 0,-1 0 1,3 7-1,-1-9 2,0 0 1,0 0 0,1 1 0,-1-1-1,1-1 1,0 1 0,0 0 0,0-1-1,0 1 1,1-1 0,-1 0 0,1 0-1,0-1 1,6 4 0,26 8-220,1 1-226,-36-14 465,0 0-1,0 0 0,1 0 0,-1 0 1,0 0-1,0 0 0,0 0 1,0 1-1,0-1 0,-1 0 1,1 1-1,0-1 0,0 1 1,-1-1-1,1 1 0,-1-1 0,0 1 1,1-1-1,-1 1 0,0 0 1,0 2-1,-1 31 75,1-12 144,2 38 0,-1-54-183,0 0 0,1-1 0,-1 1-1,1-1 1,1 1 0,-1-1 0,1 0 0,0 0-1,0 0 1,5 6 0,29 30-127,-24-28 56,21 29-1,-31-38 48,0 0-1,0 0 1,0 1-1,-1-1 1,0 1-1,0-1 1,0 1 0,-1 0-1,0 0 1,1 7-1,-1-3 16,0-1 0,-1 1-1,0 0 1,-1-1 0,0 1 0,-1 0-1,1-1 1,-2 1 0,1-1 0,-2 0-1,1 0 1,-1 0 0,0 0 0,-1-1-1,0 1 1,0-1 0,-8 7 0,-15 17-2,-50 40 0,8-7-2907,67-61 1359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1 741 2753,'0'0'11279,"10"-16"-10405,156-283 534,-166 299-1406,29-55 508,3 1 1,2 1 0,59-69 0,-82 109-463,1 1 1,0 0 0,1 1-1,0 0 1,1 1-1,0 0 1,1 1 0,0 1-1,0 0 1,1 1-1,0 1 1,0 0-1,1 2 1,-1-1 0,1 2-1,0 0 1,29 0-1,-37 2 65,1 1-1,-1 1 0,1-1 1,-1 2-1,1-1 0,-1 1 1,0 1-1,0-1 0,0 2 0,0-1 1,0 1-1,-1 1 0,1-1 1,-1 1-1,0 1 0,-1-1 1,1 2-1,8 8 0,84 105 1275,12 11-613,-100-118-750,0-2 0,1 0 0,1-1 0,0 0 0,1-1 0,-1 0 0,30 11 0,-31-15 1,1-1 1,-1-1-1,1 0 1,0-1-1,0 0 1,0-2-1,0 1 0,0-2 1,1 1-1,-1-2 1,-1 0-1,1-1 1,0 0-1,0-1 1,-1-1-1,0 0 1,0-1-1,0 0 1,-1-1-1,15-10 1,-8 0-122,-1 0 0,-1-1 0,-1-1 0,0-1 1,-2 0-1,0 0 0,-1-2 0,-1 0 1,-2 0-1,10-28 0,-5-2-3670,-15 48 2536,0 0-1,0 1 1,0-1 0,0 0 0,0 0-1,-1 0 1,-1-5 0,-5-2-7339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0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7578,'0'0'3880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7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1 908 4881,'0'0'8827,"1"-11"-7841,5-71 1123,-6-93 1,3-56-1598,0 205-500,1 0 0,1 1-1,1 0 1,1 0 0,1 0-1,15-29 1,-15 36-13,2 1 0,0 0 0,0 0 0,2 1 0,0 1 0,1 0 0,0 0 0,30-23 0,-36 33-13,1 1 0,0 0 1,-1 0-1,2 0 1,-1 1-1,0 1 1,1-1-1,-1 1 1,1 1-1,0 0 1,-1 0-1,1 0 1,0 1-1,0 1 1,12 1-1,-16-1 12,0 0-1,1 1 0,-1 0 0,0 0 0,0 0 0,-1 1 1,1-1-1,0 1 0,-1 0 0,0 0 0,0 1 1,0-1-1,0 1 0,0 0 0,0 0 0,2 5 0,5 6 49,-2-1 0,1 2-1,10 25 1,-8-11 162,-1 0-1,-2 0 0,-1 1 1,-2 0-1,5 49 0,-7 159 1464,-4-147-1572,-4-75-611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8.2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7186,'0'0'10842,"269"14"-10490,-198-14-232,-8 0-120,-8 0-680,-5-4-1521,-12 1-1015,-22 3-2041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8.5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6337,'0'0'10859,"252"95"-12556,-176-95-1887,-13 0-3522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9.1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509 0 7042,'0'0'10879,"-12"3"-10531,9-2-333,-6 1 6,-1 0 1,1 1-1,0 0 1,0 1-1,0 0 1,0 0-1,1 1 1,-16 11-1,-8 10-17,-41 31 37,3 2 0,-108 119 0,173-173-45,-27 40-191,31-43 177,0 0 0,0 0 0,0 1-1,0-1 1,0 0 0,1 1 0,-1-1 0,1 0 0,-1 1 0,1-1 0,0 1-1,0-1 1,0 1 0,0-1 0,1 1 0,-1-1 0,1 0 0,-1 1 0,2 2 0,-1-4-17,1 1 0,-1-1 0,1 1 0,-1-1 0,1 0 0,0 1 0,0-1 0,0 0 0,0 0 0,0 0 0,0-1 0,0 1 0,0 0 1,0-1-1,0 1 0,0-1 0,0 0 0,0 0 0,1 1 0,2-2 0,5 2-132,45 5-815,-42-6 661,-1 1-1,0 0 1,1 1 0,-1 0-1,0 1 1,0 0 0,20 9 0,-30-10 313,1 0 0,-1 0 0,0 0 0,1 0 0,-1 1 0,0-1 0,0 1 0,-1 0 0,1-1 0,-1 1 0,1 0 0,-1 0 0,0 0 0,0 0 0,0 0 0,0 0 0,0 0 0,-1 0 0,0 0 0,1 1 0,-1-1 0,0 0 0,-1 5 0,0-1 156,1 1-1,-2 0 0,1-1 0,-1 1 0,0-1 1,-1 0-1,1 1 0,-6 8 0,-35 46 1241,28-42-1175,1 0 0,-12 23 0,25-42-279,0 0 1,0 1-1,1-1 0,-1 0 0,1 0 0,-1 1 1,1-1-1,-1 0 0,1 1 0,0-1 0,0 0 1,-1 1-1,1-1 0,0 1 0,0-1 0,0 0 1,1 1-1,-1-1 0,0 1 0,0-1 0,1 0 0,-1 1 1,1-1-1,-1 0 0,1 0 0,0 1 0,-1-1 1,1 0-1,0 0 0,0 0 0,0 0 0,1 2 1,3 0 110,0 0 0,0 0 0,1-1 0,-1 1 1,1-1-1,8 2 0,19 9-31,-26-10-1,-1 1 0,1 0 0,-1 1 0,0-1 1,0 1-1,0 1 0,-1-1 0,0 1 1,0 0-1,0 0 0,-1 0 0,0 0 0,0 1 1,-1 0-1,0 0 0,0 0 0,0 0 1,-1 0-1,0 1 0,0-1 0,-1 1 1,0-1-1,0 1 0,-1 14 0,0-6 71,0-6 20,1 1-1,-1 0 0,-1 0 0,0 0 1,0-1-1,-1 1 0,0 0 0,-1-1 1,-1 0-1,1 1 0,-7 11 0,-4 2 154,8-13-252,1-1 1,-1 0 0,-1 0-1,0 0 1,-1-1 0,-9 9-1,20-28-2336,5-15 769,2 0-1,1 1 1,15-26 0,16-16-2307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9.4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1 4281,'0'0'16115,"-4"38"-14828,-10 125-453,6-5 134,-8 29-1612,22-204-6226,23-54-10,3 6 982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29.9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3969,'0'0'14471,"29"-2"-13611,95-2-202,-118 4-593,0 0 1,0 0 0,0 1 0,-1 0 0,1 0-1,0 1 1,0 0 0,-1 0 0,1 0 0,6 4 0,-8-4-25,-1 0 0,0 1 0,0-1 0,0 1 0,0 0 1,-1 0-1,1 0 0,-1 0 0,0 0 0,0 1 1,0-1-1,2 5 0,0 3 34,-1 0-1,-1 1 1,0-1 0,0 1 0,-1 0-1,-1-1 1,0 19 0,-1-11-23,-1-1-40,0 0 0,-2 0 0,0 0 0,-1-1 0,-1 1 0,-1-1 0,0-1 0,-15 25 0,-2 9-6,13-25-4,1-7-1,2 0 0,0 0-1,1 0 1,1 1 0,1 0 0,1 0 0,0 0-1,-1 27 1,5-45-11,0-1-1,0 1 0,0 0 1,0-1-1,0 1 1,1 0-1,-1-1 1,0 1-1,0-1 1,0 1-1,1-1 1,-1 1-1,0 0 1,1-1-1,-1 1 1,0-1-1,1 1 1,-1-1-1,1 0 1,-1 1-1,0-1 1,1 1-1,-1-1 1,1 0-1,0 1 0,-1-1 1,1 0-1,-1 1 1,1-1-1,1 0 1,19 1-116,-15-1 81,6 1-71,-1-1 1,1 0-1,0-1 1,0 0-1,0-1 1,-1 0-1,1-1 1,-1 0-1,1-1 1,-1 0-1,15-9 1,-11 5-79,-10 6 104,0 0-1,-1 0 0,1-1 1,-1 1-1,0-1 0,1 0 1,-2-1-1,1 1 0,0-1 1,-1 1-1,1-1 0,2-5 1,-5 8 220,-8 4 712,1 2-699,0 0 1,0 1-1,1-1 0,0 1 0,0 0 1,0 0-1,1 1 0,0-1 1,0 1-1,1 0 0,0 0 1,0 0-1,1 1 0,-1-1 1,2 1-1,-2 10 0,-1 14 457,1 1-1,4 54 1,0-36-269,7 305 401,-8-345-780,-1 0 0,0 0-1,-1 0 1,-1 0 0,1-1-1,-2 1 1,-8 19 0,-21 34-3297,21-44 928,4-3-3259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0.2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1 4217,'0'0'17468,"-63"39"-27511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0.5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7570,'0'0'11866,"310"0"-9617,-117 0-425,59 0-48,46 0-383,-21 0-585,-59 0-248,-67 0-272,-50 0-152,4 4-136,0-1-1064,8 15-1297,-37-4-2216,-39 0-3920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0.8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18500,'0'0'2793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4:5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4025,'0'0'12743,"26"-6"-10435,320-51 3215,422-23-1675,-379 43-3673,-365 34 148,2 0-2381,-29 6-217,-16 6-878,-37 16-5465,-9 3-2863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1.9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0 7354,'0'0'12901,"0"3"-11930,0 433 3950,-4-538-19831,4 59 6450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4.1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 2881,'0'0'9698,"0"-14"-15548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4.4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0 0 3233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4.8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68 3233,'31'-68'19063,"-29"88"-15863,-1 11-5610,-1-15 4295,-1 120 495,14 337 2142,-5-407-4021,10 155-108,-17-228-1228,0 0 0,1 1 0,0 0 1,0-1-1,1 1 0,6-11 0,-1 2-3522,1-1 0,16-18 0,5-3-6926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5.1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39 14115,'0'0'18652,"0"4"-19628,0-25-3129,-8-1-4889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5.4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6769,'0'0'18060,"222"18"-16811,-142-7-185,0-1-176,-9 1-320,-8-4-336,-9-3-88,-12-1-144,-8-3-688,-26 0-2249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4.3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 9802,'0'0'4929,"226"-21"-3833,-116 18 737,20-5-361,8 1-760,5 0-376,-5 4-168,-12-1-168,-17 4 0,-12 0-1008,-13-7-1720,-26 4-2346,-24-5-2735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4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15611,'0'0'4841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9.0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15195,'0'0'6802</inkml:trace>
  <inkml:trace contextRef="#ctx0" brushRef="#br0" timeOffset="1">67 273 10498,'0'0'2505,"-8"0"-1777,0 0-560,-5 0-168,0 0-5097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38.1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290 18 6169,'0'0'7507,"0"-3"-6761,0-12 1197,0 18-1072,-1 16-269,0 1 1,-2-1-1,-1 1 1,0-1 0,-1 0-1,-1 0 1,-15 30-1,-73 120-296,75-137-114,-25 36-86,23-39-97,2 1-1,-27 60 1,46-90-23,0 0 0,-1 1-1,1-1 1,0 0-1,0 1 1,0-1 0,0 1-1,-1-1 1,1 0 0,0 1-1,0-1 1,0 1 0,0-1-1,0 0 1,0 1 0,0-1-1,0 1 1,0-1 0,0 1-1,0-1 1,0 0 0,1 1-1,-1-1 1,0 1 0,0-1-1,0 0 1,0 1 0,1-1-1,-1 0 1,0 1 0,0-1-1,1 0 1,-1 1 0,0-1-1,1 0 1,-1 0 0,0 1-1,1-1 1,0 0 0,17 2-168,-9-2 205,296 3 76,-202-3-66,135-16 27,-5 0 650,-232 16-624,-1 0 0,1 0 1,0 0-1,-1 0 1,1 0-1,0 0 0,-1 0 1,1 0-1,0 0 1,-1-1-1,1 1 0,0 0 1,-1 0-1,1 0 0,0-1 1,-1 1-1,1 0 1,-1-1-1,1 1 0,-1-1 1,1 1-1,-1-1 1,1 1-1,-1-1 0,1 1 1,-1-1-1,1 0 1,-1 0 46,0 0 1,0 0 0,-1 0 0,1 1 0,0-1 0,0 0-1,-1 0 1,1 0 0,0 0 0,-1 0 0,1 0 0,-1 1-1,1-1 1,-1 0 0,1 0 0,-1 1 0,1-1 0,-1 0-1,0 1 1,1-1 0,-1 1 0,-1-2 0,-27-20 712,-41-24-1,-7-3-752,-180-148 61,134 89-1797,11-8-4691,94 93-2545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67 546 1616,'0'0'4444,"-8"1"-3486,-4 2-468,-34-1 13654,46-3-13906,5-10 1854,12-18-2703,-17 29 701,49-71-19,2 1 0,4 4 1,3 1-1,82-71 0,-122 120-62,1 2-1,0 1 1,27-15-1,-35 22-19,0 2 0,0-1 0,1 1 1,-1 1-1,1 0 0,0 1 0,0 0 0,13 0 0,-13 2 17,-1 0 1,0 0-1,1 2 1,-1-1-1,0 1 1,0 1-1,0 0 0,11 5 1,-2 1 78,-1 2 0,0-1 1,22 19-1,19 14 158,1-2 0,104 49 0,-136-77-172,0-1 0,1-2 0,0-1 1,0-2-1,1 0 0,0-2 0,0-2 0,54 0 0,-76-4-52,-1-1-1,1 1 0,0-2 0,-1 1 0,0-1 0,1-1 1,-1 1-1,0-1 0,-1-1 0,1 1 0,-1-2 0,0 1 1,0-1-1,-1 1 0,1-2 0,-1 1 0,0-1 0,-1 0 1,7-12-1,-3 6-359,-1-1 1,-1 1 0,0-2 0,6-20-1,-9 23-683,-1 0 0,0-1 0,-1 0 0,0 1 0,0-16 0,-2 27 633,0-1 1,0 1-1,0-1 1,0 1 0,0-1-1,0 1 1,-1-1 0,1 1-1,0-1 1,-1 1-1,1-1 1,-1 1 0,0-2-1,-20-10-5357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0.4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 8314,'0'0'10450,"23"-3"-9380,-1-1-832,3-1 14,0 2-1,1 0 1,0 1-1,36 3 1,-36 3-45,0 0 0,45 13 0,-58-12-163,0-1-1,-1 1 0,0 1 0,0 0 0,0 1 0,-1 0 1,14 12-1,-20-14-38,-1-1 1,-1 1-1,1 0 1,-1 0-1,1 0 0,-1 1 1,-1-1-1,1 1 1,-1-1-1,0 1 1,0 0-1,-1 0 1,1 0-1,-2 0 1,1 0-1,0 0 0,-2 11 1,1-4 26,-2 1 1,1-1-1,-2 0 1,0 0-1,0 0 0,-2 0 1,-6 16-1,-6 3 47,-1 0 0,-35 47-1,-54 53 20,10-28-49,83-90-44,-2 0 1,1-2-1,-2 0 0,-31 17 1,31-20-358,41-19-95,213-70-275,-207 73 681,0 1 0,0 1 0,0 1 0,0 2 0,1 2 0,42 3 1,-69-2 31,0 0 1,1 0 0,-1 0-1,0 0 1,0 0-1,0 1 1,0 0 0,0 0-1,0 0 1,0 0 0,0 1-1,-1 0 1,0-1 0,1 1-1,-1 0 1,0 1 0,3 3-1,-2-1 57,0 1 0,-1-1 0,1 1 0,-1 0 0,-1 0-1,1 0 1,-1 0 0,0 0 0,1 13 0,-2-7 105,0 0 0,-1 0-1,0 0 1,-1 0 0,-1 0 0,0 0 0,-1 0 0,0-1 0,-1 1 0,0-1 0,-10 20 0,0-10 82,0-1 0,-2-1 0,-1 0 0,0-1 0,-31 27 0,-46 28-84,29-28-3621,-13 11-7640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0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10914,'0'0'11283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3153,'0'0'14268,"0"4"-11275,-2 44 4106,-1-23-6282,-2 0 0,-11 42 0,-6 3-17,-40 148 775,53-176-1635,1 0 0,2 1 1,0 54-1,6-89-332,0-1 0,1 0 0,0 0 0,0 0 0,3 12 0,-3-16-66,0-1 0,1 1 0,-1 0 0,0-1 0,1 1-1,-1-1 1,1 0 0,0 0 0,3 3 0,17 7-9490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7138,'0'0'7704,"13"13"-6308,-7-6-1215,12 13 301,1-2 0,1 1 1,27 18-1,-42-34-406,20 15 253,0 0 0,24 25 0,-43-37-320,0 0 0,0 1 0,-1-1 0,0 1 0,0 0 0,0 1 0,-1-1 0,0 1 0,-1 0 0,0 0 0,0 0 0,3 16 0,-5-16-92,0 1-1,0 0 1,0 0-1,-1 0 1,-1 0-1,0 0 1,0-1-1,0 1 1,-1 0 0,0 0-1,-1-1 1,0 0-1,-1 1 1,1-1-1,-1 0 1,-1-1-1,0 1 1,0-1-1,0 0 1,-1 0-1,0 0 1,0-1 0,-14 11-1,-17 11 23,-2 0 0,0-3 0,-2-1-1,0-2 1,-1-2 0,-59 19 0,84-35 160,24-5-129,-1 1 0,1-1 0,-1 1 0,1 0 0,7 1 1,16 1 53,39-6 50,-1-2-1,97-23 1,-15 2-150,271-34-3431,-232 36-2018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9002,'0'0'8888,"33"28"-8246,109 92-325,-77-61-194,-34-19-55,-28-34-136,0 0 0,0 0 0,-1 1 0,0-1 0,0 1 0,0-1 0,-1 1 0,0-1 0,0 1 0,-1 0 0,1-1 0,-2 1 0,1 0 0,-1 0 0,0-1 1,0 1-1,-1-1 0,1 1 0,-2-1 0,1 1 0,-1-1 0,0 0 0,0 0 0,0-1 0,-1 1 0,0 0 0,0-1 0,-1 0 0,1 0 0,-10 7 0,-23 14-255,-1-1 0,-63 29 1,88-44 297,20-4-112,26-4-34,-27-1 230,270 3 531,-273-4-577,1 0 0,-1 0 0,0 1 0,0-1-1,0 1 1,0-1 0,0 1 0,0 0 0,0 0 0,0 1 0,-1-1 0,1 0 0,0 1 0,4 3 0,-6-4-1,0 1 1,0-1-1,-1 1 1,1 0-1,0-1 1,-1 1 0,1 0-1,-1-1 1,1 1-1,-1 0 1,0 0-1,0 0 1,0-1-1,0 1 1,0 0-1,0 0 1,0-1-1,-1 1 1,1 0-1,-1 0 1,1-1 0,-1 1-1,0 0 1,1-1-1,-1 1 1,0-1-1,0 1 1,-1 1-1,-10 13-77,0-1-1,0 0 1,-2-1 0,0-1-1,0 0 1,-27 18 0,39-30 45,-283 203-6088,135-114-352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5225,'0'0'8738,"-21"28"-8371,4-4-313,-24 33 82,-42 80 0,-41 69-183,6-10-282,113-188 304,0 0 1,1 0-1,1 0 0,-1 0 0,1 1 0,1 0 0,-1-1 0,0 11 0,3-18 10,0 0 0,0 0 0,-1 0 0,1 0-1,0 0 1,0 0 0,0-1 0,1 1 0,-1 0-1,0 0 1,0 0 0,0 0 0,1 0 0,-1-1-1,0 1 1,1 0 0,-1 0 0,0 0 0,1-1-1,-1 1 1,1 0 0,0-1 0,-1 1 0,2 1-1,24 3-111,-24-4 125,237 4 336,-150-6-225,-34-2-41,106-19-1,-56 5-792,-100 17 517,-5 0 103,1 0 0,0 0-1,-1 0 1,1 0 0,-1 0 0,1 0 0,-1 0 0,1 0 0,0 0 0,-1 0 0,1 0 0,-1 0 0,1 0 0,-1 0 0,1-1 0,-1 1 0,1 0 0,-1 0 0,1-1 0,-1 1 0,1 0 0,-1-1 0,1 1 0,-1 0 0,1-1 0,-1 1 0,0-1 0,1 1 0,-1-1 0,0 1 0,0-1 0,1 1 0,-1-1 0,0 1 0,0-1 0,1 1-1,-1-1 1,0 1 0,0-1 0,0 0 0,0 1 0,0-1 0,0 1 0,0-1 0,0 0 0,0 1 0,0-1 0,-1 1 0,1-1 0,0 1 0,0-1 0,0 1 0,-1-1 0,1 0 0,-4-15-3037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4529,'0'0'2801,"-50"244"-1393,20-134-112,1-7-400,4-4-528,8-14-368,17-11-440,8-21-1080,22-28-1897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6185,'0'0'6047,"12"38"-4676,44 122-282,-42-124-445,33 57 0,-40-82-545,0 1 0,-1 0 1,-1 0-1,1 0 0,-2 1 0,0 0 1,0 0-1,-2 0 0,1 0 0,0 15 1,-2-11-78,-1 0 0,0 1 1,-1-1-1,-5 25 1,4-36-59,0 0 1,0 0-1,0 0 1,-1 0 0,0-1-1,0 1 1,0-1-1,-1 0 1,1 0-1,-1 0 1,-1 0 0,1 0-1,-1-1 1,0 0-1,-7 6 1,5-7-197,1 1 0,-1 0 0,0-1 0,0-1 0,0 1 0,0-1 0,-1 0 0,1-1 0,0 1 0,-1-2 1,1 1-1,-1-1 0,-14-1 0,12 0-337,0-1 0,1 0 0,-1 0 0,1-1 0,0 0 1,0-1-1,0 0 0,0 0 0,1-1 0,-9-6 0,-31-29-3774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5169,'0'0'4153,"273"-32"-2793,-181 32-311,46 0-873,-24 14-176,-22 1-3921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1760,'0'0'11902,"-26"21"-11108,-3 0-597,4-3 31,0 1 0,1 1 1,2 2-1,-41 46 0,32-27 213,1 2-1,2 0 1,-26 54 0,43-74-344,1 1 0,1 0 1,1 1-1,2 0 1,0 0-1,1 0 0,2 1 1,-1 30-1,4-51-105,-1 0 1,2-1-1,-1 1 0,0 0 0,1-1 1,0 1-1,0-1 0,1 1 0,-1-1 0,1 1 1,0-1-1,0 0 0,4 7 0,-3-8-12,0-1 0,0 1 1,0 0-1,1-1 0,-1 0 0,1 0 0,0 0 0,-1 0 0,1 0 1,0-1-1,0 1 0,0-1 0,0 0 0,0-1 0,6 1 1,12 2-46,0-1 1,0-2 0,0 0 0,0-1 0,0-2 0,-1 0 0,1-1 0,-1-1 0,1-1 0,-2-1-1,1-1 1,-1-1 0,0 0 0,-1-2 0,20-13 0,41-34-797,-72 52 681,0-1 1,-1 0 0,0-1 0,0 1 0,-1-1-1,1-1 1,5-11 0,-11 18 129,0 0 1,0 1-1,0-1 0,0 0 1,-1 0-1,1 0 1,-1 0-1,1 0 1,-1 0-1,0-1 0,0 1 1,0 0-1,0 0 1,0 0-1,-1-3 1,1 3 14,-1 1 1,1 0 0,-1 0 0,0 0-1,1 0 1,-1 0 0,0 0 0,0 0-1,0 0 1,0 0 0,0 0 0,0 1-1,0-1 1,0 0 0,0 1 0,0-1-1,0 1 1,0-1 0,-2 0 0,-6-1-194,1 1 0,-1-1 1,0 1-1,0 1 0,-16 1 0,8-1-212,5 0 94,-48 4-1719,56-3 1743,0 0-1,0 0 1,-1 1-1,1-1 1,0 1-1,0 0 1,1 0-1,-1 1 0,0-1 1,1 1-1,-6 4 1,-1 5-2197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0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3345,'0'0'6290,"8"-16"-4967,0 0-834,0 0-1,11-16 1,-17 30-339,1 0 0,-1 0 1,0 0-1,1 1 0,-1-1 0,1 1 0,-1-1 0,1 1 1,0 0-1,-1 0 0,1 0 0,0 0 0,0 0 1,0 1-1,0-1 0,0 1 0,0 0 0,0 0 0,0 0 1,0 0-1,3 1 0,13-1 811,233-34 5021,-1-11-3364,79-12-1983,4 25-297,-119 31-471,-141 1-4913,-100 0-911,-10 0-1943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1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4897,'0'0'10002,"27"5"-9156,169 33 22,-152-31-675,-18-5-139,-1 2 0,0 1 0,0 1 1,0 1-1,-1 1 0,27 13 0,-48-19-12,1 1 0,-1-1 0,0 0 0,0 1 0,0 0 1,0 0-1,-1 0 0,1 0 0,-1 0 0,0 0 0,0 0 0,0 1 0,0-1 0,0 1 0,1 4 0,-2-1 80,1 0-1,-1 0 0,0 0 1,0 0-1,-1 0 0,0 0 0,-1 13 1,-4 6 30,-1 0 1,-1-1 0,-15 38 0,19-57-238,-65 167-5003,38-107-2129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270 399 6361,'0'0'5946,"0"-18"-5450,12-239 121,-11 251-534,-2 0-1,1 0 0,0 0 0,-1 0 1,0 0-1,-1 0 0,1 0 1,-1 0-1,0 0 0,-1 1 1,-5-12-1,5 14-24,0 0 0,0 0 0,0 0 1,0 0-1,0 0 0,-1 1 0,1-1 0,-1 1 1,1 0-1,-1 0 0,0 0 0,0 1 0,0 0 1,0-1-1,0 1 0,0 0 0,-8 0 0,1-1-16,0 1 0,0 1 0,0-1 0,0 2 0,0-1 0,0 2 0,-12 2 0,18-3-39,0 1-1,0 0 0,1 0 0,-1 0 1,1 1-1,-1 0 0,1 0 1,0 0-1,0 0 0,0 0 0,0 1 1,1 0-1,-1 0 0,1 0 0,0 0 1,-4 9-1,4-9-1,1 1 0,0 0 0,1 0 0,-1 0 0,1 0 0,0 0 0,0 0 0,1 0 0,0 10 0,0-12 5,0 1 0,0-1 0,1 0 0,-1 1 0,1-1 0,0 0 0,0 0 0,0 0 0,0 0 0,1 0 0,-1 0 0,1 0 0,0 0 0,0 0 0,0-1 0,4 5 0,11 5 95,1 0-1,1-2 0,0 0 1,31 11-1,-10-4-30,-29-12-52,24 11-16,0 0 0,55 38 0,-81-48-47,-2 0 0,1 0 0,0 0 1,-1 1-1,-1 0 0,1 1 0,-1 0 0,0 0 0,-1 0 0,0 0 1,0 1-1,-1 0 0,0 0 0,0 0 0,-1 0 0,2 11 0,-3-10-45,-1 0 0,0 1 0,-1-1-1,0 0 1,0 1 0,-1-1 0,0 0 0,-4 14-1,3-17 62,-1-1 0,0 1 0,1-1 0,-2 1 0,1-1-1,-1 0 1,0-1 0,0 1 0,-1-1 0,0 1 0,0-1 0,-10 7-1,2-3 36,0 0 0,-1-1 0,0-1-1,0 0 1,0-1 0,-1 0-1,0-2 1,-32 7 0,6-5 251,0-2 0,-51-2 0,90-2-230,0 1-1,-1-1 1,1 0-1,-1 0 1,1 0-1,-1-1 1,1 1-1,0-1 1,-1 1-1,1-1 0,0 0 1,-1 0-1,1 0 1,0 0-1,0 0 1,0 0-1,0-1 1,0 1-1,0-1 1,0 1-1,0-1 1,1 0-1,-1 0 1,-1-2-1,1-2 9,0 1-1,0-1 1,1 1 0,0-1-1,0 0 1,1 0 0,0 1-1,0-1 1,1-10 0,0 9-54,0 0 1,0 1 0,0-1 0,1 0 0,0 0 0,1 1 0,0 0 0,0-1 0,0 1-1,1 0 1,-1 0 0,10-9 0,5-5-259,1 1-1,23-19 1,-28 26 74,64-50-2586,2 3 1,137-75 0,-208 129 2471,115-67-4298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349 290 2457,'0'0'12460,"5"-19"-11960,1-3-420,-2 9-42,0-1 0,-1 1 0,0-1-1,-1 0 1,-1 1 0,0-27 0,-2 34-42,0 1-1,1-1 0,-2 1 1,1-1-1,-1 1 1,1-1-1,-1 1 1,-1 0-1,1 0 1,-1 0-1,0 0 1,0 0-1,-1 1 1,1-1-1,-1 1 1,0 0-1,0 0 1,0 0-1,-1 1 1,1 0-1,-1 0 1,0 0-1,0 0 1,0 0-1,0 1 1,-8-2-1,6 1 5,-1 1 0,1 1 0,-1-1 0,1 1 0,-1 1-1,0-1 1,1 1 0,-1 1 0,0-1 0,1 1 0,-1 1 0,1-1 0,-1 1 0,1 1 0,0-1-1,0 1 1,0 0 0,0 1 0,-9 6 0,3 0 64,1 0 1,1 1-1,-1 1 0,2 0 1,-17 23-1,21-27 6,1 0 0,1 0 0,-1 1 0,1 0-1,1-1 1,-1 1 0,2 1 0,-1-1 0,1 0 0,1 1-1,-1 9 1,2-16-59,0-1 0,1 0 1,-1 0-1,1 0 0,-1 1 0,1-1 0,0 0 0,0 0 0,0 0 0,0 0 0,0 0 1,1 0-1,-1 0 0,1-1 0,-1 1 0,1 0 0,0-1 0,-1 0 0,1 1 0,0-1 0,0 0 1,0 1-1,0-1 0,0-1 0,0 1 0,0 0 0,0 0 0,4 0 0,8 3-6,0-1-1,0-1 1,20 2-1,-16-3 42,1 1-56,-1 1 1,0 0 0,0 1-1,0 1 1,20 9 0,-31-11-4,-1 1 1,1 0 0,-1 0 0,1 0 0,-1 1 0,0 0-1,-1 1 1,1-1 0,-1 1 0,0 0 0,-1 0 0,1 0-1,-1 1 1,0 0 0,3 7 0,1 8 18,0 0 0,-1 1 0,-1 0 0,-1 0 0,3 35 0,-3 119 158,-6-131-152,2-21-276,-1-5 237,0 1-1,-1-1 1,-7 39-1,7-53-196,-1-1 0,0 0 0,0 0 1,0 0-1,0 0 0,-1 0 0,0 0 0,-4 4 0,5-6-184,-1 0 0,0 0 1,0-1-1,0 1 0,0-1 0,0 0 0,-1 0 0,1 0 0,-1 0 1,1-1-1,-1 1 0,-6 1 0,-27 0-6581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730 1 5737,'0'0'10610,"-218"227"-9337,151-164-305,-9 12-400,-3 10-336,-1 7-232,9 0 0,8 0-528,16-7-1032,18-7-665,29-11-71,0-21-1945,0-28-688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8914,'0'0'8930,"248"139"-7658,-147-72-320,12 7 57,0 8-441,-4 3-216,-8 0 80,-13 3-432,-16 22-288,-26-18-2993,-21-21-3921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903 1 4969,'0'0'7903,"-19"31"-6908,-128 216 1285,-227 333 869,86-146-5953,237-344 596,45-77 771,1 0 0,-6 24 0,9-27-2375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6857,'0'0'7418,"151"224"-5658,-92-125-31,4 14-305,0 7-504,0 1-424,-4-8-224,-9-10-272,-4-18 0,-4-14-880,0-4-1920,-13-21-2065,-12-21-2329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6057,'0'4'13028,"0"12"-12439,1 114 1291,-2 151 292,-25-3-1398,-92 304-2215,62-328-6279,42-187 1479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7610,'0'0'8564,"29"33"-6783,4 5-1332,8 10 161,1-2-1,76 62 0,215 149 1372,-4-3 759,293 289-647,-391-306-6362,-94-71-5732,-71-72-1527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5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0 4121,'0'0'12716,"-36"41"-11318,-1 0-1047,-186 231 1534,-137 200-85,223-295-1818,18-11-613,57-55-4790,59-105 1692,7-13-1083,17-25 81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0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1 7930,'0'0'4593,"-134"212"-2249,29-45-591,-33 66-1753,-26 65-224,26-43-2961,33-43-4857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2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7274,'0'0'5602,"28"41"-3161,94 132 94,-99-143-1873,2 0 0,1-2 1,1-1-1,30 23 0,-26-24-184,128 106 1842,93 83 293,-198-164-2154,-2 3 0,62 82 0,-97-113-615,21 40-1,-36-52-1722,-13-11-1952,11 0 3606,-30-6-7699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3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13 1944,'0'0'13165,"-10"-2"-11013,-28-7-165,37 9-1924,0-1 1,1 1-1,-1 0 1,0 0-1,0 0 0,0 0 1,0 0-1,1 0 0,-1 0 1,0 0-1,0 0 0,0 0 1,0 0-1,1 1 0,-1-1 1,0 0-1,0 0 0,1 1 1,-1-1-1,0 1 0,0-1 1,1 1-1,-1-1 0,1 1 1,-2 0-1,-10 13 432,1 1 0,0 0 1,1 1-1,-9 18 0,-31 74 300,48-101-749,-14 29-256,1 1 1,3 0 0,1 2-1,1-1 1,2 1 0,2 0-1,-1 57 1,7-94 32,0-1 0,0 0 0,0 0 1,0 0-1,0 0 0,0 0 0,1 1 1,-1-1-1,0 0 0,1 0 0,-1 0 1,1 0-1,-1 0 0,1 0 0,0 0 0,-1 0 1,1 0-1,0 0 0,0-1 0,-1 1 1,1 0-1,0 0 0,0-1 0,0 1 0,0 0 1,0-1-1,0 1 0,0-1 0,0 1 1,0-1-1,0 0 0,0 1 0,1-1 0,1 0 1,1 1-584,1-1 1,-1 0 0,1-1 0,-1 1 0,1-1-1,-1 0 1,1 0 0,4-2 0,-4 1-187,0 0 0,0-1 0,0 0 0,0 0 0,5-4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3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422 195 7082,'0'0'9784,"-30"-28"-9552,-93-89-178,114 108-53,0 1 0,-1 0 1,-15-9-1,22 15-3,1 1 1,-1 0-1,1 1 1,-1-1-1,1 0 1,-1 1-1,0-1 1,1 1-1,-1 0 1,-3 0-1,-5 0-13,7 0 8,-1 0 1,1 0-1,-1 0 0,1 1 1,0 0-1,-1 0 1,1 0-1,0 0 0,-1 1 1,1 0-1,0 0 0,0 0 1,0 0-1,0 1 1,-5 4-1,3-2-12,1 1-1,-1 0 1,1 0 0,0 1-1,1-1 1,-1 1 0,1 0 0,-3 8-1,-2 10-26,0 0-1,2 1 0,1-1 0,-4 34 1,5-25 61,1 1 0,2 0 1,1 0-1,5 40 1,-3-70-16,0-1-1,0 0 1,0 1 0,0-1 0,1 0 0,0 0-1,0 0 1,0 0 0,0 0 0,1 0-1,-1-1 1,1 1 0,0-1 0,0 0-1,0 0 1,1 0 0,-1 0 0,1 0 0,-1-1-1,1 0 1,0 1 0,0-1 0,0-1-1,0 1 1,0-1 0,1 1 0,-1-1-1,0 0 1,7 0 0,-4 0-22,1-1-1,-1 0 1,1 0-1,-1 0 1,0-1-1,1 0 1,-1 0-1,0-1 1,0 0 0,0 0-1,0-1 1,0 0-1,0 0 1,-1-1-1,1 0 1,-1 0-1,0 0 1,6-6-1,16-20-1261,-2-1 0,45-69 0,-23 16-3061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4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5201,'0'0'7938,"6"6"-5875,10 8-810,2-1 0,-1 0 0,2-1 0,0-1 0,24 10 0,50 31 1347,17 17-857,4-4 0,129 51 0,252 77-579,210 1-103,-251-81-1068,-362-86 7,92 41 0,-151-54 0,-1 2 0,0 1 0,-2 2 0,0 0 0,-1 3 0,29 27 0,-94-97-7747,8 4-1210,2-5-2545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4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7930,'0'0'12120,"23"20"-10443,174 133 1276,323 257 2742,-424-329-4642,280 239 383,49 42-1533,-395-337 86,-7-5-29,1-1-1,51 31 1,-75-50-13,0 0 0,1 1 0,-1-1 0,0 0 0,0 0-1,0 0 1,1 1 0,-1-1 0,0 0 0,0 0 0,0 0 0,1 0 0,-1 1 0,0-1 0,0 0 0,1 0 0,-1 0 0,0 0-1,1 0 1,-1 0 0,0 0 0,0 0 0,1 0 0,-1 0 0,0 0 0,0 0 0,1 0 0,-1 0 0,0 0 0,1 0-1,-1 0 1,0-1 0,0 1 0,1 0 0,-1 0 0,0 0 0,0 0 0,0 0 0,1-1 0,-1 1 0,0 0 0,0 0 0,0 0-1,1-1 1,-1 1 0,0 0 0,0-1 0,-3-12-3783,-15-13-4767,-7-5-1915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4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13923,'0'0'9994,"-42"198"-7913,30-148-1073,3 3-448,1 0-264,4 4-168,4-4-128,0 0-32,0-7-968,0-3-1209,21-15-1920,12-10-3584,-7-18-233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8242,'0'0'11026,"-25"198"-7905,25-103-817,4 15-455,21 7-401,-4-4-384,0-10-584,-4-14-240,-9-22-240,1-17-488,-9-15-1280,0-28-2193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1 950 3433,'0'0'3576,"10"9"-3039,-4-4-426,-4-2-68,0-1 0,0 0 0,1 0 1,-1 1-1,1-1 0,-1-1 1,1 1-1,-1 0 0,1-1 0,0 1 1,0-1-1,0 0 0,0 0 1,0 0-1,0 0 0,0-1 0,0 1 1,0-1-1,1 0 0,-1 1 1,0-2-1,0 1 0,0 0 0,0-1 1,1 1-1,-1-1 0,0 0 1,0 0-1,5-2 0,13-10 151,-1-2 0,1 0 0,-2 0 0,0-2 0,18-22 0,79-103 175,-78 88-347,-2-1 0,-3-2 0,-2-1 0,24-63-1,-39 78 34,-2-1 0,-1 0 0,-3-1 0,-1-1-1,-3 1 1,2-72 0,-21 164 917,-3 53-900,-5 113 0,11 106 243,-1 31 250,1-201-170,-61 565 455,69-702-857,-2 12 15,0-1 0,-2 1 0,-12 30 0,17-49-24,-1-1-1,0 0 1,0 1 0,0-1 0,0 0-1,-1 0 1,1-1 0,-1 1 0,0-1-1,0 1 1,-1-1 0,1 0-1,-1 0 1,1 0 0,-1-1 0,0 1-1,0-1 1,0 0 0,-1 0 0,1 0-1,0-1 1,-1 1 0,1-1 0,-6 1-1,4-2-14,0 1 0,0-1 0,0 0 0,0-1 0,1 1 0,-1-1 0,0-1 0,0 1 0,-6-3 0,8 2 13,1 0 1,0 0-1,0 0 1,-1-1-1,2 1 0,-1-1 1,0 0-1,0 1 0,1-1 1,0 0-1,0-1 0,-1 1 1,2 0-1,-4-8 0,3 8 1,1 0 0,-1 0 0,1 0 0,0 0 0,0 0 0,0 0-1,0-1 1,1 1 0,-1 0 0,1 0 0,0-1 0,0-3 0,1 6 13,0 0 1,-1-1 0,1 1 0,0 0-1,0 0 1,0 0 0,0 0 0,0 0 0,0 0-1,0 0 1,0 0 0,1 0 0,-1 0 0,0 1-1,0-1 1,1 0 0,-1 1 0,1-1 0,-1 1-1,0 0 1,1-1 0,-1 1 0,1 0-1,-1 0 1,1 0 0,-1 0 0,1 0 0,1 1-1,249-3 461,-132 3-337,57 12-52,12 0-680,-167-14 36,0 0-1,0-1 1,0-1 0,0-1-1,-1-1 1,29-10-1,32-23-2841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772 480 2232,'0'0'5731,"-1"-10"-5667,0 5-103,1-13 377,-2 0-1,0 0 1,-2 1 0,1-1 0,-2 1 0,-8-19 0,-4 2 573,-2 0 0,-1 1 1,-40-47-1,49 66-788,-1 1 1,-1 0-1,0 1 0,-1 0 1,0 1-1,-1 0 0,0 1 1,0 1-1,-31-13 0,37 19-111,0 0-1,-1 1 1,1 0-1,-1 0 0,1 1 1,-1 0-1,1 0 1,-1 1-1,1 1 1,-1 0-1,0 0 1,1 1-1,0 0 0,-1 0 1,1 1-1,0 1 1,0-1-1,1 1 1,-1 1-1,1 0 0,0 0 1,0 0-1,0 1 1,1 1-1,-11 10 1,-3 7 42,0 2 1,2 0-1,1 1 1,1 1-1,1 0 1,2 1-1,1 1 0,1 0 1,-13 54-1,12-23 438,2 1 0,4 1 0,2-1 0,3 69 0,3-102-306,1 0-1,1 0 1,2 0 0,1 0-1,1-1 1,18 45-1,-17-54-132,1-1-1,0 1 1,2-1 0,0-1-1,1 0 1,1-1 0,1 0-1,0-1 1,1 0-1,19 14 1,-22-20-46,1-1 0,0 0-1,1-1 1,0 0 0,0-1 0,0-1-1,31 8 1,-20-8 11,1-2-1,1 0 1,47-2-1,-56-2-104,-1-1 1,0-1-1,0 0 0,-1-1 0,1 0 1,-1-2-1,0 0 0,0-1 0,0 0 1,-1-1-1,15-11 0,-7 2-539,-2-1 1,0 0-1,0-2 0,-2 0 0,-1-1 1,23-35-1,9-24-3742,60-128-1,-53 78-1576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3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1320,'0'0'8876,"-18"35"-6855,0 1-1440,-93 203 2418,-65 252 1263,39 5-4081,130-456-725,6-27-4033,20-83 1679,34-85-1053,7-11 738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0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1792,'0'0'18394,"-7"24"-17574,3-10-683,-6 18 242,2 0-1,2 1 0,-5 52 1,4 107 479,-6 96-2070,9-227-1353,3-20-6692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4249,'0'0'3073,"50"244"-921,-29-99 121,-4 15-353,0 6-512,-4 1-696,3-1-400,5-14-176,-4-13-136,0-30-320,0-31-904,-9-28-512,-8-43-769,-17-11-3024</inkml:trace>
  <inkml:trace contextRef="#ctx0" brushRef="#br0" timeOffset="1">0 922 848,'0'0'8426,"223"3"-8114,-139 8-216,37-4-96,-16-4-664,-21-3-2529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1:5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4513,'0'0'8300,"-16"5"-8148,11-4-141,-3 1-4,1 0 0,0 1 0,0-1 1,0 2-1,0-1 0,0 1 0,1 0 1,-1 0-1,1 0 0,0 1 0,0 0 0,1 0 1,-1 1-1,-8 12 0,-7 13-3,-9 12 17,1 1 0,3 1-1,-34 78 1,55-104-33,1 1 0,0-1 0,1 1 0,1 0 0,1 0 0,2 23 0,-1-22 1,1-12-8,0 0 0,0-1 0,0 1 1,1 0-1,1-1 0,-1 1 0,1-1 0,1 0 0,-1 0 0,2 0 0,-1-1 0,1 1 1,0-1-1,10 11 0,7 5-448,1-2 1,44 34-1,-49-42 166,-13-8 243,1 1 0,-1-1 0,0 1 0,-1 0 0,1 0 0,-1 0 1,0 1-1,-1 0 0,0 0 0,0 0 0,0 0 0,-1 0 0,0 0 1,0 1-1,-1-1 0,0 0 0,0 1 0,-1 0 0,0-1 0,-1 11 0,-1 3 89,-1 0 0,0 0 0,-2 0 0,-1 0 0,0-1 0,-10 21 0,2-12 279,2 0 1,1 0-1,2 1 0,0 0 1,2 1-1,2 0 1,-4 54-1,9-76-258,0-3-33,-1 0-1,1 0 1,1 0 0,-1 0-1,1 0 1,0 0 0,1 0-1,-1 0 1,1 0 0,5 10-1,3 1-94,-3-7-1102,0 1 1,8 23 0,-13-28-4311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6329,'0'0'16017,"-3"0"-14530,-15 1-1282,-1 1 0,0 1 0,1 0 0,-1 1 0,1 2 0,0-1 0,-30 16 0,14-4-223,0 2-1,-56 41 0,86-57-7,0 0-1,0 0 0,0 1 1,0-1-1,0 1 0,1 0 1,-1 0-1,1 0 0,0 0 1,1 0-1,-1 1 0,1 0 1,-1-1-1,1 1 0,1 0 1,-1 0-1,1 0 0,0 0 1,0 0-1,0 0 0,1 0 1,0 8-1,0-10-31,1 0 1,0 0-1,0 0 1,1 0-1,-1 0 1,1 0-1,-1 0 1,1 0-1,0-1 1,0 1-1,0-1 1,0 1-1,1-1 1,-1 0-1,1 0 1,-1 0-1,1 0 1,0 0-1,-1-1 0,1 1 1,0-1-1,4 2 1,13 6-269,42 12 0,-57-19 270,14 3-60,-2 0-6,0 0 1,0 2-1,-1-1 0,27 16 1,-41-20 96,1 0 0,-1 0 1,0 0-1,0 0 0,0 0 1,-1 0-1,1 0 0,0 1 0,-1-1 1,0 1-1,1-1 0,-1 1 1,0-1-1,0 1 0,-1 0 1,1 0-1,0-1 0,-1 1 0,0 0 1,0 0-1,0 0 0,0 0 1,0-1-1,0 1 0,-1 0 1,1 0-1,-2 4 0,0 1 14,-1-1 0,0 0 1,0 0-1,0 0 0,-1 0 0,1 0 0,-2-1 0,-8 12 0,-7 1 42,-27 22 1,27-25 2,-29 31 1,50-46-147,0 0 0,0 0 0,0 0 0,0 0 0,1-1 0,-1 1 0,0 0 0,0 0 0,1-1 0,-1 1 0,0-1 0,1 1 0,-1-1 0,1 0 0,1 1 0,-1-1-11,4 2 119,1 0 0,-1 0-1,0 1 1,0 0 0,0 0 0,-1 0-1,1 1 1,7 5 0,-11-6-1,1 0 0,-1 0 0,0 0 1,1 0-1,-1 0 0,-1 1 0,1-1 0,0 1 1,-1-1-1,0 1 0,1-1 0,-2 1 0,1 0 1,0 0-1,-1-1 0,1 6 0,0 8-64,0 1 0,0 0 1,-2 0-1,0 0 0,-1 0 0,-1-1 0,-9 33 0,7-40 203,-10 28-4196,14-32 323,12-23-622,15-22-2416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4289,'0'0'11325,"-14"20"-9975,-32 51 1239,-65 133 0,76-123-1043,-37 135 0,62-177-1409,2 0 0,2 0-1,1 1 1,2 0-1,4 75 1,0-111-184,-1 0 1,1 0 0,1 0-1,-1 0 1,1 0 0,-1-1-1,1 1 1,0 0 0,0-1-1,0 0 1,1 1 0,0-1 0,-1 0-1,1 0 1,0 0 0,0-1-1,0 1 1,1-1 0,-1 0-1,1 1 1,-1-2 0,1 1-1,0 0 1,0-1 0,-1 1-1,1-1 1,0 0 0,0-1 0,0 1-1,0-1 1,1 1 0,-1-1-1,0 0 1,0-1 0,0 1-1,0-1 1,0 0 0,0 0-1,0 0 1,0 0 0,-1-1-1,1 1 1,4-4 0,0 1-172,-1-1 0,0 0 0,0-1 1,0 0-1,-1 0 0,0 0 0,10-14 0,-3 2-529,-1-1-1,11-22 0,-19 35 601,0-1 1,-1-1 0,0 1 0,0 0 0,-1-1 0,0 0-1,0 0 1,-1 1 0,0-1 0,0 0 0,-1 0-1,-1-12 1,1 19 155,0 0 0,0 0 0,-1 0-1,1 0 1,0 1 0,-1-1 0,1 0 0,0 0 0,-1 1-1,1-1 1,-1 0 0,1 1 0,-1-1 0,0 0-1,1 1 1,-1-1 0,0 1 0,1-1 0,-1 1 0,0-1-1,1 1 1,-1 0 0,0-1 0,0 1 0,0 0-1,-1-1 1,-23 1 252,15 0-152,4 0-62,-12-1 22,0 1 0,-1 1 0,1 0 1,0 2-1,0 0 0,0 1 0,-21 7 0,24-5-258,2 0-1,-1 0 0,1 2 0,0-1 1,0 2-1,-21 18 0,33-27 2,1 1 0,0-1 0,-1 1 0,1-1 0,0 1 0,-1-1 0,1 1 0,0-1 0,-1 1 0,1-1 0,0 1 0,0-1 0,0 1 0,0-1 0,-1 1 0,1 0-1,0-1 1,0 1 0,0-1 0,0 1 0,0-1 0,0 1 0,1 0 0,-1-1 0,0 1 0,0-1 0,0 1 0,0-1 0,1 1 0,-1-1 0,1 2 0,9-1-5155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4169,'0'0'13803,"-21"184"-14563,-21-138-1553,4-7-2696,4-18-3113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6361,'0'0'9210,"-17"216"-7401,4-145-137,1 0-400,3-4-624,1-7-415,4-14-233,4-14-737,0-11-1639,16-21-1017,22 0-2016,-4-28 56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241 218 8354,'0'0'7069,"-9"-33"-6946,-30-102-135,37 129-2,1 1 1,-1 0-1,0 0 1,-1 1-1,1-1 0,-6-9 1,7 14 4,0-1 1,1 1-1,-1-1 1,0 1 0,1-1-1,-1 1 1,0 0-1,0-1 1,1 1 0,-1 0-1,0 0 1,0-1-1,1 1 1,-1 0 0,0 0-1,0 0 1,0 0-1,1 0 1,-1 0 0,0 0-1,-1 0 1,-5 1-60,3-1 59,0 1-1,0-1 1,0 1 0,0 0-1,0 0 1,0 1 0,0-1-1,1 1 1,-1 0 0,0 0-1,1 0 1,0 0 0,-1 1-1,1-1 1,0 1-1,0 0 1,0 0 0,1 0-1,-5 6 1,-3 6 97,1 1-1,1-1 1,-8 20-1,13-29-38,-2 5 139,1 0-1,0 0 1,0 1-1,1 0 1,0-1 0,1 1-1,1 0 1,0 0-1,0 0 1,2 0 0,1 19-1,-1-29-164,-1 0-1,1 0 1,0-1-1,0 1 1,0 0-1,0 0 1,0-1-1,0 1 1,1-1 0,-1 1-1,1-1 1,-1 0-1,1 1 1,-1-1-1,1 0 1,-1 0-1,1 0 1,0 0-1,0 0 1,0 0-1,0-1 1,-1 1 0,1-1-1,0 1 1,0-1-1,4 1 1,8 0-7,0 0-1,27-2 1,-19 0-88,-13 1-174,2 0-506,-1 0 0,0 0 0,14-4 0,-19 3-82,0 0 0,0-1 0,-1 0 0,1 0 0,7-5 0,21-16-6052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0 720,'0'0'16772,"-109"213"-20509,80-178-2264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8522,'0'0'11090,"0"212"-10170,0-166-247,0-7-393,0-7-104,0-7-176,0-8-817,0-9-2135,17-8-945,0-18-1656,-1-18 112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9834,'0'0'8930,"0"202"-7242,0-149-991,0 0-233,0-10-464,0-4-288,0-7-2209,0-15-1920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0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9162,'0'0'4185,"16"192"-1889,-3-107 497,0 3-1497,3-3-920,-7-7-376,-5-11-760,-4-10-1144,0-15-833,-29-13-1336,-9-22-944</inkml:trace>
  <inkml:trace contextRef="#ctx0" brushRef="#br0" timeOffset="1">0 432 6977,'0'0'4850,"222"-53"-4098,-112 46-752,-18 4-921,-21-1-4608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3761,'0'0'14435,"25"6"-14020,81 24-279,-102-28-132,-1-1 1,1 0-1,0 1 1,0-1-1,-1 1 1,1 0-1,-1 0 1,0 1-1,1-1 0,-1 1 1,0 0-1,-1-1 1,1 1-1,0 1 1,-1-1-1,0 0 1,1 0-1,-1 1 1,1 4-1,-1-1 2,0-1 1,-1 1-1,0 0 0,-1 0 0,0 0 0,0 0 0,-1 12 0,-1-2-20,2-10 13,-2 0 0,1 0 0,-1 0 0,0 0 1,-1 0-1,1-1 0,-1 1 0,-1-1 0,1 0 0,-1 0 1,0 0-1,-9 10 0,-7 5-30,-42 35 1,50-46 6,24-16-6918,54-29 6049,-65 34 903,1 0 1,-1 0 0,1 0 0,-1 0 0,1 0 0,-1 0-1,1 0 1,0 1 0,-1-1 0,1 1 0,0-1-1,0 1 1,-1 0 0,4-1 0,-4 2 41,0 0 0,0 0 0,0 0 0,0 0 0,0 0 0,0 0 0,-1 0 0,1 0 0,0 0 0,-1 0 0,1 0 0,-1 0 0,1 1 0,-1-1 0,0 0 0,1 0 0,-1 1 1,0-1-1,0 0 0,0 3 0,10 60 1436,-7-38-897,1 0 0,1 0 0,12 33 0,-6-29-140,-2 1 0,8 35 0,-15-51-243,0 1 1,0 0-1,-2 0 1,0-1 0,0 1-1,-5 22 1,3-31-178,0 1-1,-1-1 1,0-1-1,0 1 1,0 0-1,-1-1 1,0 1-1,0-1 1,-1 0 0,0 0-1,0-1 1,0 0-1,-1 0 1,1 0-1,-11 6 1,7-5-287,1 0 0,-2-1 1,1-1-1,0 1 0,-1-2 0,0 1 1,0-1-1,0-1 0,0 0 0,-16 2 1,-16-4-3518,10 0-2637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7770,'0'0'6766,"28"10"-6495,87 36-88,-112-45-177,0 0-1,-1 0 1,1 0 0,0 1 0,-1-1-1,1 1 1,-1 0 0,1-1 0,-1 1-1,0 0 1,0 1 0,0-1 0,0 0-1,0 1 1,0-1 0,-1 1 0,1-1-1,-1 1 1,0 0 0,0-1 0,0 1-1,0 0 1,0 0 0,-1 0 0,1 0-1,-1 0 1,0 0 0,0 4 0,1 3 18,1 12 4,-1 1 1,-1-1-1,-1 1 1,-1-1-1,-1 1 1,0-1-1,-15 43 1,14-54-34,1-1 1,0 1 0,0 0 0,1 0-1,1 0 1,-1 0 0,2 1 0,0-1-1,0 0 1,2 12 0,-1-22 18,-1 1 1,1 0-1,0-1 1,0 1-1,0 0 0,0-1 1,0 1-1,0-1 1,0 1-1,0-1 1,1 0-1,-1 0 0,1 1 1,-1-1-1,1 0 1,-1 0-1,1 0 1,-1-1-1,1 1 0,2 0 1,42 12 229,-4-1-203,-42-12-6,1 0 0,-1 0 0,0 0 0,0 0 0,1 0 0,-1 0 0,0 0 0,0 0 0,0 0 0,1 0 1,-1 0-1,0 1 0,0-1 0,0 0 0,1 0 0,-1 0 0,0 0 0,0 0 0,0 0 0,0 1 0,1-1 0,-1 0 0,0 0 0,0 0 0,0 0 0,0 1 0,0-1 0,0 0 0,0 0 0,1 0 0,-1 1 0,0-1 0,0 0 0,0 0 0,0 0 1,0 1-1,0-1 0,0 0 0,0 0 0,0 1 0,0-1 0,0 0 0,0 0 0,0 0 0,0 1 0,-1-1 0,1 0 0,0 0 0,0 0 0,0 1 0,0-1 0,0 0 0,0 0 0,0 0 0,-1 0 0,1 1 0,0-1 0,0 0 0,0 0 0,0 0 0,-1 0 1,-20 6-51,-26-3-1867,13-3-1107,4 0-2398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2.2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807 0 3569,'0'0'1707,"-37"20"-1107,-128 71-12,134-73-389,0 2 0,2 1 0,0 2 1,-28 28-1,47-42-159,-33 33 131,2 2 0,2 1 0,2 2 0,2 2-1,-57 104 1,70-108-53,2 1-1,2 1 1,1 1 0,3 0-1,2 1 1,3 0-1,-6 77 1,14-115-106,-2 33 53,6 77 1,-2-108-58,1 0 0,1 0 0,0 0 0,0 0 0,1-1 0,1 0 0,0 1 0,1-1 0,0-1 0,10 14 0,-5-11-2,1-1-1,1 0 1,0 0 0,1-2 0,0 0-1,0 0 1,1-1 0,1-1 0,0 0-1,0-1 1,0-1 0,1-1 0,0 0 0,1-1-1,22 3 1,25 2 4,0-4 1,121-3-1,-172-3-12,39-2-14,1-2 0,-1-3 0,-1-2 0,1-2 0,80-28 0,-95 24-100,0 0 0,-1-3 0,-1-1 0,-1-1-1,-1-2 1,-1-2 0,-1-1 0,29-29 0,-43 35 75,0-1 0,-2-1 0,-1 0 1,0-1-1,-1 0 0,-2-1 0,0-1 1,-2 0-1,10-32 0,-10 19 5,-2 1-1,-2-2 0,-1 1 1,-1 0-1,-4-70 1,-1 93 37,-1-1 1,0 1 0,-1-1-1,0 1 1,-2 0 0,1 1 0,-2-1-1,0 1 1,0 0 0,-1 0-1,-1 0 1,-13-16 0,7 13-9,0 0 0,-1 2 0,-1 0 0,0 0 0,-1 2 0,-1 0 0,0 0 1,-31-13-1,-27-6-572,-2 4 1,-93-20 0,18 13-1768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2.6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11779,'0'0'10202,"126"21"-10202,-71-17-280,-13 0-873,-9 20-1847,-16 5-1233,-17-1-2433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2.9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8418,'0'0'7193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3.5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25 103 7242,'0'0'10626,"-5"0"-8607,-14 0-175,34-1 463,57-5 502,-15-3-2558,0 3 0,93 1 1,-45 3-2920,-99 2 1855,1 0-1,-1-1 0,1 0 0,-1-1 0,1 1 1,10-6-1,-13 5-61,0 0 0,0 0 0,0-1 0,0 1 0,-1-1 0,1 0 0,-1 0 0,0 0 1,0 0-1,5-8 0,6-13-4553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3.8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7001,'0'0'7566,"5"3"-6655,2 1-557,0 0 1,1 0-1,0-1 1,0 0-1,0 0 1,0-1-1,11 2 0,69 7 1212,-47-7-991,66 7 262,-44-6-677,108 23 0,-160-25-561,-1 0-1,0 1 0,1 0 1,17 12-1,11 13-5179,-24-11-1375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1.8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 6265,'0'0'12579,"-17"223"-12323,17-149-8,0 4-160,0 0-88,0-4-168,0-13-1240,0-15-801,8-39-479,18-7-1729,3-7 392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2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9362,'0'0'10114,"12"199"-9210,-3-139-568,-5 4-192,-4-1-144,0-3-696,0-6-1352,0-8-1017,0-18-1744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2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1648,'0'0'13038,"17"9"-11280,21 11 375,63 46 0,-85-53-1858,-1 0 0,-1 0-1,26 31 1,-35-37-267,0 0 1,0 1-1,-1 0 0,0-1 0,0 1 0,0 1 0,-1-1 1,-1 0-1,1 1 0,-1-1 0,1 15 0,-2-12-14,0 0-1,-1 0 0,0 1 1,0-1-1,-1 0 0,-1 0 1,0 0-1,-1 0 0,0 0 1,0 0-1,-1 0 0,-10 17 1,-10 8-148,10-17-14,1 1 0,-12 26 0,22-40 84,0 0 0,1 0 0,0 1 0,0-1 0,1 1 0,-1-1 0,1 1 0,1 0 0,-1-1 0,1 1 0,1 0 0,0 9 0,0-15 52,-1 0 1,1 0-1,0 0 0,-1-1 1,1 1-1,0 0 0,-1 0 1,1-1-1,0 1 1,0-1-1,0 1 0,-1 0 1,1-1-1,0 0 0,0 1 1,0-1-1,0 1 0,0-1 1,0 0-1,0 0 0,0 0 1,0 0-1,0 1 1,0-1-1,1-1 0,33 1-692,-27 0 395,-4 0 110,1-1 1,-1 0 0,0 0 0,0-1 0,0 1 0,6-4 0,26-7-1010,-34 12 1214,-1 0 0,0 0-1,1 0 1,-1 0 0,0 0 0,0 1 0,1-1-1,-1 0 1,0 0 0,1 1 0,-1-1 0,0 1 0,0 0-1,0-1 1,1 1 0,-1 0 0,0-1 0,0 1-1,0 0 1,0 0 0,0 0 0,-1 0 0,1 0 0,0 0-1,1 1 1,5 14 2,0 0-1,0 0 0,-2 1 0,0 0 1,-1 0-1,3 21 0,2 7-3,-7-34-6,9 32 720,-2 0 1,-3 1-1,3 59 0,-9-97-552,1 7 100,-1 0 0,-1 0 1,1-1-1,-2 1 1,0 0-1,0-1 0,-2 1 1,-8 23-1,-32 37 38,30-52-1001,1 0 0,-11 23-1,21-35-607,-1-1-1,2 0 0,-1 1 1,1 0-1,-1 12 0,2-2-4711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05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1091 9634,'0'0'10540,"18"17"-9247,47 45 260,3-3 1,78 52-1,-135-105-1422,-1 0 0,1 0 1,0-1-1,1-1 0,-1 0 0,1 0 0,0-1 1,0-1-1,15 2 0,-19-4-75,0 0 0,0 0 0,0-1 0,0 0 0,0-1 0,0 0 0,0 0 0,0 0 0,-1-1 0,0 0 0,1-1 0,-1 1 0,0-2 0,-1 1 0,12-10 0,4-6 70,-1-1 0,-1 0 0,28-41 0,50-93 41,0-21-969,77-190 0,-101 176-3174,-10-2-4355,-29 58-3571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3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7 4417,'0'0'15099,"-198"-7"-31398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4.6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407 1 6097,'0'0'12112,"4"17"-11030,-1 0-794,1-1 0,1 1 0,1-1 0,0-1 0,1 1 0,1-1 0,14 21 0,183 283 3617,-180-271-3510,-2 0-1,-2 1 1,-2 1-1,-3 1 1,12 62-1,-17-52-153,-4 1-1,-1 0 1,-4 0-1,-3 1 1,-14 110-1,6-120-203,-3-1-1,-2-1 1,-2 0 0,-2-2 0,-2 1-1,-2-2 1,-35 53 0,0-17-563,-4-3 0,-4-3 0,-91 85 1,-4-15-4242,8-32-4484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1.3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126 0 6193,'0'0'12939,"0"57"-12939,-4-18 0,-38 25-1624,4-8-2265,-4-13-3169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8.5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659 22 3457,'-4'-4'13853,"-13"-13"-7386,17 26-5312,-3 30-854,0-1 0,-3 0 0,-1 0 0,-2-1 0,-1 0 0,-2 0 0,-32 66 1,-56 93-805,-127 188 1,32-60-1134,190-316 1591,3-6 16,1 1 1,-1-1-1,0 1 1,1 0-1,-1 0 1,1 0 0,0 0-1,0 0 1,0 0-1,0 0 1,0 0-1,1 0 1,0 1-1,-1 5 1,12-6-354,29-1 380,-1-2 0,1-1 0,-1-2 0,1-2-1,45-12 1,94-35-19,46-12-277,-74 35-8302,-116 24 3052,-9-4 63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8.9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469 130 7810,'0'0'9480,"-23"-22"-8942,-76-65-66,96 85-462,1-1 0,-1 1 0,1 1 0,-1-1 0,0 0 0,0 1 0,0-1 0,0 1 0,0 0 0,0 0 0,0 0 1,0 1-1,-1-1 0,1 1 0,0-1 0,0 1 0,-1 0 0,1 0 0,0 1 0,0-1 0,-1 1 0,1-1 0,0 1 0,0 0 0,0 0 0,0 1 0,0-1 0,0 0 0,0 1 0,1 0 1,-1 0-1,0 0 0,1 0 0,-4 4 0,0-1-9,-12 9 23,1 2 0,1 0 0,0 1 0,1 0 0,1 1 0,-19 34-1,15-21 80,2 0-1,1 2 0,-17 54 0,26-62-22,0 0 0,2 0-1,0 0 1,2 0 0,1 1 0,1-1-1,6 50 1,-5-70-75,0 0 0,1 0 0,-1 0 0,1 0 1,0 0-1,0-1 0,1 1 0,0-1 0,-1 1 0,2-1 0,-1 0 1,0 0-1,1 0 0,-1-1 0,1 1 0,0-1 0,1 0 0,-1 0 1,0 0-1,1 0 0,0-1 0,-1 0 0,1 0 0,0 0 0,6 1 1,10 2-35,1-1 0,0-1 0,0-1 0,36-1 0,-38-2-308,1 0-1,-1-1 0,0-1 1,0-1-1,0-1 1,-1 0-1,0-2 1,0 0-1,0-1 0,-1-1 1,0-1-1,-1 0 1,0-2-1,24-19 0,16-18-3654,97-109-1,-78 62 67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9.2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440 0 3817,'0'0'11456,"-18"43"-9359,-116 280 1173,99-236-2548,-112 284 577,55-126-3444,78-209-2633,18-52 3629,0 1-1,1 0 1,0 0 0,10-17-1,-10 19 516,32-76-3234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39.5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0 5545,'0'0'6282,"97"220"-4226,-68-121-248,0 11-711,-4 3-537,1-3-400,-10-4-160,-7-17-88,-9-22-256,0-18-569,0-17-879,-55-25-929,5-7-1567,4 0-1586</inkml:trace>
  <inkml:trace contextRef="#ctx0" brushRef="#br0" timeOffset="1">1 670 6313,'0'0'5129,"264"10"-5129,-146-10-240,-22 0-2056,-16 0-3185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0.0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434 0 7874,'0'0'9388,"-26"8"-9320,8-2-67,4-3 0,0 2 0,1-1 1,-1 2-1,1 0 0,0 1 0,0 0 0,1 0 0,0 2 1,0 0-1,1 0 0,-12 13 0,3-1 1,-19 18-12,2 2 0,2 2 0,-38 61-1,69-98-13,1 0-1,0 1 1,1-1-1,0 1 1,0 0-1,0-1 1,0 1-1,1 0 1,1 0-1,-1 0 1,1 10-1,0-14-12,1 1 0,-1-1-1,1 1 1,0 0 0,0-1-1,0 1 1,0-1-1,1 0 1,-1 1 0,1-1-1,0 0 1,0 0 0,0 0-1,0 0 1,1 0-1,-1-1 1,1 1 0,-1-1-1,1 0 1,0 1 0,0-1-1,4 2 1,15 6-103,1-1 1,25 6 0,27 12-45,-70-25 165,-1 0 0,0 0-1,0 1 1,0-1 0,-1 1-1,1 0 1,0 0 0,-1 0-1,0 0 1,0 1 0,0 0-1,0-1 1,-1 1 0,1 0-1,-1 0 1,0 1 0,0-1-1,0 0 1,1 7 0,0 4-339,-1 0-1,0 1 1,-1-1 0,-2 23 0,1-9-568,-1-22 609,1 1 1,-1 0-1,0 0 1,0-1-1,-1 1 1,0-1-1,0 1 0,-1-1 1,0 0-1,-6 9 1,-1 0 32,-1 0 0,-24 24 1,11-12 867,23-27-521,0 0-1,1-1 1,-1 1-1,0 0 1,0 0 0,0 1-1,1-1 1,-1 0-1,1 0 1,-1 0-1,1 0 1,-1 0 0,1 1-1,0-1 1,-1 0-1,1 0 1,0 1-1,0-1 1,0 0-1,0 0 1,0 1 0,0-1-1,0 0 1,1 1-1,-1-1 1,0 0-1,1 0 1,-1 0 0,1 1-1,-1-1 1,1 0-1,0 0 1,-1 0-1,1 0 1,0 0-1,0 0 1,0 0 0,-1 0-1,1 0 1,0-1-1,0 1 1,0 0-1,1-1 1,-1 1 0,0 0-1,2 0 1,9 4-16,0 0 1,0 0 0,0-1 0,13 2 0,0 1 376,-18-5-310,-1 1 1,1 0 0,-1 0 0,1 0-1,-1 1 1,0 0 0,8 7 0,-11-8-58,0 0 0,-1 0 0,1 0 0,-1 0 0,0 1 0,0-1 0,0 1 0,0 0 0,-1-1 0,1 1 0,-1 0 0,0 0 0,0 0 0,0 7 0,1 3 140,-1 1-1,-1 0 0,-2 22 0,1-31-183,0 0 0,0 0 0,-1 0 0,0 0 0,0 0 0,0-1 0,0 1 0,-1 0-1,0-1 1,-4 5 0,3-5 14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0.9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588 11 1760,'0'0'11988,"-8"-2"-11306,4 1-636,0 0 135,-1-1 0,1 1 0,0 0 0,-1 0 0,1 1 0,-1-1-1,1 1 1,-1 0 0,1 0 0,-1 0 0,1 1 0,0 0 0,-9 2 0,-1 7 429,0 1-1,1 0 1,-21 24-1,18-19-212,-43 44 335,3 2 0,2 3-1,-57 92 1,91-125-533,3 0 1,0 1-1,2 1 1,2 0-1,1 1 1,1 0-1,2 1 1,2 0-1,1 0 1,-1 39-1,7-59-220,-1 0 0,2 1 0,0-1 0,1 0 0,6 27 0,-6-38 9,0 0 0,1 0 0,-1 0 0,1 0 0,0 0 0,0 0 0,0-1 0,1 0 0,0 1 0,-1-1 0,2 0 0,-1-1 0,0 1 0,1-1 0,-1 0 0,1 0 0,0 0 0,0-1 0,8 3 0,-1 0-116,-1-2 1,0 1-1,1-1 0,-1-1 1,1 0-1,0-1 1,-1-1-1,1 1 1,0-2-1,0 1 1,0-2-1,-1 0 1,1 0-1,-1-1 0,1 0 1,-1-1-1,0 0 1,0-1-1,-1 0 1,1-1-1,-1 0 1,0-1-1,-1 0 1,0 0-1,0-1 0,0-1 1,-1 1-1,0-1 1,-1 0-1,0-1 1,0 0-1,5-12 1,-9 15-7,0 0 1,0 0 0,-1-1-1,0 1 1,-1-1 0,2-11 0,-3 16 98,0 1 0,0 0 0,0-1 0,0 1 1,0 0-1,0-1 0,-1 1 0,1 0 0,-1 0 1,0-1-1,0 1 0,1 0 0,-1 0 0,-1 0 1,1 0-1,0 0 0,0 0 0,-1 0 0,1 1 1,-1-1-1,0 0 0,1 1 0,-1-1 1,0 1-1,-3-2 0,-4-1-26,-1 0-1,0 1 1,0 0-1,0 1 1,-1 0 0,1 1-1,-11 0 1,-1 0-34,0 1 0,-31 5 0,44-3 83,0 0 1,1 0-1,0 1 0,-1 0 1,-11 6-1,16-7-32,0 0 0,0 0 0,0 1 0,1 0 1,-1 0-1,1 0 0,-1 0 0,1 0 0,0 1 0,0-1 0,0 1 1,-2 5-1,3-2-514,0 1 0,0 0 0,1-1 0,0 1 0,0 0 0,1 0 1,0 8-1,0-9-283,0 22-4206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3.9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417 24 3769,'0'0'7373,"-14"-4"-6384,-46-14-127,58 17-810,-1 1 0,1 0-1,-1-1 1,1 1 0,-1 0 0,1 1-1,-1-1 1,1 0 0,-1 1-1,1-1 1,-1 1 0,1 0-1,0 0 1,-1 0 0,1 0-1,0 0 1,0 0 0,0 1-1,0-1 1,0 1 0,0 0-1,0-1 1,0 1 0,1 0-1,-1 0 1,1 0 0,-3 3 0,-2 3 138,-22 26 404,3 2-1,0 1 0,2 0 1,2 2-1,2 1 1,2 0-1,1 1 1,-11 44-1,6 0-118,4 0 1,3 1 0,-2 97-1,11 318 613,8-443-996,1 0 0,4 0-1,1 0 1,27 84 0,-24-108-148,1-1 1,2 0-1,1-1 0,1 0 1,2-2-1,1 0 1,1-1-1,2-1 0,29 28 1,42 29-2829,140 97 0,-77-80-3579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36 352,'0'0'10473,"-6"-6"-9754,-16-18-167,16 19 269,6 10-475,1 3-90,1 1 0,-1-1 1,1 0-1,1 0 0,0 0 0,0 0 1,5 10-1,11 27 821,-2 19-29,-1-1 1,-4 2-1,6 93 0,-10 22-2432,-7-4-6433,-1-157 6456,0 30-4931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2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87 10018,'0'0'13228,"-15"6"-12493,3-1-677,-25 11 78,37-15-135,0-1 0,0 0 0,0 0 0,0 0-1,0 0 1,0 1 0,0-1 0,0 0 0,0 0-1,0 0 1,0 1 0,0-1 0,0 0 0,0 0-1,0 0 1,0 0 0,0 1 0,0-1 0,0 0 0,0 0-1,0 0 1,0 1 0,0-1 0,1 0 0,-1 0-1,0 0 1,0 0 0,0 0 0,0 1 0,0-1-1,0 0 1,1 0 0,-1 0 0,0 0 0,0 0-1,0 0 1,0 0 0,0 1 0,1-1 0,-1 0-1,0 0 1,0 0 0,0 0 0,1 0 0,-1 0-1,0 0 1,0 0 0,0 0 0,0 0 0,1 0-1,-1 0 1,0 0 0,0 0 0,0 0 0,1 0-1,-1-1 1,36 4 51,23-7-189,0-3 0,-1-2 0,109-31 0,-100 21-7,1 4 1,86-9-1,-141 23 139,9-1 0,1 0 1,-1 2-1,1 1 0,25 3 0,-42-3 6,0 1 1,-1-1 0,1 1-1,-1 0 1,0 0-1,1 0 1,-1 1-1,0 0 1,0 0 0,-1 0-1,1 1 1,-1 0-1,1-1 1,-1 2 0,0-1-1,-1 0 1,1 1-1,-1-1 1,0 1-1,0 0 1,2 6 0,0 1 11,0 1 1,-1 1 0,-1-1-1,0 0 1,-1 1 0,1 18-1,-2-3-9,-2 1-1,-4 28 0,1-38-117,0 0 0,-2 0 0,0-1 0,-1 0 0,-1 0 0,-1-1 0,0 0 0,-2 0 0,0-1 0,0-1 0,-2 1 0,-15 14 0,3-5-654,-2-1 0,0-1 0,-1-2 0,-1-1 0,-2-1 0,-32 16 1,47-27 435,0-2 0,0 0 0,0-1 0,-1 0 0,1-2 0,-1 0 0,-1-1 0,1 0 0,-19 0 0,35-3 279,0 0 0,0 0 0,-1 0-1,1-1 1,0 1 0,0 0 0,0 0 0,0-1 0,0 1 0,0 0-1,0-1 1,0 1 0,0-1 0,0 1 0,0-1 0,0 0-1,0 1 1,1-1 0,-1 0 0,0 0 0,0 0 0,1 1-1,-1-1 1,0 0 0,1 0 0,-1 0 0,1 0 0,-1 0-1,1 0 1,0 0 0,-1 0 0,1 0 0,0-1 0,0 1-1,0 0 1,0 0 0,0-1 0,0-2-101,0 0 1,0 0-1,1 1 1,-1-1-1,1 0 1,0 0-1,0 1 1,0-1-1,4-6 1,2 0-39,0 0 1,1 0-1,0 1 0,1 1 1,0-1-1,13-10 1,67-42 75,-80 54 469,1 1-1,1 0 0,-1 0 0,1 1 0,0 1 1,0 0-1,0 0 0,0 1 0,1 0 0,18-1 1,-28 9 701,-3 4-902,0 1-1,0-1 0,-1 0 0,0 0 0,-1 0 0,0 0 0,0 0 0,-1 0 0,0-1 0,-10 15 0,-7 8-161,-38 40 1,21-25 76,11-13-88,-84 116-439,108-146 449,1 1 0,-1 0 1,1 0-1,0 0 0,1 0 1,-1 0-1,1 0 0,-1 1 1,1-1-1,1 0 0,-2 8 1,2-12 3,0 0 0,0 0 0,0 1 0,0-1 0,1 0 0,-1 1 1,0-1-1,0 0 0,0 0 0,0 1 0,0-1 0,0 0 0,0 1 0,1-1 0,-1 0 1,0 0-1,0 0 0,0 1 0,1-1 0,-1 0 0,0 0 0,0 0 0,1 1 1,-1-1-1,0 0 0,0 0 0,1 0 0,-1 0 0,0 0 0,1 0 0,-1 0 0,0 0 1,0 0-1,1 1 0,-1-1 0,0 0 0,1 0 0,-1-1 0,1 1 0,14-2-95,-14 1 80,10-3 4,-1 0 1,0-1-1,0 0 1,0-1-1,-1 0 1,0-1 0,0 0-1,-1 0 1,0-1-1,0 0 1,7-9-1,9-13-387,39-62-1,-48 63-497,-1 0 0,-1 0 0,-2-1 0,-1 0 0,-1-1 0,-2 0 0,6-52 0,-6-4-2954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6.1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572 0 5377,'-3'8'12441,"-44"3"-10872,1 2 0,-49 21 0,51-15-1107,2 1-1,0 3 0,1 1 1,-50 40-1,81-56-422,0 0 0,1 1 0,0 0 0,1 1 1,0 0-1,1 0 0,-1 0 0,2 1 0,0 0 0,0 1 0,-5 14 0,5-6 58,1 1 0,1 0-1,1 0 1,1 0 0,0 37 0,2-51-89,1-1 1,0 0-1,0 0 0,1 1 1,0-1-1,0 0 1,0-1-1,1 1 1,0 0-1,0-1 1,0 1-1,1-1 1,0 0-1,0 0 1,0 0-1,0-1 1,1 1-1,7 5 1,11 7 24,1-2 0,48 25 1,-34-20-30,-29-15-3,1 1-1,0 0 1,0 0-1,11 10 0,-19-14-1,0 0 0,0 0 0,0 0 0,0 0 0,0 1 0,0-1 0,-1 0 0,1 1 0,-1 0 0,0-1 0,1 1 0,-1 0 0,-1 0 0,1-1 0,0 1 0,-1 0 0,1 6 0,-1-4 0,0 0 0,0 0-1,-1-1 1,0 1 0,0 0 0,0 0 0,0 0 0,-1 0 0,0-1-1,0 1 1,-4 6 0,-1-1 5,-1-1 0,0 0 0,-16 14 1,-21 20-22,-84 62 0,220-95-1878,-87-9 1897,0 0 0,0 0 0,-1 1 0,1-1 0,0 1 0,0 0-1,-1 0 1,1 0 0,-1 1 0,0-1 0,0 1 0,0 0 0,0 0 0,0 0 0,0 0 0,-1 1-1,1-1 1,-1 1 0,0-1 0,0 1 0,-1 0 0,1 0 0,1 4 0,0 7 12,-1 0 0,0 0 0,-1 0 0,0 0 1,-2 15-1,1-5 3,-3 8 2,-1 0 0,-2 0 1,-1 0-1,-2-1 0,-19 48 0,6-15-10,14-43-3,7-22-8,1 1 0,0 0 1,1 0-1,-1-1 1,0 1-1,0 0 0,0-1 1,0 1-1,0 0 1,1-1-1,-1 1 0,0 0 1,1-1-1,-1 1 1,0 0-1,1-1 0,-1 1 1,1-1-1,-1 1 0,1-1 1,-1 1-1,1-1 1,-1 1-1,1-1 0,0 0 1,-1 1-1,1-1 1,0 0-1,-1 1 0,1-1 1,0 0-1,-1 0 1,1 0-1,1 1 0,1 0 11,23 14-93,1-1 0,1-1 1,0-2-1,0 0 0,1-2 0,1-2 1,42 7-1,11-10-2859,6-3-3887,-15-1-945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48.2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2 152 5929,'-2'1'9573,"11"3"-9190,56 7 1336,0-2 1,87 0 0,-95-7-1141,715 6 1317,-643-10-1857,19-3-13,234-39-1,136-74 40,-488 108-175,-19 7-244,0-1 0,1 1 0,-1 1-1,1 0 1,14-1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2:50.6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54 3705,'0'0'9427,"5"0"-7608,153-3 4901,79-5-5018,1650-17 1677,-1541 25-3424,-262 2 0,-1 3-1,0 4 1,146 35 0,-222-42 26,16 0-305,-22-25-3550,-3-4-3072,-5-5-2280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6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1 5457,'0'0'15525,"-12"4"-12749,28 2-2190,87 12 1276,131 5 0,-174-18-1603,-6-2-138,-31-3-224,0 1 1,0 2-1,23 5 1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7.8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479 19 6825,'0'0'11532,"-32"-5"-11202,-100-9-298,126 14-36,1 0 0,0 1 0,-1-1 0,1 1 0,0 0 0,0 0 0,-1 1 0,1 0 0,0 0 0,0 0 0,1 0 0,-1 1 0,0-1 1,1 1-1,0 1 0,0-1 0,0 0 0,0 1 0,-6 7 0,-5 4-11,-10 7-18,1 1-1,1 1 1,1 1-1,-30 44 1,45-58 7,0 0-1,1 1 1,1 0 0,-1 0 0,2 0-1,0 0 1,0 1 0,1 0-1,1-1 1,0 1 0,1 0 0,0 0-1,1 0 1,3 23 0,-2-30-10,0-1 1,1 0-1,-1 0 0,1 0 1,0 0-1,1 0 0,-1 0 1,1-1-1,0 1 0,0-1 1,5 6-1,5 2-216,0 0 1,17 12-1,-22-18 174,0 0 0,0 0 0,0 1-1,-1 0 1,0 0 0,0 1 0,-1 0-1,0 0 1,0 1 0,4 9 0,-8-13 79,0 0 1,-1 0-1,0 0 1,0 0-1,0 0 1,0 1-1,-1-1 0,0 0 1,0 0-1,-1 0 1,1 0-1,-1 1 1,0-1-1,0 0 1,-3 7-1,-3 2-73,0 0 0,-1 0-1,-15 21 1,-3 5-494,8-13-55,14-22 429,0 1 1,0 0-1,1-1 0,-1 1 0,1 0 1,1 1-1,-1-1 0,1 0 1,0 1-1,0 0 0,1-1 1,-1 11-1,2-12 115,0-1-1,0 1 1,1 0 0,0-1-1,0 1 1,0-1-1,0 1 1,1-1 0,-1 0-1,1 1 1,0-1 0,1 0-1,-1 0 1,1 0 0,0-1-1,0 1 1,0-1 0,0 1-1,0-1 1,1 0 0,4 3-1,2 3 123,1 1-1,-1 1 0,-1 0 1,0 0-1,8 14 0,-13-18 77,0 0 0,-1 1-1,0 0 1,0 0-1,-1-1 1,0 2-1,-1-1 1,1 0-1,-1 0 1,-1 12 0,0 19 312,2-8-168,-3 0 1,0 1-1,-2-1 1,-10 43-1,-5-3 74,12-44-959,5-23-593,3-11-870,14-40-171,11-14-1105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8.1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8882,'0'0'7610,"0"195"-5986,9-124-688,-5 0-336,-4 3-296,0-7-176,0 1-128,0-8-16,0-4-1040,0-10-1248,0-14-825,0-14-2192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8.4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1 10114,'0'0'5985,"-67"194"-9409,59-172-497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8.8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0 11883,'0'0'8813,"29"3"-8498,93 13-249,-118-15-65,-1-1 0,1 1 0,-1 0 0,0 0 0,1 0 0,-1 0 1,0 1-1,0-1 0,1 1 0,-1 0 0,0 0 0,-1 0 1,1 1-1,0-1 0,-1 0 0,1 1 0,-1 0 0,0 0 1,0 0-1,3 5 0,-3-2-9,0 0 1,-1-1-1,1 1 0,-2 0 1,1 0-1,-1 0 0,0 0 1,0 8-1,-1 0-52,1-7 9,-1 0-1,0 0 1,-1-1-1,1 1 1,-1-1-1,-1 1 1,1-1-1,-1 0 1,0 0-1,0 0 1,-1 0-1,0 0 1,-6 6-1,-9 10-457,-40 35 0,30-31-107,3-4 82,20-18 322,1 0-1,0 0 1,0 0-1,0 1 1,1 0-1,-7 8 1,10-12 58,26-1-885,20 0 1003,-17-2 43,-1 2 1,1 1 0,-1 1-1,1 1 1,44 12 0,-68-14-14,-1 0 0,1 1 0,-1-1 0,1 1 0,-1 0 0,0-1 0,0 2 0,0-1 0,0 0 0,0 0 0,0 1 0,-1 0 1,1-1-1,-1 1 0,1 0 0,-1 0 0,0 1 0,0-1 0,1 5 0,-1-1 7,0 0 0,-1 0 0,0 0 0,0 0 0,-1 0 0,0 1 0,0-1-1,0 0 1,-3 9 0,1-7 29,0-1 0,-1 1 0,0 0-1,-1-1 1,0 0 0,0 0 0,0 0-1,-1 0 1,-1-1 0,1 0 0,-1 0-1,0 0 1,-9 7 0,-14 11 119,-56 38 0,77-57-144,-4 2-144,-12 9 202,-42 22 0,59-36-484,-1 1 1,0-1 0,1-1-1,-1 1 1,0-1-1,-1-1 1,1 1-1,0-1 1,0-1 0,-13 0-1,9-3-4179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9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0 10450,'0'0'9874,"3"6"-9703,7 12-39,-1 0-1,-1 1 0,-1 0 1,0 1-1,-2 0 1,5 27-1,-8-30-132,0 1-1,1-1 1,1 0-1,1 0 1,9 22-1,-12-34-76,0-1 0,1 1 0,0-1 0,0 1 0,0-1-1,0 0 1,1 0 0,-1 0 0,1-1 0,0 1 0,0-1 0,0 0 0,1 0 0,-1-1 0,1 1 0,0-1 0,0 0 0,-1 0-1,1 0 1,0-1 0,11 2 0,44-1-288,-33-3 519,-26 1-104,-1 6-177,-1 1 301,0 1 0,-1-1 0,0 0 0,0 0 0,-1-1 0,0 1 0,0 0 0,-6 8 0,4-6 11,0 1 1,1 0 0,-5 15-1,4 8 23,1 0 0,1 0-1,4 62 1,0-33-108,12 312 96,-14-362-158,0 0 1,-1 0-1,0 0 1,-1 0-1,0-1 1,-1 1-1,0-1 1,-1 0 0,0 0-1,0 0 1,-2-1-1,1 0 1,-16 18-1,14-19-184,0-1-1,0 0 1,-1-1-1,0 0 1,0 0-1,-16 8 1,18-11-408,-1-1 1,0 0-1,0 0 0,0 0 1,-1-1-1,1 0 0,0-1 1,-1 0-1,-9 0 0,-4-4-5562,8-15-1267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9.8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2 101 5865,'-1'-4'13110,"1"3"-13064,0 1 0,0-1 1,0 0-1,0 0 1,0 0-1,0 0 0,0 1 1,0-1-1,0 0 0,1 0 1,-1 0-1,0 1 0,1-1 1,-1 0-1,0 0 1,1 1-1,-1-1 0,1 0 1,-1 1-1,1-1 0,-1 0 1,2 0-1,22-13 536,40-4 133,-50 15-436,57-12 735,1 4 1,95-4 0,150 13 725,-182 3-1470,-30 3-204,171 30 0,-245-33-118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3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5417,'0'0'4049,"-8"308"-1897,8-152-151,0 10-305,0 8-543,13-1-409,-1-6-544,-3-12-40,-5-23-160,0-26-152,-4-28-568,0-25-385,-13-28-383,-16-18-1449,0-7-1960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9.6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14115,'0'0'7146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0.9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391 0 1424,'-3'1'18374,"-7"3"-18188,1 0 1,0 0 0,0 1-1,0 0 1,0 1 0,1 0-1,0 1 1,0-1 0,-9 12-1,-14 9-65,-9 5-86,2 1 1,1 2-1,1 1 1,-37 50-1,68-78-66,1 0 0,-1 0 0,1 0 0,1 0 0,0 1-1,0-1 1,0 1 0,1 0 0,0 0 0,1 0 0,0 0 0,0 0 0,1 0 0,1 0 0,0 11 0,0-17 2,0 0 0,0 0 0,1 0 0,-1 0 1,0 0-1,1 0 0,0 0 0,0-1 1,0 1-1,0 0 0,0-1 0,0 0 0,0 1 1,1-1-1,0 0 0,-1 0 0,1 0 1,0-1-1,0 1 0,6 2 0,6 2-51,2 0 0,29 6 1,-35-9 40,41 6-128,-40-8 80,0 1 0,0 0 1,0 1-1,0 0 0,0 1 0,20 9 0,-30-11 78,-1-1-1,0 0 1,0 1 0,0 0-1,0-1 1,0 1 0,0 0-1,0-1 1,0 1 0,-1 0-1,1 0 1,-1 0 0,1 0-1,-1-1 1,0 1 0,1 0-1,-1 0 1,-1 3 0,1 1-9,0 0 0,0-1 1,-1 1-1,0 0 1,-2 6-1,0-5-21,-1 0 1,1 0-1,-1-1 0,-1 1 1,1-1-1,-1 0 0,-9 8 1,-44 38-508,45-41 442,12-11-29,0 1 0,0 0 0,1 0 0,-1 0 0,0 0-1,0 0 1,0 0 0,1 0 0,-1 0 0,1 0 0,-1 1 0,1-1-1,-1 0 1,1 0 0,-1 0 0,1 1 0,0-1 0,0 0 0,0 0-1,0 1 1,0-1 0,0 0 0,0 1 0,0-1 0,0 0 0,1 0-1,-1 1 1,1 1 0,2 2 99,-1 0 0,1 1-1,0-1 1,8 9 0,-1 0 4,-3-1 153,0 0 1,-2 0-1,1 0 0,-2 1 0,0 0 1,0 0-1,-1 0 0,1 23 0,-1 16 400,-5 54-1,0-33-422,2 43-1803,10-138-2719,-5 13 3184,22-32-3459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2.1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13 240,'0'0'12189,"0"-9"-10981,0 6-1114,0 5 550,1 39 539,-2 0-1,-2-1 1,-2 1 0,-11 44-1,-11 9-659,-16 61 122,37-125-1593,1 0 1,1 1-1,0 31 0,4-56-185,0 11-665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2.4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1 8026,'0'0'9386,"-29"92"-9386,16-60-728,-4-1-817,1-13-991,3-11-2033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2.9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0 8626,'0'0'10317,"39"12"-9937,121 37-191,-152-47-180,0 1-1,0-1 1,-1 2-1,1-1 1,-1 1-1,10 5 1,-17-8-10,1 0 1,0 0-1,0 0 1,-1 0-1,1 0 1,-1 0-1,1 0 1,-1 0 0,1 0-1,-1 0 1,1 0-1,-1 0 1,0 0-1,0 0 1,0 0-1,1 0 1,-1 0-1,0 0 1,0 1-1,-1-1 1,1 0-1,0 2 1,-1 9-5,0-6-12,0-1-1,0 1 0,0 0 1,-1 0-1,0 0 0,0-1 1,0 1-1,-1-1 0,0 1 1,0-1-1,-1 0 0,1 0 1,-1-1-1,0 1 1,-5 4-1,-12 11-167,-44 33-1,41-35 71,-160 121-2354,307-145-2629,-74 1 5136,61 3 0,-108 2-2,0 0 0,0 1 1,0-1-1,0 0 0,0 1 0,0-1 0,0 1 0,0 0 1,0 0-1,0 0 0,0 0 0,-1 0 0,1 0 0,0 0 1,-1 0-1,1 1 0,-1-1 0,0 1 0,1-1 0,1 3 1,-1 0 39,-1-1 1,1 1-1,-1 0 1,1-1 0,-1 1-1,0 0 1,-1 0 0,1 0-1,0-1 1,-1 7-1,0-3 13,0 0-1,-1 1 1,0-1-1,0 0 0,-1 0 1,1 0-1,-2 0 1,1 0-1,-1 0 0,0 0 1,-6 9-1,-12 9-497,0-2 1,-2-1-1,-1-1 0,-49 35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3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0 6793,'0'0'8794,"-21"142"-11226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3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9666,'0'0'7548,"35"10"-7337,114 35-107,-61-24-79,1 3-79,-80-20 29,1 0 0,-1 1-1,1 0 1,-1 1 0,-1 0 0,11 8 0,-17-12 101,0 1 0,1 0 0,-1 1 1,0-1-1,-1 0 0,1 0 0,-1 1 1,1-1-1,-1 1 0,0 0 0,0-1 1,-1 1-1,1 0 0,-1-1 0,1 1 0,-1 0 1,-1-1-1,1 1 0,0 0 0,-2 5 1,1 15 577,-4 60 622,-3 0 1,-21 95-1,12-85-1322,-2 85-1747,17-62-3590,2-52-2017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4.3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7322,'0'0'8232,"23"3"-7524,-5 0-581,22 3 211,51 15 0,-79-18-286,-1 0 1,0 1-1,0 0 1,0 1-1,0 1 1,-1 0-1,0 0 1,0 1-1,-1 0 1,13 12-1,-18-15 7,-2 0 0,1 1 0,0-1 0,-1 0-1,0 1 1,0 0 0,0-1 0,0 1 0,-1 0 0,0 0-1,0 0 1,0 0 0,-1 0 0,0 0 0,0 0-1,0 0 1,-1 7 0,0-5 38,0 0 1,-1 0-1,0 0 1,0 0-1,-1 0 0,0 0 1,0-1-1,0 1 0,-1-1 1,-8 11-1,-19 18 94,8-9-132,1 0 1,-33 53 0,52-73-93,0 0 0,1 0 0,0 1 0,0-1 0,1 1 0,-1-1 0,1 1 0,1 0 0,0 0 0,0-1 0,0 1 0,2 10 1,-1-15 14,-1 0 0,1-1 0,0 1 0,0 0 0,0-1 0,0 1 0,1-1 0,-1 1 0,0-1 0,1 0 0,-1 1 0,1-1 0,-1 0 0,1 0 0,0 0 0,-1 0 0,1 0 0,0 0 0,0-1 0,0 1 0,-1-1 0,1 1 0,0-1 0,0 0 0,4 1 0,54 3-150,-57-4 145,188 0-1358,-190 0 1377,0 0-1,-1 1 0,1-1 0,-1 1 0,1-1 0,0 1 0,-1 0 0,1-1 0,-1 1 0,0-1 0,1 1 0,-1 0 1,1-1-1,-1 1 0,0 0 0,0 0 0,1-1 0,-1 1 0,0 0 0,0 0 0,0-1 0,0 1 0,0 1 0,4 25-31,-4-23 12,1 223 243,-2-196 23,-11 116 1336,-1 30-11,13 4-1155,0-177-564,-1-1 1,0 0 0,0 1-1,0-1 1,-1 0-1,1 1 1,-1-1-1,0 0 1,0 0-1,0 0 1,0 0-1,0-1 1,-1 1 0,1-1-1,-1 1 1,0-1-1,-4 3 1,-14 15-1584,-25 41-5339,29-38 2048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4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1 400,'0'0'18772,"0"99"-32215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16.6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30 1368,'0'0'7219,"-4"-5"-6643,-13-14-10,13 14 107,30 5 779,-2 0-381,38 4 1,-54-3-966,1 1 0,-1 0 0,1 0 0,-1 1 0,0 0 1,1 1-1,13 8 0,-4-1 274,-1 1 0,0 1 0,18 18 0,-31-26-276,1-1 1,-1 1-1,0-1 0,0 1 0,-1 0 0,0 1 0,0-1 0,0 1 0,0-1 0,-1 1 0,0 0 0,0 0 1,0 0-1,-1 0 0,1 10 0,-2-7 52,1-4-57,-1 1 1,1 0-1,-1 0 0,-1-1 0,1 1 0,-1 0 1,0 0-1,0-1 0,-1 1 0,0-1 0,0 1 0,0-1 1,0 0-1,-1 1 0,0-1 0,0-1 0,-5 7 1,-31 31 181,24-27-221,0 1 1,1 0-1,1 1 1,0 0-1,-16 32 1,29-49-62,-1 1 0,1-1 1,-1 1-1,1 0 0,0-1 1,-1 1-1,1-1 0,0 1 1,-1 0-1,1-1 0,0 1 1,0 0-1,0-1 0,0 1 1,0 0-1,0 0 0,0-1 1,0 1-1,0 0 0,0-1 1,0 1-1,0 0 0,0-1 1,0 1-1,1 0 0,-1-1 1,0 1-1,1 0 0,-1-1 1,0 1-1,1-1 0,-1 1 1,1-1-1,-1 1 0,0-1 1,1 1-1,0-1 0,-1 1 1,1-1-1,-1 1 0,1-1 1,-1 0-1,2 1 0,3 0 5,-1-1 0,0 1 0,1-1 1,-1 0-1,1 0 0,4-1 0,7 0 26,10 0 7,0 0 1,0-2-1,0-1 0,41-11 1,-66 15-31,-1 0 0,0 0 0,0 0 0,1 0-1,-1 0 1,0 0 0,0 0 0,0 0 0,1 0 0,-1 0 0,0 0 0,0 0 0,1 1 0,-1-1 0,0 0 0,0 0 0,0 0 0,0 0-1,1 1 1,-1-1 0,0 0 0,0 0 0,0 0 0,0 1 0,0-1 0,0 0 0,1 0 0,-1 0 0,0 1 0,0-1 0,0 0 0,0 0-1,0 1 1,0-1 0,0 0 0,0 0 0,0 0 0,0 1 0,0-1 0,0 0 0,0 0 0,0 1 0,-1-1 0,0 14 263,1-14-233,-3 14 414,-1-1 1,0 0-1,-10 20 0,8-20-286,1-1-1,0 1 0,1 0 1,-4 22-1,3 28 294,6 114 0,9-97-322,-6-54 73,3 45 0,-7-66-139,0 0 0,0 0 0,-1 0 0,0 0 0,1-1 1,-1 1-1,-1 0 0,1 0 0,-1-1 0,0 1 0,-3 6 0,0-5-5,0 0 0,0-1 0,0 1 0,-1-1 0,0 0 0,0 0 0,-7 3 0,-16 12-299,0-2 0,-1-1 0,-1-2-1,-1 0 1,-38 11 0,29-20-3054,17-6-2267,22 0 4732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3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1 426 7962,'0'0'6769,"251"-128"-6361,-158 61-264,-1 3-144,-12 4-584,-21 17-520,-22 11-1329,-11 11-1639,-18 11-529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2.0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47 3369,'0'0'6713,"-5"-2"-5718,-18-5-388,18 5-103,13 2 212,289-12 2442,-33 0-2466,-51 9-67,693 0 637,-824 9-1060,-1 5-1,0 3 0,91 28 0,21 3 121,-177-42-288,-1-1 1,31 1-1,-45-3-80,-1 0 1,1-1-1,0 1 1,-1 0-1,1-1 1,-1 1-1,1 0 1,-1-1-1,1 1 1,-1-1-1,0 1 0,1 0 1,-1-1-1,1 1 1,-1-1-1,0 0 1,1 1-1,-1-1 1,0 1-1,0-1 1,1 1-1,-1-1 0,0 0 1,0 1-1,0-1 1,0 0-1,0 1 1,0-1-1,0 1 1,0-1-1,0 0 1,0-28-2074,-1 21 1105,-1-33-4616,-8 4-996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2.3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8482,'0'0'3040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4.7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1056 4385,'0'0'10504,"0"-10"-9507,-12-178 2981,-1-25-1437,11 131-2046,0 36-270,2 0 0,7-59 1,-2 85-193,0 0 1,1 1 0,0 0 0,2 0 0,13-24-1,4 0-17,30-42 0,-50 78-26,0 0-1,0 0 1,0 0-1,1 1 0,0 0 1,0 0-1,1 0 1,-1 1-1,1 0 0,0 0 1,1 1-1,-1 0 0,1 0 1,0 0-1,0 1 1,0 1-1,0-1 0,1 1 1,-1 1-1,1 0 1,-1 0-1,10 0 0,-12 1-8,-1 0 0,0 0-1,0 0 1,1 1 0,-1 0-1,0 0 1,0 0-1,6 3 1,-8-2 15,0 0 0,0 0 1,0 0-1,0 1 0,-1-1 0,1 1 0,0 0 0,-1-1 1,0 1-1,0 0 0,0 1 0,2 4 0,3 5 16,-1 0-1,-1 0 0,0 1 1,-1-1-1,-1 1 1,3 18-1,3 87 286,-7-80-226,2 145 303,-4-92 200,4-1-1,22 129 0,-26-216-572,1 0 1,0-1-1,0 1 0,0 0 0,1 0 0,-1-1 1,1 1-1,0 0 0,3 4 0,-4-9-101,1 0 0,-1 0 1,1 0-1,-1 0 0,0 0 0,0-1 0,0 1 0,0 0 0,0-1 0,0 1 1,0-1-1,0 1 0,0-1 0,0 1 0,-1-1 0,1 1 0,0-4 0,1 0-361,15-42-4009,-1-9-4615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5.5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6537,'0'0'8714,"143"4"-8250,-72-4-208,0 0-104,1 0-136,-14 0-32,-7 0-440,-18 3-1256,-12 8-2153,-17 3-104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5.8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6265,'0'0'7450,"222"-3"-7266,-159-1-184,-8 4-56,20 0-1456,-12 0-2209,-12 0-1048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6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575 1 6041,'0'0'10711,"-37"0"-9735,-120 9-475,148-8-469,1 1-1,0-1 1,0 2-1,1-1 1,-1 1-1,0 0 1,1 1-1,-1 0 1,1 0-1,0 0 1,1 1-1,-1 0 1,1 0 0,-10 12-1,-6 3 66,-7 4 46,-78 71 481,93-82-531,1 1 1,1 1-1,0 0 1,1 1-1,-12 21 1,21-32-76,-1 1 1,1-1 0,0 0-1,0 1 1,0-1-1,1 1 1,0 0-1,0 0 1,0-1-1,1 1 1,0 0-1,0 0 1,1 7-1,0-9-20,0 0 0,1-1 0,-1 1 0,1 0 0,0-1 0,0 1-1,0-1 1,0 0 0,0 0 0,1 0 0,0 0 0,-1 0 0,1 0 0,0-1 0,1 1 0,-1-1 0,0 0 0,1 0-1,4 2 1,10 4 21,0-1 0,34 7 0,-37-10 10,0 0 0,0 1 0,0 0 0,18 10 0,-31-14-33,0 0 1,-1 0-1,1 1 1,-1-1 0,1 0-1,-1 0 1,0 1-1,1-1 1,-1 1-1,0-1 1,0 1 0,0 0-1,0-1 1,0 1-1,-1 0 1,1-1-1,0 1 1,-1 0 0,1 0-1,-1 0 1,0 0-1,0 0 1,1 0-1,-1 0 1,-1-1-1,1 1 1,0 0 0,0 0-1,-1 0 1,1 0-1,-2 3 1,0 0 17,0 0 0,0-1 0,-1 1 1,1 0-1,-1-1 0,0 0 0,0 0 0,-1 0 1,-6 7-1,-22 15 136,-1 0 0,-64 36 0,90-59 44,-4 3-963,11-5 742,0-1 1,0 1 0,0-1-1,0 1 1,0-1-1,0 1 1,0-1-1,0 0 1,1 1-1,-1-1 1,0 1 0,0-1-1,0 0 1,1 1-1,-1-1 1,0 1-1,0-1 1,1 0-1,-1 1 1,0-1 0,0 0-1,1 1 1,-1-1-1,1 0 1,-1 0-1,0 1 1,1-1-1,-1 0 1,0 0 0,1 0-1,-1 0 1,1 1-1,16 9-12,6 4 15,-1 1 0,0 0 0,27 27 0,-42-35 41,-1 0 0,0 0 0,-1 1 0,1-1 0,-2 1 0,1 0 0,-1 1 0,0-1 0,0 1 0,-1-1 0,-1 1 0,1 0 0,-1 0 0,0 11 0,0-4 46,-1-1 1,0 0-1,-1 1 0,-1-1 0,0 1 0,-2-1 1,1 0-1,-2 0 0,0 0 0,-1 0 0,0-1 1,-14 25-1,-14 18-1633,36-84-2592,20-20 109,9-9-755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6.7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 9410,'0'0'10242,"0"209"-9770,0-160-232,0-3-168,0-3-72,-4-4-760,4-7-1960,0-14-841,17-15-2352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7.0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0 8186,'0'0'8514,"-42"167"-9827,25-128-1279,4-15-2161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7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8506,'0'0'6074,"42"15"-5363,136 49-48,-150-54-255,49 25 1,-71-31-361,0 0 0,0 1 0,0-1 0,-1 1 0,0 0 0,0 0-1,0 1 1,5 9 0,-7-11-67,-1 0-1,0 0 1,0 0-1,0 1 1,-1-1-1,1 1 1,-1-1-1,0 1 1,0 0-1,-1-1 1,1 1 0,-1 0-1,0-1 1,-1 1-1,1 0 1,-1-1-1,0 1 1,0 0-1,0-1 1,-1 1-1,1-1 1,-1 1-1,0-1 1,0 0-1,-1 0 1,1 0-1,-1 0 1,0-1-1,0 1 1,-1 0-1,1-1 1,0 0-1,-1 0 1,0 0-1,-5 2 1,-15 12-134,-2-2-1,0 0 1,-1-2 0,0-1 0,-1-1 0,0-1-1,0-2 1,-46 8 0,288-18 918,-98 4-701,-98-2-52,-9-1-12,1 1 0,-1 1 0,1-1 0,-1 1 0,13 4 0,-20-5 3,0 1-1,0 0 1,0 0 0,0 0 0,0 0-1,0 0 1,0 0 0,-1 1-1,1-1 1,0 0 0,-1 1-1,1-1 1,-1 1 0,0 0-1,1 0 1,-1-1 0,0 1-1,0 0 1,0 0 0,0 0-1,0 0 1,-1 0 0,1 0-1,-1 1 1,1-1 0,-1 0-1,0 0 1,0 3 0,0 1 54,0 1 0,0-1 0,-1 1 0,0-1 0,-1 1 0,1-1 0,-1 1 0,-1-1 0,1 0 0,-1 0 0,0 0 0,0-1 0,-1 1 0,0 0 0,0-1 0,0 0 0,0 0 0,-10 7 0,-5 4 2,0-1 0,-1-1 0,-39 20 0,38-22-387,-1-1 0,-1-1 0,0-1 0,0-1 0,-27 5 1,49-12 210,1-1 0,-1 0 1,0 1-1,0-1 0,0 0 0,0 0 1,1 0-1,-1 0 0,0 1 1,0-1-1,0 0 0,0-1 1,1 1-1,-1 0 0,0 0 1,0 0-1,0 0 0,0-1 0,1 1 1,-1 0-1,0-1 0,0 1 1,1 0-1,-1-1 0,0 1 1,1-1-1,-1 1 0,0-1 1,1 0-1,-1 1 0,1-1 0,-1 0 1,1 1-1,-1-1 0,1 0 1,-1 1-1,1-1 0,0 0 1,-1 0-1,1 0 0,0 1 1,0-1-1,0 0 0,-1 0 0,1 0 1,0 0-1,0-1 0,-1-30-4193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8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0 4905,'0'0'11240,"15"8"-10911,5 3-243,7 3-23,0 2-1,31 24 1,-51-35-51,-1 0 0,0 0 1,-1 0-1,1 1 1,-1 0-1,0 0 1,0 1-1,-1-1 0,0 1 1,0 0-1,0 0 1,-1 0-1,0 0 0,-1 1 1,3 11-1,-3-5-42,-1-1 0,0 1 0,-1 0 0,-1-1 0,0 1 0,-1-1 0,-1 1 0,0-1 0,0 1 0,-1-1 0,-1-1 0,-12 25 0,16-36 78,-8 22-1323,9-22 1239,0 0 0,0-1 0,1 1 0,-1-1-1,0 1 1,1-1 0,-1 1 0,1-1 0,-1 0 0,0 1 0,1-1-1,-1 1 1,1-1 0,-1 0 0,1 0 0,-1 1 0,1-1 0,0 0-1,-1 0 1,1 1 0,-1-1 0,1 0 0,0 0 0,-1 0 0,1 0-1,-1 0 1,1 0 0,0 0 0,-1 0 0,1 0 0,-1 0 0,1 0 0,0-1-1,83 1 672,-84 0-371,1 4-157,-1 0-1,0 0 1,0 0-1,0 0 1,0 0-1,-1 0 0,1-1 1,-1 1-1,0 0 1,0 0-1,-3 4 1,-19 51 1262,12-35-142,-10 33-1,11-14 732,1 1 1,-5 83-1,12 90 1218,3-124-2918,-2-86-243,0-1 1,0 0 0,0 0 0,-1 0-1,0 0 1,0 0 0,-1 0 0,1 0-1,-1-1 1,-1 1 0,1-1 0,-1 0-1,0 0 1,0 0 0,0-1 0,-9 8-1,-1 0-845,-1 0-1,-1-1 0,1-1 0,-25 12 0,20-15-2628,3-3-3500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4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0 5217,'0'0'9692,"31"13"-8606,10 5-700,43 25-1,-80-42-366,-1 1-1,0 1 1,0-1-1,0 0 0,0 1 1,0-1-1,0 1 1,-1 0-1,0 0 1,1 0-1,-1 0 0,0 0 1,0 1-1,-1-1 1,1 0-1,-1 1 1,1 0-1,-1-1 0,0 1 1,-1 0-1,1-1 1,-1 1-1,1 0 1,-1 0-1,0 0 0,-1-1 1,0 7-1,0 7 5,1 4-9,-4 91-409,3-98 297,-2-1 1,0 1 0,0-1-1,-1 1 1,-1-1-1,-6 13 1,-23 34-363,23-42 334,0 0-1,2 1 1,0 0-1,-7 23 1,14-36-2,1-1-1,0 1 1,0-1 0,0 1-1,0 0 1,1-1 0,0 1 0,1 0-1,1 9 1,-1-11 14,0 0 0,1-1-1,-1 0 1,1 1 0,0-1 0,0 0 0,0 0 0,1 0 0,-1 0-1,1 0 1,-1-1 0,1 1 0,0-1 0,6 4 0,67 39-829,-56-35 863,-1 1 0,0 1 0,0 0 1,-1 2-1,29 28 0,-45-40 98,1 1-1,-2-1 1,1 1 0,0 0-1,0-1 1,-1 1 0,1 0-1,-1 0 1,0 0 0,0 0-1,0 1 1,-1-1 0,1 0-1,-1 0 1,1 0 0,-1 1-1,0-1 1,0 0 0,-1 0-1,1 1 1,-1-1 0,-1 6-1,0-5 48,0 1 0,0-1 0,0 0 0,-1 0 0,0 0 0,1 0 0,-2 0 0,1 0 0,0-1 0,-1 1 0,1-1 1,-1 0-1,0 0 0,-5 3 0,-11 4-79,0 0-1,0-1 1,-1-1 0,0-1 0,-1 0 0,1-2 0,-1-1 0,0 0 0,-1-2 0,1-1 0,0 0 0,-26-3 0,40 1-39,0 0 0,1-1 0,-1 0 1,0 0-1,1 0 0,-1-1 0,1 0 0,0-1 0,0 1 1,0-2-1,1 1 0,-12-10 0,14 10 73,-1 0 0,1 0-1,0 0 1,0-1 0,1 0 0,-1 0 0,1 0-1,0 0 1,0-1 0,1 1 0,0-1-1,0 1 1,0-1 0,1 0 0,-1 0 0,1 0-1,0-9 1,1 14-4,1 0 1,-1-1-1,0 1 0,1 0 1,-1 0-1,0-1 0,1 1 0,0 0 1,-1 0-1,1 0 0,0 0 1,-1 0-1,1 0 0,0 0 0,0 0 1,0 0-1,0 0 0,0 0 1,0 0-1,0 1 0,0-1 0,1 0 1,-1 1-1,0-1 0,0 1 1,0-1-1,1 1 0,-1 0 0,0-1 1,3 1-1,47-4 517,-41 4-376,35-1 657,0 2-1,-1 1 1,1 3 0,-1 2 0,0 2-1,53 17 1,-31-4 343,172 52 1283,-188-61-2271,1-3 1,92 7-1,-118-15-170,-3 0-180,-1-1 0,1-1 0,0-1 0,0-1 0,-1 0 0,42-11 0,-34-1-1011,0 0 0,0-2 0,-2 0 0,0-3 1,44-37-1,8-21-5096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8.3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0 10538,'0'0'15412,"-38"43"-19749,4-33-5569,1 1-489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28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1 117 5697,'0'0'13664,"56"4"-10947,10 0-2025,307 8 2324,227-78-80,-259 21-2533,291 19-2039,-632 26 1405,-5 0 76,-169 0-5230,58 0-3986,51 0 1129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5.5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202 15 4473,'0'0'14360,"0"0"-14342,0-1-1,-1 1 0,1 0 1,0 0-1,0 0 1,0 0-1,0 0 0,-1-1 1,1 1-1,0 0 0,0 0 1,0 0-1,0 0 0,0-1 1,0 1-1,0 0 0,0 0 1,0 0-1,-1-1 1,1 1-1,0 0 0,0 0 1,0 0-1,0-1 0,0 1 1,0 0-1,0 0 0,0 0 1,0-1-1,0 1 1,1 0-1,-1 0 0,0 0 1,0-1-1,0 1 0,0 0 1,0 0-1,0 0 0,0 0 1,0-1-1,1 1 1,-1 0-1,0 0 0,0 0 1,0 0-1,0 0 0,0-1 1,1 1-1,-1 0 0,0 0 1,0 0-1,0 0 0,1 0 1,-1 0-1,0 0 1,10-2 174,1 0 0,-1 1 1,0 0-1,1 1 0,-1 1 0,15 1 1,0 0 42,-19-2-166,1 0-1,0 1 1,0 0-1,0 1 0,-1-1 1,1 1-1,-1 0 1,1 1-1,-1 0 1,0 0-1,0 0 1,0 1-1,0 0 1,-1 0-1,1 0 0,-1 1 1,0 0-1,-1 0 1,1 0-1,5 9 1,-3-2 62,0 0 0,-2 0 0,1 1 0,-1 0 0,-1 0 0,-1 1 0,1-1 0,-2 1 0,1 18-1,2 156-337,-5-132-455,-2-44 617,0 1-1,0-1 1,-1 0 0,0 0-1,-1 0 1,-1-1 0,0 1-1,0-1 1,-9 13-1,-15 34 37,28-53-3,-1 0 0,1-1 0,0 1 0,0 0-1,1 0 1,0 0 0,0 7 0,0-5-88,0-6 81,1 0 0,-1-1 0,0 1 0,1-1-1,-1 1 1,1-1 0,-1 1 0,1-1 0,-1 1 0,1-1 0,-1 1 0,1-1 0,-1 0 0,1 1 0,0-1 0,-1 0 0,1 0 0,-1 1-1,1-1 1,0 0 0,-1 0 0,1 0 0,0 0 0,-1 0 0,1 0 0,0 0 0,1 0 0,23 0-321,-21 0 214,14 1-255,-14 0 263,0-1 1,1 1 0,-1-1 0,0 0 0,1 0-1,-1-1 1,0 1 0,1-1 0,-1 0-1,0 0 1,0 0 0,0-1 0,0 1 0,0-1-1,7-4 1,-11 5 325,-4 2-108,0 0 0,0 0 0,0 0 0,-1 0 0,1 1 0,0-1 0,1 1 0,-1 0 0,0 0 0,0 1 0,1-1 0,0 1 0,-1 0 0,1 0 0,0 0 0,0 0 0,-2 4 0,0-1-32,0 0 0,1 1 0,-1-1 0,2 1 1,-1 0-1,1 0 0,0 1 0,-4 12 0,5-5 13,0 1 1,1 0-1,1 0 0,1 0 1,0 0-1,1-1 1,0 1-1,1 0 1,1-1-1,1 0 1,0 0-1,1 0 0,0-1 1,10 16-1,1-1-16,8 12 42,38 86 0,-57-111-88,-1-1 1,0 1-1,-1 0 0,-1 0 0,-1 1 0,0-1 0,-1 0 1,-1 1-1,-3 28 0,1-37-8,1 0 1,-2 1-1,1-1 0,-1 0 0,0-1 1,-1 1-1,0-1 0,0 1 1,0-1-1,-1 0 0,0-1 0,-8 9 1,-8 5-28,0-1 0,-32 21 1,51-38 8,-36 25-657,0-3-1,-2-1 1,-50 22-1,-58 10-6212,29-24-2437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6.6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7066,'0'0'8601,"159"4"-7856,-83-4-201,3 0-312,-7-4-232,-13-3-168,3 7-1353,-20 0-2071,-21 0-1722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6.9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0 136 8338,'0'0'9018,"248"-32"-8122,-118 7-704,67-7-192,-29 7-2249,-34 4-4792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3.5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96 7354,'0'0'7393,"268"-7"-6889,-163-14-40,0 0-184,-4 3-136,-13 4-48,-17 3-96,-12 8-16,-21 3-256,-22 0-1192,-11 25-1873,-5 3-1816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3.8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0 4561,'0'0'5414,"-3"35"-4669,-8 108-301,8-105-292,1-10-22,2-27-120,0 0-1,0-1 0,0 1 1,0 0-1,0 0 0,1-1 1,-1 1-1,0 0 0,0-1 1,1 1-1,-1 0 0,1-1 1,-1 1-1,0 0 0,1-1 1,-1 1-1,1-1 0,0 1 1,0 0 20,-1-1-1,1 0 1,-1 1 0,1-1-1,-1 0 1,1 0 0,-1 1 0,1-1-1,-1 0 1,1 0 0,-1 0 0,1 0-1,-1 0 1,1 0 0,0 0 0,-1 0-1,1 0 1,-1 0 0,1 0-1,-1 0 1,1-1 0,-1 1 0,1 0-1,-1 0 1,1 0 0,-1-1 0,1 1-1,-1 0 1,1-1 0,-1 1-1,1 0 1,-1-1 0,0 1 0,1-1-1,-1 1 1,0 0 0,1-1 0,-1 1-1,0-1 1,1 0 0,12-25 99,-10 21-57,5-12-49,2 1 0,-1 1 0,2 0 0,0 0 0,1 1 0,21-20 0,-25 27-22,-1 0 0,1 1 0,1 0 1,-1 0-1,1 1 0,0 0 0,0 1 0,0 0 1,1 0-1,-1 1 0,1 0 0,0 1 0,17-2 0,-20 4-9,-3-1 27,0 1-1,0 0 0,0 0 0,0 0 1,0 0-1,0 1 0,6 1 0,-9-1 2,1 0 0,-1 0 0,0-1 0,0 1-1,0 0 1,0 0 0,0 0 0,0 0 0,0 1-1,0-1 1,0 0 0,-1 0 0,1 1 0,0-1 0,-1 0-1,1 1 1,-1-1 0,1 0 0,-1 1 0,0-1-1,0 1 1,0-1 0,1 3 0,-1 6 115,0 0 0,0-1 0,0 1 0,-1 0 0,-1-1 0,0 1 0,0-1 0,-1 1 0,0-1 0,0 0 0,-1 0 0,0 0 0,-1-1 0,-7 11 0,-8 8 35,-1 0 0,-43 40 0,51-55-159,1 1-20,-44 39 65,51-47-98,-1-1 0,0 0 0,0 0 0,0-1-1,0 1 1,-1-1 0,0-1 0,-8 3 0,14-5-40,-1 1-1,1-1 1,0 1 0,-1-1 0,1 0 0,-1 0 0,1 0 0,-1 0-1,1 0 1,-1 0 0,1 0 0,-1-1 0,1 1 0,0 0 0,-1-1-1,1 1 1,0-1 0,-1 0 0,1 1 0,0-1 0,-1 0 0,1 0-1,0 0 1,0 0 0,0 0 0,0 0 0,0 0 0,0 0 0,-1-1-1,0-2-371,1 0-1,-1 0 0,1 0 0,-1 0 0,1-1 0,1 1 0,-1 0 0,0-6 0,0-41-3994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4.1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1 6009,'0'0'5946,"0"219"-3898,0-109-288,0 14-727,0 3-321,4 1-168,-4-8-176,0-21-144,0-14-104,0-24 0,-13-19-104,-12-14-16,-4-17-992,-5-14-1529,9-36-2096,12-22-1816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4.4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655 1 1120,'0'0'18876,"-147"194"-18252,76-116-280,-13 0-272,0-3-72,4-5-696,5-6-1304,12-18-577,25-17 433,26-22-745,66-36-4224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4.8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509 0 2168,'0'0'7823,"10"25"-6790,-5-14-979,-1 0 0,-1-1 0,0 1-1,0 0 1,-1 1 0,0-1 0,-1 0 0,0 17 0,-2-24-42,0 0-1,0 1 0,-1-1 1,1 0-1,-1 0 1,0 0-1,0 0 1,-1 0-1,1 0 0,-6 6 1,-36 32 68,25-25-67,-148 122 56,122-105-131,-88 51 0,125-80-26,1-1 0,-1 0 1,0-1-1,-1 0 0,1 0 0,0-1 0,-1 0 0,1-1 0,-14 1 0,21-2 44,1 0 0,-1 0 0,1 0 0,-1 0 0,0 0 0,1 0 0,-1 0 0,1 0 0,-1 0 0,1 0 0,-1 0 0,1-1 0,-1 1 0,1 0 0,-1 0 0,1-1 0,0 1 0,-1 0 0,1-1 0,-1 1 0,1-1 0,0 1 0,-1 0 0,1-1 0,0 1 0,-1-1 0,1 1 0,0-1 0,0 1 0,-1-1 0,1 1 0,0-1 0,0 1 0,0-1 0,0 1 0,0-1 0,0 1 0,0-1 0,0 0 0,4-21-778,-3 20 698,1-4 6,1 0 0,0 1-1,0-1 1,0 0 0,1 1-1,0 0 1,0 0 0,0 0-1,1 1 1,0-1 0,0 1-1,0 0 1,0 0 0,0 1-1,1-1 1,0 1 0,0 1-1,0-1 1,0 1-1,9-3 1,7 0 143,-1 0-1,1 1 0,0 1 1,41 1-1,-52 2 186,0 0-1,0 1 1,0 1 0,0 0-1,0 0 1,0 1 0,0 0-1,-1 1 1,0 0 0,0 1-1,0 0 1,13 10 0,-16-10-10,-1 0 1,1 1 0,-1 0 0,-1 0 0,1 0 0,-1 1 0,0 0-1,-1 0 1,0 0 0,0 1 0,0-1 0,-1 1 0,0 0 0,0 0-1,-1 0 1,2 17 0,-1-7-153,-2 0 1,0 0-1,-1 0 0,0 1 0,-5 25 1,4-41-280,0-1 0,0 1 0,0-1 0,0 0 0,0 1 0,0-1 0,-1 0 0,1 0 0,-1 0 0,0 0 1,1 0-1,-1 0 0,0-1 0,0 1 0,0 0 0,0-1 0,0 0 0,-1 1 0,-2 0 0,-12 0-4360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4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291 0 8258,'0'0'9496,"24"23"-8966,7 8-823,33 40 0,-62-69 237,0 1 0,0 0 0,0 0 0,0 0-1,0 0 1,-1 1 0,1-1 0,-1 0 0,0 1-1,0-1 1,0 1 0,-1-1 0,1 1 0,-1-1-1,0 1 1,0-1 0,0 1 0,0-1 0,-2 8-1,0-5-102,-1 0-1,0 0 0,0-1 1,0 1-1,-1-1 0,0 1 1,-7 7-1,1-1-235,-44 53-920,-2-3-1,-3-3 1,-81 64 0,127-113 1370,4-3 128,-1 1-1,2-1 1,-12 14-1,18-19-72,0 0 0,1 0 0,0 0 0,-1 0 0,1 0 0,0 0 0,0 0 0,0 1 0,0-1 0,1 0 0,-1 1 0,0-1 0,1 1 0,0-1 0,0 0 0,-1 1 0,2-1 0,-1 1 0,0-1 0,0 1-1,2 4 1,-1-6-61,0 1-1,0-1 1,0 1-1,1-1 1,-1 1-1,0-1 1,1 1-1,-1-1 1,1 0-1,-1 0 1,1 0-1,0 0 1,-1 0-1,1 0 1,0-1-1,0 1 1,0 0-1,0-1 1,2 1-1,3 1 73,44 14 316,-34-12-356,-1 1 1,0 0 0,27 14 0,-39-17-86,0 1 0,-1-1 1,1 1-1,0 0 1,-1 0-1,0 0 0,0 0 1,0 0-1,0 1 1,0-1-1,-1 1 0,1 0 1,-1 0-1,0 0 1,0 0-1,-1 0 0,1 1 1,1 7-1,0 5-48,0 0 1,-2 1-1,0-1 0,-1 0 0,0 1 1,-2-1-1,0 1 0,0-1 0,-2 0 0,-6 18 1,4-22 38,2-4-108,0 0 0,1 0-1,0 1 1,0-1 0,1 1-1,-2 19 1,20-28-1950,-5-3 2006,0-1 0,0 0 0,0-1-1,0 0 1,-1-1 0,1 0 0,-1 0 0,12-10 0,-11 8 97,1 0 1,-1 1-1,1 0 0,0 1 1,1 0-1,-1 1 1,14-3-1,-23 6 19,-1 0 0,1 1-1,0 0 1,-1-1 0,1 1 0,-1 0-1,1 0 1,0 1 0,-1-1 0,1 0-1,-1 1 1,1 0 0,-1-1-1,1 1 1,-1 0 0,5 3 0,-5-2 0,-1 0-1,1 0 1,-1 1 0,1-1 0,-1 1 0,0-1 0,0 1 0,0-1 0,0 1 0,0 0 0,-1-1 0,1 1 0,-1 0 0,0-1 0,0 6 0,2 31 461,-2 0 1,-2 0-1,-9 57 1,-39 114 1990,43-184-1661,0 1 0,1 0 0,2 0 0,-2 47 0,6-74-821,0 0 0,0 1 0,0-1 1,0 1-1,0-1 0,1 0 0,-1 1 0,0-1 0,0 0 0,0 1 0,0-1 0,0 0 0,1 1 0,-1-1 1,0 0-1,0 1 0,0-1 0,1 0 0,-1 0 0,0 1 0,1-1 0,-1 0 0,0 0 0,1 0 0,-1 1 1,0-1-1,0 0 0,1 0 0,-1 0 0,1 0 0,-1 0 0,0 1 0,1-1 0,-1 0 0,0 0 0,1 0 1,-1 0-1,0 0 0,1 0 0,-1 0 0,1-1 0,-1 1 0,0 0 0,1 0 0,-1 0 0,0 0 0,1 0 1,-1 0-1,0-1 0,1 1 0,22-13 43,-5-5-129,-1 0-1,0-1 1,22-34-1,-22 30-156,170-256-5700,-88 122-378,-9 13-2409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5.1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303 0 7322,'0'0'8465,"39"12"-7942,121 38-458,-106-34-129,-46-14-276,1 1-1,0 0 0,15 8 1,-23-10 173,0-1 1,1 1 0,-1 0 0,0 0-1,0 0 1,0 1 0,0-1 0,0 0 0,0 0-1,0 1 1,0-1 0,-1 0 0,1 1 0,0-1-1,-1 1 1,1-1 0,-1 0 0,0 1 0,1 0-1,-1-1 1,0 1 0,0-1 0,0 1-1,0-1 1,0 1 0,0-1 0,0 1 0,-1-1-1,1 1 1,-1-1 0,1 1 0,-1-1 0,1 1-1,-1-1 1,0 0 0,0 1 0,-1 1 0,-6 4-101,-1 0 1,0 0 0,0 0 0,0-1 0,-1-1 0,-13 6 0,5-1 87,-239 123 3718,246-123-2020,13-1-708,26 5-339,-6-5-159,-12-3-171,-2 1-1,1 0 0,-1 0 0,0 1 0,0 0 1,-1 0-1,0 1 0,-1-1 0,8 14 0,-6-6 90,0 1-1,-2-1 1,1 1-1,-2 0 0,4 20 1,-1 17 562,-2 1 0,-2 93 0,-4-136-695,1 37 276,0-19-77,-1 1-1,-1 0 1,-7 34 0,7-56-210,-1-1 0,-1 1 0,1-1-1,-1 0 1,-1 0 0,1 0 0,-1-1 0,-1 1-1,1-1 1,-1 0 0,-1 0 0,1-1 0,-1 1-1,0-1 1,0-1 0,-8 6 0,3-4-1,0 0 0,-1-1 0,1-1 0,-1 0 0,0-1 0,-1 0 0,1 0 0,-16 1 0,-6-1-388,-62 0-1,92-4 164,0 0-1,0 0 1,0 0 0,0-1-1,0 0 1,0 1-1,0-1 1,0-1 0,0 1-1,1-1 1,-1 1-1,0-1 1,1 0-1,0 0 1,-1-1 0,1 1-1,0-1 1,0 0-1,0 1 1,-2-5 0,0 1-567,2-1 1,-1 0 0,1 0 0,0 0 0,0 0 0,1 0-1,0-1 1,0 1 0,-1-16 0,0-47-6574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5.6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7906,'0'0'6121,"109"135"-8201,-109-107-2249,0-6-2425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05.9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6497,'0'0'8810,"180"71"-10074,-159-60-3873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7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1 266 9250,'0'0'5109,"46"-4"-3969,372-17 1568,-158 20-928,87-13-217,563-90 300,71-4-1819,-240 94-949,-626 15 354,175 11-2307,-103-1-2499,-93-10-1195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7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19420,'0'0'3089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5.7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469 0 1320,'0'0'9865,"-31"11"-9546,-104 37-185,118-41-116,1 1-1,-1 0 0,1 1 1,1 1-1,0 1 0,0 0 1,-14 14-1,4-3 38,20-18-44,0 0 0,0 1 0,0 0-1,1 0 1,0 1 0,0-1 0,0 1 0,0 0 0,1 0 0,0 0 0,0 0 0,1 0 0,0 1-1,0-1 1,0 1 0,1 0 0,0-1 0,0 1 0,1 0 0,0 0 0,0 0 0,2 7 0,-2-10-10,1 0 0,-1 0 0,1 0 0,0 0 0,1 0 0,-1-1 0,1 1 1,-1-1-1,1 1 0,0-1 0,0 1 0,4 3 0,37 35 0,2 0 18,-42-38-14,-1-1 1,1 1-1,-1 0 0,0 0 1,0-1-1,0 1 1,0 1-1,-1-1 0,0 0 1,0 0-1,0 0 0,0 5 1,0 1 19,-2 0 1,1 0 0,-1 0 0,-1 0 0,0 0-1,0-1 1,-1 1 0,0 0 0,-1-1-1,0 0 1,0 0 0,-8 12 0,-9 9 24,-1 0-1,-27 28 1,17-21-54,20-23 579,0 0 0,-14 16 2700,26-30-3235,11 0 36,-10 0-62,16 0-40,0 1-1,0 1 0,0 0 0,0 1 1,-1 1-1,0 1 0,1 0 1,24 12-1,-32-12 10,-1 0 1,1 0-1,-1 1 1,0 0-1,0 0 1,0 1-1,-1 0 1,0 0-1,-1 1 1,0 0-1,0 0 1,0 0-1,-1 1 0,0 0 1,-1 0-1,5 13 1,-5-6 24,-1 1 0,-1-1 0,0 1 0,-1-1 1,-2 25-1,1-17 38,0-19-70,0-1 1,0 1 0,0-1-1,-1 0 1,1 1 0,-1-1 0,0 0-1,-1 1 1,1-1 0,-1 0-1,0 0 1,0 0 0,0 0 0,0 0-1,-1-1 1,1 1 0,-1-1 0,0 1-1,0-1 1,0 0 0,-1 0-1,1-1 1,-6 4 0,9-6-20,0 0 0,0 1-1,0-1 1,-1 0 0,1 0 0,0 0 0,0 0 0,0 0 0,0 0 0,0 0 0,-1 0-1,1 0 1,0 0 0,0 0 0,0 0 0,0 0 0,0 0 0,-1 0 0,1 0 0,0 0-1,0 0 1,0 0 0,0 0 0,0 0 0,-1-1 0,1 1 0,0 0 0,0 0 0,0 0 0,0 0-1,0 0 1,0 0 0,0 0 0,-1 0 0,1-1 0,0 1 0,0 0 0,0 0 0,0 0-1,0 0 1,0 0 0,0 0 0,0-1 0,0 1 0,0 0 0,0 0 0,0 0 0,0 0-1,0 0 1,0-1 0,0 1 0,0 0 0,0 0 0,-1-13-1429,1 10 751,0-33-4194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6.0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6513,'0'0'6154,"0"216"-5322,0-156-328,0 0-256,0-7-112,0-7-136,5-10-688,7-26-1601,1-10-1503,-1 0-577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6.3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6921,'0'0'6673,"36"18"-6508,110 58-92,-138-72-65,1 1-1,-1 0 1,0 0-1,14 13 1,-21-17-6,0 0 0,-1 0 1,1 0-1,0 0 0,-1 0 0,1 1 1,-1-1-1,1 0 0,-1 0 0,1 1 1,-1-1-1,0 0 0,0 1 0,0-1 0,0 0 1,0 1-1,0-1 0,0 0 0,0 2 1,-1 7-3,1-4 5,0-1 0,-1 0-1,0 0 1,0 0 0,0-1 0,-1 1 0,1 0-1,-1 0 1,0-1 0,-1 1 0,1-1 0,-1 1-1,-3 4 1,-6 4 2,0 0-1,-20 17 0,21-21-6,1 0 0,0 1 1,0 1-1,-8 11 0,12-5-156,11-8-193,-3-8 296,1 0 0,0 0 0,0-1-1,0 1 1,-1-1 0,1 0 0,0 0 0,3 0 0,1 0 111,51 1-135,46 1-28,-94-1 99,0 0 1,0 1-1,-1 0 1,1 1-1,0 0 1,-1 0-1,15 8 1,-22-10 15,0 0 0,0 1 0,0-1 0,0 1 0,-1-1 0,1 1 0,0 0 1,-1 0-1,1-1 0,-1 1 0,0 0 0,1 0 0,-1 1 0,0-1 0,0 0 0,-1 0 1,1 1-1,0-1 0,-1 0 0,1 1 0,-1-1 0,0 0 0,0 1 0,0-1 0,0 0 1,0 1-1,0-1 0,-1 1 0,1-1 0,-1 0 0,1 0 0,-1 1 0,0-1 0,-2 4 0,-1 1 32,0 0 0,0 0 0,0 0-1,-1 0 1,0-1 0,-1 0 0,1 0-1,-11 9 1,-5 0-214,0-1-1,-1 0 1,0-2-1,-35 14 0,34-17-1374,0-2 0,-37 7 0,5-8-2776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6.6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0 3073,'0'0'8698,"-4"227"-9355,-4-185-1775,4-10-2377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7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0 880,'0'0'12931,"16"23"-12227,54 78-341,-59-86-309,-1 0 1,0 2-1,-1-1 1,-1 1-1,-1 0 1,7 24-1,-10-24-56,-1 1 0,-1 0 0,-1-1 0,-1 1 0,-2 29 0,0-35-41,-1 0 0,1 0 0,-2-1 1,0 1-1,0-1 0,-1 0 0,0 0 0,-1-1 0,0 1 0,-1-1 0,0-1 0,-13 15 0,-12 10-99,-68 55 0,72-66 183,14-11-29,15-12-14,-1 0 0,0 0 0,0 0 0,0 0 0,0 0 0,1 0 0,-1 0 0,0 0 0,0 0 0,1 0 0,-1 0 0,0-1 0,0 1 0,0 0 0,1 0 0,-1 1 0,0-1 0,0 0 0,1 0 0,-1 0 0,0 0 0,0 0 0,0 0 0,1 0 0,-1 0 0,0 0 0,0 0 0,0 0 1,0 1-1,1-1 0,-1 0 0,0 0 0,0 0 0,0 0 0,0 1 0,0-1 0,1 0 0,-1 0 0,0 0 0,0 0 0,0 1 0,0-1 0,0 0 0,0 0 0,0 1 0,0-1 0,0 0 0,0 0 0,0 0 0,0 1 0,0-1 0,0 0 0,0 0 0,0 0 0,0 1 0,0-1 0,0 0 0,0 0 0,0 1 0,0-1 0,0 0 0,0 0 0,-1 0 0,1 0 0,0 1 1,0-1-1,0 0 0,1 0-15,82-1-11,117 3-89,-196-2 110,-1 0 0,0 1 0,0-1 0,0 1 0,0 0 0,1 0 0,-1 0 0,0 0 0,0 1 0,-1-1 0,1 1 1,0 0-1,0 0 0,-1 0 0,1 0 0,-1 0 0,0 1 0,0-1 0,0 1 0,0-1 0,0 1 0,0 0 0,-1 0 0,1-1 0,-1 1 0,0 0 1,0 1-1,0-1 0,0 0 0,0 5 0,3 11-12,-2 0 0,-1 1 0,0 0 0,-3 21 1,2-7 24,0-14-5,1-1 8,-1 0 0,-1 1 0,0-1 0,-1 0 0,-1 0 0,-1 0-1,-1-1 1,-11 30 0,1-19-38,0-1 0,-2-1 0,-1-1-1,-1 0 1,-1-1 0,-37 33 0,36-38-2364,-46 31 1,32-30-2590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5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0 199 3281,'0'0'15522,"51"-8"-13437,172-24-289,33 10 1073,-114 12-1808,119-19-240,91-7-597,-202 31-849,-143 5 301,-1 0 47,0 0 1,-1 0 0,1-1 0,0 1 0,7-3 0,2-7-3047,-8-9-3817,-6-5-1385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7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4 530 1336,'0'0'10130,"0"6"-8088,0 13-717,-2-26-233,0-44-321,2 27-753,1 1 1,1-1-1,1 1 1,1 0-1,1 0 1,2 0-1,0 0 1,1 1 0,1 1-1,13-25 1,-10 25-19,0 0 0,1 1 0,2 0 0,0 1 1,21-20-1,-28 30-7,1 2-1,1-1 1,-1 1 0,1 0 0,1 1 0,-1 0 0,1 1-1,0 0 1,0 1 0,0 0 0,1 1 0,18-3 0,-16 4 1,-1 0 1,1 1 0,-1 1 0,1 1-1,0 0 1,-1 0 0,1 2 0,15 3 0,-21-3 13,0 0 0,0 1 0,0 0 1,0 0-1,-1 1 0,0-1 1,0 2-1,0-1 0,-1 1 0,0 0 1,0 0-1,0 1 0,-1-1 1,6 9-1,-1 2 127,-1 1 1,0 0-1,-1 0 0,-1 1 1,0 0-1,-2 0 0,0 0 1,2 23-1,-1 18-1396,-3 81 0,-3-121 280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8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319 0 1824,'0'0'11727,"-4"3"-10440,-53 32-411,34-22-652,1 1 1,-23 18-1,26-16-235,2 1-1,0 0 0,0 2 0,2 0 0,-14 21 0,22-28 1,0 1 1,0 0-1,1 0 1,1 0-1,0 1 0,1 0 1,0 0-1,1 0 1,-2 27-1,5 79-318,1-115 282,0 1 0,1-1 1,-1 0-1,1 0 0,0 0 0,1 0 1,-1 0-1,1-1 0,0 1 0,0-1 1,1 1-1,-1-1 0,7 5 0,-5-4-36,0 0 0,-1 0 0,0 0 0,0 1 0,0 0 0,-1-1-1,0 1 1,0 0 0,4 13 0,-4 0-119,-1 1-1,0 0 1,-3 31-1,0-13-266,0-24 105,0 0 0,-7 27 0,4-26-398,2 0 1,0 0-1,-1 16 1,4-29 759,0 0 1,1 0-1,-1 0 1,0 0-1,1-1 1,-1 1-1,1 0 1,0-1-1,-1 1 1,1-1-1,0 0 0,0 0 1,0 0-1,0 0 1,3 1-1,12 9 123,-9-4 4,0 1 1,0 0-1,-1 0 0,0 0 1,-1 1-1,0 0 1,0 0-1,-1 1 0,0 0 1,-1-1-1,0 2 0,3 10 1,-2 2-39,-1 2 0,0-1 0,-2 0 1,-1 32-1,-1-51-165,0 1 0,-1 0 1,1-1-1,-1 1 0,0-1 0,-1 0 1,1 1-1,-1-1 0,0 0 1,0 0-1,-1 0 0,0 0 1,0 0-1,-5 6 0,8-10-73,-1-1 0,1 1 0,-1-1 1,1 1-1,0-1 0,-1 1 0,1-1 0,-1 1 0,0-1 0,1 0 0,-1 0 0,1 1 1,-1-1-1,1 0 0,-1 0 0,0 1 0,1-1 0,-1 0 0,0 0 0,0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9.2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4313,'0'0'8890,"0"191"-8178,0-127 48,0-1-280,0-2-192,0-1-144,0-3-144,-4-8-168,4-10-976,0-14-1473,0-15-1151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9.5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1 6977,'0'0'10235,"-92"173"-11035,92-158-1113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9.8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 1 6137,'0'0'9954,"26"6"-9734,5 1-196,40 15 0,-68-21-29,-1 0 0,0 0 0,0 0 0,0 0 0,0 0-1,0 1 1,0-1 0,0 1 0,0-1 0,0 1-1,-1 0 1,1 0 0,-1 0 0,1 0 0,-1 0 0,0 0-1,0 0 1,1 0 0,-2 0 0,1 0 0,0 1 0,0-1-1,-1 0 1,1 1 0,-1-1 0,0 1 0,0-1-1,0 0 1,0 1 0,0-1 0,0 1 0,-1 3 0,0 6-106,1 2-153,0 0 0,-1 0-1,-5 21 1,5-28 143,-2-1 0,1 1 0,-1-1 0,0 0-1,0 0 1,0 0 0,-1 0 0,0 0 0,-6 5 0,-89 88-1937,62-65 1244,26-19 185,11-15 610,0 1 0,0-1 0,0 0 1,0 1-1,0-1 0,0 0 0,0 0 1,0 1-1,0-1 0,0 0 1,0 0-1,0 1 0,0-1 0,1 0 1,-1 0-1,0 1 0,0-1 0,0 0 1,0 0-1,1 0 0,-1 1 1,0-1-1,0 0 0,0 0 0,1 0 1,-1 0-1,0 1 0,0-1 0,1 0 1,-1 0-1,0 0 0,0 0 1,1 0-1,33 2-660,-20-3 863,180 1-670,-193 0 487,0 0 0,1 0 0,-1 0 0,0 0 0,1 0 0,-1 0 0,0 0 0,1 0 0,-1 1 0,0-1 0,1 0 0,-1 1 0,0 0 0,0-1 1,1 1-1,-1 0 0,0-1 0,0 1 0,0 0 0,0 0 0,0 0 0,0 0 0,0 0 0,0 0 0,0 0 0,0 2 0,0 1 28,0-1 0,0 1 0,0 0 1,-1-1-1,0 1 0,0 0 0,0 7 0,-1 3 90,1-8-88,-1-1-1,0 0 0,-1 0 0,1 1 1,-1-1-1,0 0 0,-1-1 0,1 1 1,-1 0-1,0-1 0,0 1 0,0-1 1,-1 0-1,1 0 0,-8 7 1,-2 0-194,-1 0 1,0 0-1,-25 14 1,18-15-1253,7-8-1003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0.1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0 6121,'0'0'6738,"-25"75"-9379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0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149 0 4993,'0'0'6128,"-11"38"-4265,-37 127-299,31-105-1069,2 2 0,4 0 0,2 0 0,2 1 0,4 89 0,3-145-503,0-1 0,0 0-1,1 1 1,0-1-1,0 0 1,0 0 0,1 0-1,0 0 1,0 0-1,1 0 1,0-1 0,6 10-1,-7-12-25,0-1 0,0 0 0,0 0-1,1 0 1,-1 0 0,1 0-1,-1 0 1,1-1 0,0 1 0,0-1-1,0 0 1,0 0 0,0 0 0,0 0-1,0-1 1,0 1 0,0-1 0,0 1-1,0-1 1,1 0 0,-1 0 0,0-1-1,0 1 1,0-1 0,0 1 0,0-1-1,5-2 1,-4 1-36,1 0 1,0 0-1,-1-1 0,0 0 1,0 0-1,1 0 0,-2 0 1,1-1-1,0 1 0,-1-1 1,0 0-1,1 0 0,-2 0 1,1-1-1,0 1 0,-1-1 0,0 1 1,0-1-1,2-8 0,1-1-26,-2-1-1,1 0 0,-2 0 1,0 0-1,0-22 0,-2 36 96,0 0 0,0-1 0,0 1 0,-1 0 0,1-1 0,0 1-1,-1 0 1,1-1 0,-1 1 0,1 0 0,-1 0 0,0-1 0,1 1 0,-1 0-1,0 0 1,0 0 0,0 0 0,0 0 0,0 0 0,-1-1 0,-1 0-3,0 0 0,0 1 0,0-1 0,0 1 1,-1 0-1,1 0 0,0 0 0,-5-1 0,-9 1-15,0 0-1,-31 1 0,26 1 13,9-1-20,10-1-82,-1 1 0,0 0 0,0-1 0,0 1 0,0 1 0,0-1 0,0 1 0,1-1 0,-1 1 0,0 0 0,0 0 0,1 1 0,-1-1-1,-5 4 1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0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0 8130,'0'0'6190,"15"9"-5884,1 0-226,-1 1 1,17 13-1,-30-20-66,1-1 1,-1 1-1,0 0 0,0 0 1,0 0-1,0 0 0,-1 0 0,1 1 1,-1-1-1,0 0 0,0 1 0,0-1 1,0 1-1,0-1 0,-1 1 1,0-1-1,0 1 0,0-1 0,0 1 1,-1 5-1,0 5 18,1-13-31,1 12 13,0-1 0,-2 1 1,0 0-1,0-1 0,-1 1 0,0-1 0,-1 1 1,-1-1-1,-9 22 0,-1-7-33,5-13-7,1 0 0,0 1 0,1-1 0,1 2 0,1-1 0,0 1-1,1 0 1,0 0 0,-1 26 0,26-41-130,66-1-92,-86 0 243,-1 0 1,1 0-1,0 0 0,-1 1 1,1-1-1,-1 0 1,1 1-1,0-1 0,-1 0 1,1 1-1,-1-1 1,1 1-1,-1-1 0,1 1 1,-1-1-1,0 1 1,1-1-1,-1 1 0,0-1 1,1 1-1,-1-1 1,0 1-1,1 0 1,-1-1-1,0 1 0,0 0 1,0-1-1,0 1 1,0-1-1,0 2 0,2 26 16,-2-18-5,4 211 2379,-4-138-1417,0-72-946,0 0-1,-1 0 1,0-1-1,-1 1 1,0 0-1,0 0 1,-1-1-1,-1 1 1,1-1-1,-2 0 1,0 0-1,0-1 1,0 1-1,-1-1 1,-14 16-1,17-22-128,0-1-1,0 0 1,0 1 0,0-1-1,0 0 1,0 0-1,-1 0 1,1-1 0,0 1-1,-1-1 1,0 0-1,1 0 1,-6 1 0,-3-1-1156,0-1 0,-23-1 1,16 0-910,-28-2-4425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2.7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24 625 8786,'0'0'5174,"-4"-32"-4950,-10-106-125,11 98 70,0 0 0,3 0 0,5-45 0,-3 71-116,1 0-1,0 0 1,1 0 0,1 1-1,0 0 1,0-1 0,2 2-1,-1-1 1,2 1 0,8-12-1,-10 16-52,-1 1 0,1 0 0,1 0 0,-1 1 0,1 0 0,0 0 0,1 0 0,-1 1 0,1 0 0,0 0 0,0 1 0,1 0 0,-1 1 0,1 0 0,0 0 0,13-2 0,-15 4-7,1 0 0,-1 1 1,1 0-1,-1 0 0,1 1 0,-1-1 1,1 2-1,-1-1 0,1 1 0,-1 0 1,9 4-1,-8-1 7,-1-1 0,-1 1 1,1 0-1,-1 0 0,1 1 0,-2 0 0,1 0 1,-1 0-1,1 1 0,4 8 0,1 3 62,-1-1 1,-1 2-1,-1-1 0,11 35 0,13 80 481,-15-55-419,-17-75-191,1 1 0,0-1 0,0 1 0,0-1 0,1 0 0,-1 1 0,1-1 0,4 6 0,-5-8-228,0 0 1,0 0 0,0 0 0,1 0 0,-1 0 0,0 0-1,0-1 1,1 1 0,-1 0 0,1-1 0,-1 1 0,1-1-1,-1 1 1,3-1 0,9 1-4358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3.3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311 1 7786,'0'0'9746,"-35"10"-9554,-109 39-123,137-47-69,1 1 1,-1 0-1,1 1 0,0-1 0,0 1 0,1 0 1,-9 7-1,11-7-7,0 0 1,1-1 0,-1 1-1,1 0 1,-1 0-1,-2 8 1,-1 2-20,-2 2 10,1 1 1,0-1 0,2 1-1,0 0 1,1 1-1,-3 20 1,4-1-21,1-1 0,4 37 0,-2-65 6,1 1 0,1-1 0,-1 0 0,1 0 0,1 0 0,0 0 0,0-1 0,0 1 1,6 9-1,4 3-300,29 34 0,-26-35 44,22 34 0,-36-49 241,0 0 0,-1 0 0,1 1 0,-1-1 0,0 1 0,0-1 0,1 9 0,-2-11 13,0 0 0,0 0 0,0 0 0,0 0 1,0 1-1,0-1 0,-1 0 0,1 0 0,-1 0 1,1 0-1,-1 0 0,0 0 0,0 0 0,1-1 1,-1 1-1,-1 0 0,1 0 0,0-1 0,-3 4 1,-6 1-85,-1 0 0,1 0 1,-1-1-1,-18 5 1,-4 3 36,41-3-3218,15-2 3370,-21-8-200,5 3 128,1 0-1,-1 0 1,0 0-1,0 1 1,0 0 0,0 0-1,-1 1 1,1 0-1,-1 0 1,-1 0 0,1 1-1,-1 0 1,0 0-1,0 1 1,0-1-1,-1 1 1,6 11 0,-5-3 8,1 0 0,-2 0 1,0 1-1,-1 0 0,-1-1 1,0 1-1,-1 30 0,-1 33-3392,9-101-2108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6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523 18 6641,'0'0'13102,"-16"32"-11684,-21 40-794,-91 130 1,-17-16-570,25-34-2116,44-48-3478,87-117 283,-10 11 5319,0-1 0,1 1 1,0 0-1,-1 0 0,1 0 1,0 1-1,0-1 0,0 0 1,0 1-1,0-1 0,1 1 0,-1 0 1,0-1-1,1 1 0,-1 0 1,0 1-1,1-1 0,3 0 1,-1 0 300,0 0 1,0 0 0,1 1 0,-1 0-1,0 0 1,0 1 0,1-1-1,-1 1 1,0 0 0,0 0 0,0 1-1,0 0 1,0 0 0,0 0-1,-1 0 1,1 1 0,-1-1 0,9 8-1,-5-2 9,-1 0 0,0 0 0,-1 1 0,0 0 0,0 0 0,-1 1 0,0-1 0,5 14 0,2 11-150,-1 1 0,10 53 0,-15-40-7847,-6-92 6706,2 0 1,2-1-1,1 1 0,21-76 1,-20 102 931,0 1-1,1-1 1,2 1 0,-1 0-1,2 1 1,11-16 0,-13 22 26,1 0 1,0 1-1,0 0 1,1 0-1,0 1 1,1 0-1,-1 0 1,2 2-1,19-11 0,-17 12 217,0 1-1,0 0 0,0 0 0,1 2 0,-1 0 1,1 0-1,0 2 0,-1 0 0,18 2 0,-29-2-154,0 0-1,0 1 0,0 0 1,0 0-1,-1 0 1,1 0-1,0 0 0,0 0 1,-1 1-1,1-1 1,-1 1-1,1 0 0,-1 0 1,0 0-1,0 0 0,0 0 1,0 0-1,0 1 1,0-1-1,-1 1 0,1-1 1,-1 1-1,0 0 0,1-1 1,-1 1-1,0 0 1,-1 0-1,1 0 0,0 5 1,2 10 373,-1 1 0,-1-1 1,-3 34-1,1-30-147,0 1-145,-2 0-1,0 0 1,-2-1 0,-1 0 0,0 0 0,-15 32 0,3-14-511,-2-1 1,-38 54-1,53-86-27,0 0-1,-1 0 1,0-1-1,-1 1 1,1-1-1,-1-1 1,-13 9-1,18-13 242,0 1-1,0-1 0,0 0 1,0 0-1,0 0 0,0 0 1,0 0-1,-1-1 0,1 1 1,0-1-1,-1 0 0,1 1 1,0-1-1,-1 0 0,1 0 1,-1-1-1,1 1 0,0 0 1,-1-1-1,1 1 0,0-1 1,0 0-1,0 0 0,-1 0 1,1 0-1,0 0 0,0 0 0,0 0 1,0-1-1,1 1 0,-1-1 1,0 0-1,0 1 0,-1-3 1,-2-4 7,0-1 1,1 1-1,0-1 1,0 0-1,1 0 0,0 0 1,0 0-1,1 0 1,-1-13-1,-1-10 591,1-45 0,3 67-337,0 4-10,0 0 1,0 0-1,0 0 1,1 0-1,0 0 1,2-9-1,-2 14-95,0-1-1,0 1 1,-1-1 0,1 1-1,0 0 1,0-1-1,0 1 1,1 0 0,-1 0-1,0 0 1,0 0-1,1 0 1,-1 0 0,1 0-1,-1 0 1,1 0 0,-1 1-1,1-1 1,-1 1-1,1-1 1,-1 1 0,1 0-1,0-1 1,-1 1-1,1 0 1,0 0 0,2 0-1,-2 1-12,-1-1 0,0 0-1,0 0 1,0 1 0,-1-1 0,1 1-1,0-1 1,0 1 0,0-1-1,0 1 1,0 0 0,0-1 0,-1 1-1,1 0 1,0 0 0,-1-1-1,1 1 1,0 0 0,-1 0 0,1 0-1,-1 0 1,1 0 0,-1 0-1,0 0 1,1 0 0,-1 0 0,0 0-1,0 0 1,0 0 0,0 0-1,0 1 1,2 40 456,-2-35-326,0 124 1823,2-131-2044,-1 0 1,0 0-1,1 0 1,-1 0-1,1 0 1,-1 0-1,0 0 1,1 0-1,-1-1 1,0 1-1,1 0 1,-1-1-1,0 1 1,1-1-1,0 0 1,7-6-135,-1-1 0,1 1 0,-2-1 0,1-1 0,-1 1 0,10-18 0,-7 13-30,28-44-493,-2-2 1,-3-1-1,34-86 1,59-203-136,-46 116 2160,-71 215 476,-9 18-1729,0 0 0,1 0 1,-1 0-1,0 0 0,0 1 0,0-1 1,1 0-1,-1 0 0,0 0 0,0 0 1,0 0-1,1 0 0,-1 0 1,0 1-1,0-1 0,0 0 0,0 0 1,0 0-1,1 0 0,-1 1 0,0-1 1,0 0-1,0 0 0,0 0 0,0 0 1,0 1-1,0-1 0,0 0 1,0 0-1,0 0 0,0 1 0,0-1 1,0 0-1,0 0 0,0 1 0,0-1 1,0 0-1,0 0 0,0 0 0,0 1 1,0 40 3209,0-31-3148,0 22 976,-1-8-561,1 0 1,5 28-1,-4-45-521,0 0 0,1 0 0,0 0 0,0 0 0,1 0 0,-1-1 0,2 1 0,-1-1-1,1 0 1,0 0 0,8 10 0,4-1-226,1-1 0,1-1 0,0 0-1,0-2 1,22 11 0,-14-8-52,-1 1 0,26 20 0,-44-29 253,0 0-1,0 0 1,-1 1-1,0 0 1,0 0 0,-1 0-1,0 1 1,0 0-1,-1 0 1,0 0-1,3 9 1,-2 0 69,-1 0 0,0 0 0,-2 0 0,0 0 1,-1 1-1,0-1 0,-2 0 0,-4 33 0,1-26 3,-1-1 0,-1 1 0,-2-1 1,0-1-1,-20 40 0,8-26-342,-48 64-1,54-83-403,-1 0-1,0 0 1,-2-2-1,0 0 1,-21 14-1,33-25 282,0-1 1,0 0-1,-1 0 0,0 0 1,0-1-1,1 0 0,-1 0 0,-1 0 1,1-1-1,0 0 0,0 0 1,0 0-1,-1-1 0,1 0 1,0 0-1,0-1 0,-1 0 1,1 0-1,0 0 0,0-1 0,0 0 1,0 0-1,-10-6 0,-24-23-2799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3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4513,'0'0'8754,"4"237"-8218,-4-173-200,4 0-160,-4-7-176,0-4-72,0-7-504,4-7-832,9-11-977,4-14-792,4-10-567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3.9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0 4585,'0'0'8722,"-84"181"-10154,80-142-1289,0-14-2104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4.2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0 6257,'0'0'4580,"17"5"-4520,50 20-71,-66-24 3,0 0 0,1 0 0,-1-1 0,0 1 0,0 0 0,0 0 0,0 0 0,0 1 0,0-1 0,0 0 0,0 0 0,0 0 0,0 1 0,-1-1 0,1 0 0,-1 1 0,1-1 0,-1 1 0,1-1 0,-1 1 0,0-1 0,0 1 0,1-1 0,-1 1 0,0-1 0,-1 1 0,1-1 0,0 1 0,0-1 0,-1 1 0,1-1 0,0 0 0,-1 1 0,0-1 0,1 1 0,-1-1 0,-1 3 0,-3 2-48,0 1-1,0-1 0,0 0 0,-1 0 1,0 0-1,0-1 0,-14 9 0,-26 26-117,43-37 163,1 0 1,-1 0-1,1 0 0,0 0 0,0 1 0,0-1 1,0 1-1,1 0 0,-1-1 0,1 1 1,0 0-1,-1 7 0,1-7-7,1-1 0,0 1 0,0-1 1,0 0-1,0 1 0,0-1 0,1 1 0,-1-1 0,1 1 0,0-1 0,0 0 0,0 0 1,1 1-1,-1-1 0,1 0 0,0 0 0,0 0 0,3 4 0,1-2 19,1 0 1,-1 0-1,1 0 0,0-1 0,0 0 1,10 4-1,-1 0-11,-6-3 8,34 20-9,-42-24 11,0 0 0,0 1 1,0 0-1,0-1 0,-1 1 0,1 0 1,0 0-1,-1 0 0,1 0 0,-1 0 1,0 0-1,0 0 0,0 1 1,0-1-1,0 0 0,0 1 0,0 2 1,0 0 7,0 0 0,-1 0 1,1 0-1,-1 0 0,0 0 1,-1 0-1,1 0 0,-1 0 0,0 0 1,0 0-1,0 0 0,-1 0 1,0-1-1,0 1 0,0 0 1,0-1-1,-1 1 0,1-1 0,-1 0 1,-1 0-1,-6 7 0,5-6-174,0-1-1,0 0 1,-1 0-1,1 0 1,-1-1-1,0 0 1,0 0-1,0 0 0,-1-1 1,1 0-1,-1 0 1,1-1-1,-1 0 1,1 0-1,-1 0 1,-8-1-1,1 0-2488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4.5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7962,'0'0'5333,"42"1"-5093,134 5-197,-154-5-90,0 0 0,0 1 0,0 2 0,33 8 0,-41-8-28,-13-3 79,1-1 1,0 1-1,-1-1 0,1 1 0,0-1 1,-1 1-1,1 0 0,-1 0 0,1 0 1,-1 0-1,1 0 0,-1 0 0,0 0 1,0 0-1,1 1 0,-1-1 0,0 0 1,0 1-1,0-1 0,1 3 0,-1 0 168,-1-1-1,1 1 1,0 0 0,-1 0-1,0-1 1,0 1 0,-1 6-1,1 8 365,-14 171 2911,12-139-3179,-17 94 0,14-119-1089,-2 0 1,0-1-1,-2 0 1,0-1-1,-20 35 1,-7-2-3752,5-14-949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4.9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 3033,'0'0'9554,"-17"39"-17228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5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9306,'0'0'6128,"36"0"-5923,115 4-175,-147-4-30,0 0 0,0 0 1,0 1-1,0-1 0,0 1 0,0 0 1,0 0-1,0 1 0,-1-1 1,1 1-1,0-1 0,-1 1 1,0 0-1,1 1 0,-1-1 0,0 1 1,0-1-1,0 1 0,0 0 1,-1 0-1,4 5 0,-3-2 0,-1-1-1,-1 1 1,1-1 0,-1 1-1,0 0 1,-1 0 0,1-1-1,-1 1 1,-1 11-1,1-2-1,-1-6 3,-1 0-1,0 0 1,0 0 0,0-1 0,-1 1 0,-1-1 0,1 1 0,-1-1 0,-1 0-1,0 0 1,-9 11 0,7-9-105,0 1-1,1 0 0,0 0 1,0 1-1,-6 21 0,9-21-504,2 1 0,0-1 0,0 22-1,1-25 153,2-8 408,0 0-1,0 0 1,0 0-1,0 0 1,0-1-1,0 1 1,0-1-1,0 0 1,1 1-1,-1-1 1,0 0 0,0 0-1,0-1 1,0 1-1,3-1 1,1 1 13,78-3-41,-83 6 157,0 0-1,0 1 1,0-1-1,0 1 1,-1-1-1,0 1 1,1-1-1,-1 1 1,0-1 0,-2 6-1,2-1 222,2 58 793,3-1 0,26 124 0,-23-149-1192,-2 0-1,1 78 0,-7-113 30,-1 1 0,0 0 0,0 0 0,0-1 0,0 1-1,-1-1 1,0 1 0,0-1 0,-1 0 0,1 1 0,-1-1 0,0 0 0,-1-1-1,1 1 1,-6 5 0,-6 4-363,0 0 1,0-2-1,-18 12 0,16-12-150,-37 26-2805,6-11-1441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5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11098,'0'0'3473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6.4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6057,'0'0'7178,"235"53"-7178,-164-53-232,1 0-1673,-26-3-1607,-21-11-2034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6.7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 7074,'0'0'5905,"252"-7"-5337,-122-3-568,-17 2-656,-25 1-3465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7.4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510 1 7394,'0'0'2569,"-47"10"-1831,-151 34-245,182-40-457,0 0 0,0 0 0,1 1 0,0 1-1,0 1 1,0 0 0,-22 16 0,22-14-27,4-2-6,1 1-1,-1 0 0,1 0 1,0 0-1,1 2 0,-11 13 0,17-19-8,0 0 0,0 1 1,1-1-1,0 1 0,0-1 0,0 1 0,0 0 0,1 0 0,0 0 0,0 0 0,0 0 0,1 0 0,-1 0 0,1 0 0,0 0 0,1 0 1,-1 0-1,1 0 0,2 6 0,-2-7 3,1 1-1,0-1 1,0 0 0,0 0 0,0 0-1,1 0 1,0 0 0,0-1 0,0 1-1,0-1 1,1 0 0,3 4 0,55 33 4,-15-8 0,-39-27 9,-2 1 0,1 1 0,-1-1 0,0 1 0,0 0 0,-1 0 0,1 1-1,-2 0 1,1 0 0,5 15 0,-6-9 38,0 0 0,-1 0 0,-1 1 0,0-1 0,-1 0 0,0 17 0,-1-25-37,-1 1-1,0-1 0,0 1 1,0-1-1,-1 0 1,0 1-1,0-1 1,0 0-1,-7 10 0,-2 2-109,-23 28 1,25-36-112,1 0 1,0 0 0,1 1 0,0 0 0,1 1-1,0-1 1,-6 19 0,12-29 178,0 0 1,0-1-1,0 1 0,-1 0 0,1-1 1,0 1-1,0-1 0,0 1 0,1 0 1,-1-1-1,0 1 0,0-1 0,0 1 0,0 0 1,1-1-1,-1 1 0,0-1 0,0 1 1,1-1-1,-1 1 0,0-1 0,1 1 1,-1-1-1,1 1 0,-1-1 0,1 1 1,-1-1-1,0 0 0,1 1 0,0-1 1,-1 0-1,1 1 0,-1-1 0,1 0 1,-1 0-1,1 0 0,0 1 0,0-1 0,35 4-47,-1 0 328,-32-2-167,0 0 1,0 0-1,0 0 0,0 0 1,0 1-1,-1 0 0,1-1 1,-1 1-1,0 0 0,1 0 1,-1 0-1,-1 0 0,1 1 1,0-1-1,-1 0 1,1 1-1,-1-1 0,0 1 1,-1-1-1,1 1 0,0 5 1,1 12-234,0 0 1,-3 34-1,0-25-832,1 4-1875,0-14-958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7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2657,'0'0'5857,"239"7"-5641,-159 7-216,-9-7-2673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7.7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5561,'0'0'7474,"29"184"-7474,-29-148-144,4-12-528,-4-6-593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8.1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3841,'0'0'7930,"21"195"-7386,0-139-120,-4 1 8,-5 0-192,-3 3-96,-9-3-96,0-8-48,0-6-600,0-15-1449,0-14-1455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8.4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0 9090,'0'0'6337,"0"145"-9489,-4-113-1209,-13-10-512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8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7338,'0'0'7501,"31"6"-7451,95 23-72,-123-29 14,-1 1-1,1 0 1,0 0-1,0 0 1,-1 0-1,1 1 1,-1-1-1,1 1 1,-1 0-1,0-1 1,1 1-1,-1 0 1,0 0-1,0 1 1,3 3-1,-4-3-15,-1-1 0,1 0 0,0 1 0,-1-1 0,1 1 0,-1-1 0,0 1 0,0-1 0,0 1 0,0-1 0,-1 4 0,1 5-112,0-2 42,0 0 1,0 0-1,-1 0 1,0 0-1,-1-1 0,1 1 1,-2 0-1,1-1 0,-1 1 1,-1-1-1,1 0 1,-1 0-1,-1 0 0,-8 12 1,-64 67-718,76-87 736,1 0-1,0 0 1,0 1-1,0-1 1,-1 0 0,1 0-1,0 0 1,0 1 0,0-1-1,0 0 1,-1 0-1,1 1 1,0-1 0,0 0-1,0 0 1,0 1 0,0-1-1,0 0 1,0 0 0,0 1-1,0-1 1,0 0-1,0 0 1,0 1 0,0-1-1,0 0 1,0 1 0,0-1-1,0 0 1,0 0-1,0 1 1,0-1 0,0 0-1,1 1 1,10 3-940,23-3 964,-25-2-279,10 2 144,0 0 0,0 1 0,0 1 1,24 7-1,-39-9 228,0 1 0,0-1 0,0 0 0,-1 1 1,1 0-1,0 0 0,-1 0 0,0 0 0,1 0 1,-1 1-1,0-1 0,0 1 0,0 0 0,-1 0 0,1 0 1,-1 1-1,1-1 0,-1 0 0,0 1 0,-1 0 1,1-1-1,-1 1 0,1 0 0,-1 0 0,0 0 0,0 0 1,0 4-1,0 2 127,-1 1 1,0 0-1,-1 0 0,0-1 1,-3 14-1,3-19-159,0-1 0,-1 1-1,0-1 1,0 1 0,0-1-1,-1 0 1,1 0 0,-1 0 0,0 0-1,0-1 1,0 1 0,-1-1-1,-7 6 1,0-1-446,0-1 1,0 0-1,-1-1 1,-21 8-1,-1-5-2871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9.1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6793,'0'0'5244,"11"18"-5157,-3-6-82,-1-3-12,-1 0 0,-1 0 0,1 1 0,-1 0 0,-1 0 0,0 1 0,0-1 0,-1 1 0,-1-1 0,0 1 0,2 17 0,-4 244-545,0-264 545,0 0 0,0 0-1,1 0 1,0 0 0,1 0-1,-1 0 1,1 0 0,4 8-1,-4-13-8,0 0 0,-1 0 0,1 0 0,0-1 0,1 1-1,-1-1 1,0 0 0,1 0 0,-1 1 0,1-2 0,0 1-1,-1 0 1,1 0 0,0-1 0,0 0 0,0 1 0,0-1-1,0 0 1,1-1 0,-1 1 0,6 0 0,11 2-526,-1-2 1,22 0-1,-35-1 489,-1-1-1,1 1 1,-1-1-1,0 0 1,1 0-1,-1 0 1,0-1 0,0 0-1,0 0 1,0-1-1,0 1 1,6-5 0,-11 7 67,0-1 1,0 1 0,1-1-1,-1 1 1,0 0 0,1-1-1,-1 1 1,1 0 0,-1-1-1,0 1 1,1 0 0,-1-1-1,1 1 1,-1 0 0,1 0-1,-1 0 1,1 0 0,-1-1-1,0 1 1,1 0 0,-1 0-1,1 0 1,-1 0 0,1 0-1,-1 0 1,1 0 0,-1 0-1,1 0 1,-1 0 0,1 1-1,-1-1 1,1 0 0,-1 0-1,1 0 1,-1 1 0,1-1-1,-1 0 1,0 0 0,1 1-1,-1-1 1,1 0 0,-1 1-1,0-1 1,1 1 0,-1-1-1,0 0 1,0 1 0,1-1-1,-1 1 1,7 30 234,-4-14-155,9 24 280,-2 1 0,-3 0 0,-1 1 1,1 65-1,-8-98-221,0 0 0,-1 0 0,0 0 0,-1-1-1,0 1 1,-1-1 0,0 0 0,0 0 0,-1 0 0,0 0 0,0-1 0,-1 0 0,-1 0 0,1 0 0,-1-1 0,-13 11 0,0-1-169,-1-1 0,0 0 0,-1-2 0,0-1 0,-32 14 0,4-8-2147,10-12-2372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39.7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217 0 3217,'0'0'6963,"-11"5"-5434,7-3-1370,-3 0-24,1 1 0,-1 1 0,1-1 0,0 1-1,0 0 1,1 0 0,-1 1 0,1-1 0,0 1 0,0 0 0,-5 8 0,-12 18 76,2 2 0,1 0-1,-17 40 1,30-58-197,1-1 0,0 1-1,1-1 1,1 1-1,0 0 1,1 1 0,1-1-1,0 0 1,1 1 0,3 28-1,-2-43-9,-1 1 0,1-1 0,-1 1 1,1-1-1,0 1 0,0-1 0,0 1 0,0-1 0,0 0 0,0 0 0,0 1 0,0-1 0,0 0 0,0 0 0,1 0 0,-1 0 0,1 0 0,-1-1 0,0 1 0,1 0 0,-1-1 0,1 1 0,0-1 0,-1 1 0,3-1 0,46 6 72,-42-6-78,35 1 32,0-2 0,53-7-1,-76 5-27,0-1 0,0-1 0,-1-1 0,0 0 0,0-2-1,-1 0 1,20-11 0,-35 16 54,1 1-1,-1 0 1,0-1 0,0 0-1,0 1 1,0-1 0,-1 0-1,1-1 1,-1 1 0,1 0-1,-1-1 1,0 1 0,-1-1-1,1 0 1,-1 1-1,1-1 1,-1 0 0,0 0-1,-1 0 1,1 0 0,-1 0-1,1 0 1,-1 0 0,0 0-1,-1 0 1,1 0 0,-1 0-1,0 0 1,0 0 0,0 0-1,0 0 1,-1 0-1,1 1 1,-1-1 0,0 1-1,0-1 1,0 1 0,-1 0-1,-3-4 1,-2-1 217,0 2 0,-1-1 0,0 1 0,0 0 0,-1 1 0,0 0 0,1 1 0,-20-6 0,-4 2 28,-49-7 1,44 9-673,36 6 207,1 0-249,0 0 1,0-1 0,-1 1 0,1 0-1,0 0 1,-1-1 0,1 1 0,0-1-1,0 1 1,0-1 0,-1 1-1,1-1 1,0 0 0,0 0 0,-1 0-1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3.2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325 89 3257,'0'0'6756,"15"-13"-5195,22-18-977,15-13 4111,-52 44-4633,0 0 0,0 0 0,1 0 0,-1 0 0,0-1 1,1 1-1,-1 0 0,0 0 0,0 0 0,1 0 0,-1 0 0,0 0 0,1 0 0,-1 0 0,0 0 1,0 0-1,1 0 0,-1 0 0,0 0 0,1 1 0,-1-1 0,0 0 0,0 0 0,1 0 0,-1 0 1,0 0-1,0 0 0,1 1 0,-1-1 0,0 0 0,0 0 0,1 0 0,-1 1 0,0-1 0,0 0 1,0 0-1,0 1 0,1-1 0,-1 0 0,0 1 0,0-1 0,0 0 0,0 0 0,0 1 1,0-1-1,0 0 0,0 1 0,0-1 0,0 0 0,0 0 0,0 1 0,0-1 0,6 20 653,-1 0-1,-1 0 0,-1 0 0,2 39 1,-10 86 148,1-109-834,-2 0 1,-2-1 0,-1 0 0,-2 0-1,-1-1 1,-2 0 0,-1-1-1,-29 46 1,-4-5-140,-2-2-1,-83 88 1,98-123 104,19-21 7,-26 34 1,33-25 1,9-24-3,-1-1 0,1 1 0,0 0 0,0 0 0,0-1 0,0 1 0,0 0 0,0 0 0,0-1 0,0 1 0,1 0 0,-1 0 0,0-1 0,0 1 0,1 0 0,-1-1 0,0 1 0,1 0 0,-1-1 0,0 1 0,1-1 0,-1 1 0,1 0 0,-1-1 0,1 1 0,0-1 0,-1 1 0,1-1 0,-1 0 0,1 1 0,0-1 0,-1 0 0,1 1 0,1-1 0,24 4 35,0-2 1,0-1 0,30-2-1,-2 0 32,52-3 39,161-24 0,-98 3-497,-165 25 88,0-1 0,0 1 0,0-1 0,0-1 0,0 1 0,0 0-1,0-1 1,-1 0 0,6-3 0,-7 3-398,1 0-1,-1 0 1,0-1 0,0 1-1,0-1 1,0 1 0,0-1-1,1-3 1,6-14-6515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3.6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342 42 2328,'0'0'15341,"-11"-7"-14254,8 5-1019,-5-4 52,-1 1 0,1 1 0,-1 0 0,-10-4 0,14 7-98,1-1-1,-1 1 1,1 1 0,-1-1 0,0 0 0,1 1 0,-1 0 0,0 0 0,1 1 0,-1-1 0,0 1-1,1 0 1,-1 0 0,-8 4 0,2 1-20,-1 1-1,1 0 1,1 0 0,-1 1-1,1 1 1,1 0 0,-1 0-1,1 1 1,1 0-1,0 1 1,1-1 0,-9 17-1,6-9 1,1 1-1,0 0 1,2 1-1,0 0 1,2 0 0,0 1-1,-3 23 1,6-24-12,0 0 1,1 0 0,1 0-1,4 29 1,-3-44-3,0-1 0,0 1 0,0 0 0,1-1 0,-1 1-1,1 0 1,0-1 0,0 0 0,1 0 0,0 1 0,-1-1 0,1-1 0,0 1-1,1 0 1,-1-1 0,1 0 0,0 1 0,-1-1 0,1-1 0,1 1 0,-1-1-1,0 1 1,6 1 0,5 0-172,0 0-1,-1-1 1,1 0-1,0-1 1,0-1 0,1-1-1,-1 0 1,0-1-1,0 0 1,0-1-1,0-1 1,-1-1-1,1 0 1,-1-1 0,1 0-1,-1-1 1,-1 0-1,0-2 1,16-9-1,12-15-2377,-2 0-1,55-60 0,-32 17-2467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4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349 1 3841,'0'0'13027,"-8"26"-11959,-98 310 1282,-85 148-2114,185-470-988,0 1 0,-2-1 0,-9 14 0,17-28 703,0 0 0,0 0 0,0 0 0,0-1 1,0 1-1,0 0 0,0 0 0,-6-13-4191,6 8 3409,0-46-3910,0-14 159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4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4913,'0'0'6890,"130"237"-5122,-92-127-208,-9 10-392,-3 4-543,-5-4-377,-13-13-120,-4-15-128,-4-21-568,0-25-633,-17-15-647,-46-31-977,5 0-1520,3-7-1600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7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6321,'0'0'13993,"7"35"-13271,23 118-376,-24-115-292,-1 1 1,-2 0-1,-2 61 1,-2-38-717,1-60 611,0 3-277,1 1-1,-1 0 1,0 0 0,-1 0-1,0-1 1,1 1 0,-2 0-1,1 0 1,-1-1 0,0 1-1,0-1 1,0 0 0,-1 1-1,-3 4 1,7-11 196,-1 1 88,0 0 0,0 0 0,0 0 0,0 0 0,0 0 0,0 0 0,0 0 0,0-1 0,0 1 0,0 0 0,0 0 0,0 0 0,0 0 0,0 0 0,0 0 0,0 0 0,0-1 0,0 1 0,0 0 0,-1 0 0,-3 0-1847,3-23 290,1 22 1496,2-28-1168,0 0 0,2 0 0,1 0 0,13-40 0,14-32-1351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4.6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3377,'0'0'7449,"268"-25"-7449,-167 43-32,-21 3-1672,-13 4-2353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3:45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617 1 4105,'0'0'17656,"-14"0"-14112,8 1-3422,-1 1-1,0 0 1,1 1-1,0-1 1,0 1-1,0 1 1,0-1-1,0 1 1,1 0-1,-1 0 1,-7 9-1,-9 4 46,-205 161 83,183-139-280,1 2 1,-70 88-1,105-119-15,0 1 0,0 1 0,1-1 0,0 1 0,1 0 0,1 1 0,0 0 0,0 0 0,1 0 0,1 0 1,0 0-1,1 1 0,-1 16 0,4-27 27,-1 0 0,1 0 1,-1 0-1,1 0 0,0 0 0,0 0 1,1 0-1,-1-1 0,1 1 1,-1-1-1,1 1 0,0-1 0,0 1 1,0-1-1,0 0 0,0 0 1,0 0-1,1 0 0,-1 0 0,0-1 1,1 1-1,0-1 0,4 2 1,9 4-28,0 0 0,32 8 1,-38-12 24,87 16-5,-74-16-16,-1 0-1,0 2 1,0 1-1,-1 0 1,25 12-1,-44-17 20,0 0 0,0 1-1,0-1 1,0 0-1,-1 0 1,1 1 0,0-1-1,-1 1 1,1 0-1,-1-1 1,0 1 0,1 0-1,-1 0 1,0 0-1,0 0 1,0 0 0,-1 0-1,1 0 1,0 0-1,-1 0 1,1 0 0,-1 0-1,0 1 1,0-1-1,0 0 1,0 0-1,0 0 1,0 3 0,-1-1 14,0 0 0,0-1 0,0 1 0,-1 0 0,1-1 0,-1 1 0,0-1 0,0 0 0,0 1 0,0-1 0,0 0 0,-1 0 0,0 0 0,-4 4 0,-17 9-1,-1 0 0,0-1 0,-35 14 1,-1 1 0,60-30 5,0 1 0,0 0 0,-1 0 0,1 0 0,0-1 0,0 1 0,0 0 0,0 0 0,0 1 0,0-1 0,0 0 0,0 0 0,0 0 0,1 1 0,-1-1 0,0 0 0,1 1 0,-1-1 0,1 0 0,-1 1 0,1-1 0,0 1 0,0-1 0,0 1 0,0-1 0,0 1 0,0-1 0,0 1 0,0-1 0,0 1 0,1-1 0,-1 0 0,0 1 0,1-1 1,0 1-1,0 0 0,3 6-23,0 0 1,1 0-1,0-1 1,10 12-1,-12-15 24,20 26 6,0 1-1,-2 1 1,-2 1 0,17 37-1,-26-46 58,-1 1 0,0 0 0,-2 0 0,-2 1 1,0-1-1,3 48 0,-7 47-37,-2-96-3912,1-1-3711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9.2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10162,'0'0'4089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8.6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0 139 8738,'0'0'6777,"218"-78"-6777,-129 50-56,3 6-1688,0 12-481,30 10 17,-21 0-1257,-13 21-2096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08.9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 1864,'0'0'4993,"227"-14"-10074</inkml:trace>
  <inkml:trace contextRef="#ctx0" brushRef="#br0" timeOffset="1">739 11 5169,'0'0'6225,"235"14"-13954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3.9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0 188 3361,'0'0'11906,"143"-92"-11154,-92 67-159,-5 4-281,-4 3-136,-5 4-176,-7 4-256,24 6-2025,-12 4-1952,-4-3-192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4.2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 6153,'0'0'5890,"218"3"-11180,-185-24 1298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24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3049,'0'0'13811,"38"14"-14772,-4-14-1503,-5-21-2489,-12-8-1497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2.3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397 82 2064,'0'0'10860,"0"-13"-8661,0-55 7146,-14 74-7315,5 0-1770,0 2 1,0-1-1,0 1 1,1 0-1,-12 18 1,-33 53 730,13-7-620,2 1 1,4 2-1,4 2 1,2 0-1,4 2 1,4 1-1,3 1 1,3 0-1,-4 132 1,15 98-372,6-261 0,2 1 0,2-1 0,3-1 0,16 53 0,-4-37 0,2-1 0,4-1 0,2-2 0,2-1 0,3-1 0,3-2 0,80 92 0,-109-139-12,0 0 0,0-1 0,1 0 0,0 0 0,0-1 0,1-1 0,1 0 0,17 9 0,-28-16-213,-1 1 187,1-1 1,-1 0-1,0 0 1,0 0-1,0 0 0,1 0 1,-1 1-1,0-1 1,0 0-1,1 0 0,-1 0 1,0 0-1,0 0 0,0 0 1,1 0-1,-1 0 1,0 0-1,0 0 0,1 0 1,-1 0-1,0 0 1,0 0-1,1 0 0,-1 0 1,0 0-1,0 0 1,1 0-1,-1 0 0,0 0 1,0 0-1,1-1 0,-1 1 1,0 0-1,0 0 1,0 0-1,1 0 0,-1 0 1,0-1-1,0 1 1,0 0-1,0 0 0,0 0 1,1-1-1,-1 1 1,0 0-1,0 0 0,0-1 1,0 1-1,0 0 0,0 0 1,0-1-1,0 1 1,0 0-1,0 0 0,0-1 1,0 1-1,0 0 1,0 0-1,0-1 0,0 1 1,0 0-1,0 0 1,0 0-1,0-1 0,0 1 1,0-100-13177,0 34 2509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2.7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 0 8178,'0'0'11278,"-28"40"-9315,-89 137-296,105-157-1354,2 1 0,0-1 0,1 2 0,1-1-1,0 1 1,2 1 0,-4 29 0,3-14 104,-15 84 1269,-9 195 1,23 127 260,8-423-1880,0 55 152,4 0-1,2 0 1,4-1-1,23 88 1,-13-92-137,46 105 0,-48-138-223,1-1 0,3 0 0,0-1 0,33 38 0,-45-63-117,0-1-1,0 0 1,1 0-1,0-1 1,1-1-1,0 0 0,0-1 1,0 0-1,1-1 1,0 0-1,17 4 1,5 0-1593,0-2 1,1-2 0,44 2 0,46-4-8734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7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0 169 3273,'237'-126'2231,"-186"99"-1034,-33 19 684,-8 6-869,-4 1-625,-1 0-1,0 0 1,0 0 0,1 0-1,-1 1 1,1 0 0,-1 0-1,0 0 1,1 1 0,-1 0-1,0 0 1,0 0 0,0 1-1,7 2 1,-9-2-339,0 0-1,0 0 1,0 0-1,0 1 1,0-1 0,0 1-1,-1 0 1,1 0 0,-1 0-1,0 0 1,0 0 0,0 0-1,0 1 1,0-1 0,-1 1-1,1-1 1,-1 1 0,0 0-1,0-1 1,-1 1 0,1 4-1,1 4-145,0 1 0,-1 0 0,-1 0 0,0 0 0,-1 0 0,0-1-1,-1 1 1,0 0 0,-1-1 0,-1 1 0,0-1 0,0 0 0,-1 0 0,-1-1 0,-9 15 0,3-8-112,-2-2 1,0 0-1,0-1 1,-2 0 0,1-1-1,-2-1 1,0 0-1,-1-2 1,0 0 0,0-1-1,-27 11 1,11-16-842,32-25-12,2 12 1172,0 1 0,0-1 0,0 1 1,1-1-1,1 1 0,-1-1 0,1 1 0,0 0 0,0 0 0,1 0 0,0 0 0,1 0 0,-1 0 0,1 1 1,0 0-1,1-1 0,0 2 0,0-1 0,10-8 0,4-3-518,2 2 0,0 1 1,1 0-1,0 2 0,33-14 0,-55 26 381,0 0 0,0 0 0,1 0-1,-1 0 1,0 0 0,0 0-1,1 0 1,-1-1 0,0 1 0,0 0-1,1 0 1,-1 0 0,0 0-1,0 0 1,1 0 0,-1 0 0,0 1-1,0-1 1,1 0 0,-1 0-1,0 0 1,0 0 0,1 0 0,-1 0-1,0 0 1,0 0 0,0 1-1,1-1 1,-1 0 0,0 0 0,0 0-1,0 0 1,0 1 0,1-1-1,-1 0 1,0 0 0,0 1 0,0-1-1,0 0 1,0 0 0,0 0-1,0 1 1,0-1 0,1 0 0,-1 0-1,0 1 1,-2 18-145,-10 17 454,-5-3-120,9-20-122,1-1 0,1 1 0,0 0 0,1 1 0,0 0 0,1 0 0,0 0 0,1 0 0,-1 20 0,4-34-65,0 0-1,0 1 1,0-1 0,0 0 0,0 1 0,0-1 0,0 0 0,0 1-1,0-1 1,0 0 0,1 1 0,-1-1 0,0 0 0,0 1 0,0-1-1,0 0 1,1 1 0,-1-1 0,0 0 0,0 0 0,0 1 0,1-1 0,-1 0-1,0 0 1,1 0 0,-1 1 0,0-1 0,0 0 0,1 0 0,-1 0-1,0 0 1,1 1 0,-1-1 0,1 0 0,14-3-727,13-14-785,-2-13-1056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3.4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1 7698,'0'0'14696,"2"2"-14012,67 64 1793,-43-43-1958,28 32 1,-34-28-328,-1 1 0,-1 0 1,-1 1-1,-1 1 1,-2 1-1,-1 0 1,14 55-1,-3 13 449,13 116-1,-5 195 417,-31-5-329,-2-361-673,-1-1 1,-3 1-1,-16 65 0,15-84-44,-2-1-1,-1 0 0,-1 0 1,-1-1-1,-1 0 0,-1-1 0,-21 28 1,13-24-188,-1-1 1,-1-1-1,-2-1 1,0-1-1,-45 30 1,46-37-1113,-1-1 1,-39 16-1,43-22-1215,-1 0 0,-1-2-1,-30 5 1,-13-7-7728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3.8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6041,'0'0'9058,"97"209"-7569,-51-124-257,4 14-208,-4 15-64,-8 9-168,-13 12-440,-16 3-95,-9 7-257,-17 1 0,-63 77-1497,9-39-2560,0-21-3216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4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0 167 6161,'1'-2'12362,"-1"1"-12313,0 1 0,1-1 0,-1 1 0,0-1 0,0 1 0,1-1 0,-1 1 0,0 0 0,1-1 0,-1 1 0,1-1 0,-1 1 0,1 0 0,-1-1 0,1 1 0,-1 0 0,1 0 0,-1-1 0,1 1 0,-1 0 0,1 0 0,-1 0 0,1 0 0,-1 0 0,1 0 0,-1 0 0,1 0 0,-1 0 0,1 0 0,0 0 0,-1 0 0,1 0 0,25 7 621,-15-4-231,54 11 702,0-2 1,102 4 0,136-11 405,-203-6-1156,798-51 1988,-447 16-1696,512 7 772,-897 29-1442,224 7-91,-290-7 3,1 0-1,-1 0 1,1 0 0,0 0 0,-1 0 0,1 0-1,-1 0 1,1 0 0,-1 0 0,1 0-1,0 0 1,-1 0 0,1 0 0,-1 0-1,1 0 1,-1-1 0,1 1 0,-1 0-1,1 0 1,-1-1 0,1 1 0,-1 0-1,1-1 1,-1 1 0,1 0 0,-1-1-1,1 1 1,-1-1 0,0 1 0,1-1-1,-1 1 1,0-1 0,1 0 0,-1-1-120,0 1 0,0-1 0,0 1 0,-1-1 0,1 1 0,0 0 0,-1-1 0,1 1 1,-1-1-1,1 1 0,-1-1 0,-1-1 0,-2-5-1790,-1 1-1,0 0 1,-11-12 0,-20-13-8244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0.4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9978,'0'0'6057,"193"10"-6057,-151-10-528,-4 7-1360,-17-3-2049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0.6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0 227 2577,'0'0'10290,"214"-64"-10290,-63 4-1785,-25 7-1951,-17 3-2586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0.9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5617,'0'0'11351,"24"3"-10811,-14-1-495,49 6 136,69 21 0,-122-27-185,17 3-83,-1 2 0,-1 0 1,1 2-1,-1 0 0,38 24 0,-56-31 47,0 0-1,-1 0 0,1 0 0,-1 1 0,1-1 0,-1 1 0,0 0 0,0 0 0,0 0 1,-1 0-1,1 0 0,-1 0 0,1 0 0,-1 0 0,0 1 0,0-1 0,0 0 0,-1 1 1,1-1-1,-1 1 0,0-1 0,0 1 0,0-1 0,-1 1 0,1-1 0,-1 1 1,1-1-1,-1 0 0,0 1 0,-1-1 0,-2 6 0,-2 3-11,0-1-1,-2 1 0,1-1 1,-2 0-1,1-1 1,-17 16-1,-28 23-173,31-30 18,0 1-1,1 2 1,1 0 0,-30 43 0,47-60 44,1 1 1,-1-1-1,1 0 1,1 1-1,-1-1 0,1 1 1,0-1-1,0 1 1,0 0-1,1-1 0,1 12 1,-1-12-13,0-3 133,0-1 1,1 0-1,-1 0 1,1 0-1,-1 1 0,1-1 1,0 0-1,-1 0 1,1 0-1,0 0 0,0 0 1,0 0-1,0 0 1,0-1-1,0 1 0,0 0 1,0 0-1,0-1 1,0 1-1,0 0 0,0-1 1,1 0-1,-1 1 1,0-1-1,0 1 0,1-1 1,-1 0-1,0 0 1,0 0-1,1 0 0,1 0 1,53 0-1746,-41-1 1030,28 1-1821,-5 0-704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1.2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7050,'0'0'5953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5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1 3529,'-2'1'14993,"9"4"-14574,27 2 805,1-1 0,62 3 0,-59-6-1088,174 7-562,-123-9-8479,-71-1 2104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6.0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5713,'0'0'12507,"222"0"-11811,-167 0-424,-9 0-272,-4 0-416,-13 0-1424,-8-4-1521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4:46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0 3209,'0'0'13915,"0"50"-11923,0-18-400,-8 7-279,-34 7-241,-25 10-400,-17 8-672,-51 32-240,22-15-3249,17-17-6649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1736,'0'0'10283,"2"5"-10255,6 6 10,0 0 1,-1 1 0,-1-1 0,1 1 0,-2 1 0,0-1 0,0 1 0,-1 0 0,-1 0 0,3 22 0,0 64 360,-7 127 1,0-214-376,-6 143 89,7-155-113,0 1 0,0 0 0,1-1-1,-1 1 1,0-1 0,1 1 0,-1 0 0,0-1 0,1 1 0,-1-1 0,1 1 0,-1-1-1,1 0 1,-1 1 0,1-1 0,-1 1 0,1-1 0,-1 0 0,1 1 0,0-1 0,-1 0-1,1 0 1,-1 0 0,1 1 0,0-1 0,-1 0 0,1 0 0,0 0 0,-1 0 0,1 0-1,0 0 1,-1 0 0,1 0 0,0 0 0,0-1 0,29-3 20,-22 1-8,0 0 0,0 0 0,0-1 0,0 0 0,-1-1-1,0 1 1,0-1 0,0-1 0,6-5 0,11-13 2,21-26 0,-27 29-24,28-35-144,-2-1-1,-4-2 0,-1-2 0,-4-2 1,-2-1-1,32-90 0,-58 143 66,-5 19-26,-1 25 22,-2-28 144,2 173 886,-1-174-936,0 0 0,1 1 0,0-1 0,0 0 0,0 0 0,0 0 0,0 1 0,1-1 0,0 0 0,-1-1 0,2 1 0,-1 0 1,0-1-1,1 1 0,-1-1 0,1 0 0,0 1 0,0-1 0,1-1 0,-1 1 0,1 0 0,4 2 0,1-1-142,0 0 0,0-1 1,0 0-1,1 0 0,-1-1 0,1 0 1,-1-1-1,15 1 0,45-1-2247,-2-1-1312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8.4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4025,'0'0'13813,"5"32"-12408,2 8-1106,0 0-53,-2-1-1,1 75 1,-6-48-355,0 34-1278,0-35-2988,0-65 4319,0 1 1,0-1-1,0 0 0,0 0 0,0 0 0,0 0 0,0 0 0,1 1 0,-1-1 0,0 0 0,0 0 0,0 0 0,0 0 0,1 0 0,-1 0 0,0 1 1,0-1-1,0 0 0,0 0 0,1 0 0,-1 0 0,0 0 0,0 0 0,0 0 0,1 0 0,-1 0 0,0 0 0,0 0 0,0 0 0,1 0 0,-1 0 1,0 0-1,0 0 0,0 0 0,1 0 0,-1-1 0,0 1 0,0 0 0,0 0 0,0 0 0,1 0 0,-1 0 0,0 0 0,0 0 0,0-1 0,0 1 0,0 0 1,1 0-1,-1 0 0,0 0 0,0-1 0,2-2-130,1-1 0,-1 1 0,-1-1 0,1 0 0,0 0 0,-1 0 0,0 1 0,1-2 0,-1-4 0,3-6-145,6-21-169,-5 13 703,2-1 1,19-42-1,-22 59 39,0-1 1,0 1-1,1 0 0,0 1 0,1-1 0,-1 1 0,1 0 0,0 0 0,1 1 0,-1 0 0,1 0 1,11-6-1,-3 4 246,0 0 0,1 2 1,-1-1-1,1 2 1,0 0-1,1 1 0,-1 1 1,0 1-1,24 0 0,-39 1-437,0 1-1,-1 0 0,1 0 0,0 0 0,-1 0 0,1 0 0,-1 0 0,1 0 0,-1 0 1,0 0-1,1 0 0,-1 0 0,0 0 0,0 0 0,0 0 0,0 0 0,0 0 0,0 0 1,0 0-1,0 0 0,0 0 0,0 0 0,-1 2 0,1 1 98,-1 5-116,0 0 0,0 0 0,-1 0 0,0 0 0,0-1 0,-1 1 0,0-1 0,-1 0 0,0 1 0,-8 11 0,-7 8-217,-34 38-1,37-48 45,-253 301-4117,264-312 4241,2-4 16,0-1 0,1 1 0,-1 0 1,1 0-1,0 0 0,0 1 0,0-1 0,1 0 0,-1 1 1,1-1-1,-1 1 0,0 5 0,10-7 69,3-3-43,0-1 1,0 0-1,0 0 1,0-1-1,-1-1 0,1 1 1,-1-2-1,0 0 0,0 0 1,0 0-1,-1-2 0,0 1 1,0-1-1,12-13 0,6-6-324,-2-1 0,-1-1 0,24-37 0,-39 52-280,-1 0 0,0-1 1,-1 0-1,0 0 0,-1-1 0,-1 0 0,0 0 1,-1 0-1,-1 0 0,0-1 0,0-25 0,-2-24-2211,-1 4-65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29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1104,'0'0'2343,"13"2"-1164,-13 5-1518,1-1-1,0 1 0,0-1 1,0 1-1,3 7 1,1-2-466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0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0 0 1664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0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0 1664,'30'71'3761,"-30"-64"-3329,4 4 2833,-4-4-2401,0-3-504,0 3 168,0 7 120,0 3-247,0 12-249,-13 6-152,-33 22-553,8-8-2015,1-20-3441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4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 3921,'-18'0'16087,"39"0"-14648,40 1-1451,-46 1 82,0 1 0,0 0-1,0 1 1,0 0 0,14 7 0,-22-8-65,-1-1 0,0 1 0,0 1 0,-1-1 0,1 1 0,0 0 0,-1 0 0,0 0 0,0 1 1,0 0-1,-1 0 0,0 0 0,0 0 0,4 7 0,-6-6-3,0 1 1,-1-1-1,0 1 1,0-1-1,0 1 1,-1-1-1,0 1 0,0 0 1,-1-1-1,1 1 1,-1-1-1,-1 1 1,1-1-1,-1 1 0,-1-1 1,1 0-1,-1 0 1,0 0-1,0 0 1,-1-1-1,-5 8 0,-98 108-35,12-15-72,94-104-139,25-2-642,3-2 890,-1-1 0,0-1-1,-1-1 1,1-2 0,-1 0-1,0-2 1,27-13 0,158-89-2420,-206 109 2300,99-60-5264,-13 2-2444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5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8482,'0'0'14246,"21"8"-13165,144 51 787,11-12-695,-33-9-852,-141-38-309,0 0-1,0 1 0,1 0 1,-1 0-1,0-1 1,0 1-1,0 1 0,0-1 1,0 0-1,0 0 1,0 1-1,0-1 0,-1 1 1,1-1-1,0 1 1,2 3-1,-3-1 42,0 0-1,0 0 1,0-1-1,-1 1 1,1 0-1,-1 0 1,0 0-1,-1 6 1,1 2 54,1 26 163,-1-1 77,-8 73 0,-33 101-18,39-201-322,-67 321 18,-73 404-3899,89-447-4710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8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18 2328,'0'-3'11464,"0"-12"-8299,0 18-2794,-2 13-80,1 0 0,-2 0 0,0-1 0,-9 27 0,3-11 171,-17 60 229,-66 273 667,82-309-1279,2 1-1,3 1 0,2-1 1,7 90-1,-4-141-78,1 0 0,0 0-1,0-1 1,0 1 0,0 0 0,1 0-1,0-1 1,0 1 0,0-1 0,1 0 0,-1 0-1,1 0 1,0 0 0,0 0 0,1 0 0,-1-1-1,1 1 1,0-1 0,-1 0 0,1 0-1,1-1 1,-1 1 0,7 2 0,-4-2-19,1-1 1,0 0-1,0 0 0,0-1 1,0 0-1,0 0 1,0 0-1,0-1 0,0-1 1,0 0-1,0 0 1,0 0-1,15-5 1,-13 2-26,-1 0 1,0-1 0,0 0 0,0 0 0,-1-1-1,0 0 1,0 0 0,0-1 0,7-9-1,8-9-333,27-41 0,-38 50 215,0-1 1,-1-1 0,-2 1 0,1-2-1,-2 1 1,-1-1 0,0-1 0,-1 1-1,-1-1 1,-1 0 0,-1 0-1,1-22 1,-4 36 154,-3-27-16,3 32 24,-1 0 1,0-1-1,1 1 1,-1 0-1,0 0 0,0-1 1,0 1-1,0 0 0,0 0 1,0 0-1,0 0 1,0 0-1,0 0 0,-1 0 1,1 1-1,0-1 0,0 0 1,-1 1-1,1-1 1,-3 0-1,-16-2 63,1 0 0,-1 1 0,1 1 0,-1 1 0,0 1 0,1 1 0,-1 0 0,-35 10 0,30-5-105,1 2 0,0 0 0,1 2-1,0 0 1,1 1 0,-25 18 0,32-18-1129,0 0 1,-20 21-1,19-13-4671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9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10450,'0'0'4881,"0"187"-3440,0-112-833,0 3-344,0-11-264,4-10-200,13-18-752,4-22-545,13-17-1351,-5-24-1497,-4-23 248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39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0 10162,'0'0'6714,"12"241"-5538,-12-21-1176,-21-22-2521,-8 0-5832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0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252 1 4025,'0'0'9410,"-67"42"-9074,42-3-296,-9 7-40,-12 7-1008,4-10-2545,4-26-3601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5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420 28 3377,'0'0'7705,"-3"-5"-6771,-13-14-157,15 19-766,1-1-1,0 1 0,0 0 0,0 0 0,-1-1 0,1 1 0,0 0 0,-1 0 0,1 0 1,0 0-1,-1-1 0,1 1 0,0 0 0,0 0 0,-1 0 0,1 0 0,-1 0 0,1 0 1,0 0-1,-1 0 0,1 0 0,0 0 0,-1 0 0,1 0 0,0 0 0,-1 0 0,1 0 1,0 0-1,-1 0 0,1 0 0,0 0 0,-1 1 0,1-1 0,0 0 0,0 0 0,-1 0 1,1 1-1,0-1 0,-1 0 0,1 0 0,0 1 0,0-1 0,0 0 0,-1 0 0,1 1 1,0-1-1,0 1 0,-25 55 382,11-19-149,-36 83 790,6 1-1,6 2 1,-42 237 0,70-264-787,2 118 0,8-209-246,0 0 0,0 1-1,0-1 1,1 0 0,0 0-1,0 0 1,3 7 0,-4-10-10,1-1 0,1 1 1,-1 0-1,0-1 0,0 1 1,0-1-1,1 0 1,-1 1-1,1-1 0,-1 0 1,1 0-1,-1 0 0,1 0 1,0 0-1,0 0 1,-1-1-1,1 1 0,0 0 1,0-1-1,0 0 0,0 1 1,2-1-1,4 1-21,1-1-1,-1 0 0,0 0 0,0-1 1,0 0-1,0 0 0,0-1 1,0 0-1,0 0 0,0-1 0,-1 0 1,1 0-1,-1-1 0,0 0 1,0 0-1,0-1 0,0 0 0,10-11 1,3-4-205,0-2 0,-2 0 0,32-50 1,-40 57 128,0-2 0,-1 1 1,-1-1-1,0 0 1,-1-1-1,-1 0 0,-1 0 1,-1-1-1,0 1 1,-1-1-1,-1 0 1,-1-32-1,-2 48 114,1-1 0,-1 1 0,0 0 0,0 0 1,0 0-1,-1 0 0,1 0 0,-1 0 0,1 0 0,-1 1 0,0-1 0,0 1 1,0-1-1,0 1 0,-1-1 0,1 1 0,-1 0 0,1 0 0,-1 1 0,0-1 1,0 0-1,0 1 0,0 0 0,0-1 0,0 1 0,0 0 0,0 1 0,-4-2 1,-12-1 113,1 0 0,-1 2 0,-33 0 0,37 1-79,-6 0-8,0 1 0,0 1-1,1 0 1,-1 2 0,1 0-1,-24 9 1,33-8-363,0-1 0,0 2 0,0 0-1,1 0 1,0 1 0,0 0 0,1 0 0,0 1 0,0 1 0,1 0-1,-13 16 1,5 3-4414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8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223 0 3377,'0'0'9554,"-16"262"-7306,11-156-79,1 15-465,-4 6-432,-5 4-792,-8 4-480,0-8-400,-8-6-968,4-19-1128,0-20-521,-1-47-872,10-24 328,3-11 89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6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 6449,'0'0'7599,"-6"4"-7355,3-1-201,0 0 0,1 1-1,-1-1 1,1 1 0,-1-1-1,1 1 1,0 0 0,0 0-1,1 0 1,-1 0 0,1 0-1,0 0 1,0 0 0,0 0 0,1 0-1,-1 7 1,0 18 370,3 41-1,-1-23-116,-1 331-354,0-376-31,0 0 1,0 0-1,0-1 0,0 1 1,0 0-1,0 0 0,0 0 1,1 0-1,-1 0 1,0-1-1,1 1 0,0 0 1,-1 0-1,1-1 0,0 1 1,0-1-1,0 1 1,3 2-1,-2-3-89,0 0-1,1 0 1,-1 0-1,0 0 1,1-1-1,-1 1 1,1-1-1,-1 0 1,1 0 0,-1 0-1,1 0 1,3-1-1,-1 1-282,0 0 0,0 0 0,0-1 0,0 0 0,0 0 0,-1 0 0,9-4-1,-3-1-580,-1 0-1,1 0 0,11-12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6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298 81 6505,'0'0'7219,"-26"-14"-7045,-82-40-53,105 52-112,-1 0 0,0 1 0,0-1-1,0 1 1,1 0 0,-2 0 0,1 0 0,0 0 0,0 1-1,-5 0 1,8 0-7,-1 1 0,1-1-1,-1 1 1,1-1 0,-1 1-1,1 0 1,-1-1 0,1 1 0,-1 0-1,1 0 1,0 0 0,0 0-1,-3 3 1,-2 2-3,-3 3 1,0 0 1,1 1-1,1 0 1,0 0-1,0 1 0,1-1 1,0 2-1,1-1 1,0 0-1,1 1 0,0 0 1,1 0-1,0 0 1,1 1-1,1-1 0,-1 20 1,2-29-5,0-1 0,0 1 1,0-1-1,1 0 1,-1 1-1,1-1 0,-1 0 1,1 1-1,0-1 0,0 0 1,0 0-1,0 0 1,0 0-1,0 0 0,1 0 1,-1 0-1,1 0 1,-1 0-1,1 0 0,0-1 1,0 1-1,0-1 0,0 0 1,0 1-1,0-1 1,0 0-1,0 0 0,0 0 1,0 0-1,1-1 0,2 2 1,7 0-56,1 0 1,-1-1-1,1 0 1,22-2-1,-10 0-75,-13 1-80,-1-1-1,0-1 1,1 1-1,-1-2 1,0 1 0,0-2-1,0 1 1,-1-2 0,1 1-1,10-8 1,2-2-1046,-1-2 0,0 0 0,20-22 0,3-8-3841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7.0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0 7114,'0'0'8529,"-38"71"-8385,38-25-144,0 0-560,0-3-736,0-11-1161,0-11-1391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7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 5113,'0'0'10874,"-12"155"-10594,12-101-200,0 2-80,0-6-776,0-8-1032,0-13-1937,17-19-1272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7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9650,'0'0'6201,"0"188"-6201,0-118-288,0 40-1640,0-21-2609,0-15-1944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8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7522,'0'0'7797,"24"17"-7257,74 54-132,-93-68-386,-1 0 0,1 1 0,-1 0 0,0 0-1,0 0 1,-1 1 0,1-1 0,-1 1 0,0 0-1,0 0 1,-1 0 0,1 0 0,-1 0 0,0 1-1,-1-1 1,1 1 0,-1-1 0,0 1 0,0 0-1,-1-1 1,0 10 0,2 9-8,0 35-91,-2-36 0,1 0 0,5 23 1,-5-41-7,0 1 0,0-1 0,1 0 0,-1 0 0,1 0 1,1 0-1,-1 0 0,1 0 0,-1 0 0,1-1 0,1 0 1,-1 1-1,7 5 0,-6-7-110,0-1 0,0 1 0,0-1 0,0-1 0,0 1-1,0 0 1,0-1 0,1 0 0,-1 0 0,1 0 0,-1-1 0,1 1 0,-1-1 0,1 0 0,-1 0 0,1-1 0,7-1 0,-1 0-214,-1 0 0,1-2 0,0 1 1,-1-1-1,17-9 0,-26 12 417,-1 1 0,1-1 1,-1 1-1,1-1 0,-1 1 0,1 0 0,-1-1 1,1 1-1,-1 0 0,1 0 0,-1-1 0,1 1 1,-1 0-1,1 0 0,0 0 0,-1 0 0,1 0 1,-1 0-1,1 0 0,0 0 0,-1 0 0,1 0 1,-1 0-1,1 0 0,0 0 0,-1 0 0,1 0 1,-1 1-1,1-1 0,-1 0 0,1 0 0,-1 1 1,1-1-1,-1 0 0,1 1 0,-1-1 0,1 1 1,-1-1-1,1 1 0,-1-1 0,0 0 0,1 1 1,-1-1-1,0 1 0,1 0 0,-1-1 0,0 1 1,0-1-1,0 1 0,1-1 0,-1 1 0,0 0 0,0-1 1,0 1-1,0 0 0,-3 40 847,2-35-778,-2 6 99,-1 0-1,0-1 1,0 1 0,-2-1-1,1 0 1,-2 0-1,1 0 1,-12 13 0,6-7 143,0 0 0,-9 21 0,17-28-258,1-1 0,0 1 0,0-1 1,1 1-1,0 0 0,0 0 0,1 0 0,1 0 0,0 1 1,0-1-1,1 0 0,0 0 0,1 0 0,0 0 0,0 0 1,1-1-1,1 1 0,-1-1 0,2 0 0,-1 0 0,9 12 1,17 17-128,-13-17 38,23 37 0,-35-50-22,-1 0 1,0 0 0,-1 0-1,0 1 1,0-1-1,-1 1 1,0 0-1,2 16 1,-4-16-257,0 0 0,0 0 0,-1 0 0,0 0 1,0 0-1,-1-1 0,-5 16 0,-1-5-1316,-1-1 1,-13 20-1,20-35 1344,-16 28-3563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48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7618,'0'0'9242,"-4"117"-19733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1.6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 54 2721,'0'0'8849,"-2"-8"-7887,0-2-696,-4-26 6035,-2 36-4415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2.9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0 4985,'0'0'8762,"1"9"-7459,8 32-250,1 0 101,8 75 1,-14 92-1101,-4-186-196,-1 3-447,-1-1 1,-1 1-1,0-1 0,-2 0 0,-10 30 1,-28 55-5622,6-37-492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3.6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1134 1 5825,'0'0'11835,"-256"202"-11363,167-107-208,-15 12-256,-14 13-8,-4 11-496,-54 60-1785,33-31-1431,18-26-2114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9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0 904 7426,'0'0'6441,"114"187"-4345,-81-130-1183,-8 0-913,1-11-513,7-29-1735,-3-10-2465,-5-7-680</inkml:trace>
  <inkml:trace contextRef="#ctx0" brushRef="#br0" timeOffset="1">634 1 8506,'0'0'6681,"-147"173"-9641,118-145 135,4-6-360,12-15 697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4.2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7826,'0'0'5650,"47"3"-5063,152 10-307,-167-11-224,56 12 0,-80-12-58,1 1 1,-1 0 0,-1 1 0,1-1 0,0 1 0,-1 1 0,10 7 0,-13-9-45,-1 1 0,0-1 1,0 1-1,0 0 1,0 0-1,0 0 0,-1 0 1,1 0-1,-1 1 0,-1-1 1,1 1-1,0-1 1,-1 1-1,0 0 0,1 8 1,-1-5-103,0 0 1,-1-1 0,0 1 0,-1 0 0,1 0 0,-2-1-1,1 1 1,-1 0 0,-3 10 0,-1-6-67,-1 0-1,0 0 1,-1 0 0,0-1-1,-15 15 1,-56 54-623,61-63 670,-49 42-215,-22 22 195,88-79 191,-1 0 1,0-1 0,0 1-1,1 0 1,-1 0 0,1 0 0,-1 0-1,1 1 1,0-1 0,0 0-1,0 0 1,0 1 0,0-1 0,1 1-1,-1-1 1,0 4 0,1-6-4,0 0 0,0 0 1,0 1-1,0-1 0,0 0 1,0 0-1,0 0 0,1 1 0,-1-1 1,0 0-1,0 0 0,0 0 1,0 0-1,0 1 0,0-1 1,0 0-1,0 0 0,0 0 0,1 0 1,-1 1-1,0-1 0,0 0 1,0 0-1,0 0 0,0 0 1,1 0-1,-1 0 0,0 0 1,0 1-1,0-1 0,0 0 0,1 0 1,-1 0-1,0 0 0,0 0 1,0 0-1,1 0 0,-1 0 1,0 0-1,0 0 0,0 0 1,1 0-1,-1 0 0,0 0 0,0 0 1,0 0-1,1 0 0,23 1 25,1-1 0,0-1-1,0-1 1,-1-1 0,37-9-1,120-44-1192,-111 32-236,-8 4-1523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4.6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882 0 2769,'0'0'8505,"-193"213"-7648,113-121-385,-4 11-296,-4 10-72,0 7-104,0-3-448,8 0-817,1 7-559,20-32-929,17-28 57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4.9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 0 3737,'0'0'3774,"-31"38"-2769,-95 123 54,119-150-900,-1-1 0,2 1 0,0 1-1,-8 19 1,12-25-24,0 1-1,1-1 0,0 0 1,1 1-1,-1 10 1,1 0 126,-1-6-88,1 1-14,-1-1 0,2 0 0,-1 1 0,3 10 0,-2-18-143,0-1 1,0 1 0,0-1 0,1 1-1,-1-1 1,1 0 0,0 1 0,0-1-1,0 0 1,1 0 0,-1-1 0,1 1-1,-1 0 1,1-1 0,0 1 0,3 1-1,1 0 14,1 1 1,-1-2-1,1 1 0,0-1 0,-1 0 0,2-1 0,-1 1 0,15 1 0,4-2 113,38-1 1,-36-1-60,12-1-19,0-1-1,0-2 1,0-2 0,0-1-1,71-24 1,87-50-1832,-165 64-38,-1-2 0,-1-1 0,47-38 0,-37 17-2295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5.2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257 0 1152,'0'0'6882,"-219"120"-5794,194-59-256,13 2-760,12 1-72,0-4-312,4-3-528,50-14-848,-3-15-953,-5-18-832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5.5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8402,'0'0'3569,"17"202"-2841,21-117 312,12 7-256,9 11-408,0 3-344,-1 7-32,-7 4-624,-9 46-1056,-17-32-1953,-17-21-3057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5.9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408 1 4201,'0'0'8636,"0"25"-7811,0 154-160,-4 168-337,4-338-325,0 1-1,-1 0 0,0-1 1,-1 1-1,1-1 0,-4 10 1,2-14-19,1 0 1,0 0 0,-1 0-1,0 0 1,0-1-1,-1 1 1,1-1 0,-1 0-1,0 0 1,0 0-1,-8 5 1,2-2-195,0 0-1,-1-1 0,1-1 1,-1 0-1,0 0 1,0-1-1,-1 0 0,0-1 1,-21 3-1,25-5-31,0-1-1,0 1 1,1-1-1,-1-1 0,0 0 1,1 0-1,-1 0 1,1-1-1,-1 0 1,1 0-1,0-1 1,0 0-1,0 0 0,0-1 1,0 0-1,-7-5 1,7 2-207,0 1 0,0-2 0,0 1 1,1-1-1,-7-10 0,-22-48-2731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6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0 142 6065,'0'0'2313,"240"-78"-1409,-140 53-360,-7 11-296,11 4-248,-20 3-1000,-16-1-2401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6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4985,'0'0'8691,"52"19"-7136,-12-5-1233,-6-4-73,-1 2 1,0 1-1,0 2 0,-2 1 0,0 1 0,-1 2 0,-1 1 1,50 44-1,13 28 544,-4 4 0,117 166 1,-149-178-1190,-4 3 0,-3 2 1,70 184-1,-43-37-3824,-56-171 2040,15 47-3780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6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8050,'0'0'8870,"44"17"-7694,142 51-625,-79-35-306,-44-13-133,-62-19-145,1 0-1,-1-1 1,0 1 0,1 0-1,-1-1 1,0 1 0,0 0-1,0 0 1,1 0 0,-1 0-1,0 0 1,0 1 0,0-1-1,-1 0 1,1 0 0,0 1-1,0-1 1,-1 0 0,1 1-1,0-1 1,-1 1 0,0-1-1,1 1 1,-1-1 0,0 1-1,0 2 1,0-1-33,0-1 0,-1 1 0,1 0 0,-1 0 0,0-1 0,0 1 0,0-1 0,0 1 0,0 0 0,-1-1 0,1 0 0,-1 1 0,0-1 0,-3 4 0,-19 15-110,0-2-1,-1 0 1,-40 21-1,19-10-4,-57 33-132,101-61 292,0-1 0,-1 1 0,1-1 0,0 1 0,0 0 0,0 0 1,0 0-1,1 0 0,-1 0 0,-2 4 0,4-5-9,0 0 1,0-1 0,0 1-1,0 0 1,-1 0 0,1-1-1,0 1 1,1 0-1,-1 0 1,0 0 0,0-1-1,0 1 1,0 0-1,0 0 1,1-1 0,-1 1-1,0 0 1,1-1 0,-1 1-1,1 0 1,-1-1-1,1 1 1,-1 0 0,1-1-1,-1 1 1,1-1-1,-1 1 1,1-1 0,0 1-1,-1-1 1,1 0 0,0 1-1,-1-1 1,1 0-1,0 1 1,0-1 0,-1 0-1,1 0 1,0 0-1,1 1 1,26 6-142,1 0-1,0-2 1,0-1-1,49 0 1,-34-2 101,46 9 1,-87-11 77,-1 1 1,0-1-1,1 1 1,-1 0-1,0-1 1,0 1-1,1 0 1,-1 1-1,0-1 0,0 0 1,0 1-1,0-1 1,-1 1-1,1-1 1,0 1-1,-1 0 1,3 2-1,-4-2 14,1-1 0,-1 1 0,1-1 0,-1 1-1,1-1 1,-1 1 0,0 0 0,0-1 0,0 1 0,0 0-1,0-1 1,0 1 0,0-1 0,0 1 0,-1 0 0,1-1 0,-1 1-1,1-1 1,-1 1 0,0-1 0,1 1 0,-1-1 0,0 1 0,0-1-1,0 0 1,0 1 0,-2 1 0,-14 12-25,-1 0 1,0-1-1,0-1 0,-2 0 1,-39 18-1,17-8-540,-35 19-2003,9-8-1835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7.1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600 0 4233,'0'0'13363,"-172"96"-12907,88-8-456,-8 19-24,-13 52-1713,25-24-1535,13-19-2249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9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231 1 2008,'-231'226'3833,"240"-194"-1976,-1 11-1,0 10-160,-3 3-79,-5 8-881,0 3-456,0-6-280,0-8-704,0-14-905,0-22-247,16-84-4137,18 3 4993,0-3-1313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7.5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318 0 7586,'0'0'3344,"-35"43"-2680,-109 144-326,137-176-322,0-1-1,0 1 1,1 1 0,0-1 0,1 1-1,0 0 1,1 0 0,0 1-1,1-1 1,0 1 0,1 0 0,1 0-1,0 14 1,-1-1 11,1 129 51,1-150-74,0 1 0,1 0 1,0-1-1,0 1 0,0 0 0,0-1 0,1 1 0,0-1 0,0 0 0,1 0 0,-1 0 1,1 0-1,0 0 0,6 7 0,-5-8-2,0-1 0,0 1 0,1-1 1,-1 0-1,0-1 0,1 1 0,0-1 0,-1 0 0,1 0 1,0 0-1,0-1 0,0 0 0,1 0 0,-1 0 1,0 0-1,7-1 0,-6 0-4,1 1 1,0-2-1,0 1 0,-1-1 1,1 0-1,0 0 1,-1 0-1,1-1 0,-1 0 1,0-1-1,11-5 1,-12 5-9,-1-1 1,1 1 0,-1-1-1,0-1 1,0 1 0,0 0 0,0-1-1,-1 0 1,0 0 0,0 0-1,0 0 1,-1-1 0,4-9 0,-4 9 7,1-1 0,-2 0 0,1 1 0,-1-1 0,0 0 0,0 0 0,-1 0 0,0 0 1,0 0-1,0 0 0,-3-8 0,2 10 14,0 1 1,0 0-1,-1 0 1,0 1-1,0-1 1,0 0-1,0 0 1,0 1-1,-1 0 1,0-1-1,1 1 1,-1 0-1,0 0 1,-1 0-1,1 1 0,0-1 1,-1 1-1,0 0 1,-3-2-1,-25-9 37,-1 1 0,0 2 0,0 2 0,-1 1 0,-47-5 0,77 12-59,0 0 0,0-1 0,0 0 0,1 1 0,-1-1 0,0-1 0,-4-1 1,7 2-79,1 1 1,-1-1 0,0 1 0,1-1 0,-1 0-1,1 0 1,-1 1 0,1-1 0,-1 0 0,1 0 0,-1 1-1,1-1 1,0 0 0,-1 0 0,1 0 0,0 0-1,0 0 1,0 1 0,-1-1 0,1 0 0,0 0-1,0 0 1,1 0 0,-1 0 0,0 0 0,0 0 0,0 0-1,0 1 1,1-1 0,-1 0 0,0 0 0,1 0-1,-1 0 1,1 1 0,-1-1 0,1 0 0,-1 1-1,2-2 1,19-22-4415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7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5249,'0'0'10802,"273"184"-8121,-189-99-849,8 17-711,9 8-313,4 4-328,8 2-464,-4 1 144,1-7-160,-10 0-72,-12-4-1272,5 22-1721,-26-26-1216,-21-24-2272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8.2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10314,'0'0'5905,"44"6"-5200,147 19-397,-68-14-206,-100-11-86,0 2-1,-1 0 1,1 2 0,-1 0 0,1 1-1,-1 2 1,34 14 0,-51-19-21,1 1 0,-1 0 0,0 0 0,0 0 0,0 1 0,-1 0 0,1 0 0,-1 0 0,0 0 0,0 1 0,0 0 0,-1-1 0,1 1 0,-1 1 0,-1-1 0,1 0 0,-1 1 0,0-1 0,0 1 0,0 0 0,-1 0 0,0-1 0,0 1 0,0 0 0,-1 0 0,0 0 0,0 0 0,0 0 0,-1 0 0,0 0 0,0 0 0,-3 6 0,0 4-80,-2-1 1,0 0-1,-1 0 0,0-1 0,-1 0 1,-1 0-1,0-1 0,-1 0 0,0 0 1,-1-1-1,-14 12 0,-20 13-2409,-2-1 0,-86 48-1,27-34-4292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8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1028 1 6601,'0'0'7674,"-260"134"-5986,139-24-415,-18 25-1273,5 20-304,-21 65-1585,33-36-1295,25-32-3434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9.2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207 323 6585,'0'0'5767,"-6"-34"-5482,-17-103-150,22 136-135,-2-22 20,-13-42 0,14 61-14,0 0 1,0 0-1,-1 0 1,1 1-1,-1-1 1,1 1-1,-1-1 0,0 1 1,-1 0-1,-5-5 1,6 6 28,0 1 1,1-1-1,-1 0 0,0 1 1,-1 0-1,1 0 1,0 0-1,0 0 1,0 0-1,-1 1 0,1-1 1,0 1-1,-1 0 1,-3 0-1,5 0-27,1 0 0,-1 0 0,0 0 0,1 0-1,-1 1 1,0-1 0,1 1 0,-1-1 0,0 1 0,1-1 0,-1 1 0,1 0 0,-1 0-1,1 0 1,-1-1 0,1 2 0,0-1 0,-1 0 0,1 0 0,0 0 0,0 1 0,0-1-1,0 0 1,0 1 0,0-1 0,-1 4 0,0 0 3,1 0 0,0 1 1,1-1-1,-1 0 0,1 1 0,0-1 0,1 1 1,-1-1-1,1 0 0,0 1 0,0-1 1,0 0-1,1 0 0,0 0 0,0 0 0,0 0 1,1 0-1,0 0 0,0-1 0,0 0 1,0 1-1,1-1 0,5 5 0,7 5 22,1-1 0,1 0 1,0-1-1,31 14 0,-20-10-20,43 21 10,-26-14-22,46 31 0,-80-46-101,0 0-1,-1 1 1,0 1-1,-1-1 1,0 2 0,-1-1-1,0 2 1,12 19-1,-16-22-52,-1-1 0,-1 1 0,0-1 0,0 1 0,-1 0 0,0 0 0,0 0 0,-1 0 0,0 1 0,-1 15 0,0-18 94,-1 0 1,0 0-1,0 0 0,-1 0 0,0 0 0,0 0 0,-1-1 0,1 1 0,-2-1 1,1 0-1,-1 0 0,1 0 0,-2 0 0,-6 7 0,-5 3 110,-1-2-1,-1 0 0,-1-1 0,0-1 1,0-1-1,-1 0 0,0-1 1,-35 10-1,24-10 279,0-2 0,-1-1 0,0-1-1,-1-2 1,-43 0 0,71-3-257,0-1 0,1 0 0,-1 0 0,0-1 0,0 1 0,1-1 0,-1 0 0,0 0 0,1-1 0,-5-1 0,7 1-44,0 0 0,1 1 0,-1-1 0,1 0 0,-1 0 0,1 0 0,0-1 1,0 1-1,0 0 0,0 0 0,0-1 0,0 1 0,1 0 0,-1-1 0,1 1 0,0-1 0,-1 1 0,1-1 0,0 1 1,1-1-1,-1-2 0,0-2-17,1 1 1,-1-1-1,1 1 1,0-1-1,1 1 0,0 0 1,0-1-1,0 1 1,0 0-1,5-6 1,1-2-20,1 1 0,1 0 0,17-16 0,37-36-502,120-92 0,222-139-5683,-223 169-306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09.6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 0 4153,'0'0'11938,"0"220"-10897,0-135-593,-5 10-448,-7 11-96,-13 64-1793,8-24-1287,-4-15-2482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0.0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198 507 6609,'0'0'8304,"-6"-39"-6992,-22-131 33,15 81-696,11 65-612,-2 1-1,0-1 0,-2 1 0,0 0 1,-1 0-1,-13-25 0,20 47-56,-1-1 0,0 1-1,1 0 1,-1 0 0,0 0 0,0-1-1,1 1 1,-1 0 0,0 0 0,0 0-1,0 1 1,0-1 0,0 0-1,-1 0 1,1 0 0,0 1 0,0-1-1,0 1 1,-1-1 0,1 1-1,0-1 1,-1 1 0,1 0 0,0-1-1,-1 1 1,1 0 0,0 0 0,-1 0-1,1 0 1,0 0 0,-1 1-1,1-1 1,0 0 0,-1 1 0,1-1-1,0 1 1,-1-1 0,1 1-1,0-1 1,0 1 0,0 0 0,0 0-1,-1 0 1,1-1 0,0 1 0,1 0-1,-1 0 1,-1 2 0,-4 8-89,0 0-1,1 1 1,0 0 0,1 0 0,0 0 0,1 1 0,0-1 0,-1 18 0,-2 106-714,5-126 757,2 0 0,-1 0 0,1 0 0,1 0 0,0-1 0,4 14-1,-3-16-6,0-1 0,0 1 0,1-1 0,0 0 0,1 0 0,-1 0 0,1-1 0,0 0 0,7 6 0,9 7 26,-1 1 1,-1 1-1,22 30 0,-34-40 44,-1 0-1,-1 0 0,0 1 1,0-1-1,-1 1 0,0 0 1,-1 1-1,0-1 0,-1 0 1,2 21-1,-2 2-161,-1 0 0,-6 53 1,3-70 43,-1 0 1,-1 0 0,-1 0 0,0-1-1,-1 0 1,-16 30 0,16-35-22,1-2-235,0 1 1,-1-1-1,0 0 0,-1 0 1,-11 12-1,18-21 330,0 0 0,-1 0-1,1 0 1,0 0 0,0 0 0,0 0 0,0 0-1,0 0 1,-1 0 0,1 0 0,0 0 0,0 0-1,0 0 1,0 0 0,-1 0 0,1 0-1,0 0 1,0 0 0,0 0 0,0 0 0,-1-1-1,1 1 1,0 0 0,0 0 0,0 0 0,0 0-1,0 0 1,0 0 0,-1 0 0,1 0 0,0-1-1,0 1 1,0 0 0,0 0 0,0 0 0,0 0-1,0-1 1,0 1 0,0 0 0,0 0 0,0 0-1,0 0 1,0 0 0,-1-1 0,1 1 0,0 0-1,1 0 1,-1 0 0,0 0 0,0-1 0,0 1-1,0 0 1,0 0 0,0 0 0,0-1 0,-1-13-1440,1 12 1095,0-31-3939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0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8178,'0'0'7521,"222"192"-5888,-134-104-321,9 8-240,-5 10-408,0 7-240,-8 4-408,-8 4-16,-13-1-104,-9-7-1600,-3 8-688,-22-33-4378,-12-31-679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0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 0 8858,'0'0'3145,"-30"192"-2185,18-97 616,-1 4-448,0 8-856,5-5-272,4-6-1208,4-18-1296,0-32-1449,4-28-248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1.0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260 22 6329,'0'0'4723,"-37"8"-4243,-7 2-368,-64 22 0,104-30-107,-1 0 1,1 0-1,0 0 1,0 1-1,1-1 1,-1 1-1,0 0 1,1 0-1,0 0 0,0 1 1,0-1-1,0 1 1,0-1-1,1 1 1,-1 0-1,1 0 1,0 0-1,0 1 1,1-1-1,-1 0 0,1 1 1,0-1-1,0 1 1,1-1-1,-1 1 1,1-1-1,0 7 1,-1 2 1,-1 17 18,3 44-1,-1-71-9,0-1 0,1 1 0,-1-1 1,1 0-1,-1 1 0,1-1 0,0 0 0,0 0 0,0 1 0,0-1 0,0 0 0,0 0 0,1 0 0,-1 0 0,1-1 0,-1 1 1,1 0-1,3 2 0,-1-1 19,0-1 0,0 0 1,0 0-1,0 0 0,0-1 1,1 1-1,-1-1 0,0 0 1,9 1-1,-4-1 10,-1-1-1,1 0 0,-1 0 1,1-1-1,0 0 0,-1-1 1,0 0-1,1 0 0,-1 0 1,15-8-1,-9 0-100,0-1-1,0 0 1,-1-1 0,0-1-1,-1 0 1,-1 0 0,14-22-1,-5 9-271,51-71-2289,-10 1-2399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9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0 190 1000,'0'0'5109,"19"-30"-4219,59-92 101,-77 119-832,1 0-1,-1 0 1,1 0 0,0 1 0,0-1 0,0 1 0,0-1 0,1 1 0,-1 0 0,1-1-1,-1 1 1,1 1 0,5-4 0,-7 5-53,-1 0-1,1 1 1,0-1-1,-1 1 1,1-1-1,-1 1 1,1-1-1,-1 1 1,1-1-1,-1 1 1,1-1-1,-1 1 1,1-1-1,-1 1 1,0 0-1,0-1 1,1 1-1,-1 0 1,0-1-1,0 1 1,0 0-1,1 0 1,-1-1-1,0 1 1,0 0-1,0 0 1,0 3 4,8 47 2231,-3 1-1,-1 81 0,-4-70-1129,15 584 3816,-5-211-4704,-9-269-1218,-2-159-499,-4-16-863,-5-19-241,1 1 0,-8-40 0,5 13 292,-21-72-2580,3 1 48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1.3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7786,'0'0'7601,"147"227"-5480,-71-153-305,12 0-560,4-10-663,5-11-329,-13-7-264,-13-7-649,-4 11-2087,-25-15-2337,-21-3-2129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1.6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10282,'0'0'7722,"-50"212"-6074,46-130-1016,4-1-632,0-6-416,0-8-1320,0-18-601,4-31-695,21-18-1417,0 0 128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1.9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8842,'0'0'5681,"4"188"-2744,0-100-73,0 1-1431,0-1-1297,5-10-136,-1 0-2601,1-21-3352,-5-25-2465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2.2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17620,'0'0'4137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3.2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1197 4145,'0'0'11053,"14"2"-8770,0 1-1790,-3 0-205,1-1 0,0-1 0,-1 1 0,1-2 1,0 0-1,0 0 0,-1-1 0,22-4 0,-16-1-115,-1-1 0,1 0 1,-1-2-1,-1 1 0,1-2 0,-1 0 0,20-19 0,5-8 26,43-51-1,-38 34-195,-2-1 0,-2-3-1,-3-1 1,50-105 0,-68 121-210,-3-2-1,-1 0 1,-2 0-1,-3-2 1,-1 1-1,-3-1 1,3-86-1,-10 10-405,1 117 573,-3-11-51,2 16 83,0 1 0,0 0-1,0-1 1,-1 1 0,1 0 0,0-1 0,0 1 0,0 0 0,-1 0 0,1-1 0,0 1 0,0 0 0,-1 0 0,1 0 0,0-1 0,0 1 0,-1 0 0,1 0-1,0 0 1,-1 0 0,1 0 0,0-1 0,-1 1 0,1 0 0,0 0 0,-1 0 0,1 0 0,0 0 0,-1 0 0,1 0 0,0 0 0,-1 0 0,1 0 0,0 0-1,-1 1 1,1-1 0,0 0 0,-1 0 0,0 0-18,0 1 0,1-1 1,-1 0-1,0 1 0,0-1 0,1 1 0,-1-1 0,0 1 0,1-1 0,-1 1 0,1 0 1,-1-1-1,1 1 0,-1-1 0,1 1 0,-1 0 0,1 0 0,0-1 0,-1 1 1,1 0-1,-1 1 0,-8 29-38,2 1 0,0-1 0,2 1 0,0 34 0,1-30 56,-13 273 87,8-90-72,-121 933 372,130-1151-394,0 0 1,0-1-1,0 1 0,0 0 1,0 0-1,0-1 0,-1 1 1,1 0-1,0 0 0,0-1 1,-1 1-1,1 0 0,0 0 1,-1-1-1,1 1 0,-1-1 1,1 1-1,-1 0 1,0-1-1,1 1 0,-1-1 1,1 1-1,-1-1 0,0 1 1,1-1-1,-1 0 0,0 1 1,0-1-1,1 0 0,-1 0 1,0 1-1,0-1 0,1 0 1,-1 0-1,0 0 0,0 0 1,0 0-1,1 0 0,-1 0 1,0 0-1,0 0 0,0 0 1,1-1-1,-1 1 0,0 0 1,0-1-1,1 1 0,-1 0 1,0-1-1,1 1 0,-1-1 1,0 1-1,1-1 0,-2 0 1,-33-29-1728,34 29 1719,-20-20-550,12 14 497,1-1 0,0 0 1,1-1-1,0 0 1,-10-16-1,17 25 78,0 0 0,0 0 0,-1 0 0,1 0 0,0 0 0,0-1 0,0 1 0,0 0 0,0 0 0,0 0 0,0-1 0,0 1 0,0 0 0,0 0 0,0 0 0,0 0 0,0-1 0,0 1 0,0 0 0,0 0 0,0 0 0,0-1 0,0 1 0,0 0 0,0 0 0,0 0 0,1 0 0,-1 0 0,0-1 0,0 1 0,0 0 0,0 0 0,0 0 0,0 0 0,1 0 0,-1 0 0,0-1 0,0 1 0,0 0 0,0 0 0,0 0 0,1 0 0,-1 0 0,0 0 0,0 0 0,0 0 0,1 0 0,-1 0 0,0 0 0,0 0 0,0 0 0,0 0 0,1 0 0,-1 0 0,0 0 0,0 0 0,0 0 0,0 0 0,1 0 0,-1 0 0,0 0 0,0 0 0,0 0 0,0 0 0,1 1 0,-1-1 0,4 0 15,301 11 652,-280-11-634,73 0 80,121-15 1,88-41-1261,-110-2-4460,-84 13-480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3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530 24 7058,'0'0'4147,"-43"-5"-3363,-137-12-397,171 16-365,0 0 1,-1 1-1,1 1 1,0-1-1,0 1 0,-1 1 1,-16 5-1,21-5-12,0 1-1,1-1 1,-1 1-1,1 0 0,0 1 1,-1-1-1,2 1 0,-7 6 1,0 1 13,-5 5 106,0 2 0,2 0 0,0 0 1,0 1-1,2 1 0,1 0 0,0 1 1,2-1-1,0 2 0,-6 26 0,4-1 392,2 1-1,2-1 1,0 86-1,6-113-365,1 1 1,0-1-1,2 0 0,0 0 1,2 0-1,7 24 0,-6-31-112,0 0-1,0-1 1,1 1-1,0-1 1,1-1-1,1 1 1,0-1-1,0-1 1,19 16-1,-17-16-39,1-2 0,0 0 0,0 0-1,0-1 1,1-1 0,0 0 0,0 0-1,1-2 1,21 6 0,-6-5-68,1-1-1,-1-2 1,49-1 0,-56-1-148,0-2 1,-1 0-1,0-1 1,0-1-1,0-1 0,0-1 1,-1-1-1,1-1 1,-2 0-1,1-2 0,26-17 1,42-33-3763,148-133 0,-106 65-2649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4.0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7082,'0'0'4352,"-88"226"-2167,42-102 167,8 14-743,0 11-825,5 3-440,-1 1-208,5-15-136,8-29-176,8-31-896,9-39-1113,4-49-311,0-47-409,21-24-2400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4.3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550 0 4937,'0'0'4209,"92"206"-2065,-54-75 217,0 42 400,4 40-521,-9-15-1048,-3-21-728,-9-32-240,-9-49-224,1-4-576,-5-14-672,-8-29-584,-8-34-801,-30-15-616,-12 0-1696</inkml:trace>
  <inkml:trace contextRef="#ctx0" brushRef="#br0" timeOffset="1">0 960 4953,'0'0'7394,"260"-21"-6658,-142 17-568,46-3-168,-30 0-1777,-21-4-3544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4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471 1 8402,'0'0'5081,"-227"14"-2921,156 35 121,-1 26-857,18 20-296,16 19-343,30 13-433,8 1-128,37-4-224,47-18-664,30-18-1185,83-27-1488,-25-26-1592,-8-28-1864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5.1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701 0 7378,'0'0'11137,"-42"3"-10680,-135 16-261,168-18-191,0 1 0,0 0 1,0 1-1,0 0 0,1 0 0,-1 1 0,1 0 0,-15 10 1,23-14-6,-173 118 44,131-86-167,-73 71 0,108-96 51,0 1 1,1 0-1,0 0 0,1 1 0,0-1 0,0 1 0,-6 18 0,10-24 29,0 0 0,0 1 0,0-1 0,0 1 0,1-1 0,-1 1 0,1-1 0,0 1 0,0-1 0,0 1 0,0-1 0,1 1 0,0-1 0,-1 1 0,1-1 0,0 1 0,1-1 0,-1 0 0,1 0 0,-1 1 0,1-1 0,0 0 0,0-1 0,0 1 0,5 4 0,1 0-10,1-1 0,0 0 1,0-1-1,0 0 0,1 0 0,-1-1 1,1 0-1,13 2 0,88 17-349,-69-16 126,-40-6 200,1-1 0,-1 1 0,1-1 0,-1 1 0,0 0 0,1 0 0,-1 0 0,0 0 0,1 0 0,-1 1 0,0-1 0,0 1 0,0-1 0,0 1 0,-1 0 0,1 0 0,0 0 0,1 2 0,-2-2 43,0 0-1,-1 0 1,1 0 0,-1 0-1,0 0 1,0 0 0,1 0-1,-1-1 1,0 1 0,-1 0-1,1 0 1,0 0 0,0 0-1,-1 0 1,1 0 0,-1 0-1,0 0 1,0-1 0,1 1-1,-1 0 1,0-1 0,-1 1-1,1 0 1,0-1 0,-2 2-1,-10 11 38,0 0 0,-29 22 0,-18 17 56,58-51-51,0 0-1,0 0 1,0 0-1,1 1 0,-1-1 1,1 0-1,0 1 1,-1-1-1,1 1 1,0 0-1,1-1 0,-1 1 1,0 0-1,1 0 1,-1-1-1,1 1 1,0 0-1,0 0 0,0 0 1,0 0-1,1-1 1,-1 1-1,1 0 1,0 0-1,0-1 0,0 1 1,0 0-1,0-1 1,0 1-1,1-1 0,-1 0 1,1 1-1,-1-1 1,1 0-1,0 0 1,0 0-1,0 0 0,0 0 1,1 0-1,2 1 1,50 29 39,-25-16 8,-1 1-1,0 2 0,27 23 1,-48-34-33,1 0 0,-1 0 0,-1 1 0,0 0 1,0 1-1,-1 0 0,0 0 0,0 0 0,-1 0 1,-1 1-1,0 0 0,0 0 0,2 12 1,0 23-102,-1 0 1,-3 0-1,-3 56 1,-1-24-2525,4-63-492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19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160 310 6977,'0'0'7075,"31"-11"-6797,96-34-97,-121 43-164,-1 0 0,0 0 0,1 0-1,-1 1 1,1 0 0,0 0 0,-1 1 0,8-1-1,-13 2-10,1-1 0,0 1 0,-1 0 0,1-1 0,0 1 0,-1 0 0,1-1 0,-1 1 0,1 0 0,-1 0 0,1-1-1,-1 1 1,0 0 0,1 0 0,-1 0 0,0 0 0,0-1 0,1 1 0,-1 0 0,0 0 0,0 0 0,0 0-1,0 0 1,0 0 0,0 0 0,-1 0 0,1-1 0,0 3 0,0-2-1,-1 9 12,0-1 0,0 0 1,-1 1-1,0-1 0,-1 0 0,0 0 0,-1 0 0,1 0 0,-2-1 0,-4 9 0,-11 14-9,-31 37 0,25-35-9,-186 228-701,201-244-959,12-16 1557,0-1 0,0 0 0,0 0 0,-1 0 0,1 0 0,0 0 0,0 0 0,0 0 0,0 0 0,0 0 0,0 0 0,-1-1-1,1 1 1,0 0 0,0-1 0,0 1 0,-1 0 0,1-1 0,0 1 0,0-1 0,-1 1 0,2-2 0,20-11 194,-1-2-1,0 0 0,29-28 1,-34 27 38,1 1 1,0 1 0,1 1-1,1 1 1,27-14 0,-44 25-133,2 0-201,-3 11-232,-2 2 411,0-1-1,-1 1 0,-1-1 0,0 1 0,0-1 1,-1 0-1,0 0 0,-8 12 0,-55 90 545,49-84-280,-38 55 518,27-44-340,2 2-1,2 1 1,-22 50 0,47-91-864,3-8-261,23-47-176,3 2 0,43-58 1,-4 6 598,46-89 918,-8-5-1,91-241 0,-196 437-386,0 0 1,0-1-1,0 1 0,0 0 0,0 0 1,1 0-1,-1-1 0,0 1 0,1 0 1,-1 1-1,0-1 0,1 0 0,-1 0 1,1 1-1,0-1 0,-1 1 0,1-1 1,-1 1-1,1-1 0,0 1 1,-1 0-1,4 0 0,46 1 329,-30 0-218,9-1-528,70 3 143,-90-2-1057,-1 0 0,1 2 0,0-1 0,12 6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5.5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 7770,'0'0'9463,"27"-3"-9235,81-7-197,-106 10-34,0-1 1,0 1-1,0 0 1,0 0-1,0 0 1,0 0 0,-1 0-1,1 1 1,0-1-1,0 0 1,0 1-1,0-1 1,-1 1-1,1 0 1,0 0-1,-1 0 1,1 0 0,2 2-1,-3-3-6,-1 1 0,0 0 0,1 0-1,-1 0 1,0 0 0,1 0 0,-1 0 0,0 0-1,0 0 1,0 0 0,0 0 0,0 0 0,0 0-1,0 0 1,0 0 0,-1 0 0,1 2 0,-1 4-106,0-1 68,1-1-1,-1 1 1,1 0 0,-2 0 0,1-1-1,-1 1 1,1-1 0,-1 1-1,-1-1 1,1 0 0,-1 0 0,0 0-1,-5 7 1,-4 1 37,0 0 0,0-1 0,-16 11 0,14-11 8,0 0 0,-19 23 0,31-33-22,1-1 0,0 0 0,0 1 1,-1-1-1,1 1 0,0-1 0,0 1 0,1-1 1,-1 1-1,0 0 0,0-1 0,1 1 0,-1 0 0,1 0 1,0-1-1,-1 1 0,1 0 0,0 0 0,0 0 1,0 0-1,0-1 0,0 1 0,1 0 0,-1 0 1,1 0-1,-1-1 0,1 1 0,-1 0 0,1-1 0,0 1 1,0 0-1,0-1 0,0 1 0,0-1 0,0 1 1,0-1-1,1 0 0,1 2 0,6 4-63,1-1 0,0 0 0,0-1 0,0-1 0,16 6 0,10 5 19,-21-7 23,36 21-66,-49-27 106,0-1 1,0 1 0,0 0-1,0 0 1,-1-1 0,1 1-1,-1 0 1,1 0 0,-1 1-1,1-1 1,-1 0 0,0 0-1,0 1 1,0-1 0,0 1-1,-1-1 1,1 0 0,-1 1-1,1 3 1,-1-3-12,0 0-1,0 0 1,0 0-1,0 0 1,-1 1-1,0-1 1,1 0-1,-1 0 1,0 0-1,0 0 1,-1 0-1,1-1 1,-1 1-1,1 0 1,-3 3 0,0-3-28,-1 1 1,1-1 0,-1 1-1,1-1 1,-1-1 0,0 1-1,0-1 1,-6 3 0,3-2-353,-1 0 1,0 0 0,1 0 0,-1-1-1,0-1 1,0 0 0,0 0-1,0 0 1,-15-2 0,23 1 184,-1 0 0,1-1 0,-1 1 0,1 0 0,0-1 0,-1 1 1,1-1-1,-1 1 0,1-1 0,0 0 0,0 1 0,-1-1 0,1 0 0,-2-2 0,-11-21-3481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6.0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123 0 8282,'0'0'5360,"17"6"-5272,56 22-88,-68-26-35,-2 0 0,1 1 0,0-1 0,0 1 0,-1 0 0,1 0 0,-1 0 0,0 0 1,0 1-1,0-1 0,0 1 0,-1 0 0,0-1 0,1 1 0,-1 0 0,-1 1 0,1-1 0,1 5 1,-1 3-191,1 0 0,-2 0 0,0 0 0,0 19 0,-1-30 218,0 228 417,0-229-423,0 29-460,0-9 496,4 123 369,-2-121-313,1 1 0,2-1-1,0 1 1,10 25 0,29 56 26,14 44 50,-51-127-142,-1 0-1,-1 0 1,-2 1-1,0 0 0,0 25 1,-2-41-39,-1 0 1,0-1-1,-1 1 1,1 0-1,-1-1 1,0 1-1,-1-1 1,0 1-1,1-1 1,-1 1-1,-1-1 1,1 0-1,-1 0 1,0 0-1,0-1 1,-1 1-1,1-1 1,-1 1-1,0-1 1,0 0-1,-1-1 1,1 1-1,-1-1 1,0 0-1,-7 4 1,-14 9-760,-1-2 0,-1-2-1,0 0 1,-1-1 0,0-2 0,0-1 0,-53 7 0,-7-5-4786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5:17.0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1408,'0'0'11463,"21"12"-10639,71 40-289,-84-48-499,-1 1 1,1 1-1,-1 0 1,0 0-1,0 0 1,-1 1-1,0-1 1,0 2-1,-1-1 0,1 1 1,-2 0-1,1 0 1,-1 0-1,6 17 1,-7-11-67,0 0 1,-1 0 0,0 0-1,-1 0 1,-1 0 0,0 0-1,-4 24 1,0-19-43,-1 0 0,-1-1-1,0 0 1,-1 0 0,-1 0 0,-13 20 0,-16 38-153,30-57 173,1 1 0,1 1 0,1-1 0,0 1-1,2 0 1,0 0 0,2 26 0,0-44 34,-1 0 1,1 0-1,0 0 0,1 0 1,-1 0-1,0 0 1,1 0-1,0 0 0,-1 0 1,1 0-1,1 0 0,-1-1 1,0 1-1,0 0 1,1-1-1,0 1 0,-1-1 1,1 0-1,0 1 0,0-1 1,1 0-1,-1 0 1,0 0-1,1 0 0,-1-1 1,1 1-1,-1-1 1,1 1-1,0-1 0,0 0 1,-1 0-1,7 1 0,19 4-160,0-2 0,1-1-1,-1-1 1,1-1 0,31-3-1,4 0 64,40 2 25,-103 0 93,-1 0 0,1 0-1,0 0 1,0 0 0,0 1-1,-1-1 1,1 0-1,0 0 1,0 0 0,-1 1-1,1-1 1,0 0-1,-1 1 1,1-1 0,0 1-1,-1-1 1,1 0 0,0 1-1,-1 0 1,1-1-1,-1 1 1,1-1 0,-1 1-1,1 0 1,-1-1-1,0 1 1,1 0 0,-1-1-1,0 1 1,1 0 0,-1 0-1,0 1 1,1 29 188,-2-16-87,-2 9 110,0-1 1,-1 0-1,-1 0 1,-2 0-1,-12 31 1,-3 12 198,-38 120 83,46-150-1465,-1 0-1,-38 64 1,27-62-2749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5777,'0'0'5431,"18"0"-4554,265-11 1292,349-22-223,4 30-1742,116-3-59,621-19-96,26 36 1564,-380 0-1001,951 33-41,0 85-521,-149-45 24,-1711-83-89,1739-20 86,1265-79 61,-2921 95-551,-70 2-5054,-109 1-1812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1566 3841,'0'0'7984,"9"-14"-6770,-3 5-1025,1-1 15,0-1 1,-1 1-1,0-2 0,-1 1 0,0 0 0,-1-1 1,0 0-1,3-15 0,-3-10 614,-2-1 1,-4-66-1,1 97-795,0-1-1,0 1 1,-1 0-1,0-1 1,0 1 0,-1 0-1,1 1 1,-2-1-1,1 0 1,-1 1-1,0 0 1,0-1 0,-1 2-1,1-1 1,-1 0-1,-1 1 1,1 0-1,-1 0 1,0 1 0,-6-5-1,6 6-22,0 0 0,0 1 0,0-1 0,0 1 0,0 1 0,0-1 0,-1 1-1,1 0 1,-1 0 0,1 1 0,-1 0 0,1 0 0,-1 0 0,1 1 0,0 0 0,-1 0 0,1 1 0,0-1 0,0 1 0,0 1-1,0-1 1,0 1 0,0 0 0,-7 6 0,-5 5-9,0 0 0,1 2-1,1 0 1,0 0 0,2 1 0,-15 23-1,-70 123 12,74-116 66,3 1-1,2 2 0,-18 62 0,30-80 76,1 1 1,1-1-1,2 1 0,2 0 0,1 0 0,4 48 0,-3-77-126,1 0 0,0 0 0,-1 0 0,2 0 0,-1 0 0,0 0 0,1 0 0,-1-1 0,1 1 0,0-1 0,1 1 0,-1-1 0,0 0 0,1 0 0,0 0 0,0 0 0,0 0 0,0 0 0,0-1 0,0 1 0,1-1 0,5 3 0,-4-4 9,-1 1 0,1-1 0,0 0 0,0 0 1,0 0-1,0 0 0,0-1 0,0 0 0,0 0 0,0 0 1,-1-1-1,1 0 0,0 0 0,0 0 0,0 0 0,0-1 0,-1 0 1,1 0-1,4-3 0,2-2 50,0-1-1,0 0 1,-1 0 0,0-1 0,-1 0-1,0-1 1,9-12 0,58-90 177,-9-2-272,-5-3 1,-5-3 0,-6-2-1,44-156 1,-44 92-1054,-9-3 1,24-251 0,-52 176 759,-19 281 750,-45 148 651,8 3-1,-32 272 0,31 358 1207,42-750-2136,6 117 77,-3-147-241,0-1-1,2 0 1,0 0 0,0 0-1,2-1 1,14 32 0,-18-45-24,-1-1 1,1 1-1,-1-1 1,1 1-1,0-1 1,0 1 0,0-1-1,0 0 1,5 3-1,-6-4-27,0 0 0,1-1 0,-1 1 0,1-1 0,-1 0 0,1 1 0,-1-1 0,1 0 0,-1 0 0,1 0 0,0 0 0,-1 0 0,1 0 0,-1 0-1,1-1 1,-1 1 0,1 0 0,-1-1 0,1 1 0,-1-1 0,1 0 0,-1 1 0,2-2 0,5-4-357,1 1 0,-1-1 0,-1-1 0,1 0 0,-1 0 0,8-9 0,40-59-3581,7-22-2649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3129,'0'0'8662,"-5"2"-6535,-1 2-1686,0 0 1,0 1-1,0-1 1,0 1-1,1 0 1,0 0-1,0 1 1,0 0-1,1 0 1,-5 7-1,-41 74 1465,47-80-1711,-19 36 345,3 1-1,2 1 1,1 0-1,3 1 1,-10 66-1,10-22-11,1 170 0,12-239-511,0 0 1,2-1-1,1 0 1,0 1-1,2-1 1,0 0-1,12 28 1,-14-40-79,1 0 1,0-1 0,0 0 0,1 0 0,0 0 0,0 0 0,0-1 0,1 0 0,0 0-1,0 0 1,1-1 0,0 0 0,-1 0 0,2-1 0,-1 0 0,0 0 0,1 0 0,0-1-1,0 0 1,0-1 0,14 3 0,-6-4-586,0 0 1,0-1-1,-1 0 0,1-1 1,0-1-1,0-1 0,-1 0 1,0-1-1,1-1 0,-2 0 1,17-8-1,65-37-6397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0 960,'0'0'11445,"-14"36"-9092,-2 1-1632,1-2-68,2 0 0,0 0-1,3 1 1,-9 56 0,9 6 841,2 152 0,8-216-1376,0-24-89,1 0 0,0 0 0,0 0 0,1 1 0,0-2 0,1 1 0,0 0 0,0 0 0,1-1 1,7 13-1,-9-19-25,0 0 0,1 1 1,-1-1-1,1 0 0,0 0 0,0 0 1,0-1-1,0 1 0,0-1 1,1 0-1,-1 0 0,1 0 1,-1 0-1,1 0 0,0-1 1,0 0-1,0 1 0,0-1 1,0-1-1,0 1 0,0-1 1,0 1-1,0-1 0,0 0 0,0-1 1,0 1-1,0-1 0,0 0 1,5-1-1,-1-1-5,0 0-1,0 0 0,0-1 1,0 0-1,-1-1 1,0 1-1,0-1 1,0-1-1,0 1 1,-1-1-1,8-9 1,7-10-148,29-47 0,-33 46-26,154-250-3145,-134 208 2261,-4-2 1,30-87-1,-60 145 1065,5-11-81,-6 19 264,-1 10 322,-13 450 5600,12-450-6084,0 0 1,1 1-1,-1-1 0,1 0 1,1 0-1,-1 0 0,1 0 1,0 0-1,4 8 1,-4-11-124,0 0 0,0 0 1,0-1-1,0 1 1,0 0-1,0-1 0,1 0 1,-1 0-1,1 1 1,0-2-1,0 1 0,0 0 1,0 0-1,0-1 1,0 0-1,0 1 0,0-1 1,0 0-1,1-1 1,3 1-1,-1 0-673,1 0 1,-1-1-1,1 0 1,-1 0-1,1 0 1,-1-1-1,1 0 1,-1 0-1,0-1 1,10-3-1,22-20-4959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3217,'0'0'13371,"-46"184"-12851,29-135-296,-4 5-224,-13 16-600,1-16-2329,4-16-3432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1016,'0'0'14542,"-2"40"-12288,-2 132-886,5-151-1183,1 1 0,1-1 0,1 1-1,0-1 1,13 34 0,-3-15 82,6 33 128,4-2-1,53 108 0,-73-170-379,1-1-1,0-1 1,0 1 0,1 0-1,-1-1 1,15 12-1,-18-17-4,0 0 0,0-1 0,1 1 0,-1 0 0,1-1 0,0 0 0,-1 0 0,1 0 0,0 0 0,0 0 0,-1 0 0,1-1 0,0 1 0,0-1 0,0 0 0,0 0 0,0 0 0,0 0 0,0-1 0,-1 1 0,1-1 0,0 1 0,0-1 0,0 0 0,-1 0 0,5-2 0,-2-1 23,1 1 0,-1-1 0,0 0 0,0 0 0,-1-1 1,1 0-1,-1 1 0,4-7 0,30-48 83,-36 55-114,28-49-61,-2-1 0,35-97 0,-51 114-175,-1 0-1,-3 0 1,0 0 0,-3-1 0,2-57-1,-6 67-277,-1-22-949,0 47 1121,-1 0 0,1 1 0,-1-1 0,0 0 0,0 0 0,0 1 0,0-1-1,0 1 1,0-1 0,-1 1 0,1-1 0,-1 1 0,0 0 0,-2-3 0,-16-10-4920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7818,'0'0'11314,"101"202"-9850,-59-127-343,-8 2-377,-9 12-312,-17 10-264,-8 7-152,-4 4-32,-51 7-256,-83 32-1841,12-29-3936,-8-24-2153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0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206 0 6761,'0'0'5631,"8"32"-4223,6 15-894,30 139 1924,-36-128-637,-4 0 0,-2 70 1,-2-88-1233,-2-2-302,-1 0 0,-2 0 1,-1 0-1,-2-1 0,-2 0 0,-1 0 1,-2-1-1,-1-1 0,-20 35 0,31-65-454,-1 1-1,1-1 0,-1 0 1,0 0-1,-1-1 0,1 1 0,-10 6 1,13-10 101,0 0 1,-1 0-1,1 0 1,0 0-1,-1 0 1,1 0-1,0-1 1,-1 1-1,1-1 1,-1 1-1,1-1 1,-1 0-1,0 1 1,1-1-1,-1 0 1,1 0-1,-1 0 1,1 0-1,-1 0 1,0-1-1,1 1 1,-1 0 0,1-1-1,-1 1 1,1-1-1,-1 1 1,1-1-1,0 0 1,-1 0-1,1 0 1,0 0-1,0 0 1,-1 0-1,1 0 1,0 0-1,0 0 1,0 0-1,-1-3 1,-10-21-2250,1 0 0,1 0 1,-13-53-1,21 68 1748,-24-81-4208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3001,'0'0'12053,"-3"0"-9869,100 0 4511,114 0-4502,-54 0-1234,753 12 869,-54 35-1345,-89-4 254,-381-27-490,860 56-103,-1222-71-157,-22-1-20,-9-3-144,-27-12-1570,-2 2-1,-54-12 1,-24 0-5163,102 23 6023,-109-21-9670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109 163 3617,'0'0'7125,"-16"0"-6247,-37 0-259,13 0 8341,45 0-8293,111 0 2090,220-29 1,43-28-1489,767-13 1,-554 70-1632,-626-1-9652,-13-5-1088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7258,'0'0'9822,"27"6"-8029,-24-5-1730,39 9 644,0-2 0,1-2 0,63 2-1,520-8 3216,748-1-1508,-573-29-952,-12-31-404,-754 58-1027,723-40 1815,-333 43-1575,-424 0-271,-1-1 0,1 1 0,-1 0 0,1 0 0,-1-1 0,0 1 0,1 0 0,-1-1 0,0 1 0,1 0 0,-1-1 0,0 1 0,1 0 0,-1-1 0,0 1 0,0-1 0,0 1 0,1 0 0,-1-1 0,0 1 0,0-1 0,0 1 0,0-1 0,0 1 0,0-1 0,0 1 0,0-1 0,0 1 0,0-1 0,0 1 0,0-1 0,0 1 0,0 0 0,0-1 0,0 1 0,-1-1 0,1-2 0,0-9 5,0 0 1,-1 0-1,0 0 1,-1 0-1,-4-13 1,3 18-43,1 1 1,-1 1-1,0-1 1,0 0 0,0 1-1,-1-1 1,0 1-1,0 0 1,0 0 0,-1 0-1,-8-6 1,3 4-531,0 1 0,0 1 0,0 0 0,-1 0 0,0 1 0,0 0 0,-1 1 0,1 0 0,-1 1 0,1 0 0,-21 0 0,15 0-475,-90-6-7864,2 7-800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47 174 4017,'0'0'6944,"-9"0"-6106,9 0-841,-31-3 783,25 1-30,27 0 12,466-4 6309,229-16-4357,-47-67-3706,-665 89 714,27-8-2059,-30 7 1968,0 1 1,0-1-1,0 1 1,0-1-1,0 0 1,0 0-1,-1 1 1,1-1-1,0 0 1,0 0-1,-1 0 1,1 0-1,-1 0 1,1 1-1,-1-1 1,1 0-1,-1-1 1,1 1-1,-1 0 1,0 0-1,0 0 1,1 0-1,-1 0 1,0 0-1,0-2 1,0-13-4732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6153,'0'0'5441,"45"4"-3553,-15-2-1540,298 14 2723,269-21-579,353 3 1208,-928 3-3714,-2-2-283,-1 1 0,1 2 0,-1 0 0,0 1 0,26 7 0,-40-7-1677,-38-2-8827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4481,'0'0'6753,"-7"14"-5912,0 3-565,-21 40 5554,29-81-1004,0 20-4651,-1 1 1,1-1-1,-1 0 0,1 1 0,1-1 0,-1 1 1,0-1-1,1 1 0,-1 0 0,1-1 0,0 1 1,0 0-1,5-5 0,-6 8 2,0 25-12587,-2-16 8956,5 6-1710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7674,'0'0'7721,"17"0"-16603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10402,'0'0'5057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8562,'0'0'5193,"218"0"-5465,-180 0-1673,-13 0-2143,-16 0-1722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0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9642,'-75'205'3993,"117"-205"-1152,16 0 199,26 0-1520,9-10-1087,3-4-433,13 7-1401,-21 3-4296,-25 0-3217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0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6081,'0'0'9458,"189"191"-10330,-155-138-3545,-9-7-2784</inkml:trace>
  <inkml:trace contextRef="#ctx0" brushRef="#br0" timeOffset="1">575 695 6633,'0'0'14948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5425,'0'0'5285,"1"31"-2956,2 340 3440,-6-285-4409,-3 0-1,-31 151 1,-72 164 169,58-242-1391,-44 250 0,94-404-349,1-9 134,0 0 0,1-1 0,0 1 0,-1 0 0,1 0 0,1 0 0,2-8 0,3-5-23,113-314-783,-80 235-143,74-127 0,-92 186 486,50-62 1,-64 89 480,1 0 0,0 1 1,0 0-1,1 0 0,0 1 1,0 1-1,1 0 0,0 0 1,1 1-1,15-6 0,-24 10 51,1 1 0,0 0 0,0 0 0,0 1-1,0-1 1,0 1 0,0 0 0,0 0 0,0 0 0,6 1-1,-8-1 14,0 1 0,0 0 0,-1 0-1,1-1 1,0 1 0,0 0 0,0 0-1,-1 1 1,1-1 0,-1 0 0,1 0-1,-1 1 1,1-1 0,-1 1-1,2 2 1,1 4 69,-1 0 0,0 0-1,0 0 1,-1 0 0,0 0 0,-1 1-1,0-1 1,1 14 0,0 187 1432,-4-131-1088,9 83 0,-6-154-414,0 1 1,0 0 0,1 0 0,0-1-1,0 1 1,1-1 0,0 0-1,0 0 1,6 10 0,-6-14-68,-1 0 0,0-1 0,1 1 0,0-1 0,-1 0-1,1 1 1,0-1 0,0 0 0,1-1 0,-1 1 0,0-1 0,0 1 0,1-1 0,-1 0 0,1 0 0,-1 0 0,1-1 0,-1 1 0,1-1 0,0 0 0,-1 0 0,1 0 0,-1-1 0,1 1-1,3-2 1,17-4-1045,-1-1 0,0-1 0,0-1-1,-1-1 1,0-1 0,-1-1 0,0-1-1,28-22 1,64-58-6525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3217,'0'0'9356,"-8"32"-7090,0 2-1592,-3 9 592,-1 0 0,-33 76 0,20-62 289,3 1 1,-22 85 0,37-108-1297,0 1-1,3-1 1,1 1 0,1-1 0,6 61 0,-3-88-350,0 0 0,0 0 0,1 0 1,0 0-1,0 0 0,1-1 0,0 1 1,1-1-1,0 1 0,0-1 0,0-1 0,1 1 1,0 0-1,0-1 0,0 0 0,1 0 1,0-1-1,1 0 0,-1 0 0,1 0 0,0-1 1,0 0-1,0 0 0,0-1 0,1 1 0,-1-2 1,12 3-1,20 2-1856,0-3 0,1-1 0,42-4 0,-54 1 293,74 0-5084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8602,'0'0'11949,"-6"43"-10506,-21 143-200,16-96-251,3 1 0,6 141-1,2-226-982,1-1-1,-1 1 1,1 0-1,0 0 1,0-1-1,1 1 1,-1-1-1,1 1 1,0-1 0,1 1-1,0-1 1,4 7-1,-4-9-7,0 0-1,0 0 1,0-1-1,0 1 1,0-1-1,1 0 0,-1 0 1,1 0-1,0 0 1,-1 0-1,1-1 1,0 0-1,0 0 1,0 0-1,0 0 1,0 0-1,0-1 1,6 0-1,-1 0-38,-1-1-1,0 0 1,0 0-1,0-1 1,0 0-1,0-1 1,0 0-1,0 0 1,-1 0 0,1-1-1,-1 0 1,0-1-1,0 0 1,-1 0-1,12-10 1,6-10-439,-1 0 1,30-42 0,-13 11-920,35-63-1,-60 92 999,-1-1-1,-2-1 1,0 0-1,12-51 1,-25 188 2794,-14 144 1261,15-249-3636,0 5 41,0 0 0,1 0 0,0 1 0,2 10 0,-2-17-75,-1 0 0,1 0 0,0 0 0,0 0 0,0 0 0,0-1 0,0 1 0,0 0 0,0 0 1,1-1-1,-1 1 0,0-1 0,1 1 0,0-1 0,-1 1 0,1-1 0,0 0 0,0 0 0,-1 0 0,1 0 0,0 0 0,4 1 0,4 0-852,0-1 0,0 0 0,1 0 0,-1-1 0,1-1 0,-1 0 0,17-3 0,23-16-7450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6161,'0'0'18412,"172"227"-16755,-138-170-401,-5-1-256,-12 8-448,-5 0-416,-12 3-8,0 7-128,-33 11-704,-85 61-1664,9-19-2986,-13-14-5344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4441,'0'0'17789,"50"5"-15743,170 16-310,380 51 4027,-105-11-4771,217-44-992,-350-41 0,44 0 0,-253 24 0,-176 0-38,-10 0-805,-47-5 0,-51-17-3700,-15-10-5700,11-5-4542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6089,'0'0'11775,"8"-2"-10718,291-39 3008,-204 31-3689,120-8-721,-124 14-3548,-80 3 1251,0 1 0,0-2-1,13-2 1,-13-3-3328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4953,'0'0'7146,"-29"241"-5626,29-145-464,0 3-448,0 3-280,0 1-152,12 3-176,9 18-544,0-21-1864,0-32-2721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5641,'0'0'2968,"-1"31"-2076,-24 366 3899,-68 343 1697,88-707-6336,0 0-2,-8 50 200,3 0-1,3 86 0,7-182-381,2 0-1,0 0 1,0 0 0,1 1-1,1-1 1,0 1 0,9-18-1,49-85-645,-45 87 505,17-32-245,2 1 0,3 3-1,60-70 1,-94 121 409,1-1 1,0 1-1,0 1 0,0-1 1,8-4-1,-13 8 1,1 1-1,-1-1 1,0 0 0,0 1-1,0-1 1,1 1-1,-1-1 1,0 1 0,0 0-1,1-1 1,-1 1-1,0 0 1,1 0-1,-1 0 1,0 0 0,0 0-1,1 0 1,-1 1-1,0-1 1,1 0-1,-1 1 1,0-1 0,0 0-1,1 1 1,-1 0-1,0-1 1,0 1-1,0 0 1,0-1 0,0 1-1,0 0 1,0 0-1,0 0 1,0 0-1,0 0 1,-1 0 0,1 0-1,1 3 1,3 11 67,0-1 1,-2 2 0,1-1-1,-2 0 1,0 1 0,0 24-1,0-1 53,1 9 96,-2-22-122,1 0 0,7 36 0,-8-56-83,0 0 0,1 0 0,0-1 0,0 1 0,1 0 0,-1-1 0,1 1 0,0-1 0,1 0 0,-1 0 0,1 0 0,0-1 0,0 1 0,1-1 0,6 6 0,-6-8-76,-1 0 1,0 0 0,0 0-1,1 0 1,0-1 0,-1 0-1,1 0 1,-1 0 0,1 0-1,0-1 1,0 0 0,-1 0-1,1 0 1,0-1 0,0 1-1,8-3 1,0-1-743,1 0 0,-1-1 0,25-13 1,-16 5-1726,37-28 1,17-22-3318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7498,'0'0'5201,"-135"205"-2289,106-120-407,12 0-985,17 0-376,0-3-543,0-8-281,25-14-184,17-10-136,13-18-961,37-32-2383,-8 0-433,-13-32-1904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 9866,'0'0'8958,"0"32"-6816,0 217 756,0-224-2627,-1 8 13,1 0-1,2 0 0,1 0 0,1 0 1,13 44-1,-10-55-231,0 0 0,2-1 0,0 0 0,2-1 0,23 36 0,-29-50-54,-1-1 1,1 0-1,0 1 0,0-2 1,0 1-1,0-1 1,1 1-1,0-2 0,0 1 1,0 0-1,1-1 1,-1-1-1,1 1 0,-1-1 1,1 0-1,0 0 0,0-1 1,0 0-1,0 0 1,0-1-1,0 1 0,0-2 1,8 0-1,-7 0 8,0-1 0,1-1 0,-1 1 0,0-1-1,0-1 1,-1 1 0,1-1 0,-1-1 0,0 1 0,0-1-1,0-1 1,9-8 0,6-9-10,-2 0 0,20-29-1,-35 46 5,20-29-46,-1-1-1,-2-2 1,-1 0 0,-2-1-1,15-46 1,-24 52-452,-1 0 0,7-50 0,-12 52-809,-2 0 0,-1 0 0,-4-31 0,-5 19-3592,-7 9-1971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3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25 1664,'0'0'9794,"-17"-24"-9449,13 24-97,0 0-248,0 0-208,-13 21-1465,4 18-1568,-12 3-831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8930,'0'0'13819,"121"213"-12139,-87-142-343,-9 3-329,-12 4-528,-9 3-216,-4 8-248,-8 6-16,-39 1-216,-49 35-1689,12-25-2271,-4-21-5234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5521,'0'0'15111,"63"2"-12934,-22-1-1838,477-7 2499,29-47-1344,67-5-972,-579 56-610,299-23-2437,-321 24 1110,4 0-714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4537,'-12'14'26444,"9"-15"-26103,2 12 589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7762,'0'0'8113,"268"0"-7576,-188 0-377,4 7-160,0-7 0,17 0-1697,-17 0-3024,-17 0-2264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7146,'0'0'9891,"36"16"-8639,116 54-426,-131-60-637,-1 0 1,-1 2 0,28 20-1,-37-23-121,0 1 0,0 0 0,-2 1 1,15 20-1,-17-19-64,0 0 1,0 0-1,-1 1 1,-1 0-1,0 0 1,-1 0-1,0 1 1,-1-1 0,0 1-1,-1-1 1,-1 1-1,0-1 1,-1 1-1,-1-1 1,0 1-1,0-1 1,-2 0 0,1 0-1,-2 0 1,0 0-1,-12 22 1,-7 1-353,-2-2 0,-1 0 1,-2-2-1,-60 52 0,14-24-758,-88 55 0,162-115 1108,0 0-1,1 1 0,-1-1 0,0 0 0,0 1 0,0-1 0,1 1 0,-1-1 0,0 1 0,0-1 0,1 1 0,-1 0 0,0-1 0,1 1 0,-1 0 0,1-1 0,-1 1 0,1 0 0,-1 0 0,1 0 0,0-1 0,-1 2 0,22 0 235,-17-2-199,112-1 1240,175-23 1,-19-24-1390,-95 4-7458,-123 27 1638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 5865,'0'0'7694,"0"44"-6018,0-9-1277,-14 290 2696,-90 240 1572,-49-13-2271,140-511-2269,-4 17 392,-17 90-1,41-167-490,1 0 0,1 0-1,21-31 1,-12 18-71,81-132-2035,129-164 0,-216 312 1936,27-31-194,-36 44 305,0 0 0,0 0 0,0 1 1,1-1-1,-1 1 0,1 0 0,0-1 0,-1 2 0,1-1 0,0 0 0,5 0 0,-8 2 27,-1-1-1,1 1 0,-1 0 1,1 0-1,-1 0 0,1 0 1,-1 0-1,1 0 0,0 0 1,-1 0-1,1 0 0,-1 0 1,1 0-1,-1 0 0,1 1 1,-1-1-1,1 0 0,-1 0 1,1 1-1,-1-1 0,1 0 1,-1 1-1,1-1 0,-1 0 1,1 1-1,-1-1 0,0 1 1,1-1-1,-1 0 0,0 1 0,1 0 1,4 22 21,-2 42 437,-5 76-1,-1-77 189,8 93 0,-4-153-634,0 1 0,-1 0 0,1-1 0,1 0 0,-1 1 0,1-1-1,-1 0 1,1 0 0,1 0 0,-1 0 0,0 0 0,1 0-1,0 0 1,0-1 0,0 0 0,0 1 0,1-1 0,-1 0-1,1-1 1,-1 1 0,1-1 0,0 1 0,7 2 0,-5-3-128,0-1-1,1 1 1,-1-1 0,0-1 0,0 1 0,0-1 0,1 0 0,-1 0 0,0-1 0,0 0 0,0 0 0,0 0 0,0-1 0,0 0 0,0 0 0,0-1 0,0 1 0,9-7 0,33-27-3507,-2-2-1,65-68 1,-18 7-4052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3265,'0'0'12009,"-23"34"-9862,-75 114-123,84-125-1458,1 0-1,1 1 0,2 1 0,-15 46 0,15-39-110,-11 37 119,2 0-1,4 2 1,2 0 0,4 0-1,3 1 1,3 0 0,7 81-1,-3-139-583,1-1-1,0 0 1,1 1 0,6 17-1,-6-25-48,-1 0 0,1 0 0,0-1 0,1 1 0,-1-1 0,1 0 0,0 0 0,1 0 0,-1 0 0,1-1 0,9 8 0,4-2-838,1 0 0,1-1 0,-1-1 1,1-1-1,1 0 0,-1-2 0,37 6 0,36-7-7377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1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8162,'0'0'9379,"28"21"-8464,92 70-359,-92-70-432,-13-11-61,-1 0 1,0 1 0,-1 0-1,0 1 1,21 27 0,-32-36-73,1 0 1,-1 0 0,0 0-1,0 0 1,-1 0 0,1 0 0,-1 0-1,1 1 1,-1-1 0,0 1 0,0-1-1,-1 1 1,1-1 0,-1 1 0,0 0-1,0-1 1,0 1 0,0-1 0,0 1-1,-1 0 1,0-1 0,0 1-1,0-1 1,0 0 0,0 1 0,-1-1-1,1 0 1,-1 0 0,0 0 0,0 0-1,0 0 1,0 0 0,-3 2 0,-8 8-98,0-1 0,-1-1 0,0 0 1,-1-1-1,-19 11 0,21-13 73,-69 39-220,-69 46 133,150-93 123,-1 1 0,0 0 0,1 0 1,-1 0-1,1 0 0,0 1 0,-1-1 0,1 0 1,0 1-1,-1-1 0,1 1 0,0-1 0,0 1 1,0-1-1,1 1 0,-1 0 0,0-1 0,1 1 1,-1 0-1,1 0 0,-1 0 0,1-1 0,0 3 1,0-2 10,1-1 1,0 1-1,0-1 1,0 0-1,0 1 0,1-1 1,-1 0-1,0 0 1,0 0-1,1 0 1,-1 0-1,1 0 1,-1 0-1,1-1 1,-1 1-1,1 0 1,-1-1-1,1 1 1,0-1-1,-1 0 1,1 1-1,0-1 1,-1 0-1,4 0 1,29 4-121,0-2 0,0 0 1,1-3-1,-1-1 0,0-1 1,0-2-1,0-1 0,34-12 1,93-43-6021,-104 36 969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2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4985,'0'0'8477,"-4"21"-7110,-43 277 4342,-32 261 1382,55-399-6155,6 1 0,6 252 0,12-409-926,0 1 0,0-1 0,1 0 0,-1 1 0,1-1 0,0 0-1,1 0 1,-1 0 0,1 1 0,0-1 0,0-1 0,0 1 0,0 0 0,3 3 0,-2-4-10,0-1 1,-1 0 0,1 0 0,0 0-1,0 0 1,0-1 0,1 1-1,-1-1 1,0 1 0,1-1 0,-1 0-1,0-1 1,1 1 0,-1-1-1,1 1 1,-1-1 0,6 0 0,5-1 25,0 0 0,0 0 0,0-1 0,0-1 0,-1-1 0,1 0 0,-1 0 0,0-1 1,0-1-1,-1 0 0,17-11 0,179-109-5554,-76 34-7333,-79 49 4059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2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4161,'0'0'8984,"-30"39"-7785,-96 130 232,114-153-1012,1 1 0,1 0 0,1 1 0,0 0 0,1 1 0,-10 33 1,8-21 155,0 9 177,0 1 0,3 0 0,1 0 0,2 0 0,3 67 0,1-100-698,0 1 0,1-1 1,0 1-1,0-1 0,1 1 1,0-1-1,1 0 0,0 0 1,0 0-1,9 15 0,-9-19-52,0 1 0,1-1 0,-1 1-1,1-1 1,0-1 0,0 1 0,1 0-1,-1-1 1,1 0 0,0 0 0,0 0 0,0-1-1,0 1 1,0-1 0,1-1 0,-1 1-1,10 1 1,-6-1-240,0 0 0,0-1 1,0 0-1,0-1 0,0 0 0,0 0 0,0-1 0,0 0 0,0-1 0,0 0 0,0 0 1,-1-1-1,1 0 0,-1 0 0,0-1 0,0 0 0,0-1 0,0 0 0,-1 0 0,13-11 0,15-16-3124,-2-2 0,48-62 0,-28 17-1956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3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5273,'0'0'1993,"-29"181"-6506</inkml:trace>
  <inkml:trace contextRef="#ctx0" brushRef="#br0" timeOffset="1">18 567 2825,'0'0'1992,"62"170"-2552,-62-124 296,-8-4-752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2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5049,'0'0'8474,"-92"212"-4785,67-137-921,0 3-1383,4 0-521,0 3-456,0-3-272,4-7-136,4-15-40,1-13-856,7-22-1169,5-49-3840,30-32 1288,-1-15 352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5865,'0'0'4799,"1"41"-2039,0-11-2163,13 261 4295,3-98-2696,8 202-2482,-24-374-225,0-16 29,-1 0 0,0 0 0,0 1-1,-1-1 1,-1 10 0,1-14 333,1 1 1,-1-1-1,1 0 0,-1 0 1,0 0-1,1 0 0,-1 0 1,0 0-1,0 0 0,0 0 1,0 0-1,0 0 0,0 0 1,0 0-1,0-1 0,0 1 1,0 0-1,-1-1 0,1 1 1,0-1-1,0 1 0,-1-1 1,1 0-1,0 1 0,0-1 1,-1 0-1,0 0 0,-4 0-275,0 1 0,0-1 0,0-1 1,0 1-1,0-1 0,1 0 0,-1 0 0,0-1 0,1 0 0,-1 0 0,1 0 0,-1-1 0,1 0 0,0 0 0,0 0 1,0 0-1,1-1 0,-1 0 0,1 0 0,-6-7 0,-5-8-61,2 1 1,0-2-1,-19-40 1,22 42 188,-8-16 773,1-1 0,2-1 0,1 0 0,-16-71 0,29 103-197,0 0 0,1-1 0,-1 1 0,1 0 0,0 0 0,0 0 0,0-1 0,1 1 0,-1 0 0,3-7 0,-2 10-187,0-1-1,0 1 1,0-1 0,0 1 0,1 0 0,-1-1 0,1 1-1,-1 0 1,1 0 0,-1 0 0,1 0 0,-1 0 0,1 0-1,0 1 1,0-1 0,-1 0 0,1 1 0,0-1 0,0 1-1,0 0 1,0 0 0,-1 0 0,4 0 0,217-4 851,-141 4-2735,-28 0-2022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43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3281,'0'0'9350,"26"13"-8754,84 42-313,-100-50-260,-1 0 0,1 0 0,-1 1 0,0 0 0,0 1 0,-1 0 0,0 0 0,0 1 0,8 10 0,-13-13-12,-1-1-1,1 0 1,-2 1-1,1-1 1,0 1-1,-1 0 1,0-1-1,0 1 1,0 0-1,0 0 1,-1 0 0,0 0-1,0 0 1,0-1-1,-1 1 1,1 0-1,-1 0 1,-2 6-1,1-6 12,0 1 0,0-1 0,0 0 0,-1 0 0,0 0 0,0 0 1,0 0-1,-1 0 0,-6 6 0,-41 34 70,30-28-66,-29 23-14,25-22 26,-32 33 0,54-45-114,13-4-16,77-2 171,121 1 134,-205-1-199,1 0 0,-1 0 0,0 0 0,1 1 0,-1-1 0,0 1 0,0 0 0,1 0 0,-1 0 0,0 1 0,0-1 0,0 1 0,0-1 0,-1 1 0,1 0 0,4 3 0,-5-2 75,0 0 1,0 1-1,-1-1 0,1 0 1,-1 1-1,1-1 0,-1 1 1,0-1-1,-1 1 0,1-1 1,0 1-1,-1 0 0,0-1 0,0 8 1,-1-6 73,0 1 0,0 0 1,-1 0-1,1 0 1,-1-1-1,0 1 0,-1-1 1,0 0-1,0 1 0,0-1 1,0-1-1,-1 1 0,1 0 1,-1-1-1,0 0 1,-9 8-1,-10 6-10,0 0 0,-29 15 0,43-27-157,-2 1-196,1-2-1,-1 1 0,0-1 0,-1 0 0,1-1 1,-23 4-1,22-6-952,0-1-1,0 0 1,0-1 0,-14-1-1,-9-5-6566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0:2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9554,'0'0'1648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41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1858 448 2457,'0'0'8269,"-7"-15"-7230,-3-5-743,-1-4 244,-16-45 0,23 52-314,-2 0-1,0 1 0,-1-1 1,0 1-1,-1 1 0,-1 0 0,-1 0 1,0 1-1,-1 0 0,0 0 1,-1 2-1,-20-18 0,14 17-207,-1 1-1,-1 1 1,0 0-1,0 1 1,-1 2-1,0 0 1,-1 1 0,0 1-1,-25-3 1,8 3-12,0 2 0,0 2 0,0 2 0,-61 6-1,58 1-4,0 2-1,1 1 0,0 2 1,-51 22-1,-152 84 36,163-77-8,17-8-24,-291 154 173,338-176-172,0 0-1,1 0 0,-23 21 1,32-24-4,0 0 0,0 0-1,0 1 1,1-1 0,0 1 0,1 1 0,0-1 0,-4 12 0,1 2 6,1 1 0,1 0 0,2 0 0,-4 38 1,7 97 28,2-144-35,1-1 0,0 1 1,1-1-1,1 0 1,0 0-1,1 0 1,0-1-1,8 15 0,-2-9 19,1 0-1,1-1 0,0 0 0,27 26 0,9 2 198,3-3 0,87 56-1,-98-71-10,269 198 1071,189 122-343,-151-152-298,69 43 4,-322-178-590,-3 4 0,106 97 1,-104-70-33,144 185 1,54 128 65,-107-141-33,-65-100-3,164 231 40,-23 15-203,-24 24 38,260 664 0,-482-1055 77,-1 0 0,-2 1 0,-2 1 0,-2 0 0,5 81 0,-11-82 20,2-1 1,14 66 0,-11-82-4,1 0 0,1 0 1,2-1-1,1 0 0,15 23 0,-13-24-1,12 20-22,2-1-1,46 57 1,-67-95 8,-1 0 0,1 0 0,0 0-1,1-1 1,-1 0 0,1-1 0,0 0 0,0 0 0,1 0-1,-1-1 1,1 0 0,-1-1 0,1 0 0,0 0-1,0-1 1,0 0 0,0-1 0,0 0 0,0 0-1,0-1 1,0 0 0,15-4 0,3-2 39,-1-1-1,0-1 1,0-1 0,-1-2 0,0 0-1,25-18 1,-13 5-24,-2-1 1,-1-2-1,0-1 1,-3-2 0,0-1-1,-2-1 1,43-67-1,-28 28-16,-3-1 1,-4-2-1,33-94 0,-44 97 10,-4-2 0,-3 0 0,-3-1 1,-3-1-1,-4 0 0,-3 0 0,-3-1 0,-4 0 0,-3 1 0,-4-1 0,-3 1 0,-3 1 0,-31-98 0,1 54 28,-6 3 0,-5 1 0,-86-134 0,-239-304 122,77 122 21,156 189-178,-188-421 1,282 543-23,-97-208-20,98 228 33,-75-109 1,102 172-17,-1 2-1,-2 2 1,-1 0 0,-2 2 0,-1 1 0,-1 1-1,-2 2 1,-55-33 0,-11 2-236,-3 5 0,-2 5 0,-3 4 0,-165-44-1,239 79-631,0 2-1,0 2 0,-41-2 0,45 7-2749,-60 7 1,18 11-2749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6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11 1128,'0'0'13286,"-7"0"-10996,-28-3 4044,42 2-4729,54-4-1159,87 3 0,-83 3-316,-55-1-115,0 0-1,0 1 0,1 0 0,-1 1 0,0 0 0,0 1 0,-1 0 1,1 1-1,0 0 0,10 6 0,-15-7-11,1 1-1,-1 0 1,0 0 0,0 0-1,0 1 1,-1-1 0,1 1 0,-1 0-1,0 1 1,-1-1 0,1 1-1,-1 0 1,0 0 0,-1 0-1,1 0 1,-1 0 0,1 7 0,0 2 20,0 0 1,-2 0-1,1 1 1,-2-1-1,0 0 1,-1 0-1,-1 0 1,0 1-1,-1-1 1,0-1-1,-1 1 0,-1-1 1,-1 1-1,0-1 1,0-1-1,-2 1 1,1-1-1,-2 0 1,0-1-1,-11 13 1,6-7 23,-1-1 0,-1 0 1,0-1-1,-2-1 0,1-1 0,-37 23 1,54-35-64,7-1-34,23-2-104,39-7-74,-12 2 221,97 1 1,-146 5 5,-5 0-3,0 0 0,1 0-1,-1 0 1,0 0 0,0 1-1,0-1 1,0 1 0,0 0-1,0 0 1,0 0 0,0 0-1,-1 0 1,1 1 0,0-1-1,-1 1 1,1 0 0,-1 0-1,1 0 1,-1 0 0,0 0-1,0 0 1,3 4 0,-3-1-14,1 1 0,-1-1-1,0 1 1,0 0 0,-1 0 0,0-1 0,0 1 0,0 0 0,0 0 0,-2 11 0,1-6 15,-1-1 0,0 1 1,0-1-1,-1 0 0,-1 1 1,0-1-1,0 0 0,-1-1 1,0 1-1,-1 0 0,-7 10 1,-3 2 6,-1-2 0,-1 0 0,-27 25 0,12-14-289,-1-1 1,-1-2 0,-1-1 0,-61 34 0,96-60 227,0-1-1,0 0 1,-1 0-1,1 1 0,0-1 1,0 0-1,-1 0 1,1 1-1,0-1 1,-1 0-1,1 0 1,0 0-1,-1 1 0,1-1 1,-1 0-1,1 0 1,0 0-1,-1 0 1,1 0-1,0 0 1,-1 0-1,1 0 0,-1 0 1,1 0-1,0 0 1,-1 0-1,1 0 1,-1 0-1,1 0 1,0-1-1,-1 1 0,1 0 1,0 0-1,-1 0 1,1 0-1,0-1 1,-1 1-1,1 0 1,0 0-1,-1-1 0,1 1 1,0 0-1,0-1 1,0 1-1,-1 0 1,1-1-1,0 1 1,0 0-1,0-1 0,-1 0 1,8-22-3713,29-34-3915,13-15-1686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6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6961,'0'0'10201,"36"6"-8670,117 23 47,-145-27-1418,0 0 0,0 1 0,-1-1-1,1 1 1,-1 1 0,0-1 0,0 1 0,0 1 0,0-1-1,-1 1 1,0 0 0,0 1 0,0-1 0,7 10 0,1 1 195,4 3-103,-1 1 0,0 1 1,-2 0-1,-1 1 1,0 1-1,-2 0 1,0 1-1,-2 0 1,-1 1-1,0 0 0,-2 0 1,-1 1-1,4 40 1,-6-24-297,-2 0 0,-1 1 0,-3-1 0,-1 0 0,-10 45 0,9-72-262,-1 1 1,-1-1 0,-1-1-1,0 1 1,0-1 0,-2 0-1,0-1 1,-15 18 0,7-12-1999,0-1 0,-28 22 0,-7-4-5088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6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 9178,'0'0'11186,"188"-14"-11186,-129 21-848,-8 17-1520,-14-2-1393,-24-1-1944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7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1776,'0'0'16172,"256"-50"-15180,-177 29-912,-3 3-80,20-7-2112,-20 8-2705,-17-5-2105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7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7394,'0'0'7639,"22"6"-7286,66 22-136,-86-27-216,0 0-1,0 0 1,1 1-1,-2-1 0,1 0 1,0 1-1,0 0 0,0-1 1,-1 1-1,1 0 1,-1 0-1,1 0 0,-1 0 1,0 0-1,0 0 1,1 0-1,-2 0 0,1 1 1,0-1-1,0 0 1,-1 1-1,1-1 0,-1 0 1,0 1-1,0-1 0,0 1 1,0-1-1,0 0 1,0 1-1,-1-1 0,1 0 1,-2 4-1,1 9-85,0-10 80,1-1 0,-1 1 0,0 0 0,0 0 0,0-1 0,-1 1 0,1 0 0,-1-1 0,-1 0 0,1 1 0,0-1 0,-4 5 0,-44 47-33,4-4 40,44-51 0,1 0 1,0 1-1,0-1 1,0 1-1,0 0 0,0-1 1,0 1-1,0 0 1,0-1-1,1 1 1,-1 0-1,1 0 0,-1 0 1,1 0-1,0 0 1,0 0-1,-1-1 1,2 1-1,-1 0 0,0 0 1,0 0-1,0 0 1,1 0-1,-1 0 1,1 0-1,0-1 0,-1 1 1,1 0-1,0-1 1,0 1-1,0 0 0,0-1 1,0 1-1,1-1 1,-1 1-1,0-1 1,1 0-1,-1 1 0,1-1 1,-1 0-1,1 0 1,0 0-1,-1 0 1,1-1-1,3 2 0,9 4 1,1-2-1,-1 0 0,1 0 1,25 2-1,-25-4 18,14 1 41,-20-2-27,-1-1 0,1 2-1,-1-1 1,0 1-1,0 0 1,0 1 0,12 5-1,-18-7 19,-1 0-1,0 0 0,1 0 0,-1 1 0,0-1 0,0 0 0,0 1 0,0-1 0,0 0 1,0 1-1,0-1 0,-1 1 0,1 0 0,0-1 0,-1 1 0,0-1 0,1 1 1,-1 0-1,0-1 0,0 1 0,1 0 0,-1 0 0,-1-1 0,1 1 0,0 0 1,0-1-1,-1 3 0,0 1 92,-1 0 1,1 0-1,-1 0 1,0 0-1,0-1 1,0 1 0,-1-1-1,-4 7 1,-8 6 103,-1-1 0,-1-1 0,-19 14 0,-32 30-2273,61-51 57,0 0-1,0 0 0,-7 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6657,'0'0'5978,"256"35"-5978,-168-21-48,-12 1-985,-34 2-1287,-25-3-1209,-17 4-1760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3649,'0'0'7101,"5"2"-6846,8 1-44,1 0 0,0-1-1,0 0 1,0-1 0,0-1 0,18-2 0,5 2 83,434-25 538,-343 20-2032,10-2-4916,-109 1 2282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4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5977,'0'0'4025,"0"198"-2721,0-127-663,0 7-401,0 0-240,0 0-288,4-15-857,9-9-407,-5-12 24,1-10-25,-5-7-47,8 0-8,-7-4-513</inkml:trace>
  <inkml:trace contextRef="#ctx0" brushRef="#br0" timeOffset="1">80 851 144,'0'0'1632,"25"184"-343,-25-88 367,0 10-120,0 4 81,-17-18-649,5-18-344,3-24-288,5-26-336,4-9-920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7.9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1632,'0'0'5546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08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6025,'0'0'12852,"22"15"-11246,-2-1-1219,-6-3-147,0-1 0,0-1-1,1 0 1,0-1 0,1-1-1,-1 0 1,34 8 0,30 2 665,-32-8-163,63 21 0,-97-25-637,-1 0 0,1 0 0,-1 1 0,0 1 0,-1 0 0,0 1 0,0 0 0,0 0 0,14 16 0,-20-17-100,0 0 1,-1 0-1,0 0 1,0 1-1,0-1 1,-1 1-1,-1 0 1,1 0-1,-1 0 1,0 1-1,-1-1 1,0 0-1,0 1 0,-1-1 1,0 0-1,0 1 1,-1-1-1,0 1 1,-1-1-1,0 0 1,0 0-1,-1 0 1,0 0-1,0 0 1,-1-1-1,1 1 1,-2-1-1,1 0 1,-12 13-1,-4 2-53,0-2-1,-2 0 1,0-1 0,-26 16 0,49-32-70,8-2-148,16-1-201,-22 0 453,51-1 49,-16 0 103,71 7 0,-98-5-119,0 1 1,-1 0-1,1 1 1,0 1-1,-1-1 0,0 2 1,0-1-1,0 1 1,0 1-1,17 13 1,-24-17-2,-1 0 1,1 1 0,-1-1 0,0 1 0,0-1 0,0 1 0,0 0 0,0 0 0,0 0 0,-1 0 0,0 0 0,1 1-1,-1-1 1,0 0 0,-1 1 0,1-1 0,0 0 0,-1 1 0,0-1 0,0 1 0,0-1 0,0 1 0,-1-1 0,1 1 0,-1-1-1,0 0 1,0 1 0,0-1 0,0 0 0,-1 0 0,1 0 0,-4 5 0,-2 4 63,-2 0 1,1 0-1,-2-1 1,1 0-1,-2-1 1,-17 15-1,-56 42-265,-2-4 0,-144 79 0,204-128-1223,-35 11 0,3-9-5476,21-13-3621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0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1 465 3113,'0'0'11354,"222"-43"-9626,-88 1-455,13-11-593,8-4-304,-8 0-216,-13 1-152,-16 6-8,-22 11-976,-12 7-1329,-25 11-2400,-25 7-1072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0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7954,'0'0'6721,"231"0"-5777,-147 0-568,0 0-120,-21 4-119,-17 17-1,-25 7-72,-21 8-64,-4 17 0,-55 11-112,-16 14-1137,-34 28-1047,20-21-2433,22-22-2473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1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631 0 7578,'0'0'8488,"-44"2"-6630,-144 12-869,178-13-955,-1 1-1,1 1 0,-1-1 0,1 2 1,0-1-1,0 1 0,1 1 1,-1 0-1,1 0 0,0 1 0,0 0 1,1 0-1,-14 14 0,3-3 0,-10 8-22,1 1 0,2 1 0,1 2 0,-23 31-1,39-46-102,0 0 0,0 0 0,1 1 0,1 0-1,1 0 1,0 0 0,1 1 0,0 0 0,2 0-1,0 0 1,-2 29 0,5-36-109,0 0 0,0 0-1,1 0 1,3 17 0,-2-23 140,-1 0-1,1 0 1,-1 0 0,1 0-1,0 0 1,0 0-1,0 0 1,0-1-1,1 1 1,-1-1 0,1 0-1,-1 0 1,1 0-1,0 0 1,3 2 0,15 8-276,1-2 1,40 15 0,7 2 111,-66-25 217,1-1 0,-1 1 0,0 0 0,0 0 0,0 0 0,0 0 0,0 1 0,0-1 0,0 1 0,-1 0 0,1-1 0,-1 1-1,0 1 1,0-1 0,0 0 0,1 5 0,0-1 3,-1 1 0,-1 0 0,1 0 0,-2 0 0,1 0 0,-1 12 0,-1-13 8,0 0-1,0-1 1,-1 1 0,0 0 0,0-1-1,0 1 1,-1-1 0,0 0 0,0 0 0,-1 0-1,0 0 1,0-1 0,0 0 0,-1 1-1,-7 6 1,3-3 24,-1-1-1,0 0 1,0-1 0,0 0-1,-1 0 1,0-1 0,-23 9-1,18-12 122,-12 3 1081,24 3-797,13 5-524,24 19 61,-20-21 46,0 0 1,-1 1-1,0 1 0,-1 0 0,-1 0 0,14 25 1,-16-18 32,-1-1 0,-1 1 0,-1 1 0,0-1 1,-2 1-1,0-1 0,-1 24 0,-2 7-67,-11 89 1,11-140-80,0-1 0,0 0 1,0 0-1,0 1 0,0-1 0,0 0 1,0 0-1,0 1 0,0-1 0,0 0 1,41-15-11647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1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5681,'0'0'9546,"-5"180"-8682,-3-126-431,0 2-297,3-3-136,5 0-321,0 4-1679,0-14-1353,0-15-1216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2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10018,'0'0'8050,"-12"184"-11515,33-184-1488,0 0-128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2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9018,'0'0'5492,"40"-5"-3721,130-17-807,-153 20-889,45-3 197,-26 10-164,-34-4-107,0 0 1,0 0 0,0 1 0,0-1-1,0 0 1,0 1 0,0 0-1,0-1 1,0 1 0,-1 0 0,1 0-1,-1 0 1,0 0 0,1 0-1,-1 0 1,0 1 0,0-1 0,0 0-1,-1 1 1,1-1 0,-1 0-1,1 1 1,-1-1 0,0 1 0,1-1-1,-1 0 1,-1 5 0,1 0 4,0 1 0,-1-1 0,0 0 1,0 1-1,-1-1 0,0 0 0,0 0 1,-5 12-1,-1-7-4,1-1 1,-2 1-1,1-1 1,-2-1-1,-12 13 1,-62 48 6,27-24 36,42-35-88,-35 36 153,47-45-157,0 0 1,1 1 0,-1-1 0,1 0 0,0 1 0,0-1-1,1 1 1,-1-1 0,1 1 0,-1 0 0,1 0-1,0 0 1,0 7 0,1-10 15,0 0-1,0 0 1,1 0-1,-1-1 1,0 1-1,1 0 1,-1 0-1,1 0 1,-1-1-1,1 1 1,-1 0-1,1-1 1,-1 1-1,1 0 1,0-1-1,-1 1 1,1-1-1,0 1 1,0-1-1,-1 1 1,1-1-1,0 1 1,0-1-1,0 0 1,-1 0 0,3 1-1,28 6-167,-20-5 126,11 2 41,-1 0 7,0 1-1,0 1 0,0 0 0,31 16 0,-47-19 26,-1-1 1,1 1-1,-1 0 1,0 0 0,0 1-1,0-1 1,0 1-1,0 0 1,-1 0 0,0 0-1,0 0 1,0 1-1,0-1 1,-1 1 0,1 0-1,-1-1 1,0 1-1,-1 0 1,1 1 0,-1-1-1,0 0 1,-1 0 0,1 0-1,-1 7 1,0-5 11,-1 0-1,-1 0 1,1 0 0,-1 0 0,0 0 0,0-1-1,-1 1 1,0-1 0,0 1 0,-1-1 0,0 0-1,0 0 1,0-1 0,0 1 0,-1-1 0,-6 5-1,2-2-168,0 0-1,0-1 0,0 0 0,-1 0 0,0-1 0,-1-1 0,1 0 0,-23 8 1,32-13 48,1 0 0,-1 1 0,0-1 0,0 0 0,0 0 1,1 0-1,-1 0 0,0 0 0,0 0 0,0 0 1,1 0-1,-1 0 0,0 0 0,0 0 0,1 0 0,-1 0 1,0-1-1,0 1 0,0 0 0,1-1 0,-1 1 1,0 0-1,1-1 0,-2 0 0,-4-19-3788,4-19-1986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2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4649,'0'0'11128,"35"13"-10844,114 46-156,-143-56-126,0-1 1,0 1-1,0 0 1,0 0-1,-1 1 1,0-1-1,1 1 1,-1 1 0,0-1-1,-1 1 1,1-1-1,-1 1 1,6 9-1,-8-9 5,0 1-1,0-1 0,-1 1 1,0 0-1,0-1 1,0 1-1,-1 0 0,1 0 1,-2 11-1,0 0 13,1-11-12,0 0 0,-1 0-1,0 0 1,0 0-1,-1 0 1,0-1-1,0 1 1,0 0-1,0-1 1,-6 9-1,-3 2 16,-25 29 0,-7 9 48,41-50-72,0-1 0,1 0 1,-1 1-1,1-1 0,-1 1 0,1-1 0,0 1 1,1 0-1,-1-1 0,0 1 0,1 0 0,0 0 1,0 0-1,0-1 0,1 1 0,-1 0 1,1 0-1,0-1 0,2 6 0,-1-2-2,1 0 0,1 0 0,0-1-1,-1 0 1,2 0 0,-1 0 0,1 0 0,9 8 0,8 7-6,-3-4-36,-2 0 0,24 30 0,-36-40 35,0-1 0,-1 2 0,0-1 0,0 0 1,-1 1-1,0 0 0,-1-1 0,1 1 0,-1 0 1,-1 0-1,2 14 0,-2-5 35,-1-1 1,0 0-1,-1 1 0,-1-1 1,-1 0-1,0 1 0,-1-1 1,0-1-1,-2 1 1,1-1-1,-13 22 0,-78 133 23,88-145-1818,6-8-4880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3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0 5617,'0'0'9714,"-185"156"-17403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4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5521,'0'0'6194,"226"75"-5906,-150-72-288,33-3-64,-17 0-1929,-16-14-2856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3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7202,'0'0'11482,"3"1"-11109,2 2-243,0 0 0,1 1 0,-1 0 0,-1 0 0,1 0-1,0 0 1,-1 1 0,0-1 0,0 1 0,6 10 0,31 61 773,-33-58-765,-1 1 1,-1 0-1,0 1 1,-2-1 0,5 32-1,-3 102-2075,-6-152 1763,0 0-1,0 1 1,0-1 0,0 1-1,-1-1 1,1 1 0,0-1-1,-1 0 1,1 1 0,-1-1-1,1 0 1,-1 0-1,0 1 1,1-1 0,-1 0-1,0 0 1,0 0 0,0 0-1,0 0 1,0 0 0,0 0-1,0 0 1,0 0 0,0 0-1,-1-1 1,1 1 0,0 0-1,0-1 1,-1 1 0,1-1-1,-2 1 1,-5 0-760,1 0 1,-1 0-1,1 0 1,-16-2-1,5 0-1298,-20 1-1987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13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3441,'0'0'11466,"50"14"-20468</inkml:trace>
  <inkml:trace contextRef="#ctx0" brushRef="#br0" timeOffset="1">1 1 8946,'205'237'13803,"-234"-237"-13803,0 0-1841,-1 0-7473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3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 0 8754,'0'0'5833,"-197"195"-4553,180-142-287,13 11-361,4 7 48,0 14-376,0 10-16,4 8-264,-4 3-24,0 4-408,0 32-1721,-8-29-1359,-9-24-2970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4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0 132 8186,'0'0'5105,"265"-57"-3777,-144 39-392,22-3-480,16 3-296,1 8-160,-5 3-208,-12 7-888,25 0-936,-42 0-1721,-26 7-168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4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0 3409,'0'0'10730,"-88"255"-9410,54-152-335,1 7-481,7 6-208,10-9-296,11-15-56,5-21-1569,26-29-583,20-21-1401,0-21-104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5.1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1 8250,'0'0'3977,"-33"234"-2569,12-128-1008,-17 89-400,4-29-2657,-4-10-3104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5.6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0 312 6833,'0'0'6263,"45"-8"-4741,433-49 1864,1243-114 2460,-1562 150-5789,190-21 404,0 30-2135,-346 12 1327,-1-1 0,1 1 0,-1 0-1,1 1 1,0-1 0,-1 0 0,1 1 0,-1 0-1,1-1 1,-1 1 0,0 0 0,1 0 0,-1 0-1,0 1 1,0-1 0,0 0 0,0 1 0,0 0-1,0-1 1,0 1 0,0 0 0,0 0 0,-1 0-1,1 0 1,1 3 0,1 21-5742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6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0 3529,'0'0'11922,"-5"38"-9350,1-10-2103,-25 240 2644,-12 374-505,40-627-3146,0 27-644,1-41 981,0 0 0,0 0 0,0 0 0,1 0 1,-1 0-1,0 0 0,0 0 0,1 0 1,-1 0-1,1 0 0,-1-1 0,0 1 0,1 0 1,0 0-1,-1 0 0,1-1 0,0 1 0,-1 0 1,1-1-1,0 1 0,-1 0 0,1-1 1,0 1-1,0-1 0,0 1 0,0-1 0,0 0 1,0 1-1,-1-1 0,1 0 0,0 0 1,0 1-1,2-1 0,36-3-6602,6-12-1732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6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214 1 12707,'0'0'10146,"-138"138"-13155,96-99-1784,8-11-3601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7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 9874,'0'0'6177,"-26"212"-4440,22-116-761,-8 7-160,-1 6-304,0-6-512,1-11-184,8-17-1792,4-22-937,0-25-1664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4.7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75 5601,'0'0'2953,"239"-63"-3633,-172 55-833,-17 5-151,-4 3-1513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7.3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1 8818,'0'0'3889,"0"184"-1937,-5-82 1425,-3 12-1177,-4 6-943,-1 1-697,0-8-384,-3-10-176,-5-11-792,-17 0-2241,4-21-2560,-4-25-1337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7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567 0 4553,'0'0'10442,"-43"15"-9979,-141 51-280,172-62-174,1 2 0,-1-1 0,1 2 0,1-1 0,-1 2 0,1-1 0,0 1 0,1 1 0,0 0 0,0 0 0,-14 20 0,7-8 17,-15 18-31,2 0-1,-37 66 0,56-86-79,1 0 0,1 1 0,1 0 0,0 0 1,2 0-1,0 1 0,2 0 0,-3 28 0,6-37 8,-1 1 1,1-1-1,1 0 0,0 1 1,1-1-1,6 21 1,-6-27 43,1-1 1,0 1 0,0-1 0,0 1 0,1-1 0,0 0-1,0-1 1,0 1 0,0-1 0,1 1 0,0-1 0,0-1-1,0 1 1,0-1 0,7 4 0,3 0-4,0-1 0,0 0 0,0-1 0,1 0 0,-1-1 0,1-1 0,17 1 0,115 0 241,-106-4-106,-40 0-97,1 0 1,0 0-1,-1 0 1,1 0-1,0 0 1,0 1-1,-1-1 1,1 1-1,-1 0 1,1-1-1,0 1 1,-1 1-1,0-1 1,1 0-1,-1 1 1,0-1-1,1 1 1,-1-1-1,0 1 1,2 2-1,-3-1 7,0-1-1,0 1 0,0-1 0,-1 1 1,1-1-1,-1 1 0,1 0 1,-1-1-1,0 1 0,0 0 1,0-1-1,0 1 0,0 0 0,-1-1 1,1 1-1,-1 0 0,0-1 1,0 1-1,0-1 0,0 1 0,-2 2 1,-6 13 133,-2-1 1,-1 0-1,0-1 1,-1 0-1,-23 22 1,-6 9 18,12-13 0,-46 72 0,69-94-140,0 1 0,1 0 0,0 0 0,1 0 0,0 0 0,1 1 0,1 0 0,0 0 0,1 0 0,0 19 0,2 204-5618,0-207 1784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8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0 4113,'0'0'9279,"13"32"-8785,44 100-266,-29-74-147,-22-48-75,-1 1 1,1 0-1,-2 0 0,0 0 1,0 1-1,-1-1 0,0 1 0,-1 0 1,-1 0-1,1 23 0,-2-26-9,-2 1 0,1 0-1,-1-1 1,0 1-1,-1-1 1,0 0 0,-1 0-1,1 0 1,-2 0-1,1 0 1,-1-1 0,-1 0-1,-12 15 1,-8 6 32,-2-2 1,-38 30-1,18-16 2,23-19-23,4-4 70,1 0 0,1 1 0,-17 23 0,32-37-52,0 0 0,0 0 0,1 1-1,0-1 1,0 1 0,0 0 0,1 0 0,0 0 0,0 0 0,0 0-1,1 0 1,0 1 0,0-1 0,1 0 0,0 1 0,0-1 0,0 1-1,2 8 1,-1-12-10,0 0-1,0-1 1,1 1-1,-1 0 1,1-1-1,-1 1 1,1-1-1,0 0 1,0 1-1,0-1 1,0 0-1,0 0 1,5 3-1,37 21 206,-28-18-124,53 27 99,-39-21-164,0 2 1,0 1-1,39 30 0,-61-40-4,-1-1-1,0 1 0,0 1 0,0-1 1,-1 1-1,0 0 0,0 1 1,-1-1-1,-1 1 0,1 0 1,-1 1-1,-1-1 0,1 1 1,-2-1-1,1 1 0,0 12 1,-1-9 89,-1 0 1,-1 0-1,0 1 1,0-1-1,-6 25 1,4-30-54,-1 1 0,0 0-1,-1 0 1,0-1 0,0 0-1,-1 0 1,0 0 0,0 0 0,-8 7-1,-14 15-159,-1-2 0,-1-1-1,-1-1 1,-39 24 0,-142 73-4437,104-71-801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8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5185,'0'0'4728,"46"4"-2748,444 17 1838,-301-21-2812,1088-17 3771,-1186 14-4526,985-33 1058,-998 36-1286,20-1-3184,-166-20-11466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9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902 24 4017,'0'0'7843,"-36"-7"-6576,14 3-1062,4 0-46,0 1 0,0 0 0,-1 2 0,-23 0 0,32 2-63,0 0 0,0 1-1,0 0 1,0 0 0,0 1-1,1 1 1,-1-1 0,1 1 0,0 1-1,0 0 1,1 0 0,-1 1 0,-6 7-1,-28 25 365,3 3-1,1 1 0,2 2 0,3 2 1,1 1-1,2 1 0,-31 67 0,15-11 154,4 2 0,-46 171 0,23 11 328,54-215-415,-3 146 0,15-202-448,1 0 0,0 0 1,1 0-1,1 0 0,1 0 0,0 0 1,1-1-1,10 20 0,-9-24-69,0 0 1,2-1-1,-1 0 0,1 0 0,1 0 0,0-1 1,0-1-1,1 0 0,0 0 0,15 9 0,-10-9-4,-1-2-1,1 1 0,0-2 0,1 0 0,0-1 0,0 0 1,0-1-1,0-1 0,1-1 0,-1 0 0,1-1 1,21-2-1,-12 0 11,0-2 0,0-1 0,-1-1 1,0 0-1,0-2 0,0-2 0,29-13 0,-14 2-143,0-3 0,-2-1 0,0-1 0,-2-3-1,-1-1 1,-2-1 0,0-2 0,-3-1 0,0-1-1,-2-2 1,28-48 0,-35 49 22,-2-1 0,-1-1 0,-2-1 0,-2-1 0,-2 0 0,-1 0 0,-1-1 0,-3 0 0,-1-1 0,-3 0 0,0 0 0,-6-66 0,-1 78 116,-2 0-1,0 1 1,-2 0 0,0 0 0,-2 1 0,-2 0-1,0 1 1,-1 0 0,-2 1 0,-1 1-1,0 0 1,-2 1 0,-1 1 0,-1 1 0,0 0-1,-2 2 1,0 0 0,-1 1 0,-1 2-1,-50-27 1,60 37-11,-1 1 0,1 0 1,-1 1-1,-1 0 0,1 1 0,0 1 0,-1 0 0,-23 1 0,33 0-26,1 1-1,0 0 1,-1 0 0,1 0-1,-1 1 1,1 0 0,0 0-1,-1 0 1,1 1 0,0-1-1,0 1 1,0 1-1,0-1 1,0 1 0,0-1-1,1 1 1,0 1 0,-1-1-1,1 1 1,0-1 0,0 1-1,1 0 1,-1 1-1,1-1 1,0 0 0,-2 6-1,-19 35-1509,1 1 0,3 1-1,-16 55 1,4 13-5024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15219,'0'0'2873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6:29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17556,'0'0'1456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28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1264 395 136,'0'0'13955,"-4"-14"-12019,-14-48-206,15 55-1283,1 0 0,-1-1 0,-1 1 0,0 1 0,1-1 0,-2 0 0,1 1 0,-1 0-1,-6-6 1,-4-6 199,-4-6-325,-2 1 0,0 0 0,-2 2 0,-36-28 0,44 39-308,-1-1 1,-1 2 0,1 0 0,-1 1 0,-1 1 0,0 1 0,0 0-1,-31-5 1,12 6 96,0 1 0,1 3 0,-1 1 0,0 1 0,0 2 0,1 2-1,-1 1 1,1 2 0,-57 20 0,42-9-3,-87 45 0,122-55-105,0 0 0,1 2 1,0 0-1,1 0 0,1 1 0,0 1 1,0 0-1,1 1 0,-14 22 0,13-14 9,2 0-1,0 1 1,2 1 0,0-1-1,2 1 1,0 1 0,-5 43-1,5 11 194,3 89 1,4-146-175,0 0 0,2 0 0,0 0 0,1-1 1,2 1-1,0-1 0,1 0 0,1 0 0,1-1 0,1 0 1,1 0-1,0-1 0,2-1 0,0 1 0,25 27 0,-24-32-18,0-1-1,1-1 1,0 0-1,1-1 1,0-1-1,1 0 0,0-2 1,1 1-1,-1-2 1,34 11-1,-14-10 32,-1-1 0,1-1 1,0-2-1,56-2 0,-68-2-48,-1-2 0,0 0 1,0-2-1,0-1 0,-1 0 1,1-2-1,-1-1 0,-1 0 0,1-2 1,-2 0-1,1-1 0,18-14 0,12-11-588,-1-1-1,49-49 0,77-93-6906,-155 158 5810,57-61-6393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29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1168 0 2873,'0'0'15647,"-46"9"-13477,-150 30-595,149-30-1092,0 3-1,0 1 1,1 3 0,-77 37 0,83-30-332,1 2 1,1 1-1,2 2 1,-44 42-1,40-31 19,1 3 0,2 0 0,2 3 1,2 1-1,-37 67 0,49-73-21,2 0 1,2 2-1,2 0 1,1 1-1,2 0 1,2 1-1,-5 57 1,12-58-13,1 1 1,2-1-1,8 63 1,-4-82-86,1 1-1,1 0 1,2-1 0,0 0 0,1-1-1,1 1 1,17 26 0,-9-23-26,1-1 1,2 0-1,0-1 0,2-2 1,0 0-1,2-2 0,1 0 1,0-2-1,1 0 1,1-2-1,1-2 0,0 0 1,1-2-1,0-1 0,1-1 1,1-2-1,60 10 1,6-8-27,161-3 0,-254-8 0,62-1-5,0-3 0,0-2 0,96-23 0,-131 21 13,0-1-1,0-2 0,-1-1 0,-1-1 1,0-1-1,-1-2 0,-1-2 0,0 0 1,26-23-1,-40 27-5,0 0 0,-1 0 0,-1-1 0,0-1 0,-1 0 0,0-1 0,-2 0 0,0 0 0,-1-1 1,0 0-1,-2 0 0,7-31 0,-5 5 25,-2-1 1,-2 0 0,-2-1 0,-5-57-1,0 75-13,-1 0-1,0 1 0,-2 0 1,-2 0-1,0 0 1,-2 1-1,0 0 0,-2 1 1,-18-28-1,7 17-201,-2 0 0,-1 2 0,-2 1 1,-1 2-1,-41-36 0,55 54-449,-1 1 1,0 1 0,-1 1-1,0 0 1,-1 1 0,-36-14-1,23 14-4534,-53-10 0,4 7-6045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2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5329,'0'0'3169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5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3689,'0'0'5265,"235"64"-5321,-197-64-1656,-9 0-2465</inkml:trace>
  <inkml:trace contextRef="#ctx0" brushRef="#br0" timeOffset="1">572 100 2713,'0'0'1048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2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6729,'0'0'9162,"26"1"-8131,87 8-368,-102-8-608,1 1 0,-1 1 0,0 0 0,0 1 0,0 0 0,0 0 0,0 1 0,-1 0 0,0 1 0,0 1 0,0-1 0,-1 2 0,0-1 1,-1 1-1,1 0 0,-2 1 0,1 0 0,8 14 0,-10-14-59,-1 1 0,0 0 0,-1 0 1,0 0-1,-1 0 0,0 1 1,-1-1-1,0 1 0,1 14 0,-2 0-214,-1-1 0,-1 1 0,-4 26 0,1-31-44,-1-1-1,0-1 1,-2 1-1,0-1 0,-1 0 1,0 0-1,-20 28 1,1-7-84,-2-1-1,-35 34 1,17-27 605,46-44 29,8-1-183,6-1-96,-1 0-1,1-1 1,-1-1-1,0 0 1,22-9 0,69-32 67,-48 18-65,70-26 20,111-51-2922,-194 81-997,-14 4-576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3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0 131 6025,'0'0'7482,"265"-14"-6778,-181-11-456,-5 4-248,-11 4-496,-14-5-1825,-20 5-1599,-13 2-609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3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0 128,'0'0'9994,"-8"245"-8690,8-171-607,4 4-457,9 0-240,3 10-1057,-3-20-1159,-5-26-1713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3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0 6665,'0'0'7070,"22"16"-6553,68 53-37,-89-67-464,1-1 0,0 1 0,-1-1 0,1 1 0,-1 0 0,1 0 0,-1-1 0,0 1 0,1 0 0,-1 0 0,0 0 0,-1 0-1,1 1 1,0-1 0,-1 0 0,1 0 0,-1 0 0,1 1 0,-1 1 0,0-1-3,-1-1 0,0 1 0,0-1 0,0 1 0,0-1 0,0 0 0,0 0 0,0 0 0,-1 1 0,-2 2 0,-1 1 2,-8 11 4,-28 26-1,25-28-42,2 1-1,-14 18 1,27-33-16,0 0 1,0 1 0,0-1 0,0 0 0,0 0 0,0 1 0,0-1 0,1 0 0,-1 1 0,0-1 0,1 1-1,0-1 1,-1 1 0,1-1 0,0 1 0,-1-1 0,1 1 0,0-1 0,0 1 0,1 0 0,-1-1 0,0 1-1,0-1 1,1 1 0,-1-1 0,1 1 0,-1-1 0,1 0 0,-1 1 0,1-1 0,0 1 0,0-1 0,0 0-1,0 0 1,0 0 0,0 1 0,0-1 0,2 1 0,4 2-51,0 0 0,0-1 0,0 0 0,0 0 0,0 0-1,10 1 1,-6-1 236,40 10-141,-25-7-23,39 14 1,-59-18 41,0 0 0,0 1 1,0 0-1,-1 1 0,1-1 0,-1 1 1,0 0-1,0 0 0,0 1 1,0-1-1,5 8 0,-8-9 26,0 0 0,0 0 0,-1 0 0,1 0-1,-1 1 1,0-1 0,0 0 0,0 1 0,0-1 0,-1 1 0,1-1-1,-1 0 1,0 1 0,0-1 0,0 1 0,-1-1 0,1 1-1,-1-1 1,0 1 0,0-1 0,0 0 0,0 0 0,0 1-1,-1-1 1,0 0 0,1 0 0,-1 0 0,0 0 0,0-1 0,-3 4-1,-8 7-33,0 0 0,0-1 0,-1-1 0,-23 15 0,23-15-90,-15 8-569,-1 0-1,0-2 0,-46 19 1,-42 3-4423,28-21-949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1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0 2048,'0'0'15544,"-16"11"-14132,-49 35-517,64-46-849,0 1 0,0-1 1,0 1-1,0 0 0,0 0 0,0-1 1,0 1-1,0 0 0,0 0 0,1 0 1,-1 0-1,0 0 0,0 0 0,1 0 0,-1 0 1,1 0-1,-1 0 0,1 0 0,-1 0 1,0 3-1,2-4-35,-1 1-1,0-1 1,1 1 0,-1-1 0,1 1-1,-1-1 1,1 0 0,-1 1-1,1-1 1,-1 1 0,1-1 0,-1 0-1,1 0 1,-1 1 0,1-1-1,0 0 1,-1 0 0,1 0 0,0 1-1,3 0 137,20 7 459,1-1 1,1-1-1,33 4 0,85 3 389,-81-9-554,778 18 1225,-760-22-1653,-57 1-405,1-1 0,-1-1-1,1-2 1,-1 0 0,0-2 0,0 0-1,28-11 1,-19-2-4309,-20-3-3157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4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358 992 2112,'0'0'8629,"-3"-29"-7990,-10-93-87,11 102-206,-8-37-1,8 53-278,1 0-1,-1 0 0,0 0 0,0 0 0,-1 0 1,1 0-1,-1 1 0,1-1 0,-7-5 1,7 7-42,-1 0 0,1 0 1,-1 0-1,1 0 1,-1 1-1,0-1 1,1 1-1,-1-1 1,0 1-1,0 0 1,0 0-1,0 0 1,0 1-1,0-1 1,0 1-1,-1 0 1,1 0-1,0 0 1,0 0-1,0 0 1,0 1-1,-5 0 1,2 1-15,1 0 0,0 0 0,0 0 1,0 1-1,0-1 0,0 1 0,1 0 0,-1 1 1,1-1-1,0 1 0,0 0 0,-6 7 1,-8 14-1,1 1 0,0 1 1,3 0-1,0 1 0,-16 49 0,17-37 12,1 0-1,3 2 1,-8 71-1,15 11 311,2-121-321,0-1-1,0 1 0,0 0 0,0-1 1,0 1-1,1 0 0,-1-1 1,1 1-1,0-1 0,0 1 0,0-1 1,0 1-1,0-1 0,0 0 0,1 1 1,-1-1-1,3 2 0,-1-2 2,0 0 1,0 0-1,0-1 0,0 1 0,0-1 1,0 0-1,0 0 0,1 0 0,-1 0 1,0-1-1,1 1 0,-1-1 0,6 0 1,-3 0 6,-1 0 1,0-1-1,1 1 1,-1-1-1,0-1 1,1 1-1,-1-1 1,0 1-1,0-2 1,0 1-1,0 0 1,-1-1-1,1 0 1,-1 0-1,0-1 1,5-3-1,6-8 30,-1 0 0,23-34 0,-34 46-44,42-62 23,-3-2 1,45-101 0,44-156-562,-105 245 391,-3-2 0,-4 0 1,-4-1-1,-2-1 0,1-147 1,-18 319 877,-20 109 1,7-66 146,-9 409 1178,26-527-2069,2 35-97,-2-47 54,1 1-1,-1 0 1,1-1-1,0 1 0,0-1 1,0 1-1,0-1 1,1 0-1,-1 1 1,1-1-1,-1 0 1,1 0-1,0 0 1,0 0-1,2 2 1,5 0-443,0 0-1,0 0 1,0-1 0,0-1 0,1 1 0,-1-1-1,1-1 1,-1 0 0,1 0 0,12-1 0,40 0-4584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4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273 1 6209,'0'0'6352,"-24"30"-5361,-76 103 81,87-115-736,1 1-1,1 0 0,1 1 0,0 0 0,-8 31 1,7-21 61,-3 10-110,1 1 0,2 0 0,3 1 0,0 0-1,3 0 1,2 1 0,2 49 0,1-88-361,0 0 1,1 0-1,0 0 0,0 0 1,0 0-1,0 0 0,0 0 0,1-1 1,-1 1-1,1-1 0,0 1 1,0-1-1,1 0 0,-1 1 0,1-1 1,-1 0-1,1-1 0,0 1 1,0 0-1,0-1 0,1 0 0,-1 1 1,1-1-1,-1-1 0,1 1 1,-1 0-1,1-1 0,5 1 0,10 3-903,1-1-1,-1-1 0,1 0 0,29-2 0,-27 0-281,55 0-3254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5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353 0 5553,'0'0'10694,"-27"39"-9481,-87 133-97,80-115-405,1 2-1,3 1 1,-34 101 0,44-109-384,14-34-271,0 0 0,1 1 1,0 0-1,2 0 0,0 0 0,2 0 0,0 20 0,1-37-63,0-1-1,0 1 1,0-1-1,0 0 1,0 1-1,1-1 0,-1 1 1,1-1-1,-1 0 1,1 1-1,-1-1 1,1 0-1,0 1 1,0-1-1,0 0 0,0 0 1,0 0-1,0 0 1,0 0-1,0 0 1,0 0-1,0 0 0,2 1 1,1-1-8,-1 1 0,1-1-1,0 1 1,0-1 0,-1 0 0,1-1 0,0 1 0,0-1 0,4 1-1,3-2-34,0 1 0,0-1 0,0-1 0,0 0 0,-1 0-1,17-7 1,-14 3-94,0 0 0,-1-2-1,0 1 1,-1-1 0,1-1-1,17-18 1,-11 8-400,0-2-1,26-38 1,-35 45 381,-1 0 0,-1 0 0,0-1-1,-1 0 1,-1 0 0,0 0 0,-1-1 0,-1 1 0,0-1 0,-1 0-1,0-30 1,-2 44 173,0 1 1,0-1-1,-1 0 0,1 0 0,0 1 0,-1-1 1,1 0-1,-1 1 0,0-1 0,1 1 0,-1-1 1,0 1-1,0-1 0,0 1 0,0-1 0,0 1 0,0 0 1,-1-1-1,1 1 0,0 0 0,-1 0 0,1 0 1,-1 0-1,1 0 0,-1 1 0,1-1 0,-1 0 1,0 1-1,1-1 0,-1 1 0,-2-1 0,-6-1 94,-1 1-1,1 0 1,-1 0 0,-11 2-1,8-1-49,4 0-35,1 1-1,0 0 1,-1 0 0,1 1 0,0 0-1,0 1 1,0 0 0,-9 5 0,14-6-118,-1 0 0,1 0 1,0 1-1,0-1 0,0 1 1,1 0-1,-1 0 0,1 1 1,-1-1-1,1 1 0,0 0 1,0-1-1,1 1 0,-1 1 1,1-1-1,0 0 0,-2 8 1,3-11-60,1-1 1,0 1 0,-1 0-1,1 0 1,0 0-1,0 0 1,0-1-1,-1 1 1,1 0 0,0 0-1,0 0 1,0 0-1,1 0 1,-1 0-1,0-1 1,0 1 0,0 0-1,1 0 1,-1 0-1,0 0 1,1-1-1,-1 1 1,1 0 0,-1 0-1,1-1 1,-1 1-1,1 0 1,-1-1 0,1 1-1,0-1 1,-1 1-1,1-1 1,1 1-1,27 4-4407,-27-4 4539,36-1-4647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5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0 168,'0'0'13683,"-13"191"-13683,13-170-696,0-10-1849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5.6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7914,'0'0'5889,"0"223"-5369,0-166-272,0-8-248,0-10-32,0-10-640,4-15-920,13-14-1153,0-18-656,-1-17-1720</inkml:trace>
  <inkml:trace contextRef="#ctx0" brushRef="#br0" timeOffset="1">383 4 5729,'0'0'9522,"42"233"-9522,-42-169-312,0 7-1560,0-18-2609,0-21-1376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5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 3513,'0'0'1664</inkml:trace>
  <inkml:trace contextRef="#ctx0" brushRef="#br0" timeOffset="1">43 429 3601,'0'0'4241,"4"223"-4241,-21-141-160,1-19-1665,3-6-1687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5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8978,'0'0'8146,"80"191"-6410,-47-134-736,5 7-256,-9 3-231,-8 4-193,-8 0-232,-13 0-88,0 3-633,-9 4-1207,-62 25-1169,8-22-1840,-4-14 80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6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4473,'0'0'13083,"176"39"-13083,-138-32-1136,-13 7-1649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6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3729,'83'234'6137,"-66"-234"-5033,17 3 1121,16-3 695,5 0-151,8 0-1177,0 0-1048,-5 0-544,10 0-1192,-14 0-4913,-16 0-3225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6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3385,'0'0'19076,"243"11"-17612,-109-11-848,22 0-224,3 0-240,0-3-152,-12-1-8,-21 4-1184,-21 0-1616,-34 0-3162,-37 7-1167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37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7234,'0'0'13738,"84"0"-12689,-42 0-649,5-11-184,-6 4-216,1 4-88,0 3-1601,-8 0-2880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5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675 1 7594,'0'0'3468,"-41"18"-2659,10-6-626,6-2-34,0 0 0,1 1 0,0 1 0,1 2 0,1 0 0,0 2-1,0 0 1,2 1 0,0 1 0,-20 25 0,-6 13 236,3 3-1,2 2 1,3 1 0,-45 103-1,66-126-220,2 1 0,3 0 0,0 0-1,3 1 1,1 1 0,3 0 0,1 0-1,2 0 1,4 63 0,0-89-155,1-1 0,0 1 0,1-1-1,0 0 1,1 0 0,1 0 0,1-1 0,0 1 0,0-2 0,13 18-1,-7-15 6,0 0 0,2-1 0,-1-1 0,2 0 0,-1-1 0,2-1 0,22 13 0,-8-8-10,2-1-1,0-2 1,1-1-1,0-1 1,0-3 0,1 0-1,1-3 1,63 5-1,-66-9 14,0-2-1,0-1 0,0-2 0,0-1 0,0-1 1,58-18-1,-74 17-45,-1-1 1,1 0-1,-2-1 1,1 0-1,-1-2 1,-1 0-1,1 0 0,-2-1 1,0-1-1,0-1 1,-1 1-1,0-2 1,-1 0-1,13-21 1,-16 19-11,0 0 0,-1-1 0,-1 0 0,0 0 1,-1 0-1,-1-1 0,-1 0 0,0 0 1,-1 0-1,-1 0 0,-2-20 0,0 16 32,-1 0 0,-2 0-1,0 0 1,-1 0 0,-1 1 0,-1 0-1,-1 0 1,-17-31 0,1 9 166,-2 1 0,-2 2 0,-1 0-1,-59-59 1,74 85-61,0 1 0,-2 0 0,1 1 0,-2 1-1,1 0 1,-2 1 0,1 1 0,-1 1 0,-1 0 0,1 1-1,-1 1 1,0 1 0,-1 1 0,-28-3 0,40 7-147,1 0 0,0 0 0,-1 1 1,1-1-1,0 2 0,0-1 0,0 1 1,0 0-1,0 1 0,0 0 0,0 0 0,1 0 1,-1 1-1,-7 6 0,0 1-684,2 0 0,0 1 0,0 1 0,-18 26 0,-22 38-5387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7.6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10674,'0'0'7402,"26"39"-7650,-18-64-7490,-8-3 49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8.1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7082,'0'0'7513,"248"28"-6953,-190-32-304,9-3-256,30 0-472,-13 0-2849,-21 0-3824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8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1080,'0'0'7771,"-17"2"-5184,17 168 305,-13 561 845,9-631-3173,6-116-527,1-1 1,1 1 0,0-1-1,1 1 1,1 1 0,1-1 0,14-25-1,0-3-157,15-37-1031,4 2-1,91-134 1,-126 207 1103,31-37-210,-34 41 246,-1 1 0,1-1 0,0 1 0,0-1 0,0 1 0,0 0 0,1 0 0,-1 0 0,0 0 0,0 0 0,1 0 0,-1 0 0,1 1 0,-1-1 0,0 1 0,1 0 0,-1 0 0,1 0 0,3 0 0,-5 1 24,1 0 0,0 0-1,0 0 1,0 0-1,0 1 1,0-1-1,-1 0 1,1 1-1,-1-1 1,1 1 0,-1 0-1,0-1 1,1 1-1,-1 0 1,0 0-1,0 0 1,0 0-1,0 0 1,-1 0 0,1 0-1,-1 0 1,1 0-1,-1 0 1,1 0-1,-1 3 1,2 4 88,7 33 730,5 59 0,5 32 219,-16-119-1001,1 1 0,1 0 1,0-1-1,1 0 0,0 0 1,13 18-1,-17-28-109,1 0-1,0 0 1,0-1-1,1 0 1,-1 0 0,1 0-1,-1 0 1,1 0-1,0 0 1,0-1 0,0 0-1,1 0 1,-1 0-1,0-1 1,1 1 0,-1-1-1,1 0 1,-1 0-1,1-1 1,0 1 0,-1-1-1,1 0 1,0 0-1,7-2 1,1 0-458,-1-1 1,0 0-1,0-1 0,0 0 1,-1-1-1,0 0 1,1-1-1,10-8 0,50-39-5041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8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1 8610,'0'0'9890,"-172"255"-8586,155-167-344,13 5-183,4-1-249,0-7-512,17-15-16,25-13-488,17-25-857,41-32-1871,-11 0-2009,-10-18-857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5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4665,'0'0'4265,"-17"223"-3377,17-163-672,0 4-216,0-1-880,0 1-280,0 0-41,5-4 265,-5-3 416,0 14 128,0-18-248,0-11-800</inkml:trace>
  <inkml:trace contextRef="#ctx0" brushRef="#br0" timeOffset="1">21 1272 3001,'0'0'11754,"-21"216"-11754,21-159-1808,0-8-2593,0-6-608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9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8218,'0'0'7553,"-25"226"-7113,25-176-263,0 0-177,0-8-425,0-10-327,0-4-432,8-17-968,22-11-1129,-5-28 528,4-15-1016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9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4449,'0'0'13443,"26"216"-12651,-26-167-792,0 4-64,4 0-1984,4-10-1313,1-22-2993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9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3897,'0'0'5545,"197"36"-5193,-168-22-296,-8 0-56,-4 11-1016,-9-8-1009,1-2-551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0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123 54 2865</inkml:trace>
  <inkml:trace contextRef="#ctx0" brushRef="#br0" timeOffset="1">123 54 2865,'-79'-44'2509,"77"43"-2192,0-1-1,-1 1 0,1 0 1,-1 0-1,1 0 0,-1 1 0,1-1 1,-6 0-1,8 1-228,-1 0 1,0 0-1,1 0 0,-1 0 0,1 0 1,-1 0-1,1 0 0,-1 1 0,1-1 0,-1 0 1,1 0-1,-1 1 0,1-1 0,-1 0 1,1 0-1,-1 1 0,1-1 0,0 1 1,-1-1-1,1 0 0,-1 1 0,1-1 1,0 1-1,-1-1 0,1 1 0,-1 2 145,1 0 0,-1 0 0,1-1 0,0 1 0,0 0 0,0 0 0,0 0 0,0 0 0,0 0-1,2 2 1,-1 5-79,1 8 564,2 1 0,0-1 0,10 27 1,-8-29-378,-1 1 0,-1-1-1,0 1 1,-1-1 0,1 24 0,-4-16-193,1-8-513,-1 1 0,0-1 0,-1 0 0,-1 1 0,-1-1 0,0 0 0,-1 0 0,-6 16 1,-18 30-5908,23-52 2012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0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9066,'0'0'5889,"202"35"-7105,-190-28-1953</inkml:trace>
  <inkml:trace contextRef="#ctx0" brushRef="#br0" timeOffset="1">93 316 5129,'0'0'7362,"243"-96"-8138,-180 61-1889,-13 0-2272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0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6017,'0'0'7331,"12"14"-7172,5 3-153,-9-9-57,0 0-1,0 1 1,0 0 0,-2 0 0,10 16-1,-12-16-295,-1 0 0,0 0 0,-1 1-1,0-1 1,-1 0 0,1 1-1,-2-1 1,1 1 0,-2 0 0,-1 16-1,0 10 145,1-5 173,0-19 34,1 1 1,0-1-1,1 0 0,2 13 1,-3-24-9,1 1 0,0-1 0,-1 1 0,1-1 0,0 0 0,0 0-1,0 1 1,0-1 0,0 0 0,0 0 0,0 0 0,1 0 0,-1 0 0,0 0 0,0-1 0,1 1 0,-1 0 0,1 0 0,-1-1 0,0 1 0,1-1-1,2 1 1,40 5-82,-30-5-1,0 0 35,36 5-216,-48-6 299,-1 1-1,0-1 1,1 0 0,-1 0-1,0 1 1,0-1-1,1 1 1,-1-1 0,0 1-1,0 0 1,0-1 0,1 1-1,-1 0 1,0 0-1,0 0 1,0 0 0,0 0-1,-1 0 1,1 0 0,0 0-1,0 0 1,-1 0 0,1 0-1,0 0 1,-1 1-1,1-1 1,-1 0 0,1 3-1,-1 1 135,0 0 0,-1 1 0,0-1 0,0 1 0,0-1 0,-1 0-1,1 1 1,-1-1 0,0 0 0,-1 0 0,1-1 0,-1 1 0,0 0-1,0-1 1,-1 0 0,1 1 0,-1-1 0,0-1 0,0 1 0,-7 5-1,-54 45 43,25-20-2047,-50 52-1,76-69-1269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1.1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6417,'0'0'6914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1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4449,'0'0'9171,"18"0"-7857,-5-1-1029,-4 1-79,0-1 0,0 2-1,0-1 1,0 1 0,0 0-1,0 1 1,-1 0 0,1 1 0,0-1-1,-1 2 1,15 6 0,165 86 1723,-150-79-1838,-37-16-91,0-1 0,0 1-1,1-1 1,-1 1-1,0-1 1,0 1 0,0 0-1,1 0 1,-1 0 0,0 0-1,0 0 1,0 0 0,0 0-1,-1 0 1,1 0 0,0 0-1,0 0 1,-1 0 0,1 1-1,0-1 1,-1 0 0,0 0-1,1 1 1,-1-1 0,1 2-1,-2-1 0,1 1 0,-1-1-1,1 0 1,-1 0 0,0 0-1,0 0 1,1 0 0,-1 0-1,-1-1 1,1 1 0,0 0-1,0 0 1,-1-1 0,-2 3-1,-7 6-5,0-1-1,-1 0 1,-21 12-1,28-18 9,-123 78 160,128-81-186,-1 1 0,1-1 0,0 0 0,0 0 0,-1 0 0,1 0 0,0 0 0,0 0 0,-1 1 0,1-1 0,0 0 0,0 0 0,0 0 0,-1 0 0,1 1 0,0-1 0,0 0 0,0 0 0,0 1 0,-1-1 0,1 0 0,0 0 0,0 1 0,0-1 0,0 0 0,0 0 1,0 1-1,0-1 0,0 0 0,0 1 0,0-1 0,0 0 0,0 0 0,0 1 0,0-1 0,0 0 0,0 0 0,0 1 0,0-1 0,1 0 0,11 6-313,19-3 335,-30-3-19,46 1 35,-29-2 0,-1 1-1,0 1 1,0 0 0,0 1 0,0 1 0,0 1 0,23 8 0,-37-10-8,0 0-1,0 0 1,0 0-1,0 0 1,-1 0-1,1 1 1,-1-1-1,0 1 1,0 0-1,0 0 1,0 0 0,0 0-1,0 0 1,-1 0-1,0 0 1,1 0-1,-1 0 1,-1 1-1,2 5 1,-1-3 6,0 1 0,-1-1 0,0 0 0,0 0 0,0 1 0,-1-1 0,0 0 0,0 0 0,-1 0 0,-3 10 0,-3-1-115,0-1 0,-1 0 1,-1 0-1,0-1 0,-1 0 0,-13 12 1,-2 2-459,-46 51-2478,1-12-2422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47.9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428 951 3209,'0'0'11957,"-1"-9"-10557,-9-98-361,-8-52-706,16 143-322,-2 1 0,0 0 1,-1 0-1,-1 0 0,0 0 0,-1 1 1,-15-24-1,20 34-15,0 0 0,-1 1 0,0-1 1,0 1-1,0 0 0,0 0 0,-1 0 1,1 0-1,-1 1 0,1-1 0,-1 1 0,0 0 1,0 0-1,0 0 0,-1 1 0,1-1 0,0 1 1,0 0-1,-1 0 0,1 0 0,-1 1 0,1 0 1,0 0-1,-1 0 0,1 0 0,-1 1 0,1-1 1,-1 1-1,1 0 0,0 1 0,0-1 0,0 1 1,-1 0-1,2 0 0,-1 0 0,0 0 1,0 1-1,1-1 0,-1 1 0,1 0 0,0 0 1,0 1-1,0-1 0,-3 4 0,-11 16 1,1 1-1,0 0 1,2 1-1,1 0 0,1 1 1,-9 29-1,6-8-8,1 1-1,-11 83 0,20-90-57,3 0-1,2 57 0,1-92 63,-1 0-1,1 0 0,0 0 1,0 0-1,0 0 1,1 0-1,0 0 0,0 0 1,1-1-1,-1 1 0,1-1 1,1 1-1,-1-1 0,1 0 1,0-1-1,0 1 0,0 0 1,0-1-1,1 0 0,0 0 1,0-1-1,0 1 1,0-1-1,0 0 0,1 0 1,0-1-1,-1 0 0,1 0 1,0 0-1,0-1 0,0 0 1,12 1-1,-7 0-2,0-1 0,0-1-1,1 0 1,-1-1 0,0 0 0,16-3 0,-20 1 13,1 1 0,-1-1 1,1-1-1,-1 1 1,0-1-1,0 0 0,-1-1 1,1 0-1,10-11 0,10-12-58,-1-2-1,-2 0 1,-1-2-1,-1-1 1,-2 0-1,-2-2 1,28-71-1,-17 23-738,-3-2 0,20-127-1,-31 93 333,-2-242 0,-13 347 560,-3-4 661,3 18-733,0-1 0,0 1 1,0 0-1,-1 0 0,1 0 0,0-1 0,0 1 0,0 0 1,0 0-1,-1 0 0,1 0 0,0-1 0,0 1 0,0 0 1,-1 0-1,1 0 0,0 0 0,0 0 0,-1 0 0,1 0 0,0 0 1,0 0-1,0-1 0,-1 1 0,1 0 0,0 0 0,0 0 1,-1 0-1,1 1 0,0-1 0,0 0 0,-1 0 0,1 0 1,-1 0-1,0 1 34,-1 1 1,1-1 0,-1 1-1,1-1 1,-1 1 0,1 0-1,0-1 1,0 1 0,-1 0-1,1 0 1,1 0 0,-1 0-1,0 0 1,0 2 0,-13 41 457,3 1 1,-11 81-1,3 103 803,14 199-231,6-399-1184,0-1 0,2 1 0,2-1 0,9 35 0,-10-51-432,0 0-1,1 0 1,1-1-1,0 1 1,1-1-1,0-1 0,1 1 1,0-1-1,0-1 1,21 20-1,6-5-4894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48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42 4745,'0'0'8705,"36"-10"-7800,5-1-513,69-9 0,-105 20-347,0-1 1,0 1-1,0 1 0,-1-1 0,1 1 0,0-1 1,0 2-1,-1-1 0,1 0 0,0 1 0,-1 0 0,0 0 1,1 0-1,-1 0 0,6 5 0,-4-1 46,0 0-1,0 0 1,-1 0-1,0 1 1,0-1-1,4 9 1,-6-10-33,3 5 45,-1 0 0,0 1 0,-1 0 0,0 0 0,0 0 0,-1 1 0,-1-1 0,2 15-1,-1 13 288,-3 45 1,0-77-340,-2 20 72,-1-1 0,-1 1 0,-2-1 0,0-1 0,-2 1 0,0-1 0,-2 0 0,-18 32 0,9-22 18,-2 0 1,-2-1-1,-1-2 0,-53 55 1,58-68 5,0-1 0,-23 15 0,33-27-45,0 0 0,0-1 0,0 0 0,0-1-1,-1 0 1,0 0 0,-17 3 0,26-6-79,0-1 0,0 0 0,0 1 0,-1-1-1,1 0 1,0 0 0,0 0 0,0 0 0,-1 0 0,1 0 0,0 0 0,0 0 0,0 0 0,0-1 0,-1 1 0,1 0-1,0-1 1,0 1 0,0-1 0,0 1 0,0-1 0,0 0 0,-1 0 0,0-2-21,1 1 1,0-1 0,0 1-1,0-1 1,1 0 0,-1 1-1,1-1 1,-1 0-1,1 0 1,0-4 0,0-21-220,1-1 0,1 1 0,2 0 0,1 0 0,1 1 0,1 0 0,2 0 0,0 0 0,24-44 0,3 4-371,2 1-1,70-88 0,-76 112 496,41-40 0,-58 66 93,1 2 0,1 1 1,0 0-1,0 0 1,28-13-1,-39 23 15,1 0-1,-1 0 0,1 1 1,0 0-1,0 0 1,11-2-1,-17 4-1,0 0 0,1 0 1,-1 0-1,1 0 0,-1 0 1,1 0-1,-1 1 0,1-1 0,-1 0 1,1 1-1,-1-1 0,1 1 1,-1-1-1,0 1 0,1 0 0,-1 0 1,0-1-1,0 1 0,0 0 0,1 0 1,-1 0-1,0 0 0,0 1 1,0-1-1,-1 0 0,1 0 0,0 1 1,0-1-1,-1 0 0,1 1 1,-1-1-1,1 0 0,-1 1 0,1-1 1,-1 4-1,4 23 269,-2 1 0,-2 0-1,0 0 1,-2 0 0,-11 57 0,-1-36-113,-3 0 0,-2 0 0,-44 80 0,54-112-133,-23 36-55,30-51-350,17-29-3678,105-119-4039,-53 68 3969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5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6745,'0'0'11075,"214"-38"-10395,-143 27-680,0 7-288,22 4-2673,-22 0-1896,-8 11-200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49.2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1 5185,'0'0'6926,"0"32"-5262,4 229 1337,-10-160-2014,-4-1 0,-34 149 0,-12 108-908,54-334 299,0 12-2527,2-35 2132,0 0-1,0 0 1,0 0-1,0 0 0,0 0 1,0 0-1,0-1 1,0 1-1,0 0 1,0 0-1,0 0 0,0 0 1,0 0-1,0 0 1,0 0-1,0 0 1,0 0-1,0 0 0,0-1 1,0 1-1,1 0 1,-1 0-1,0 0 1,0 0-1,0 0 0,0 0 1,0 0-1,0 0 1,0 0-1,0 0 1,0 0-1,0 0 1,0 0-1,1 0 0,-1 0 1,0 0-1,0 0 1,0 0-1,0 0 1,0 0-1,0 0 0,0 0 1,0 0-1,1 0 1,-1 0-1,0 0 1,0 0-1,0 0 0,0 0 1,0 0-1,0 0 1,0 0-1,0 0 1,0 0-1,0 0 0,1 0 1,-1 0-1,0 0 1,0 1-1,0-1 1,0 0-1,0 0 0,0 0 1,0 0-1,0 0 1,10-22-289,117-275-1954,-116 271 2184,1 1 0,1 0 0,2 0-1,17-22 1,-31 45 75,0 1 1,0-1-1,0 1 1,1 0-1,-1-1 1,0 1-1,1 0 0,-1 0 1,1 0-1,-1 0 1,1 0-1,-1 1 1,1-1-1,0 0 0,-1 1 1,1-1-1,3 0 1,-4 1 9,0 0 0,0 1 0,1-1 0,-1 0 0,0 0 0,0 1 0,0-1 0,0 1 0,0-1 0,0 1 0,0 0 0,0-1 0,0 1 0,0 0 0,0 0 0,0 0 0,0 0 0,0 0 0,0 1 0,4 6 74,-1-1 0,0 1 0,0 0 0,-1 0 0,3 12 1,-5-15-54,6 17 137,1 1 1,0-1 0,2 0-1,21 35 1,-28-51-202,2 0 1,-1 0-1,1 0 0,0-1 1,0 1-1,1-1 0,-1 0 1,1-1-1,0 0 1,1 0-1,-1 0 0,1 0 1,-1-1-1,1 0 0,0-1 1,0 1-1,1-2 0,-1 1 1,13 1-1,-10-2-547,0-1-1,0 0 0,0 0 1,0-1-1,0-1 1,-1 1-1,1-1 0,0-1 1,14-6-1,23-22-4300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49.5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7994,'0'0'8690,"-63"234"-7362,63-153-400,0 11-432,0-3-224,0-1-272,25-10-264,38-11-1480,-13-24-1177,5-22-2592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0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1 7122,'0'0'5290,"-24"40"-4494,-79 136-357,89-150-359,2 0-1,0 1 1,2 0 0,1 1 0,-7 34 0,9-31 4,-7 26 81,4 0 1,2 1-1,2 0 1,3 1 0,6 74-1,-3-127-167,1 1 0,0 0 0,0 0 0,0 0 0,1-1 0,0 1-1,0-1 1,1 0 0,0 1 0,0-1 0,0 0 0,1-1 0,0 1 0,0 0-1,0-1 1,1 0 0,0 0 0,0-1 0,0 1 0,0-1 0,1 0 0,0 0 0,0-1-1,0 0 1,0 0 0,0 0 0,1-1 0,-1 0 0,1 0 0,-1 0 0,1-1-1,0 0 1,12 0 0,-11-1-8,0 0-1,0 0 1,0 0 0,0-1-1,0 0 1,0-1 0,0 0-1,-1 0 1,1-1-1,-1 1 1,1-2 0,-1 1-1,7-5 1,-5 1-51,-1 1 1,0-1-1,-1 0 1,0 0-1,0-1 1,0 0-1,-1-1 0,-1 1 1,10-18-1,-9 13 18,-1-1 0,0 1 0,0-1 0,-1-1 0,-1 1 0,-1 0 0,0-1 0,-1 1 0,0-1 0,-1 0-1,-1 1 1,-3-22 0,3 33 60,0-1 0,-1 1 0,1 0 0,-1-1 0,0 1 0,0 0 0,0 0 0,0 0 0,0 0 0,-1 0 0,0 1 0,1-1 0,-1 1 0,0 0 0,0-1 0,0 1 0,0 1 0,-1-1 0,1 0 0,0 1 0,-1 0 0,1-1 0,-1 2 0,-5-2 0,-2 0 52,-1 0 0,0 1 1,0 0-1,0 1 0,0 0 1,-15 3-1,24-3-85,1 0 1,-1 1-1,0-1 1,0 1 0,1 0-1,-1 0 1,1 0-1,-1 0 1,1 0-1,-1 1 1,1-1 0,0 1-1,0 0 1,-1-1-1,1 1 1,0 0-1,1 0 1,-1 1-1,0-1 1,1 0 0,-2 3-1,1-2-460,1 1 0,-1 0 0,1-1 0,0 1 0,0 0 0,1 0 0,-1 0 0,1 7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0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0 8826,'0'0'11002,"164"206"-10066,-139-146-439,-8 7-393,-13 4-104,-4 0-176,-29 7-1153,-80 21-2344,8-21-2648,-4-14-2089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0.9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1968,'0'0'13171,"264"57"-10650,-138-47-489,21-6-631,21-4-385,8 0-352,4 0-360,1 0-144,-9 0-160,-4 0-920,-9 0-1345,17 0-1864,-41 21-2184,-39 4-1017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6.4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6337,'0'0'7146,"29"7"-6842,-4-7-152,5 0 8,-5-7-160,0-8-96,-4 5-704,-4 6-1273,-9 1-1255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6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0 110 5689,'0'0'8586,"151"-31"-8586,-67 2-520,-8 4-2697,-17 1-3128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8:57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7410,'0'0'11246,"16"13"-10208,119 81 80,-112-80-989,-2 1 0,0 1 0,30 29 0,-44-37-122,0-1 0,-1 1 1,0 1-1,0-1 0,-1 1 0,0 0 0,-1 0 1,0 0-1,0 1 0,-1-1 0,0 1 1,2 17-1,-2-8-25,-1 0 0,-2 1 0,0-1 0,0 1 0,-2-1 0,-1 0 0,0 0 0,-1 0 0,-1 0 0,-1 0 0,-1-1 0,0 0 0,-2 0 0,0-1 0,-11 16 0,-19 17-473,-2-1-1,-2-3 1,-73 61 0,79-73 451,31-29 7,5-5 9,0 1-1,0 0 1,0 0 0,0-1-1,0 1 1,0 0 0,1 0-1,-1 0 1,0 0 0,0 0-1,1 0 1,-1 0 0,1 0-1,-1 0 1,1 0 0,-1 1-1,1-1 1,0 0 0,-1 2-1,1-3 3,0 1 1,0-1-1,0 0 0,0 0 0,0 0 0,1 1 0,-1-1 1,0 0-1,0 0 0,0 0 0,0 1 0,0-1 0,1 0 0,-1 0 1,0 0-1,0 0 0,0 1 0,1-1 0,-1 0 0,0 0 1,0 0-1,1 0 0,-1 0 0,0 0 0,0 0 0,0 0 0,1 0 1,-1 0-1,0 0 0,0 0 0,1 0 0,-1 0 0,0 0 1,0 0-1,1 0 0,-1 0 0,0 0 0,0 0 0,1 0 1,-1 0-1,0 0 0,31 0-263,0 0 1,-1-2 0,1-1-1,-1-1 1,0-2-1,0-1 1,34-13 0,208-82-8652,-212 76 4519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9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 1 3473,'0'0'8780,"-23"10"-7771,-69 32-224,88-40-709,0-1 1,0 1-1,0 0 1,1 0-1,-1 0 1,0 0-1,1 1 0,0 0 1,0 0-1,0-1 1,0 2-1,0-1 1,0 0-1,1 1 1,-1-1-1,1 1 0,0-1 1,0 1-1,1 0 1,-3 8-1,-3 6 173,-4 15 55,0 0 0,2 1 1,2 0-1,1 0 1,-1 39-1,3 179 896,5-155-798,-1-47-179,7 318 1117,-1-276-648,35 178-1,-35-238-545,-3-17-90,0 0 0,1-1 0,1 0 0,9 21 0,-14-35-67,0-1 0,0 1 1,0 0-1,0 0 0,0-1 1,0 1-1,0 0 0,0-1 0,0 1 1,1 0-1,-1 0 0,0 0 1,0-1-1,0 1 0,1 0 0,-1 0 1,0 0-1,0-1 0,0 1 1,1 0-1,-1 0 0,0 0 0,0 0 1,1 0-1,-1 0 0,0-1 1,1 1-1,-1 0 0,0 0 0,0 0 1,1 0-1,-1 0 0,0 0 1,1 0-1,-1 0 0,0 0 0,0 0 1,1 0-1,-1 1 0,0-1 1,0 0-1,1 0 0,-1 0 0,0 0 1,0 0-1,1 0 0,-1 1 1,0-1-1,0 0 0,1 0 0,-1 0 1,0 1-1,0-1 0,0 0 1,0 0-1,1 0 0,-1 1 0,0-1 1,4-31-1027,-4 27 804,33-324-11183,-24 200 6626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9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6649,'0'0'9344,"51"-3"-7523,172-10-528,50-9 348,127-3-827,-325 24-798,167 5-35,-226-3 29,0 2 0,-1 0 0,1 1 0,-1 1 0,0 0 0,0 1 0,0 0 0,-1 1 0,1 1 0,23 18 0,-37-25 46,1 0 0,-1 0 1,1 0-1,-1 1 1,0-1-1,0 0 1,0 1-1,1-1 0,-1 1 1,-1-1-1,1 1 1,0-1-1,0 1 0,-1 0 1,1-1-1,0 1 1,-1 0-1,1 4 2652,-1 23-1838,0 0-867,21 627 807,-9-404-1639,-12-251 721,0 0 0,0 0 1,0 0-1,0 0 0,0 0 1,0 0-1,0 0 1,-1 0-1,1 0 0,0 0 1,-1 0-1,1 0 0,-1 0 1,1-1-1,-1 1 0,1 0 1,-1 0-1,0 0 1,1-1-1,-1 1 0,0 0 1,0-1-1,0 1 0,1-1 1,-1 1-1,0-1 0,0 1 1,0-1-1,0 1 0,-2-1 1,-31 2-2934,23-2 2077,-39 0-4550,0 0-522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26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7642,'0'0'5865,"302"10"-5865,-201-10-2545,-13 0-2136</inkml:trace>
  <inkml:trace contextRef="#ctx0" brushRef="#br0" timeOffset="1">987 4 2553,'0'0'11946,"223"25"-11946,-190-7-2248,-8-1-3330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0 167 8226,'0'0'12180,"55"3"-10332,3 0-1432,296 8 1611,465-14 402,-818 3-2440,-1 0-1,0 0 1,1 0 0,-1 0 0,0 0-1,1 0 1,-1 0 0,0 0-1,1 0 1,-1 0 0,0 0 0,1 0-1,-1 0 1,0 0 0,0 0 0,1 0-1,-1 0 1,0-1 0,1 1 0,-1 0-1,0 0 1,0 0 0,1 0 0,-1-1-1,0 1 1,0 0 0,1 0 0,-1-1-1,0 1 1,0 0 0,0 0 0,1-1-1,-1 1 1,0 0 0,0-1 0,0 1-1,0 0 1,0 0 0,0-1-1,0 1 1,0 0 0,0-1 0,0 1-1,0 0 1,0-1 0,0 1 0,0 0-1,0-1 1,0 1 0,0 0 0,0-1-1,0 1 1,-7-13-567,6 13 538,-7-9-919,-2-1 1,1 2 0,-1-1-1,-15-9 1,1 0-1114,-32-25-5130,1 0-2226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1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5353,'0'0'9349,"0"34"-8161,0 239 861,-34 139 640,2-73-1752,31-296-893,2-33 14,3-12-38,4-17-29,-4 11 13,62-126-1026,126-191 1,-173 296 862,-14 19 100,1-1-1,1 1 1,0 1 0,0-1 0,1 1 0,0 0 0,1 1 0,0 0 0,0 0-1,11-6 1,-19 13 50,0 0-1,0 1 0,1-1 0,-1 0 1,0 1-1,0-1 0,1 1 0,-1 0 1,0-1-1,1 1 0,-1 0 0,1 0 1,-1-1-1,0 1 0,1 0 0,-1 1 1,0-1-1,1 0 0,-1 0 0,1 0 1,-1 1-1,0-1 0,0 1 0,1-1 1,-1 1-1,0 0 0,0-1 0,1 1 1,-1 0-1,0 0 0,0 0 0,0 0 1,0 0-1,0 0 0,0 1 0,2 3 27,0 1 0,-1 0 0,1-1 1,-2 1-1,1 0 0,1 9 0,-1-5 28,16 108 563,-15-87-489,2 0 1,1 0 0,17 55 0,-22-81-129,1-1 1,0 1-1,0-1 1,1 1-1,-1-1 1,1 0-1,0 0 1,6 7-1,-7-10-68,1 1-1,-1-1 0,0 0 1,0 0-1,0 0 1,1 0-1,-1 0 0,1 0 1,-1 0-1,1-1 1,-1 1-1,1-1 1,-1 0-1,1 0 0,-1 0 1,1 0-1,-1 0 1,1-1-1,-1 1 0,4-2 1,6-1-608,0-1-1,0-1 1,-1 0-1,0 0 1,0-1 0,0-1-1,0 0 1,-1 0 0,16-16-1,34-39-4051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1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6769,'0'0'7250,"-71"205"-6058,58-123-104,5-1-279,8-3-393,0-4-368,0-13-48,25-12-1128,21-17-825,-8-11-1464,0-21-1232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1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9106,'0'0'8946,"19"10"-8719,64 36-97,-77-42-206,0 0-1,0 0 1,0 0-1,0 1 1,-1 0-1,0 0 1,0 0-1,0 0 1,-1 1-1,0 0 1,7 12-1,-9-13 16,0 0-1,0 1 1,0 0 0,-1-1-1,0 1 1,0 0 0,-1 0-1,1-1 1,-1 1 0,-1 0-1,-1 11 1,-3 3-37,-1 0 0,-2 0 0,0-1 0,0 0 0,-2 0 0,-16 22 0,-5 15 215,29-52-267,-6 15 403,8-19-315,0 1 0,0-1 0,0 0 0,0 1 0,0-1 0,0 0 0,0 1 0,0-1 0,0 0 0,0 1 0,0-1 0,0 0 0,0 1 0,0-1 0,1 1 0,-1-1 0,0 0 0,0 0 0,0 1 0,0-1 0,1 0 0,-1 1 0,0-1 0,0 0 0,1 0 0,-1 1 0,0-1 0,1 0 0,-1 0 0,0 0 0,1 1 0,-1-1 0,0 0 0,1 0 0,-1 0 0,0 0 0,1 0 0,-1 0 0,0 0 0,1 0 0,-1 0 0,0 0 0,1 0 1,-1 0-1,1 0 0,36-1-1058,-20-1 673,0 2-1,-1 0 0,32 5 1,-46-4 446,1 0-1,-1 0 1,0 0 0,0 0 0,0 1 0,0-1 0,0 1 0,0-1 0,-1 1 0,1 0 0,0 0 0,-1 0 0,0 0 0,1 0 0,-1 0 0,0 0 0,0 0 0,0 0 0,0 0 0,0 1-1,-1-1 1,1 0 0,-1 1 0,1-1 0,-1 1 0,0 4 0,1 9 216,-1 0-1,-3 29 1,2-37-94,-1 3-18,0 0-1,-1 0 1,0-1 0,-1 1 0,0-1 0,0 0 0,-9 15-1,-47 63-4,49-73-187,11-14 21,-1-1 1,1 1 0,0-1 0,0 1 0,0 0 0,-1-1 0,1 1 0,0-1 0,-1 1 0,1-1 0,-1 0-1,1 1 1,0-1 0,-1 1 0,1-1 0,-1 0 0,1 1 0,-1-1 0,1 0 0,-1 1 0,1-1-1,-1 0 1,0 0 0,1 1 0,-1-1 0,1 0 0,-2 0 0,1-16-3233,1 8 2637,0-33-4078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2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0 2328,'0'0'9787,"101"230"-8371,-93-159-408,-8 7-232,0-3-392,0-5-384,-17-2 0,-12-15-848,-9-18-1152,5-17-2601,7-18-2025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2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 10098,'0'0'3977,"172"3"-4289,-138-6-384,-18 3-937,-41 32-6472</inkml:trace>
  <inkml:trace contextRef="#ctx0" brushRef="#br0" timeOffset="1">9 267 1560,'-9'17'3121,"9"-3"-1809,0 1-47,0-1-201,0-4-144,26-6-48,3-4 24,13 0-304,0-11-343,4-21-249,4-3-673,9-18-1167,-13 10-793,-8 8-1095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2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2993,'0'0'11394,"0"241"-8873,0-156-1209,0 10-808,0 58-504,0-26-2048,0-14-4082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3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8626,'0'0'3930,"41"7"-2807,135 24-364,-163-29-713,0 0 1,0 1-1,0 1 1,-1 0-1,1 1 1,-1 0 0,-1 1-1,1 1 1,-1-1-1,0 2 1,11 8-1,-20-14-43,4 3-4,1 1-1,-1 0 1,0 0-1,0 1 1,-1-1 0,0 1-1,0 1 1,-1-1-1,1 0 1,-2 1-1,1 0 1,-1 0 0,3 13-1,-2 0-158,-1 0 1,0 0-1,-2 1 0,-1 28 0,-1-35 0,-1 0 0,0 0 0,-1 0 0,0 0 0,-1-1 0,-12 28 0,-3-4-260,-25 40-1,-6 8 466,47-73 398,9-9-108,20-13-119,24-20-115,-1-2 0,62-51 1,-85 61-117,-21 18-3,131-109-735,-119 97-177,-2-1 1,1-1-1,-2 0 1,0-1-1,18-33 1,-16 10-2717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3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0 326 5857,'0'0'3681,"269"-57"-3681,-206 26-120,-4-19-1256,-22 8-1537,-20 3-1872</inkml:trace>
  <inkml:trace contextRef="#ctx0" brushRef="#br0" timeOffset="1">286 0 3545,'0'0'4729,"-30"234"-3793,30-167-400,0 1-536,0 20-64,0-17-1728,0-21-2265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3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6305,'0'0'4324,"39"-1"-3568,118 1-318,-152 0-421,-1 0 0,1 0 0,0 1 0,-1-1 0,1 1 0,0 0 0,-1 1 0,0-1 0,1 1 0,5 2 0,-9-3-14,-1 0 1,1-1 0,0 1 0,0 0 0,-1 0-1,1 0 1,0 0 0,-1 0 0,1 0-1,-1 0 1,1 0 0,-1 0 0,1 0 0,-1 0-1,0 0 1,0 1 0,1-1 0,-1 0-1,0 2 1,1 4 11,0 1-91,0 1 1,-1-1-1,0 1 0,0-1 1,0 1-1,-1-1 0,-1 0 1,1 1-1,-1-1 0,-1 0 1,0 0-1,0 0 1,0-1-1,-1 1 0,-6 9 1,-8 9-375,-1-1-1,-40 42 1,13-16 468,43-47 6,-1 1 0,1-1 1,0 1-1,0 0 0,1 0 0,-3 6 1,5-10-19,-1 0 1,1 0-1,0-1 1,-1 1 0,1 0-1,0 0 1,0 0-1,0 0 1,-1 0 0,1 0-1,0 0 1,0 0-1,0 0 1,0 0 0,1 0-1,-1 0 1,0 0-1,0-1 1,1 1-1,-1 0 1,0 0 0,1 0-1,-1 0 1,1 0-1,-1-1 1,1 1 0,-1 0-1,1 0 1,0-1-1,-1 1 1,1 0 0,0-1-1,0 1 1,-1-1-1,1 1 1,0-1 0,0 1-1,0-1 1,0 1-1,-1-1 1,1 0 0,2 1-1,65 6 142,-54-7-126,-1 0 0,0 2 0,0-1-1,1 2 1,22 7 0,-34-9-18,1 1 0,-1-1 0,0 1 0,1 0 0,-1 0 0,0 0 0,0 0 0,0 1 0,-1-1 0,1 0 0,-1 1 0,1-1 0,-1 1 0,0-1 0,0 1 0,0 0 0,0 0 1,0-1-1,-1 1 0,1 0 0,-1 0 0,0 0 0,1 0 0,-2 3 0,1 2-65,0-1 0,0 1 0,-1-1 0,-1 1 0,1-1 0,-1 1 0,0-1 0,-6 11 0,-4 3-991,-1-1 1,-24 28 0,8-17-1659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41.9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1993 826 1832,'0'0'0,"-281"-184"-1536,189 99 2128,-21 0 80,-22-4-304,-24-3 161,-55-7 15,-143 10 112,43 26-656,-14 24-992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4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7242,'0'0'6473,"172"185"-5465,-126-154-568,0-9-384,0-5-56,-4-9-1520,-8-8-1513,-9 0-1192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4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6841,'0'0'14788,"126"32"-13148,-47-29-784,14-3-520,-1 0-200,-4 0-8,-4-3-128,-13-11-992,1-11-1448,-22 7-2586,-12 0-2783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4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5465,'0'0'10264,"28"15"-9093,88 51-363,-108-62-735,-1 1 0,0 0 0,0 0 0,-1 0 0,1 1 0,-1 0 0,0 0 0,-1 0 0,0 1 0,0 0 0,0 0 1,-1 1-1,0-1 0,0 1 0,-1 0 0,3 9 0,-5-11-109,0 1 0,0-1 0,0 1 1,-1-1-1,0 1 0,0-1 0,-1 1 0,0-1 1,0 1-1,0-1 0,-1 0 0,0 0 0,0 0 0,-1 0 1,0 0-1,0 0 0,-6 8 0,-48 59-814,34-45 639,-30 46 0,50-68 211,1 0 0,-1-1 0,1 1 0,0 0 0,0 1-1,0 7 1,1-12 6,1-1 1,-1 1-1,1 0 0,0 0 0,0 0 0,0-1 1,0 1-1,0 0 0,0 0 0,0 0 0,1-1 0,-1 1 1,1 0-1,-1 0 0,1-1 0,0 1 0,0 0 1,0-1-1,-1 1 0,2-1 0,-1 1 0,0-1 0,0 1 1,0-1-1,3 2 0,5 0-1,1 0-1,0-1 1,-1-1 0,1 1 0,0-1-1,0-1 1,-1 0 0,17-2-1,5 1-151,-20 1-52,-1-1-1,1 0 1,-1-1 0,1 0 0,-1 0 0,0-1 0,0-1 0,0 0 0,-1 0 0,1-1 0,9-6 0,1-3-1253,-2 0 1,1-1-1,29-34 1,-7-1-3009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5.2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9266,'0'0'6953,"67"188"-6488,-38-153-353,5-3-112,-1 0-425,-8 0-951,-4-11-1024,-8-3-1585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5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164 237 5377,'0'0'4825,"-117"223"-4825,96-155-416,8-15-1616,0-18-2553</inkml:trace>
  <inkml:trace contextRef="#ctx0" brushRef="#br0" timeOffset="1">428 0 4801,'0'0'6665,"0"188"-5192,0-117-209,0-1-656,0 5-608,0 3-360,0 7-1384,0-18-2297,0-24-1816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5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8 888,'0'0'11339,"176"-7"-18141</inkml:trace>
  <inkml:trace contextRef="#ctx0" brushRef="#br0" timeOffset="1">0 8 7658,'130'191'1896,"-113"-191"-1360,17-18-208,24-20-328,-3 6-1064,-13-4-2601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6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0 6833,'0'0'6092,"22"7"-5914,66 25-98,-87-32-78,1 1 0,-1-1 0,1 1 1,-1-1-1,1 1 0,-1 0 0,1 0 0,-1-1 0,1 1 1,-1 0-1,0 0 0,0 0 0,0 1 0,1-1 1,-1 0-1,0 0 0,0 1 0,-1-1 0,1 0 0,0 1 1,0-1-1,-1 1 0,1-1 0,-1 1 0,1-1 0,-1 1 1,1-1-1,-1 1 0,0 0 0,0-1 0,0 1 1,0 0-1,0-1 0,-1 4 0,0 3 29,2-3 3,-1 0 1,0 0-1,0 1 1,0-1-1,0 0 1,-1 0-1,0 0 1,0 0-1,-1 0 1,1 0-1,-1-1 1,0 1-1,0 0 1,-1-1-1,-4 7 1,5-8-20,-5 5 101,1 0-1,1 0 1,-1 0-1,-6 15 1,11-21-121,1 0-1,-1-1 1,0 1 0,1 0 0,-1 0-1,1-1 1,0 1 0,-1 0 0,1 0-1,0 0 1,0-1 0,0 1 0,0 0-1,1 0 1,-1 0 0,0-1 0,1 1-1,-1 0 1,1 0 0,0-1 0,0 1-1,-1 0 1,1-1 0,0 1 0,0-1-1,1 1 1,-1-1 0,0 0 0,0 1-1,1-1 1,-1 0 0,3 1 0,12 10-81,0 0 1,0 0 0,-2 1-1,1 1 1,-2 1 0,24 31-1,-31-37 142,-1 0-1,0 1 0,0-1 0,-1 1 1,0 0-1,0 1 0,-1-1 1,-1 0-1,0 1 0,0 0 1,-1-1-1,0 1 0,-1 0 0,-2 17 1,1-24-59,0 0-1,0 0 1,0 0 0,-1 0 0,1-1-1,-1 1 1,0-1 0,0 1 0,-1-1 0,1 0-1,0 0 1,-1 0 0,0 0 0,0 0 0,0-1-1,0 1 1,-6 3 0,-8 5-217,-2-1 0,-27 10 1,44-19 190,-76 30-2522,-85 20 0,42-22-1318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6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4721,'0'0'8786,"75"213"-6418,-49-111-71,3 12-705,0 6-760,-3 7-496,-5 5-191,0-1-145,-5-7-553,9-18-1279,22-35-1169,-1-36-2000,-4-35 40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7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1 515 8010,'0'0'1435,"46"-12"-567,-30 8-787,408-92 1268,-150 44-795,2013-254 2524,-1143 262-3172,-1070 43-273,0 3 0,-1 4 0,84 16 1,-9 14-816,68 23 6428,-217-56-4894,-12 26 1888,10-17-2263,1 1 0,0 0 0,-1 23 0,3-14 99,-1 22 118,3 1-1,13 84 1,14-2 23,17 99-72,-24 261-770,-22-450-535,-2 0-1,-2 0 0,-14 60 1,7-57-2269,-22 52 1,-8-7-4197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7.3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1 528 9554,'0'0'296,"348"-88"-296,-29 28-104,67-4 104,21 4 472,-4 14 560,-25 10 513,-1 1-337,-12 3-536,-20 4-672,-39-4-152,-96 7-2296,-63 4-3594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7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512 0 6409,'0'0'6770,"-122"131"-6466,68-71-168,-9 11-72,-4 7-64,0 0-88,12-7-728,9-18-1649,21-25-1312,12-24-1096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29:17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0 230 2224,'0'0'19069</inkml:trace>
  <inkml:trace contextRef="#ctx0" brushRef="#br0" timeOffset="1">894 0 20492,'0'0'0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3:52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5529,'0'0'1016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3:55.7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1 6265,'0'0'11523,"-20"0"-8963,-59 0-886,78 0-1591,0 0-1,0 0 1,0 0 0,0 0-1,0 0 1,0 0 0,0 0-1,0 0 1,0 1-1,0-1 1,0 0 0,0 0-1,0 1 1,1-1 0,-1 1-1,0-1 1,0 1 0,0-1-1,0 1 1,1 0 0,-1-1-1,0 1 1,0 0-1,1-1 1,-1 1 0,1 0-1,-1 0 1,1 0 0,-1 0-1,1 0 1,-1-1 0,1 1-1,0 0 1,-1 0 0,1 0-1,0 0 1,0 0-1,0 0 1,0 0 0,0 0-1,0 0 1,0 0 0,0 0-1,0 0 1,0 0 0,1 0-1,-1 0 1,0 0 0,1 0-1,-1 0 1,1 0-1,0 1 1,0 3 247,1 0-186,0 1 0,0-1 0,0 0 0,0 0 0,1-1 0,0 1-1,0 0 1,0-1 0,0 0 0,1 0 0,4 4 0,2 4 91,53 54 934,112 91 0,-74-69-650,169 155 321,244 214-464,-498-444-376,41 39 0,-57-52-12,0 0 1,0 1-1,0-1 1,0 0-1,0 0 1,0 0-1,0 0 0,0 1 1,0-1-1,0 0 1,0 0-1,0 0 1,0 1-1,0-1 1,0 0-1,0 0 0,0 0 1,0 0-1,0 0 1,-1 1-1,1-1 1,0 0-1,0 0 0,0 0 1,0 0-1,0 0 1,0 0-1,-1 0 1,1 1-1,0-1 1,0 0-1,0 0 0,0 0 1,0 0-1,-1 0 1,1 0-1,0 0 1,0 0-1,0 0 0,-1 0 1,1 0-1,0 0 1,0 0-1,0 0 1,0 0-1,-1 0 0,1 0 1,0 0-1,0 0 1,0 0-1,0 0 1,-1 0-1,1 0 1,0-1-1,0 1 0,0 0 1,0 0-1,-1 0 1,-15-2-646,6-2 63,0 0 1,1-1-1,-1 0 0,1-1 1,0 0-1,1 0 0,-1-1 1,1 0-1,1-1 0,-11-11 1,10 10-173,-57-63-6326,6-4-754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3:56.0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8930,'0'0'8786,"-33"276"-5570,16-124-1135,-4 61-681,-4 56-584,-5 11-432,18-11-384,12-39-464,0-85-2752,0-46-6066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3:57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15 4545,'0'0'7931,"-10"-4"-6945,6 2-801,-23-7 203,26 9-368,0 0-1,1 0 1,-1 0-1,0 0 1,1 0-1,-1 0 1,0 0-1,1 1 1,-1-1-1,0 0 1,1 0-1,-1 0 1,0 1-1,1-1 1,-1 0-1,1 1 1,-1-1-1,1 1 1,-1-1-1,1 1 1,-1-1-1,1 1 1,-1-1-1,1 1 1,-1-1-1,1 1 1,0-1-1,-1 1 1,1 0-1,0-1 1,0 1-1,0 0 1,-1-1-1,1 1 1,0 0-1,0-1 1,0 1-1,0 0 1,0-1-1,0 1 1,0 0-1,0 1 1,0 42 692,0 28 289,2 1-1,13 73 1,80 295 878,24-12-443,-5-76-445,-92-297-704,3-2-1,3 0 1,2-2 0,43 58 0,-26-48-126,3-3 1,3-2-1,2-2 0,2-3 1,3-2-1,128 82 0,-121-94-89,1-3 0,143 52 0,-166-72-66,1-3 1,0-2-1,0-2 0,0-1 1,1-3-1,57-2 1,-101-2 1,1-1 0,-1 1 1,1-1-1,-1 0 1,0 0-1,1 0 0,-1 0 1,0-1-1,0 1 1,0-1-1,0 0 0,0 0 1,0 0-1,0 0 1,-1-1-1,1 1 1,-1 0-1,1-1 0,-1 0 1,0 0-1,0 0 1,0 0-1,-1 0 0,1 0 1,-1 0-1,0 0 1,2-5-1,1-9 34,0 0 1,0 0-1,-2-1 0,1-25 0,0 1-34,-2-1 1,-2 0-1,-1 0 0,-3 1 0,-18-82 1,-14 17-38,-82-168 1,117 270 25,-562-1034-1396,529 984 1314,-3 1 0,-47-51 0,64 83 75,0 1 0,-2 1 0,-1 1 0,0 1-1,-1 1 1,-39-20 0,23 18-3,-2 2 0,0 2 0,0 1-1,-1 3 1,-1 1 0,0 3 0,0 1 0,-87 1 0,105 4-395,18 0-82,0 1 0,0 0-1,-19 3 1,26-3-29,-1 1-1,0 0 0,1-1 0,-1 1 0,1 1 1,0-1-1,-1 0 0,1 1 0,0-1 1,-4 4-1,-11 15-6463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3:59.6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2013 62 5073,'0'0'6019,"-16"-1"-5418,-4 0-404,9-1-71,0 1 1,0 1-1,0-1 1,0 2-1,-1 0 0,1 0 1,-17 5-1,11 0 150,0 1 0,0 0 0,1 2 0,0 0 0,1 0-1,-16 13 1,-3 6 795,-43 44 0,-206 262 2338,27 23-1631,204-281-1470,-72 104 371,-180 357 1,-23 74-268,276-526-425,3 3 0,-52 134 0,82-171 9,2 0 0,2 2-1,2-1 1,3 1 0,2 1 0,0 65 0,7-73 31,-2-25-16,2-1 0,0 0 0,1 1 1,1-1-1,1 0 0,12 39 0,20 31 42,-8-26 114,30 112 0,-17 25 176,-26-115-197,4-1 0,4-1 0,32 82 0,-2-57-63,82 129 0,24 46 132,-35-4 115,39 78 60,111 261-218,-7-63 20,-146-323 73,-116-226-264,18 38 32,30 44 0,-44-78-12,0 0 0,0 0 1,1 0-1,1-1 0,0-1 0,0 1 1,1-2-1,22 15 0,-19-16 30,0 0 0,0-1 0,1 0 0,0-1 0,0-1 0,1-1 0,-1 0 0,1 0 0,0-2-1,23 0 1,-31-2 6,0 0 0,0 0 0,0-1 0,-1 0 0,1 0 0,0-1 0,-1 0 0,0 0 0,0-1 0,0 0 0,0 0 0,0 0 0,6-7 0,12-11 168,41-45 0,-58 58-212,48-56 13,-3-3 0,-4-1 0,-2-3 0,-3-2 0,-4-1 0,35-93 0,-50 98-22,-3-2 0,-3 0-1,-3-1 1,-3-1-1,-4 0 1,1-95 0,-10 165-7,-2-176-157,0 145 133,-2 1 0,-1 0 0,-12-40 0,-1 17-42,-1 1 0,-3 1 1,-54-94-1,55 114 64,-2 1-1,-1 1 1,-2 1 0,-2 2-1,0 0 1,-47-36 0,19 23 12,9 8 28,1-2 0,2-2 0,-72-82 0,87 81-77,1-1 0,3 0 0,1-2 0,3-1 0,1-1 0,2-1 0,-19-78 0,19 42-97,5-2 1,2 1-1,2-138 0,8 156 122,4-96-1,-1 132 12,2 0 0,0 0 0,13-42 0,155-406-111,-155 432 122,97-222 80,-83 208-72,2 1 1,54-73-1,29-29 17,45-59 79,-142 198-106,0 0 0,2 0 0,0 2 1,1 1-1,37-24 0,131-59 23,-170 91 2,0-1 0,0 0-1,21-18 1,-33 22 18,0 0-1,-1 0 1,0-1 0,0 0-1,-1 0 1,0 0-1,0-1 1,-1 0 0,6-14-1,0-5 21,-2 0-1,-1 0 0,-1-1 1,-1 0-1,1-39 0,-3-150-78,-5 134 14,0 41-5,-3 1 1,-1 0-1,-2 0 0,-2 0 0,-2 1 0,-2 1 0,-1 0 0,-30-57 1,14 40 7,-3 1 0,-2 2 0,-3 1 1,-84-90-1,75 94 4,-2 3 1,-2 2-1,-65-43 0,90 69-5,-1 2-1,-1 1 1,0 1-1,-1 2 1,0 1-1,-1 1 1,-1 1 0,1 2-1,-34-4 1,19 7-37,-1 1 1,1 3 0,-1 1 0,-59 10 0,78-5-146,0 0-1,0 2 1,0 0 0,1 2 0,0 1 0,1 1 0,0 2 0,-36 25 0,10 1-1461,-65 66 1,10 7-3460,9 6-3603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2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3362 57 1352,'0'0'5770,"-9"-4"-4962,-32-12-15,16 12 4454,25 6-4813,0 0-335,-1 5 145,1 1 0,1-1 1,-1 1-1,1-1 0,0 0 0,1 0 0,0 1 1,4 11-1,5 7 146,-1 0 0,-1 1 0,-2 1 0,0 0 1,3 40-1,1 147 1678,-9-138-1423,-1 231 890,-2-278-1389,-2 1 0,-1-1 0,-9 39 0,-32 88 486,-2 7-133,25-65-206,-67 183 0,-116 212 211,132-335-377,-108 169 1,96-179-56,-227 370 810,98-167-601,-30 30 2,198-320-89,-3-1 1,-3-3-1,-111 97 1,47-54-200,5 6-1,-177 220 1,-340 397 34,573-667-27,3 2 0,2 3 0,-48 78-1,81-110-4,0 0 0,2 1-1,2 1 1,0 0 0,3 1-1,0 0 1,2 1 0,2 0-1,-4 62 1,9-66 4,3 268 14,0-281-6,1 0-1,1 0 1,0 0 0,1-1 0,1 1 0,0-1 0,1-1 0,1 1-1,1-1 1,0-1 0,0 1 0,2-2 0,0 1 0,0-1 0,1-1-1,1 0 1,0-1 0,1 0 0,0-1 0,0-1 0,26 13-1,36 13-7,2-3 0,131 35 0,-188-62-5,0-1-1,0 0 1,0-1-1,0-2 0,37-1 1,-45-1 5,0-1 0,0 0 0,-1-1 0,1-1 0,0 0 0,-1-1 0,0 0 0,0 0 0,-1-2 0,15-9 0,147-127 69,-130 103-76,1 2 0,2 3 0,75-45-1,-83 59 2,0 2-3,0-2-1,-1-2 1,-1-1-1,42-38 0,-20 1 9,-2-3 0,58-88 0,-62 81 3,244-380 111,-41-23-1,-193 354-86,118-174 1,-147 249-23,1 1-1,2 2 1,2 2 0,2 1-1,2 3 1,77-54 0,15 12 167,222-92 0,-251 123-28,6-7-1,-3-6-1,164-117 1,-237 149-124,-2-1-1,-1-2 1,-1-1 0,-1-1-1,-2-2 1,-2-1 0,-1-1-1,-1-1 1,-3-1 0,31-77-1,-24 38 8,-3 0 1,-4-2-1,-3-1 0,-4 0 1,4-83-1,14-573-14,-30-1-164,-2 454 162,-1 225-16,-2 0-1,-17-91 0,12 112 15,-2 1 0,-2 0 0,-1 1-1,-35-68 1,24 63 20,-3 0 1,-1 2-1,-45-49 0,-109-94-1,12 14 76,126 118-93,-44-45-4,75 82 23,-1 1-1,-1 0 0,0 1 0,-28-15 0,36 23-32,1 0 0,-1 1 1,0 0-1,0 0 0,0 0 0,0 1 0,0 0 0,0 1 0,0 0 0,0 0 0,0 0 0,0 1 1,-13 2-1,10 0-84,0 0 1,0 0-1,1 1 1,-1 0-1,1 1 1,-1 0 0,1 1-1,-12 9 1,3 1-588,0 1 0,1 0 1,1 2-1,1-1 1,1 2-1,0 0 0,-10 22 1,-64 159-10377,83-189 10143,-37 99-7791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4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824 212 4321,'0'0'8072,"-13"-12"-7336,-45-38-153,55 49-554,1-1-1,-1 0 0,0 1 1,1-1-1,-1 1 1,0 0-1,0 0 0,0 0 1,0 0-1,0 1 0,0-1 1,0 1-1,0 0 1,0 0-1,-1 0 0,1 0 1,0 0-1,0 1 0,0 0 1,0-1-1,0 1 1,0 0-1,0 0 0,-5 3 1,-7 6 22,0 0 1,1 1 0,0 1 0,0 0-1,2 1 1,-21 25 0,25-29-14,-71 84 470,4 4 1,-71 119-1,103-142-91,4 1 0,2 2 0,-50 159 0,75-192-210,2 1 1,2 0 0,2 0 0,2 0 0,2 1 0,6 76-1,-2-109-183,-1-1-1,2 0 0,0 0 0,0 0 0,1 0 1,1 0-1,0-1 0,0 0 0,1 0 0,1 0 1,0-1-1,0 0 0,1 0 0,0-1 0,1 0 1,0 0-1,0-1 0,1 0 0,0-1 0,0 0 1,1-1-1,0 0 0,0 0 0,0-1 0,1-1 1,0 0-1,23 5 0,-16-6 20,1-1-1,-1-1 1,0 0 0,0-2-1,1 0 1,-1-1 0,0-1-1,0-1 1,-1 0 0,1-2-1,-1 0 1,0-1 0,0-1-1,-1 0 1,0-2 0,22-15-1,4-7-6,-2-2-1,-1-1 0,-2-2 0,-2-2 0,-1-2 0,-2-1 0,-2-1 0,-2-2 0,-1 0 0,-3-2 0,-2-1 1,-2-1-1,-2-1 0,-3-1 0,-1 0 0,-3-1 0,-2-1 0,5-93 0,-14-51 21,-4 167-44,0 0 0,-2 0-1,-1 1 1,-15-42 0,3 24-24,-1 1 1,-32-52 0,35 72-36,-1 0 1,-2 1-1,0 1 1,-41-39-1,41 49-187,18 14 208,1 0 1,0 0-1,-1-1 0,1 1 0,0 0 0,-1 0 1,1 0-1,0 0 0,-1 0 0,1 0 0,-1 0 1,1 0-1,0 0 0,-1 0 0,1 0 0,0 0 0,-1 0 1,1 0-1,-1 0 0,1 0 0,0 0 0,-1 0 1,1 1-1,0-1 0,-1 0 0,1 0 0,0 0 1,-1 1-1,0 2-176,0-1 1,0 1-1,0 0 0,1 0 1,-1-1-1,1 1 0,-1 0 1,1 0-1,0 0 0,0 0 1,1 2-1,2 56-3940,11 9-1351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5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1098 43 3729,'0'0'7103,"-32"-5"-6259,-101-14-207,123 18-469,-1-1 0,0 1-1,0 1 1,0 0-1,0 1 1,1 0 0,-1 0-1,0 1 1,-17 6 0,17-4-40,2 2 1,-1-1 0,1 1 0,-1 1 0,2 0 0,-12 10 0,-1 1 101,-53 50 478,3 3 0,4 3-1,2 3 1,4 3 0,4 2 0,3 3 0,-52 110-1,80-141-561,2 2 0,2 0-1,3 1 1,2 0-1,3 2 1,3 0-1,-6 87 1,17-146-145,-4 59 269,4 0 0,7 65 1,-5-106-228,1 0-1,1 0 1,1 0 0,0 0 0,1-1 0,1 0-1,1 0 1,1-1 0,0 0 0,1-1 0,12 17-1,-10-20-26,-1 1 0,2-1-1,0-1 1,0 0 0,1-1-1,0 0 1,1-1 0,0-1-1,1-1 1,-1 0 0,1 0-1,1-2 1,-1 0 0,1-1-1,0-1 1,0 0 0,0-1-1,0-1 1,0-1 0,19-1-1,-2-3 34,1-1 1,-1-1-1,0-2 0,-1-2 0,0-1 0,0-1 0,-2-2 0,1-1 0,29-20 0,14-15-31,-2-2 0,-3-4 1,-2-3-1,-3-3 0,-2-3 0,-4-2 0,-2-3 0,-4-2 0,64-113 0,-91 137-81,-2 0 0,-2-1 0,-3-1 0,-1-1 0,-3-1 0,-2 0 0,-2-1 0,-2 0 0,1-85 0,-9 102 63,-1-1-1,-8-43 1,6 67 4,-1 0-1,0 0 1,-1 1 0,0-1 0,-1 1-1,-1 0 1,0 0 0,0 1-1,-12-15 1,3 8 41,-1 0 0,-1 1 0,0 0 0,-2 2 0,0 0 1,0 1-1,-1 1 0,-1 1 0,0 1 0,-1 1 0,0 0 0,-43-11 0,10 8-264,0 2 0,0 3 0,-1 2 0,-78 3 0,66 7-2576,4 12-4143,15-1-1924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6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226 188 4097,'0'0'8335,"-17"6"-7236,6-3-921,5-1-106,-1 0-1,1 0 1,0 0 0,0 1-1,1 0 1,-7 4-1,9-5-26,1 0-1,0 0 0,0 0 1,0 1-1,0-1 0,0 0 1,0 1-1,0-1 0,1 1 1,0 0-1,-1 0 0,1-1 0,0 1 1,0 0-1,0 0 0,1 0 1,-1 0-1,1 0 0,-1 5 1,2 519 5457,4-460-4964,3 0 0,3 0 0,3-1 0,3-1 0,35 89 0,161 302 835,60 44-887,-87-163-236,44 75 163,31-21 2,-173-272-279,-6 3-1,-5 4 0,62 138 1,-131-245-137,113 225 85,-96-203-59,1 0 0,2-2 0,54 60 0,-48-63-18,221 213 494,-246-241-434,1-1 1,0 0-1,0 0 1,1-1-1,0-1 1,0 1-1,0-2 1,1 0-1,0 0 1,0-1 0,0 0-1,0-1 1,0 0-1,0-1 1,0-1-1,1 0 1,-1-1-1,0 0 1,0 0-1,0-1 1,0-1-1,0 0 1,0-1-1,19-9 1,26-17 82,-1-3 0,69-53 0,-71 47-132,-26 19-2,-1-2 0,-1 0 0,-1-2 1,-1-1-1,22-30 0,-18 16-71,-2-2 1,-1-1-1,19-46 1,22-55-91,68-217 0,-119 296 213,-3 0-1,-2 0 1,-4-1 0,-2 0-1,-9-120 1,1 146-55,-1 1 0,-2-1 1,-17-54-1,-47-101-19,45 127 9,-44-109 32,-8 4-1,-7 3 0,-8 4 0,-7 4 1,-133-165-1,-171-111-6,-39 45 112,282 268 304,-182-107 1,-193-76 861,490 282-1306,-85-34 0,106 51 0,0 1 0,0 1 0,-1 1 0,1 2 0,-51-2 0,60 7 0,0 1 0,0 0 0,0 1 0,0 1 0,-28 12 0,5-2 0,11-5 0,5-4 0,1 2 0,0 0 0,1 2 0,0 0 0,0 2 0,-25 18 0,41-25 0,0-1 0,1 1 0,0 1 0,0-1 0,0 1 0,1-1 0,0 1 0,0 0 0,0 0 0,1 0 0,-1 1 0,-1 10 0,-1 10 0,-2 49 0,6-61 0,-6 197 0,30 331 0,106 296-385,-49-480-6534,-29-153-7542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5881,'0'0'4633,"214"160"-4233,-189-128-8,-17-1-56,-8 5-39,0 6-185,-37 8-112,-68 31-649,8-13-1735,-4-12-2969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7.7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35 277 5177,'0'0'4864,"-1"40"-3347,-6 132-307,-8-7 218,6-84-3708,7-26-5514,2-93 5859,-1 1 1384,2 0 0,1 1 0,8-40 1,-8 64 1084,1 1 1,0-1 0,1 1 0,1 0 0,-1 0 0,2 0 0,0 1 0,0 0 0,0 0 0,1 0 0,1 1 0,0 0 0,0 1 0,11-10 0,35-19 944,1 1 0,105-49 0,-38 22-1748,-116 59-180,1 0 0,0 0 1,-1 0-1,0-1 0,0 0 1,0 0-1,-1-1 0,0 0 0,0 0 1,0 0-1,-1 0 0,0-1 0,0 1 1,-1-1-1,1 0 0,-1 0 1,-1-1-1,0 1 0,0-1 0,1-9 1,0-29-2241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9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3457,'0'0'7189,"16"8"-5292,-14-7-1830,8 3 229,-1 1 0,1 1 0,-1-1 0,0 2 0,0-1 0,-1 1-1,0 0 1,0 1 0,-1 0 0,0 0 0,9 14 0,168 335 4492,-12-21-5738,-164-322 280,1-1 1,1 0-1,0 0 1,22 20-1,-25-26-109,0-2-1,1 1 1,0-1-1,0 0 1,0-1-1,0 1 1,1-2-1,0 1 1,14 3 0,18-4-4525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9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924 1 8074,'0'0'3176,"-219"191"-1415,106-71 47,-21 54-800,-13 45-1008,9 58-176,33-44-2208,37-41-3097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09.7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7026,'0'0'5849,"193"134"-5689,-114-95-160,1-14-104,-9-4-696,-8-14-961,-17-7-335,-12-10-857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10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462 1 5393,'0'0'4809,"-248"180"-4017,185-105-440,5-1-288,7-7-64,18-10-664,24 0-912,9-18-1089,0-15-855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10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1 9586,'0'0'3753,"210"198"-3753,-152-162-192,22-8-1489,-17-10-1519,-13-8-385</inkml:trace>
  <inkml:trace contextRef="#ctx0" brushRef="#br0" timeOffset="1">496 86 6665,'0'0'3577,"-244"223"-2689,173-127-400,4 3-488,12 21-592,17-31-2544,17-22-3106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10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572 1 6593,'0'0'7498,"-63"46"-6994,21-7 8,-9 17 144,-12 15-168,-4 7-295,0 11-193,4-1-1073,-4 25-1239,17-24-2217,12-25-624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11.0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6305,'0'0'9338,"252"63"-8417,-143-41-809,63 17-112,-29-4-2761,-26-3-4601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46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1125 1087 1216,'0'0'7982,"-44"-21"-6727,44 21-1255,-188-95 1001,175 88-904,0 0 0,1-2-1,0 1 1,0-1 0,1-1-1,0 0 1,1-1 0,-16-22-1,1 3 55,-11-13 84,18 20-34,-1 1 1,-1 1-1,-1 0 1,-1 2-1,-35-25 1,49 40-128,1 0 1,-1 1-1,0 0 1,0 0-1,0 1 0,0 0 1,-1 0-1,1 1 0,0 0 1,-1 0-1,1 1 1,-1 0-1,1 1 0,0 0 1,-1 0-1,1 1 1,0 0-1,0 1 0,0-1 1,0 1-1,0 1 0,1 0 1,-12 7-1,-8 7-40,0 1 1,2 2-1,0 0 0,-33 39 0,34-34 10,2 0 0,1 1 0,-29 50-1,40-57 5,0 1-1,0-1 1,2 2-1,1-1 0,1 1 1,-6 37-1,7-5 131,3 70 1,2-80-85,2 47 249,22 136 1,35 85 396,-50-268-629,118 472 1266,-94-414-1119,4-1 0,5-2 0,56 96 0,-17-62 119,135 168-1,126 107 148,-116-143-528,-187-218 6,333 388 32,-254-309 20,177 146 0,-18-57-2,39 33-97,-225-169 33,107 118-1,91 165 13,-93-110-19,18-16-58,59 6 42,58 58-10,-20 55 13,38 39 182,-19-86-61,65 68 64,-173-149 348,555 600 1014,-600-633-1011,265 225 1,-324-314-415,-43-35-27,4-4 0,105 68 0,-72-66 403,-22-16-210,117 91 1,-173-115-237,-13-10-18,0-1-1,2 0 1,34 18-1,-49-31 10,1 0-1,0-1 1,1 1-1,-1-2 0,0 0 1,1 0-1,-1 0 0,1-1 1,0-1-1,-1 1 1,1-2-1,0 1 0,16-4 1,-10-1 11,0-1 0,-1-1 0,0 0 1,0 0-1,-1-2 0,0 0 0,19-16 1,9-4-1,247-143 99,-275 164-79,0-1 0,0 0 0,-1-1 0,0 0 0,0-1 0,-1 0 0,-1-1 0,0-1 0,-1 0 0,14-21-1,-5 0 85,-2-2 0,-1 0 0,15-47-1,4-31-99,-5 0 1,-5-2-1,-5-1 0,-5 0 0,-5-1 0,-10-212 0,-4 285-22,-2 1 0,-2-1 0,-1 2-1,-25-67 1,-82-160 5,110 257-8,-125-253 304,-11 7 1,-11 7-1,-298-375 0,39 185 1306,-31 28-1003,220 209-475,-54-55-2,41 39-20,56 47 148,-172-215 0,-196-340-130,4 3-139,387 529 10,-288-370 0,44-33 0,224 279 0,-33-54 0,146 271 0,-115-141 0,58 113 0,-153-129 0,36 36 0,-29-67 61,205 215-379,4-3 0,-48-87-1,77 113-259,12 21-682,-1 1-1,-34-44 1,50 73 891,0 1 0,-1-1 0,1 1 0,-1 0 0,0-1 0,0 1 0,1 0 0,-1 1 0,0-1 0,-1 0 0,-4-1 0,6 3-144,0-1-1,1 1 0,-1 0 1,0 0-1,0 0 0,1 0 1,-1 0-1,0 0 1,0 0-1,1 1 0,-1-1 1,0 0-1,-3 2 0,-23 19-7851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47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650 429 1056,'0'0'5185,"-38"-1"-4274,-118-1 99,-4 1 2535,158 1-3525,0 0 0,0 1 1,0-1-1,0 0 1,-1 1-1,1-1 0,0 1 1,0-1-1,0 1 1,0 0-1,0 0 1,1 0-1,-1 0 0,0 0 1,0 1-1,-1 1 1,-24 32 137,26-32-146,-23 35 111,3 1 1,1 1-1,-22 66 0,-19 112 191,36-75-39,6 0 0,0 200 0,18-221 4,5-1 0,5 1-1,45 209 1,-19-196-142,5-2-1,6-1 1,66 129 0,-72-181-12,4-2 1,3-2 0,3-2-1,4-2 1,108 111-1,-102-127 95,2-4-1,3-2 0,105 61 0,-57-48 141,163 65 0,-235-111-236,1-2 0,0-1-1,1-2 1,0-2 0,1-2 0,0-2 0,85 0 0,-116-6-108,0-1 0,0 0 0,0-1 0,0 0 0,23-8 0,-29 6-2,1 0-1,0 0 1,-1 0 0,0-1-1,0 0 1,0 0 0,-1-1-1,1 0 1,-1 0 0,5-8-1,2-2 15,-2-1 0,0 0 0,-1-1 0,0 0 0,-2 0 0,7-21 0,-1-6 26,14-82 0,-12 0-23,-5-1-1,-9-193 0,-8 194-1,-7 0 0,-5 1 0,-46-171 0,-160-380-149,-47 26-323,41 159-334,161 363-111,-148-208 1,217 337 885,-8-11-232,0 1 1,0 0-1,-1 0 1,0 1-1,-16-13 1,24 21 131,-1 0 1,0 0 0,0 0-1,0 0 1,0 0 0,0 0-1,0 1 1,0-1 0,0 1-1,-1-1 1,1 1 0,0 0 0,0 0-1,0 0 1,0 0 0,-1 0-1,1 0 1,0 0 0,0 1-1,0-1 1,0 1 0,0 0-1,0 0 1,0 0 0,0 0-1,0 0 1,0 0 0,0 0 0,0 0-1,1 1 1,-1-1 0,0 1-1,1-1 1,0 1 0,-1 0-1,1 0 1,0 0 0,-2 2-1,-4 7-796,0 1 0,0 0-1,1 1 1,-4 13 0,-21 70-3789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4:47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239 1 912,'0'0'7994,"-37"12"-7270,18-6-633,0 0-1,0 2 1,1 0 0,0 0-1,1 2 1,-27 19 0,41-25-69,-1 0 0,0 0 0,1 0 0,-1 1 0,1 0 0,1-1 0,-1 1 0,1 0 0,-1 0 0,1 1 0,-2 8 0,1 5 62,0-1 1,0 33-1,1 198 475,9 100 112,11-124-106,9-1 1,10-2-1,106 351 1,-95-430-264,7-1 1,5-4 0,7-2 0,97 147-1,-90-173-146,5-4 0,4-3 0,5-3 0,197 170 1,79-6-43,20-29-149,-381-233 34,53 31-63,192 120-168,-192-114 120,-1 3 1,59 59-1,-163-155-549,-56-81 0,77 97-702,-43-56-4397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8.0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0 153 5081,'0'0'3633,"8"208"-1537,22-108-255,8-1-577,4-4-552,0-17-520,-5-14-72,-3-18-120,-9-21-88,-8-11-632,-13-14-920,-4-53-609,-8-7-2072</inkml:trace>
  <inkml:trace contextRef="#ctx0" brushRef="#br0" timeOffset="1">193 0 1120,'0'0'7210,"197"121"-10947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5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1035 309 64,'0'0'10816,"-1"-20"-8619,-3-62-60,4 73-2007,-1 1 0,0 0 1,-1 0-1,1 0 0,-2 0 1,1 0-1,-1 0 0,0 0 0,-1 1 1,0 0-1,0-1 0,-1 1 1,0 1-1,0-1 0,0 1 0,-1 0 1,0 0-1,0 0 0,0 1 1,-1 0-1,0 0 0,0 1 0,0 0 1,-1 0-1,-12-4 0,-4 0 211,0 1 0,0 2 0,-1 0 0,0 2 0,0 0 0,-38 2 0,43 1-342,-1 1 0,1 1-1,0 1 1,0 1-1,0 1 1,0 1 0,-34 14-1,26-5-1,0 0 0,1 2 0,0 0 0,-33 31 0,25-18-12,2 2 1,2 1-1,1 1 1,1 2 0,2 1-1,-27 48 1,41-61-5,0 1-1,2 0 1,1 1 0,0 0 0,2 1 0,2 0 0,0 0 0,1 0-1,2 1 1,1-1 0,2 41 0,1-60 12,-1 1 0,2-1-1,-1 0 1,1 1 0,1-1-1,0 0 1,0 0 0,0 0 0,1 0-1,0-1 1,1 0 0,-1 1-1,1-1 1,10 10 0,-6-9-3,1-1 0,0 1 1,0-2-1,0 1 0,1-1 0,0-1 1,0 0-1,0 0 0,21 4 0,-8-2-3,1-1-1,-1-2 1,1 0 0,0-2-1,0-1 1,0-1-1,0-1 1,0-1-1,0-1 1,-1-1-1,1-1 1,-1-1-1,0-2 1,-1 0-1,0-1 1,0-2 0,-1 0-1,0-2 1,-1 0-1,31-25 1,-35 23-46,-2 0-1,1 0 1,-2-2 0,0 1 0,-1-2 0,-1 0 0,-1-1 0,0 0 0,-2 0-1,0-1 1,-1 0 0,-1-1 0,-1 0 0,0 0 0,-2 0 0,-1-1 0,2-41-1,-5 55-45,0 4-14,0 0 0,0 0 1,0 1-1,0-1 0,-1 0 0,0 0 0,-1-4 0,1 6 14,1 1 1,-1 0-1,0-1 0,0 1 0,0 0 1,0 0-1,0-1 0,-1 1 0,1 0 1,0 0-1,-1 0 0,1 0 0,0 1 1,-1-1-1,1 0 0,-1 0 0,1 1 1,-1-1-1,1 1 0,-1 0 0,-2-1 1,-7 0-610,0 0 0,0 1 1,1 0-1,-1 1 1,0 0-1,1 1 1,-1 0-1,1 1 0,-1 0 1,1 0-1,-15 8 1,-42 29-4481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5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1952 0 1936,'0'0'7930,"-260"103"-6354,168 3-111,-34 46-329,-46 68-280,-38 70-112,-17 33-368,13 6-152,30-21-128,41-39-96,34-10-424,8-33-1352,38-66-2409,13-54-472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6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837 245 5457,'0'0'2258,"-46"-16"-2055,-155-49-93,182 59-69,-1 1 1,0 0-1,0 2 0,-1 0 0,1 2 0,-1 0 0,1 1 0,-1 1 0,-23 4 0,31-3-34,-1 1 0,1 1 0,0 0 0,1 0 0,-1 2 0,1-1 0,0 2 0,0-1 0,1 1 0,0 1 0,0 0 0,1 1 0,0 0 0,0 1 0,-15 20 0,6-4 9,1 1 0,1 0 0,2 2 0,1 0 0,-17 49 0,20-44 75,1 0-1,1 1 1,3 1-1,1-1 1,1 1-1,2 0 1,1-1-1,9 70 1,-7-97-43,1 0 0,0 0 0,0-1 0,1 1 0,0-1 0,0 0 0,0 0 0,1 0 0,0 0 0,1 0 0,0-1 0,0 0 0,10 10 0,-7-10 35,-1 0 0,2 0 0,-1-1 0,1 0-1,0 0 1,0-1 0,0 0 0,0-1 0,1 0 0,9 1 0,0 0 24,0-2 0,0-1 0,0 0 0,0-1 1,0-1-1,1-1 0,-2-1 0,1-1 0,0 0 1,-1-1-1,21-9 0,-11 1-60,-1-1 0,0-1 0,-2-2 0,0 0 0,0-1 0,30-32 1,-5-1-74,77-103 1,164-292-2949,-178 236-1198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6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3761,'0'0'4697,"0"223"-3849,17-18 336,12 43 137,22 7 623,12-10 512,20-22-1255,-3-32-745,-9-39-352,-3-35-104,16 42-2033,-9-21-2504,-12-14-1768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6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1002 406 7162,'0'0'4881,"-37"-38"-4611,-128-124 36,141 140-177,0 1 1,-1 2 0,-1 1 0,-1 0-1,0 2 1,-51-21 0,55 27-103,0 1 0,-1 1 0,0 1 0,0 1 0,-1 1 0,0 1 0,-27-1 0,40 5-25,0 0 1,-1 0 0,1 2 0,0-1-1,0 1 1,0 1 0,0 0 0,1 1-1,-1 0 1,1 1 0,0 0 0,0 1 0,0 0-1,1 0 1,0 1 0,-10 10 0,6-3-2,1 1 1,0 1 0,2 0 0,-1 1 0,2 0 0,0 0 0,2 1 0,0 1-1,0-1 1,2 1 0,-5 23 0,3-5 75,2 1-1,2-1 1,1 1-1,5 73 1,-2-98 20,1-1 0,1 1 0,0-1 0,0 0 0,2 0 0,-1 0 0,1 0 0,1-1 0,0 1 0,1-1 0,0 0 0,1-1 0,0 0 0,1 0 0,0 0 0,0-1 0,1 0 0,0-1 0,0 0 0,1 0 0,1-1 0,-1 0 0,1-1 0,13 6 0,-1-3 29,0-2 1,0 0 0,1-1 0,-1-2 0,1 0-1,1-2 1,-1-1 0,0 0 0,0-2 0,1-1-1,25-5 1,-29 2-153,0-1 0,-1-1 0,0-1 0,0 0 0,0-2 0,-1 0 0,-1-1 0,0-1 0,0-1 0,-1 0 0,28-30 0,-20 16-783,0-1-1,22-34 1,-21 23-2129,23-46 1,-12 0-2828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7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1369 1 8418,'0'0'4145,"-202"212"-1921,110-56 137,-21 67-705,-38 57-336,-5 24-624,5-6-367,13-22-153,37-39-176,17-10-120,25-43-649,9-7-1495,17-56-1889,-5-44-2672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7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712 475 4697,'0'0'8308,"-42"-24"-7794,-137-81 91,96 53-180,57 35-280,-49-24 1,64 36-143,-1 1 0,1 1 1,-1 0-1,0 0 1,1 1-1,-1 1 1,-14-1-1,20 3-3,-1-1 1,1 1-1,0-1 0,-1 2 0,1-1 0,0 1 0,0 0 1,0 0-1,0 1 0,0-1 0,1 1 0,-1 1 0,1-1 1,0 1-1,0 0 0,0 0 0,0 0 0,1 1 0,0 0 1,0 0-1,0 0 0,0 0 0,-3 8 0,-3 5 1,2 0-1,0 1 1,1 0-1,0 0 1,2 1 0,-4 25-1,3-14 36,2-1 0,1 1 0,2 0 0,2 37 0,0-59-13,0 0 1,0 0-1,0 0 1,1 0-1,1-1 1,0 1-1,0-1 1,0 1-1,1-1 0,0 0 1,1-1-1,0 1 1,0-1-1,0 0 1,1 0-1,0 0 1,1-1-1,13 11 1,-9-10 69,1-2 1,1 1 0,-1-1-1,1-1 1,0 0 0,0-1-1,0 0 1,0-1 0,0-1 0,1 0-1,-1-1 1,0 0 0,1-1-1,20-4 1,-9 1-19,0-2 1,0-1-1,-1-1 1,0-1-1,0-1 1,40-24-1,-21 7-132,-1-2-1,-1-2 0,-2-1 0,66-71 0,-23 5-2459,109-170 0,-94 97-3559,-97 170 6058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7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3897,'0'0'11258,"89"117"-9713,-31 35-465,14 50-440,16 42-288,-4 11-240,4-17-112,-13-26-1448,-24-42-2225,-22-50-2080,-12-35 432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8.1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785 258 5193,'0'0'7383,"-43"-23"-6297,-145-79-30,-7 6-449,174 88-577,-1 1 1,0 1-1,0 1 0,0 1 1,-42-2-1,56 5-34,0 1 1,-1 0-1,1 1 0,-1 0 0,1 0 0,-11 3 0,15-2 0,-1 0 0,1 0-1,-1 0 1,1 1-1,0-1 1,0 1 0,0 0-1,0 0 1,1 1-1,-1-1 1,1 1 0,-5 5-1,1 3-3,0-1 1,0 1-1,1 1 0,1-1 0,0 1 0,0 0 1,2 0-1,-1 0 0,-2 26 0,2 10-7,3 68 0,1-115 15,0 18 10,1-1 0,0 1-1,2-1 1,0 1 0,1-1-1,1 0 1,1-1-1,1 1 1,0-1 0,1 0-1,1-1 1,1 0 0,0 0-1,1-1 1,1-1 0,27 29-1,-25-33 71,-1 0 0,1 0-1,1-2 1,0 1 0,0-2-1,1 0 1,0-1 0,1-1-1,-1 0 1,1-1 0,0-1-1,0-1 1,1 0 0,-1-1-1,1-1 1,-1-1 0,1 0-1,31-5 1,-27 1-49,1-1 0,-1 0 0,0-2-1,-1 0 1,0-2 0,0 0 0,0-2 0,-1 0 0,-1-1-1,0-1 1,-1-1 0,0 0 0,-1-1 0,21-24 0,-2-9-1009,-1-2 0,-2 0 0,47-104 0,-21 8-5324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9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1015 210 3337,'0'0'7085,"-36"-27"-5866,-119-86 99,141 103-1091,0 0 1,-1 2 0,0-1-1,0 2 1,-31-11 0,32 16-103,1-1 1,-1 2 0,0 0-1,-24 1 1,11 0-16,11 1-56,-1 1 0,0 1 0,1 0 0,0 1 0,0 0 0,0 2 0,0 0 0,1 0 0,0 2 0,0 0 0,1 1 0,0 0 0,-22 19 0,4 1 66,0 2 1,2 0-1,2 2 1,-29 43-1,36-46-51,0 1 1,3 1-1,0 1 0,2 0 1,2 1-1,1 1 0,2 0 1,1 1-1,1 0 0,-4 53 1,12-75-23,0 0 1,1 0-1,1-1 0,0 1 1,4 20-1,-3-28-23,0 0-1,1 0 0,-1 0 1,1 0-1,0 0 1,0-1-1,1 1 0,0-1 1,0 0-1,0 0 1,1 0-1,-1 0 0,7 4 1,1-1 5,1 0-1,0 0 1,0-1 0,1-1-1,0-1 1,0 0 0,0 0 0,0-1-1,1-1 1,21 2 0,7-2 37,0-1 0,63-6 1,-68 0-66,0-2 0,-1-2 1,0-1-1,0-2 0,-1-2 1,0-1-1,-2-2 1,1-1-1,57-39 0,-57 31-131,-1-1 0,-2-1 0,0-2 0,-2-1 0,-1-1 0,-2-1 0,-1-2 0,35-60 0,-53 80-88,0-1 0,-2 1 0,0-1 0,0-1-1,-1 1 1,-1-1 0,-1 1 0,0-1 0,-1 0-1,-1 0 1,-1-1 0,-1-20 0,1 35 124,0 1 1,0-1 0,-1 1-1,1-1 1,0 1-1,-1-1 1,1 1 0,-1-1-1,0 1 1,1 0-1,-1-1 1,0 1 0,0 0-1,0-1 1,0 1 0,0 0-1,0 0 1,0 0-1,0 0 1,0 0 0,0 0-1,-1 0 1,1 0-1,0 1 1,-1-1 0,1 0-1,-3 0 1,-1 0-279,-1 0-1,0 0 1,1 1 0,-1 0-1,-10 1 1,0-1-607,-60 1-3389,0 5 542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8.4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1 351 5729,'0'0'7050,"214"-99"-6698,-151 67-216,0-3-136,8-22-744,-29-14-1825,-17 15-1632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9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1 2425,'0'0'8677,"-21"42"-7572,-11 24-527,3 1 0,3 1 0,3 1 1,-15 78-1,-161 1027 3623,182-980-4423,6-54-5041,4-88 100,-2-17 185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39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716 783 10138,'0'0'3430,"-31"-34"-2510,-102-113 201,106 117-857,0 1 1,-56-44 0,73 67-252,1 0-1,-1 1 1,-1 0-1,1 0 1,-1 1 0,1 0-1,-1 1 1,0 0-1,-1 1 1,1 0 0,-18 0-1,22 2-10,0 0 0,0 1 0,0-1 0,1 1 0,-1 1 0,0-1 0,1 1 0,-1 0 0,1 1 0,-1-1 0,-10 8 0,7-4-1,1 1 0,1 0 0,-1 0 1,1 1-1,1 0 0,-13 17 0,6-4 22,1 0 1,2 0-1,0 1 1,1 1-1,1 0 1,-7 30-1,9-23 77,1 0 0,1-1-1,2 2 1,1-1 0,2 35-1,1-50-44,1-1-1,0 0 0,1 0 0,0 0 1,9 21-1,-9-28-35,1 1 0,0-1 0,0 0 0,1 0 0,-1 0 0,2-1 0,-1 0 0,1 0 0,0 0 0,9 7-1,-3-5 17,0-1-1,1-1 1,-1 0-1,1 0 1,0-2-1,0 1 0,1-2 1,-1 0-1,1 0 1,0-1-1,0-1 1,0 0-1,26-3 0,-21 0-6,1 0-1,0-2 0,-1 0 1,0-1-1,0-1 0,0-1 0,-1-1 1,0 0-1,20-14 0,-2-3-110,-2-2 0,-1-1 0,-1-2 0,-1-1 0,-2-1-1,-1-2 1,43-68 0,-20 15-1233,-3-2 0,41-111 0,-11-13-3545,-30 29-793,-48 182 5578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0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6625,'0'0'5226,"239"167"-3434,-109-103 360,30 3 169,20 7-705,13 4-856,-4 4-280,0 3-231,-13 3-233,-16 4-16,-9-3-1241,0 10-2840,-34-21-2736,-29-29-1209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0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776 460 2873,'0'0'7030,"-22"-32"-6565,-8-14-361,-104-147 357,118 172-404,0 1 0,-2 0 1,-1 1-1,0 1 0,-40-28 0,50 40-53,0 0 0,-1 1 0,0 0 1,0 1-1,0 0 0,0 1 0,-1 0 0,1 0 0,-1 1 0,0 0 0,1 1 0,-1 0 0,0 1 0,0 0 0,0 1 0,-20 4 0,23-3-3,-1 1 0,1 0 0,0 0 0,0 1 0,1 0 0,-1 0 0,1 1 0,0 0-1,0 0 1,-9 10 0,5-4 8,1 1 0,0 0 0,1 0 0,1 1-1,-10 20 1,3 0 73,2 0-1,1 1 1,1 0-1,-7 49 1,10-31 354,2 0 1,2 102-1,4-141-306,1-1-1,0 1 1,1 0-1,1-1 0,0 1 1,0-1-1,2 0 0,10 23 1,-10-27-24,0 0-1,1 0 1,0-1 0,0 0 0,1 0-1,0 0 1,0-1 0,0 0 0,1 0-1,0-1 1,0 0 0,14 6 0,-5-4 8,1-1 1,-1-1 0,1 0 0,0-1 0,0-1-1,1-1 1,-1-1 0,0 0 0,25-3 0,-19 1-94,-1-2 0,0-1 1,-1-1-1,1-1 0,-1-1 1,42-19-1,-39 12-338,1-1-1,-2-1 1,0-2-1,-1 0 1,-1-1-1,21-23 1,-14 9-2468,39-56 0,-17 5-3288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0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1062 0 4737,'0'0'5081,"-93"230"-3024,1-35-577,-34 49-128,-12 18-344,8-17-536,12-29-296,34-57-176,21-28-176,13-35-1416,-38 14-1681,8-22-2088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1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572 188 7362,'0'0'1772,"-46"-8"-1077,-152-25 501,179 30-853,-1 2 0,1 0-1,-36 3 1,46-1-234,1 0 0,-1 1 0,1 0 0,0 1 0,0 0 0,0 0 0,-13 7 0,12-3-60,1-1-1,0 1 0,0 1 0,0 0 0,1 0 0,1 0 1,-1 1-1,1 0 0,1 0 0,-1 0 0,2 1 1,-1 0-1,-2 11 0,-4 11 100,3 0 0,0 1 0,3 0 0,0 0 0,2 1 0,2-1 0,3 47 0,-1-63-80,0-1 1,2 0-1,0 0 0,0 0 0,2 0 1,0 0-1,0-1 0,2 0 0,7 15 1,-7-20-20,-1 0-1,1 0 1,1 0 0,0-1 0,0-1 0,0 1-1,1-1 1,1 0 0,-1-1 0,1 0-1,1-1 1,-1 0 0,13 4 0,-10-5-9,0 0 1,0-2-1,1 0 0,-1 0 1,1-1-1,0-1 1,0 0-1,0-1 0,0-1 1,-1 0-1,1-1 0,0 0 1,-1-1-1,1 0 1,-1-1-1,0-1 0,0 0 1,0-1-1,-1 0 0,0-1 1,0-1-1,-1 0 1,0 0-1,14-14 0,17-18-228,-3-1 0,-1-2-1,32-49 1,75-139-2467,-39 31-1688,-18 17-847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1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1896,'0'0'11507,"23"35"-9768,268 404 4062,268 496-3183,-537-890-2746,85 160-263,-29-80-3991,-45-83-1722,-13-23-1523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1.7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683 259 3577,'0'0'16033,"-39"-31"-15257,-128-99-554,159 123-217,-1 1-1,-1 0 0,1 1 1,-1 0-1,0 0 0,-20-5 0,25 9-5,-1 0-1,0 1 0,0 0 0,0 0 0,0 0 0,0 0 0,-9 3 0,1 0-6,2-1 1,1 2 0,-1 0 0,1 0 0,0 1-1,0 0 1,1 1 0,0 0 0,0 1 0,0 0 0,1 0 0,0 1-1,0 0 1,1 1 0,0 0 0,1 0 0,-7 11 0,-5 8-11,1 1 0,2 1 0,1 0 0,-17 49 0,19-39 27,3 0 0,1 0 0,2 1 0,1 1 0,3-1 0,2 71 0,2-101 13,-1-1-1,2 1 1,-1-1-1,1 0 1,1 1 0,0-1-1,0 0 1,1-1-1,0 1 1,7 11-1,-7-16 2,0 0 0,0 1 0,1-1 0,0-1 0,0 1 0,0-1 0,0 0 0,0 0 0,1 0-1,0-1 1,0 0 0,0 0 0,0 0 0,1-1 0,-1 0 0,10 2 0,1-1 7,0-1-1,0-1 1,1 0 0,-1-1 0,0-1 0,0-1-1,0 0 1,0-2 0,-1 0 0,1 0 0,-1-2 0,0 0-1,0 0 1,0-2 0,-1 0 0,25-18 0,-4-1-257,0-2 0,-2-2 0,-1 0 1,-1-3-1,27-37 0,-37 42-459,-1-1 0,-1-1 0,-2-1 0,-1-1 0,15-42 0,-14 22-2188,-3 0-1,15-94 0,-14 5-4257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3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0 224,'0'0'1872,"264"0"-1383,-209 0-353,-1 0-112,9 4 48,-8-1-72,-5 1-208,-16-4-777,-13-4-399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3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80,'0'0'5901,"0"5"-4942,0 19 3777,-5-19-4680,-25 23-1212,7-19-1810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8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 1 3985,'0'0'5649,"-21"191"-4609,21-113-520,0 3-312,0 1-208,0-4-88,0-11-912,-4-10-760,-13-19-897,-21-38-511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4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2082 1 6537,'0'0'6801,"-37"29"-5615,12-10-967,-239 180 1615,-540 358 609,165-118-2234,461-303-1533,74-50-5424,74-60 696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5:44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865 220 4537,'0'0'6564,"-38"-24"-5496,-119-76-348,96 57-434,49 34-244,-1 0-1,0 1 1,-18-9 0,25 15-36,-1 0 0,1 0-1,0 1 1,-1 0 0,1 0 0,-1 1 0,1 0 0,-1 0-1,-10 1 1,11 0-4,0 0-1,-1 0 1,1 1-1,0-1 0,0 1 1,0 1-1,0-1 1,1 1-1,-1 0 1,-8 6-1,3 1 6,-1 0 0,2 0-1,-18 23 1,-5 10 41,1 2 0,3 1-1,-26 57 1,-54 160 344,88-203-131,-15 72 1,31-104-104,1 0 0,1 1 0,1-1 0,2 1 0,3 30 0,-3-52-95,1 0 1,-1 0-1,2 0 1,-1-1-1,1 1 1,0 0 0,1-1-1,-1 1 1,1-1-1,0 0 1,1 0-1,0 0 1,0-1 0,0 1-1,0-1 1,1 0-1,0 0 1,0 0-1,0-1 1,1 1 0,-1-2-1,1 1 1,0 0-1,0-1 1,1 0-1,-1-1 1,1 1 0,-1-1-1,1 0 1,0-1-1,0 0 1,10 1-1,2-1 15,0-1 0,1 0 0,-1-2 0,0 0 0,0-1 0,-1-1 0,1-1 0,-1 0 0,0-1 0,0-1 0,0-1 0,18-12-1,7-6-104,-1-2-1,-1-2 0,54-51 0,-64 54-372,-1-2 0,-2 0 0,0-3 0,-2 0 1,42-71-1,-53 71-821,-2-2 1,-1 0-1,-2 0 1,-1-1 0,-2 0-1,4-51 1,-8-28-6334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3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693 0 6433,'0'0'3156,"9"34"-2081,-2-10-918,5 20 46,1 1 0,3-2 1,22 45-1,-25-60-105,-2 0-1,0 1 1,-3 1-1,0-1 1,-2 1-1,-1 1 1,-1-1 0,-1 52-1,-3-73-84,0 1 0,-1-1-1,0 1 1,-1-1 0,1 0 0,-2 0 0,1 1 0,-2-1-1,1-1 1,-1 1 0,0 0 0,-1-1 0,0 0-1,0 0 1,-1-1 0,0 1 0,0-1 0,-1 0-1,0-1 1,0 0 0,-1 0 0,-8 6 0,-2-1-8,0 0 0,-1-1 0,0-1 0,-1-1 1,0-1-1,0-1 0,-1 0 0,-35 4 0,-8-3-573,-98-2 0,153-4 399,0-2 0,0 1 0,1-1 0,-1-1 0,0 0 0,0 0 0,1-1 0,0 0 0,-1 0 0,-12-7-1,10 2-131,-1-1-1,1 1 1,1-2-1,0 0 1,-13-15-1,6 4-658,1 0-1,-25-42 0,-16-58-2645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3.7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 4609,'0'0'2801,"227"-35"-1617,-118 35 16,21 0-72,8 0-496,18 14-359,3 18-273,43 24-80,-39-6-1729,-29-7-3448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4.2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920 1 6681,'0'0'2572,"-47"34"-1219,3-3-979,-10 7 116,1 2 0,3 2 0,-89 95 0,36-17 331,6 4-1,-129 218 1,206-308-615,3 2-1,-23 62 1,33-75-127,0 1 1,2 0-1,1 0 1,1 1-1,0 32 1,3-50-65,0 1 0,0-1 0,1 1 0,0-1 0,0 1 0,1-1 0,4 11 0,-4-14-9,0 0 0,0 0 0,1-1 0,-1 1 0,1-1-1,0 0 1,0 0 0,0 0 0,1 0 0,-1 0 0,1-1 0,-1 1-1,7 2 1,3 1 6,0-1-1,0 0 1,0 0 0,0-2-1,1 0 1,0 0-1,22 0 1,-8-2 6,-1-1 0,0-1-1,28-5 1,-34 1-70,0 0-1,0-1 0,0-1 0,-1-1 1,0-1-1,-1-1 0,0 0 1,0-2-1,-1 0 0,-1-1 0,0-1 1,-1 0-1,0-1 0,-1-1 1,-1 0-1,14-22 0,-23 29 19,0 1 0,-1-1 1,0 0-1,0 0 0,3-17 0,-6 24 33,0-1 1,-1 1-1,0-1 0,1 1 0,-1-1 0,0 1 1,0 0-1,0-1 0,-1 1 0,1-1 0,0 1 1,-1-1-1,0 1 0,1-1 0,-1 1 0,0 0 1,0 0-1,-1-1 0,1 1 0,0 0 0,-1 0 1,1 0-1,-1 0 0,0 1 0,1-1 1,-1 0-1,0 1 0,0-1 0,-3-1 0,-6-2-16,0 1 0,0 0 0,0 1 0,-1 0-1,1 0 1,-1 1 0,-14 0 0,-98 0-526,72 3 167,-199-1-4701,155 0 144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5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407 62 2625,'0'0'8709,"-8"-10"-7766,-22-30-412,29 39-523,1 1-1,0 0 0,0-1 1,0 1-1,0 0 1,0-1-1,0 1 1,0 0-1,0-1 1,0 1-1,0-1 1,0 1-1,0 0 1,0-1-1,1 1 1,-1 0-1,0 0 1,0-1-1,0 1 1,0 0-1,1-1 0,-1 1 1,0 0-1,0 0 1,0-1-1,1 1 1,-1 0-1,0 0 1,0-1-1,1 1 1,-1 0-1,0 0 1,1 0-1,-1 0 1,0-1-1,1 1 1,-1 0-1,0 0 1,1 0-1,-1 0 0,0 0 1,1 0-1,-1 0 1,0 0-1,1 0 1,-1 0-1,0 0 1,1 0-1,-1 0 1,26 0 277,-18 1-173,2-1-11,-5-1-62,0 0-1,0 1 1,0 0-1,0 0 1,1 1-1,-1 0 1,0 0 0,0 0-1,0 0 1,0 1-1,-1-1 1,1 1-1,0 0 1,-1 1-1,1-1 1,-1 1-1,6 5 1,0 2-34,-1 1-1,-1-1 1,0 1 0,0 1 0,-1 0 0,-1 0-1,9 23 1,-11-25 92,0 1 0,-1-1 1,0 1-1,-1 0 0,-1 0 0,1 0 0,-2 0 0,1 0 0,-2 0 1,-1 15-1,-1-17 175,1-1 0,-1 0 1,-1 1-1,0-1 1,0-1-1,-5 8 0,-15 30 206,7 1-238,2 1 0,3 1 0,1 0 0,3 1 0,1-1 0,1 100 1,5-135-233,1 0 0,1 1 0,0-1 0,0 0 0,1 0 0,1 0 0,0 0 0,1-1 0,1 1 0,0-1 0,0 0 1,1 0-1,0 0 0,13 16 0,21 17 2,17 22 12,-53-60-14,1 0 1,-1 0-1,0 0 1,-1 1-1,0-1 1,0 1-1,0 0 0,1 11 1,-2-9-1,-1-1 0,0 1 1,-1 0-1,0 0 0,0 0 0,-1-1 1,-1 1-1,1 0 0,-2-1 0,1 1 1,-1-1-1,-6 13 0,2-9-6,-1-1 1,0 0-1,-1 0 0,-1 0 0,1-1 1,-2-1-1,-18 16 0,9-9-54,-1-1 0,-1-1-1,-1-1 1,0-1-1,0-1 1,-41 15 0,52-23-229,0-1 0,1 1 0,-1-2 0,0 0 0,-1-1 0,1 0 0,0 0 0,0-1 0,0-1 0,0 0 0,-1-1 0,1 0 0,1-1 0,-1 0 0,0-1-1,-13-6 1,14 3-416,0 1-1,0-1 0,1-1 0,0 0 0,-12-12 0,-46-58-4206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5.8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4889,'0'0'2401,"273"-14"-1065,-160 14-256,-4 0-240,-8 18-464,-5 7-240,-16 10-136,-21 7-536,-21-6-2304,-26-8-2586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6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75 8130,'0'0'4953,"168"230"-4313,-122-170-400,0 1-240,-8-12-552,4-27-1753,-13-15-2288</inkml:trace>
  <inkml:trace contextRef="#ctx0" brushRef="#br0" timeOffset="1">483 1 368,'0'0'8826,"-227"173"-7442,164-102-528,4 7-559,9 3-297,8-3-369,13-28-1991,16-22-1665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6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578 1 2753,'0'0'4859,"-35"31"-2940,13-11-1666,-40 36 733,2 4 0,-67 84-1,88-91-105,1 1 0,4 2-1,1 2 1,-25 64 0,44-86-759,1 1 0,2 1 1,1-1-1,2 1 0,2 1 1,1 0-1,2-1 1,3 50-1,0-83-120,0 0 0,1 0 0,-1 0 0,1 0 0,0 0 0,1 0 0,-1 0 0,1 0 0,0-1 0,0 1 0,0-1 0,1 1 0,0-1 0,0 0 0,0 0 0,6 7 0,-4-8-7,-1 0-1,1 0 1,0-1 0,0 1-1,0-1 1,0 0-1,0-1 1,0 1-1,1-1 1,-1 0 0,0 0-1,1-1 1,-1 0-1,1 0 1,7 0 0,-10-1-4,0 1 1,0 0 0,1-1-1,-1 0 1,0 0 0,0 0 0,0 0-1,0 0 1,0 0 0,0-1-1,0 0 1,0 1 0,-1-1 0,1 0-1,4-5 1,-3 3-13,-1-1-1,1 1 1,-1-1-1,0 0 1,0 0-1,-1 0 0,0-1 1,3-7-1,0-6-27,-2 1 0,0 0 0,-1-1 0,0-32 0,-1 44-55,-1-1 1,0 1-1,-1-1 1,0 1-1,0-1 1,0 1-1,-1 0 0,0-1 1,-1 1-1,0 0 1,0 0-1,0 0 0,-1 1 1,1-1-1,-2 1 1,1 0-1,-1 0 1,-9-9-1,-2 0-1078,12 12 371,1 0 1,-1-1 0,1 1-1,0-1 1,0 0 0,-3-5-1,-3-8-3578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6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3465,'0'0'8266,"269"4"-8266,-210-4-41,-13 0-2183,-25 0-2281</inkml:trace>
  <inkml:trace contextRef="#ctx0" brushRef="#br0" timeOffset="1">38 294 5057,'0'0'7794,"273"57"-7794,-172-53-1409,-17-1-1695,-22-3-129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9.0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1 360,'0'0'4913,"30"177"-9450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7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 8786,'0'0'4588,"40"3"-3874,129 13-195,-162-15-488,-1 0 0,1 1 0,0-1 0,-1 1 0,1 0 0,-1 1 0,0 0 0,0 0 0,7 4 0,-10-4-17,0-1-1,-1 1 1,1 0-1,-1 0 1,0 0 0,0 0-1,0 0 1,0 1 0,2 4-1,-2-5-8,0 4-3,1-1-1,-1 0 1,0 0 0,0 1 0,-1 0-1,0-1 1,0 1 0,-1-1 0,0 1-1,0 0 1,0-1 0,-1 1-1,0 0 1,0-1 0,-1 1 0,0-1-1,0 0 1,0 1 0,-1-1 0,0 0-1,0 0 1,0-1 0,-1 1 0,-6 7-1,-7 7-1,-1 0 0,-1-2 0,-1 0 0,-36 25 0,-67 37 15,34-23 188,88-56-199,-2 0 17,1 1 0,-1-1 0,1 1 0,-1-1 0,1 1 0,0 0 0,0 0 0,0 0 1,0 0-1,0 0 0,0 1 0,0-1 0,1 1 0,-1-1 0,1 1 0,0-1 0,-2 7 0,3-9-20,0 0-1,0 1 1,0-1-1,0 0 1,-1 1-1,1-1 1,0 0 0,0 1-1,1-1 1,-1 1-1,0-1 1,0 0 0,0 1-1,0-1 1,0 0-1,0 1 1,0-1-1,1 0 1,-1 1 0,0-1-1,0 0 1,0 1-1,1-1 1,-1 0-1,0 1 1,0-1 0,1 0-1,-1 0 1,0 0-1,1 1 1,-1-1-1,0 0 1,1 0 0,-1 0-1,0 0 1,1 1-1,11 2 0,-1-1 0,1 0 0,0 0 0,0-1 0,13-1 0,-3 1 0,66 0-37,-53-2-9,-1 1 0,0 2-1,-1 2 1,62 13 0,-92-17 41,-1 1-1,1 0 0,-1-1 0,0 1 1,0 0-1,1 0 0,-1 0 0,0 0 1,0 1-1,0-1 0,0 0 0,0 1 1,-1 0-1,1-1 0,0 1 1,-1 0-1,1 0 0,-1 0 0,1 0 1,-1 0-1,0 0 0,0 0 0,0 0 1,0 1-1,-1-1 0,1 0 0,0 1 1,-1-1-1,0 0 0,1 1 0,-1-1 1,0 1-1,0-1 0,-1 0 1,1 1-1,0-1 0,-1 1 0,-1 3 1,-1 2 5,0 1 1,-1-1 0,0-1 0,-1 1-1,0-1 1,0 1 0,-1-1 0,1-1-1,-11 10 1,-69 55 214,-116 75 1,104-79-151,69-46-99,28-21 23,1 0 1,-1 0-1,0 0 0,0 0 1,0 0-1,0 0 1,0 0-1,0 0 1,1 0-1,-1 0 1,0 0-1,0 0 1,0 1-1,0-1 0,0 0 1,0 0-1,0 0 1,0 0-1,0 0 1,1 0-1,-1 0 1,0 1-1,0-1 1,0 0-1,0 0 0,0 0 1,0 0-1,0 0 1,0 0-1,0 1 1,0-1-1,0 0 1,0 0-1,0 0 1,0 0-1,0 0 0,0 1 1,0-1-1,0 0 1,0 0-1,0 0 1,0 0-1,-1 0 1,14-2-747,-1-1 1,0-1-1,-1 0 1,1 0 0,-1-1-1,20-12 1,-21 11 156,73-39-3789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7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411 206 1760,'0'0'14359,"0"-13"-13465,1 9-859,-1 0-30,1 0 1,-1 0-1,0 0 0,0 0 0,0 0 0,0 0 0,-1 0 0,1 1 1,-1-1-1,0 0 0,0 0 0,-1 0 0,1 1 0,-1-1 0,0 1 1,0-1-1,0 1 0,0 0 0,0 0 0,-1 0 0,0 0 0,1 0 1,-5-3-1,-3 0-196,0 0 0,0 1 0,-1 0 0,0 1 1,0 0-1,0 0 0,-1 1 0,1 1 0,-1 0 1,1 1-1,-1 0 0,0 0 0,-13 2 1,16-1 143,0 1 1,0 0 0,0 1 0,0 0-1,0 0 1,0 1 0,1 0 0,-1 1-1,1-1 1,0 2 0,0-1 0,0 1-1,1 0 1,0 1 0,0 0 0,0 0-1,-7 8 1,7-4 78,0 1-1,1 0 1,0-1-1,1 2 1,0-1-1,0 1 1,-2 12-1,5-15 59,0-1-1,0 1 0,1-1 1,0 1-1,1-1 0,0 1 1,0 0-1,1-1 0,0 1 1,5 16-1,-5-23-70,0 0 0,0 0 0,0 0 0,0 0 0,0 0 0,1 0 0,-1 0 0,1 0 0,-1-1 0,1 1 0,0 0 0,0-1 0,-1 1 1,1-1-1,0 0 0,1 0 0,-1 0 0,4 2 0,1-1 11,1 0 0,0 0 0,0 0 0,11 0 0,7-1-47,0-2 0,0 0-1,0-2 1,0 0-1,-1-2 1,1-1 0,-1-1-1,-1-1 1,1-2 0,26-13-1,24-16-1751,117-82-1,-79 39-2575,-31 6-779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7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298 1 7242,'0'0'4857,"244"123"-6138,-236-69-367,-8-5-1785,-12 1-1336</inkml:trace>
  <inkml:trace contextRef="#ctx0" brushRef="#br0" timeOffset="1">1 822 4353,'0'0'6673,"234"-21"-6337,-112-11 305,0 0-145,-5 0-296,-16 4-192,-25 7-8,-34 10-160,-21 8-729,-21-8-2951,-38-14 511,-13 4 800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8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375 0 3017,'0'0'3912,"0"31"-2398,-4 220 1979,15-17-446,-1 0-1640,-9-164-1245,-2 81 5,0-132-172,-1-1-1,-1 1 1,0-1 0,-2 0 0,-10 29 0,14-46-18,1 1 0,-1-1 0,1 1 0,-1-1 0,0 0 0,1 1 0,-1-1 1,0 0-1,0 1 0,0-1 0,0 0 0,0 0 0,0 0 0,0 0 1,-1 0-1,1 0 0,0 0 0,-1 0 0,1-1 0,0 1 0,-3 0 0,3-1-45,-1 0-1,1-1 0,0 1 1,0-1-1,0 0 0,-1 1 1,1-1-1,0 0 0,0 0 1,0 0-1,0 1 0,0-1 0,0 0 1,0 0-1,1-1 0,-1 1 1,0 0-1,1 0 0,-1 0 1,0 0-1,1-1 0,-1 1 1,1 0-1,0 0 0,-1-1 0,1-2 1,-41-154-4178,26 88 2079,-30-78-1,31 111 1336,-36-65-1,44 91 920,0 1-1,-1 0 1,-1 0 0,0 0-1,0 1 1,0 1 0,-1-1-1,-1 1 1,1 1-1,-13-8 1,20 14-9,0 0 0,1 0 1,-1 0-1,0 0 0,1 1 0,-1-1 0,0 1 1,0-1-1,0 1 0,1 0 0,-1-1 0,0 1 0,0 0 1,-3 1-1,4-1-29,0 0 1,1 1 0,-1-1-1,0 0 1,0 1 0,0-1-1,1 1 1,-1-1 0,0 1-1,0 0 1,1-1 0,-1 1-1,1 0 1,-1 0 0,0-1-1,1 1 1,-1 0 0,1 0-1,0 0 1,-1 1-1,-1 5 127,1-1 0,0 1 0,0 0-1,1 0 1,0-1 0,1 9 0,-1 0-137,-1 3-28,1 29 252,0-46-314,0 0-1,0 0 1,0 0-1,0 0 1,1 0-1,-1 0 1,0 0-1,0 0 1,1 0-1,-1 0 1,1 0-1,-1 0 0,1 0 1,-1 0-1,1 0 1,0-1-1,-1 1 1,1 0-1,0 0 1,0-1-1,0 1 1,-1 0-1,1-1 1,0 1-1,0-1 0,0 1 1,0-1-1,0 0 1,0 1-1,0-1 1,0 0-1,0 0 1,2 1-1,0-2-51,0-1 1,0 1-1,0-1 0,0 1 0,0-1 0,0 0 0,0 0 1,0 0-1,-1-1 0,1 1 0,-1-1 0,0 1 1,1-1-1,2-5 0,11-10-18,11-6-145,2 1 0,1 1 0,0 2 0,1 1-1,2 2 1,0 1 0,0 1 0,53-15 0,-68 26 547,1 1 0,-1 0 0,1 2 0,29 0 0,-48 1-250,2 0 83,-1 0 0,0 0 0,0 1 0,0-1 0,0 0 0,0 0 0,0 1 0,0-1 0,0 1 0,0-1 0,0 1 0,0-1 0,0 1-1,0 0 1,0-1 0,0 1 0,0 0 0,0 0 0,-1 0 0,1-1 0,0 1 0,-1 0 0,1 0 0,0 0 0,-1 0 0,0 0 0,1 2 0,8 37 2136,-3-7-985,-4-30-1226,-1-1 1,1 1-1,0 0 1,0-1 0,0 0-1,0 1 1,0-1-1,0 0 1,1 0 0,-1 0-1,1 0 1,-1 0-1,6 2 1,-7-4-54,1 1-1,-1 0 1,1-1 0,0 1 0,-1-1 0,1 1-1,0-1 1,0 0 0,-1 0 0,1 1-1,0-2 1,0 1 0,-1 0 0,1 0 0,0 0-1,0-1 1,-1 1 0,1-1 0,0 1-1,-1-1 1,1 0 0,-1 1 0,1-1 0,-1 0-1,1 0 1,-1 0 0,3-3 0,-1 0-73,1-1 1,-1 0-1,0 0 1,0 0-1,-1 0 1,1 0-1,-1 0 1,3-12 0,9-52-492,-11 51 513,5-59-42,-7 54 123,2 0-1,9-45 1,-10 62 40,0-1-1,1 1 1,-1-1-1,1 1 1,1 0 0,-1 0-1,1 0 1,0 0-1,0 1 1,1 0 0,0 0-1,0 0 1,0 0-1,8-5 1,5 0 1,0 0-1,1 0 1,0 2 0,0 1 0,1 0-1,0 1 1,37-5 0,-3 4 1,94 1-1,-144 5-36,0 1 0,0 0 0,0 1 0,0-1 0,0 1 0,0 0 0,0 0 0,-1 0 0,1 0 0,0 1 0,0-1 0,4 4 0,-6-4 18,0 1 0,0 0-1,0 0 1,-1 1 0,1-1 0,0 0 0,-1 1 0,0-1 0,1 1 0,-1-1-1,0 1 1,0-1 0,-1 1 0,1 0 0,0 0 0,-1-1 0,1 5 0,0 3 76,-1 0 1,0 0 0,0 0 0,-1 0 0,0 0 0,0 0-1,-1 0 1,-1 0 0,0-1 0,0 1 0,-1-1 0,-8 16-1,8-19-226,0 0 0,0-1 0,0 1 0,-1-1 0,0 0 0,0 0 0,0-1 0,-1 1 0,1-1-1,-1-1 1,0 1 0,0-1 0,0 0 0,-1 0 0,1 0 0,-1-1 0,0 0 0,1-1 0,-14 2-1,14-2-226,0-1 0,0 0 0,0 0 0,0 0 0,0-1 0,0 0 0,0 0 0,1 0-1,-1-1 1,0 0 0,0 0 0,1 0 0,0-1 0,-1 0 0,1 0 0,-8-7 0,-34-36-3177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8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2160,'0'0'6370,"37"216"-4466,-28-92 369,-9 14 471,0 10-735,0 5-921,0-1-560,0 0-528,0-14-24,-9-17-2536,9-33-3658,0-45-895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9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1 2761,'0'0'15315,"-29"205"-15867,-13-180-3433,-5-14-3937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9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0 170 2865,'0'0'8910,"76"-8"-7290,727-53 1762,-477 43-2556,743-37 2186,6 30-530,139 42-1613,4 0-1561,-892-50-1220,-298 29 1639,-31 5-17,-27 3-2497,-31 9 1,-17 8-3454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3:36:19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8906,'0'0'14467,"30"191"-32079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59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302 0 4897,'0'0'6516,"-21"31"-5669,-70 101-511,4-17-211,3 1-2492,80-110 1976,2-4 84,0 1-1,1-1 1,-1 1-1,1 0 1,0-1-1,-1 1 1,1 0-1,1 0 1,-1 0-1,0-1 1,0 6-1,41-25-4142,-35 14 4730,1-1 1,-1 1-1,1 0 0,0 1 1,-1-1-1,1 1 0,0 0 1,0 1-1,9-2 0,121-1 1641,-136 5-1965,1 0 1,-1 0 0,0-1 0,0 1-1,0 0 1,0 0 0,0 0-1,0 0 1,0 0 0,0 0-1,0 0 1,-1 0 0,1 0-1,0 0 1,-1 0 0,1 1 0,-7 11-26,1-1 1,-2 0 0,0 0 0,0 0-1,-1-1 1,-16 16 0,12-14 62,1 0 1,1 1-1,0 1 1,-10 19-1,18-29 21,0 1 0,1 0 0,0 0 0,0 0 0,0 0 0,1 0 0,0 0 0,0 1 0,0 6 0,1-12 0,0-1 1,1 1 0,-1 0 0,0 0 0,1-1 0,-1 1 0,0 0 0,1-1 0,-1 1 0,1 0-1,-1-1 1,1 1 0,-1-1 0,1 1 0,0-1 0,-1 1 0,1-1 0,0 1 0,-1-1 0,1 0 0,0 1-1,-1-1 1,1 0 0,0 1 0,0-1 0,-1 0 0,1 0 0,0 0 0,0 0 0,0 0 0,1 0-1,33 1 582,-26-1-389,299 0 3404,-306 0-3654,0 0 0,0 0 0,0 0 0,0 0 0,0-1 0,0 1 0,0 0 0,0-1 1,-1 1-1,1-1 0,0 0 0,0 0 0,0 1 0,-1-1 0,1 0 0,0-1 0,-1 1 1,1 0-1,1-2 0,-1 0-25,-1 1 0,0 0 0,0-1 0,0 1 0,0-1 0,0 1-1,-1-1 1,1 0 0,-1 1 0,1-1 0,-1 0 0,0 1 0,0-4 0,-1 5 70,1 0-1,0 0 1,0 1-1,-1-1 1,1 0-1,0 0 1,-1 0-1,1 1 1,-1-1-1,1 0 1,-1 1-1,1-1 0,-1 0 1,1 1-1,-1-1 1,0 0-1,0 1 1,1-1-1,-1 1 1,0 0-1,0-1 1,1 1-1,-1-1 1,0 1-1,0 0 1,0 0-1,0-1 1,1 1-1,-1 0 1,0 0-1,-1 0 1,-34-1 233,29 1-162,-7 0 42,8-1-55,-1 0 1,1 1 0,-1 0 0,0 1-1,1 0 1,-1 0 0,1 0 0,0 0 0,-1 1-1,1 0 1,0 1 0,0-1 0,0 1-1,0 0 1,-6 5 0,-5 9-28,0 0 1,1 1-1,1 1 1,1 0 0,1 1-1,-20 39 1,-31 45-154,60-99 97,1-1 1,-1 1 0,-1-1 0,1 0 0,-1-1-1,1 1 1,-1-1 0,-10 6 0,14-8 21,0-1 0,-1 1 1,1-1-1,0 0 0,0 1 0,-1-1 0,1 0 0,0 0 1,0 0-1,-1 0 0,1 0 0,0 0 0,0 0 1,-1 0-1,1 0 0,0-1 0,0 1 0,-3-1 1,3 0 2,0 0 1,0-1-1,-1 1 1,1 0-1,0 0 1,0-1-1,0 1 1,0 0-1,1-1 1,-1 1-1,0-1 1,0 1-1,1-1 1,-1 1-1,1-1 1,0 0-1,-1 1 1,1-4-1,-3-11-21,2 0-1,0 0 0,0-1 0,2 1 0,0-1 0,1 1 0,1 0 1,0 0-1,1 0 0,0 0 0,2 1 0,0 0 0,15-29 0,15-11-638,71-83 0,56-41-1389,-78 87 1212,-57 60 706,-16 17 137,1 1 0,1 0 0,21-17 0,-34 30 23,-1 1 1,1-1-1,-1 1 0,1 0 1,-1-1-1,1 1 0,-1 0 0,1 0 1,0 0-1,-1-1 0,1 1 1,-1 0-1,1 0 0,0 0 0,-1 0 1,1 0-1,-1 0 0,1 0 0,0 0 1,-1 0-1,1 0 0,-1 0 1,1 0-1,-1 1 0,1-1 0,0 0 1,-1 0-1,1 1 0,-1-1 1,1 0-1,-1 1 0,1-1 0,-1 0 1,1 1-1,-1-1 0,0 1 1,1-1-1,-1 1 0,1-1 0,-1 1 1,0-1-1,0 1 0,1-1 0,-1 1 1,0-1-1,0 1 0,0 0 1,1-1-1,-1 1 0,0-1 0,0 1 1,0 0-1,0-1 0,0 1 1,0 0-1,3 45 849,-3-36-720,1 26 254,-2-22-306,2 0 1,0 0-1,4 22 0,-4-32-102,0-1-1,0 1 0,0 0 1,1-1-1,0 1 0,-1-1 0,1 1 1,1-1-1,-1 0 0,0 0 1,1 0-1,-1 0 0,1 0 1,0 0-1,0-1 0,0 0 0,5 4 1,17 6 662,40 14 0,20 10 166,-76-32-815,-1 1 0,0 0 0,0 0 0,0 1-1,-1 0 1,0 1 0,8 9 0,-13-14-35,0 1-1,0 0 1,0 0 0,-1 1-1,1-1 1,-1 0 0,0 0-1,0 1 1,0-1-1,0 1 1,0-1 0,-1 0-1,0 1 1,0-1 0,0 1-1,0 0 1,0-1 0,-2 5-1,1-2-11,0-1 0,-1 0 0,0 1 0,0-1 0,0 0-1,-1 0 1,0-1 0,0 1 0,0 0 0,0-1 0,-5 5 0,-20 17-152,-2 0-1,0-2 1,-1-1 0,-2-2 0,-49 25 0,71-41 34,0 0 1,0-1 0,-1-1-1,1 0 1,-1 0 0,1-1-1,-18 0 1,27-2 51,0 0 1,0 0-1,0 0 1,0 0-1,-1 0 0,1-1 1,0 1-1,0-1 1,0 0-1,1 0 0,-1 1 1,0-1-1,0 0 1,0 0-1,1-1 0,-1 1 1,0 0-1,1-1 1,-1 1-1,1-1 0,-1 1 1,1-1-1,0 0 1,0 1-1,0-1 0,0 0 1,0 0-1,0 0 1,0 0-1,1 0 0,-1 0 1,1 0-1,-1-3 1,-1-8-628,0 0 1,2-1-1,-1 1 1,3-18-1,-1 6-113,-2 7 295,1 14 658,0 1 0,0 0-1,0-1 1,0 1 0,0-1 0,1 1-1,-1 0 1,3-6 0,-3 8 19,1 0 0,0 0 0,0 0 1,0 0-1,0 0 0,0 0 0,0 1 1,0-1-1,0 0 0,0 0 0,1 1 1,-1-1-1,0 1 0,0-1 0,1 1 1,-1 0-1,0-1 0,1 1 0,-1 0 1,0 0-1,1 0 0,-1 0 0,0 0 1,3 0-1,3 1 164,-1 0 0,1 0 0,-1 1 1,0 0-1,1 0 0,-1 0 0,0 1 1,0 0-1,-1 0 0,8 5 0,-5-3-151,0 0-1,1-1 1,-1 0 0,1-1-1,16 5 1,-9-6-489,0 0 1,0-1-1,0-1 1,0-1-1,20-2 1,12-12-3989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0.5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450 1 3153,'0'0'9087,"-10"30"-7983,-34 103-660,36-111-534,-1 0 0,-1-1 0,-1 0-1,0-1 1,-2 0 0,-1-1 0,-15 18 0,10-14-308,-21 22-772,-2-1-1,-81 63 0,85-75 1201,54-32-423,9-8 321,-1 0 0,0-2-1,42-24 1,-42 21 31,-1 1-1,2 1 1,-1 1-1,34-8 1,-57 18 46,-1 0 1,0-1 0,0 1-1,1 0 1,-1 0-1,0 0 1,1 0-1,-1 0 1,0 0 0,1 0-1,-1 0 1,0 0-1,1 0 1,-1 0 0,0 0-1,1 0 1,-1 0-1,0 0 1,1 0-1,-1 0 1,0 0 0,1 1-1,-1-1 1,0 0-1,1 0 1,-1 0 0,0 0-1,0 1 1,1-1-1,-1 0 1,0 0 0,0 1-1,0-1 1,1 0-1,-1 0 1,0 1-1,0-1 1,0 0 0,0 1-1,1-1 1,-1 0-1,0 1 1,0-1 0,0 0-1,0 1 1,0-1-1,0 0 1,0 1-1,0-1 1,-6 19 314,-5-2-188,0 0 0,-1-1 0,-27 26 0,1 0-58,14-14-63,12-14-45,0 0 0,1 1 0,-18 31 0,29-46 5,0 0-1,0 1 1,1-1 0,-1 0-1,0 1 1,0-1 0,0 0-1,0 0 1,1 1 0,-1-1-1,0 0 1,0 0 0,0 0-1,1 1 1,-1-1 0,0 0-1,0 0 1,1 0-1,-1 0 1,0 1 0,1-1-1,-1 0 1,0 0 0,1 0-1,-1 0 1,0 0 0,0 0-1,1 0 1,-1 0 0,0 0-1,1 0 1,-1 0 0,0 0-1,1 0 1,-1 0 0,1 0-1,16 0 139,-16 0-190,108-7 371,-109 8-289,1-1 1,-1 1-1,1 0 0,-1 0 1,1-1-1,-1 1 0,1 0 1,-1 0-1,1 0 1,-1 0-1,0-1 0,0 1 1,0 0-1,1 0 0,-1 0 1,0 0-1,0 0 1,0 0-1,0 0 0,0 0 1,-1 0-1,1 0 0,0 1 1,-1 3-7,1 0-35,-1 0 1,0 0-1,0 0 1,0 0-1,-1-1 1,0 1-1,0 0 1,0-1-1,-1 1 1,1-1-1,-1 0 1,0 1 0,0-1-1,-4 3 1,-10 11-663,-32 26 0,39-36 408,-30 23 8,-56 32-1,66-44 1472,19-11 342,19-9 1,21-12-834,36-27-1260,-2-2 0,60-54 0,-66 51-369,163-132-2224,-217 175 3168,1-3 135,1 1 0,0 0 1,0 1-1,0-1 1,1 1-1,-1 0 0,1 0 1,-1 1-1,1 0 1,0 0-1,0 0 0,12-1 1,-17 3-58,0 0 0,-1 1 1,1-1-1,0 0 0,0 1 0,-1-1 1,1 1-1,0-1 0,-1 1 0,1 0 1,-1-1-1,1 1 0,-1 0 0,1-1 1,-1 1-1,1 0 0,-1 0 0,1-1 1,-1 1-1,0 0 0,0 0 1,1 0-1,-1-1 0,0 1 0,0 0 1,0 1-1,5 33 778,-4-21-367,4 11-22,14 36 0,1 4-3081,-20-65 2443,1 1 1,-1 0 0,0-1 0,0 1-1,0-1 1,0 1 0,1-1 0,-1 1-1,0 0 1,0-1 0,0 1 0,0-1 0,0 1-1,-1 0 1,1-1 0,0 1 0,0-1-1,0 1 1,0 0 0,-1-1 0,1 1-1,0-1 1,0 1 0,-1-1 0,1 1-1,0-1 1,-1 1 0,0 0 0,-17 1-3117,13-2 3397,-30 0-829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0.8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319 0 2064,'0'0'4631,"0"35"-2209,3 114-430,0-113-1050,2 0-1,12 46 1,-11-61-1075,-2 1 0,0-1 0,0 39 0,-4-59 27,-1-1 0,1 1 1,-1-1-1,0 1 1,1-1-1,-1 1 0,0-1 1,0 1-1,1-1 1,-1 0-1,0 1 0,0-1 1,1 0-1,-1 0 1,0 1-1,0-1 0,0 0 1,0 0-1,0 0 1,1 0-1,-1 0 0,0 0 1,0 0-1,0 0 1,0-1-1,0 1 0,1 0 1,-2-1-1,0 1-246,-3-1 42,0-1 0,1 1 0,-1-1 0,1 0-1,-1 0 1,1 0 0,0 0 0,0-1-1,0 0 1,0 0 0,0 0 0,-6-7-1,-41-52-1673,22 23 1380,19 28 573,-8-10 160,-36-32-1,49 49 82,0-1 0,0 2 0,0-1 0,-1 1 0,1 0 0,-1 0-1,0 0 1,1 1 0,-1 0 0,0 0 0,-1 0 0,1 1 0,-10-1 0,15 2-167,0 0 0,0 0 0,0 0 0,-1 0 1,1 1-1,0-1 0,0 0 0,0 1 0,0-1 0,0 1 1,0-1-1,0 1 0,0 0 0,1-1 0,-1 1 1,0 0-1,0-1 0,0 1 0,1 0 0,-1 0 0,0 0 1,1 0-1,-1 0 0,1 0 0,-1 0 0,1 0 0,-1 0 1,1 0-1,0 0 0,0 0 0,-1 2 0,-1 40 230,2-31-150,0 53-180,0-63-318,2-9-301,-1 1 724,1 0-1,0 0 1,0 0-1,0 0 1,1 1 0,0-1-1,0 1 1,1-1-1,-1 1 1,1 0-1,0 1 1,0-1 0,1 1-1,-1-1 1,1 1-1,0 1 1,0-1-1,1 1 1,-1 0 0,7-3-1,67-25 491,-42 18-1345,-2-1 1,0-2-1,47-30 1,-29 7-4137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1.5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401 1 2377,'0'0'9858,"-19"33"-8351,-65 111-391,0 19-144,8-18-964,-61 62-4313,147-202 1,-6-5 3766,13-2 71,0-1 0,22-7 0,-22 5 462,1 1 0,28-3-1,-44 7 67,-1 0-1,0 0 0,1 0 0,-1 0 0,1 1 0,-1-1 0,0 0 0,1 0 0,-1 1 0,1-1 0,-1 1 0,0 0 1,0-1-1,1 1 0,-1 0 0,0-1 0,0 1 0,0 0 0,0 0 0,0 0 0,0 0 0,0 0 0,0 1 0,0-1 0,0 0 1,-1 0-1,1 0 0,0 1 0,-1-1 0,1 0 0,-1 1 0,0-1 0,1 0 0,-1 1 0,0 1 0,1 7 272,0 1 0,0-1 0,-2 1 0,0 11 0,-1 4 258,1-3-51,-2 0 0,0-1 0,-1 1-1,-10 28 1,6-21 256,-9 54 0,19-67-739,-2-17-64,1 0 0,-1 0 0,0 0 0,0 0 0,1 1 0,-1-1 0,0 0-1,1 0 1,-1 0 0,0 0 0,0 0 0,1 0 0,-1 0 0,0 0 0,0 0 0,1-1 0,-1 1 0,0 0-1,1 0 1,-1 0 0,0 0 0,0 0 0,1 0 0,-1 0 0,0-1 0,0 1 0,0 0 0,1 0-1,-1 0 1,0-1 0,0 1 0,1 0 0,16-26-296,-4-8-358,-2 0 0,8-42 0,-1 3-1011,55-236-5338,-59 242 5221,15-71 794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1.9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0 1 1912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6169,'0'0'7723,"9"-4"-7553,-7 3-162,1-1 4,-1 1-1,0 0 1,1 0 0,-1 0-1,1 0 1,-1 0 0,1 0-1,0 1 1,-1-1 0,1 1-1,0 0 1,-1 0-1,1 0 1,0 0 0,-1 0-1,1 0 1,0 1 0,-1 0-1,1-1 1,-1 1 0,1 0-1,-1 0 1,1 0 0,-1 0-1,0 1 1,1-1 0,-1 1-1,0 0 1,0-1-1,3 5 1,9 11 209,-1 2 1,-1 0-1,-1 0 1,-1 1-1,9 24 0,-10-23 4,1 1-1,1-2 0,1 1 1,19 25-1,-28-42-195,0-1 1,1 0-1,-1 0 1,1 0-1,0 0 1,0-1-1,0 0 1,0 1-1,0-1 0,0-1 1,1 1-1,-1-1 1,0 1-1,1-1 1,0 0-1,-1-1 1,1 1-1,-1-1 1,1 0-1,0 0 0,8-2 1,-5 1-4,0-1-1,-1 0 1,1 0 0,0-1 0,-1 0 0,0 0-1,0-1 1,0 0 0,0 0 0,-1-1 0,11-8-1,4-8-21,-1-1-1,0-1 1,-2 0-1,0-2 1,17-33-1,-26 41-96,0 0 0,-2-1 0,0 0 0,-1 0 0,-1-1 0,0 1 0,-2-1 0,0 0 0,0-24 0,-3 34 43,0-9-1087,-1 18 1025,1 0 0,0-1-1,0 1 1,0-1 0,-1 1 0,1-1-1,0 1 1,-1 0 0,1-1 0,0 1-1,-1 0 1,1-1 0,0 1 0,-1 0-1,1 0 1,0-1 0,-1 1 0,1 0 0,-1 0-1,1 0 1,-1-1 0,1 1 0,-1 0-1,1 0 1,-1 0 0,1 0 0,-1 0-1,1 0 1,0 0 0,-1 0 0,-12 0-4357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2.2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53 177 1912,'160'-154'2536,"-135"132"-956,-27 27-126,-20 28 363,2 0-1,-29 71 1,31-59-2240,3 1-1,2 1 1,2 0-1,-5 49 0,14-59-1311,20-36 564,-4-3 1246,1 0-1,17-6 1,-17 5 82,0-1-1,0 2 1,18-1 0,-30 26-103,-4-16-52,0-1 0,0 0 1,0 0-1,-1 0 0,0 1 1,0-2-1,-1 1 1,1 0-1,-1 0 0,0-1 1,-6 7-1,-9 12 13,-24 25 1,15-18-14,-1 2-2,12-16 3,1 0 0,1 1 0,1 0 1,-13 26-1,25-35-25,13-11 21,-2-2 14,0 0-1,-1-1 1,0 0-1,0 0 0,0-1 1,8-7-1,55-50 10,-36 31-11,-15 13-287,18-16 892,85-58 0,-110 84-953,0 1 1,1 1 0,-1 0 0,1 1-1,1 1 1,-1 0 0,1 1 0,0 1-1,0 0 1,29-1 0,-54 6-3549,-4 4 2691,1 0 613,-29 5 77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2.5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295 1 296,'0'0'5569,"-39"29"-3852,-123 98 190,153-120-1647,0 0 0,1 2 1,0-1-1,1 1 0,-11 15 1,15-20-105,1 1 0,0-1 0,1 1 0,-1 0 1,1 0-1,0 0 0,-1 8 0,-1 4 167,-4 29 416,-1 56 0,6-3-4599,4-114 3287,0 0 0,1 0 0,0 0 0,2 0-1,0 0 1,13-26 0,-2-1 104,-4 12 302,1 0-1,26-43 1,-33 63 179,0 1-1,0 0 1,1 0 0,0 1-1,1 0 1,0 0 0,0 0 0,1 1-1,-1 1 1,2-1 0,11-5-1,-17 10 39,1 0-1,0 0 0,0 1 0,0 0 0,0 0 0,0 0 0,0 0 0,0 1 0,0 0 0,7 0 0,-10 0 5,1 1 0,-1-1 0,0 1 0,0-1 0,0 1 0,0 0 0,0 0-1,0 0 1,0 0 0,-1 0 0,1 0 0,0 0 0,-1 1 0,1-1 0,0 1 0,-1-1 0,0 1 0,1 0 0,-1-1 0,0 1 0,0 0 0,0 0-1,0 0 1,0 0 0,1 3 0,4 22 521,-2 1-1,-1 0 1,0-1-1,-2 1 1,-3 29-1,1-5 888,1-49-1368,-1 0 0,1 0 0,1 0 0,-1 0 0,0 0 0,1 1 0,0-1 0,-1 0 1,1 0-1,1 0 0,-1 0 0,0-1 0,3 6 0,-2-7-68,0 1 1,0-1-1,0 1 0,0-1 1,0 0-1,0 0 1,0 0-1,0 0 1,0 0-1,1 0 1,-1-1-1,0 1 1,1-1-1,-1 1 1,0-1-1,1 0 0,-1 0 1,4 0-1,-4 0-28,1 0 0,-1 0 0,1-1-1,-1 1 1,1-1 0,-1 1 0,0-1 0,1 0-1,-1 1 1,0-1 0,0 0 0,1-1-1,-1 1 1,3-2 0,20-19-758,-1-1-1,0-1 1,28-39-1,2-16-3735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2.9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 32 3265,'0'0'9646,"-12"35"-8515,-35 114-385,43-139-779,1 1-1,1-1 0,0 1 0,0-1 0,1 1 0,0 0 0,1 0 0,1 13 0,1 4-831,-2-23 679,-2 23-2968,2-27 3106,0-1 0,0 1 0,0-1 0,-1 1 0,1-1-1,0 0 1,0 1 0,0-1 0,-1 1 0,1-1 0,0 0 0,-1 1 0,1-1 0,0 0-1,-1 1 1,1-1 0,0 0 0,-1 1 0,1-1 0,0 0 0,-1 0 0,1 1 0,-1-1-1,1 0 1,-1 0 0,1 0 0,-1 0 0,1 0 0,0 0 0,-1 0 0,1 0 0,-1 0-1,1 0 1,-1 0 0,1 0 0,-1 0 0,1 0 0,-1 0 0,1 0 0,-1 0-1,1 0 1,0-1 0,-1 1 0,1 0 0,-1 0 0,1-1 0,0 1 0,-1 0 0,1 0-1,-1-2 1,0 2 39,0-1-1,0-1 1,0 1-1,1 0 1,-1 0-1,0 0 1,0 0 0,1-1-1,-1 1 1,1 0-1,-1 0 1,1-1-1,0 1 1,0 0-1,-1-1 1,1 1-1,0-3 1,1-30 70,0 20-30,-1 9-6,0-1 0,1 1 0,-1 0 0,1-1 0,1 1 1,-1 0-1,1 0 0,0 0 0,0 0 0,0 0 0,1 0 0,0 1 1,0-1-1,0 1 0,0 0 0,7-7 0,4-1 33,0 1 0,1 0 0,25-14 0,-30 19-56,46-27 11,92-39 1,-117 60 72,0 0 1,1 3 0,0 0 0,62-7-1,-43 15 1457,-50 2-1467,-1 0 0,1-1 0,0 1 0,-1 0 0,1 0 0,-1-1 0,1 1 0,-1 0 0,1 0 0,-1 0 0,1 0 0,-1 0 0,0 0 0,0 0 0,1 0 0,-1 0 0,0-1 0,0 1 0,0 0 0,0 0 0,0 0-1,0 0 1,0 0 0,-1 0 0,1 0 0,-1 2 0,1 1 227,0 3-172,-1 1-1,-1-1 1,1 0 0,-1 0-1,0 0 1,-1-1 0,0 1-1,0 0 1,0-1 0,-1 0-1,0 0 1,-6 8 0,-11 12 22,-35 32 1,32-34-61,19-18-183,-13 12 118,0 0 1,-31 23 0,43-37-470,-1 0-1,0 0 1,0 0 0,0-1 0,-1 0 0,1 0 0,-1 0 0,1-1 0,-1-1 0,0 1 0,0-1 0,-10 0 0,-12-1-4067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3.2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8290,'0'0'5185,"9"209"-1360,-9-99-233,4 10-1471,0 8-1217,0 3-784,0-4-120,-4 11-2616,0-31-4882,0-36-2808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5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306 53 1800,'1'2'21503,"-4"15"-21113,-11 2-303,0-1 1,0-1-1,-18 17 0,-17 18-67,10-2-196,-59 95 0,83-117-3123,-13 35 0,57-68-2988,13-4 6292,-40 9 83,-1 0 1,0 0 0,1 0-1,-1 0 1,0 0-1,1 0 1,-1 0-1,0 1 1,1-1 0,-1 1-1,0-1 1,0 1-1,1-1 1,-1 1 0,0 0-1,0 0 1,0-1-1,0 1 1,0 0-1,0 0 1,0 0 0,0 0-1,0 0 1,0 1-1,-1-1 1,2 2-1,4 16 614,-1-1 0,-1 1-1,-1 0 1,-1 0-1,0 0 1,-2 33-1,1-4-302,-1-47-401,0 17-122,1 0-1,0 0 1,2 0 0,0-1-1,1 1 1,8 21-1,-12-38 99,0-1 0,0 0-1,0 0 1,0 0 0,0 0 0,0 1-1,0-1 1,0 0 0,0 0-1,0 0 1,0 1 0,0-1-1,0 0 1,0 0 0,0 0-1,1 0 1,-1 1 0,0-1-1,0 0 1,0 0 0,0 0 0,0 0-1,0 0 1,1 0 0,-1 1-1,0-1 1,0 0 0,0 0-1,0 0 1,0 0 0,1 0-1,-1 0 1,0 0 0,0 0-1,0 0 1,1 0 0,-1 0 0,0 0-1,0 0 1,0 0 0,0 0-1,1 0 1,-1 0 0,0 0-1,0 0 1,0 0 0,1 0-1,-1 0 1,0 0 0,0 0-1,0 0 1,0 0 0,1 0 0,-1 0-1,0 0 1,0-1 0,0 1-1,0 0 1,0 0 0,0 0-1,1 0 1,-1 0 0,0-1-1,0 1 1,0 0 0,0 0-1,0 0 1,5-17-372,1-12 102,5-31-490,3 0-1,23-61 1,-31 105 638,0 0 0,2 0 0,0 1 0,0 0 0,1 0 0,1 1 0,0 1 0,1 0 0,1 0 0,0 1 0,1 0 0,20-15 0,-23 23 170,-1-1 1,1 1-1,0 1 1,0 0-1,0 0 1,0 1 0,0 0-1,1 1 1,-1 0-1,1 1 1,15 1-1,-26-1-20,3 0 88,1 0 1,-1 0-1,1 1 1,-1-1-1,1 1 1,-1 0 0,0 0-1,1 0 1,-1 0-1,0 1 1,0-1-1,0 1 1,0 0-1,0 0 1,0 0 0,3 3-1,-2-1 51,-1 0-1,0 1 1,0-1-1,0 0 1,0 1-1,-1 0 1,0-1 0,0 1-1,0 0 1,1 6-1,1 11 341,-1 1-1,0 0 0,-2 0 1,-2 26-1,1-22-178,0-1-180,-1 1 0,-1-1-1,-1 0 1,-7 27 0,8-45-227,0-1-1,-1 1 1,1-1 0,-2 0-1,1 0 1,-1 0 0,0 0-1,0 0 1,-1-1 0,0 0-1,0 0 1,0 0 0,-1 0-1,0-1 1,0 0 0,0-1-1,-1 1 1,-7 3 0,8-5 50,0-1 1,0 0 0,0 0 0,0-1 0,0 1-1,0-2 1,0 1 0,0 0 0,0-1 0,0 0 0,0-1-1,-1 0 1,1 0 0,0 0 0,0 0 0,0-1-1,1 0 1,-1 0 0,0-1 0,1 1 0,-1-1-1,1-1 1,0 1 0,0-1 0,0 1 0,0-2-1,1 1 1,0 0 0,0-1 0,0 0 0,0 0-1,-3-6 1,4 4 12,0 0 1,1 1-1,-1-2 0,1 1 0,1 0 0,0 0 0,0-1 0,0 1 1,1 0-1,0-1 0,0 1 0,1 0 0,0-1 0,0 1 1,1 0-1,-1 0 0,2 0 0,-1 0 0,1 0 0,0 0 0,1 1 1,-1-1-1,1 1 0,1 0 0,-1 0 0,1 0 0,0 1 1,6-6-1,-1 3 20,-1 1 0,1 0 1,0 1-1,1 0 0,-1 1 1,1 0-1,0 0 1,1 1-1,-1 1 0,1 0 1,-1 1-1,22-3 0,-32 6 38,0-1 0,-1 0 0,1 0-1,0 0 1,0 0 0,-1 1 0,1-1 0,0 0-1,-1 0 1,1 1 0,0-1 0,-1 1 0,1-1-1,0 1 1,-1-1 0,1 1 0,-1-1 0,1 1-1,-1-1 1,1 1 0,-1 0 0,0-1 0,1 1-1,-1 0 1,0-1 0,1 2 0,4 27 400,-5-23-355,0-1 0,0 1 0,-1 0 0,0-1-1,0 1 1,0-1 0,-5 11 0,5-13-44,2-26-389,1 1-1,0-1 1,2 1-1,9-32 0,36-82-1067,-21 63 1113,-10 21 234,27-69 220,-40 110 20,1 0 0,0 1 0,0 0 0,1 0 0,0 1 0,1 0 0,0 0 0,13-11-1,-17 17-47,2-1-1,-1 1 0,0 1 0,0-1 1,1 1-1,-1 0 0,1 0 0,0 0 1,0 1-1,-1 0 0,1 0 0,0 0 1,0 1-1,11 1 0,-15-1-64,-1 0 0,1 1 0,0-1 0,-1 1 0,1-1-1,0 1 1,-1 0 0,1 0 0,-1 0 0,0 0 0,1 0 0,-1 0 0,0 0-1,1 0 1,-1 1 0,0-1 0,0 0 0,0 1 0,0-1 0,0 1 0,0-1 0,-1 1-1,1-1 1,0 1 0,-1 0 0,1 2 0,2 7 92,-1-1 1,0 0-1,0 14 1,-2-18-57,0 175 1704,-3-74-1093,4-102-679,0 0-1,0 0 1,0 0-1,1-1 1,0 1-1,0-1 1,0 1-1,0-1 1,1 0-1,0 0 0,-1 0 1,1 0-1,1 0 1,-1-1-1,1 1 1,4 3-1,-1-1-1,-1 1 0,0 0 0,0 0 1,4 8-1,-5-7 0,-1 1 0,0 0 1,-1 0-1,0 0 1,0 0-1,-1 1 1,-1-1-1,1 1 0,-1-1 1,-1 1-1,0-1 1,0 1-1,-1-1 1,0 1-1,-1-1 0,0 1 1,0-1-1,-1 0 1,0 0-1,-1 0 1,0 0-1,0 0 0,-1-1 1,0 0-1,0 0 1,-1 0-1,-13 12 1,8-7-134,-2-2 0,1 0 1,-1 0-1,-1-1 1,0-1-1,-1 0 1,0-1-1,0 0 1,0-1-1,-1-1 0,0-1 1,0 0-1,-1-1 1,-29 3-1,43-6 25,0-1 1,1 0-1,-1 0 0,0 0 0,1-1 0,-1 1 1,0-1-1,1 1 0,-1-1 0,1 0 0,-1 0 1,1 0-1,-1 0 0,1 0 0,0-1 0,0 1 1,-1-1-1,1 1 0,0-1 0,0 0 0,1 0 1,-1 0-1,0 0 0,1 0 0,-1 0 0,1 0 1,-1-1-1,1 1 0,0 0 0,0-1 0,-1-4 1,-1-6-342,1 0 0,1 0 0,0 0 0,0-1 0,2-16 0,0 4 423,-1 12-98,-1 8 227,1-1 0,0 1 1,1 0-1,-1-1 0,1 1 0,4-12 0,-4 16-45,0 0 1,0 0-1,0 0 0,0 1 0,1-1 0,-1 0 1,1 1-1,-1-1 0,1 1 0,0-1 1,-1 1-1,1 0 0,0 0 0,0 0 0,0 0 1,0 0-1,0 0 0,0 0 0,0 1 1,0-1-1,0 1 0,0-1 0,1 1 0,3 0 1,183-3 862,-68 4-4307,-60-4-2164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5.8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0 301 1888,'0'0'10087,"47"-31"-9183,152-94-483,-173 108-413,1 2 0,1 0 0,0 2 0,40-12 0,-1 1-4123,-66 23 3963,0 1 1,-1-1 0,1 0 0,0 1-1,0-1 1,-1 0 0,1 1-1,-1-1 1,1 0 0,0 1 0,-1-1-1,1 0 1,-1 0 0,0 0 0,1 0-1,-1 0 1,0 1 0,1-1-1,-1 0 1,0 0 0,0 0 0,0-2-1,0 3 226,0-1 0,0 1 0,0-1 0,0 0 0,0 1 0,0-1 0,0 1 0,0-1 0,0 0 0,0 1 0,0-1 0,-1 1 0,1-1 0,0 0 0,-1 1 0,1-1 0,0 1 0,-1-1 0,1 1 0,0-1 0,-1 1 0,1 0 0,-1-1 0,1 1 0,-1-1 0,1 1 0,-1 0 0,1-1 0,-1 1 0,1 0 0,-1 0 0,0 0 0,1-1 0,-2 1 0,-2 0 189,0 0 0,0 0-1,0 1 1,0 0 0,0-1 0,0 1-1,1 0 1,-1 1 0,0-1 0,0 1-1,1 0 1,-1 0 0,1 0 0,0 0-1,-1 0 1,1 1 0,0 0 0,0-1-1,1 1 1,-1 0 0,1 1 0,-4 4-1,-7 11 646,1 1-1,-17 39 0,21-41-249,-19 45-186,3 2 0,2 0-1,4 2 1,-15 101-1,27-93-2943,5-48-3514,1-64 1994,0-23-41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6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516 0 960,'0'0'9053,"27"18"-8477,79 59-287,-104-76-283,0 0 0,0 1 1,-1-1-1,1 1 0,-1-1 0,1 1 0,-1-1 0,0 1 0,1 0 0,-1 0 0,0 0 0,0 0 0,0 0 0,0 0 1,-1 0-1,1 0 0,-1 0 0,1 0 0,-1 0 0,1 0 0,-1 1 0,0-1 0,0 0 0,0 0 0,-1 3 0,-1-1-1,1-1 0,-1 0 1,0 1-1,0-1 0,0 0 0,0 0 0,-1-1 0,1 1 0,-6 4 0,1 0 4,-19 19-289,-1-1 1,-1-1-1,-1-1 0,-1-2 1,0-1-1,-2-1 1,-45 19-1,72-36 138,1 0 0,-1-1 0,1 0 0,-1 0 0,0 0 0,0 0 0,-5 0 0,10-3 22,-1 1 0,1-1 0,-1 0 0,1 1 0,0-1 0,0 1 0,0-1 0,0 1 0,0-1 0,0 0 0,1-1 0,-1 1 141,1-1 0,0 1 1,0 0-1,0 0 1,0-1-1,0 1 1,1 0-1,-1 0 0,0 0 1,1 1-1,0-1 1,-1 0-1,1 0 0,0 1 1,0-1-1,0 1 1,0 0-1,0 0 0,0-1 1,4 0-1,50-18 1008,-51 18-919,14-3 94,0 1 1,1 0-1,-1 2 0,31-1 1,-50 3-233,1 0 0,-1 0 0,1 0 0,-1 0 0,1 0 0,-1 0 1,0 0-1,1 1 0,-1-1 0,1 0 0,-1 0 0,1 0 0,-1 0 0,0 1 1,1-1-1,-1 0 0,1 0 0,-1 1 0,0-1 0,1 0 0,-1 1 1,0-1-1,1 0 0,-1 1 0,0-1 0,0 0 0,1 1 0,-1-1 1,0 1-1,0-1 0,0 0 0,1 1 0,-1-1 0,0 1 0,0 0 0,-2 18-780,1-13 698,-1 0-16,1 0 1,-1 0 0,-1 0-1,1 0 1,-1 0 0,0 0-1,0 0 1,-1-1 0,0 0-1,-4 5 1,-51 48-949,35-37 593,-167 142-990,14-14 2879,169-141-1182,-29 28 715,35-35-861,1 1 0,0-1 0,-1 1 0,1-1 0,0 1 0,0 0 0,0-1 0,0 1 0,0 0 0,0 0 0,0 0-1,1 0 1,-1 0 0,1 0 0,-1 0 0,1 0 0,0 0 0,0 3 0,10-2 598,5-4-354,1 0 1,-2-1-1,1 0 1,0-2-1,0 1 1,22-10-1,-6-1 56,-2 0-1,33-22 1,4-6-64,-3-2 1,61-56-1,-92 70-2339,29-35 0,-49 49-175,-12 15 2089,0 1-1,1 0 0,-1-1 1,0 1-1,0 0 0,0-1 0,1 1 1,-1 0-1,0-1 0,0 1 1,0 0-1,0-1 0,1 1 1,-1-1-1,0 1 0,0 0 1,0-1-1,0 1 0,0-1 1,0 1-1,0 0 0,0-1 1,0 1-1,0-1 0,-1 1 0,1 0 1,0-1-1,0 1 0,0-1 1,0 1-1,-1 0 0,1-1 1,0 1-1,0 0 0,-1-1 1,1 1-1,0 0 0,0 0 1,-1-1-1,0 1 0,-23-2-846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6.8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282 0 272,'0'0'6975,"19"15"-6522,59 47-266,-45-41-166,-16-19-542,-9-3-331,-7 1 774,0-1 0,0 1 0,-1-1 0,1 0 0,0 1 0,0-1 0,-1 0 0,1 1 0,0-1 0,-1 0 0,1 0 0,-1 0 0,1 0 0,-1 0 1,0 1-1,1-1 0,-1 0 0,0 0 0,1 0 0,-1 0 0,0 0 0,0-2 0,4-22-803,-1-1 1234,-4 35 2241,-1 32-954,-2 357 6657,0-31-5601,4-344-2649,0-14-42,0 0-1,0-1 0,0 1 0,-1 0 1,0-1-1,-1 1 0,0 0 0,0-1 1,-7 15-1,7-21-147,1-1-1,-1 0 1,0 0 0,0 0 0,0 0 0,0 0 0,0 0-1,0 0 1,0-1 0,0 1 0,-1-1 0,1 1-1,0-1 1,0 0 0,0 0 0,-1 0 0,1 0-1,0 0 1,0-1 0,0 1 0,0-1 0,-1 1-1,1-1 1,0 0 0,0 0 0,-2-1 0,0-1-194,0-1 1,0 1 0,1-1-1,-1 0 1,1 0 0,0 0-1,0-1 1,0 1 0,1-1-1,-1 0 1,1 0 0,-2-7-1,-3-9-992,-6-38 0,6-3-768,2-1 1,6-96-1,1 57 4809,-3 102-2581,1 0 0,-1 0 1,0 0-1,1-1 0,-1 1 0,1 0 1,-1 0-1,0 0 0,1 0 1,-1 0-1,0 0 0,1 0 0,-1 0 1,1 1-1,-1-1 0,0 0 1,1 0-1,-1 0 0,1 1 0,-1-1 1,1 0-1,-1 0 0,1 1 1,-2 0-1,-8 6 119,-1 1 1,1 0-1,1 0 1,0 1-1,-10 12 1,-42 58-61,34-43-122,-19 31-71,34-46-783,-2-1 1,-25 28-1,39-47 624,-1-1 0,1 1 0,-1-1 0,0 1 0,1-1 0,-1 1 0,0-1 0,1 1 0,-1-1 0,0 1 0,1-1 0,-1 0 0,0 0 0,0 1 0,1-1 0,-1 0 0,0 0 0,0 0 0,0 0 0,0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7.1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82 1864,'0'0'9242,"218"-11"-8017,-180 11-689,-13 0-536,-4 3-1329,-17-34-6544,-4-12 4208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7.5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 31 9338,'0'0'7174,"32"-7"-7196,97-16-874,-128 22 847,1 1-1,0 0 1,-1 0 0,1 0 0,0 0-1,-1 0 1,1 1 0,-1-1 0,1 0-1,0 1 1,-1-1 0,1 1 0,-1 0-1,1-1 1,1 2 0,-2-1 16,-1 0 0,1-1 0,-1 1 0,1 0 0,-1-1 0,1 1 0,-1 0 0,1 0 0,-1 0 0,0-1 1,1 1-1,-1 0 0,0 0 0,0 0 0,1 0 0,-1 0 0,0-1 0,0 1 0,0 2 0,-1 1-113,0 0 0,0 0 0,0 0-1,0 0 1,-1 0 0,1 0 0,-3 4 0,3-7 105,-8 13-518,0 0 0,-2-1 0,0 0-1,-23 21 1,14-14 41,-140 137-1355,157-154 1948,0 0 1,0 0-1,0 0 0,0 0 1,1 0-1,-1 0 1,1 1-1,0-1 1,0 1-1,0 0 1,0-1-1,1 1 1,0 0-1,-1 0 0,2 0 1,-1 0-1,0 0 1,0 6-1,2-9-28,-1-1 1,0 1-1,0-1 0,0 1 0,1 0 0,-1-1 0,0 1 0,1-1 0,-1 1 1,0-1-1,1 1 0,-1-1 0,1 1 0,-1-1 0,1 0 0,-1 1 1,1-1-1,-1 0 0,1 1 0,-1-1 0,1 0 0,-1 0 0,1 1 0,0-1 1,-1 0-1,1 0 0,-1 0 0,2 0 0,19 1 501,-13-2-209,9 1 69,-6 1-270,1 0 0,-1-2-1,0 1 1,1-1 0,-1-1 0,0 0-1,0-1 1,0 0 0,0 0-1,14-8 1,0-4-280,-1 0 1,0-2-1,26-25 0,-33 26-746,-1 0 0,-1-1 0,0-1 0,19-31-1,-25 30 59,-3 9 230,-9 29 765,-6 33 1174,3 0 0,-1 73 0,7-82-723,-1 8 99,2 0 0,13 82 1,-1-68-449,-3 0 1,3 103-1,-12-148-282,-1-7 52,0 1-1,0-1 1,-4 22 0,4-33-65,-1 0 0,1 0 1,-1 0-1,1 0 0,-1 0 1,0 0-1,0 0 0,0 0 1,0 0-1,0 0 0,0-1 1,0 1-1,0 0 0,-1-1 1,1 1-1,-1-1 0,1 1 1,-1-1-1,0 0 1,0 0-1,1 0 0,-1 0 1,0 0-1,0 0 0,0 0 1,0 0-1,0-1 0,-4 1 1,6 0-14,-1-1 1,1 0-1,-1 0 1,1 0-1,-1 0 1,1 0-1,-1 0 1,1 0-1,-1 0 1,1-1-1,-1 1 1,1 0-1,0 0 1,-1 0-1,1 0 1,-1-1 0,1 1-1,-1 0 1,1 0-1,0-1 1,-1 1-1,1 0 1,-1-1-1,1 1 1,0-1-1,-1 1 1,1 0-1,0-1 1,0 1-1,-1-1 1,1 1-1,0-1 1,0 1-1,0 0 1,0-1-1,-1 0 1,-3-16-1166,0 0 0,1 0 0,1-1 0,-1-28 0,2 19 118,-2-21-1059,-11-127-1004,9 144 3180,0 0 1,-2 0-1,-17-45 0,21 68 62,0 1-1,-1-1 1,1 1-1,-1 0 0,-1 0 1,-7-8-1,10 13 138,1 0 0,-1 0-1,0 0 1,0 1 0,0-1-1,-1 1 1,1 0 0,0-1-1,0 1 1,-1 0 0,1 0-1,-1 1 1,1-1 0,-1 0 0,1 1-1,-1 0 1,1-1 0,-1 1-1,0 0 1,1 0 0,-1 1-1,1-1 1,-3 1 0,3-1-163,1 1 0,-1 0 0,1-1 0,0 1 1,-1 0-1,1 0 0,0 0 0,0 0 0,0 0 1,0 0-1,0 0 0,0 0 0,0 0 0,0 0 1,0 1-1,0-1 0,1 0 0,-1 1 0,0-1 1,1 1-1,-1-1 0,1 0 0,-1 4 0,-4 41 517,4-33-414,-6 119-462,6-107-7709,1-62 7687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 1976,'0'0'4336,"0"-3"-3669,-8 29 347,1 1 1,1 0-1,-3 33 1,-1-30-353,-1-8-342,3 8-81,1 1 1,2-1-1,-3 51 1,6 97 21,3-99-217,-1-51-93,1 1 0,1-1 1,2 1-1,0-1 1,2 0-1,1-1 1,16 40-1,22 37-2095,81 138 0,-38-103-3028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7.9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1 311 320,'0'0'10448,"5"19"-9935,18 57-324,-22-74-252,0 0 0,-1-1-1,1 1 1,0 0-1,0 0 1,0-1-1,0 1 1,0-1-1,0 1 1,2 2-1,-2-4 8,-1 1 0,1-1 1,-1 0-1,1 1 0,-1-1 0,1 0 0,-1 0 0,1 1 0,0-1 0,-1 0 0,1 0 0,-1 0 1,1 0-1,-1 0 0,1 0 0,0 0 0,-1 0 0,1 0 0,-1 0 0,1 0 0,0-1 0,1 1-136,0-1 0,-1 0 0,1 0-1,-1 0 1,1 0 0,-1 0-1,0-1 1,1 1 0,-1 0-1,0-1 1,2-1 0,18-32-1837,28-62 0,5-9 2035,-45 92 301,1 0-1,0 1 0,1 0 1,0 0-1,1 1 1,0 1-1,1 0 0,1 0 1,-1 2-1,1-1 0,1 2 1,0 0-1,0 1 1,22-7-1,-3 8 564,-32 5-730,-1 1 0,1 0 0,-1-1 0,1 1 0,-1 0 0,1 0 0,-1 0 0,1 1 0,-1-1 0,1 0-1,-1 0 1,0 1 0,1-1 0,-1 1 0,1 0 0,-1-1 0,0 1 0,1 0 0,-1-1 0,0 1 0,1 1 0,2 11 587,-1 0 0,0 0 1,-1 0-1,0 1 0,-1-1 1,-1 0-1,-1 16 0,1-10-788,-1-16-49,1 1 0,0 0-1,-1 0 1,0-1 0,0 1 0,0 0-1,0-1 1,-1 1 0,1-1 0,-1 0-1,0 1 1,0-1 0,0 0 0,0 0-1,-1 0 1,-3 3 0,-4 4-370,-2-1-1,-23 16 1,17-13 321,-14 10-160,-95 60 41,115-76 116,0 0 0,0-1 0,0 0 0,-1-1 0,0 0 0,0-1 0,0 0 0,-25 1 0,37-4 101,0 0 0,0 0 1,0 1-1,0-1 0,0 0 0,0-1 0,0 1 1,0 0-1,0 0 0,1 0 0,-1 0 0,0-1 1,0 1-1,0 0 0,0-1 0,1 1 0,-1-1 1,0 1-1,0-1 0,1 1 0,-1-1 1,0 0-1,1 1 0,-1-1 0,0 0 0,1 1 1,-1-1-1,1 0 0,-1 0 0,1 0 0,0 1 1,-1-1-1,1 0 0,0 0 0,-1-1 0,-4-31-1805,1 0-1,2 0 0,2-42 0,0 63 1429,0-93-1240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8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1104,'0'0'10042,"17"198"-7641,4-98-161,4 9-391,-4 15-257,-4 7-856,-9-3-648,-4-1-88,-4 1-1896,-21-36-2241,-8-28-4281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9.2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0 1216,'0'0'14639,"37"20"-13880,111 67-869,-145-85 53,1 0 1,-1 1 0,0-1 0,0 1 0,-1-1-1,1 1 1,0 0 0,-1 0 0,0 0 0,0 0 0,0 1-1,0-1 1,0 0 0,2 8 0,-4-8-46,1 0 0,-1 0 0,0 0 1,0 0-1,0 0 0,-1 0 0,1 0 1,-1 0-1,0 0 0,-2 5 0,1 0-175,0-1 39,-1 0 0,0-1 0,-1 1 0,1-1-1,-1 0 1,0 0 0,-1 0 0,1 0 0,-1-1-1,-9 8 1,-7 5-812,-34 21-1,44-31 771,-93 52-919,33-21 921,62-31 256,9-8 22,0 0 0,0 0-1,0 0 1,0 0 0,0 0-1,0 0 1,0 0 0,0 0-1,0 0 1,0 1 0,0-1-1,0 0 1,0 0 0,0 0-1,0 0 1,0 0 0,0 0 0,0 0-1,0 1 1,0-1 0,0 0-1,0 0 1,0 0 0,0 0-1,0 0 1,0 0 0,0 0-1,0 0 1,0 1 0,0-1-1,0 0 1,0 0 0,0 0-1,0 0 1,0 0 0,0 0-1,1 0 1,-1 0 0,0 0-1,0 0 1,0 1 0,0-1-1,0 0 1,0 0 0,0 0-1,0 0 1,0 0 0,1 0 0,-1 0-1,0 0 1,0 0 0,0 0-1,0 0 1,0 0 0,0 0-1,0 0 1,1 0 0,-1 0-1,0 0 1,0 0 0,0 0-1,30 5 757,0-2-1,0-1 0,0-1 1,49-5-1,-56 3-806,-1-1-33,-17 1-95,0 0 1,0 0-1,0 1 1,0 0-1,1 0 1,-1 0-1,0 1 1,0-1-1,6 3 1,-11-3 143,1 1 0,0-1 1,-1 0-1,1 1 0,-1-1 1,1 1-1,-1-1 0,1 1 1,-1-1-1,0 1 0,1-1 1,-1 1-1,1 0 0,-1-1 1,0 1-1,0-1 0,1 1 1,-1 0-1,0-1 0,0 1 1,0 0-1,0-1 0,0 2 1,2 9-46,-1-1 0,-1 1 1,0-1-1,-1 1 1,1-1-1,-2 1 1,0-1-1,0 1 1,-6 15-1,1-8 144,-1 0 0,-1-1 0,-1 0 1,-16 22-1,9-17 168,12-17-121,1 0-1,-1 0 1,2 1-1,-1-1 1,0 1-1,1-1 1,0 1 0,0 0-1,1 1 1,0-1-1,0 0 1,-2 11-1,16-16 1127,-4-3-1106,-1 0 1,0-1-1,0 0 1,0 0-1,0-1 1,0 1-1,-1-1 1,0-1-1,1 1 1,7-9-1,9-5 24,152-109 4,-171 124-333,1 0 1,-1-1-1,0 0 0,0 0 1,-1 0-1,1 0 0,-1 0 1,0-1-1,0 1 0,3-8 0,-5 9-161,0 0-1,0 0 0,0 1 0,-1-1 0,1 0 0,-1 0 1,0 0-1,0 0 0,0 0 0,0 0 0,-1 0 0,1 0 0,-1 0 1,1 0-1,-1 0 0,0 1 0,0-1 0,-1 0 0,1 1 0,0-1 1,-3-3-1,-26-26-3085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09.6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166 0 5889,'0'0'6566,"16"28"-6314,49 93-100,-61-114-145,-1-1 1,0 1-1,-1 0 1,1 0 0,-1 0-1,-1 0 1,1 0-1,-1 0 1,0 0-1,-1 0 1,0 1 0,-1 9-1,0 6 7,0-6-85,-1 1 0,-1-1 0,0 1 0,-1-1 0,-1 0 0,-1-1 0,0 1 0,-1-1 0,-1-1 1,0 1-1,-1-1 0,-1 0 0,0-1 0,-1 0 0,-1-1 0,0 0 0,0-1 0,-2-1 0,1 1 0,-1-2 0,-20 12 0,3-11-340,29-10 432,1-1 0,-1 1 0,1-1 1,-1 0-1,1 1 0,-1-1 0,1 0 1,-1 0-1,0 0 0,1 0 0,-1 0 1,1 0-1,-1-1 0,0 1 0,1 0 1,-3-2-1,4 2 3,0 0 1,-1 0 0,1-1 0,0 1-1,0 0 1,0 0 0,0-1-1,-1 1 1,1 0 0,0-1 0,0 1-1,0 0 1,0 0 0,0-1-1,0 1 1,0 0 0,0-1 0,0 1-1,0 0 1,0-1 0,0 1-1,0 0 1,0-1 0,0 1 0,0 0-1,0-1 1,0 1 0,0 0-1,0-1 1,1 1 0,-1 0 0,0 0-1,0-1 1,0 1 0,1 0-1,-1 0 1,0-1 0,0 1 0,0 0-1,1 0 1,15-9 310,21 5 7,0 1-1,66 5 1,-33-1 151,172 13 796,-220-11-1275,2 0-99,1 0 0,44-2 0,-62-1-83,-1-1 1,1 0-1,-1 0 1,0 0-1,0-1 1,1 0-1,-1 0 0,0-1 1,0 1-1,-1-1 1,1 0-1,-1-1 1,1 0-1,-1 0 0,0 0 1,5-5-1,9-18-1526,-1-1 0,-1 0 0,-2-1 0,18-46 1,3-24-1703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0.8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0 302 1072,'0'0'9894,"21"-1"-9326,128-12-1085,-148 13 362,-1 0 1,0 0-1,1 0 1,-1 0-1,1-1 1,-1 1-1,1 0 1,-1 0-1,1 0 0,-1 0 1,1 0-1,-1 0 1,0 0-1,1 0 1,-1 1-1,1-1 0,-1 0 1,1 0-1,-1 0 1,0 0-1,1 1 1,-1-1-1,1 0 0,-1 0 1,0 1-1,3 2-1236,-8 14 161,-24 18 2201,27-32-1334,-1 0 490,-1 0 0,1 0 0,1 1 0,-1-1 0,0 1 0,1 0 0,0 0 0,0 0 0,0 0 0,0 0 0,0 0 0,1 0 0,0 1 0,0-1 0,0 6 731,4-10-102,1-2-702,-1 1-1,1 0 0,0-1 0,-1 0 0,0 0 0,1 0 0,-1 0 0,0-1 0,0 1 1,0-1-1,0 0 0,-1 1 0,4-6 0,36-52-40,-26 34 3,20-23-490,1 1 1,2 2 0,3 1 0,54-45 0,-90 85 454,-6 4 19,1 0 1,0 0-1,-1 1 1,1-1-1,0 0 1,0 0-1,0 1 1,0-1-1,0 1 1,0-1-1,0 1 1,0-1 0,0 1-1,0-1 1,2 1-1,-3 0 109,-1 8-24,0 0 0,-1-1 0,0 1 0,0 0 0,-1-1 0,0 1 0,0-1-1,-1 0 1,0 0 0,-9 12 0,-3 7 116,12-19-159,-1 0 9,0 1 1,0 1 0,1-1 0,1 1 0,-1-1 0,1 1 0,1 0 0,-1 0 0,2 0 0,-2 12 0,37-22 937,-27-2-893,0 1-1,0-1 1,0 0 0,-1-1-1,1 1 1,7-7-1,-10 6-172,1 1 0,0 0 0,0-1 0,0 2 0,0-1 0,1 1 0,-1 0 0,0 0 0,1 0 0,0 1 0,10-2 0,-15 8-1321,-1-1 1103,0 0 0,-1 0 0,0 0 0,0 0 0,0 0 1,-1 0-1,1 0 0,-1 0 0,0-1 0,0 1 0,-5 5 0,-37 39 217,11-16-16,8-2 633,2 1 1,1 2-1,1 0 0,2 1 0,1 1 0,2 1 0,1 1 0,2 0 1,1 0-1,3 1 0,0 1 0,3-1 0,1 1 0,1 54 0,4-67-492,-1-30-303,5-42-738,1 19 196,2 1-1,2-1 1,0 2-1,1-1 0,2 1 1,16-27-1,3 2-1296,67-83 0,-95 130 2309,0-1 1,0 1 0,0 0 0,1 0-1,-1 0 1,1 0 0,-1 1 0,1 0 0,0 0-1,7-3 1,-9 4-23,0 0 1,0 1-1,0 0 0,0 0 0,0-1 1,0 1-1,0 0 0,0 1 1,-1-1-1,1 0 0,0 0 0,0 1 1,0-1-1,0 1 0,0 0 0,0-1 1,-1 1-1,1 0 0,0 0 1,-1 0-1,1 1 0,-1-1 0,1 0 1,-1 0-1,3 4 0,4 5 29,0 0 0,-1 1 0,0 0 0,-1 0 0,-1 0 0,0 1 0,0 0 0,-1 0-1,0 1 1,-1-1 0,-1 1 0,0-1 0,0 1 0,-2 0 0,1 0 0,-3 21 0,1-29-309,1 0 1,-1 0 0,0 0-1,-1 0 1,1 0-1,-1-1 1,0 1 0,0 0-1,0-1 1,-1 0 0,0 1-1,0-1 1,0 0-1,0-1 1,0 1 0,-1 0-1,1-1 1,-6 3 0,4-2-204,-1 0 1,0 0 0,0-1 0,0 0 0,0 0 0,-1-1 0,1 0 0,-1 0-1,1 0 1,-1-1 0,0 0 0,-11 0 0,13 0 103,-1-1 1,1-1 0,0 1-1,-1-1 1,1 0-1,0 0 1,-1 0-1,1-1 1,0 1 0,0-1-1,-5-3 1,6 1 195,0 1 0,0 0 0,1-1 0,-1 1 0,1-1 0,0 0 0,0 0 0,1-1 0,-1 1 0,1 0 0,-4-10 0,5 11 97,-1 1 0,1-1 0,0 0 0,1 0 0,-1 0 0,0 0 0,1 0 0,-1 0 0,1 0-1,0 0 1,0 0 0,0 0 0,1 0 0,-1 0 0,1 0 0,0-3 0,0 5-110,0-1 0,0 1 0,0-1 0,0 1 0,0 0 0,0-1 1,0 1-1,1 0 0,-1 0 0,0 0 0,1 0 0,-1 0 0,1 0 0,-1 0 0,1 0 0,-1 1 0,1-1 1,0 1-1,-1-1 0,1 1 0,0-1 0,-1 1 0,1 0 0,0 0 0,0 0 0,2 0 0,-3 0-15,-1 0-1,1 1 1,0-1-1,0 0 0,0 0 1,0 1-1,0-1 0,0 1 1,-1-1-1,1 1 0,0-1 1,0 1-1,-1-1 1,1 1-1,0 0 0,-1-1 1,1 1-1,-1 0 0,1 0 1,-1-1-1,1 1 0,-1 0 1,1 0-1,-1 0 0,0 0 1,1 0-1,-1-1 1,0 1-1,0 0 0,0 0 1,0 0-1,0 0 0,0 1 1,0 44 293,3-26 3570,-14-17-3947,0 0 1,0 0 0,0 1 0,1 1 0,-1 0 0,1 0 0,0 1 0,1 1 0,-1-1 0,1 1 0,1 1 0,-12 12 0,-13 16-2200,-45 63 1,58-73 1798,-2 1 314,-20 28 81,40-51 380,-1 0 1,1 0-1,-1 0 1,1 0 0,1 1-1,-1-1 1,1 1-1,-1-1 1,1 1-1,0 7 1,1-11-206,0-1 0,0 1 1,0-1-1,0 1 0,0-1 0,1 1 0,-1-1 1,0 1-1,0-1 0,1 1 0,-1-1 0,0 1 0,1-1 1,-1 0-1,0 1 0,1-1 0,-1 0 0,1 1 1,-1-1-1,0 0 0,1 1 0,-1-1 0,1 0 1,-1 0-1,1 0 0,-1 1 0,1-1 0,-1 0 0,1 0 1,-1 0-1,1 0 0,0 0 0,-1 0 0,1 0 1,-1 0-1,1 0 0,-1 0 0,1 0 0,-1 0 1,1-1-1,-1 1 0,1 0 0,0-1 0,7 1 527,7-1-251,0 0 0,0-2 0,0 1 1,-1-2-1,1 0 0,-1-1 0,23-11 0,98-58 189,-113 60-424,-22 14-108,47-27-106,-1-2 1,-1-2 0,78-72-1,-119 99-401,0 0 0,0 0 0,-1 0 0,0-1 0,0 0 0,0 1-1,0-1 1,3-10 0,-6 14 322,1-1-1,-1 1 1,0 0 0,0-1-1,0 1 1,0 0 0,0-1-1,0 1 1,-1 0 0,1-1-1,0 1 1,-1 0 0,1-1-1,0 1 1,-1 0-1,0 0 1,1 0 0,-1 0-1,0-1 1,0 1 0,1 0-1,-1 0 1,0 0 0,0 0-1,0 1 1,0-1 0,0 0-1,-1 0 1,1 1-1,0-1 1,0 0 0,0 1-1,-1-1 1,1 1 0,0 0-1,0-1 1,-1 1 0,-1 0-1,-37-9-966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1.2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9 174 1424,'0'0'6338,"-8"180"-6602,8-258-6546,0 8 6434,0-1 312</inkml:trace>
  <inkml:trace contextRef="#ctx0" brushRef="#br0" timeOffset="1">9 174 128,'143'-174'632,"-135"220"4609,5 14-2688,3 18-369,1 7-135,-8 4-313,-5-4-800,-4 0-936,0 18-48,-34-18-2104,-12-22-4282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1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546 143 184,'0'0'552,"-256"-117"-616,197 117-216,-4-4 48,-29-6 96,17-1 112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1.8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0 356 160,'0'0'13970,"9"1"-12051,9-1-1375,1 0 1,-1-1 0,0-1-1,34-8 1,-2 0 71,586-75 3131,9 38-1914,61-7-879,-534 38-1031,450-64-2328,-595 75 1824,-17 4-183,0 0 1,-1-1-1,1-1 0,0 0 1,-1 0-1,1-1 1,10-6-1,-19 10 714,-1 0-1,0 0 0,0 0 1,1 0-1,-1 0 1,0-1-1,0 1 0,1 0 1,-1 0-1,0-1 1,0 1-1,0 0 0,0 0 1,1-1-1,-1 1 1,0 0-1,0 0 0,0-1 1,0 1-1,0 0 1,0 0-1,0-1 0,0 1 1,0 0-1,0-1 0,0 1 1,0 0-1,0-1 1,0 1-1,0-1 0,-11-5-1881,-11 3 645,0 1 0,1 1 0,-29 2 0,6 0-525,-67-1-3557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2.1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1 1008,'0'0'13267,"0"247"-12979,0-172-256,0 3-32,0-11-1136,0-7-1753,-30-21-1440,-3-18-912,-1-13 4297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2.4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2064,'0'0'11443,"135"213"-10819,-93-189-160,-5-9-160,-7-12-184,-5-3-120,-4 0-120,0-25-920,-9-7-1793,-12 1-1640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8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5833,'0'0'4401,"25"26"-3889,77 86-6,-98-108-469,-1 0-1,0 0 1,0 0 0,0 1 0,0-1-1,-1 1 1,1-1 0,-1 1 0,0 0 0,-1 0-1,1 0 1,-1 0 0,0 0 0,-1 0 0,1 0-1,-1 1 1,0-1 0,-1 9 0,0 5 97,1 30 213,1 62 318,-1-110-664,0 0-1,0-1 1,1 1-1,-1 0 1,0 0-1,0 0 1,1 0-1,-1 0 1,1-1-1,-1 1 1,0 0-1,1 0 1,-1-1-1,1 1 0,0 0 1,-1-1-1,1 1 1,0 0-1,-1-1 1,1 1-1,0-1 1,0 1-1,-1-1 1,3 1-1,-1 0 3,1 0 0,-1-1 0,0 0-1,1 1 1,-1-1 0,1 0 0,-1 0-1,1 0 1,3-1 0,0 0 21,1 0 0,-1-1 0,1 0 0,-1 0-1,0-1 1,11-6 0,-1-3-4,0 0 0,-2-2 0,1 0-1,-2 0 1,22-31 0,50-89-323,-75 116 205,0-1-1,-2 0 1,0 0 0,-2-1 0,0 0-1,-1 0 1,0 0 0,-2-1-1,-1 0 1,0-28 0,-2 46-1575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2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0 500 6169,'0'0'7969,"39"-23"-6369,-17 9-1403,65-37 479,116-51-1,12 6-342,189-79-983,-387 167 590,1 2 1,-1 0-1,1 1 0,0 0 1,0 2-1,27-3 1,-44 7 60,0-1 1,0 0 0,0 1-1,-1-1 1,1 1 0,0-1 0,0 1-1,-1 0 1,1-1 0,-1 1 0,1-1-1,0 1 1,-1 0 0,1 0 0,-1-1-1,1 1 1,-1 0 0,0 0 0,1 0-1,-1 0 1,0-1 0,0 1-1,1 0 1,-1 0 0,0 0 0,0 0-1,0 0 1,0 0 0,0 0 0,0-1-1,-1 3 1,-1 36 105,2-34-87,-2 10-4,-1-1 0,0 0 0,-1 0-1,0 0 1,-1-1 0,-12 22 0,-4 2-276,-25 35 1,35-56-258,0-1 0,-1 0 0,-1-1 0,-28 24 0,35-33 154,-1 0 0,0 0 0,0-1 0,-1 0 0,1 0 0,-1-1 0,0 0 0,0 0 0,0-1 0,0 0 0,-1 0 0,1-1 0,-13 1 0,18-2 201,1 0 0,-1 0 1,0-1-1,0 1 0,1 0 0,-1-1 0,0 1 0,1-1 0,-1 0 0,1 0 1,-1 0-1,-2-2 0,2 1 11,1-1 0,-1 1 0,1-1 0,-1 0 0,1 0 0,0 0 0,0 0-1,0 0 1,1 0 0,-1 0 0,0-5 0,-14-40-1883,-18-94-1,16 43 1546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3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1 520,'0'0'10370,"21"202"-8905,-16-128-601,-1 4-488,-4 4-376,0-8 0,0-7-1432,-9-17-1385,-16-22-632,-34-28-39,5-14 1335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3.3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315 0 4921,'0'0'9198,"22"31"-8452,68 96-440,-81-115-282,-2 0 0,1 0 0,-2 1 0,1 0 0,6 23 0,-11-25-103,0 0 1,0 1-1,-1-1 0,-2 20 1,1-11-166,-1-9 125,0 0 0,-1-1 1,-1 1-1,0-1 0,0 1 1,-1-1-1,0 0 0,-1 0 0,0-1 1,0 0-1,-1 1 0,0-2 1,-1 1-1,0-1 0,-14 13 1,-6 4-184,-2-1 0,0-1 1,-41 24-1,59-40 179,0-1-1,0-1 1,-1 0 0,0 0-1,1-1 1,-1-1 0,-1 0 0,1 0-1,0-1 1,-1-1 0,0 0 0,1-1-1,-14-1 1,23 1 110,0 0-1,0-1 1,0 0-1,0 1 1,1-1-1,-1 0 1,0-1-1,0 1 1,0 0-1,1-1 1,-1 0-1,1 1 1,-1-1-1,1 0 1,0 0-1,0 0 1,0-1-1,0 1 1,0 0 0,-3-6-1,4 6 320,0-1 1,0 1-1,0-1 0,0 0 1,0 1-1,1-1 1,-1 0-1,1 1 0,0-5 1,4 7 556,25 0 1,0 3 0,0 0 0,36 10 0,85 30 1966,-123-35-2298,36 12 98,1-2-1,1-4 1,1-3-1,0-2 1,0-3-1,88-4 1,-130-4-720,0-1 0,1-1 0,-1-1 0,-1-2 0,1 0 1,38-18-1,-10-1-1377,70-48 1,10-19-4229,-19 1-1761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3.6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 5545,'0'0'8170,"29"-21"-16932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3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4697,'0'0'3897,"0"219"-2337,0-120-272,17 8-375,4 9-377,0 1-296,0-3-120,-4-12-120,-1-17-1088,-3-39-1009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4.2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82 4113,'0'0'1784,"218"-4"-1480,-130-6-184,4-5-120,13-6-920,-25 7-2313,-21-4 1065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4.6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5937,'0'0'1441</inkml:trace>
  <inkml:trace contextRef="#ctx0" brushRef="#br0" timeOffset="1">484 280 4673,'0'0'1656</inkml:trace>
  <inkml:trace contextRef="#ctx0" brushRef="#br0" timeOffset="2">484 280 560,'113'206'3721,"-113"-199"-3233,-13-7-488,-8 0-2785,0 0 1073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5.0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5825,'0'0'5713,"227"0"-4984,-152 0-409,38-11-320,-20 0-1337,-26-3-2960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5.3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5009,'0'0'2617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15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6073,'0'0'5473</inkml:trace>
  <inkml:trace contextRef="#ctx0" brushRef="#br0" timeOffset="1">89 503 6465,'0'0'8834,"-5"156"-19156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6977,'0'0'4746,"298"-46"-4498,-198 21-168,1 0-56,-9 7-24,-20 1-104,-9 6-737,-26 8-1343,-16-5-1681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4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558 356 48,'0'0'5358,"23"-37"-4443,72-115-12,-87 139-648,0-1-1,-1 0 0,5-16 1,-11 26-115,0 0 1,0 1 0,-1-1 0,1 0 0,-1 0-1,0 0 1,-1-6 0,0-10 548,2 19-552,-1-1 1,0 0 0,0 1-1,0-1 1,0 1 0,0-1-1,0 1 1,0-1-1,-1 0 1,1 1 0,-1-1-1,1 1 1,-1 0-1,1-1 1,-1 1 0,0-1-1,0 1 1,0 0 0,0-1-1,0 1 1,0 0-1,0 0 1,-2-2 0,0 2-47,0 1 0,0-1-1,1 1 1,-1 0 0,0-1 0,0 1 0,0 0 0,0 1 0,0-1 0,0 1 0,0-1 0,-4 2 0,2 0-59,0-1-1,0 1 1,0 0 0,0 1-1,0-1 1,1 1 0,-1 0 0,1 0-1,0 1 1,-8 6 0,-33 47 117,32-40-88,-14 22 125,3 1 1,1 1-1,2 1 1,1 0-1,3 2 1,2 0-1,1 1 1,-11 68-1,6 17 390,-5 231 1,23-121-559,-8 161 177,4-338-448,-4-1 1,-2 0-1,-2-1 1,-29 79-1,36-124-148,0 0-1,-1 0 1,0-1 0,-1 0-1,-1-1 1,0 1-1,-14 14 1,22-27 284,-1-1 1,1 1 0,-1-1-1,0 0 1,1 0-1,-1 1 1,0-1-1,1 0 1,-1-1-1,0 1 1,0 0 0,0 0-1,0-1 1,0 1-1,0-1 1,0 0-1,0 0 1,0 0 0,0 0-1,0 0 1,0 0-1,0 0 1,0 0-1,0-1 1,-3 0-1,1-1-189,-1 0-1,0-1 1,1 0-1,0 1 1,-1-1-1,1-1 0,0 1 1,-5-7-1,-5-6-1134,1-1 0,-12-21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4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1 185 2401,'0'0'5545,"306"-96"-4849,-172 61-304,1 10-248,-5 4-144,-21 14-72,-17 7-496,-20 0-504,-30 0-1297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4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0 6097,'0'0'1449</inkml:trace>
  <inkml:trace contextRef="#ctx0" brushRef="#br0" timeOffset="1">1 475 1776,'0'0'8602,"230"-4"-9426,-179-34-1304,-14 2-2345,-3-6 1736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5.0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613 206 80,'0'0'16195,"-22"-32"-15601,-69-97-383,88 124-206,0 1 0,-1-1 0,0 1 0,0 0 0,0 0 1,0 1-1,0-1 0,-9-4 0,11 7-4,0 1 0,1-1-1,-1 1 1,0-1 0,0 1 0,0 0-1,1 0 1,-1 0 0,0 0 0,0 0-1,0 0 1,1 0 0,-4 1 0,-10 1 6,4-1-6,0 0 1,0 1 0,0 1-1,0-1 1,0 2 0,0-1 0,1 2-1,0-1 1,0 1 0,0 1-1,0 0 1,1 0 0,0 1-1,0 0 1,1 1 0,-12 12-1,-2 6 17,0 1-1,2 0 1,1 1-1,-19 39 1,21-32 8,0 1 1,3 1-1,1 0 0,2 1 1,-9 52-1,11-27 9,3 1-1,3 97 0,3-152-38,0 0-1,1 0 1,0 0-1,1 0 1,0 0-1,0-1 1,1 1-1,0-1 1,1 1-1,-1-1 1,11 15-1,-10-18-2,0 0 0,1 0 0,0-1 0,0 1 0,0-1 0,0 0 0,0-1 0,1 1 0,0-1-1,0 0 1,0 0 0,0-1 0,0 0 0,0 0 0,1-1 0,-1 1 0,9 0 0,-5-1-7,0-1 0,0 1 0,0-1 0,0-1 0,0 0 0,0 0 0,0-1 0,-1 0 0,1-1 0,17-7 0,-14 3-188,-1 0 0,0 0 0,-1-1 0,0-1 0,0 0 0,-1 0 0,12-14 0,-18 18-143,0 0 1,0 0-1,0 0 0,-1-1 1,0 1-1,0-1 1,0 1-1,-1-1 0,0 0 1,0 0-1,2-10 0,-3 2-1441,0-1 0,-1 1 0,-2-28 0,-5-3-2136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5.3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12 408,'0'0'9858,"42"0"-9619,136 1-140,-52-8-62,-53 2 168,-72 5-176,-1 0 0,1 0 0,-1 0 0,0 0-1,1 1 1,-1-1 0,1 0 0,-1 0 0,1 0-1,-1 0 1,0 1 0,1-1 0,-1 0 0,0 1-1,1-1 1,-1 0 0,0 0 0,1 1 0,-1-1 0,0 1-1,0-1 1,1 0 0,-1 1 0,0-1 0,0 0-1,0 1 1,0-1 0,1 1 0,-1-1 0,0 1-1,0-1 1,0 1 0,0 0 0,0 20 611,-1-12-469,1 52 307,0 64-775,5-44-2770,-1-38-1331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5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2585,'0'0'13586,"256"32"-13418,-164-29-168,-4 1 0,-16-1-512,-13 1-528,-5-4-528,-20 0-1497,-13 0-1544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6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8074,'0'0'6325,"43"6"-6053,139 22-133,-158-24-81,0 0 1,46 15-1,-63-16-42,-4-2 13,0-1 0,0 1 1,0 1-1,-1-1 1,1 0-1,0 1 1,-1-1-1,1 1 1,-1 0-1,1 0 1,-1 0-1,0 0 1,0 0-1,0 0 0,0 1 1,0-1-1,0 1 1,-1-1-1,1 1 1,-1 0-1,0 0 1,0 0-1,0-1 1,0 1-1,0 0 1,-1 0-1,1 0 1,-1 0-1,0 0 0,0 0 1,0 0-1,0 1 1,0-1-1,-1 0 1,0 0-1,1 0 1,-1-1-1,0 1 1,0 0-1,-1 0 1,1 0-1,-3 3 0,-7 9 37,0 0 0,-1-1 0,-23 22 0,12-14-109,-6 7-766,-53 40 0,0-16-4491,38-31-829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6.3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 1 2953,'0'0'15098,"-8"44"-13509,-1 4-1210,-29 226 1308,23-139-1083,-19 256-1241,33-351-1203,1-27-782,7-59-8212,11-14 4713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6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1 896,'0'0'13939,"46"198"-11962,-34-116-1105,-7 6-440,-1 1-208,0-4-208,-4-7 88,0-11-104,0-7-224,0-14-1448,-13-14-1033,-45-28-2216,3-4-824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6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0 107 7450,'0'0'8377,"256"-39"-7072,-172 21-761,-8 4-544,-1 0-1889,-24 3-1655,-18 0-2994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8226,'0'0'5630,"42"25"-5476,135 81-77,-42-33-57,-131-70-21,0 0 0,0 0 0,-1 0 0,1 0 0,-1 0 0,1 1 0,-1-1 0,0 1 0,0 0 0,2 5 1,-4-7 11,0 0 0,0 0 1,0 0-1,0 1 1,-1-1-1,1 0 1,-1 1-1,1-1 1,-1 1-1,0-1 1,0 0-1,0 1 1,0-1-1,0 1 1,-1-1-1,1 0 1,-1 1-1,0-1 1,0 0-1,1 1 0,-1-1 1,-2 3-1,-7 7-7,0-1-1,-1 0 0,0-1 0,0 0 1,-1-1-1,0 0 0,-19 9 0,8-3-186,-94 63-3150,77-53-808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8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0 2601,'0'0'10938,"-1"12"-9531,-15 123 3045,6-68-3018,-1 82 1,4-7-2656,3-116-1893,-10 40 0,1-25-3294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29.3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16 4225,'0'0'14562,"3"-3"-14384,-1 2-161,1-1 0,-1 1 0,0 0 0,1-1 0,-1 1 0,1 0-1,-1 1 1,1-1 0,-1 0 0,1 1 0,0-1 0,-1 1 0,1 0-1,3 0 1,2 1 31,0-1 0,0 2 0,0-1-1,13 5 1,-2 1 58,0 1 0,0 0 0,19 13 1,-32-17-101,-1 0 1,1 0-1,-1 0 1,0 1-1,0 0 1,0 0-1,-1 0 1,0 1-1,0-1 1,0 1-1,-1 0 1,1 0-1,-2 0 1,1 1-1,-1-1 1,0 1-1,0-1 1,0 1-1,-1 0 1,0 0-1,-1 0 1,1-1-1,-1 1 1,-2 12-1,0-3-188,-1 0 1,0-1-1,-1 0 0,-1 0 0,-1 0 1,0 0-1,-1-1 0,0 0 0,-16 22 1,1-5-750,-1-2 0,-2-1 1,-1-1-1,-1-1 0,-31 23 1,49-44 847,1 1 0,0-2 0,-16 7 0,17-6 504,12-3-214,16-1-66,-19-1-106,66-3 282,0-4 1,119-25-1,-159 26-1249,1 2 0,0 1-1,30 1 1,-43 2-4461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30.0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13 1488,'0'0'16548,"14"-2"-15888,0-2-492,1 2 1,0 0-1,0 1 0,1 0 1,-1 1-1,15 2 0,-26-2-158,0 1 0,0-1 0,0 1-1,0 0 1,0 0 0,0 0 0,-1 1-1,1 0 1,0-1 0,-1 1 0,1 0-1,-1 0 1,0 1 0,0-1 0,0 1-1,0 0 1,0 0 0,0 0 0,-1 0-1,0 0 1,1 0 0,-1 1 0,0-1 0,-1 1-1,1-1 1,0 1 0,-1 0 0,0 0-1,0 0 1,0 0 0,-1 0 0,1 5-1,0-1-8,0-1 0,-1 1-1,0-1 1,0 1 0,-1-1-1,0 1 1,0-1 0,-1 1-1,0-1 1,0 0 0,0 1-1,-1-1 1,0 0 0,-1-1-1,0 1 1,0-1 0,0 1-1,-1-1 1,-9 9 0,10-10 1,-16 15-40,0-1 0,-30 21 0,50-39 22,-1-1 0,1 0 0,0 0 0,-1 0 0,1 0 0,0 0 0,-1 0 0,1 0 0,0 1 0,0-1 0,-1 0 0,1 0 0,0 0 0,0 1 0,-1-1 0,1 0 0,0 0 0,0 1 1,-1-1-1,1 0 0,0 1 0,0-1 0,0 0 0,0 1 0,0-1 0,0 0 0,-1 1 0,1-1 0,0 0 0,0 1 0,0-1 0,0 0 0,0 1 0,0-1 0,0 0 0,0 1 0,0-1 0,1 0 0,-1 1 1,0-1-1,0 0 0,0 1 0,0-1 0,0 0 0,1 0 0,-1 1 0,0-1 0,0 0 0,0 0 0,1 1 0,-1-1 0,0 0 0,0 0 0,1 1 0,-1-1 0,0 0 0,1 0 0,-1 0 0,0 0 0,0 1 1,1-1-1,21 6-157,-19-5 161,2 0 2,17 4 1,-1 0 0,33 14 0,-50-18 6,0 1-1,-1 0 1,1 0 0,0 0 0,0 0-1,-1 0 1,0 1 0,1-1-1,-1 1 1,0 0 0,0 0-1,0 0 1,-1 1 0,1-1-1,-1 0 1,0 1 0,0 0-1,0 0 1,0-1 0,2 8-1,-4-6 21,1 0 0,-1 0 0,0 1 0,0-1 0,0 0 0,-1 0-1,0 0 1,0 0 0,0 0 0,0 0 0,-1 0 0,0 0 0,0 0 0,0-1-1,-1 1 1,1-1 0,-1 0 0,0 0 0,-1 0 0,-5 7 0,-6 1-26,1 0 0,-2-1 0,1-1 0,-23 12 1,35-21-8,-82 49-3583,33-15-4120,37-23 1933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30.4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212 1 8066,'0'0'4794,"-23"31"-4350,-74 103-292,85-119-139,1 0-1,0 1 1,2 1-1,0 0 1,1 0-1,0 0 1,-8 31-1,14-41 0,1 0 0,-1-1 0,1 1 0,0 13 0,1-19 9,0 1-1,0-1 0,0 1 0,0-1 1,0 1-1,0-1 0,1 1 1,-1-1-1,1 1 0,-1-1 0,1 0 1,0 1-1,-1-1 0,1 0 1,0 1-1,0-1 0,0 0 1,0 0-1,0 0 0,0 0 0,0 0 1,0 0-1,1 0 0,-1 0 1,0 0-1,1-1 0,2 2 0,15 2 186,0 0-1,0-1 1,1-2-1,-1 0 1,28-2-1,-13 1-84,21-2-114,0-2-1,0-3 1,0-2 0,61-18-1,34-14-2690,-135 39-43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30.6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 7242,'0'0'6329,"-17"187"-4825,13-105-728,0 38-776,0-17-2304,0-22-5450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38.2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0 393 5697,'0'0'7878,"41"-18"-7157,137-56-154,-162 69-479,0 1-1,0 0 0,0 1 1,1 1-1,28-1 0,82-5 478,176-33 0,115-49-130,118-21-2417,-330 91-1027,-143 16 410,-21-2-1466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43.9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4265,'0'0'6587,"3"39"-5292,9 132-405,-6-4-363,-1-44-1581,6-38-2549,-13-98 3015,1 1 0,1-1 0,-1 1 0,2-1 0,0 1 0,5-24 0,-3 24 1019,0 1 1,1-1-1,0 1 1,1-1 0,0 2-1,1-1 1,1 0-1,-1 1 1,1 0-1,1 1 1,0 0-1,16-15 1,-13 15-99,1-1 1,0 2-1,0-1 1,1 2-1,1 0 1,-1 0-1,1 1 1,0 1 0,0 0-1,0 1 1,25-3-1,-39 6-370,1 1-1,0 0 1,-1 0-1,1 0 1,0 0-1,0 0 0,-1 1 1,1-1-1,0 0 1,0 0-1,-1 0 1,1 1-1,0-1 1,-1 0-1,1 1 1,-1-1-1,1 1 1,0-1-1,-1 0 1,1 1-1,-1-1 1,1 1-1,-1 0 1,1-1-1,-1 1 1,1-1-1,-1 1 1,0 0-1,1-1 1,-1 1-1,0 0 1,0-1-1,1 1 1,-1 0-1,0 1 1,0 29-2511,-1-18 1437,1 30-3746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44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118 174 6649,'0'0'2517,"0"33"-1327,0 107-197,0-125-870,1-1-1,0 0 0,1 0 1,4 19-1,-3-27-183,-1 1-1,1-1 1,1 0 0,-1 0-1,1 0 1,9 10 0,4-1-1001,-17-15 1015,1 1 1,-1-1-1,1 0 1,-1 1-1,1-1 1,-1 0-1,1 0 1,-1 0-1,1 0 1,0 1-1,-1-1 0,1 0 1,-1 0-1,1 0 1,0 0-1,-1 0 1,1-1-1,-1 1 1,1 0-1,0 0 1,-1 0-1,1 0 1,-1-1-1,1 1 0,-1 0 1,1 0-1,-1-1 1,1 1-1,-1 0 1,1-1-1,-1 1 1,1-1-1,-1 1 1,0-1-1,1 1 1,-1-1-1,0 1 0,1-1 1,-1 1-1,0-2 1,5-10-262,-1-1 1,0-1-1,3-22 0,0-2-178,1 1 330,2 0 0,1 1 0,31-69 0,-36 94 298,0 0 1,0 1-1,1-1 1,1 1 0,0 0-1,0 1 1,1 0-1,0 0 1,1 1-1,-1 0 1,2 1 0,-1 0-1,1 1 1,0 0-1,23-9 1,-16 9 10,0 1 1,1 1 0,-1 1-1,1 1 1,24-1-1,-41 3-157,-1 0 0,1 0 0,-1 1-1,1-1 1,-1 0 0,1 1 0,-1-1-1,0 1 1,1-1 0,-1 1 0,1-1-1,-1 1 1,0 0 0,0 0 0,0 0-1,1 0 1,-1 0 0,0 0 0,0 0-1,0 0 1,0 0 0,0 0 0,-1 0-1,1 1 1,0-1 0,-1 0 0,1 1-1,0-1 1,-1 1 0,0-1 0,1 0-1,-1 1 1,0-1 0,0 1 0,0 2-1,1 3-8,-1-1 0,-1 0 0,1 1 0,-1-1-1,0 0 1,-1 0 0,-4 12 0,1-6-2,-1 0 0,0-1 0,-1 1 0,-1-1 0,-10 12 0,-52 54-65,29-35 63,-6 11-353,-3-2 0,-1-3 0,-3-2 0,-2-2 0,-78 47-1,69-59-2097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5:44.6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4 146 2505,'0'0'5562,"-1"30"-3976,-1 97-327,2-122-1188,0-1 1,0 1 0,1-1 0,0 1 0,0-1-1,0 0 1,0 0 0,0 1 0,1-1-1,0 0 1,0 0 0,0 0 0,1-1-1,-1 1 1,1 0 0,0-1 0,0 0 0,0 1-1,0-1 1,0 0 0,1-1 0,0 1-1,-1-1 1,1 1 0,0-1 0,5 2-1,4-1 11,-1 1-1,1-2 1,0 0-1,-1 0 0,1-1 1,20-1-1,-27 0-77,0-1-17,1 0 1,-1 0-1,0 0 0,0 0 1,0-1-1,0 0 1,0 0-1,0-1 0,-1 0 1,1 0-1,-1 0 0,0-1 1,0 1-1,0-1 1,6-7-1,7-8-239,-1 0-1,22-32 1,-30 38 125,30-44-361,-18 24 220,2 0 0,32-33 0,-48 59 271,0-1-1,1 1 1,0 1 0,0-1-1,0 2 1,1-1 0,0 1-1,0 0 1,0 1 0,0 0-1,1 0 1,0 1 0,14-2-1,-8 3 227,1 1-1,-1 1 0,0 0 0,1 1 0,-1 1 0,1 1 0,-1 0 1,0 1-1,-1 1 0,1 1 0,-1 0 0,0 1 0,28 16 0,-24-11-1,1-2 0,25 9-1,-36-16-204,1 0 0,-1-1 0,1 0 0,0-1 0,0 0 0,0 0-1,15-2 1,-23 1-19,1-1 1,-1 1-1,1-1 0,-1 0 0,1 0 0,-1 0 0,0 0 1,1 0-1,-1 0 0,0-1 0,0 1 0,0-1 1,0 1-1,0-1 0,0 0 0,2-3 0,22-37 78,-25 41-84,-1 1 1,0-1-1,1 0 1,-1 1-1,0-1 1,1 1-1,-1-1 0,1 0 1,-1 1-1,1-1 1,0 1-1,-1 0 1,1-1-1,0 1 0,-1-1 1,1 1-1,0 0 1,-1 0-1,1-1 1,0 1-1,-1 0 0,1 0 1,0 0-1,0 0 1,-1 0-1,1 0 1,0 0-1,0 0 0,-1 0 1,1 0-1,0 0 1,-1 0-1,1 0 1,0 1-1,0-1 1,-1 0-1,2 1 0,0 0-127,0 0-1,-1 0 1,1 0-1,0 1 1,0-1-1,-1 0 0,1 1 1,0 0-1,-1-1 1,3 4-1,5 19-3663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38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1444 1 1416,'0'0'9378,"-5"24"-8750,-36 155 814,-99 343 4358,-65 106-2651,129-442-2168,-129 231 1,-216 268-523,189-318-6083,231-366 5555,-85 130-8079,55-95 3523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 4225,'0'0'6884,"-2"3"-6624,-2 10-117,1 1 0,0 0 0,1-1 0,0 1 0,1 0 1,1 0-1,1 17 0,-1 12-29,-1-28-87,-1 24 44,5 54 0,-2-91-70,-1 1 1,1-1-1,-1 0 0,1 1 0,0-1 0,0 0 0,0 0 0,1 1 0,-1-1 0,0 0 0,1 0 0,-1 0 0,1-1 0,0 1 0,-1 0 0,1-1 0,0 1 1,0-1-1,0 1 0,0-1 0,0 0 0,1 0 0,-1 0 0,0 0 0,1 0 0,-1-1 0,0 1 0,1-1 0,3 1 0,3 0-32,1 0 0,-1-1 0,1 0-1,-1 0 1,1-1 0,15-4 0,-12 1-71,0 0 0,0-2 1,0 1-1,-1-1 0,1-1 1,-2-1-1,1 1 1,19-18-1,6-10-611,35-40 0,-68 70 640,70-84-736,-65 77 835,-1-1 0,0 0 0,-1 0-1,0-1 1,7-21 0,-13 33 948,-1 7-806,-2 32-111,0-13 6,4 46 0,-2-65-79,0 0 0,1 0 0,0 0 0,0 0 0,1 0 0,-1 0 0,1 0 0,0-1 0,0 1 0,1 0 1,-1-1-1,1 0 0,0 0 0,0 0 0,5 5 0,-3-5-245,1 0-1,-1-1 1,1 1-1,0-1 1,0-1 0,0 1-1,1-1 1,-1 0-1,9 2 1,15-2-2729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39.2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349 1 5249,'0'0'8469,"-26"32"-8308,-84 109-138,74-93-2,-41 77 0,50-79 14,10-20-22,-20 38 41,34-58-50,0 0 0,1 1 1,0-1-1,0 1 1,0-1-1,0 1 1,1 0-1,0 7 1,1-13 2,1 0 1,-1-1 0,1 1 0,0 0-1,-1 0 1,1-1 0,0 1 0,-1 0-1,1-1 1,0 1 0,0-1 0,-1 1-1,1-1 1,0 1 0,0-1 0,0 1-1,0-1 1,0 0 0,0 0 0,-1 1-1,1-1 1,0 0 0,0 0 0,0 0-1,0 0 1,1 0 0,34 2 67,-29-2-51,19 1-14,-1-1 0,1-2 0,-1 0 0,1-1 0,-1-2 1,0-1-1,0-1 0,-1-1 0,33-15 0,150-84-2951,-96 48-1173,-27 15-1078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1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75 6505,'0'0'6706,"-2"2"-5859,2-2-813,-1 1 1,1-1-1,0 0 1,0 1-1,-1-1 1,1 0 0,0 1-1,0-1 1,0 0-1,-1 1 1,1-1-1,0 0 1,0 1 0,0-1-1,0 0 1,0 1-1,0-1 1,0 1-1,0-1 1,0 0 0,0 1-1,0-1 1,0 1-1,0-1 1,0 0-1,0 1 1,0-1 0,0 1-1,0-1 1,1 0-1,-1 1 1,0-1-1,0 0 1,0 1-1,1-1 1,-1 0 0,0 0-1,1 1 1,-1-1-1,0 1 1,23 9 1343,38 1 518,-57-10-1824,69 5 1413,109-5 0,-157-2-1385,34-4 11,-1-2-1,1-4 0,91-27 0,7-2-3861,-106 29-1456,-15 3-1646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2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609 0 7138,'0'0'8577,"-156"188"-8577,89-103-72,-4-3-432,0 3-504,-30 21-896,21-21-2121,17-25-1256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2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6401,'0'0'5233,"247"0"-4904,-201 0-329,-12 25-329,-9-3-1751,-25-5-1697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2.7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1 6929,'0'0'6314,"-4"216"-4994,4-135-56,0 4-848,0 4-416,8 24-1144,9-21-2257,-5-28-2768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3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277 1 5553,'0'0'12177,"-15"6"-11272,11-4-860,-2 0 3,0 0 1,0 0 0,1 1-1,-1 0 1,1 0 0,0 1-1,0-1 1,0 1 0,0 0-1,1 1 1,-1-1 0,1 1-1,0 0 1,0 0 0,1 0-1,0 0 1,-1 1 0,2-1-1,-1 1 1,-2 7 0,-17 65 590,3 1 0,4 1 0,-10 142 0,21 248-197,6-261-624,-2-9-825,0-72-2910,-4-110 1770,4-17 2063,0-1 1,-1 0-1,1 0 0,0 1 1,0-1-1,-1 0 0,1 0 1,0 0-1,0 0 1,-1 1-1,1-1 0,0 0 1,-1 0-1,1 0 0,0 0 1,-1 0-1,1 0 0,0 0 1,-1 0-1,1 0 1,0 0-1,-1 0 0,1 0 1,-1 0-1,1 0 0,0 0 1,-1 0-1,1 0 0,0-1 1,-27-19-3986,24 18 3829,-34-38-5172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3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64 2537,'0'0'9634,"235"-28"-8274,-138 10 32,-9 7-664,-8 4-728,0 7-144,-26 0-2216,-20 0-3561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6:43.8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12659,'0'0'3913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8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349 1 3489,'0'0'10877,"-13"4"-7982,13 15-1448,-2 0 0,0-1 1,-6 25-1,0-13-632,-16 38 0,-67 121-1635,67-144 1328,-27 50-544,15-32-1613,-39 99 1,63-119-1240,10-14-4827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8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6465,'0'0'9626,"197"191"-9482,-159-156-144,-4-6-368,-5-5-1296,-4-13-1489,-4-8-1224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2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 2665,'0'0'8725,"0"-8"-8079,-1 7-630,1 0 0,0 0 0,-1-1 0,1 1 0,0 0 0,0 0-1,0 0 1,0 0 0,0 0 0,0-1 0,0 1 0,1 0 0,-1 0 0,0 0 0,0 0 0,1 0 0,-1 0 0,1 0 0,-1 0 0,1 0 0,0 0 0,-1 0-1,1 0 1,0 0 0,0 0 0,-1 0 0,1 0 0,0 1 0,0-1 0,0 0 0,0 1 0,0-1 0,0 1 0,2-1 0,1 1 36,1 0 0,-1 0 0,0 0 0,1 1 0,-1 0 0,0 0 0,0 0 0,0 1 0,0-1 0,0 1 0,7 4-1,11 5 186,0 2-1,-1 0 0,0 1 0,-1 1 0,19 19 0,-31-26-153,0 0 1,0 0-1,-1 1 1,0 0-1,-1 1 1,0-1-1,-1 1 0,0 0 1,0 1-1,-1-1 1,0 1-1,-1 0 1,3 19-1,-4-15 9,-1 0-1,0 0 0,-1 0 1,-1 0-1,-3 15 1,2-20-91,-1 0 0,0 0 0,-1 0 0,0-1 0,0 1 0,-1-1 0,0 0 0,-1-1 0,-6 9 0,-43 47-1446,-73 66 0,39-50-2952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8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689 306 4817,'0'0'4281,"-89"205"-2657,39-138-535,-4 0-617,-5-3-304,0-11-168,-4-10-48,0-15-544,0-10-769,-12-18-599,12 0-569,12-32-351</inkml:trace>
  <inkml:trace contextRef="#ctx0" brushRef="#br0" timeOffset="1">109 1 3265,'0'0'3000,"244"138"-2848,-211-92-152,-7-7-2400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8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5977,'0'0'3913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9.2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 7626,'0'0'5241,"113"-14"-5577,-96 53-985,-8-4-975,-9 1-1001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1 4273,'0'0'2244,"-14"38"-1158,-44 122-87,48-132-656,1 2 1,-9 53-1,9-34-226,4-35-546,1-17-1179,1-25-244,3 19 1649,0 1-1,1 0 1,0 0-1,0 0 1,1 0-1,0 0 1,1 0 0,0 1-1,0-1 1,0 1-1,1-1 1,0 1 0,1 0-1,6-8 1,-2 6 238,0 0 0,1 0 0,-1 1 1,2 0-1,-1 1 0,1 0 0,0 1 0,17-8 1,4 2 404,1 2 1,0 0 0,0 3-1,0 0 1,1 3 0,37-2 0,132 6 1628,-197 0-2018,0 0 0,-1 1 0,1-1 0,-1 1 0,1 1 0,-1-1 0,1 1 0,-1 0 0,0 0-1,0 0 1,0 1 0,0 0 0,6 4 0,-8-4-20,0 0-1,0 0 1,-1 0-1,1 0 1,-1 1-1,0-1 1,0 1-1,0-1 1,-1 1-1,1 0 1,-1-1-1,0 1 1,0 0-1,0 0 1,-1 0-1,1 0 1,-1 0-1,0 0 1,0 0 0,-1 4-1,0-2-21,0-1 0,-1 1 0,0 0-1,0-1 1,0 0 0,-1 1 0,1-1 0,-1 0 0,-1 0 0,1 0-1,-1-1 1,0 1 0,0-1 0,0 0 0,0 0 0,-1-1 0,-6 5-1,-13 9-244,-1-2 0,-31 15 0,40-22-56,-55 25-1621,10-15-1198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09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0 2008,'0'0'4281,"-59"223"-3761,47-180-320,3-8-192,5-6-8,4-15-568,25-32-2848,5-17 1015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0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0 2264,'154'3'1353,"-119"0"-370,-34-2-871,0 1 0,-1 0 0,1 0 0,0 0 0,-1 0 1,1-1-1,-1 1 0,1 0 0,-1 0 0,0 0 0,0 0 0,0 0 0,0 0 1,0 0-1,-1 3 0,0 7 341,1 42 928,-3 101 48,1-133-1429,-1-1 0,-1 1-1,-1-1 1,-1 0 0,-8 21-1,7-25-123,5-11-17,0 0 0,0 0 0,-1-1 0,0 1 0,0-1 0,0 0 0,0 0 0,-7 7 0,-7 17 242,-1-3 206,1 1 1,2 0-1,0 1 0,-16 47 0,28-58-299,0 1 0,1-1-1,1 1 1,0-1 0,4 33-1,-1 0 498,-2-41-452,0-7-31,-1 1 1,1 0-1,1 0 0,-1 0 0,0 0 0,1 0 1,-1 0-1,2 3 0,-1-4-15,0-1 0,0 0 0,0 0 1,0 0-1,0 0 0,0 0 0,0 0 0,0-1 0,0 1 0,0 0 0,1 0 0,-1-1 1,0 1-1,0-1 0,1 1 0,-1-1 0,0 0 0,1 1 0,-1-1 0,1 0 1,1 0-1,117 3 344,-12-2-488,-107-1 70,0 1-1,0-1 1,0 0-1,0 0 0,-1 0 1,1 0-1,0 0 1,0 0-1,0 0 0,0 0 1,0 0-1,0-1 1,0 1-1,0 0 0,0-1 1,0 1-1,0 0 1,0-1-1,0 1 0,-1-1 1,1 0-1,0 1 0,0-1 1,-1 0-1,1 1 1,1-2-1,-2-1-81,1 1 1,0 0-1,-1-1 0,0 1 1,0 0-1,1-1 0,-1 1 0,-1-1 1,1-2-1,-1-10 317,1-164-659,-1 189 757,0-1 1,0 1-1,-2-1 0,-5 19 1,1-5 113,-3 10-196,-1-1-1,-1 0 1,-2-1-1,-1-1 0,-2 0 1,0-1-1,-23 27 1,30-42-279,-1-1 0,-1-1 1,0 0-1,0 0 1,-1-1-1,0-1 0,-1 0 1,-1-1-1,1 0 0,-1-1 1,-1-1-1,1 0 0,-1-2 1,0 1-1,-1-2 1,-16 3-1,22-6 49,0 0 0,-1 0 0,1-1 0,0 0 0,-1-1-1,1 0 1,0-1 0,-13-4 0,19 4 34,-1 0 0,1-1 0,-1 0 1,1 0-1,0 0 0,0-1 0,0 1 0,0-1 0,1 0 0,0-1 0,0 1 0,0-1 0,0 0 0,1 1 0,-1-2 0,-3-8 0,0-3 52,1 1-1,0-1 0,1 0 0,1-1 1,1 1-1,0-1 0,1 0 0,1 0 0,3-32 1,-2 47 9,1-1 1,0 1-1,0 0 1,0-1-1,0 1 1,1 0-1,-1 0 1,1 0-1,0 0 1,0 0-1,0 1 1,0-1-1,0 0 1,0 1-1,1 0 1,-1-1-1,1 1 1,0 0-1,0 0 1,0 1-1,0-1 1,0 0-1,4-1 1,11-4 150,1 1 0,-1 0 0,20-3 0,-14 3 24,286-62 1530,-230 55-3386,154-4 0,-180 17-1806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0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3273,'0'0'9026,"25"67"-10195,-25-53-1895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0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286 1 5081,'-273'195'1552,"265"-171"-455,4 1 415,4 0 168,0-7-327,25-4-81,8-7 104,5-4-408,-8 1-544,-10-4-424,-7 14-760,0-3-1496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1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1 5153,'0'0'5484,"-6"1"-5272,4 0-210,0 0 1,-1 0-1,1 0 0,0 1 0,0-1 1,0 0-1,0 1 0,0-1 1,0 1-1,1 0 0,-1 0 1,1 0-1,-1-1 0,1 1 0,-1 1 1,1-1-1,0 0 0,0 0 1,-1 4-1,-3 8 10,1 0 0,-3 21 1,2-7 13,-9 37-454,2 0 0,-5 111 0,17-175 380,0 0 0,0 0 0,0-1 0,0 1 0,0 0 0,0 0 0,0-1 0,0 1-1,0 0 1,1 0 0,-1 0 0,0-1 0,0 1 0,1 0 0,-1-1 0,0 1 0,1 0 0,-1 0 0,1-1 0,-1 1 0,1-1 0,-1 1-1,1 0 1,-1-1 0,1 1 0,0-1 0,-1 0 0,1 1 0,0-1 0,-1 1 0,1-1 0,0 0 0,-1 1 0,2-1 0,1 0 11,0 0 1,0 0 0,0-1 0,-1 1 0,1-1-1,0 1 1,-1-1 0,1 0 0,3-1 0,5-4 37,-1 1-1,1-1 1,-1-1 0,0 0 0,15-14 0,47-50 173,-31 28 60,-24 26-90,-8 7-34,1 0-1,0 1 0,0 1 1,13-9-1,-23 17-117,0 0 0,0 0 0,1 0-1,-1-1 1,0 1 0,0 0 0,1 0 0,-1 0 0,0-1 0,1 1 0,-1 0 0,0 0 0,0 0-1,1 0 1,-1 0 0,0 0 0,1 0 0,-1 0 0,0 0 0,1 0 0,-1 0 0,0 0 0,1 0-1,-1 0 1,0 0 0,1 0 0,-1 0 0,0 0 0,0 0 0,1 0 0,-1 0 0,0 1-1,1-1 1,-1 0 0,0 0 0,0 0 0,1 1 0,-1-1 0,0 0 0,0 1 0,0 14-549,-13 16-1113,-13 2-2313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1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0 2216,'0'0'4668,"-8"34"-3910,-22 109-93,24-87-446,5-54-206,2 0 0,-1 0 0,0 0 0,0 0 0,1 0 0,-1 0 0,1 0 0,-1 0 0,1 0 0,0 0 0,0 0 0,2 3 0,-1-4-4,0 1 1,1-1-1,-1 0 0,0 1 1,1-1-1,-1 0 0,1 0 0,0-1 1,-1 1-1,1-1 0,0 1 1,-1-1-1,1 0 0,0 0 0,-1 0 1,1 0-1,4-1 0,5 1-5,-2-1-29,-1 0 1,1 0-1,-1-1 1,1 0-1,-1-1 0,0 0 1,0 0-1,11-7 1,69-42-356,-67 37 305,150-89-688,-246 175-1246,-73 53-8,69-62 784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27 5729,'0'0'6474,"35"-5"-6121,117-11-206,-141 15-146,2-1 10,1 1 0,0 0 0,0 1 0,0 0 0,14 3 1,-26-3-15,0 1 0,0 0 0,0 0 0,0 0 0,-1 0 0,1 0 0,0 0 0,0 0 0,-1 0-1,1 1 1,0-1 0,-1 1 0,0-1 0,1 1 0,-1 0 0,0 0 0,0-1 0,0 1 0,0 0 0,0 0 0,0 0 0,0 0 0,-1 0 0,1 0 0,-1 0 0,0 0 0,1 1 0,-1-1 0,0 0 0,-1 3 0,2 2-24,-2 1 0,1-1 0,-1 0 0,0 0 0,-1 0 0,1 0-1,-1 0 1,-1 0 0,1 0 0,-1-1 0,-1 1 0,1-1 0,-1 0 0,0 0-1,0 0 1,-6 6 0,-9 8-33,-1-2 0,-42 33 0,36-31 12,-194 141 31,214-156 8,3-3 2,1-1 0,0 0 1,0 1-1,0 0 0,0-1 1,0 1-1,0 0 0,0 0 0,1 0 1,-1 0-1,1 1 0,-1-1 1,1 0-1,0 1 0,-2 3 1,9-5-496,9-1-27,0 0-1,0-1 1,0-1-1,-1 0 1,27-8-1,-26 5 231,-2-1 174,0 2 1,-1 0 0,1 0 0,1 1 0,-1 1 0,14-1 0,-26 3 136,-1 0 1,1 0-1,-1 0 0,1 0 1,-1 0-1,1 0 0,-1 1 1,1-1-1,-1 0 0,1 0 1,-1 0-1,0 1 0,1-1 1,-1 0-1,1 0 0,-1 1 1,0-1-1,1 0 0,-1 1 1,0-1-1,0 1 0,1-1 1,-1 0-1,0 1 0,0-1 1,1 1-1,-1-1 0,0 1 1,0-1-1,0 1 0,0-1 1,0 0-1,0 2 0,0 18 482,0-12-327,0 111 603,0-117-827,1 0 0,-1-1 0,0 1 0,1 0 0,0-1 0,-1 1 0,1 0 0,0-1 0,0 1-1,0-1 1,0 1 0,0-1 0,0 1 0,0-1 0,1 0 0,-1 0 0,1 1 0,-1-1 0,0 0 0,1 0 0,2 1 0,46 20-1364,-16-7 786,-29-13 727,0 1 0,0 0 0,-1 0 0,1 0 0,-1 0 0,0 1 0,0 0 0,0 0 0,-1 0 0,1 0 0,-1 1 0,0-1 0,0 1 0,-1 0 0,1 0 0,-1 0 0,0 0 0,0 0 0,-1 0 0,0 0 0,1 1 0,-2-1 0,1 1 0,-1 6 0,0-3 246,1-3-62,-1 1 1,0-1 0,0 1-1,0-1 1,-1 1-1,0-1 1,-1 0 0,1 1-1,-1-1 1,0 0-1,-1 0 1,1 0 0,-7 10-1,-2-1-254,-1 0-1,-1-1 1,0-1 0,-1 0-1,0 0 1,-1-1-1,0-1 1,-29 15 0,31-19-599,0-1 0,-1 0-1,0-1 1,0-1 0,0 0 0,-1-1 0,1-1 0,-1 0 0,0-1 0,1 0 0,-25-3-1,34 2 257,-1-1 0,1 0 0,0 0 0,0-1-1,-1 0 1,-4-2 0,-21-18-2141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2.1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13 103 1296,'0'0'5068,"-4"2"-4843,-5 5-82,9-5-1,20-4 129,41-15 107,-19 1-245,91-31 98,-112 41-164,1 1-1,0 1 1,0 1 0,30 0-1,334 7-199,-349-7-1090,-3-9-992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2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89 5169,'0'0'5217,"248"-42"-5073,-189 28-144,8-1-856,-17 8-592,-16-3-1361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2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1 3601,'0'0'4561,"-21"240"-3345,21-140-216,0 6-384,0-7-384,0-3-184,0-15-48,0-14-816,0-24-752,-5-22-329,-3-21-447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3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 4129,'0'0'2634,"19"13"-2448,63 39-215,-77-50-51,1 1 0,0-1-1,0 0 1,0 0 0,0-1-1,0 0 1,0 0 0,0 0 0,1-1-1,-1 0 1,0 0 0,0 0-1,1-1 1,-1 0 0,0 0 0,0-1-1,0 1 1,0-2 0,9-3-1,35-15-363,-29 11 408,1 2 0,38-11 0,-32 12 95,-16 4 204,1 0 0,-1 1 0,21-1 0,-35 12 147,-9 20-236,-2-2 0,-1 0 0,-1 0 0,-21 28 0,-3 4-23,6-7-55,18-30-41,0 0-1,2 0 0,1 1 0,1 1 0,-10 30 1,21-54-62,0 0 1,-1 1-1,1-1 1,0 1-1,0-1 1,0 1 0,0 0-1,0-1 1,0 1-1,0-1 1,0 1-1,0-1 1,0 1 0,0-1-1,0 1 1,0-1-1,0 1 1,1-1-1,-1 1 1,0-1 0,0 1-1,1-1 1,-1 0-1,0 1 1,1-1-1,-1 1 1,0-1 0,1 0-1,-1 1 1,18 1-32,27-15 116,-33 9-104,-12 4 23,1-1 1,0 1-1,0 0 0,0 0 1,-1 0-1,1 0 0,0 0 0,0 0 1,0 0-1,-1 0 0,1 0 1,0 0-1,0 0 0,0 0 1,-1 1-1,1-1 0,0 0 1,0 0-1,-1 1 0,1-1 1,0 1-1,-1-1 0,1 1 0,0-1 1,-1 1-1,1-1 0,-1 1 1,1-1-1,-1 1 0,1 0 1,-1-1-1,1 1 0,0 1 1,0 1-8,0 1 0,-1-1 0,1 0 0,-1 0 0,1 1 0,-1-1 0,0 0 0,0 1 0,-1 3 0,-2 9-71,0-1 0,-9 30 1,3-15 104,2 1 0,2 0 0,0 1 0,2-1 0,2 61 0,1-85-4,1 0 0,-1 0 0,1 0 0,1 0 0,-1 0 0,1 0 0,0 0 0,1-1 0,0 1 0,0-1 0,0 1 0,1-1 0,-1 0 0,9 9 0,-8-11-20,-1 0 1,1-1 0,1 1-1,-1-1 1,0 0-1,1 0 1,-1-1 0,1 1-1,0-1 1,0 0 0,0 0-1,0-1 1,0 0 0,0 1-1,0-2 1,1 1-1,-1-1 1,0 1 0,0-1-1,7-1 1,-10 0-6,-1 0-1,1 0 1,-1 0 0,1 0 0,-1 0-1,1 0 1,-1 0 0,1-1 0,-1 1-1,0 0 1,0-1 0,0 1-1,1-1 1,-2 1 0,1-1 0,0 0-1,0 1 1,0-1 0,-1 0 0,1 0-1,-1 1 1,1-1 0,-1 0-1,0 0 1,0-2 0,5-52-481,-4 30 198,-1-32-211,0 54 487,-1 1 1,1 0-1,-1-1 1,1 1-1,-1 0 1,0 0-1,0-1 1,-1 1-1,1 0 1,-1 0-1,1 0 1,-1 1-1,-2-5 1,3 7 20,1-1-1,-1 1 1,1-1-1,-1 1 1,1-1-1,0 1 1,-1 0-1,0-1 1,1 1 0,-1-1-1,1 1 1,-1 0-1,1 0 1,-1-1-1,0 1 1,1 0-1,-1 0 1,0 0 0,1-1-1,-1 1 1,0 0-1,1 0 1,-1 0-1,0 0 1,1 0-1,-1 0 1,0 1 0,1-1-1,-1 0 1,1 0-1,-1 0 1,0 1-1,1-1 1,-1 0-1,1 1 1,-1-1 0,0 0-1,1 1 1,-1-1-1,1 1 1,-1-1-1,0 2 1,-11 23 160,-1 16 83,5-11-184,-1 0-1,-2 0 0,-1-1 1,-21 37-1,28-59-57,1 0 0,-1 0 0,-1 0-1,1-1 1,-1 0 0,0 0 0,-1 0-1,1-1 1,-1 0 0,0 0 0,-1-1 0,1 0-1,-1 0 1,1-1 0,-1 1 0,0-2 0,-1 1-1,1-1 1,0-1 0,-1 1 0,-8-1 0,7 0 47,-25-2 349,34 1-385,-1-1-1,1 1 0,0-1 0,0 1 0,0-1 1,0 1-1,0-1 0,0 1 0,0-1 1,0 0-1,0 0 0,0 0 0,0 1 0,1-1 1,-1 0-1,0 0 0,0 0 0,1 0 1,-1 0-1,1 0 0,-1-1 0,1 1 0,-1 0 1,1 0-1,-1-2 0,0-6-6,0 0 0,0 0-1,0 0 1,1 0 0,1 0 0,0 0-1,0 0 1,0 0 0,1 0-1,1 0 1,-1 1 0,2-1 0,-1 1-1,1-1 1,0 1 0,10-14 0,7-5-61,0 0 0,2 1 1,30-26-1,-23 22-48,214-211-3815,-179 172 1865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3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 1384,'0'0'5617,"22"31"-5210,74 94-209,-93-121-190,0 1 1,1-1 0,0 0 0,0 0 0,0-1-1,0 1 1,0-1 0,1 0 0,-1 0 0,1 0-1,0-1 1,0 1 0,8 2 0,7 2 12,-13-3-14,0 0 1,-1 0-1,1 1 1,-1 0-1,0 0 1,0 1-1,0 0 1,-1 0-1,0 0 1,0 0-1,7 15 1,-9-16-4,0 1 1,-1-1-1,0 1 1,0 0-1,0 0 1,-1 0-1,0 0 1,0 1-1,0-1 1,-1 0-1,0 0 1,0 0-1,-1 1 1,0-1-1,0 0 1,-2 8-1,1-11-2,1 1-1,-1 0 0,0-1 0,0 1 0,0-1 1,-1 0-1,1 0 0,-1 0 0,0 0 0,0 0 1,-5 4-1,-44 25-11,28-18-16,-36 21-822,-2-3 0,-1-2 0,-69 21 1,70-34-1296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4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5657,'0'0'8058,"205"138"-8138,-154-116-1744,-9-5-2353,-13-13-3137</inkml:trace>
  <inkml:trace contextRef="#ctx0" brushRef="#br0" timeOffset="1">555 333 3233,'0'0'8842,"79"145"-13659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4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0 154 5969,'0'0'6843,"50"-14"-6060,169-47-430,-112 29-191,-70 20-105,1 2 0,75-11 1,-97 20-51,-1-1 0,1 2 0,-1 0 1,19 3-1,-32-3-1,-1 1 0,0-1 0,1 1-1,-1-1 1,0 1 0,0 0 0,1-1 0,-1 1 0,0 0 0,0 0 0,0 0 0,0 0 0,0 0 0,0 0 0,0 0 0,0 0 0,-1 1 0,1-1 0,0 0 0,-1 0 0,1 1-1,0-1 1,-1 0 0,0 1 0,1-1 0,-1 1 0,0-1 0,0 3 0,-1 46 191,0-37-142,-1 1-71,-1-1-1,0 1 1,-1-1 0,-1 0 0,0 0 0,0 0-1,-1-1 1,-1 0 0,0 0 0,-1 0 0,0-1 0,0 0-1,-19 17 1,16-17-471,0-1 0,-1 0 1,-1 0-1,1-2 0,-1 1 0,-1-2 0,1 1 0,-1-2 0,-1 0 0,1-1 1,-1 0-1,-18 3 0,-14-6-2778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4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1 352,'0'0'9338,"-25"258"-8026,0-148-119,0-4-713,8-7-480,0-10-248,-4-8-1809,4-28-1456,1-24-1560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5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4641,'0'0'2346,"2"32"-1854,8 106-217,-4-74-200,1 73 26,-7-132-106,0 0 0,-1 1 0,0-1 1,0 0-1,0 0 0,0 0 0,-1 0 0,0 0 1,0 0-1,0-1 0,-1 1 0,-4 6 0,-2 1-28,-1-1-1,-22 20 1,3-4 9,29-27 24,0 0 0,-1 0 1,1 0-1,0 0 0,0 1 0,-1-1 1,1 0-1,0 0 0,-1 1 0,1-1 0,0 0 1,0 0-1,0 1 0,-1-1 0,1 0 1,0 1-1,0-1 0,0 0 0,0 1 0,0-1 1,0 0-1,-1 1 0,1-1 0,0 0 0,0 1 1,0-1-1,0 1 0,0-1 0,0 0 1,0 1-1,1-1 0,-1 0 0,0 1 0,0-1 1,0 0-1,0 1 0,0-1 0,0 0 1,1 1-1,-1-1 0,0 0 0,0 0 0,1 1 1,-1-1-1,16 6 122,-12-5-78,148 48 1074,-106-33-822,0-1 1,78 15-1,-96-26-516,0 0 0,1-3-1,-1 0 1,1-2 0,-1 0 0,0-2-1,1-2 1,-1 0 0,-1-2 0,1-1-1,-1-1 1,42-21 0,14-19-3938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5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0 482 6313,'0'0'3593,"227"14"-3473,-168-35-120,4-29-1288,-21 8-1177,-17-1-2144</inkml:trace>
  <inkml:trace contextRef="#ctx0" brushRef="#br0" timeOffset="1">265 1 4969,'0'0'8130,"-9"191"-6690,30-117-712,-4 8-496,-4-1-112,-5 0-120,-8 1-680,0-8-1096,-17-6-1217,-12-19-1000,4-28-1664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4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6505,'0'0'3465,"332"-43"-2473,-194 12-480,-8-1-336,-8 3-176,-13 1-176,-8-4-1064,-38-7-984,-26 4-993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1720,'0'0'6675,"26"0"-6558,80 0-107,-104 0-22,0 0 0,0 0 0,0 0 0,1 1 0,-1-1 0,0 0 0,0 1 0,0 0 0,0-1 1,0 1-1,0 0 0,-1 0 0,1 0 0,0 0 0,0 0 0,-1 1 0,1-1 0,0 0 0,-1 1 0,1-1 0,-1 1 0,0 0 0,0-1 1,0 1-1,1 0 0,-1 2 0,0 0-41,0 0 0,0 0 1,-1 0-1,1 0 0,-1 0 0,0 0 1,-1 0-1,0 8 0,0-4 50,0-5 33,0 0 1,0 0-1,0-1 0,-1 1 1,1 0-1,-1-1 1,1 1-1,-1-1 1,0 1-1,0-1 0,0 0 1,0 0-1,-1 0 1,1 0-1,0 0 1,-5 2-1,1 0 390,0 0 0,0-1 0,0 0 0,-1 0 0,1 0-1,-9 1 1,43-40-72,114-112-4638,-75 67 55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6.5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1 4065,'0'0'4888,"-13"34"-4294,-43 113-339,41-113-205,-1-1 0,-34 52 0,36-64-95,1 0 1,2 1-1,-14 32 1,24-53 15,1-1-1,0 1 1,-1 0-1,1-1 1,0 1 0,-1 0-1,1 0 1,0-1-1,0 1 1,-1 0 0,1 0-1,0-1 1,0 1-1,0 0 1,0 0 0,0-1-1,0 1 1,0 0-1,1 0 1,-1 0 0,0-1-1,0 1 1,0 0-1,1-1 1,-1 1-1,1 0 1,-1-1 0,0 1-1,1 0 1,-1-1-1,1 1 1,0 1 0,26 0-574,-15-2 834,28 1-144,-28 1-25,0-1 0,1-1 1,-1 0-1,0-1 0,1 0 0,-1-1 0,21-6 1,-27 4-112,-1 0 1,1 0 0,-1-1 0,0 0 0,0 0-1,0 0 1,-1 0 0,1-1 0,-1 0 0,-1 0-1,1 0 1,2-7 0,3-3-306,-6 41 1512,-4-5-1011,-1 0 0,-1 0 1,-9 30-1,6-25-112,-6 45 1,10 74 1062,3-85-170,-2-50-759,2 0-1,-1 0 1,1 0 0,1 0-1,-1 0 1,6 15 0,-6-21-157,0-1 1,0 1-1,1-1 0,-1 0 0,0 0 1,1 0-1,0 0 0,-1 0 1,1 0-1,0 0 0,0 0 1,0 0-1,0-1 0,0 1 1,1-1-1,-1 0 0,0 0 0,1 0 1,-1 0-1,0 0 0,1 0 1,0 0-1,-1-1 0,1 1 1,-1-1-1,1 0 0,3 0 1,-3 0-57,-1-1 1,1 0 0,-1 1 0,0-1 0,1 0 0,-1 0 0,0 0-1,1-1 1,-1 1 0,0-1 0,0 1 0,0-1 0,0 0 0,0 1 0,-1-1-1,1 0 1,-1 0 0,1 0 0,-1 0 0,1-1 0,-1 1 0,1-3-1,5-10-393,0 0 0,5-20-1,-8 24 206,-4 8 225,30-97-1663,-27 86 2592,-1-1 0,0-26 1,-3 46-902,-1 0 0,0-1 1,0 1-1,0-1 1,0 1-1,-1-1 1,0 0-1,0 0 1,0 0-1,0 0 1,-1-1-1,-6 6 1,3-3-3,-8 10-13,-2 0 1,0-2-1,-1 0 0,0-1 0,-1-1 0,0-1 0,-1 0 1,0-2-1,-1 0 0,0-1 0,0-1 0,-32 5 0,53-12-2,-1 0 0,1 0-1,-1 1 1,1-1 0,-1 0-1,1 0 1,-1 0 0,1 0-1,-1 0 1,1-1 0,-1 1-1,1 0 1,-1 0 0,1 0 0,0 0-1,-1-1 1,1 1 0,-1 0-1,1 0 1,-1-1 0,1 1-1,0 0 1,-1-1 0,1 1-1,-1 0 1,1-1 0,0 1-1,0 0 1,-1-1 0,1 1-1,0-1 1,0 1 0,-1-1-1,1 1 1,0-1 0,0 1 0,0-1-1,0-23-17,0 13 7,1-2-119,0 1 0,1 0 1,1-1-1,-1 1 0,2 0 0,0 0 1,8-16-1,46-80-1837,-54 102 1854,36-57-1466,70-85 0,61-47 311,-127 146 1069,-28 31 191,40-41-50,-50 54 104,-1 0 1,1 0-1,1 0 1,-1 1-1,1 0 0,0 1 1,12-6-1,-19 9-3,1 0-1,0 0 1,-1 0-1,1 0 0,0 0 1,0 0-1,-1 0 1,1 0-1,0 0 1,-1 0-1,1 1 0,0-1 1,-1 0-1,1 0 1,0 1-1,-1-1 0,1 1 1,-1-1-1,1 0 1,0 1-1,-1-1 0,1 1 1,-1-1-1,0 1 1,1-1-1,-1 1 1,1 0-1,-1-1 0,0 1 1,1-1-1,-1 1 1,0 0-1,0-1 0,1 1 1,-1 0-1,0-1 1,0 1-1,0 0 1,0 0-1,0-1 0,0 1 1,0 0-1,0 0 1,0 44 929,-1-32-585,1 169 2789,0-180-3173,0 0 0,0 1-1,0-1 1,1 1 0,-1-1 0,1 0 0,0 1 0,-1-1-1,1 0 1,0 0 0,0 1 0,1-1 0,-1 0 0,0 0-1,1 0 1,-1-1 0,1 1 0,-1 0 0,1 0 0,0-1-1,0 1 1,0-1 0,0 0 0,0 1 0,0-1 0,0 0-1,4 1 1,5 2-3,0-1 0,1-1 0,-1 1 0,20 0 0,5 1 37,-25-1-34,-1-1 1,0 1-1,0 1 1,0-1-1,-1 2 1,1-1-1,11 9 1,-16-10-8,-1 0 0,-1 0 0,1 1 0,0-1 0,-1 1 1,0-1-1,0 1 0,0 0 0,0 1 0,0-1 0,-1 0 1,0 1-1,0-1 0,0 1 0,-1 0 0,1-1 0,0 8 1,0-4-31,-1-1 1,-1 1 0,1 0 0,-1 0 0,-1-1 0,1 1 0,-1 0-1,-1-1 1,1 1 0,-1-1 0,-1 1 0,1-1 0,-1 0-1,-1 0 1,1 0 0,-1 0 0,0-1 0,-1 0 0,1 1 0,-12 9-1,-13 12-364,-1-1-1,-54 36 0,69-53 222,-1-1 1,1 0-1,-2-1 0,1-1 0,-1-1 1,0 0-1,0-1 0,-20 3 0,33-7 21,0 0-1,0 0 0,-1-1 1,1 0-1,0 0 0,0 0 1,0 0-1,0-1 0,0 1 1,0-1-1,0 0 1,0 0-1,0-1 0,0 1 1,1-1-1,-1 0 0,0 0 1,1 0-1,-6-4 1,-10-26-2702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6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0 100 1216,'0'0'6442,"239"-43"-6442,-184 29-1809</inkml:trace>
  <inkml:trace contextRef="#ctx0" brushRef="#br0" timeOffset="1">512 1 2272,'0'0'0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7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 1 7850,'-67'187'3576,"84"-187"-1703,12-14 111,13-4 473,17-3-753,12 4-1040,13 2-664,42-2-728,-21 6-3137,-21 0-3136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7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1 322 1088,'0'0'10915,"222"-70"-10475,-142 31-280,-9-4-160,-12 1-776,-13-11-1561,-21 14-1176,-12 3-616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7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4121,'0'0'5562,"-5"19"-4800,-18 64 11,21-72-462,0 0 0,1 0 0,0 18 0,3-11 238,-2-18-547,0 0 1,0 0-1,0 0 1,0 0-1,0 0 1,0 0-1,0 1 1,0-1 0,0 0-1,0 0 1,0 0-1,0 0 1,0 0-1,0 0 1,0 0-1,0 0 1,0 1-1,0-1 1,0 0-1,0 0 1,0 0-1,0 0 1,0 0-1,0 0 1,0 0-1,0 0 1,0 1-1,0-1 1,0 0-1,0 0 1,0 0-1,1 0 1,-1 0-1,0 0 1,0 0-1,0 0 1,0 0 0,0 0-1,0 0 1,0 0-1,0 0 1,0 0-1,1 0 1,-1 0-1,0 0 1,0 0-1,0 0 1,0 0-1,0 0 1,0 0-1,0 0 1,1 0-1,-1 0 1,0 0-1,0 0 1,0 0-1,0 0 1,0 0-1,0 0 1,0 0-1,0 0 1,1 0-1,-1 0-11,0-1 0,0 1 0,0 0-1,0 0 1,0 0 0,0 0 0,0 0-1,0 0 1,0 0 0,0 0 0,0 0 0,0 0-1,1-1 1,-1 1 0,0 0 0,0 0-1,0 0 1,0 0 0,0 0 0,0 0-1,0 0 1,0 0 0,1 0 0,-1 0-1,0 0 1,0 0 0,0 0 0,0 0-1,0 0 1,0 0 0,0 0 0,1 0-1,-1 0 1,0 0 0,0 0 0,0 0-1,0 0 1,0 0 0,0 0 0,0 0-1,1 0 1,-1 1 0,0-1 0,0 0-1,0 0 1,0 0 0,0 0 0,0 0-1,0 0 1,0 0 0,0 0 0,0 0-1,0 1 1,0-1 0,0 0 0,0 0-1,1 0 1,-1 0 0,0 0 0,0 0-1,0 0 1,0 1 0,0-1 0,0 0-1,0 0 1,0 0 0,0 0 0,0 0-1,-1 0 1,4 18-128,-3 34 449,0-40-288,16 537 3412,-10-255-2801,-7-218-699,1-74 4,0-1 0,0 0 0,0 0 0,0 0 0,0 0 0,0 0 0,0 0 0,-1 0 0,1 0 0,0-1 0,-1 1 0,1 0 0,-1 0 0,1 0 0,-1 0 0,1 0 0,-1 0 0,-1 0 0,2 0-8,-1-1 1,1 0-1,-1 0 1,0 0-1,1 1 0,-1-1 1,1 0-1,-1 0 1,0 0-1,1 0 1,-1 0-1,0 0 1,1 0-1,-1 0 0,0 0 1,1 0-1,-1-1 1,0 1-1,1 0 1,-1 0-1,1 0 1,-1-1-1,1 1 0,-1 0 1,0-1-1,1 1 1,-1-1-1,1 1 1,-1 0-1,0-2 1,-3-4-548,-1 0 0,1 0 0,1-1 0,-1 1 1,1-1-1,0 0 0,0 0 0,1 0 0,-3-15 1,-8-37-2947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8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97 153 1560,'0'0'6618,"-80"195"-6882,72-156-1129,-1-14-1015</inkml:trace>
  <inkml:trace contextRef="#ctx0" brushRef="#br0" timeOffset="1">323 1 2168,'0'0'8114,"38"99"-9250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8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5129,'0'0'2937,"152"134"-5410,-111-148-95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9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 3761,'231'-30'1137,"-185"24"-526,-47 15 472,-2-2-1007,-1 0 0,1 0 1,-1 0-1,-1-1 0,1 0 0,-10 10 0,-39 37-70,35-36 42,15-14-49,-10 9 11,1 0 0,0 1 0,-10 15 0,19-23-10,0-1 1,1 1 0,0 0-1,0-1 1,0 1-1,0 0 1,0 0 0,1 0-1,0 1 1,0-1-1,1 0 1,-1 0 0,1 0-1,1 9 1,-1-13-12,1 0 1,-1 0-1,0 0 0,1 0 1,-1 0-1,1 0 0,0 0 1,-1 0-1,1 0 1,0 0-1,-1 0 0,1 0 1,0 0-1,0-1 0,0 1 1,0 0-1,0-1 1,0 1-1,0 0 0,0-1 1,0 1-1,0-1 0,0 0 1,0 1-1,0-1 0,1 0 1,-1 0-1,1 1 1,39 0-330,-32-1 261,29 0 247,69-10 0,-107 10-150,0 0 0,1 0 0,-1 0 0,0 0 0,1 0 0,-1 0 0,0 0 0,1 0-1,-1 0 1,0 0 0,1 0 0,-1 0 0,0 0 0,1 1 0,-1-1 0,0 0 0,1 0 0,-1 0 0,0 0 0,0 0 0,1 1 0,-1-1 0,0 0-1,0 0 1,1 1 0,-1-1 0,0 0 0,0 0 0,0 1 0,1-1 0,-1 0 0,0 1 0,0-1 0,0 0 0,0 1 0,0 16 123,-10 18-152,-10 1-129,-1-2-1,-1 0 0,-2-1 0,-51 52 1,61-69 128,13-16 16,0 1 0,1-1 0,-1 1 0,1 0 0,-1-1 0,1 1 1,-1-1-1,1 1 0,-1 0 0,1 0 0,0-1 0,-1 1 0,1 0 0,0-1 0,0 1 0,-1 0 0,1 0 0,0 0 0,0-1 0,0 1 0,0 0 0,0 0 0,0 1 0,1-2 6,-1 1 0,1-1 1,-1 1-1,1-1 0,-1 1 1,1-1-1,0 1 0,-1-1 1,1 0-1,0 1 1,-1-1-1,1 0 0,0 0 1,-1 1-1,1-1 0,0 0 1,-1 0-1,1 0 0,0 0 1,0 0-1,5 0 53,0 0-1,0 0 1,0-1 0,-1 0-1,9-2 1,-7 0-85,1 0 0,0-1 1,-1 0-1,0 0 0,0-1 0,0 0 0,-1 0 0,1-1 1,-1 1-1,-1-1 0,1-1 0,-1 1 0,0-1 1,0 0-1,-1 0 0,0 0 0,0-1 0,-1 1 0,0-1 1,0 0-1,-1 0 0,0 0 0,0 0 0,1-15 1,-9 11-586,6 12 600,0 0 0,0 0 0,0 0-1,0 0 1,0 0 0,0 0-1,-1 0 1,1-1 0,0 1 0,0 0-1,0 0 1,0 0 0,0 0-1,-1 0 1,1 0 0,0 0 0,0 0-1,0 0 1,0 0 0,-1 0-1,1 0 1,0 0 0,0 0 0,0 0-1,-1 0 1,1 0 0,0 0-1,0 0 1,0 0 0,0 0 0,0 0-1,-1 0 1,1 1 0,0-1-1,0 0 1,0 0 0,0 0 0,0 0-1,-1 0 1,1 0 0,0 0-1,0 1 1,0-1 0,0 0 0,0 0-1,0 0 1,0 0 0,0 1 0,0-1-1,0 0 1,-1 0 0,1 0-1,0 0 1,0 1 0,0-1 0,0 0-1,0 0 1,0 0 0,0 0-1,0 1 1,0-1 0,1 0 0,-1 0-1,-3 25 445,2-1 0,3 33 0,-1-6 355,6 283 2758,-6-172-3644,0-161 47,-1 1 0,0-1 0,0 1 0,0 0 0,0-1 0,0 1 0,-1 0 0,1-1 0,-1 1 0,1-1 0,-1 1 0,1-1 0,-1 1 0,0-1 0,1 1 0,-1-1 0,0 1 0,0-1 0,0 0 0,0 0 0,-2 2 0,0-1-53,0-1 0,0 0 0,0 0 0,0 0 1,0-1-1,-1 1 0,1-1 0,0 0 0,0 0 0,-5 0 0,3 0 39,-1-1 0,0 0 0,1 0 0,-1 0 0,1 0 0,-1-1 0,1 0 0,-1 0 0,1 0 0,0-1 0,0 0 0,0 0 0,1 0 0,-1-1 0,1 1 0,0-1 0,0 0 0,0-1 0,0 1 0,1 0 0,-1-1 0,1 0 0,-3-6 0,0-1 96,1 1-1,0-1 0,1-1 1,0 1-1,1-1 1,0 1-1,1-1 0,0 0 1,1-17-1,1 26-28,1-1-1,0 1 1,0 0-1,0-1 1,1 1-1,-1 0 1,1 0-1,0 0 1,0 0-1,0 0 1,1 0-1,-1 1 1,1-1-1,0 1 1,0 0-1,0 0 1,1 0 0,-1 0-1,1 0 1,-1 1-1,7-4 1,11-5-12,1 0 0,41-14 0,-56 22 6,157-55-1880,-103 35-1394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19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4257,'0'0'4968,"9"6"-4029,40 21-139,1-2 0,1-2 0,0-3 0,86 22 0,-68-26-430,1-2 1,1-4-1,94 1 1,-128-10-241,67 1 342,196-20 1,-195 2-218,111-17 739,268-8 0,541 40-831,91-2 5,-2 1 180,-562 24 185,-1 0-366,-13-22-995,-653-6-7247,38 5 1884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20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9 159 1392,'0'0'9538,"-8"0"-8753,58 0-321,25 0 72,30 0-144,30 0-136,58-21-96,63-14-160,50-4-688,-42 3-2849,-58 8-2040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0 2761,'0'0'9687,"10"17"-9418,1 0-221,-6-11-37,-1 1 0,0-1 0,0 1 1,-1 0-1,1 0 0,-1 0 1,-1 1-1,0-1 0,0 1 1,0-1-1,-1 1 0,0 0 0,0 12 1,0-8-6,-1 0 0,-1-1 0,0 1 0,0 0 1,-1 0-1,-1-1 0,0 1 0,0-1 0,-1 1 0,-1-1 0,1-1 1,-13 21-1,-31 32-43,-107 114 1,142-164 34,6-6-69,5-6 6,1 0 0,-1 0 0,1 1 0,-1-1 0,1 1 0,0 0 0,-1-1 0,1 1-1,0 0 1,0 0 0,0-1 0,0 1 0,1 0 0,-1 0 0,0 4 0,17-8-1821,-5-2 1629,-1-1 0,1 0 0,-1 0 0,0-1 0,0-1-1,0 1 1,9-10 0,19-12-36,-30 23 320,0 0 0,1 1 0,0 0 0,-1 1 0,1 0 0,1 0 0,-1 1 0,0 0 0,0 0 0,1 1 0,-1 1 1,1 0-1,14 1 0,-21-1-32,1 0 6,0 0 0,0 0 1,-1 1-1,1-1 1,0 1-1,0 0 0,-1 0 1,1 0-1,-1 1 1,1-1-1,-1 1 0,1 0 1,-1 0-1,0 0 0,0 0 1,4 4-1,-3-1-2,0-1-1,-1 1 1,1 0 0,-1 0-1,0 0 1,-1 0-1,1 0 1,-1 1-1,3 9 1,-1 9 49,0 0 0,-1 0-1,-2 1 1,-1 27 0,0-34 54,1 21 507,-3-1-1,-9 61 0,4-39-67,6-45-444,0 1 0,-7 24 0,7-38-100,1-1 0,-1 0 0,1 0 0,-1 1 0,0-1 0,0 0-1,1 0 1,-1 0 0,0 0 0,0 0 0,0 0 0,0 0 0,0-1 0,0 1 0,-1 0 0,1 0 0,0-1 0,0 1 0,0-1 0,-1 1-1,-2 0 1,-33 4-370,20-4 98,-21 4-281,-1-2 0,1-2-1,0-1 1,-56-7 0,86 5 268,-1-1 0,1 1-1,-1-2 1,1 1 0,-13-8 0,-28-23-2502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21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85 3529,'0'0'7473,"289"-53"-6905,-159 42-239,13 1-105,4 3-128,8 3-96,-8 4-136,33 0-881,-37 0-975,-34 0-1305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21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7042,'0'0'4024,"197"181"-3752,-146-135-184,-14 3-40,-7 4-48,-26 4 8,-4 7-8,-76 42-256,-12-14-1096,-8-14-2409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29.7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39 295 1976,'0'0'12619,"-7"-5"-10350,-18-14-514,19 14 410,14 5-1395,839-64 3004,-337-20-4553,-468 75-1139,65-24-1,-90 27-137,0-2 1,-1 0-1,21-14 0,-33 19 575,1-1-1,-1 0 1,1 0 0,-1 0-1,5-8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0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1 284 1616,'0'0'12203,"172"-46"-11611,-68 7-296,10 0-192,-5-3-104,-17 3-80,-16 10-512,-9 5-1224,-25 10-1713,-21 3-400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0.6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4025,'-1'0'4884,"-1"0"-4843,1 0-37,2 1 51,0 1 0,0-1 0,0 0 0,0 0 1,0 0-1,0 1 0,0-1 0,-1 0 0,1 1 0,0-1 0,-1 1 1,1-1-1,-1 1 0,1-1 0,-1 1 0,0-1 0,0 1 1,0-1-1,0 1 0,0 2 0,1 3 139,12 83 1230,2 111 0,-13 95-251,-3-157-758,1-86-307,-3 195 240,-1-172-267,-18 93-1,21-164-79,0 0 0,0 0-1,-1-1 1,1 1 0,-6 8-1,7-12-29,0-1-1,-1 1 1,1 0 0,0-1-1,-1 1 1,1 0-1,-1-1 1,1 1-1,-1-1 1,1 1 0,-1-1-1,0 1 1,1-1-1,-1 0 1,1 1-1,-1-1 1,0 0 0,1 1-1,-1-1 1,0 0-1,0 0 1,1 1 0,-1-1-1,0 0 1,0 0-1,1 0 1,-1 0-1,0 0 1,0 0 0,1 0-1,-1-1 1,0 1-1,1 0 1,-1 0-1,0 0 1,0-1 0,1 1-1,-1 0 1,1-1-1,-1 1 1,0-1 0,1 1-1,-1-1 1,1 1-1,-1-1 1,1 1-1,-2-2 1,-2-4-673,-1-2 0,1 1-1,0 0 1,1-1 0,0 0 0,0 1-1,1-1 1,-2-10 0,-10-41-3240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0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374 0 4753,'0'0'6769,"-126"206"-6104,71-125-441,1 1-120,3-1-104,5-14-728,12-14-889,26-31-655</inkml:trace>
  <inkml:trace contextRef="#ctx0" brushRef="#br0" timeOffset="1">445 142 4273,'0'0'3953,"184"-46"-4905,-167 32-1369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1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2 304 4393,'0'0'4694,"1"32"-2996,5 109-283,-4-60-446,-11 109 0,9-260-8418,0-75 4458,0-57 3594,0-1 4145,-1 199-4633,1 0 0,0-1 1,0 1-1,0-1 0,1 1 1,-1 0-1,1 0 0,0-1 1,0 1-1,1 0 0,-1 0 1,1 0-1,0 0 0,0 0 1,0 0-1,1 1 0,-1-1 1,1 1-1,0-1 0,0 1 1,0 0-1,0 0 0,1 0 1,-1 1-1,1-1 0,-1 1 1,1 0-1,0 0 0,0 0 1,8-2-1,5-1-88,0 1 0,-1 1 0,1 0 0,1 2 0,-1 0 0,0 0 0,0 2 0,17 2 0,-29-2-27,0 0 0,-1 0 1,1 0-1,-1 1 1,1-1-1,-1 1 0,0 1 1,1-1-1,-1 0 0,0 1 1,-1 0-1,1 0 1,0 0-1,-1 0 0,0 1 1,0-1-1,0 1 0,0 0 1,0 0-1,-1 0 0,0 0 1,1 1-1,1 7 1,3 8 63,0 1 0,-2 0 0,6 41 0,25 286 2415,7 46-1528,-35-351-957,-3-18-49,-1 0 0,0 36 1,-4-61 34,0 0 0,0 0 0,0 0 0,0 0 1,0 0-1,0 0 0,0 0 0,0 0 0,0 1 1,0-1-1,0 0 0,0 0 0,0 0 0,0 0 1,0 0-1,0 0 0,0 0 0,-1 0 0,1 0 1,0 0-1,0 0 0,0 0 0,0 0 1,0 1-1,0-1 0,0 0 0,0 0 0,0 0 1,-1 0-1,1 0 0,0 0 0,0 0 0,0 0 1,0 0-1,0 0 0,0 0 0,0 0 0,0 0 1,-1 0-1,1 0 0,0 0 0,0 0 0,0-1 1,0 1-1,0 0 0,0 0 0,0 0 1,0 0-1,0 0 0,0 0 0,-1 0 0,1 0 1,0 0-1,0 0 0,0 0 0,0 0 0,0 0 1,0-1-1,0 1 0,-8-8-686,-8-18-1340,0 0-1,-10-30 1,0-7-1648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1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3465,'0'0'6505,"101"7"-6441,-67 11-64,-9 3-176,-8 8-904,-17 20-432,0-6-153,-21 3-935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2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2168,'0'0'1850,"10"-11"-1716,-3 4-125,0-2-3,1 0-1,0 1 1,0 0 0,1 0 0,0 1-1,1 0 1,-1 1 0,1 0-1,12-5 1,-21 11-45,0-1 0,0 1 1,0-1-1,0 1 0,0 0 0,0-1 0,0 1 0,0 0 0,0 0 0,0 0 0,0-1 0,0 1 1,0 1-1,1-1 0,-1 0 0,0 0 0,0 0 0,0 0 0,0 1 0,0-1 0,0 1 0,0-1 1,0 1-1,0-1 0,0 1 0,0-1 0,0 1 0,0 0 0,-1-1 0,1 1 0,0 0 0,0 0 0,-1 0 1,1 0-1,0 0 0,-1 0 0,1 0 0,-1 0 0,1 1 0,0 4-230,0 0 1,0 0-1,-1 0 0,0 0 0,0 0 0,-1 7 1,0 6 227,1 57 1730,0-75-1654,0-1 0,1 1 0,-1-1 0,0 0 0,0 1 0,0-1 0,1 1-1,-1-1 1,0 0 0,1 1 0,-1-1 0,0 0 0,1 1 0,-1-1 0,0 0 0,1 0 0,-1 1 0,1-1 0,-1 0 0,0 0 0,1 0 0,-1 0 0,1 0 0,-1 1 0,1-1 0,-1 0 0,0 0 0,1 0 0,-1 0 0,1 0 0,-1 0 0,1 0 0,-1 0 0,1-1 0,-1 1 0,0 0 0,1 0 0,-1 0 0,1 0 0,-1-1 0,1 1 0,-1 0 0,3-1 24,0 0-1,-1 0 0,1 0 1,-1 0-1,1-1 0,-1 1 1,0-1-1,5-3 0,23-31-174,39-59-1,-22 22-1763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2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4577,'0'0'4369,"17"273"-3169,-5-163-232,1 3-7,-5 1-273,1-8-296,-5-7-72,-4-14-192,0-18-112,0-21-16,0-17-504,0-22-688,4-21 215,5-36-1959,-1-14-793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 3385,'0'0'4846,"0"13"-5266,0-2 337,1 0-214,0 0 1,-1-1-1,0 1 0,-1 0 1,-1-1-1,1 1 0,-6 17 0,6-27 316,1-1-1,-1 1 1,1 0-1,-1-1 0,1 1 1,0 0-1,0 0 0,-1-1 1,1 1-1,0 0 0,0 0 1,0-1-1,0 1 1,0 0-1,0 0 0,0 0 1,0-1-1,0 1 0,0 0 1,0 0-1,0-1 0,1 1 1,-1 0-1,1 1 1,0-2 1,0 1 1,0-1-1,1 0 1,-1 1 0,0-1-1,0 0 1,1 0-1,-1 0 1,0 0 0,0 0-1,1-1 1,-1 1 0,0 0-1,0 0 1,0-1-1,1 1 1,-1-1 0,2 0-1,11-6 170,-1 0 0,1 0 1,-1-1-1,16-14 0,41-24 193,14 2-2194,-46 25-1821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2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0 109 3705,'0'0'3647,"39"-17"-3352,119-54-71,-102 51-43,-55 20-163,1 0-1,-1-1 0,0 1 1,1 0-1,-1 0 1,1 0-1,-1 0 0,0 1 1,1-1-1,-1 0 0,0 0 1,3 2-1,3 0 84,-4-1-44,-1 0 0,1 0 1,-1 1-1,1-1 0,-1 1 0,0 0 0,1-1 0,-1 1 1,0 0-1,0 0 0,-1 1 0,1-1 0,0 0 0,-1 0 1,1 1-1,1 4 0,19 50 692,-16-40-539,11 40 647,-1 1 0,10 86 0,2 123 1800,-28-262-2612,26 753 1126,-31-759-1959,2-1 558,-1 1 0,1-1 0,0-1 1,0 1-1,0 0 0,0-1 0,-4-5 0,-100-145-6811,106 151 6958,-50-79-4167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32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2801,'0'0'6961,"35"9"-6431,109 33-96,-141-41-414,1 1 1,-1-1-1,0 0 0,1 1 0,-1 0 0,0 0 0,0 0 1,0 0-1,0 0 0,0 0 0,-1 1 0,1 0 0,-1-1 1,0 1-1,1 0 0,-1 0 0,-1 0 0,1 0 1,0 1-1,-1-1 0,1 0 0,-1 1 0,0-1 0,0 1 1,-1-1-1,1 1 0,0 6 0,0 2 39,4 32-10,-2-1 0,-2 1-1,-5 50 1,0-68-67,0-1 1,-2 0-1,-14 39 0,-7 33-20,65-148 373,-35 47-324,55-78-896,-52 72 784,0-1 0,-1 1 0,0-1 0,-1 0-1,0 0 1,3-19 0,-7 29 146,1 0 0,-1 0 0,0 0 1,0 1-1,0-1 0,0 0 0,0 0 0,0 0 0,0 0 1,0 1-1,0-1 0,0 0 0,0 0 0,0 0 1,-1 0-1,1 1 0,0-1 0,0 0 0,-1 0 0,1 1 1,-1-1-1,1 0 0,-1 1 0,1-1 0,-1 0 1,1 1-1,-1-1 0,0 1 0,1-1 0,-1 0 0,0 1 1,0-1-1,-28-1 1658,20 3-1632,-2 0 318,0 0 0,1 1 0,-1 0 0,0 1 0,1 0 0,-1 0 0,-19 11 1,9-2 188,0 1 0,-28 22 0,35-19-652,14-16 51,0 1 0,0-1 1,0 0-1,0 0 0,0 1 0,0-1 1,1 0-1,-1 0 0,0 1 1,0-1-1,0 0 0,0 1 1,0-1-1,0 0 0,1 0 0,-1 0 1,0 1-1,0-1 0,0 0 1,1 0-1,-1 0 0,0 1 0,0-1 1,1 0-1,-1 0 0,0 0 1,0 0-1,1 0 0,-1 0 0,0 0 1,0 0-1,1 1 0,-1-1 1,0 0-1,1 0 0,-1 0 0,0 0 1,6 0-353,0 0 1,-1 0 0,1-1 0,-1 1-1,9-3 1,4-2-937,0-1 0,18-9 0,43-22-4697</inkml:trace>
  <inkml:trace contextRef="#ctx0" brushRef="#br0" timeOffset="1">1028 492 8322,'0'0'9794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2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4505,'0'0'7370,"143"103"-7314,-101-89-56,-4-7-529,-13 0-823,-17-4-1472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2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0 458 3033,'0'0'7584,"52"-31"-6512,173-104-412,20-26-332,-52 33-220,-190 126-25,-5 3-30,1-1-1,-1 1 1,1 0-1,0 0 1,0 1 0,0-1-1,-1 0 1,1 0-1,0 0 1,0 1 0,0-1-1,1 0 1,-1 1-1,0-1 1,1 1 0,-1-1-1,0 3 1,-3 3 56,-17 35-13,1 0-1,-16 52 0,-22 95 236,43-135-264,-81 303 164,-130 390-1406,199-687-237,14-45-206,13-15 1554,-1 0 1,1 0 0,0 0 0,0 1 0,0-1 0,-1 0 0,1 0 0,0 0 0,0 0 0,0 0 0,-1 0 0,1 0 0,0 0-1,0 0 1,-1 0 0,1 0 0,0 1 0,0-1 0,-1-1 0,1 1 0,0 0 0,0 0 0,-1 0 0,1 0 0,0 0-1,0 0 1,0 0 0,-1 0 0,1 0 0,0 0 0,0 0 0,-1-1 0,1 1 0,0 0 0,0 0 0,0 0 0,0 0 0,-1-1-1,1 1 1,0 0 0,0 0 0,0 0 0,0-1 0,0 1 0,-2-18-2611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3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0 451 5017,'0'0'5034,"47"-25"-4348,152-79-439,-176 92-316,-1 0 0,0-2 1,-1-1-1,0 0 1,19-19-1,-29 24-66,3-3-394,0-1 0,0-1 1,18-26-1,-29 37 382,0 0 1,0 0-1,-1-1 0,1 0 1,-1 1-1,0-1 1,-1 0-1,1 0 1,-1 0-1,0 0 1,0 0-1,0 0 0,-1 0 1,1 0-1,-2-1 1,1 1-1,0 0 1,-1 0-1,-1-7 0,1 11 148,0 0 0,1-1-1,-1 1 1,0 0-1,0 0 1,0 0-1,0-1 1,0 1-1,0 0 1,0 0-1,0 1 1,0-1-1,0 0 1,-1 0-1,1 0 1,0 1-1,-1-1 1,1 1-1,0-1 1,-1 1-1,1-1 1,-2 1-1,-34-2 755,29 2-400,7 0-321,-1 1 0,1-1-1,1 1 1,-1-1 0,0 1-1,0-1 1,0 1 0,0 0 0,0-1-1,0 1 1,1 0 0,-1 0 0,0 0-1,1-1 1,-1 1 0,0 0 0,1 0-1,-1 0 1,1 0 0,0 0 0,-1 0-1,1 0 1,0 0 0,-1 1-1,1 0 1,-8 36 508,7-28-299,-78 300 2461,77-303-2789,0 0 0,0 0 0,1 0 0,0 1 0,0 7 0,1-15 41,1 0 0,-1 0 1,0 0-1,1 0 0,-1 0 1,1 0-1,-1 0 0,0 0 1,1 0-1,-1 0 0,1 0 1,-1 0-1,0 0 0,1 0 1,-1 0-1,1 0 0,-1-1 1,0 1-1,1 0 0,-1 0 1,0 0-1,1-1 0,-1 1 1,0 0-1,1 0 0,-1-1 1,0 1-1,0 0 0,1-1 1,-1 1-1,24-26-573,-1-1 0,33-50 0,-35 44 457,2 2 1,36-37-1,-59 67 194,0 1-1,0 0 1,0-1 0,1 1-1,-1 0 1,0 0 0,0-1-1,1 1 1,-1 0 0,0 0-1,0 0 1,1-1 0,-1 1-1,0 0 1,1 0-1,-1 0 1,0 0 0,1 0-1,-1 0 1,0 0 0,1 0-1,-1-1 1,0 1 0,1 0-1,-1 0 1,0 0 0,1 1-1,-1-1 1,0 0 0,1 0-1,-1 0 1,1 0-1,3 12 533,-4 27-217,0-27-193,-2 1-173,0 1 0,-1 0 0,0 0 0,-1-1 1,0 1-1,-1-1 0,-1-1 0,0 1 0,-13 19 1,11-18-87,0-1 1,1 1 0,0 0 0,2 1 0,-1 0-1,2 0 1,-6 29 0,10-40 26,-1 0-1,1 0 1,0 0 0,0-1-1,0 1 1,1 0 0,-1 0-1,3 5 1,-2-7 19,-1-1 0,1 1 0,1-1-1,-1 0 1,0 0 0,0 1 0,0-1 0,1 0 0,-1 0-1,0 0 1,1-1 0,-1 1 0,1 0 0,-1 0 0,1-1 0,0 1-1,-1-1 1,1 1 0,0-1 0,-1 0 0,3 0 0,26 4-1177,1-2 0,49-2 1,-28-1 1239,-65 11 3082,-350 204 1954,285-166-4706,46-28-304,21-11-55,-1-1-1,-1-1 1,1 0 0,-1-1 0,0 0 0,-1-1 0,-15 5 0,28-10-37,0-1 1,0 1-1,1 0 0,-1 0 1,0 0-1,1 0 0,-1-1 1,0 1-1,0 0 0,1-1 1,-1 1-1,0-1 0,1 1 1,-1-1-1,1 1 0,-1-1 1,1 1-1,-1-1 0,1 1 1,-1-1-1,1 0 0,-1 1 1,1-1-1,0 0 0,-1 1 1,1-1-1,0 0 0,0 1 1,0-1-1,-1 0 0,1 0 1,0 1-1,0-1 0,0 0 1,0 0-1,0 1 0,1-2 1,-1-40-1064,0 30 905,0 6 149,0-38-391,8-61 0,-6 91 485,0 0 0,2 1 0,-1-1 0,2 1 1,0 0-1,0 0 0,2 1 0,12-21 1,-16 29 65,0 0 1,0 0 0,1 0-1,0 0 1,0 1 0,0 0-1,0-1 1,0 1-1,0 1 1,1-1 0,0 1-1,-1-1 1,1 2 0,0-1-1,0 0 1,0 1 0,0 0-1,0 0 1,1 0 0,-1 1-1,0 0 1,0 0 0,1 0-1,-1 0 1,0 1 0,0 0-1,6 2 1,1 0 139,-1 1 1,1 1-1,-1-1 1,0 2 0,0 0-1,0 0 1,-1 1-1,0 0 1,-1 1-1,12 10 1,94 120 1471,-11-12-1192,-99-121-726,0 0 0,1 0 0,-1-1 0,1 1 1,0-1-1,1-1 0,-1 1 0,1-1 0,-1 0 1,1-1-1,0 1 0,0-1 0,0-1 0,0 1 1,11 0-1,12-1-3737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4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1 493 6249,'0'0'2641,"227"-93"-1625,-123 33-384,-3 0-360,-17 3-192,-17 11-80,-16 7-48,-26 8-760,-25-12-848,0 11-1193,0 0-1504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4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0 3801,'0'0'5273,"0"188"-3889,0-96-568,0 18-392,0 7-119,-13 10-161,-4 8-144,0-4-336,1-14-961,-1-7-751,4-33-993,5-34-1472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5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60 3337,'0'0'3036,"37"11"-3002,119 30-118,-148-40 23,1 0 0,-1 0 0,0-1 0,0 0 0,0-1 1,0 0-1,0 0 0,0-1 0,0 0 0,-1 0 0,1-1 0,0 0 1,-1 0-1,0 0 0,0-1 0,10-7 0,9-4-305,6-1-352,41-14-1,-61 26 662,0 0-1,0 1 0,0 1 0,1 0 0,-1 0 0,25 1 1,-36 2 96,0-1 1,0 0-1,0 0 1,1 0-1,-1 1 1,0-1-1,0 1 1,0-1-1,0 1 0,0-1 1,0 1-1,0-1 1,-1 1-1,1 0 1,0 0-1,0-1 1,0 1-1,-1 0 1,1 0-1,0 0 1,-1 0-1,1 0 1,-1 0-1,1 0 1,-1 0-1,1 0 1,-1 0-1,0 0 1,0 0-1,1 2 1,0 38 979,-1-27-672,-1-4-163,0-1 0,0 1 0,-1 0 0,0-1 0,0 0 1,-1 1-1,-1-1 0,-5 11 0,-6 9 218,-23 31 0,14-23-215,-95 167 99,92-152-288,3 0 0,-18 59 0,39-100-148,0 1 0,0 0 0,1 0 0,1 0 0,-1 23 0,17-35-318,-7 0 468,1-2-1,0 1 1,-1-1 0,0-1 0,0 1 0,12-6-1,-11 4 33,0 0-1,-1 1 0,1 1 0,0-1 1,1 1-1,14-1 0,-22 3-13,-2 0-15,0 0 1,1 0-1,-1 0 0,0 0 0,0 0 0,0 1 0,1-1 0,-1 0 0,0 0 0,0 0 1,0 0-1,1 0 0,-1 0 0,0 0 0,0 1 0,0-1 0,0 0 0,1 0 0,-1 0 1,0 0-1,0 1 0,0-1 0,0 0 0,0 0 0,0 0 0,0 0 0,0 1 1,0-1-1,1 0 0,-1 0 0,0 0 0,0 1 0,0-1 0,0 0 0,0 0 0,0 1 1,0-1-1,0 0 0,-1 0 0,1 0 0,0 1 0,0-1 0,0 0 0,0 0 0,0 0 1,0 1-1,0-1 0,0 0 0,0 0 0,-1 0 0,1 1 0,0 17 82,-1 0-1,0 0 0,-1 0 0,-1 0 0,-7 23 1,-9 19-47,-9 63 0,24-98-1,0-1 0,2 1 0,1-1 0,1 1 0,6 40 0,-5-62-28,0 0-1,0 0 0,1 0 0,-1 0 0,1 0 0,0 0 0,0 0 0,0-1 0,0 1 0,0-1 0,1 1 0,-1-1 0,1 0 1,0 0-1,-1 0 0,1 0 0,0-1 0,0 1 0,0-1 0,0 0 0,1 1 0,-1-1 0,0-1 0,0 1 0,1 0 0,3-1 1,-3 1-1,1 0 0,0 0 0,0-1 1,0 0-1,0 0 0,0 0 0,0-1 1,0 1-1,0-1 0,0-1 0,-1 1 1,1 0-1,0-1 0,-1 0 0,1 0 1,-1-1-1,5-2 0,-5 0 12,0 0-1,-1 0 1,0 0 0,0 0-1,0-1 1,0 1 0,-1-1-1,0 1 1,0-1 0,0 0-1,-1 0 1,0 0-1,0-9 1,1-7 97,-3-40 0,1 50-79,-2 34 74,-2-1 0,0 1 0,-1-1 0,-1 0 0,-1 0 0,-1 0 0,-1-1 0,0 0 0,-2-1 0,-12 18 0,20-32-79,0-1-1,0 0 1,-1 0 0,1 0-1,-1-1 1,0 1-1,0-1 1,0 0 0,0 0-1,0 0 1,-7 2-1,4-2-19,0-1 0,0-1-1,-1 1 1,1-1 0,0 0-1,0-1 1,-10 0-1,15 0-11,0 0-1,0-1 1,0 1-1,0-1 1,-1 1-1,1-1 0,0 0 1,0 0-1,0 0 1,0 0-1,1 0 1,-1 0-1,0-1 1,0 1-1,1 0 0,-1-1 1,1 0-1,-1 1 1,1-1-1,0 0 1,-1 0-1,1 1 1,0-1-1,0 0 0,0 0 1,1 0-1,-1 0 1,0-1-1,1 1 1,0 0-1,-1 0 1,1-3-1,-2-10 56,0-1 0,2 1 0,1-24-1,0 26-35,-1 2-16,2 0 0,-1 0 0,2 1 0,-1-1 1,1 0-1,1 1 0,6-14 0,5-5-7,22-31-1,-16 29-6,173-259-1097,10-14-563,-192 281 1648,-10 19 123,0 0 0,0 0 0,0 0-1,0 0 1,1 0 0,-1 1 0,6-6-1,-8 9-86,1 0 0,-1-1-1,0 1 1,0 0-1,0 0 1,1 0-1,-1 0 1,0 0 0,0 0-1,0-1 1,1 1-1,-1 0 1,0 0 0,0 0-1,1 0 1,-1 0-1,0 0 1,0 0 0,0 0-1,1 0 1,-1 0-1,0 0 1,0 0 0,1 0-1,-1 0 1,0 0-1,0 1 1,1-1 0,-1 0-1,0 0 1,0 0-1,0 0 1,1 0 0,-1 0-1,0 1 1,0-1-1,0 0 1,0 0 0,1 0-1,-1 0 1,0 1-1,0-1 1,0 0-1,0 0 1,0 1 0,0-1-1,0 0 1,1 0-1,-1 0 1,0 1 0,0-1-1,3 15 290,-3-13-238,8 85 859,-8-66-743,1 1-1,1-1 1,2 0-1,0 0 1,12 37-1,-13-51-157,0-1 0,1 1 0,0-1 0,1 0-1,-1 0 1,1 0 0,0-1 0,0 0-1,1 0 1,0 0 0,0 0 0,8 4 0,9 4 3,0-2 1,31 11 0,-30-13 1,40 22 1,-61-29-29,-1-1 0,1 1-1,0 0 1,-1 1 0,1-1 0,-1 0 0,0 1 0,0-1 0,0 1 0,0 0-1,0-1 1,-1 1 0,1 0 0,-1 0 0,0 0 0,2 5 0,-2-2-3,0-1 1,-1 1 0,1-1-1,-1 1 1,-1 0 0,1-1-1,-1 1 1,1-1 0,-3 7-1,-2 2-29,0 1-1,-1-1 0,0 0 0,-1 0 1,-1-1-1,-10 15 0,-22 24-746,-1-1 0,-53 47 1,86-89 426,-1-1 0,0 0 0,0-1 0,0 0 0,-1 0 1,0-1-1,-1 0 0,1-1 0,-1 0 0,0-1 1,0 0-1,-1-1 0,1 0 0,-18 2 0,-7-4-2117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3961,'0'0'4921,"244"128"-4713,-202-100-208,-5-10-448,-7-11-1265,-9-7-4640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6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137 0 5145,'0'0'7030,"0"41"-6313,-3 134-374,2-155-314,0 0 0,-2 1 1,-1-1-1,-10 36 0,6-32-39,3-4-170,-2 0 1,0-1 0,-2 0-1,0 0 1,-1-1-1,0 0 1,-2-1-1,-15 18 1,22-15 454,4-19-271,1 0 0,0 0 0,0-1-1,0 1 1,0 0 0,0 0 0,0-1 0,0 1 0,0 0 0,0-1 0,1 1-1,-1 0 1,0 0 0,0-1 0,1 1 0,-1 0 0,0-1 0,1 1 0,-1-1 0,1 1-1,-1 0 1,1-1 0,-1 1 0,1-1 0,0 1 0,8 1-62,1-1 1,-1 0-1,1-1 1,14-2-1,-5 2-82,-4-1-6,0-1 1,-1 0-1,1-1 1,-1-1-1,0 0 1,18-8-1,78-44-1315,-23 12 801,-71 38 696,-12 7 19,-12 9 104,6-8-102,-102 107 386,69-77-316,2 2 0,2 2 1,-40 57-1,68-89-146,0 1-1,0 0 0,0 0 0,1 1 0,0-1 0,0 1 0,0-1 0,1 1 0,0-1 0,0 1 1,0 0-1,1 10 0,0-15-4,0 0 1,0 0-1,0 0 1,0 0-1,0 0 1,1 0 0,-1 0-1,0 0 1,1 0-1,-1-1 1,1 1-1,-1 0 1,1 0 0,-1 0-1,1-1 1,-1 1-1,1 0 1,0-1-1,0 1 1,-1 0-1,1-1 1,0 1 0,0-1-1,0 1 1,-1-1-1,1 0 1,2 1-1,27 1-323,-19-2 190,19 2-5,-1-3 0,1 0 0,0-2-1,-1-1 1,36-9 0,-42 5 228,1 1 0,0 2-1,0 0 1,1 2 0,27-1 0,-51 4-20,-1 1 0,1 0 1,0-1-1,0 1 0,0 0 1,0 0-1,-1-1 0,1 1 1,0 0-1,-1 0 1,1 0-1,0 0 0,-1 0 1,1 0-1,-1 0 0,0 0 1,1 0-1,-1 0 0,0 0 1,0 0-1,0 0 0,1 0 1,-1 1-1,0-1 0,0 0 1,-1 0-1,1 0 0,0 0 1,0 0-1,-1 2 0,-6 37 729,2-29-675,0 0 0,-1-1 0,0 1 0,-1-1 0,0-1 0,-11 12 0,-55 50-44,72-71-56,-12 12-133,-1 0 0,1-1 0,-2-1 0,-18 10 0,25-16-146,0-1 0,0 0 0,0 0-1,0-1 1,0 0 0,-1 0-1,1-1 1,-1 0 0,0-1-1,-12 0 1,-5-3-1848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12283,'0'0'9626,"4"35"-28038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6.4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4257,'0'0'3785,"223"39"-9050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6.9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31 169 6161,'0'0'5045,"42"-14"-4322,141-48-427,-147 48-317,53-27-1,-75 33-673,0 1 1,1 0-1,0 2 0,18-6 1,-40 14 296,-1-1 0,1 1 1,0 0-1,0 0 1,0 1-1,-10 7 1,3 0 537,1 0 0,1 0 1,0 2-1,-17 21 0,-5 15 1508,-37 68 0,61-99-1503,-92 159 1161,27-65-3531,75-111 2121,-1 0 1,0 1 0,1-1-1,-1 0 1,0 0-1,0 0 1,0 0 0,0 0-1,0 0 1,0 0 0,0 0-1,-1 0 1,1 0 0,0-1-1,0 1 1,-1 0 0,1-1-1,0 1 1,-1-1 0,1 1-1,-1-1 1,1 0-1,0 0 1,-1 0 0,1 1-1,-1-1 1,-1-1 0,3 1 47,-1-1 1,1 1 0,-1-1 0,1 1 0,-1-1-1,1 1 1,0-1 0,-1 1 0,1-1 0,0 1-1,0-1 1,-1 0 0,1 1 0,0-1 0,0 1-1,0-1 1,0 0 0,0 1 0,0-1 0,0 0-1,0 1 1,0-1 0,0-1 0,0-22 174,0 19-60,0 3 656,5 6-355,13 9-308,0 2 0,-1 0 0,-1 1 0,0 1 0,-1 0 0,-1 1 0,21 35 0,-33-48 45,-3-30 1801,0 16-1732,1 1 0,-1 0-1,1 0 1,1-1-1,0 1 1,0 0-1,0 0 1,1 0-1,1 0 1,-1 0-1,1 0 1,0 1-1,7-12 1,7-1-138,0-1 1,2 2-1,0 0 1,1 2-1,1 0 1,0 1-1,1 1 1,1 1-1,1 1 1,37-15-1,-51 24-6,1 1-1,0 0 1,0 1 0,0 0-1,0 1 1,0 0 0,18 1-1,-28 0 18,0 0-1,0 1 1,0-1-1,0 0 1,0 0-1,0 1 1,0-1-1,0 1 1,0-1-1,0 1 0,0-1 1,0 1-1,0 0 1,-1-1-1,1 1 1,0 0-1,-1 0 1,1-1-1,0 1 0,-1 0 1,1 0-1,-1 0 1,1 0-1,-1 0 1,1 0-1,-1 0 1,0 0-1,0 0 1,1 0-1,-1 0 0,0 0 1,0 2-1,1 44 974,-2-30-767,0-6-363,0 0-1,-1-1 1,0 1-1,0-1 1,-1 0-1,-1 1 1,0-1-1,0-1 0,-1 1 1,0 0-1,-1-1 1,0 0-1,0-1 1,-1 1-1,0-1 1,-8 7-1,12-12-79,1-1 0,0 0 0,0 0-1,-1 0 1,1 0 0,-1 0 0,0-1 0,1 1 0,-1-1-1,0 0 1,0 1 0,0-1 0,0-1 0,0 1-1,0 0 1,0-1 0,0 1 0,0-1 0,-1 0 0,1 0-1,0 0 1,0-1 0,0 1 0,0-1 0,0 0-1,-5-1 1,2-1-41,1 0-1,0 0 1,-1-1-1,1 1 1,1-1-1,-1 0 1,1-1-1,-1 1 1,1-1-1,0 0 1,1 1-1,-4-7 1,-20-38-1254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7:57.2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2096,'0'0'14788,"50"173"-12100,-50-105-863,5-1-961,-5 7-376,0 4-344,0 7-144,0 11-504,0 38-1777,-9-24-3408,9-28-768</inkml:trace>
  <inkml:trace contextRef="#ctx0" brushRef="#br0" timeOffset="1">626 858 4081,'0'0'5729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5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5625,'0'0'14699,"-92"7"-11946,92-3-2753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7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5137,'0'0'4441,"30"-18"-11226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9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 5681,'0'0'6210,"185"-46"-5898,-105 38-152,8 8-160,33 0-400,-20 15-1841,-25 9-3120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6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10738,'0'0'10210,"-29"92"-12898,54 0-1185,0 18-1664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7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0 7642,'0'0'4401,"-29"177"-6090,29-67-1840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0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29 2905,'0'0'8521,"-63"-28"-8032,89 28-281,24 0-112,21 0-96,13 0-248,50 42-1489,-20 4-1640,-14 4-2648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6.6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6577,'0'0'6602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4849,'0'0'10276,"56"-28"-9564,195-90-231,-222 108-451,0 2 0,0 1 0,0 1 0,1 1 0,0 2-1,0 1 1,0 2 0,31 2 0,-4 0-29,-26-2-18,1 2 1,0 1 0,-1 2-1,1 1 1,-1 1 0,46 17-1,-65-19 3,-1 1-1,1 0 1,-1 1-1,0 0 1,-1 0-1,0 1 1,0 0-1,11 13 1,-15-14 5,0 0 0,-1 1 0,0 0 0,0 0-1,-1 0 1,0 1 0,0 0 0,-1-1 0,0 1 0,-1 0 0,0 1 0,2 13 0,-3-10 15,0 1 0,-1-1 0,-1 0 0,0 0 1,0 0-1,-2 0 0,1-1 0,-2 1 0,-5 15 0,2-13 86,-1 0-1,0 0 0,-1-1 0,0 0 1,-1 0-1,-22 21 0,-4 1 394,-1-2-1,-2-2 1,-1-1 0,-2-2-1,-1-2 1,-65 31 0,69-40-191,-1-2 1,-1-2 0,0-2 0,0-1-1,-1-2 1,0-2 0,-83 3 0,119-9-271,1-1 0,0 0 1,0 0-1,0-1 1,-1 0-1,1 1 1,0-2-1,0 1 1,0-1-1,0 1 1,-7-5-1,10 4-40,1 0-1,-1 0 1,0 0-1,1 0 0,-1 0 1,1-1-1,0 1 1,-1 0-1,1-1 1,0 1-1,1-1 1,-1 0-1,0 1 1,1-1-1,-1 1 0,1-1 1,0 0-1,0 1 1,0-1-1,0 0 1,1 1-1,-1-1 1,1 0-1,0-2 0,1-4-107,0 0-1,1 0 1,0 0-1,0 0 1,1 0-1,1 1 1,-1-1-1,1 1 0,0 0 1,1 1-1,0 0 1,12-13-1,9-4-272,0 2 0,34-22 0,-49 35 267,35-22-393,2 1 1,90-41-1,-112 60 465,1 0-1,1 2 0,0 1 1,0 1-1,0 2 1,1 1-1,31 0 0,-57 3 53,0 1-1,0 0 0,0 0 1,0 1-1,0-1 0,-1 1 0,1 0 1,0 0-1,0 0 0,-1 0 1,1 1-1,-1 0 0,1-1 0,4 4 1,-6-2 1,0 0 1,0-1 0,0 1-1,0 0 1,0 0 0,-1 0-1,1 1 1,-1-1-1,0 0 1,0 0 0,0 1-1,0-1 1,-1 1-1,1-1 1,-1 7 0,2 5 2,-2 0 1,0 0 0,-3 24 0,2-32 4,0 0 0,-1-1 0,0 1 0,-1 0 0,1-1 0,-1 0 0,0 0 1,-1 0-1,1 0 0,-6 6 0,1-2 41,0-1 0,-1 0 0,0 0 1,0-1-1,-1 0 0,0-1 0,0 0 0,-1-1 0,0 0 0,0 0 1,0-1-1,-1-1 0,0 0 0,0 0 0,0-1 0,0-1 0,0 0 1,-1-1-1,-21 0 0,31 0-55,1-1 0,-1 0 0,0 0 0,0 0 0,0-1 0,0 1 0,1 0-1,-1-1 1,0 0 0,0 0 0,1 0 0,-1 0 0,1 0 0,-1 0 0,1-1 0,-1 1 0,1-1 0,0 1 0,-1-1 0,1 0 0,0 0 0,0 0 0,1-1 0,-1 1 0,0 0 0,1 0-1,-1-1 1,1 1 0,0-1 0,0 0 0,0 1 0,0-1 0,0 0 0,1 0 0,-1 1 0,1-1 0,-1-4 0,1 0-232,0 0 1,1 0-1,-1 1 0,1-1 1,1 0-1,-1 1 0,1-1 1,0 1-1,0-1 0,1 1 1,0 0-1,0 0 0,1 0 1,-1 1-1,1-1 1,1 1-1,8-9 0,4-5-2065,34-28-1,23-17-2565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8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3649,'0'0'13475,"-25"74"-14532,25-46-1487,-13-3-3849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0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5377,'0'0'10154,"105"35"-9698,-33-35-456,3 0-424,30 0-1224,-21 0-2673,-21 0-2480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2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32 1584,'0'0'6658,"-13"2"-6073,-24 5-164,30-4-196,28-6 41,60-14 40,-50 10-393,-1 1-1,1 1 1,36 0-1,-66 5 56,-1 0 0,1 0 0,-1 0-1,1 0 1,0 0 0,-1 1-1,1-1 1,-1 0 0,1 0 0,-1 1-1,1-1 1,-1 0 0,1 1-1,-1-1 1,1 0 0,-1 1-1,0-1 1,1 1 0,-1-1 0,0 1-1,1-1 1,-1 1 0,0-1-1,1 1 1,-1-1 0,0 1 0,0 0-1,4 24-410,-4-17 334,0-1 0,-1 1 1,0 0-1,-4 12 0,-2-5-4,0 0 0,-1 0 0,-1-1 0,0 0 0,-1-1 0,-1 0 0,-12 11 0,7-5-13,0 0-1,-17 26 1,33-44 126,-2 1-3,9 0 0,212-2 61,-218 0-54,0 0-1,0 0 0,0 1 1,0-1-1,0 0 0,0 1 1,0-1-1,-1 0 0,1 1 1,0-1-1,0 1 1,0-1-1,0 1 0,-1 0 1,1-1-1,0 1 0,-1 0 1,1-1-1,0 1 0,-1 0 1,1 0-1,-1 0 0,1 0 1,-1-1-1,0 1 0,1 0 1,-1 0-1,0 0 0,0 0 1,1 0-1,-1 0 0,0 0 1,0 0-1,0 0 0,0 0 1,-1 1-1,1 4 27,0-1 1,0 0-1,-1 1 0,0-1 1,0 0-1,-3 6 0,0 0 10,-2 0-1,1-1 0,-2 1 0,1-1 0,-1-1 1,-9 10-1,-55 55 44,42-46-110,29-29 9,0 1 0,0 0 0,0 0 0,0 0 0,0 0 0,0 0 0,0 0 0,0 0 0,0 0 0,0 0 0,0 0 0,0 0 0,0-1 0,0 1 0,0 0 1,0 0-1,0 0 0,0 0 0,0 0 0,0 0 0,0 0 0,0 0 0,0 0 0,0 0 0,0 0 0,0 0 0,0 0 0,0 0 0,-1 0 0,1 0 0,0 0 0,0-1 0,0 1 0,0 0 0,0 0 0,0 0 0,0 0 0,0 0 0,0 0 0,0 0 0,0 0 0,0 0 0,-1 0 0,1 0 0,0 0 0,0 0 0,0 0 0,0 0 0,0 0 0,0 0 0,0 0 0,0 1 0,0-1 0,3-10-837,18-25-2014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3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6385,'0'0'4424,"18"-6"-4305,58-17-134,-75 22 4,1 1 1,-1-1-1,0 1 1,1-1-1,-1 1 0,1 0 1,-1 0-1,1 0 1,-1 0-1,0 0 0,1 0 1,-1 0-1,1 0 1,-1 0-1,0 0 0,1 1 1,-1-1-1,1 1 1,-1-1-1,0 1 0,1 0 1,-1-1-1,0 1 1,0 0-1,0 0 0,0 0 1,0 0-1,0 0 1,0 0-1,0 0 0,0 0 1,0 0-1,0 0 1,1 3-1,-1 0-28,0 1 1,0 0-1,0 0 1,-1 0-1,1 0 1,-1 0-1,-1 8 1,0-2-30,2 3 16,-1 0 0,-1 0 0,0 0 0,-1 1 0,0-2-1,-1 1 1,-1 0 0,0 0 0,-1-1 0,-12 25 0,-72 95-34,88-133 87,1 1 1,-1-1-1,1 1 0,-1-1 0,1 1 0,0-1 0,-1 1 0,1 0 0,-1-1 0,1 1 0,0 0 1,-1 0-1,1-1 0,0 1 0,0 0 0,0-1 0,0 1 0,0 0 0,0 0 0,0-1 0,0 1 1,0 0-1,0 0 0,0-1 0,0 1 0,1 1 0,-1-1 3,1-1-1,0 1 1,0-1 0,0 1 0,0-1-1,0 0 1,-1 1 0,1-1-1,0 0 1,0 0 0,0 0-1,0 0 1,0 1 0,0-1 0,0 0-1,0-1 1,2 1 0,55-13 126,-46 10-118,7-2-296,1 2-1,0 0 1,0 1 0,0 1-1,0 1 1,0 0-1,34 7 1,-43-4-404,0 0 1,0 1-1,13 6 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3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0 213 6145,'0'0'6955,"32"-29"-6600,100-88-199,-123 109-149,1 1 1,-1 0-1,15-7 1,5 7-12,-18 6-5,-6 0 21,29 0-364,-33 1 323,-1 0-1,1 0 0,0 0 1,0 1-1,0-1 1,-1 0-1,1 1 0,0-1 1,-1 0-1,1 1 0,0-1 1,-1 1-1,1-1 1,0 1-1,-1-1 0,1 1 1,-1 0-1,1-1 1,-1 1-1,1 0 0,-1-1 1,0 1-1,1 0 0,-1 0 1,0-1-1,0 1 1,1 0-1,-1 0 0,0-1 1,0 1-1,0 0 1,0 0-1,0 1 0,1 7-55,-1 0-1,0-1 0,-1 1 1,0 0-1,0-1 0,0 1 1,-1-1-1,-1 1 1,1-1-1,-2 0 0,1 0 1,-1 0-1,-4 7 0,-6 1 13,11-13 84,1 0 1,-1 0-1,0 0 1,1 0-1,0 1 1,-1-1-1,1 0 1,1 1-1,-1 0 1,0-1-1,1 1 1,-1 4-1,23-8 343,-10-3-311,0 1 0,1-1 0,-1-1 0,0 0 0,-1 0 0,16-9 1,65-45-75,-72 45-24,99-76-2312,-77 53-529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2.2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4265,'0'0'1152,"226"-10"-1176,-129-22-368,-1-7-1360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04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78 2320,'0'0'8378,"-4"43"-7682,4-39-231,46-4-585,29 0 23,93-39-839,-17-4-672,-16 1-2129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4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2801,'0'0'7193,"222"56"-6929,-134-56-168,1-17-96,3-22-1408,-21 10-1841,-29 4-1392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15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0 1472,'0'0'8746,"-100"245"-10498,66-139-2641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4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4545,'0'0'10394,"0"7"-12154,0 8-3417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6321,'0'0'7858,"-13"25"-7754,26 0-16,0 0-88,-1 0-160,-3-1-816,7-2-1265,1-5-1591,0-13-3330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5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0 888,'0'0'8177,"1"4"-7588,-1-3-578,0 0 1,1 0-1,-1 0 0,0 0 0,1-1 1,-1 1-1,1 0 0,-1 0 0,1 0 1,-1 0-1,1-1 0,0 1 1,0 0-1,-1 0 0,1-1 0,0 1 1,0-1-1,-1 1 0,1-1 0,0 1 1,0-1-1,0 1 0,0-1 0,0 0 1,0 1-1,0-1 0,0 0 1,0 0-1,1 0 0,16 7-18,-15-6-66,-1 0 0,0 1 1,0 0-1,0-1 0,0 1 0,0 0 1,0 0-1,0 0 0,-1 0 1,1 1-1,-1-1 0,1 0 0,-1 1 1,0-1-1,0 1 0,0-1 1,0 1-1,-1-1 0,1 1 0,0 5 1,0 6-785,0 0 0,-3 27 1,1-13-438,1-23 910,-1-2 333,1-1-1,0 1 1,0 0-1,0-1 1,0 1-1,0 0 1,0-1-1,1 1 1,0 0-1,-1-1 1,1 1-1,0-1 1,0 1 0,1-1-1,-1 1 1,0-1-1,1 0 1,-1 0-1,4 4 1,74 85 756,-75-87-650,-1 0 0,0 0 0,0 0 0,0 1 0,0-1-1,-1 1 1,0-1 0,0 1 0,0 0 0,-1 0 0,2 5 0,-3-7 8,0-1 0,0 0 1,0 0-1,0 1 0,0-1 1,0 0-1,-1 0 0,1 1 1,-1-1-1,1 0 0,-1 0 0,0 0 1,0 0-1,0 0 0,0 0 1,0 0-1,0 0 0,-1 0 1,1-1-1,-1 1 0,1 0 1,-1-1-1,0 1 0,0-1 0,1 0 1,-1 1-1,-3 0 0,-14 8-158,-2 0-1,1-2 1,-1 0-1,-1-2 0,1 0 1,-1-1-1,0-2 1,-40 3-1,1-5-2144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1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2841,'0'0'10146,"9"14"-9882,12-10-264,8-4-400,9 0-1937,16-11-2048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2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1 896,'0'0'5513</inkml:trace>
  <inkml:trace contextRef="#ctx0" brushRef="#br0" timeOffset="1">882 8 896,'0'0'1929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2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4169,'0'0'2848,"231"18"-6800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5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11 4041,'0'0'11626,"-21"0"-10345,21-4-2154,25-3-631,9 7-1657,-5 0-1087,-8 0 39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5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7274,'176'39'1624,"-192"-21"-456,-1 6 368,0 5-167,4 6-945,13 11-424,0 18-1584,0 53-1601,5-11-16,11-3-472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5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1064,'0'0'2385,"-3"33"-820,-12 110-184,8 122 6571,7-114-3941,-9-48-4808,1-13-3571,4 102 0,4-151 2950,2 1 411,2-1 0,2 0 1,13 44-1,9 66 556,19 537 6309,-40-551-4937,2 48-3033,-9 164-1968,0 370 11860,12-395-7321,-11-261-457,-1 14-52,-13 123 0,6-128 120,4 131 0,4-113 234,22 171 763,-5-91-913,-17-162-366,-1 7 120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6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38 156 5505,'0'0'13571,"-38"-74"-13211,84 52-272,13 1-56,12 3-32,13 4-32,9 7-824,7 7-1224,51 4-641,-25 24-1696,-12 0 328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8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68 8026,'0'0'3264,"277"-28"-2255,-139 3-473,51 11-536,101 14-24,-43 21-2025,-16 14-2936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0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2625,'0'0'7089,"12"-39"-6025,-3 32-55,-1-1-513,0 1-176,-3 4-72,3-1-168,0 4-80,-3 0-720,3 0-1857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0 7994,'0'0'5689,"-244"92"-6473,181-56-753,-8-1-863,-21 11 383,12-14-359,21-11 272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1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1 1 3513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1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67 171 3513,'-67'-89'14380,"85"89"-13460,312-28 2866,-32 0-3820,-96 27 147,-115 1-3317,-86 1 2797,0-1 0,0 0 1,0 0-1,0 0 1,0 0-1,1 0 1,-1-1-1,0 1 0,0 0 1,0 0-1,0-1 1,0 1-1,0-1 0,0 1 1,0-1-1,0 1 1,0-1-1,4-3-1219,1-12-3246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1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1792,'0'0'14784,"35"7"-13926,114 28-153,-119-28-400,40 16 1,-61-19-260,-1 0-1,0 1 1,0 0-1,0 0 0,-1 1 1,8 7-1,-12-10-50,1 1 0,-1-1 0,0 1-1,-1 0 1,1 0 0,-1 0 0,1 1 0,-1-1 0,0 1-1,-1-1 1,1 1 0,-1 0 0,0-1 0,0 1 0,0 0 0,-1 0-1,0 0 1,0-1 0,0 1 0,0 0 0,-1 0 0,0 0-1,0-1 1,-2 8 0,-1 0-165,-1 1 0,0-1 0,-1 0 0,0 0 0,-1-1 0,0 0 0,-15 17-1,-9 7-1852,-2-2 0,-1-1 0,-74 52 0,51-48-3102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2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7098,'0'0'10512,"-5"16"-9574,-86 205 1449,84-207-2327,1 0-1,1 1 1,0 0-1,1 0 1,0 1 0,1-1-1,1 1 1,0 23-1,2-37-54,1 1-1,-1-1 1,1 1-1,0-1 1,-1 1-1,1-1 0,0 0 1,1 1-1,-1-1 1,0 0-1,1 0 1,-1 0-1,1 0 1,-1 0-1,1 0 1,0-1-1,0 1 0,0-1 1,0 1-1,0-1 1,0 1-1,0-1 1,1 0-1,2 1 1,8 3 6,0 0 0,1 0 0,14 2 0,-28-7-11,44 7 16,0-2 0,1-2 0,76-4 0,-114 1-18,5 0-154,1-1 1,0-1 0,-1 0 0,0 0-1,1-1 1,-1-1 0,0 0 0,-1 0-1,1-1 1,-1-1 0,0 0 0,11-8-1,-13 7-969,0-1 0,0 0 0,0-1 0,-1 1-1,-1-2 1,1 1 0,10-20 0,0-10-4495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2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265 1 2769,'0'0'10426,"-101"198"-7954,67-109-647,-16 63-1825,8-25-2641,4-6-4096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6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1 108 4961,'0'0'9778,"5"1"-8840,13 0-231,1 0 0,-1-2 0,1 0-1,-1 0 1,25-6 0,93-30 733,-4 1-837,-50 23-998,2 4 0,0 4 0,108 6 1,-169 1-1194,-1 1-1,0 1 1,0 0 0,41 16 0,-48-16 133,25 8-3378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6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3409,'0'0'12240,"32"10"-11233,106 36-146,-125-41-771,-1-1 1,0 2-1,1 0 0,-2 0 0,1 1 1,-1 1-1,0-1 0,0 2 1,-1 0-1,0 0 0,-1 1 0,15 19 1,-19-21-105,0 0 1,-1 1-1,0-1 0,0 1 1,-1-1-1,-1 1 1,1 0-1,-1 0 1,-1 0-1,1 1 1,-2-1-1,1 0 1,-1 0-1,-1 1 0,1-1 1,-4 13-1,0-1-219,-1-1 0,-1 0 0,-1 0-1,-1-1 1,0 0 0,-12 19 0,-3 2-1225,-32 39 1,41-62-310,-1 0-1,-19 17 0,3-12-2801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37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1 992,'0'0'18528,"11"5"-18306,-6-3-253,29 14-425,-1 2 0,38 26 1,-68-43 321,-1 1 1,0 0-1,0-1 1,0 1-1,-1 0 1,1 0-1,0 0 1,-1 1-1,1-1 1,-1 0-1,0 1 1,0-1-1,0 1 1,0-1-1,0 1 1,0-1-1,-1 1 1,1 0-1,-1-1 1,0 1-1,0 0 0,0-1 1,0 1-1,0 0 1,0-1-1,-1 1 1,1 0-1,-2 2 1,-1 2 8,0 0 0,0-1 0,0 1 0,-1-1 0,0 0 0,0 0 0,-1-1 0,0 1 0,-6 5-1,-144 122-908,154-132 1029,0 0 0,1-1 0,-1 1 0,0 0 0,0 0 0,0 0 1,1-1-1,-1 1 0,1 0 0,-1 0 0,1 0 0,-1 0 0,1 0 1,-1 1-1,0 1 0,2-3-1,-1 1-1,0-1 1,0 0 0,0 1-1,0-1 1,0 1 0,1-1-1,-1 0 1,0 1 0,0-1-1,1 0 1,-1 1 0,0-1-1,1 0 1,-1 0 0,0 1-1,1-1 1,-1 0 0,0 0 0,1 1-1,-1-1 1,0 0 0,1 0-1,-1 0 1,1 0 0,-1 0-1,1 1 1,37 0-309,-29-1 310,154 0 726,-52 0 2791,-121 15-769,-19 11-2875,0-1-1,-64 40 1,59-45-3144,-45 20-1,14-18-4640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0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0 128 8690,'0'0'12076,"10"0"-11271,25 2 458,0-3-1,53-6 1,97-10 872,-53 7-1814,56-15-197,10-1-1877,-68 15-5373,-111 7 2360,-14-5 717,-5 8 3795,0 1 1,0-1 0,0 0 0,0 1 0,-1-2 0,1-13-4960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0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3833,'0'0'11240,"34"15"-10250,111 50-329,-56-35-222,-72-25-369,-1 0 0,24 12 0,-35-15-62,-1 1 0,1 0 0,-1 0 0,0 1 0,1-1 0,-1 1 0,-1 0 0,1 0 0,-1 0 0,1 1 0,2 4 0,-2 0-26,-1 0-1,0 0 1,-1 0-1,0 0 1,0 1 0,-1-1-1,0 0 1,0 1-1,-1-1 1,0 1 0,-1-1-1,0 0 1,-1 1-1,-5 16 1,3-15-145,-1 0 0,-1-1 0,1 1 0,-2-1 0,0 0 0,0 0 0,0-1 0,-10 9 1,-2 0-1268,0 0 1,-38 25-1,6-18-3775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1968,'0'0'6351,"3"36"-5503,8 115-166,-8-34-95,-3-83-681,-1-33 66,1-1 0,0 0 0,0 0 0,0 1 0,0-1 0,0 0 0,0 1-1,0-1 1,0 0 0,0 1 0,0-1 0,0 0 0,0 1 0,1-1 0,-1 0 0,0 1 0,0-1-1,0 0 1,0 0 0,0 1 0,1-1 0,-1 0 0,0 0 0,0 1 0,0-1 0,1 0 0,-1 0-1,0 0 1,0 1 0,1-1 0,-1 0 0,0 0 0,0 0 0,1 1 0,10-7-499,9-17-339,-1-6 595,1 2-1,1 0 1,1 1 0,1 1 0,42-34 0,-50 48 309,0 0 1,0 1-1,1 1 0,1 0 1,-1 1-1,2 1 0,-1 1 1,1 0-1,-1 2 0,1 0 1,1 0-1,19 0 0,-19 3 26,4-1 54,0 1 0,0 1-1,0 1 1,24 4 0,-44-4-87,0-1 0,0 1 1,0 1-1,-1-1 1,1 0-1,0 1 1,0-1-1,-1 1 1,1 0-1,-1 0 1,0 0-1,1 0 0,-1 0 1,0 0-1,0 1 1,0-1-1,-1 1 1,1-1-1,0 1 1,-1 0-1,0 0 0,0 0 1,0-1-1,0 1 1,0 0-1,0 0 1,-1 1-1,1 3 1,-1 0 43,0-1 1,0 0-1,0 0 1,-1 1-1,0-1 1,0 0-1,-1 0 1,0 0 0,0 0-1,0 0 1,-1 0-1,1-1 1,-7 10-1,-11 8-32,-1-2-1,-1 0 0,0-1 1,-2-2-1,-38 25 0,35-24-60,-78 49-129,-3-4 0,-123 54 0,217-110 639,37-16-303,47-33-632,80-62 0,-98 65-272,74-57-1686,-107 79 1800,-1-1 1,-1 0-1,0-2 0,18-26 1,-32 40 687,0 1 1,0-1-1,0 0 0,-1-1 1,0 1-1,0 0 0,0-1 0,-1 1 1,1-1-1,-1 0 0,-1 1 1,1-1-1,-1 0 0,0 1 1,0-1-1,-1-6 0,0 12 36,0-1 0,0 1 0,0 0-1,0 0 1,0-1 0,0 1 0,0 0-1,0 0 1,0 0 0,0 0 0,0 0-1,0 0 1,0 1 0,0-1 0,0 0-1,0 0 1,0 1 0,0-1-1,0 0 1,0 1 0,0-1 0,1 1-1,-3 1 1,-2 4 116,0 0 0,0 1-1,1-1 1,0 1-1,0 0 1,1 0 0,0 1-1,0-1 1,0 1 0,-1 11-1,2-13-102,-19 71 1204,4 2 0,-9 86 0,1 165 1258,-22 145-1713,47-472-908,-4 16-346,0 1 0,-1-1 0,-11 29 0,14-43 76,0-1 0,0 0 0,-1 1 1,1-1-1,-1 0 0,0 0 0,0 0 0,-1-1 1,1 1-1,-1-1 0,1 0 0,-1 0 0,0 0 1,-1 0-1,1-1 0,0 1 0,-1-1 0,1 0 1,-8 1-1,-25 0-3863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1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8418,'0'0'9292,"10"20"-9050,2 5-153,-5-11-70,-1-1-1,2 1 1,0-1 0,1-1-1,0 0 1,13 14 0,-18-21-100,1 1-1,-1 0 1,-1 0 0,1 0 0,-1 0 0,0 1 0,-1-1-1,1 1 1,-1 0 0,-1 0 0,1-1 0,-1 1-1,0 0 1,-1 1 0,1-1 0,-2 0 0,1 0-1,-2 10 1,-1-4-86,0-1 0,0 0-1,-1 1 1,0-1 0,-2-1 0,1 1-1,-1-1 1,-1 0 0,-8 11 0,5-8 119,-2-1 0,0 0 0,0-1-1,-20 14 1,62-25-365,-6-1 109,-1-1 0,0-2 1,1 0-1,-1-1 0,0-2 0,-1 0 0,1-2 1,-1 0-1,35-19 0,-29 8-3795,-16 2-1987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1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1 121 1984,'0'0'15652,"29"18"-15396,34-18-16,13-11 32,16 1-168,9-1-88,4-3-32,-5 3-192,-3-3-1456,3-11-1129,-28 4-1984,-30 0-8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1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9410,'0'0'4933,"45"11"-4740,146 36-143,-94-19 10,-86-23-52,-1 0-1,0 0 1,18 12-1,-23-13-6,-1-1-1,1 1 1,0 0-1,-1 0 0,0 1 1,0-1-1,0 1 0,-1 0 1,0 0-1,0 0 1,0 0-1,0 0 0,-1 1 1,0 0-1,0-1 0,0 1 1,-1 0-1,0 0 0,0 0 1,0 0-1,-1-1 1,0 1-1,0 0 0,0 0 1,-1 0-1,0 0 0,0 0 1,-4 9-1,-1 3-4,0-1 0,-2-1 0,0 0 0,0 0-1,-2 0 1,0-1 0,-1 0 0,-13 13 0,22-25-24,-111 114-608,101-107-86,-1 1 1,0-1 0,0-1 0,-1-1 0,0 0 0,-1 0 0,-27 9-1,5-13-3749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2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3593,'0'0'10802,"-4"206"-10402,4-132-400,0 11-976,0-18-1681,0-21-2912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2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0 768,'0'0'11587,"109"0"-11411,-63 0-120,-8 0-56,0 0-472,-13 0-817,-8 4-1095,-17 17-929,-17-3-704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2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58 136 5249,'0'0'6112,"-11"15"-5932,-27 31-418,29-38-226,30-38-218,11-18-176,-25 35 761,1 0 0,0 1 0,1 0 1,0 1-1,1 0 0,0 0 0,1 1 0,14-10 0,-21 17 106,0 1-1,1 1 0,-1-1 1,1 1-1,-1 0 1,1 0-1,0 0 1,-1 0-1,1 1 0,0 0 1,9 1-1,-3-1 6,-8 0-9,-1 0-1,0 0 1,0 1 0,0-1 0,0 1 0,0-1 0,1 1 0,-1 0-1,0 0 1,-1 0 0,1 0 0,0 0 0,0 0 0,0 1-1,-1-1 1,1 0 0,0 1 0,-1 0 0,0-1 0,1 1-1,-1 0 1,0 0 0,0-1 0,0 1 0,0 0 0,0 0-1,0 0 1,0 1 0,-1-1 0,1 4 0,2 7 75,-1 0 1,-1 0-1,0 27 0,-1-31-23,0 11-24,0 1 0,-1-1-1,-1 1 1,-1-1 0,-1 0 0,0 0 0,-11 26 0,6-23-73,5-13-60,0 0 1,0 1-1,-1-2 1,-1 1-1,-11 16 0,15-24-341,1-4 312,1 0 1,-1 0-1,1 0 0,0 0 1,0 0-1,-1 0 0,1 0 1,0 0-1,1 0 1,0-4-1,0-13-531,-1-62-1816,0-5-499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3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1256,'0'0'4541,"19"39"-2515,-3-7-1580,126 236 3050,101 192 1448,-35 14-4819,-208-473-128,5 14-618,1 0 1,1-1-1,12 19 0,-19-31 149,4 2 82,-2-18-3318,-3-29-305,-9-65 0,-8 21 2429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3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332 634 960,'0'0'9946,"-130"195"-9170,96-142-776,1-7-16,-1-7-1544,-20-35-1617,8-4-1039</inkml:trace>
  <inkml:trace contextRef="#ctx0" brushRef="#br0" timeOffset="1">118 0 5225,'0'0'6490,"243"149"-12764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4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1 768,'0'0'15199,"11"8"-14288,29 23-18,-7-5 66,50 46-1,-80-68-955,0 1 0,0-1 0,0 1-1,-1 0 1,1-1 0,-1 1 0,0 0-1,-1 1 1,1-1 0,-1 0 0,0 0 0,0 1-1,-1-1 1,0 0 0,1 1 0,-2-1-1,1 1 1,-1-1 0,0 0 0,0 1 0,0-1-1,-1 0 1,1 0 0,-1 0 0,-1 0 0,1 0-1,-1-1 1,0 1 0,0-1 0,0 1-1,0-1 1,-1 0 0,0 0 0,-8 6 0,-1 0 185,0-1 1,-1-1 0,0 0 0,-1 0 0,0-2 0,0 0 0,0 0-1,0-2 1,-1 0 0,0-1 0,0 0 0,-31 1 1161,70-4-1336,1 0-26,-1 1 0,0 1-1,0 1 1,0 1 0,34 10 0,-47-11 5,0 1 1,0 1-1,0-1 0,-1 1 0,0 1 0,0 0 0,0 0 1,-1 1-1,0 0 0,0 0 0,-1 1 0,0 0 1,0 0-1,8 15 0,-10-14-30,-2 1-1,1 0 1,-1 0 0,-1 0 0,0 1-1,0-1 1,-1 1 0,0-1-1,-1 1 1,0-1 0,-1 1-1,-2 11 1,3-18 17,-1 5-33,-1-1 1,0 0-1,0 1 1,0-1-1,-1 0 1,0 0 0,-1 0-1,0 0 1,0-1-1,-1 1 1,1-1-1,-8 7 1,-2 2-253,0-2 1,-1 0-1,-1-1 1,-17 12-1,30-22-24,-1-1 0,1 1 0,-1-1 0,0 0 0,0 0 0,0 0 1,0-1-1,0 1 0,-1-1 0,1 0 0,0 0 0,-1 0 0,-5-1 0,10 1 234,-1-1 0,1 0 0,-1 0 0,1 0 0,-1 0 0,1 0-1,-1 0 1,1 0 0,-1 0 0,1 0 0,-1-1 0,1 1 0,-1 0 0,1 0 0,0 0 0,-1 0 0,1-1 0,-1 1-1,1 0 1,-1 0 0,1-1 0,0 1 0,-1 0 0,1-1 0,0 1 0,-1-1 0,1 1 0,0 0 0,0-1 0,-1 1-1,1-1 1,0 1 0,0-1 0,0 1 0,-1 0 0,1-1 0,-2-16-1935,0 0 1,0 1-1,3-24 0,-1 24 1084,0-47-2253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4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1256,'0'0'16068,"197"28"-15500,-113-35-288,0-7-88,-8 0-192,-5 3 0,-12 8-288,-13 3-1216,-8 0-609,-26-11-2208,-8-3-800,-4-7 336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0 135 896,'0'0'10034,"315"-67"-8809,-177 49-601,-3 1-352,-1-1-144,-12 7-128,-1 8-976,-33 3-2481,-25 0-1312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4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8610,'0'0'6033,"40"10"-5838,122 30-16,-153-37-151,0 0 0,-1 0 1,1 0-1,-1 1 0,13 8 1,-18-10 39,0 0 0,0 1 0,0-1 0,-1 1 0,1 0 0,0 0-1,-1 0 1,0 0 0,0 0 0,2 4 0,-2-1 109,0 0 0,0 0 0,-1 0 0,0 0 0,0 1 0,-1-1 0,0 0 0,0 0 0,0 0 0,-3 12 0,2-7 25,0-3-119,-1 0 0,0-1 0,-1 1 1,1-1-1,-1 1 0,-1-1 0,1 0 1,-1 0-1,-1-1 0,1 1 1,-1-1-1,-8 8 0,-6 6-864,-1-2 0,-26 19 0,45-35 521,0-1 0,-1 1-1,1-1 1,-1 0 0,0 0 0,1 0-1,-1 0 1,0 0 0,0 0 0,0 0-1,0 0 1,0-1 0,0 1-1,0-1 1,0 0 0,0 1 0,0-1-1,0 0 1,0 0 0,0 0-1,0 0 1,0-1 0,0 1 0,0-1-1,0 1 1,0-1 0,1 1 0,-1-1-1,0 0 1,0 0 0,0 0-1,-2-2 1,0-1-330,0-1-1,1 1 1,0 0-1,0-1 1,0 0-1,1 1 1,-1-1-1,1 0 1,0-1-1,-2-9 1,-6-33-612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5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 9098,'0'0'10746,"33"205"-10538,-33-131-208,0 57-1032,-25-14-2569,-13-3-3440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5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1 7994,'0'0'4418,"-20"34"-4094,-66 114-460,73-126 28,1 1-1,1 0 0,1 0 1,1 1-1,1 0 1,1 1-1,-3 27 1,7-39 79,1 1 0,0-1 0,1 1 0,0-1 0,2 1 0,2 25 0,-2-37 18,-1 0 0,1 0 0,0-1 0,0 1 0,-1-1 0,1 1 0,0-1-1,0 1 1,0-1 0,1 1 0,-1-1 0,0 0 0,0 0 0,1 1 0,-1-1 0,1 0 0,-1 0 0,1 0 0,-1-1 0,1 1-1,0 0 1,-1-1 0,1 1 0,3 0 0,3 0-48,1 0 0,0 0 0,16-1 0,-13 0 40,-12 0 19,22 1-127,0-1 0,0-1-1,0 0 1,0-2 0,-1-1 0,1 0 0,36-14-1,-34 8-230,0-2-1,-1 0 1,39-28-1,-52 32-149,-1 0-1,1-1 1,-2 0 0,1-1-1,-1 0 1,-1 0-1,0 0 1,0-1-1,10-22 1,-2-14-2681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5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0 7482,'0'0'3648,"-71"231"-2831,54-143-537,0 8-280,9 28-817,-5-25-1335,5-21-1713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6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86 7730,'0'0'8257,"226"-22"-7120,-142 8-689,-4 0-424,-13 10-24,-8 4-1120,-17 0-1209,-30-7-2624,-7-17-4225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6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9554,'0'0'8290,"256"24"-8122,-202-16-152,-3 2 64,-13 4-72,-13 11-8,-17 11-112,-8 10-232,0 10-160,-33 12-641,-43 20-703,9-17-1465,4-22-2272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6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3185,'0'0'15167,"16"16"-14398,51 55-507,-64-68-280,0 1 1,0 0-1,0 0 0,0 0 1,-1 0-1,1 0 0,-1 0 1,0 1-1,0-1 0,-1 1 1,1-1-1,-1 1 1,0 0-1,0-1 0,-1 1 1,1 0-1,-1 0 0,0 0 1,-2 7-1,2 9-428,-1-10 184,0-1-1,0 1 1,0 0-1,-2-1 1,1 1-1,-1-1 1,-1 1-1,-6 11 1,-4 6-386,-29 39-1,21-34 470,18-27 156,1-3 13,1 1 1,-1-1 0,1 1-1,-1 0 1,1-1-1,1 1 1,-1 0 0,0 1-1,1-1 1,0 0-1,0 0 1,0 0 0,0 1-1,1-1 1,0 0 0,0 9-1,1-12 9,-1 0 0,1-1 0,0 1 0,0 0-1,0 0 1,0 0 0,0-1 0,0 1 0,0 0 0,0-1 0,0 1-1,0-1 1,0 0 0,0 1 0,0-1 0,0 0 0,1 1 0,-1-1 0,0 0-1,0 0 1,0 0 0,1 0 0,-1 0 0,0 0 0,2-1 0,2 1-22,15 2-390,-1-2-1,1 0 1,-1-2-1,34-6 1,-45 6 17,0 0 0,0-1 0,0 0 0,0-1 0,0 0 0,-1 0 0,1-1 0,-1 1 0,0-2 0,-1 1 0,1-1 0,-1 0 0,6-8 0,-5 5-331,0-1 0,-1 0 0,0 0 0,-1-1-1,0 0 1,-1 0 0,3-11 0,0-13-148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46.9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 0 1656,'0'0'17868,"-50"29"-30799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6.7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5393,'0'0'5169,"302"4"-7617,-184-19-65,-1 1 377</inkml:trace>
  <inkml:trace contextRef="#ctx0" brushRef="#br0" timeOffset="1">1259 43 2793,'0'0'5601,"252"0"-4265,-206 0-840,5-4-416,3 1-80,47-4-848,-9 3-2153,-4-3 729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7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4225,'0'0'2961,"273"32"-2961,-206-32-457,-8 0-1183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8546,'0'0'5385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7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4065,'0'0'6235,"-16"17"-6098,-51 61-141,61-70-30,0 1 1,0 0-1,1 1 1,1-1-1,-1 1 1,1 0-1,1 0 1,0 1 0,0-1-1,1 0 1,1 1-1,0 0 1,0-1-1,1 21 1,0-4 48,10 295 2570,29-2-445,11 203-1464,-56-7-88,1-284-1070,3-167 185,1 99-1842,3-133 1052,1 0 0,1-1 1,10 36-1,2-10-215,-2 0 0,-3 0 0,6 92 0,-15 30-1597,-2 2 4662,-1-20 2203,0-107-3132,-3-1 0,-2-1 0,-25 101-1,16-84-1967,2 1 0,-3 80 0,15-139 870,-4 79-2560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7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0 1376,'0'0'10488,"-7"38"-8734,-21 125-669,23-124-1066,1 0-1,4 74 1,2-49-611,1 3-1294,12 73 1,-5-74 701,-1 78 0,-7 46 1728,-4 209 1489,-3-344-3865,-6-14-2364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18:58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12827,'0'0'3384,"277"-53"-3608,-193 53 56,4 0-808,9 21 456,-5 1-256,30-1-704,-30-3-1321,-12-8-1488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1576,'0'0'11779,"51"166"-11003,-43-88-216,1 7-168,-5-3-192,-4-4-128,0-8-72,0-6-72,0-4-832,0-10-1184,0-15-2217,-13-21-584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6177,'0'0'3842,"36"-7"-2603,9-1-879,182-41 870,104-26-339,-244 62-522,166-5-1,-252 18-353,0 0 0,1 0-1,-1 0 1,1 0-1,-1 0 1,0 0-1,1 1 1,-1-1-1,0 0 1,1 1-1,-1-1 1,0 1 0,1-1-1,-1 1 1,0 0-1,0-1 1,0 1-1,1 0 1,-1 0-1,0 0 1,0 0 0,0 0-1,0 0 1,-1 0-1,1 0 1,0 0-1,0 1 1,-1-1-1,1 0 1,0 3-1,0 1 46,0 0 0,-1 0 0,0 0 0,0 0 0,0 0 0,-1 1 0,-1 7 0,0-5-60,-1 0-1,0-1 0,0 1 0,0-1 0,-1 0 1,0 0-1,0-1 0,-1 1 0,0-1 0,0 0 1,-10 8-1,-8 8-769,-38 26 1,50-40 90,-1-1 1,0 0-1,-1 0 1,0-2-1,0 1 1,0-2-1,0 0 0,-1 0 1,1-1-1,-28 2 1,-10-4-2380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4049,'0'0'6637,"14"3"-6361,49 10-152,-59-12-154,0 0-1,0 0 1,0 1-1,0 0 1,0-1-1,0 1 1,0 1-1,0-1 0,-1 0 1,1 1-1,-1 0 1,0 0-1,5 5 1,-6-5-119,0 0 0,-1 0 1,1 0-1,-1 0 1,0 0-1,0 0 0,0 0 1,0 0-1,0 1 1,0-1-1,-1 0 1,0 1-1,0 6 0,-1-1-69,-1-1-1,0 1 0,0 0 0,-1 0 1,0-1-1,0 0 0,-1 1 0,0-1 1,-1-1-1,-7 11 0,-33 45-69,-115 171 941,158-231-545,0 1-1,0-1 0,0 0 0,1 1 0,-1 0 0,1-1 1,0 1-1,0 0 0,1 0 0,-2 6 0,2-10-90,0 1 0,0-1-1,0 0 1,0 0-1,0 0 1,0 1 0,0-1-1,0 0 1,0 0-1,0 1 1,0-1 0,0 0-1,0 0 1,0 0 0,1 1-1,-1-1 1,0 0-1,0 0 1,0 1 0,0-1-1,0 0 1,0 0-1,1 0 1,-1 0 0,0 1-1,0-1 1,0 0 0,0 0-1,1 0 1,-1 0-1,0 0 1,0 0 0,0 1-1,1-1 1,-1 0-1,0 0 1,0 0 0,1 0-1,-1 0 1,0 0 0,0 0-1,0 0 1,1 0-1,-1 0 1,0 0 0,0 0-1,1 0 1,-1 0-1,0 0 1,0 0 0,0 0-1,1-1 1,-1 1 0,6 0 186,4-1-97,0 0 1,1-1 0,-1 0-1,0-1 1,0 0-1,-1 0 1,1-1 0,-1-1-1,1 0 1,-1 0 0,16-12-1,6-8 49,49-50 0,-61 57-122,-7 7-16,0-1 0,-1-1 0,0 0 0,10-16 0,-20 28-151,-2 18-1982,-14 53 1621,2-13 512,-67 514 2436,51-336-2170,28-323-4606,1 19 1627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4073,'0'0'5161,"21"219"-4209,-17-155-392,-4 0-240,0-4-288,0 0-32,0-3-904,-8-15-216,-9-24-352,4-11-385,5-7-751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2817,'0'0'3684,"5"-7"-3561,1-1-130,9-9 45,-10 20-149,-3 16-201,-2-4 184,0 0-1,-1 1 1,-1-1-1,-1 0 1,-7 25-1,7-29 253,1 1 0,0-1 1,1 1-1,0 0 0,1 17 0,0-18 149,0-10-249,0 0 1,1-1 0,-1 1 0,0-1-1,0 1 1,0-1 0,1 1 0,-1-1-1,0 0 1,1 1 0,-1-1 0,0 1-1,1-1 1,-1 1 0,1-1 0,-1 0-1,0 1 1,1-1 0,-1 0 0,1 0-1,-1 1 1,1-1 0,-1 0 0,1 0-1,-1 0 1,1 0 0,-1 1-1,2-1 1,25 2 400,-20-2-378,-1-1 1,0 0 0,1 0 0,-1 0-1,0-1 1,9-3 0,-6-2-100,0 0 0,-1 0-1,0-1 1,0 0 0,-1-1 0,0 1-1,-1-2 1,0 1 0,7-14 0,2-1-245,35-59-1425,-7 2-1307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 4121,'0'0'5912,"24"-2"-5788,71-5-191,-74 6-110,-18 6-105,-3 4 163,0 1 0,-1 0 0,0 0 0,-1-1 0,0 1-1,0 0 1,-1-1 0,0 0 0,-1 0 0,-8 15-1,-28 46-19,-40 76-7,78-141 137,0 0 0,0 0 0,0 0 0,1 0 0,-1 0 0,1 1 0,-1 9 0,3-15-20,-1 1 1,0-1-1,1 1 1,-1 0-1,0-1 1,1 1-1,-1-1 1,1 1-1,-1-1 0,1 1 1,-1-1-1,1 0 1,-1 1-1,1-1 1,-1 0-1,1 1 1,0-1-1,-1 0 0,1 0 1,0 1-1,-1-1 1,1 0-1,0 0 1,-1 0-1,1 0 1,1 0-1,26 3-150,-17-2 143,-7-1 44,-1 1-1,1-1 0,0 1 0,-1 0 1,1 1-1,-1-1 0,1 1 0,-1-1 0,0 1 1,1 0-1,-1 0 0,0 0 0,0 1 0,-1-1 1,1 1-1,3 4 0,-3-2 59,0-1 0,-1 1 0,0 0 1,0 0-1,0 0 0,0 0 0,-1 0 0,0 0 0,0 1 0,0-1 1,-1 9-1,1 36 564,-1 0 0,-3 0 0,-3 0 1,-15 67-1,16-96-484,2-10-111,0 0-1,1 0 1,0 1 0,1 13 0,7-44-356,1 5 137,31-122-1906,15-109-2280,-32 128 66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1 840,'0'0'8754,"4"244"-8282,-4-169-256,0 6-96,0 4-120,0 4-472,-21-1-760,-9-6-713,5-22-943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0 704,'0'0'4494,"-34"37"-3249,-111 126-212,124-139-818,2 2 0,1 0 0,-25 48-1,21-34-89,-140 236-1206,145-247-142,15-27 206,4-6-77,24-46-1128,-13 27 1828,2 1 0,0 0 1,2 1-1,35-36 1,-45 51 496,1 0-2,-1 0 2,1 1-1,0 0 1,1 0-1,-1 1 1,16-6-1,-18 8 120,0 1 0,0 0 0,0 0 0,0 0 0,0 1 0,0 0 0,1 0 0,-1 0 0,0 1 0,0 0 0,0 0 0,0 1 0,7 2 0,-7-1 26,0 0-1,0 0 0,0 1 1,0 0-1,0 0 0,-1 1 1,0-1-1,6 8 1,39 49 1373,-26-30-987,-21-26-634,1 1 0,0-1 0,1 0-1,-1-1 1,1 1 0,0-1 0,0 0-1,1 0 1,-1-1 0,1 1 0,0-1 0,0-1-1,0 1 1,0-1 0,0 0 0,1 0-1,-1-1 1,0 1 0,1-2 0,-1 1-1,11-1 1,35-2-2027,-5-10-1500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7202,'0'0'6249,"151"124"-6393,-79-110-1553,-14-7-975,-7-7-1105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3985,'0'0'2915,"37"-9"-2159,121-30-248,-137 33-375,0 1-1,0 1 0,1 1 1,-1 1-1,1 1 1,-1 1-1,27 3 0,-48-3-116,1 1 0,0-1 0,0 1 0,0-1 0,0 1 0,-1-1 0,1 1 0,0 0 0,-1 0 0,1-1 0,0 1 0,-1 0 0,1 0 0,-1 0-1,1-1 1,-1 1 0,1 0 0,-1 0 0,0 0 0,0 0 0,1 0 0,-1 0 0,0 0 0,0 0 0,0 0 0,0 0 0,0 0 0,0 0 0,0 0 0,0 0 0,0 0 0,-1 0-1,1 0 1,-1 1 0,1 4 73,-1 4-44,0-1 1,0 1-1,-1-1 0,0 1 1,-1-1-1,0 0 0,0 0 1,-8 14-1,-46 69 20,35-60-55,-13 20-1,-95 162-1028,122-203 2228,11-28-711,13-31-304,35-25-159,-24 38-850,-26 33 518,0 0 1,0 1-1,0-1 0,0 0 1,0 0-1,0 0 1,0 1-1,-1-1 1,1 0-1,-1 0 1,1 0-1,-1 0 1,0 0-1,0 0 1,0 0-1,0 0 1,0 0-1,0 0 1,-1-3-1,-2-5-3132</inkml:trace>
  <inkml:trace contextRef="#ctx0" brushRef="#br0" timeOffset="1">1 70 856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0 856,'48'95'2495,"-41"-74"-1094,-10-15-1069,-2 2 131,-6 51 1592,-3 64 1,5-29-901,-12 315 2014,20-396-3022,2 0 0,0 0 1,0 1-1,1-1 1,1-1-1,0 1 0,7 17 1,-8-26-90,0 1 0,1-1 0,-1 1 0,1-1 0,0 0 0,0 0 1,0 0-1,1 0 0,-1-1 0,1 0 0,0 1 0,0-1 0,0 0 0,1-1 1,-1 1-1,1-1 0,-1 0 0,1 0 0,0 0 0,0-1 0,8 2 1,-4-2 6,-1 1 1,1-2 0,0 1 0,-1-1 0,1-1 0,0 1 0,0-1 0,-1-1 0,1 0 0,-1 0 0,1-1-1,-1 0 1,15-7 0,-9 1-15,0-1-1,0 0 1,-1-1-1,-1 0 1,0-1-1,15-19 1,14-19-520,-3-2 0,49-90 1,44-122-6072,-91 173 2747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5537,'0'0'8594,"197"-46"-8354,-163 43-152,-5 3-88,-16 0-88,-13 3-352,0 33-176,-9 13-472,-41 26-49,4-8-991,8-17-1369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3529,'0'0'10175,"43"-14"-9951,139-43-209,-78 19-582,-96 33 181,0 1 0,0-1 0,-1-1 1,1 1-1,8-10 0,-13 12 206,1-1 0,-1 1-1,0-1 1,0 0 0,0 0 0,0 0 0,-1 0-1,0-1 1,0 1 0,0 0 0,0-1 0,-1 0-1,0 0 1,0 1 0,0-1 0,0 0 0,-1 0-1,1 0 1,-2 0 0,1 1 0,0-1 0,-1 0-1,-1-6 1,1 10 239,0-1 0,0 1 0,0 0 0,0-1 1,0 1-1,0 0 0,0 0 0,0 0 0,-1 0 0,1 0 0,0 0 0,-1 0 0,1 0 0,-1 0 0,1 1 1,-1-1-1,1 0 0,-1 1 0,1-1 0,-1 1 0,0 0 0,1 0 0,-1 0 0,0 0 0,-2 0 0,2 0-1,0 0-1,1 0 0,-1 0 0,1 0 1,-1 0-1,0 0 0,1 1 1,-1-1-1,1 1 0,-1-1 0,1 1 1,-1 0-1,1-1 0,-1 1 0,1 0 1,0 0-1,-1 0 0,1 0 0,0 0 1,0 0-1,0 1 0,0-1 0,0 0 1,0 0-1,0 1 0,0-1 0,1 1 1,-2 1-1,-3 25 555,2-1 0,0 1-1,2-1 1,2 29 0,0-3 132,-1 269 3190,0 97-766,0-3-3651,0-415 439,0-1 0,0 1-1,-1-1 1,1 1 0,0-1 0,-1 0 0,1 1-1,0-1 1,-1 1 0,1-1 0,-1 0-1,1 1 1,0-1 0,-1 0 0,1 1 0,-1-1-1,1 0 1,-1 0 0,1 1 0,-1-1 0,1 0-1,-1 0 1,0 0 0,1 0 0,-1 0 0,1 0-1,-1 0 1,1 0 0,-1 0 0,1 0-1,-1 0 1,1 0 0,-1 0 0,0 0 0,1 0-1,-1-1 1,1 1 0,-1 0 0,1 0 0,-1-1-1,1 1 1,0 0 0,-2-1 0,-24-12-1493,4-8 788,2-1 0,0-1 0,1-1-1,1-1 1,1 0 0,-23-47 0,33 55 744,0 0 1,0-1-1,2 0 0,0 0 0,1 0 0,1-1 1,1 1-1,1-1 0,0 0 0,1 1 1,4-26-1,-3 36 84,1 0 0,0 1 0,1-1 1,0 1-1,0 0 0,0-1 0,1 1 0,0 1 1,0-1-1,11-11 0,5-4 141,35-31 0,-37 37-207,46-45-2570,80-96 0,-80 78-1704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2401,'0'0'10587,"16"32"-9803,-2-5-557,-2-6 24,0 2 0,-2 0 0,0 0 1,-2 0-1,0 1 0,-2 0 0,6 46 1,3 557 3210,-17-417-3286,3-139-168,0-5-125,-11 100-1,10-161-27,-1 0 0,1 0-1,-1 0 1,0 0 0,0 0 0,0 0-1,-1-1 1,0 1 0,0 0-1,0-1 1,-1 1 0,1-1 0,-5 5-1,7-9 95,0 1 0,-1-1 0,1 0 0,-1 0 0,1 1 1,0-1-1,-1 0 0,1 0 0,-1 0 0,1 0 0,-1 0 0,1 1 0,-1-1 0,1 0 0,-1 0 0,1 0 0,0 0 0,-1 0 0,1 0 0,-1-1 0,1 1 0,-1 0 0,1 0 0,-1 0 0,1 0 0,-1 0 0,1-1 0,0 1 0,-1 0 0,1 0 0,-1-1 0,1 1 0,0 0 0,-1-1 0,1 1 0,0 0 0,-1-1 0,1 1 0,0-1 0,-9-10-1124,0 0 0,1-1 0,1 0 0,0-1 0,0 1 0,-6-21 0,-16-40-4331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3769,'0'0'5354,"6"-9"-5040,-3 3-253,13-19 110,-10 23-74,-3 17 23,-3-2-83,1 1-93,-1 0 0,-1-1-1,0 1 1,0 0 0,-2-1 0,0 1 0,-6 17 0,7-25-251,0 0-1,0 0 1,0 0-1,1 0 1,-1 0 0,2 0-1,-1 11 1,1-16 226,1-1 1,-1 1-1,0-1 0,1 0 1,0 1-1,-1-1 0,1 1 1,-1-1-1,1 0 0,0 1 1,-1-1-1,1 0 0,-1 0 1,1 1-1,0-1 0,-1 0 1,1 0-1,0 0 0,0 0 1,-1 0-1,1 0 0,0 0 1,1 0-1,23-1-106,-20 1 12,30-1-20,-24-1 266,0 2 1,0-1-1,0 2 0,0-1 0,18 4 0,-28-3-65,-1-1 0,0 0 1,1 0-1,-1 1 0,1-1 0,-1 0 0,0 0 0,0 1 1,1-1-1,-1 0 0,0 1 0,1-1 0,-1 0 0,0 1 0,0-1 1,0 0-1,0 1 0,1-1 0,-1 1 0,0-1 0,0 1 1,0-1-1,0 0 0,0 1 0,0-1 0,0 1 0,0-1 1,0 1-1,2 52 495,-1 0 0,-3-1 0,-14 84 0,11-87 1589,5-46-1139,0-8-54,4-12-773,1-1 0,1 1 0,0 0 0,17-30 0,4-12-401,153-466-5212,-80 172 4726,-87 314 1753,-13 39-923,0-1 0,1 0 0,-1 0 0,0 0 1,1 1-1,-1-1 0,1 0 0,-1 1 0,0-1 0,1 0 1,0 1-1,-1-1 0,1 0 0,-1 1 0,1-1 1,0 1-1,-1-1 0,1 1 0,0-1 0,-1 1 0,1 0 1,0-1-1,0 1 0,0 0 0,-1 0 0,1 0 1,0-1-1,0 1 0,1 0 0,-1 1 39,0-1 0,1 1 0,-1-1 0,0 1 0,0 0 0,1-1 0,-1 1 0,0 0-1,0 0 1,0 0 0,0 0 0,0 0 0,0 0 0,0 0 0,-1 0 0,1 0 0,1 3 0,9 19 651,-1 0 1,-1 1 0,-1 0-1,8 43 1,-3-9 187,14 57 1341,19 189 0,-27 122-1141,-18-282-1203,-3 157-3481,-3-272 2062,5-29 1452,0 0 1,0 0-1,0 0 1,0 0 0,0 0-1,0 0 1,0 0-1,0 0 1,0 0-1,0-1 1,0 1-1,-1 0 1,1 0-1,0 0 1,0 0-1,0 0 1,0 0-1,0 0 1,0 0 0,0 0-1,0 0 1,0 0-1,0 0 1,0 0-1,-1 0 1,1 0-1,0 0 1,0 0-1,0 0 1,0 0-1,0 0 1,0 0-1,0 0 1,0 0-1,0 0 1,0 0 0,-1 0-1,1 0 1,0 0-1,0 0 1,0 0-1,0 0 1,0 1-1,0-1 1,0 0-1,0 0 1,0 0-1,0 0 1,0 0-1,0 0 1,0 0-1,0 0 1,0 0 0,-3-27-1544,2-196-4739,1 103 3335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4321,'0'0'8188,"38"-1"-7938,118 5-140,-153-4-106,0 0-1,0 1 1,1-1-1,-1 1 0,0 0 1,0 0-1,0 0 0,0 0 1,0 1-1,4 2 0,-6-3 0,0 0-1,-1 0 0,1 0 0,0 0 0,0 0 1,-1 0-1,1 0 0,-1 0 0,1 0 0,-1 0 0,1 1 1,-1-1-1,0 0 0,0 0 0,1 3 0,1 20-59,-1 1-1,-1 0 0,-1-1 0,-2 1 0,0-1 0,-1 0 1,-2 1-1,0-2 0,-1 1 0,-2-1 0,0 0 0,-2-1 0,0 0 1,-2-1-1,-22 30 0,31-45-8,-27 32-257,30-36 271,-1-1 0,0 1 0,0 0 0,0-1 0,0 1 1,0-1-1,-1 0 0,1 0 0,0 0 0,-1 0 0,1 0 0,0 0 1,-1-1-1,1 1 0,-5 0 0,6-2 1,1 1-1,0 0 1,-1 0-1,1-1 1,-1 1-1,1-1 1,-1 1-1,1 0 1,0-1-1,-1 1 1,1-1 0,0 1-1,-1-1 1,1 1-1,0-1 1,0 1-1,-1-1 1,1 0-1,0 1 1,0-1-1,0 1 1,0-1 0,0 1-1,0-1 1,0 0-1,0 1 1,0-1-1,0 0 1,0-22 50,1 19-92,-1-2 198,0-1-1,0 1 0,1 0 1,0-1-1,1 1 0,-1 0 1,1 0-1,0 0 0,1 0 1,-1 0-1,1 1 0,4-7 1,-5 10-60,0-1 0,0 1 1,0 0-1,1 0 0,-1 0 1,0 0-1,1 0 0,-1 1 1,1-1-1,0 1 0,-1-1 1,1 1-1,0 0 0,0 0 1,0 0-1,0 1 0,0-1 1,0 1-1,0 0 0,0-1 1,0 1-1,0 0 0,0 1 1,0-1-1,0 1 1,0-1-1,5 3 0,-7-3-105,0 1-1,0 0 1,1 0 0,-1-1-1,0 1 1,0 0-1,0 0 1,0 0 0,0 1-1,0-1 1,0 0-1,0 0 1,-1 0 0,1 1-1,0-1 1,-1 0-1,1 1 1,-1-1-1,1 1 1,-1-1 0,0 0-1,1 1 1,-1 2-1,2 41-679,-2-35 535,0 20 209,0-1 1,-2 1-1,-1-1 1,-1 1-1,-12 39 1,12-57 641,0 0 0,1 0 1,1 1-1,0-1 0,0 22 1,13-35 904,-2-6-1491,-1 1 1,1-2-1,-1 1 1,-1-1-1,1 0 1,-1 0-1,-1-1 1,0 0-1,7-12 1,1 0-147,141-216-5706,-114 167 1584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8394,'0'0'3303,"7"2"-3588,-2 1 6,-3-2 101,-1 1 0,1-1 1,0 0-1,0-1 0,0 1 1,0 0-1,0-1 0,0 1 1,0-1-1,0 1 0,3-1 1,-6 5-924,-4 8 1020,0 0-1,-1-1 1,-1 0-1,0-1 1,0 0-1,-1 0 1,-15 16-1,8-9 600,-23 37 0,34-48-306,1 0 0,0 0-1,0-1 1,0 2 0,1-1 0,0 0 0,0 0 0,1 1 0,0-1-1,0 9 1,1-15-181,1 0 0,-1 0 0,0 0-1,1 0 1,-1 0 0,0 0-1,1 0 1,-1 0 0,1 0 0,0 0-1,-1 0 1,1 0 0,0 0 0,-1 0-1,1 0 1,0-1 0,0 1 0,0 0-1,0-1 1,0 1 0,0 0 0,0-1-1,0 1 1,0-1 0,0 0 0,0 1-1,0-1 1,0 0 0,0 1 0,0-1-1,1 0 1,1 0 0,46 0 47,-34 0-10,-10-1-69,0 1 0,0-1 0,0 1 1,0-2-1,-1 1 0,1 0 0,0-1 1,-1 0-1,1 0 0,-1 0 0,1-1 1,-1 1-1,0-1 0,0 0 1,0 0-1,0-1 0,3-4 0,30-21-77,-37 29 73,0 0 1,1 0 0,-1 0 0,0 0 0,0 0 0,1 0 0,-1 0 0,0 0 0,0 0 0,1 0 0,-1 0 0,0 1 0,0-1 0,0 0 0,1 0-1,-1 0 1,0 0 0,0 1 0,0-1 0,0 0 0,1 0 0,-1 1 0,0-1 0,0 0 0,0 0 0,0 0 0,0 1 0,0-1 0,0 0 0,0 0 0,1 1-1,-1-1 1,0 0 0,0 0 0,0 1 0,0-1 0,0 0 0,-1 1 0,1-1 0,0 0 0,0 0 0,0 1 0,0-1 0,1 20 61,-2-16-48,2 26 149,-1-1 135,0 0 1,-8 45-1,-59 180 950,41-167-951,-24 81 169,-129 527-195,175-670-1661,-2 41 0,8-97-461,2 0-1,11-44 1,6-22-2775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85 111 5857,'0'0'2968,"36"-17"-2027,113-51-302,-87 45-378,-29 21-222,-21 2-106,-10 5-107,-3 1 152,-1-1 0,1 0 0,-1 0 1,0 0-1,0 0 0,0 0 1,-1 0-1,0 0 0,0-1 1,0 1-1,0-1 0,-1 0 0,0 0 1,-6 5-1,-71 59 10,65-56 8,8-6 5,-9 8 37,-1-1 1,0 0-1,-1-2 0,-22 11 0,39-21 197,12-2-210,-1 0 1,1 0 0,-1-1-1,12-4 1,-12 3-29,0 1-1,0 0 1,0 0 0,12 0 0,-20 3-20,-1-1-1,0 0 1,1 0-1,-1 0 1,0 0 0,1 0-1,-1 1 1,0-1-1,1 0 1,-1 0 0,0 1-1,0-1 1,1 0-1,-1 0 1,0 1 0,0-1-1,0 0 1,1 1-1,-1-1 1,0 0 0,0 1-1,0-1 1,0 0-1,0 1 1,1-1 0,-1 0-1,0 1 1,0-1-1,0 0 1,0 1 0,0-1-1,0 0 1,-1 1-1,1 16-379,-1-14 187,0 4 79,0 0 1,-1 0-1,0-1 0,-1 1 0,1 0 1,-1-1-1,-1 0 0,1 1 1,-1-1-1,0-1 0,0 1 1,-6 5-1,-13 13-53,-33 28 1,29-27 90,2-3 118,16-15 170,0 0 1,1 1-1,0 0 0,1 1 0,-9 11 1,16-20-160,-1 1 0,1-1 0,0 0 1,0 0-1,-1 0 0,1 1 0,0-1 0,0 0 1,0 0-1,0 1 0,-1-1 0,1 0 0,0 0 1,0 1-1,0-1 0,0 0 0,0 0 1,0 1-1,0-1 0,0 0 0,0 1 0,0-1 1,0 0-1,0 1 0,0-1 0,0 0 0,0 0 1,0 1-1,0-1 0,0 0 0,0 1 0,0-1 1,0 0-1,1 0 0,-1 1 0,0-1 1,0 0-1,0 0 0,0 0 0,1 1 0,16-1 659,-17 0-696,17-3 80,1 0 0,-1-2-1,0 0 1,0-1 0,0-1-1,-1-1 1,0 0 0,16-11-1,5-2-31,34-16-34,207-100-54,-272 135 53,1-2 15,1 1-1,0 0 1,-1 1 0,1-1-1,0 1 1,1 1-1,-1 0 1,0 0-1,16 0 1,-24 1-13,0 1 0,0-1-1,1 0 1,-1 0 0,0 0 0,0 0-1,0 0 1,1 0 0,-1 1 0,0-1-1,0 0 1,0 0 0,0 0 0,0 1-1,1-1 1,-1 0 0,0 0 0,0 0-1,0 1 1,0-1 0,0 0 0,0 0-1,0 0 1,0 1 0,0-1 0,0 0-1,0 0 1,0 1 0,0-1 0,0 0-1,0 0 1,0 1 0,0-1 0,0 0-1,0 0 1,0 0 0,0 1 0,0-1-8,-1 7 72,0 0 0,0 1 0,-1-1 1,1 0-1,-1-1 0,-1 1 0,1 0 0,-1 0 0,-1-1 1,1 0-1,-6 8 0,-10 11-33,-29 31 0,40-46-43,4-6-19,-24 28-605,-61 52 1,79-76 179,1-1 0,-1 0 0,-1 0 0,1-1 0,-1-1 0,0 0 0,-1 0 0,1-1-1,-1 0 1,0-1 0,-17 2 0,-7-4-2424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3033,'0'0'5929,"33"212"-4737,-29-145-440,-4-6-128,0-8 97,0-11 127,-12-6 168,-18-12-152,-7-6-336,-9-4-248,-1-10-280,-3-4-376,-9 0-1064,13 0-1417,4-11-1816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1 5049,'0'0'4584,"-34"28"-4467,-109 89-133,104-85-167,-87 53 0,109-75 177,8-2-143,16-4-29,21-5-7,-22 1 248,196 0-529,-201 0 419,-1 1 0,0-1 0,1 0-1,-1 0 1,0 1 0,0-1 0,0 0 0,1 1-1,-1-1 1,0 1 0,0-1 0,0 0 0,0 1 0,1-1-1,-1 0 1,0 1 0,0-1 0,0 1 0,0-1-1,0 0 1,0 1 0,0-1 0,0 1 0,0-1 0,0 0-1,-1 1 1,1-1 0,0 0 0,0 1 0,0 0-1,-1 0-123,1 3 95,-1-1 0,0 0 0,-1 1 0,1-1-1,-1 0 1,1 0 0,-1 1 0,0-1 0,0-1-1,0 1 1,-1 0 0,-4 4 0,-42 33-153,23-20 216,-58 49 234,33-30 645,2 3 0,-81 89 0,127-128-807,0 0-1,0 0 0,1 1 1,-1 0-1,1-1 1,0 1-1,0 0 0,1 0 1,-1 0-1,1 1 0,-1-1 1,1 0-1,1 0 0,-1 1 1,0 4-1,2-8-51,-1 0 0,0 1 1,0-1-1,1 0 0,-1 0 0,1 0 0,-1 1 1,1-1-1,0 0 0,-1 0 0,1 0 0,0 0 1,0 0-1,0 0 0,-1 0 0,1 0 1,0 0-1,0-1 0,0 1 0,1 0 0,-1-1 1,0 1-1,0 0 0,0-1 0,0 0 0,1 1 1,-1-1-1,0 0 0,0 1 0,1-1 0,0 0 1,51 3 136,-40-3-124,7 1-126,0-1 1,0 0-1,0-2 1,0-1-1,-1 0 0,1-1 1,-1-1-1,0-1 1,0-1-1,0 0 1,-1-2-1,0 0 1,31-22-1,-21 8-574,-1 0 0,-1-1 1,25-31-1,-7 0-1707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8202,'0'0'4367,"-2"32"-2473,-7 106 53,6 144 3144,4-170-3542,15-140-2004,247-451-5628,-256 467 6050,-7 10 34,1-1 0,0 1 0,0-1 0,0 1 0,1 0 0,-1 0 0,0-1 0,1 1 0,0 0 0,-1 0 0,1 1 1,0-1-1,0 0 0,0 0 0,0 1 0,0-1 0,0 1 0,1 0 0,-1 0 0,0 0 0,6-2 0,-7 4 29,0-1 0,1 1 0,-1-1-1,1 1 1,-1 0 0,0-1 0,1 1 0,-1 0-1,0 0 1,0 0 0,0 0 0,0 0 0,0 0-1,0 0 1,0 0 0,0 1 0,0-1 0,0 0-1,-1 0 1,1 1 0,0-1 0,-1 1 0,1-1-1,-1 0 1,0 1 0,1-1 0,-1 3 0,4 7 238,61 165 2543,-45-112-2338,4 0 0,55 104 0,-78-166-543,0 1 0,1-1 0,-1 1 0,1-1 0,-1 0 0,1 0 0,0 0 0,0 0 0,0 0 0,0 0 0,0-1 0,1 1 0,-1-1 0,3 2 0,-3-3-65,-1 0 0,1 0 0,-1 0 1,1 0-1,0 0 0,-1 0 0,1-1 0,-1 1 0,1 0 0,-1-1 0,1 0 1,-1 1-1,0-1 0,1 0 0,-1 0 0,1 1 0,-1-1 0,0 0 1,0 0-1,0-1 0,0 1 0,0 0 0,0 0 0,0 0 0,0-1 1,1-1-1,4-5-838,-1 0 0,0-1 0,-1 1 0,5-11 0,16-55-5329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1225 1 2425,'0'0'7036,"-46"-1"-6103,-157 7-423,187-4-484,0 1 1,1 0-1,-1 1 1,1 1-1,0 1 1,0 0-1,-17 9 1,-60 36 359,2 3 0,2 4 1,3 4-1,2 4 0,-90 93 1,145-129-134,1 0 0,1 2 0,2 1 0,-22 38 0,35-50-88,0 1 0,1 0 0,2 1 0,0 0 0,1 1 0,2 0 1,0 0-1,-1 25 0,4-27 13,1 1 0,1-1 0,2 1 0,0-1 0,8 37 0,-6-45-103,1 0 0,0 0 0,1-1 0,0 0 0,1 0 0,1-1 0,0 1 0,0-2 0,17 18 0,-5-9-27,1-1 0,1-1 0,0-1 0,2-1 0,0-1 0,0-1 0,2-1 0,-1-2 0,2 0 0,44 11 0,-31-12-36,1-2 0,0-1 0,0-3 0,0-1 0,1-2 0,69-8 0,-78 1-9,0-1 1,0-1 0,-1-2 0,-1-1 0,0-2 0,0-1-1,-2-1 1,0-1 0,0-2 0,-2-1 0,0-1-1,37-36 1,-32 24-6,-2 0 0,-1-3 0,-1 0 0,-2-1 0,-2-2 0,-1 0 0,-2-2-1,31-82 1,-42 88 11,-2-2-1,-1 1 0,-2-1 0,-1-1 0,-1-59 1,-3 88-11,0 0 1,-1 0-1,1 1 1,-2-1-1,1 0 1,-1 0-1,0 1 1,0-1-1,-1 1 1,0 0-1,-1 0 1,1 0-1,-1 0 1,-1 1-1,1-1 1,-1 1-1,0 0 1,0 0-1,-1 1 1,0 0-1,0 0 0,-11-7 1,6 4-134,-1 1 1,0 0-1,0 1 1,0 1-1,0 0 1,-1 0-1,0 1 0,0 1 1,0 0-1,-23-1 1,29 3-96,1 1 0,0 0 1,0 0-1,0 1 0,0 0 0,0 0 0,0 0 1,0 1-1,0 0 0,0 0 0,0 1 1,1-1-1,-1 1 0,1 0 0,0 1 1,0-1-1,0 1 0,0 0 0,1 0 1,-1 1-1,1-1 0,0 1 0,0 0 1,-5 9-1,-10 32-4341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8186,'0'0'7329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3593,'0'0'8496,"14"19"-7361,-6-8-975,-5-5-77,1-1 1,0 1-1,1 0 0,-1-1 1,1 0-1,0 0 0,0-1 0,1 1 1,0-1-1,-1 0 0,1 0 1,0-1-1,1 0 0,-1 0 1,1 0-1,-1-1 0,1 0 0,0 0 1,0-1-1,0 0 0,12 1 1,818 47 5852,-600-18-5382,539 56 824,-392-67-481,392-32 1,-549-7-733,183-7-1222,-409 26 890,0 0 1,0 0-1,-1-1 1,1 1-1,0 0 1,0 0-1,-1 0 1,1 0-1,0 1 1,0-1-1,-1 0 1,1 0-1,0 0 1,-1 1-1,1-1 0,0 0 1,0 1-1,-1-1 1,1 0-1,-1 1 1,1-1-1,0 1 1,-1-1-1,1 1 1,-1-1-1,1 1 1,-1 0-1,1-1 1,-1 1-1,0-1 1,1 1-1,-1 0 1,0 0-1,1-1 1,-1 1-1,0 0 1,0-1-1,0 1 1,0 0-1,0 0 1,0-1-1,0 1 0,0 0 1,0 0-1,0-1 1,0 1-1,0 0 1,0 0-1,-1 0 1,1 7-626,0 17-4616,0-7-869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75 1408,'0'0'16065,"-15"1"-14574,10 0-1420,-34 3 404,84 1-110,923 9 2067,-952-14-2444,9 1-630,-1-1-1,0-2 1,0 0-1,0-2 1,27-7-1,-49 11 383,0 0 0,-1-1 0,1 1 0,-1-1 0,0 0 0,1 1 0,-1-1 0,1 0 1,-1 0-1,0 0 0,0 0 0,1 0 0,-1 0 0,0 0 0,0 0 0,0 0 0,0-1 0,0 1 0,0 0 0,-1-1 0,1 1 0,0-1 0,-1 1 0,1-1 1,-1 1-1,0-1 0,1 1 0,-1-1 0,0 1 0,0-1 0,0 0 0,0 1 0,0-1 0,0 1 0,0-1 0,-1-2 0,0-7-1394,1-13-2465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5729,'0'0'8849,"20"16"-7213,10 9-1048,-1 1 441,61 37 0,-9-19 330,-62-36-1215,-1 2-1,0-1 0,0 2 1,-1 0-1,-1 2 0,0-1 1,16 17-1,-29-25-149,-1 0 0,1 0-1,-1 0 1,0 0 0,0 0 0,-1 1 0,1-1 0,-1 1 0,0-1 0,0 1-1,0-1 1,0 1 0,-1 0 0,0-1 0,0 1 0,0 0 0,-2 6-1,1-3-40,-1 0 0,0 1 0,-1-1-1,0 0 1,0 0 0,-1-1-1,0 1 1,-9 13 0,-30 32-1804,-66 62 0,55-61-44,-18 20-1929,15-21-1544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0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1400,'0'0'17269,"1"3"-16526,9 26-98,-2-1 0,-1 1-1,-1 0 1,4 52 0,-6 122 596,-4-141-1072,-26 379-353,23-414-52,2-18-99,-3 40-819,4-36-1156,2-20-2708,10-41 485,8-22 426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0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5409,'0'0'7338,"36"-10"-6836,113-28-231,-144 37-259,0 0-1,0 0 0,0 0 0,1 1 1,-1 0-1,0 0 0,0 0 1,0 1-1,0 0 0,0 0 1,9 3-1,-11-3-7,0 1-1,0 0 1,0 0 0,0 1 0,0-1-1,-1 0 1,1 1 0,-1 0 0,0 0-1,3 3 1,0 1 2,1 2 2,0-1 0,-1 1 0,0 0 0,0 1-1,-1-1 1,-1 1 0,0-1 0,0 1 0,3 20 0,-2 3-249,-2 57 0,-2-72 72,0-2-241,-1 0 1,0 0 0,-1 0-1,-1 0 1,-1 0 0,0 0-1,-1-1 1,-13 29 0,15-37 133,-2 1 1,1-1-1,-1 0 1,0-1-1,-1 1 1,1-1-1,-1 0 1,-1 0-1,1 0 0,-1-1 1,0 0-1,0-1 1,0 0-1,-1 0 1,0 0-1,0-1 1,0 0-1,-13 3 1,-26-2-2017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0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1 691 2008,'0'0'6861,"31"-19"-6140,99-54-361,-91 58-260,-38 15-98,0 0 0,0-1 1,0 1-1,0 0 0,0 0 1,0 0-1,0 0 0,0 0 1,0 0-1,0 1 0,0-1 1,0 0-1,0 0 0,0 1 1,0-1-1,0 1 0,1 0 1,-1 0-6,0 0 1,0 1 0,-1-1 0,1 1-1,0-1 1,-1 0 0,1 1 0,-1-1-1,1 1 1,-1-1 0,0 1 0,0 0-1,1-1 1,-1 1 0,0-1 0,0 1-1,-1-1 1,1 3 0,0 4-33,1 4-145,-1-1 0,0 1-1,0-1 1,-1 1 0,-1-1 0,1 0-1,-2 1 1,0-1 0,0 0 0,-1 0-1,-1-1 1,-7 16 0,-91 131 121,125-180 252,204-226 490,-17-19-936,-196 246 216,19-40 0,-15 27 264,-14 31-126,1 0-1,-1 0 1,1 0-1,0 0 1,0 1-1,1-1 1,-1 1-1,1 0 1,0 1-1,-1-1 1,1 1-1,9-3 1,7-5 11,85-43 32,156-86-3320,-204 102 122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0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4049,'0'0'6219,"1"46"-4110,-1-18-1716,19 291 3401,12 17-369,-15 170-2536,-15-478-1041,-2 0 0,-1-1 1,-1 1-1,-10 41 0,11-63-1,1 0 0,-1-1 0,0 1 0,0 0 0,-1-1 0,0 0 1,0 1-1,0-1 0,-1 0 0,1-1 0,-1 1 0,0-1 0,-1 1 0,1-1 0,-1-1 0,1 1 0,-1 0 0,0-1 0,-1 0 1,1-1-1,0 1 0,-1-1 0,0 0 0,1 0 0,-1 0 0,-11 1 0,10-3-125,1 0 0,0 0-1,0 0 1,-1-1 0,1 0-1,0 0 1,0-1 0,0 1 0,0-1-1,0-1 1,1 1 0,-1-1 0,0 0-1,1 0 1,0-1 0,-7-5-1,-2-4-781,-1-1-1,2 0 0,-22-31 0,-20-34-2226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4273,'0'0'3409,"-63"223"-1769,42-92 32,8 39-215,5 39-521,-4 36-560,3 10-376,-3-18 0,-18-42-1064,9-68-2833,-4-38-3145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2833,'0'0'4369,"260"-14"-3617,-180 28-416,20 29-336,-20-1-224,-17-6-1505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0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2184,'0'0'11675,"206"-15"-11123,-152 5-296,1 3-256,-9 7-8,-17 0-1256,-8 24-1745,-21 12-1232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4513,'0'0'6193,"-17"223"-4688,13-152-593,0 3-504,4 4-224,-5 3-184,5-6-208,0-19-984,0-24-841,0-42-791,17-40 199,0-24-1864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3097,'0'0'2883,"39"-10"-1984,120-27-79,-147 33-585,1 1-1,-1 1 1,1 0 0,-1 1-1,1 1 1,19 1-1,-1 0 1401,-29 0-1554,-1 0 0,1 0 0,-1 0 0,1 0 0,-1 0 0,0 0 1,1 0-1,-1 0 0,0 1 0,0-1 0,0 1 0,0-1 0,0 1 0,0-1 1,0 1-1,0-1 0,-1 1 0,1 0 0,-1-1 0,1 1 0,0 3 0,0 0 134,12 37 1191,-1 0 0,9 71 0,-2 88 790,-16-164-1895,16 214 747,-15 258 0,-4-499-1062,-1-1 1,0 1-1,-1-1 1,0 1-1,-1-1 0,0 0 1,0 0-1,-1 0 1,0 0-1,0-1 1,-1 1-1,-8 9 0,10-14-204,-1 0-1,0 0 1,0-1-1,0 1 0,0-1 1,-1 0-1,0 0 1,1 0-1,-1-1 1,0 0-1,0 0 0,0 0 1,-1-1-1,1 1 1,0-1-1,-1 0 1,1-1-1,0 1 0,-1-1 1,1 0-1,-1-1 1,1 1-1,-10-3 0,3 0-506,-1-1-1,1 0 0,1-1 0,-1 0 0,1 0 0,0-2 1,0 1-1,1-1 0,0-1 0,-19-17 0,-34-41-3676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4121,'0'0'5412,"2"9"-4890,-1-4-453,1 4-6,0 0 0,0 0 1,1 0-1,0-1 0,1 1 0,6 10 0,-10-18-65,0-1 0,0 0 0,1 1 0,-1-1 0,0 0 0,0 1 0,1-1-1,-1 0 1,0 1 0,1-1 0,-1 0 0,0 0 0,1 0 0,-1 1 0,1-1 0,-1 0-1,0 0 1,1 0 0,-1 0 0,1 0 0,-1 1 0,0-1 0,1 0 0,-1 0 0,1 0 0,-1 0-1,1 0 1,-1-1 0,0 1 0,1 0 0,-1 0 0,1 0 0,-1 0 0,1 0 0,-1 0 0,0-1-1,1 1 1,-1 0 0,0 0 0,1-1 0,-1 1 0,0 0 0,1-1 0,-1 1 0,0 0-1,0-1 1,1 1 0,-1 0 0,0-1 0,0 1 0,0 0 0,1-1 0,-1 1 0,0-1 0,0 1-1,0 0 1,0-1 0,0 0 0,11-30-327,-10 26 254,9-26-214,0 0-1,2 0 0,1 1 1,21-34-1,-30 56 290,1 1-1,0 0 1,1 0-1,-1 0 1,1 1-1,1 0 1,-1 0-1,1 0 1,0 1 0,0 0-1,1 0 1,-1 1-1,1 0 1,0 0-1,0 1 1,1 0-1,-1 0 1,1 1-1,-1 0 1,18-1 0,-17 2 93,0 1 0,0 0 0,0 0 1,-1 1-1,12 2 0,-17-2-41,-1 0-1,1 1 1,0-1-1,0 1 0,0-1 1,-1 1-1,1 0 0,-1 0 1,1 0-1,-1 0 0,0 0 1,0 1-1,0-1 0,0 1 1,0-1-1,0 1 0,2 4 1,0 4 122,0-1 0,0 1 1,0-1-1,-2 1 0,1 0 0,1 22 0,-3 70 554,-2-58-599,1-28-93,-1-1 0,-1 0-1,0 0 1,-1 0 0,-7 20-1,8-30-127,0 1 0,-1-1-1,1 0 1,-1 0 0,-1 0-1,1-1 1,-1 1 0,0-1 0,0 1-1,-1-1 1,1-1 0,-1 1-1,0-1 1,0 1 0,-10 4-1,13-8-58,1 0 0,-1 0 0,0 0 0,0 0 1,0-1-1,0 1 0,-1-1 0,1 0 0,0 1 0,0-1 0,0 0 0,0 0 0,0 0 0,0 0 0,0-1 0,0 1 0,-1 0 0,1-1 0,0 0 0,0 1 0,0-1 0,-1-1 0,-1-1-33,1 1-1,-1-1 1,1 0-1,0 0 1,0 0-1,1 0 1,-1 0-1,1-1 1,-1 1-1,-2-7 1,-2-7-153,0 0 1,1 0 0,-8-35 0,11 33 542,0 0 0,1 0 0,1 1 0,2-31 0,0 45-158,-1 1 0,1-1 0,0 1 0,0-1 0,1 1 0,-1 0 0,1-1 0,-1 1 0,1 0 0,0 0-1,0 0 1,1 0 0,-1 1 0,1-1 0,-1 0 0,1 1 0,0 0 0,0 0 0,0 0 0,0 0 0,0 0-1,0 0 1,0 1 0,1 0 0,-1-1 0,5 0 0,6-2 122,1 1 1,-1 0-1,1 1 0,0 0 0,18 1 1,-32 2-171,-1 0 0,1-1 0,0 1 0,0 0 0,-1-1 0,1 1 0,0 0 1,-1 0-1,1 0 0,-1 0 0,1-1 0,-1 1 0,1 0 0,-1 0 0,1 0 1,-1 0-1,0 0 0,0 0 0,0 0 0,1 0 0,-1 0 0,0 0 0,0 0 1,-1 0-1,1 1 0,0-1 0,0 1 0,-2 38-104,1-37 77,-2 16-576,-1 0 0,-2-1 0,0 0 0,0 0 0,-2 0 0,0-1 0,-1 0 0,-1 0 0,-21 26 0,30-41 566,-1 1 158,1 0 0,-1 0-1,-1 0 1,1 0-1,0 0 1,-1-1 0,1 1-1,-1-1 1,0 1 0,0-1-1,1 0 1,-2 0-1,1-1 1,-6 4 0,8-28 1792,2 18-1770,0 0-1,0 0 1,0 0-1,0 0 0,1 0 1,0 0-1,0 1 0,0-1 1,0 1-1,1-1 1,0 1-1,0 0 0,0 0 1,0 0-1,1 0 0,0 1 1,-1-1-1,1 1 1,0 0-1,1 0 0,-1 0 1,7-2-1,8-5-100,0 1 0,1 1 1,41-11-1,-18 7-1463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2 6345,'0'0'11642,"-12"28"-11166,-4 8-398,-60 149 8,20-16-1463,47-135-665,-5 43-1,14-60 57,7-13-13,-5-5 1895,0 0 0,0 0 0,0 0 0,0 0-1,0 0 1,0-1 0,0 1 0,0-1 0,2-2 0,15-16 131,-1 0 0,28-45 0,-13 17 467,235-332 4691,-263 377-4969,-5 13-81,-1-5-143,-1 11 51,0 1 1,-2-1-1,0 0 1,-8 21 0,-33 69 317,14-36 7,-201 560 264,217-588-718,9-27-309,6-15 385,0 0 0,0 0 0,0 0 0,0 0 0,0 0 0,0 0-1,0 0 1,0 0 0,0 0 0,0 0 0,0 0 0,0-1 0,0 1 0,0 0 0,0 0-1,0 0 1,0 0 0,0 0 0,0 0 0,0 0 0,0 0 0,0 0 0,0 0 0,0 0-1,0-1 1,0 1 0,0 0 0,0 0 0,0 0 0,0 0 0,0 0 0,0 0 0,0 0-1,0 0 1,-1 0 0,1 0 0,0 0 0,0 0 0,0 0 0,0 0 0,0 0 0,0 0-1,0 0 1,0-1 0,0 1 0,0 0 0,0 0 0,0 0 0,0 0 0,-1 0 0,1 0-1,0 0 1,0 0 0,0 0 0,0 0 0,0 0 0,0 0 0,0 0 0,0 0 0,0 1 0,0-1-1,0 0 1,-1 0 0,1 0 0,0 0 0,0 0 0,3-32-693,3 6 352,1 0 1,0 0-1,2 1 0,16-31 0,57-94-822,-65 122 976,42-53-1,-49 70 206,1 0-1,-1 0 1,2 1 0,0 0-1,0 1 1,20-11 0,-28 17 58,1 1 1,0 0-1,0 0 0,0 1 1,1-1-1,4 0 1,-8 2-34,-1-1 0,0 1-1,0 0 1,0 0 0,0 0 0,0 0 0,0 0 0,0 0 0,0 0 0,0 1 0,1-1 0,-1 0 0,0 1-1,0-1 1,0 1 0,0-1 0,0 1 0,0-1 0,-1 1 0,1-1 0,0 1 0,0 0 0,0 0-1,0-1 1,-1 1 0,1 0 0,0 0 0,-1 0 0,1 0 0,-1 0 0,1 0 0,-1 0 0,1 0-1,-1 0 1,1 2 0,2 19 81,0 0 1,-2 0-1,0 0 0,-1 0 0,-1 0 0,-2 0 0,0 0 0,-1 0 0,-1 0 1,-14 35-1,6-23-178,-2 0 0,-2 0-1,0-2 1,-3 0 0,-38 50 0,54-78 50,-48 53-93,49-53 106,-1-1-1,1 0 0,-1-1 0,0 1 1,1 0-1,-1-1 0,0 0 1,0 0-1,-1 0 0,1-1 0,0 1 1,-1-1-1,1 0 0,-6 0 0,9-17-98,1 12 102,1 0 0,0 0 0,0 0 0,0 0 0,1 0 0,-1 0 0,1 1 0,0-1 0,0 0 0,0 1 0,1-1 0,-1 1 0,7-6 0,46-43 268,-31 31-61,1 3-105,-24 17-184,-1 5-152,0 5 167,-1 1 1,-1 0-1,0 0 0,0 0 1,-1-1-1,0 1 0,-6 12 1,-37 64 139,34-65-98,-124 194 476,130-208-409,-6 18 55,15-24-265,9-4 109,-1-1-1,0-1 1,0 0-1,0 0 1,-1-1-1,0 0 1,0-1-1,14-12 1,1 1-3,14-10 42,64-43 15,-88 63 17,0-1 0,1 2-1,-1 0 1,1 1 0,20-5-1,13 7-5,-48 4-9,-1 0 0,1 0 0,-1 0 0,1 1 0,0-1 0,-1 0 0,1 1-1,-1-1 1,1 0 0,-1 1 0,1-1 0,-1 1 0,1-1 0,-1 0-1,1 1 1,-1 0 0,0-1 0,1 1 0,-1-1 0,0 1 0,1-1 0,-1 1-1,0 0 1,0-1 0,0 1 0,1 0 0,-1-1 0,0 1 0,0-1 0,0 1-1,0 0 1,0-1 0,0 1 0,-1 1 0,-1 28-7,1-27 9,0 6 5,-2 0 1,1 0 0,-1-1-1,0 1 1,-1-1 0,0 0-1,0 0 1,-9 12 0,-7 5 39,-25 26-1,17-20-14,-235 237 322,206-217-255,-3-3 0,-121 75 0,167-116-161,1 1 0,-1-2 0,-1 0-1,1-1 1,-1 0 0,0-1 0,-18 3 0,31-7-18,1 1 0,-1-1 0,1 0 0,0 0 0,-1 0 0,1 0-1,-1 0 1,1 0 0,-1 0 0,1-1 0,-1 1 0,1 0 0,0-1 0,-1 1 0,1-1 0,0 0 0,-1 1 0,1-1 0,0 0 0,0 0 0,0 0 0,0 0 0,0 0 0,0 0 0,0 0 0,0 0 0,0 0 0,0 0 0,0 0 0,1-1 0,-1 1-1,0 0 1,1-1 0,-1 1 0,1 0 0,-1-2 0,0-5-413,0 0 0,1 0 0,0 0 0,0 0 0,3-12 0,-2 7 187,1 0 192,1-1-1,0 1 1,2 0-1,-1 0 0,1 0 1,1 1-1,0-1 1,1 2-1,0-1 0,1 1 1,1 0-1,-1 0 1,1 1-1,16-14 0,-11 12 324,1 0 0,0 0 1,0 2-1,1 0 0,1 0 0,0 2 0,0 0 0,0 1 0,1 0 0,22-4 0,-13 7 158,1 0 0,-1 2 0,1 1 0,-1 1 0,1 1 0,0 1 0,-1 2 0,0 1-1,0 1 1,0 1 0,-1 1 0,0 2 0,-1 0 0,0 2 0,28 17 0,98 72-368,-148-98-310,1 0 0,0-1 0,1 1-1,-1-1 1,0 0 0,1 0-1,-1-1 1,1 1 0,0-1 0,-1 0-1,1 0 1,0 0 0,0-1-1,-1 0 1,1 0 0,0 0 0,7-2-1,7-1-3450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3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8970,'0'0'3871,"40"-16"-2806,265-112 323,-297 124-1373,151-56 154,-136 53-169,1 1-1,0 0 1,0 2-1,46-2 0,-68 6-2,0 0-1,0 0 1,0 0-1,0 0 1,0 0-1,-1 0 1,1 1-1,0-1 1,0 0-1,0 1 1,0 0-1,0-1 1,-1 1-1,1 0 1,0 0-1,-1 0 1,1 0-1,0 1 1,-1-1-1,0 0 1,1 0-1,-1 1 1,0-1-1,1 1 1,-1 0-1,0-1 1,1 4-1,0 2-1,0 0 0,-1 0 0,0 0 0,0 1 0,-1-1 0,-1 11 0,1-2 17,-1 12 7,-2 0-1,0 0 1,-2-1 0,-2 1 0,-11 34 0,-61 132 27,46-119-36,-10 24 36,33-81-70,10-26 6,1 7 8,2-47-339,3 0 0,21-88 1,-1 10-753,-16 68 230,-3 0 0,-2-1 1,-3 0-1,-6-73 1,3 126 872,0 1 0,0 0 1,-1 0-1,1 0 1,-1 0-1,0 0 1,0 1-1,-1-1 0,1 1 1,-5-6-1,5 7 48,1 1 1,-1 1-1,0-1 0,0 0 0,0 0 0,0 1 0,0-1 0,-1 1 0,1-1 1,0 1-1,-1 0 0,1 0 0,-1 0 0,1 0 0,-1 1 0,1-1 1,-1 1-1,0-1 0,1 1 0,-1 0 0,-3 0 0,4 1-23,0 0 0,0-1 0,0 1 0,0 0 0,0 0 0,0 0 0,1 0 0,-1 0 0,0 1 0,1-1 0,-1 1 0,1-1 0,-1 1 0,1-1 0,0 1 0,0 0 0,-1-1 0,1 1 0,0 0 0,1 0 0,-1 0 0,0 0 0,0 2 0,-15 58 344,13-48-198,-27 194 1467,12-72-798,-7 6-262,-10 78-325,33-211-256,1 21 7,1-30-9,0 1 1,0-1-1,0 1 1,0 0-1,1-1 1,-1 1-1,0 0 1,0-1-1,1 1 1,-1-1 0,0 1-1,1-1 1,-1 1-1,0-1 1,1 1-1,-1-1 1,1 1-1,-1-1 1,1 1 0,-1-1-1,1 1 1,-1-1-1,1 0 1,-1 0-1,1 1 1,0-1-1,-1 0 1,1 0-1,-1 1 1,1-1 0,0 0-1,-1 0 1,1 0-1,1 0 1,13 0-26,-2 1 27,1-1 0,-1-1 0,0 0-1,1-1 1,-1 0 0,23-7 0,2-7-78,21-8-1238,-19 15-2627,-29 8 411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1 394 5617,'0'0'7458,"281"-75"-6906,-160 15-336,-3 0-120,-9 7-96,-21 7-216,-21 14-1144,-25 0-1105,-17 11-952,-16 7-191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6505,'0'0'4625,"0"223"-2376,13-113 439,8 10-647,0 4-1073,-4 7-560,0-3-376,-9-8-32,-4-17-344,-4-25-592,0-29-288,0-31-417,-17-18 153,-20-67-1697,7-18-600,1-14 233</inkml:trace>
  <inkml:trace contextRef="#ctx0" brushRef="#br0" timeOffset="1">328 341 6537,'0'0'5466,"-118"262"-3826,76-152-912,0 0-472,5-8-256,3-10-160,5-24-1304,12-26-1441,8-31-944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4121,'0'0'6377,"247"78"-5177,-209-36-1200,-4 15-40,-9-7-2264,-12-12-2041</inkml:trace>
  <inkml:trace contextRef="#ctx0" brushRef="#br0" timeOffset="1">551 514 6001,'0'0'13691,"50"50"-18188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5241,'0'0'8522,"214"-35"-7098,-80 7-744,4-8-376,-3 4-152,-22 4-152,-21 7-8,-20 10-592,-26 4-848,-17 7-1121,-21 0-807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4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6849,'0'0'8458,"4"11"-8370,26 21-72,3 7-16,-3 3 0,-9 40-1016,-13-15-1753,-8-7-2440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4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1000,'0'0'8510,"36"-32"-7420,-2 0-864,20-18 50,3 1-1,76-49 0,-83 64-210,64-40 96,-94 62-184,1 2-1,-1 0 0,40-12 1,-59 22 21,-1 0 1,1 0-1,-1 0 1,1 0-1,-1 0 0,1 0 1,-1 1-1,1-1 1,-1 0-1,1 0 1,-1 1-1,1-1 1,-1 0-1,0 1 0,1-1 1,-1 0-1,1 1 1,-1-1-1,0 0 1,1 1-1,-1-1 1,0 1-1,0-1 0,1 1 1,-1-1-1,0 1 1,0-1-1,0 1 1,0-1-1,1 1 0,-1-1 1,0 1-1,0-1 1,0 1-1,0-1 1,0 1-1,0 0 1,0-1-1,-1 1 0,1-1 1,0 1-1,0-1 1,0 1-1,0-1 1,-1 1-1,1 1 2,-3 25 27,-1 1 1,-1-1-1,-1 0 1,-1-1-1,-2 1 1,-13 30-1,-3 7-3,-331 1078 187,308-917-186,42-138-3717,9-134 426,11-32-1852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4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4513,'0'0'3729,"218"-106"-3729,-163 88-32,-9 4-1136,-21 0-1617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4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1 640,'0'0'5168,"-23"37"-3979,-75 127-160,91-153-925,1 0-1,0 1 1,1 0 0,1 0 0,0 1 0,1-1 0,0 1 0,0-1 0,2 1 0,-1 14 0,1-11-8,-1 5 7,1-8-91,0 0 1,0-1 0,1 1-1,1 0 1,4 23-1,-5-35-67,1 0 0,-1 0 0,1 1-1,0-1 1,0 0 0,0 0 0,0 0-1,0 0 1,0 0 0,0 0 0,0-1 0,0 1-1,0 0 1,0 0 0,0-1 0,1 1-1,-1-1 1,0 1 0,1-1 0,-1 1-1,0-1 1,1 0 0,-1 0 0,0 0-1,1 0 1,-1 0 0,0 0 0,3 0-1,0 0-75,-1-1 0,0 1-1,1-1 1,-1 1 0,1-1-1,-1 0 1,0-1 0,0 1-1,1 0 1,-1-1 0,3-2-1,7-8-360,-1-1 0,0 0 0,-1-1 0,13-22 0,5-5-247,-4 7 552,-5 6 510,2 0 0,1 1 0,28-25 1,-49 60 1032,-3 7-1036,0 1 0,-1-1 0,-1 0-1,0 0 1,-1-1 0,-9 23 0,-46 85 520,42-90-748,1 1 1,1 0-1,-14 48 1,28-76-93,0-1 1,0 1 0,0 0-1,0 0 1,1-1 0,0 1-1,0 0 1,0 0 0,1 0-1,-1-1 1,2 6 0,0-7-2,-1 1 1,1-1-1,0 0 1,0 0-1,0 0 1,0 0-1,1 0 1,-1-1 0,1 1-1,-1-1 1,1 1-1,0-1 1,0 0-1,4 2 1,7 5-3,7 3 2,-2 1 0,36 29 0,-50-37 2,0 0 1,0 1 0,-1-1 0,1 1-1,-1 0 1,-1 0 0,1 0 0,-1 0-1,0 1 1,0-1 0,-1 1 0,0 0-1,0 0 1,1 9 0,-2-10 3,-1 0-1,1 0 1,-1 0 0,0 0 0,-1 0-1,1 0 1,-1 0 0,-1-1-1,1 1 1,-1 0 0,0 0 0,0-1-1,-5 9 1,2-6-3,-2 0 1,1-1-1,-1 1 0,0-2 0,0 1 0,-1-1 1,-14 9-1,-26 16-74,-1-3 1,-1-2-1,-2-2 1,-106 33 0,145-53-142,0-1 1,-1 0-1,1-1 1,-1 0 0,-19 0-1,26-2 22,1-1-1,0 0 0,-1 0 1,1 0-1,0-1 0,0 0 0,0 0 1,0-1-1,0 1 0,1-1 1,-1 0-1,1-1 0,-9-6 0,6 2-290,0 0 0,1 0-1,0-1 1,0 0 0,-7-12-1,-26-55-1029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4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1352,'0'0'7994,"226"223"-7082,-188-170-568,0-3-344,16-4-304,-12-14-2848,-8-14-3994</inkml:trace>
  <inkml:trace contextRef="#ctx0" brushRef="#br0" timeOffset="1">1033 577 6865,'0'0'5234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5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35 259 3793,'0'0'11585,"-8"0"-9863,2-1-1307,-12 1 108,15 1-154,10 1 233,110 28 1966,-32-7-1280,0-3 0,173 16 0,-67-34-451,65-8-169,473-92 366,-447 52-795,959-101 651,-474 130-47,-704 22-757,111 22 0,-19-1 20,-155-25-109,0-1-1,1 0 0,-1 0 1,1 0-1,-1 0 0,1 0 0,-1-1 1,1 1-1,-1 0 0,0 0 1,1 0-1,-1 0 0,1 0 1,-1-1-1,1 1 0,-1 0 0,0 0 1,1-1-1,-1 1 0,0 0 1,1-1-1,-1 1 0,0 0 0,1-1 1,-1 1-1,0 0 0,0-1 1,1 1-1,-1-1 0,0 1 0,0 0 1,0-1-1,0 1 0,0-1 1,1 1-1,-1-1 0,0 1 0,0 0 1,0-1-1,0 1 0,0-1 1,0 1-1,-1-1 0,1 0 0,-6-22-1812,4 19 1075,-1 0 1,0-1-1,0 2 0,0-1 0,0 0 0,-8-6 0,-29-16-8428,-13 6-3619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 2216,'0'0'11235,"-29"-10"-22950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856 449 6609,'0'0'5452,"-8"-35"-4051,-28-110-157,29 119-796,0 1 0,-2 0 0,-15-31 0,19 45-319,-2 1 0,1 1 1,-2-1-1,1 1 0,-1 0 0,0 1 1,-12-9-1,12 10-42,-1 1 0,0 0 0,-1 1 0,1 0-1,-1 1 1,0 0 0,0 0 0,-1 1 0,1 0 0,-1 1 0,1 0 0,-1 1 0,0 0 0,1 1 0,-1 0 0,0 0 0,0 1 0,-11 3 0,4 0-67,1 0 0,-1 1 1,1 1-1,0 0 0,1 1 1,0 1-1,0 1 0,0 0 1,-26 22-1,16-8-8,2 2-1,0 0 1,2 2 0,1 0 0,1 2-1,1 0 1,2 1 0,1 1 0,-20 54 0,19-36 5,2 1 1,3 0 0,2 1 0,2 0 0,-3 93 0,10-119-35,2-1 1,1 1-1,0-1 0,9 36 1,-8-49 2,1 0 0,0 0 0,1 0 0,0-1 0,0 0 1,1 0-1,0 0 0,1-1 0,0 0 0,1 0 1,12 11-1,-10-12 0,0 0 0,0-1 0,0 0 1,1-1-1,0 0 0,1-1 0,-1 0 0,1 0 1,16 2-1,-4-2-9,1-1-1,0-1 1,40 0 0,-49-3 7,-1-1 0,1-1 0,-1 0 0,0-1 0,0-1 0,0 0 0,0-1-1,-1 0 1,0-1 0,0-1 0,0 0 0,-1-1 0,0-1 0,0 0 0,-1 0 0,-1-2 0,16-15 0,-14 12 11,0 0 1,-1-1-1,0 0 1,-2 0-1,0-1 1,0-1-1,-1 0 1,-2 0-1,1-1 1,-2 0-1,0 0 1,-2 0-1,0-1 1,0 1-1,0-39 1,-3 36-395,0 1 601,0 1 1,-2-1-1,-4-28 0,4 43-363,0 0 0,0 0 1,-1 0-1,1 1 0,-1-1 0,-1 1 1,1-1-1,-3-3 0,3 6-167,0 0 0,0 0 0,0 0 0,0 0 0,0 0 0,0 0 0,0 1 0,-1-1 0,1 1 0,-1-1 1,1 1-1,-1 0 0,0 0 0,1 0 0,-4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0 1472,'0'0'16244,"-29"3"-14887,10-2-1141,6-1-121,1 1 1,0 1 0,0 0 0,-22 6-1,28-6-30,1 0 0,-1 0 0,1 1 1,0 0-1,0 0 0,0 1 0,0-1 0,1 1 0,-1 0 0,1 0 0,0 0 0,0 1 0,0 0 0,1-1 0,-6 12 0,-12 26 280,1 1-1,2 1 1,2 0-1,2 1 0,2 1 1,2 1-1,3-1 0,-4 70 1,10-78-166,7 61 1,-4-85-178,0 0 0,1-1 0,1 1 0,1-1 0,0 0 0,0 0 0,11 18 0,-4-12-193,1 0 1,0-1 0,2 0-1,23 23 1,-27-32-150,0 0 1,0-1-1,0 0 0,1 0 0,1-1 1,-1-1-1,1 0 0,0-1 0,15 5 1,3-4-1002,1 0 0,48 2 1,82-5-4953,-19-3-397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0:3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7634,'0'0'11842,"256"180"-9649,-193-119-729,0 6-288,-9 7-384,-16 4-160,-17 4-335,-21 10-193,0 3-104,-42 5-320,-33 6-1049,-85 28-1799,17-27-4394,1-22-2224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609 1 5009,'0'0'7042,"-277"216"-5930,210-138-472,-4 3-456,4 4-184,8-3-272,21-1-840,13-21-1361,21-31-1560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4993,'0'0'8975,"13"0"-8616,-9-1-338,-1 1 0,0 0 0,0 0 0,0 0 0,0 0 0,0 1 0,0-1 0,0 1 0,0 0 0,0 0 0,0 0 0,0 0 0,0 0 0,0 1 0,0-1 0,-1 1 0,1 0 0,-1-1 0,1 1-1,-1 0 1,0 1 0,0-1 0,0 0 0,0 1 0,0-1 0,0 1 0,-1 0 0,1-1 0,-1 1 0,0 0 0,0 0 0,0 0 0,0 0 0,0 0 0,-1 0 0,1 0 0,-1 0 0,0 0 0,0 6 0,3 47 810,-2 0 1,-3 1-1,-2-1 0,-14 67 1,0-51-604,4 0 1,3 2-1,-1 74 0,12-146-157,0-20 214,1 6-291,0-1 0,1 1 0,0 1 1,1-1-1,9-22 0,30-62-262,-24 59 14,84-211-1811,-39 89 1129,-62 157 935,0-1-1,0 1 1,0 0-1,1 0 1,-1 0-1,0 0 1,1 0-1,0 0 1,-1 0-1,1 1 1,0-1-1,0 1 0,0-1 1,3-1-1,-4 2 4,0 1-1,1 0 0,-1-1 1,0 1-1,0 0 0,0 0 1,0 0-1,1 0 0,-1 0 1,0 0-1,0 0 0,0 1 1,1-1-1,-1 0 1,0 0-1,0 1 0,0-1 1,0 1-1,0-1 0,0 1 1,0 0-1,0-1 0,0 1 1,0 0-1,0 0 0,0 0 1,0-1-1,-1 1 0,1 0 1,0 0-1,1 2 0,3 6 74,0-1-1,-1 1 0,0 0 1,0 1-1,-1-1 0,0 0 0,-1 1 1,0 0-1,1 12 0,2 98 839,-4-74-666,-1-9-43,0-11-125,1-1-1,5 30 1,-6-49-79,2 0 0,-1 0 0,1 0 0,0 0 0,0 0 0,1 0 0,0-1 0,0 1 0,0-1 0,0 1 0,1-1 0,0 0 0,9 8 0,-11-11-122,1 0 0,0 0 0,0 0 0,0-1-1,1 1 1,-1-1 0,0 0 0,1 0-1,-1 0 1,1 0 0,-1-1 0,1 1 0,-1-1-1,1 0 1,-1 0 0,1 0 0,-1 0 0,1-1-1,-1 0 1,1 1 0,6-4 0,-4 2-387,0 0 0,-1-1 0,1 0 1,0 0-1,-1-1 0,1 1 0,-1-1 1,0-1-1,-1 1 0,1-1 0,4-5 1,26-47-5127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1 352,'0'0'13370,"19"16"-12768,56 56-139,-70-67-431,0 0-1,-1 1 1,0 0-1,0 0 1,0 0-1,-1 0 0,0 0 1,0 1-1,0-1 1,-1 1-1,0 0 1,0 0-1,-1 0 1,0 0-1,0 0 1,-1 0-1,0 0 1,0 0-1,-2 9 1,2 6-31,-1-14-5,0 0-1,0 0 1,-1 0-1,0 0 1,-1-1-1,0 1 1,0-1 0,0 1-1,-1-1 1,0 0-1,0 0 1,-7 7 0,-11 13-180,-38 37 1,43-46 47,4-6 68,-8 12-52,20-20 94,1-3-56,1-1 79,42 1 116,1-2-1,-1-1 1,0-3 0,76-17 0,-88 12-117,36-15 0,-57 21-502,-1-1 1,1 0-1,-1-1 0,0 0 1,-1 0-1,0 0 1,13-13-1,-5-9-4635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2993,'0'0'11685,"-7"0"-10110,-21 0-800,28 0-766,-1 0 1,1 0 0,0 1 0,-1-1-1,1 0 1,-1 0 0,1 0 0,0 1 0,-1-1-1,1 0 1,0 1 0,-1-1 0,1 0-1,0 1 1,-1-1 0,1 0 0,0 1-1,0-1 1,-1 0 0,1 1 0,0-1-1,0 1 1,0-1 0,-1 1 0,1-1-1,0 1 1,0-1 0,0 0 0,0 1 0,0-1-1,0 1 1,0-1 0,0 1 0,0-1-1,1 1 1,1 14 92,0-11-88,1 0 0,-1-1-1,1 1 1,-1 0 0,1-1 0,0 0 0,0 0-1,0 0 1,1 0 0,-1 0 0,1 0 0,-1-1-1,1 0 1,0 0 0,0 0 0,0 0-1,0 0 1,1-1 0,6 2 0,6 0 3,1-1 1,-1 0-1,28-1 1,-39-1-16,-5 0 0,0 0-1,0 1 1,0-1-1,-1 1 1,1-1 0,0 1-1,0-1 1,-1 1-1,1-1 1,-1 1 0,1 0-1,0-1 1,-1 1-1,1 0 1,-1 0-1,0-1 1,1 1 0,-1 0-1,1 0 1,-1 0-1,0 0 1,0-1 0,0 1-1,1 0 1,-1 0-1,0 0 1,0 0-1,0 0 1,0 1 0,1 34 56,-2-29-38,34 818 157,-15-462-177,-18-360 0,0 1-1,0-1 1,0 1 0,0-1 0,-1 1-1,1-1 1,-1 0 0,0 1 0,0-1 0,-2 6-1,1-8-32,1 1 0,0-1-1,-1 0 1,0 0 0,1 0 0,-1 0-1,1 0 1,-1 0 0,0 0 0,0-1-1,0 1 1,1-1 0,-1 1-1,0-1 1,0 0 0,0 1 0,0-1-1,0 0 1,-2-1 0,-2 2-189,0-1-116,1 1 0,-1-1-1,1 0 1,-1 0 0,1-1-1,-1 0 1,1 0 0,0 0-1,-1 0 1,1-1 0,0 0-1,0 0 1,0 0 0,0-1 0,-9-6-1,-10-14-1706,0-2-1,1-1 1,2-1-1,-24-36 1,-14-29 443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0 393 24,'0'0'10769,"41"-7"-10321,129-18-312,-158 22-181,1 1 1,-1 1-1,1 0 0,0 1 0,0 0 1,19 3-1,-29-2-26,-1 0 0,0 0 0,0 0 1,0 1-1,0-1 0,0 0 0,0 1 1,0-1-1,-1 1 0,1 0 0,-1-1 0,1 1 1,-1 0-1,1 0 0,-1 0 0,0 0 1,0 0-1,0 0 0,0 1 0,0-1 0,-1 0 1,1 0-1,0 1 0,-1-1 0,0 0 1,0 1-1,0 3 0,2 3-63,-1-1 0,-1 0 1,1 1-1,-1-1 0,-1 1 0,0-1 1,0 0-1,0 0 0,-1 1 0,0-1 1,-1 0-1,0 0 0,0-1 0,-1 1 1,1-1-1,-2 1 0,1-1 0,-1-1 0,-9 11 1,-1 1 430,15-18-292,0 0 0,0 0 0,0 0 0,1 0-1,-1 0 1,0 0 0,0 0 0,0 0 0,0 0-1,0 0 1,0 0 0,0 0 0,0 0 0,1 0-1,-1 0 1,0 0 0,0 0 0,0 0 0,0 0 0,0 0-1,0 0 1,0 0 0,1 0 0,-1 0 0,0 0-1,0 0 1,0 0 0,0 0 0,0 0 0,0 0-1,0 1 1,0-1 0,0 0 0,0 0 0,1 0 0,-1 0-1,0 0 1,0 0 0,0 0 0,0 0 0,0 0-1,0 0 1,0 1 0,0-1 0,0 0 0,0 0 0,0 0-1,0 0 1,0 0 0,0 0 0,0 0 0,0 1-1,0-1 1,0 0 0,0 0 0,0 0 0,0 0-1,0 0 1,0 0 0,0 0 0,0 0 0,0 1 0,0-1-1,0 0 1,0 0 0,-1 0 0,1 0 0,0 0-1,0 0 1,6-2-25,0-1 0,0 0 0,-1 0 0,11-9 0,14-12-729,-1-2 0,-1 0 0,-1-3 0,24-32 0,-15 12-728,56-100 1,-78 124 1612,-2 0 0,11-32 0,-20 46 623,0 1 0,-1-1 1,0 1-1,-1-1 0,0-10 0,-1 20-660,0 0 0,0 0 0,1 0-1,-1 0 1,0 0 0,0 0-1,0 0 1,1 0 0,-1 0 0,1 0-1,-1 1 1,1-1 0,-1 0-1,1 0 1,-1 0 0,1 1 0,0-1-1,-1 0 1,1 1 0,0-1 0,-1 0-1,1 1 1,0-1 0,0 1-1,0-1 1,0 1 0,0 0 0,-1-1-1,3 1 1,32-4 158,-23 3-77,38-4-47,69 3 0,-118 3-131,1-1-1,-1 0 1,0 0-1,1 1 1,-1-1-1,0 0 1,1 1-1,-1 0 1,0-1-1,1 1 1,-1 0-1,0-1 1,0 1-1,0 0 1,0 0-1,0 0 0,0 0 1,0 0-1,0 0 1,1 2-1,0 0-1,-1 1 0,1-1 0,-1 0 0,0 0 0,0 1 0,0-1-1,0 1 1,0 4 0,-1 2-2,0-1 1,0 1-1,-1 0 0,0-1 0,0 1 0,-4 10 1,-4 2-3,-1 0 1,-1-1-1,-1 0 0,-1-1 1,-29 36-1,10-14-20,-158 207-66,181-239 117,7-8-1,0 0-1,0 1 0,0-1 0,1 0 1,-1 1-1,1-1 0,-1 1 0,1-1 0,0 1 1,-1 3-1,2-6-22,0 0-1,0 1 1,0-1 0,0 0-1,0 0 1,0 0 0,0 1-1,0-1 1,0 0 0,0 0-1,0 1 1,0-1 0,0 0-1,0 0 1,0 0 0,0 1-1,0-1 1,1 0 0,-1 0-1,0 0 1,0 0 0,0 1-1,0-1 1,0 0 0,1 0-1,-1 0 1,0 0 0,0 0-1,0 0 1,0 1 0,1-1-1,-1 0 1,0 0 0,0 0-1,0 0 1,1 0 0,-1 0-1,0 0 1,0 0 0,0 0-1,1 0 1,-1 0 0,0 0-1,0 0 1,0 0 0,1 0-1,-1 0 1,0 0 0,0 0-1,1 0 1,-1 0 0,0 0-1,0 0 1,0-1 0,0 1-1,1 0 1,-1 0 0,5 0 37,7-1 11,-1-1 1,0 0-1,0-1 0,0 0 1,0-1-1,-1 0 1,1 0-1,-1-1 1,0 0-1,17-13 0,5-5-47,55-52 0,-74 63-332,0-1 1,-1 0-1,-1-1 0,0-1 0,-1 1 1,13-26-1,-19 34-34,-2-1 1,1 0-1,-1 0 0,0-1 1,0 1-1,-1 0 0,0-1 1,0 1-1,-1-1 0,0 1 0,0-1 1,-1 1-1,0 0 0,0-1 1,-1 1-1,0 0 0,0 0 1,-5-11-1,-20-28-290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2040,'0'0'4585,"-5"202"-2880,1-96-89,-4 7 0,-1 11-455,-7 4-713,-5 6-232,-9-3-216,1-7-840,4-17-1425,4-37-735,4-66-289,4-4-704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4673,'0'0'3737,"139"223"-2865,-43-167-544,-12-10-328,-4-24-2737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1 149 168,'0'0'11577,"44"-19"-10887,141-62-376,-78 40-109,-97 38-418,0 1-1,0 1 1,0 0-1,19 0 1,-28 2 139,0-1 0,-1 0 1,1 1-1,-1-1 0,1 0 1,0 1-1,-1-1 0,1 1 1,-1-1-1,1 1 0,-1-1 1,1 1-1,-1-1 0,0 1 1,1 0-1,-1-1 0,0 1 1,1-1-1,-1 1 0,0 0 1,0 0-1,1-1 0,-1 1 1,0 0-1,0-1 0,0 1 1,0 0-1,0-1 0,0 1 1,0 1-1,-1 31-332,1-23 222,-1 6 150,0-1 0,-1 0 0,-1 1 1,-1-1-1,0-1 0,-1 1 1,-10 23-1,-60 97 696,42-80-172,-45 83 77,75-134-1690,10-20 927,19-28 330,-13 29-113,1 1 1,0 0-1,1 1 1,0 1 0,1 0-1,31-16 1,-34 20-21,1 1 1,0 1-1,1 0 1,0 2 0,-1-1-1,2 2 1,-1 0-1,0 0 1,18 1-1,-32 2 4,0 0 0,-1 1-1,1-1 1,0 0 0,-1 1-1,1-1 1,0 1 0,-1-1 0,1 1-1,0 0 1,-1-1 0,1 1-1,-1 0 1,1-1 0,-1 1-1,0 0 1,1-1 0,-1 1-1,0 0 1,1 0 0,-1-1-1,0 1 1,0 0 0,0 0 0,1 0-1,-1 0 1,0-1 0,0 1-1,0 0 1,-1 0 0,1 0-1,0-1 1,0 3 0,-6 31 93,-1-18-92,0 0 0,-2 0 0,0-1 0,0-1 1,-1 1-1,-1-1 0,-17 16 0,13-12-19,1-3-62,8-5-109,-1-1 0,-1-1 0,0 1 0,0-1 1,0-1-1,-1 0 0,0 0 0,-1 0 0,-19 9 0,27-15 93,1-1 0,0 0 0,0 1-1,-1-1 1,1 0 0,0 0 0,-1 0 0,1 0 0,0 0-1,-1 0 1,1 0 0,0-1 0,-1 1 0,1 0 0,0-1 0,0 1-1,0-1 1,-1 1 0,1-1 0,0 0 0,0 1 0,0-1 0,0 0-1,0 0 1,0 0 0,-1-1 0,-18-33-2049,-3-31-866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1616,'0'0'4344,"0"47"-3160,-1 24-666,4 221 1805,45 132 706,-13-161-3112,-19 3-3939,-22-300-407,-1 6 3288,-35-324-1941,40 330 3013,2 20 86,-1 0 1,1 0-1,0 0 0,0 1 0,-1-1 1,1 0-1,-1 0 0,0 1 0,1-1 1,-1 0-1,0 1 0,-2-3 0,3 3 82,-1 1 1,1-1-1,-1 1 0,1 0 0,-1-1 0,1 1 0,-1 0 0,0-1 0,1 1 0,-1 0 0,1 0 0,-1-1 0,0 1 0,1 0 0,-1 0 1,0 0-1,1 0 0,-1 0 0,0 0 0,1 0 0,-1 0 0,-1 0 0,-1 1 175,1 0-1,-1 1 1,0-1-1,1 0 1,-1 1-1,0 0 1,1-1-1,0 1 1,-1 0-1,1 0 1,0 0-1,-2 3 1,-17 25 211,2 1 0,1 0 0,-22 54 0,27-57-449,-28 72-427,23-33-3824,18-84 1099,0 3 3052,0-30-101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96,'0'0'696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1 744,'0'0'7814,"7"34"-6822,22 115-214,-25-122-559,0-1 1,-1 1 0,-2 0-1,-2 36 1,-1-30-161,1-16-242,-2 1 1,0 0-1,-1-1 1,-1 1-1,-1-1 0,0 0 1,-1-1-1,-1 0 0,0 0 1,-1 0-1,-1-1 1,0 0-1,-2-1 0,1-1 1,-1 1-1,-23 17 0,27-26 51,0 0-1,-1 0 0,1-1 0,-1 0 0,0-1 0,0 0 1,0 0-1,0-1 0,0 0 0,-1-1 0,1 0 1,-1-1-1,1 0 0,-12-1 0,20 1 141,0 0 0,0 0-1,0 0 1,0 0 0,0-1 0,0 1-1,-1 0 1,1-1 0,0 1 0,0-1-1,0 1 1,0-1 0,0 0 0,0 1-1,0-1 1,1 0 0,-1 0 0,0 0-1,0 1 1,1-1 0,-1 0 0,0 0-1,1 0 1,-1 0 0,1 0 0,-1 0-1,1 0 1,-1-1 0,1 1 0,0 0-1,0 0 1,-1 0 0,1-2 0,0-42 423,1 43-416,-1 0 1,0 1 1,0 0 0,1-1 0,-1 1 0,0 0 0,1 0 0,-1 0-1,1-1 1,0 1 0,-1 0 0,1 0 0,0 0 0,0 0 0,-1 0 0,1 0-1,0 0 1,0 0 0,0 1 0,0-1 0,0 0 0,0 1 0,1-1-1,-1 0 1,0 1 0,0-1 0,0 1 0,1 0 0,1-1 0,42-2 680,-32 4-435,-6-1-84,-1 1 0,1 0 0,0 1 0,0 0 0,-1 0 1,1 0-1,-1 1 0,0-1 0,0 2 0,0-1 0,0 1 0,-1 0 0,1 0 0,-1 0 1,0 1-1,8 9 0,7 9 817,-1 2-1,24 38 1,-26-36-195,10 16 384,-3-5 390,42 52 0,-57-80-1353,-1 0 1,1-1-1,1-1 0,0 1 0,0-2 0,1 1 0,0-1 0,0-1 0,23 10 0,-18-11-223,-1-1 1,1-1-1,0-1 1,0 0-1,0 0 1,0-2-1,1 0 1,-1-1-1,0-1 1,0 0-1,0-1 1,-1-1-1,1 0 1,-1-1-1,0-1 1,0 0-1,26-16 1,1-4-1206,-2-2 1,-1-1-1,-1-2 0,46-49 1,42-55-5505,-25 9-1011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3569,'0'0'5733,"-4"40"-5177,-12 130-421,-19 30-886,26-163-839,2-1 1,1 1-1,-1 57 0,7-94 1579,0 0-1,0 0 0,0 0 0,0 1 0,0-1 1,0 0-1,0 0 0,0 0 0,0 0 1,0 0-1,0 0 0,0 1 0,1-1 1,-1 0-1,0 0 0,0 0 0,0 0 0,0 0 1,0 0-1,0 0 0,0 0 0,0 1 1,0-1-1,1 0 0,-1 0 0,0 0 1,0 0-1,0 0 0,0 0 0,0 0 0,0 0 1,1 0-1,-1 0 0,0 0 0,0 0 1,0 0-1,0 0 0,0 0 0,1 0 1,-1 0-1,0 0 0,0 0 0,0 0 0,0 0 1,0 0-1,0 0 0,1 0 0,-1 0 1,0 0-1,0-1 0,0 1 0,0 0 1,0 0-1,0 0 0,0 0 0,1 0 0,7-3 70,-1 1 0,1-1 0,0 0 0,-1-1 0,1 0 0,-1 0 0,0-1 0,-1 0 0,1 0 0,-1 0 0,9-10 0,11-8 319,105-65 1131,-33 24-1064,-94 61-467,-1 1-32,-1 1-1,1-1 1,-1 0-1,0 0 0,1 0 1,-1 0-1,0 0 0,0 0 1,-1-1-1,1 1 0,0-1 1,-1 1-1,2-4 1,-2-8-1772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8,'0'0'14755,"147"78"-13979,-97-57-464,5 4-312,-5-4-456,-12-3-2504,-13-11-3898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0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6945,'0'0'9979,"239"28"-9379,-176-28-440,-9 0-160,-3 0-200,-5 0-1473,-8-14-743,-9-11-1505,-4-3 376,-8-7 145,-13-1 871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1 472,'0'0'6666,"-10"26"-4955,6-18-1528,-8 21 386,1 1 1,2-1-1,1 2 1,1-1 0,-3 37-1,-44 449 5241,25-252-5050,27-219-628,3-36-70,-1 1 1,-1 0-1,0-1 1,0 1-1,0-1 1,-2 1-1,-3 10 1,6-20-9,0 1 0,-1-1 1,1 0-1,-1 0 0,1 1 0,0-1 1,-1 0-1,1 0 0,-1 1 1,1-1-1,-1 0 0,1 0 0,-1 0 1,1 0-1,-1 0 0,1 0 0,-1 0 1,1 0-1,-1 0 0,1 0 1,-1 0-1,1 0 0,-1 0 0,1 0 1,-1-1-1,1 1 0,0 0 0,-1 0 1,1 0-1,-1-1 0,1 1 0,-1 0 1,1 0-1,0-1 0,-1 1 1,1 0-1,0-1 0,-1 0 0,-5-6 90,1 0 0,0-1-1,1 0 1,0 1 0,0-2-1,-4-11 1,3 7-93,-21-51-354,-19-72 1,36 101-22,2 0 1,1 0 0,-2-71 0,8 98 269,1 1 1,-1-1-1,2 1 1,-1-1-1,1 1 1,0 0-1,0-1 1,1 1-1,0 0 0,1 1 1,-1-1-1,1 1 1,6-8-1,7-6-370,0 2-1,35-29 1,-9 8-738,-37 34 1018,159-156-8003,-95 82 2522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5465,'0'0'12583,"-1"29"-12043,-5 99-227,11 88 789,1-86-551,-4 603 490,-3-397-1010,1-274-36,1-20-12,-7 57 0,-2-74-13,8-25 34,0 1 0,-1-1 0,1 0 0,0 1 0,-1-1 1,1 0-1,0 0 0,-1 0 0,1 1 0,0-1 1,-1 0-1,1 0 0,-1 0 0,1 0 0,-1 1 0,1-1 1,0 0-1,-1 0 0,1 0 0,-1 0 0,1 0 1,-1 0-1,1 0 0,0 0 0,-1-1 0,1 1 0,-1 0 1,1 0-1,-1 0 0,1 0 0,0 0 0,-1-1 1,1 1-1,0 0 0,-1 0 0,1-1 0,0 1 0,-1 0 1,1-1-1,0 1 0,-1 0 0,1-1 0,0 1 1,0 0-1,-1-1 0,1 1 0,0-1 0,0 1 0,0 0 1,0-1-1,0 0 0,-5-7 7,1 0 0,0 0 0,0 0 0,1-1 0,0 1 0,-3-17 0,-7-63-473,9 53 25,-92-576-11797,91 584 12086,0 5 331,1 0 1,0 0-1,2-1 0,1-43 0,2 65-138,-1-1-1,0 1 1,1 0 0,0-1-1,-1 1 1,1 0 0,0-1-1,0 1 1,-1 0 0,1 0-1,0-1 1,0 1 0,1 0-1,-1 0 1,0 0 0,0 0-1,0 0 1,1 1 0,-1-1-1,0 0 1,1 1 0,-1-1-1,0 1 1,3-1 0,39-8 480,-33 7-324,-5 1-144,7-1 29,1 0 0,0 0 0,0 1-1,0 1 1,0 0 0,23 3 0,-34-2-93,-1 0 0,1 0 0,-1 0 0,1 0 0,-1 0 0,1 0 0,-1 0 0,0 1 0,0-1 0,1 0 0,-1 1 0,0-1 0,0 1 0,-1-1 0,1 1 0,0-1 0,0 1 0,-1 0 0,1 0 0,-1-1 0,1 1 0,-1 0 0,0-1 0,0 1 0,0 3 0,-1 49-234,1-46 219,-3 5 4,1 0 0,-2-1 0,1 1-1,-2-1 1,0 0 0,0 0-1,-1 0 1,0-1 0,-1 0-1,-1 0 1,-10 12 0,-10 10 100,-2-1 0,-35 28 0,46-43 622,0-1 0,-1-1 0,-23 12-1,42-27-646,1 0-1,0 0 1,0 0-1,-1 0 1,1 0-1,0 0 1,0 0-1,-1 0 1,1-1-1,0 1 0,0 0 1,0 0-1,-1 0 1,1 0-1,0-1 1,0 1-1,0 0 1,-1 0-1,1-1 1,0 1-1,0 0 1,0 0-1,0-1 0,0 1 1,0 0-1,0 0 1,0-1-1,-1 1 1,1 0-1,0 0 1,0-1-1,0 1 1,0 0-1,0 0 0,0-1 1,0 1-1,1 0 1,-1-1-1,0 1 1,0 0-1,0 0 1,0-1-1,1-16 78,2 2-68,1 1 1,0-1-1,1 1 0,1-1 0,0 2 0,1-1 0,0 1 0,1 0 0,1 0 1,0 1-1,18-20 0,-25 31-82,-1 0 1,0-1-1,1 1 0,-1 0 1,1 0-1,0 0 1,-1 0-1,1 0 0,0 0 1,-1 0-1,1 1 0,0-1 1,0 1-1,0-1 1,0 1-1,0 0 0,0 0 1,-1-1-1,4 2 1,-4-1-20,0 1 1,1-1 0,-1 1-1,0 0 1,0-1 0,0 1-1,0 0 1,0 0 0,0 0 0,0 0-1,0 0 1,0 0 0,0 0-1,-1 1 1,1-1 0,0 0 0,-1 0-1,1 0 1,-1 1 0,1 1-1,2 8-238,0 1 0,-1 0 0,-1 0-1,1 20 1,-2-27 229,1 23-124,1 8 113,-1-1 0,-2 1-1,-2 0 1,-8 47 0,3-48 1320,22-58 380,-6 7-1766,125-261-531,-80 143-2577,43-170 0,-62 169 1531,16-60 1408,-38 165 1751,-12 30-1409,1 0 0,-1-1 0,0 1 0,0-1 1,1 1-1,-1-1 0,0 1 0,1 0 1,-1-1-1,0 1 0,1 0 0,-1-1 1,1 1-1,-1 0 0,1 0 0,-1-1 1,0 1-1,1 0 0,-1 0 0,1 0 0,-1 0 1,1 0-1,-1-1 0,1 1 0,-1 0 1,1 0-1,-1 0 0,1 0 0,-1 0 1,1 1-1,-1-1 0,1 0 0,-1 0 1,1 0-1,-1 0 0,1 0 0,-1 1 0,1-1 1,-1 0-1,0 0 0,1 1 0,-1-1 1,1 0-1,-1 1 0,0-1 0,1 0 1,-1 1-1,0-1 0,1 1 0,-1-1 0,0 1 1,0-1-1,0 0 0,1 1 0,-1-1 1,0 1-1,0-1 0,0 1 0,0-1 1,0 1-1,8 19 543,-2 0 1,0 0 0,-1 0-1,-1 0 1,-1 1-1,0 30 1,-1-32-250,8 460 2722,-11-333-2976,2-68-568,-18 137 1,19-233-1277,-1 0 0,-2-31 1,-1-6 543,19-309-2519,-9 258 3681,-7 93 139,2 0 1,0 1 0,0 0-1,1 0 1,0 0 0,8-14-1,-11 24-37,0 0 1,1 0-1,-1 0 0,1 0 0,-1 0 0,1 0 1,0 0-1,0 1 0,0-1 0,0 0 0,0 1 1,0 0-1,0-1 0,0 1 0,0 0 0,4-1 1,1 1 143,-1-1-1,0 1 1,1 1 0,12 0 0,-16 0-121,-1 0-44,-1 0-1,0 1 1,1-1 0,-1 0-1,0 1 1,0-1 0,0 1-1,0 0 1,1-1 0,-1 1-1,0 0 1,0 0 0,0 0-1,0 0 1,0-1 0,-1 1-1,1 0 1,0 1 0,0-1-1,-1 0 1,1 0 0,-1 0-1,1 0 1,-1 1 0,1-1 0,-1 0-1,0 0 1,1 1 0,-1-1-1,0 0 1,0 0 0,0 2-1,1 55 627,-2-41-510,2 8-69,-2 0-1,-1 0 0,-7 33 1,7-43-510,0 0 1,2-1-1,-1 1 1,3 20-1,0 5 977,-2-21-236,0 1-1,-2-1 0,0 1 0,-1-1 0,-11 37 0,10-40-173,-3 4 251,6-37-51,4-5-274,0 1 0,2 1 0,13-38 0,-1 3-73,81-253-2324,32-122-4841,-124 401 7471,6-60-1,-11 38 8533,10 43-7639,0 5-1309,0-1 0,0 1 0,0 1 0,0 0-1,0 0 1,15 1 0,-25 1 66,0 0 0,0 1-1,-1-1 1,1 0 0,0 1-1,-1-1 1,1 1 0,-1-1 0,1 1-1,-1-1 1,1 1 0,-1-1-1,1 1 1,-1-1 0,1 1 0,-1 0-1,0-1 1,1 1 0,-1 0-1,0 0 1,1-1 0,-1 1 0,0 0-1,0-1 1,0 1 0,0 0-1,0 0 1,0-1 0,0 1 0,0 0-1,0 0 1,0-1 0,0 1-1,-1 1 1,-5 31-138,-2-16 170,-1 1 0,0-1 0,-1-1 0,-2 0 0,1 0 0,-17 16 0,-1 3 20,-13 14 0,23-29 97,-27 41-1,45-59-82,0-1 1,0 1-1,0 0 1,0-1 0,0 1 0,0 0-1,0-1 1,1 1 0,-1 0-1,0 0 1,1 0 0,0 0 0,-1 0-1,1 2 1,5-3 29,1-2-29,1 0 0,-1 0 0,1-1 0,-1 0 0,0 0 0,0 0 0,0-1 0,0 0 0,-1 0 0,1-1 0,-1 1 0,8-8-1,13-11-77,26-29 0,-35 34-26,14-14-395,-1-2 0,-1-1 0,34-53 1,-61 83 458,-1 3 25,0 0 0,0-1 1,0 1-1,0-1 0,-1 1 0,1-1 0,0 1 0,-1-1 0,0 0 1,1 1-1,-1-1 0,0-2 0,0 3 299,-1 8 157,-21 84 103,-13 108-1,4-14 192,-194 727 502,221-896-1260,-45 148-360,47-158 299,-4 8-172,4-34-518,4-31-987,2-1 0,22-97 1,43-110-2425,-33 131 2041,6-41 37,18-58 4304,-58 219-1993,0 1 0,1 1 1,0-1-1,0 0 0,0 1 1,1 0-1,0-1 0,0 1 0,1 1 1,0-1-1,0 1 0,0 0 1,0 0-1,1 0 0,0 1 0,8-5 1,-3 4-114,0 0 0,0 0-1,0 2 1,1-1 0,0 2 0,-1-1 0,1 2 0,23-1 0,52 2-310,-86 0 188,0 0 0,1 0 1,-1 0-1,0 0 0,1 0 1,-1 1-1,0-1 0,0 1 1,1-1-1,-1 1 0,0-1 1,0 1-1,0 0 0,0 0 1,0-1-1,1 1 0,-1 0 1,-1 0-1,1 0 0,0 0 1,0 0-1,0 0 0,0 2 1,0 0 6,0-1 0,0 1 0,0-1 1,-1 1-1,1 0 0,-1 0 0,1-1 1,-1 1-1,0 0 0,0 0 1,-1 3-1,0 1 25,-1 1 0,0 0 0,0-1 0,0 1 0,-1-1 0,0 0 0,-1 1 1,-5 8-1,-8 5 124,-1 0 1,0-1 0,-1-1 0,-23 16-1,-91 65 1564,66-54 359,233-170-3176,-119 88 1014,-41 32 99,-4 3 1,-1 1 1,0-1-1,1 0 1,-1 0-1,0 0 1,0 0-1,0 0 1,0-1-1,0 1 1,0 0-1,0 0 1,0-1 0,0-1-1,-17 12 112,-30 24-283,2 2-1,2 2 0,1 1 1,-44 56-1,82-91 247,0-1 0,1 1 1,0 0-1,0 0 0,0 0 0,0 0 1,0 1-1,0-1 0,1 0 1,0 1-1,-1-1 0,1 1 0,1 0 1,-1-1-1,0 1 0,1 0 0,0-1 1,0 1-1,0 0 0,1 3 1,8-3 691,2-4-617,1 0 0,-1-1 0,1 0 0,-1-1 0,0 0 0,1 0 0,-1-2 0,0 1 0,19-11 1,10-6-189,47-34 1,-18 10 33,-40 27-140,-1 0-156,41-18-1,-62 32 244,0 0 0,1 0 0,-1 1 0,1 0 0,-1 0 0,1 1 0,0 0 0,0 1 0,-1 0 0,1 0 0,9 1 0,-15 0 54,-1-1 0,0 1 0,0 0-1,0-1 1,0 1 0,0 0 0,0 0 0,0 0-1,0 0 1,0 0 0,0 0 0,0 0 0,-1 0-1,1 0 1,0 0 0,-1 0 0,1 1 0,-1-1 0,1 0-1,-1 0 1,1 1 0,-1-1 0,0 0 0,0 1-1,0-1 1,0 0 0,0 1 0,0-1 0,0 0 0,0 1-1,-1 0 1,2 5-1,0 15 59,-1 0 1,0-1 0,-1 1-1,-2 0 1,-5 22-1,7-38-142,0-1 0,-1 1 0,0 0 0,0-1 0,0 0 0,-1 1 0,0-1 0,0 0 0,0 0 0,-1-1 0,0 1 0,1-1 0,-2 1 0,1-1 0,0-1-1,-1 1 1,0-1 0,0 1 0,0-1 0,0 0 0,0-1 0,0 0 0,-11 4 0,-18-2-2303,4-3-1002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0 400,'0'0'8154,"63"237"-6490,-50-162-320,-5-1-615,-8-3-393,0-7-160,0-15-176,-25-13 96,-9-15 80,-4-14-32,-3-7-144,-18 0-648,13-25-1401,-1-3-1736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1 478 2713,'0'0'7523,"36"-14"-6229,-8 3-946,253-88 3243,276-44 1889,10 33-3335,-563 109-2141,144-20 52,-147 21 38,13-4-1311,-13-1-1454,-11-5-1468,-36-18-2056,-12-4-94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3681,'0'0'7832,"6"34"-5315,24 116 225,-27-139-2479,1 0 0,0 0 0,1 0 0,0-1 1,0 0-1,1 0 0,1-1 0,-1 1 1,2-1-1,-1-1 0,1 0 0,10 9 0,-5-5-21,19 16 143,2-1 0,49 30 0,-12-9-250,-65-44-130,-1 0 1,0 1-1,0-1 1,0 1-1,-1 0 1,1 0-1,-1 0 0,-1 1 1,6 8-1,-8-11-19,1 0 0,-1 1 0,0-1 0,0 1 0,0-1 0,-1 1 0,1-1 0,-1 1-1,0-1 1,0 1 0,0 0 0,-1-1 0,1 1 0,-1-1 0,0 1 0,0-1 0,0 0 0,0 1-1,0-1 1,-4 5 0,-1 1-113,0-1 0,-1 0 1,0 0-1,0-1 0,-1 0 0,-9 7 0,-217 154-6756,124-98-564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4537,'0'0'10035,"4"0"-8386,121-6 1178,123-22 0,-115 10-1973,644-39 1653,-443 38-2323,-191 7-182,174-35 0,-304 45-18,-7 1 23,-1 0-1,1 0 1,0-1-1,-1 1 0,6-4 1,-10 5-11,0-1 1,0 1 0,0-1 0,0 1-1,0-1 1,0 0 0,-1 1 0,1-1 0,0 0-1,0 0 1,-1 0 0,1 1 0,-1-1-1,1 0 1,-1 0 0,1 0 0,-1 0 0,1 0-1,-1 0 1,0 0 0,1 0 0,-1 0-1,0 0 1,0 0 0,0 0 0,0-1-1,0 1 1,0 0 0,0 0 0,0 0 0,-1 0-1,1-2 1,-1 2-50,1 0-1,-1 0 1,1 0-1,-1 0 1,1 0-1,-1 0 1,0 0-1,1 0 1,-1 0-1,0 0 1,0 0-1,0 0 1,0 0-1,0 1 1,0-1-1,0 0 1,-1 0-1,-39-18-2656,-14-1-3480,-5 3-1053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7954,'0'0'5135,"41"1"-2942,499-5 3710,-109-61-3781,-73 9-1532,7 31-1327,-363 25-230,-6-1-676,-61-8-7445,13 5 3099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6361,'0'0'7322,"53"9"-4719,-12-2-2040,5 2-2,0-1 0,1-3 0,0-2 0,0-2 0,0-1 0,72-12 0,465-136 2883,-286 65-2752,-202 57-684,-34 8-427,124-20 0,-186 38 268,1 0 0,0 0 0,-1 0 0,1 0-1,-1 0 1,1 0 0,0-1 0,-1 1 0,1 0-1,-1 0 1,1 0 0,0-1 0,-1 1 0,1 0-1,-1-1 1,1 1 0,-1-1 0,1 1-1,-1 0 1,1-1 0,-1 1 0,0-1 0,1 1-1,-1-1 1,0 1 0,1-1 0,-1 0 0,0 1-1,1-1 1,-4-16-7144,-8 1 381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5401,'0'0'1625,"16"30"-1589,52 97-26,-64-119-10,-1 0-1,0 0 0,0 0 1,0 0-1,-1 0 0,-1 0 1,1 1-1,-1-1 0,-1 1 1,0-1-1,-1 12 0,0 4-4,1-8-12,-2 0 1,0 0-1,-1 0 0,0 0 1,-2-1-1,0 1 0,0-1 1,-10 19-1,-11 13-199,-35 51 1,46-75 78,-5 8-352,-1-1-1,-1-2 0,-40 41 0,54-61 419,0-1 1,-1 1-1,0-2 0,0 1 1,-1-2-1,0 1 0,0-1 1,0-1-1,0 1 0,-1-2 1,0 0-1,1 0 0,-1-1 1,0 0-1,-18 1 0,25-3 152,-1 0 0,1 0-1,-1 0 1,1-1-1,-1 0 1,1 1-1,0-1 1,-8-3 0,10 3-33,1 0 0,0 0 1,-1-1-1,1 1 0,0 0 1,0 0-1,0-1 0,0 1 1,0 0-1,0-1 0,0 1 1,1-1-1,-1 1 0,0-1 1,1 0-1,-1 1 0,1-1 1,0 0-1,0 1 0,-1-1 1,1 0-1,0 1 0,0-1 1,1-2-1,-2 1 9,1 0 0,0 1-1,0-1 1,1 0 0,-1 0 0,0 0 0,1 0-1,0 1 1,0-1 0,0 0 0,0 1 0,2-6-1,-1 6-14,1 0-1,-1 0 0,1 0 0,-1 1 1,1-1-1,-1 1 0,1-1 1,0 1-1,0 0 0,0 0 0,4-1 1,14-4 186,0 1 1,0 1-1,1 1 1,33 0-1,91 6 842,-126-2-867,59 8 834,-2 3 0,109 31-1,-30-6-189,-38-15-585,192 12 0,-231-31-1301,0-4 0,0-3 0,106-20 0,-37-9-2991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2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52 180 2665,'0'0'8445,"-12"-9"-7144,2 2-1052,6 5-166,1-1 0,-1 0-1,1 1 1,0-1 0,-1-1 0,-3-5-1,6 9-73,1 0 0,0 0 0,0-1 0,0 1 0,0 0 0,0-1 0,0 1 0,0 0 0,-1 0 0,1-1 0,0 1 0,0 0 0,0-1 0,0 1 0,0 0 0,0-1 0,0 1 0,1 0 0,-1 0 0,0-1 0,0 1 0,0 0 0,0-1 0,0 1 0,0 0 0,1 0 0,-1-1 0,0 1 0,0 0 0,0 0 0,1-1 0,-1 1 0,0 0 0,0 0 0,0 0 0,1-1 0,-1 1 0,28-5 461,597-54 2285,88-2 75,-638 60-2841,-26 0-143,90 8 0,-135-7-20,0 1-1,0-1 0,0 1 1,0 0-1,0 0 0,0 0 1,0 1-1,0-1 0,-1 1 0,7 4 1,-10-6 117,0 1 0,0-1 0,0 0 0,0 0 0,0 1 0,0-1 0,0 0 0,0 0 0,0 1 0,0-1 0,0 0 0,-1 0 0,1 1 0,0-1 0,0 0 0,0 0 0,0 0 0,0 1 0,-1-1 0,1 0 0,0 0 1,0 0-1,0 0 0,-1 1 0,1-1 0,0 0 0,0 0 0,-1 0 0,1 0 0,0 0 0,0 0 0,-1 0 0,1 0 0,0 1 0,0-1 0,-1 0 0,1 0 0,0 0 0,0 0 0,-1-1 0,-15 6-1117,-29-2-2518,-15-2-877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2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2136,'0'0'6190,"36"0"-5005,-18 0-1013,38 0 477,1-2 0,106-18-1,56-31 372,111-20-597,-294 66-914,0 1 1,0 1-1,48 4 0,-79 0 148,-1-1 1,1 1-1,0-1 1,-1 1-1,1 1 1,4 1-1,-7-2 48,0 0 0,-1 0 0,1 0 0,-1 0 0,1 1 0,-1-1 0,0 0-1,0 1 1,1-1 0,0 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2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5217,'0'0'5885,"47"-13"-5050,-28 7-741,76-20 559,183-25 1,356 9 988,-316 36-2307,-1 4-4092,-300 2 912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2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1552,'0'0'11304,"-3"2"-10393,2-1-859,0 0 1,0 0 0,0 0-1,0 0 1,0 0-1,1 0 1,-1 0-1,0 1 1,1-1-1,-1 0 1,1 0 0,-1 1-1,1-1 1,0 0-1,-1 1 1,1-1-1,0 1 1,0-1-1,0 0 1,0 1-1,0-1 1,0 0 0,1 1-1,-1-1 1,0 1-1,1-1 1,-1 0-1,2 2 1,19 47 1345,-15-39-1049,15 30 412,2-2 0,1 0-1,47 55 1,-51-70-1264,2-2 1,1 0-1,36 27 1,-58-49 212,0 1 1,0 0 0,0 0-1,0-1 1,0 1 0,0-1 0,0 1-1,0-1 1,0 0 0,0 1 0,0-1-1,0 0 1,0 0 0,1 1 0,0-1-1,-1-1 88,0 1 0,-1 0 0,1-1 0,0 1 0,-1-1 0,1 1 0,-1 0 0,1-1 0,-1 1 0,1-1 0,-1 0 0,1 1 0,-1-1 0,1 1 0,-1-1 0,0 0 0,1 1-1,-1-1 1,0 0 0,0 0 0,0 1 0,1-1 0,-1 0 0,0 0 0,0 1 0,0-2 0,1-33-3928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2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2753,'0'0'9362,"21"223"-7474,-21-138-304,0 4-375,0-1-289,-16 4-336,-10-3-384,-3-4-200,4-11-512,4-10-1353,12-32-415,9-18-1753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61 6425,'0'0'4193,"36"-10"-2863,114-28-497,-134 34-728,0 1 0,0 1 0,1 0 0,-1 1 0,33 2 0,-10 1-41,-38-2-37,0 0 1,0 0-1,0 0 1,0 1-1,0-1 1,0 0-1,0 0 1,0 1-1,0-1 1,0 1-1,0-1 1,0 1-1,0-1 1,0 1-1,0 0 1,-1-1-1,1 1 1,0 0-1,0 0 1,-1 0 0,1-1-1,-1 1 1,1 0-1,-1 0 1,1 0-1,-1 0 1,1 0-1,-1 0 1,0 0-1,1 0 1,-1 0-1,0 0 1,0 2-1,0 47 1086,-1-26-410,0 53 204,-2 0 0,-19 98 0,15-136-901,-18 81 13,21-104-310,-1-1 0,-1 0-1,0 0 1,-1 0 0,-12 18 0,17-30 47,-1 0 1,1 1-1,0-1 0,-1 0 1,0 0-1,0-1 0,0 1 0,0 0 1,0-1-1,0 0 0,0 0 1,-1 0-1,0 0 0,1 0 1,-1-1-1,0 0 0,1 1 0,-1-2 1,0 1-1,0 0 0,0-1 1,0 1-1,0-1 0,0 0 1,0-1-1,0 1 0,0 0 0,0-1 1,0 0-1,1 0 0,-1 0 1,0-1-1,-5-2 0,2-2-68,0 0 0,0 0-1,0-1 1,1 0 0,0 0 0,0-1-1,1 0 1,-7-11 0,-32-74-587,33 65 1075,1 0 0,-12-57 0,19 62 1202,0-1 1,1-27 0,2 50-1271,0-1 0,0 1-1,0 0 1,1-1 0,-1 1-1,1 0 1,-1 0 0,1-1 0,-1 1-1,1 0 1,0 0 0,0 0-1,-1 0 1,1 0 0,0 0 0,0 0-1,0 0 1,0 0 0,0 0-1,0 1 1,1-1 0,-1 0 0,0 1-1,0-1 1,2 0 0,36-10 1140,-28 8-800,3-1-60,0 1 0,0 0 0,1 1 0,-1 0 0,1 1 0,-1 1 0,1 0 0,14 3-1,-28-2-378,1-1-1,-1 1 0,0 0 0,1 0 0,-1 1 1,0-1-1,0 0 0,0 0 0,0 0 0,0 1 1,0-1-1,0 0 0,0 1 0,-1-1 0,1 1 1,0-1-1,-1 1 0,1 0 0,-1-1 0,0 1 1,1-1-1,-1 1 0,0 0 0,0-1 0,0 1 1,0 0-1,-1-1 0,1 3 0,0 4 13,1 7-48,-1 0 0,-1 0 0,0 0-1,-1-1 1,0 1 0,-1 0 0,-1-1-1,0 0 1,-1 0 0,0 0 0,-11 18-1,-68 105-1289,24-42 547,46-62 97,76-88-134,85-97 0,-23-4-3658,-51 53-437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3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1408,'0'0'16788,"-16"25"-16180,16-4-416,16 11 8,5-3-32,-8-1-168,0-3 0,-5-4 0,-4-3-1400,-4-8-1441,4-3-2096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3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2633,'0'0'13085,"-8"13"-12845,-23 25-590,-1-2 1,-2 0-1,-63 50 0,-131 68-454,227-150 462,11-3 241,20-3 64,-14-1 41,0-1 1,0 0-1,-1-1 0,1-1 1,23-12-1,72-49 66,-84 50-66,9-9 30,-23 16-41,1 1-1,0 0 0,16-7 1,-30 16-44,0 0 1,0 1 0,0-1-1,0 0 1,0 0-1,0 0 1,0 0-1,0 0 1,0 0-1,-1 0 1,1 1 0,0-1-1,0 0 1,0 0-1,0 0 1,0 0-1,0 0 1,0 1-1,0-1 1,0 0 0,0 0-1,0 0 1,0 0-1,0 0 1,0 0-1,0 1 1,1-1 0,-1 0-1,0 0 1,0 0-1,0 0 1,0 0-1,0 0 1,0 1-1,0-1 1,0 0 0,0 0-1,0 0 1,1 0-1,-1 0 1,0 0-1,0 0 1,0 0-1,0 0 1,0 0 0,0 0-1,1 0 1,-1 1-1,0-1 1,0 0-1,0 0 1,0 0-1,0 0 1,0 0 0,1 0-1,-18 20-1618,-135 113-5980,140-123 7237,-80 67-412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0 655 6257,'0'0'5041,"319"-42"-3888,-180-33-585,12-13-368,-13-4-88,-20 0-112,-26 17-112,-25 12-504,-25 20-665,-25 15-583,-17 3-1033,-38 7-431,-8 4 367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78 6489,'0'0'5538,"-34"209"-5074,34-149-464,0-3-881,0 0-1695,-4-11-1305,-4-22-1272</inkml:trace>
  <inkml:trace contextRef="#ctx0" brushRef="#br0" timeOffset="1">278 0 6265,'0'0'3209,"4"248"-976,-4-113-121,0 13-616,0 8-1024,0 4-472,0 17-1192,0-43-3481,0-42-2440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8634,'0'0'3000,"-13"202"-3000,13-160-272,-4 1-456,4-15-744,0-17-184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3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2985,'0'0'8585,"-25"184"-7440,25-99-745,0 39-400,0-21-1753,12-29-5648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4977,'0'0'7678,"39"0"-5108,261 3 2340,-268-3-4442,318-5 2864,-3-29-1910,120-64-1506,-415 84-1367,-39 8-195,-10 3-746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726 569 2353,'0'0'5662,"0"-35"-5060,-3-112-18,3 129-498,0-21 351,-2 1-1,-11-71 1,11 98-299,-1 1 0,-1 0 0,0 0-1,0 1 1,-1-1 0,0 1-1,0 0 1,-1 0 0,-1 0-1,1 1 1,-1 0 0,-1 0 0,-10-9-1,9 11-45,1 1 0,-1 0 0,0 0 0,0 1 0,0 0 0,-1 0 0,1 1 0,-1 0 1,0 1-1,0 0 0,0 1 0,0 0 0,0 1 0,0-1 0,0 2 0,-1 0 0,1 0 0,0 1 0,1 0 0,-1 0 0,0 1 0,-12 6 0,8-1-73,1 0 1,-1 1-1,1 1 0,1 0 1,0 1-1,1 0 1,0 0-1,0 1 0,-14 24 1,0 2-8,2 2 1,-22 53 0,11-10 15,-46 164 1,66-185-21,2 1-1,2 0 1,-1 98 0,11-139-7,1 0 1,1 0-1,1 0 1,1 0-1,1 0 1,1-1-1,0 0 1,11 23-1,-8-27 22,1 0-1,0 0 1,1-1 0,1 0-1,0-1 1,1 0 0,1-1 0,30 24-1,-26-25 1,0 0 1,1-1-1,1-1 0,-1-1 0,2 0 0,0-2 0,0 0 1,0-1-1,1-2 0,0 0 0,0-1 0,0-1 0,1-1 1,-1-1-1,32-3 0,-43 1 42,0-1 1,0-1-1,-1 1 1,1-2-1,-1 1 1,0-2-1,0 1 1,0-1-1,0-1 0,16-11 1,-14 6 19,0 0 1,0 0 0,-1-1-1,0-1 1,-1 0-1,14-23 1,-8 5-12,0-1 0,-3 0 0,0-1 0,-2 0-1,-2-1 1,6-41 0,-5 2-254,-1-103-1,-9 150-39,2-5-786,1 0 0,2 1 0,0-1 0,3 1 0,0 0 0,15-34 0,2 1-3180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3065,'0'0'10146,"-185"205"-8234,147-124-199,13 8-729,17 3-152,8-3-8,0 3-248,33-7-248,5 0-312,12-7-16,-3-8-528,11-16-1448,18-44-1537,-9-10-2112,-8-14 64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31 4913,'0'0'5144,"-8"33"-3703,-25 112 164,20-81-581,3 1 1,3 1 0,2 115-1,5-180-1013,1-17 27,1 0 0,0 0 1,1-1-1,0 2 0,8-20 0,35-80-869,-38 95 666,68-135-1275,-62 130 1246,1 0 1,2 2-1,36-42 1,-47 60 186,-1 0 0,1 0 0,0 1-1,0 0 1,0 1 0,0-1 0,11-3 0,-15 6 19,-1 0 0,1 0 0,0 1 0,0-1 0,0 1 0,0-1 0,0 1 0,0-1 0,0 1 0,0 0 0,0 0 0,0 0 0,0 0 0,0 1 0,0-1 0,0 1 0,0-1 0,0 1 0,0-1 0,-1 1 0,1 0 0,0 0 0,0 0 0,0 0 0,-1 0 0,1 0 0,-1 1 0,1-1 0,-1 0 0,1 1 0,0 1 0,2 5 187,0 0 0,-1 0 1,0 0-1,0 0 0,-1 1 0,0-1 1,-1 1-1,1 10 0,1 79 1376,-3-74-1294,-2 35 62,0-32-861,2-1 1,4 48 0,-4-74 432,0 1-1,0-1 0,0 1 0,0-1 1,0 0-1,1 1 0,-1-1 0,0 0 1,0 0-1,0 1 0,0-1 0,0 0 1,0 1-1,1-1 0,-1 0 0,0 1 1,0-1-1,0 0 0,1 0 0,-1 1 1,0-1-1,0 0 0,1 0 0,-1 0 1,0 1-1,1-1 0,-1 0 0,0 0 1,1 0-1,-1 0 0,0 0 0,0 0 1,1 0-1,-1 1 0,1-1 0,-1 0 1,0 0-1,1 0 0,-1 0 0,0 0 1,1-1-1,-1 1 0,0 0 0,1 0 1,-1 0-1,0 0 0,0 0 0,1 0 1,-1 0-1,0-1 0,1 1 0,-1 0 1,0 0-1,0 0 0,1-1 0,-1 1 1,0 0-1,0 0 0,1-1 0,-1 1 1,0 0-1,0-1 0,0 1 0,0 0 1,1-1-1,-1 1 0,5-14-1837,-1 0 0,-1-1 0,0 1 0,2-17-1,-5 29 1775,6-58-1107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1 928 2064,'0'0'16164,"31"-23"-14988,-5 3-1016,0 3-103,-2-2 0,0-1 0,-1-1 0,-1-1 0,-1 0 0,32-46 0,-35 40-162,-2-1 0,0-1 0,-2-1 0,-2 0 0,0-1 0,-2 0 0,-2-1 0,-1 0 0,-1 0 0,1-41 0,-5 47-9,-2 0-1,-1-1 1,-8-48 0,7 65 109,0 1 1,-1 0-1,-1 0 1,0 0 0,0 0-1,-1 1 1,0 0-1,-1-1 1,0 2 0,0-1-1,-1 1 1,-12-12-1,18 18 7,-1 1-1,1-1 0,-1 1 0,0-1 1,1 1-1,-1 0 0,0 0 0,0 0 1,0 0-1,0 0 0,1 0 1,-1 1-1,-1-1 0,1 1 0,0-1 1,0 1-1,0 0 0,-3 0 1,3 0-1,1 1 0,-1-1 0,1 1 0,-1-1 0,1 1 0,-1 0 1,1 0-1,-1 0 0,1 0 0,0 0 0,0 0 0,0 0 0,-1 1 1,1-1-1,0 0 0,0 0 0,1 1 0,-2 1 0,-3 9 6,0-1 1,1 1-1,1-1 0,0 1 0,-2 13 0,4-19-2,-15 112 769,6 1-1,7 209 1,4-306-711,0 1-1,2-1 0,8 33 1,-7-43-99,-1 0 0,2-1 0,-1 0 0,2 0 0,-1-1 0,2 1 0,-1-1 0,9 10 0,-12-17-165,0 0 1,0 0 0,0 0 0,0 0-1,1-1 1,-1 1 0,1-1-1,0 0 1,-1 0 0,1-1 0,0 1-1,0-1 1,0 1 0,0-1-1,1 0 1,-1-1 0,0 1 0,0-1-1,1 0 1,-1 0 0,0 0-1,0-1 1,0 1 0,5-2-1,0-1-480,0 1 0,0-2 0,-1 1 0,1-1 0,-1-1 0,0 1 0,0-1-1,-1-1 1,14-11 0,34-41-4821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243 164 7698,'0'0'11233,"0"-16"-10668,-1-55-633,1 68 45,0 0 1,0-1-1,-1 1 0,1 0 0,-1 0 1,0 0-1,1 0 0,-1 0 1,-1 0-1,1 0 0,0 0 0,-1 0 1,1 0-1,-1 1 0,0-1 0,0 1 1,0-1-1,0 1 0,0 0 0,-1 0 1,1 0-1,-1 0 0,0 0 0,1 0 1,-1 1-1,0-1 0,0 1 1,0 0-1,0 0 0,0 0 0,0 0 1,0 0-1,-4 0 0,3 1-2,-1 0-1,0 0 1,1 0-1,-1 1 1,0 0-1,1 0 1,-1 0-1,1 0 1,-1 1-1,1-1 1,0 1-1,0 0 1,0 0-1,0 1 1,0-1-1,0 1 1,0 0-1,1 0 1,-7 7-1,0 5 24,1 0-1,0 1 1,1 0 0,0 0-1,1 1 1,1 0 0,1 0-1,-4 25 1,3-9-27,2 0 0,1 0 1,3 58-1,1-89-16,-1 0 1,0 0-1,0 0 0,1-1 1,-1 1-1,1 0 0,-1 0 0,1 0 1,0-1-1,0 1 0,0 0 0,0-1 1,0 1-1,0-1 0,0 1 1,0-1-1,1 1 0,-1-1 0,0 0 1,1 0-1,0 0 0,-1 0 1,1 0-1,-1 0 0,1 0 0,0 0 1,0-1-1,-1 1 0,1-1 0,0 1 1,0-1-1,0 0 0,0 1 1,0-1-1,-1 0 0,1 0 0,0-1 1,0 1-1,2-1 0,4 0-273,0 0-1,0-1 1,-1 0-1,1 0 1,-1 0-1,0-1 1,0-1-1,12-6 1,-7 1-615,-1-1 0,0 0 0,13-15 0,28-35-3320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227 274 4337,'0'0'8656,"0"-31"-8402,0-101-194,1 124-53,-1 0 1,0 0 0,-1 0-1,0-1 1,0 1-1,-1 0 1,1 0-1,-7-13 1,7 19-6,0 0 0,-1 1 0,1-1 0,-1 0 0,1 1-1,-1-1 1,0 1 0,0-1 0,1 1 0,-1 0 0,0 0 0,0 0 0,0 0 0,-1 0 0,1 0 0,0 1 0,0-1-1,0 1 1,-1-1 0,1 1 0,0 0 0,0 0 0,-1 0 0,-2 0 0,2 1 4,0-1 1,1 0-1,-1 1 0,0-1 0,1 1 1,-1 0-1,0 0 0,1 0 1,-1 0-1,1 0 0,-1 1 1,1-1-1,0 1 0,0 0 1,-3 2-1,0 1 3,0 0-1,0 1 1,1 0-1,0 0 1,-6 10-1,-1 9 31,0 0 0,-9 32 0,18-50-20,-8 29 66,1 1-1,2 0 1,1 0 0,3 1-1,0 51 1,3-88-92,0 1 0,0-1 0,0 0 0,0 0 1,0 0-1,0 0 0,1 0 0,-1 0 0,0 0 0,1 0 0,-1 0 0,1 0 0,-1 0 0,1 0 0,0 0 1,-1 0-1,1 0 0,0 0 0,-1-1 0,1 1 0,0 0 0,0-1 0,2 2 0,-1-1-27,0 0-1,0 0 0,1 0 1,-1-1-1,1 1 1,-1-1-1,0 0 0,1 1 1,-1-1-1,5-1 1,0 1-55,-1-1 0,1-1 1,0 1-1,-1-1 1,1 0-1,-1 0 1,10-6-1,1-4 71,-1 0-1,0-1 1,-1-1 0,-1 0 0,0-1-1,-1-1 1,-1 0 0,0-1-1,-1 0 1,16-35 0,-10 16 1663,-8 85 10,14 293 2351,-8 173-2184,-15-490-1755,-2-1-1,0 0 1,-1 1 0,-1-1-1,-15 46 1,15-59-36,-1 1 1,0-1-1,0-1 1,-2 1-1,1-1 1,-1 0-1,-1 0 1,1-1-1,-2 0 1,1 0-1,-1-1 1,-1 0-1,-18 12 1,21-16-25,0 0 1,-1-1 0,1 0 0,-1 0 0,0-1 0,0 0 0,0 0 0,-13 0 0,18-1-6,-1-1-1,1 0 1,-1 0-1,1 0 1,-1-1-1,1 1 0,-1-1 1,1 0-1,0 0 1,-1 0-1,1 0 1,0 0-1,0-1 1,0 1-1,0-1 1,0 0-1,0 0 1,0 0-1,0-1 0,1 1 1,-1-1-1,-2-3 1,0-2-21,1 0-1,0-1 1,0 0-1,1 0 1,0 0 0,0 0-1,1-1 1,-1-14 0,-1-83-286,4 87 257,0-14-60,2 1 0,2-1 1,1 1-1,15-55 0,-3 38-531,1 2 1,39-71-1,99-158-6360,-91 158 736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8434,'0'0'4025,"-5"32"-3221,-15 106 305,15-83-523,4 101 0,2-77-999,-1-103 124,-1 8 175,1-1 1,0 0-1,1 0 1,1 0-1,1 1 1,0-1-1,9-23 1,-1 17-101,0 1 1,2 0 0,1 0-1,0 1 1,2 1-1,0 1 1,36-34 0,-46 49 195,0 0 0,-1 0 0,1 1 0,0 0 0,11-5 0,-16 8 36,1-1 0,-1 1 0,0-1-1,0 1 1,0-1 0,0 1-1,1 0 1,-1-1 0,0 1-1,0 0 1,1 0 0,-1 0-1,0 0 1,1 0 0,-1 0 0,0 0-1,0 1 1,1-1 0,-1 0-1,0 1 1,0-1 0,0 1-1,0-1 1,1 1 0,-1-1-1,0 1 1,0 0 0,0 0 0,0 0-1,0-1 1,0 1 0,-1 0-1,1 0 1,0 0 0,0 0-1,-1 0 1,1 1 0,0 1-1,4 20 604,-1 2-1,-1-1 1,-1 0-1,-2 36 1,3 31 808,5-4-1226,0-100-3747,-4-13-1097,-3-6-293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40,'0'0'18628,"260"206"-16660,-214-146-7,-13 7-353,-16 7-31,-17 8-385,0 6-480,-21 1-424,-33 0-288,-9-4-672,-38-15-2289,13-17-5465,8-31-2480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3153,'0'0'2418,"19"-12"-2200,4-5-126,-11 8 16,0 1-1,1 0 0,0 1 0,23-10 0,-31 14 735,-8 3-3836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17084,'0'0'7329,"-239"127"-10778,155-91-11298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95 6313,'0'0'4629,"-3"-9"-3795,2 8-804,0-1 1,1 0 0,-1 0-1,0 1 1,1-1-1,0 0 1,-1 0-1,1 0 1,0 1-1,0-1 1,0 0 0,0 0-1,1 0 1,-1 1-1,0-1 1,1-2-1,1 2 4,0 1 0,-1 0 0,1-1 0,0 1 0,0 0 0,0 0 0,0 1 0,-1-1 0,1 0 0,1 1 0,-1-1 0,0 1 0,0-1 0,0 1 0,0 0 0,0 0 0,0 0 0,0 0 0,4 1 0,1075-15 5618,-1065 13-5606,882-26 1855,6 53-304,270 74 218,-730-43-2427,-426-53-1572,-41-4-1227,19 0 3081,-68-1-5603,-21-5-2774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2841,'0'0'6854,"0"25"-5616,0-2-1004,-15 310 2207,-28-84-822,17-115-351,-14 228 1,38-319-1145,-1 44 209,15 155-1,-9-217-319,1-1 0,1 0 0,1 0 0,1-1 0,1 0 0,1 0 0,1-1 0,2 0 0,0 0 0,1-2 0,17 23 0,-19-32 2,0 0 0,1-1 0,0 0-1,0 0 1,1-2 0,0 1 0,1-2 0,0 0-1,0 0 1,0-2 0,1 1 0,0-2 0,0 0-1,21 2 1,20 0 189,-1-2-1,93-6 1,-91 1-90,89-8 140,1-5 0,-1-7 0,224-62 0,-236 39-146,-120 38-93,1-1-1,-1 0 1,-1-1-1,1-1 1,-1 0-1,18-16 1,-29 22-34,1 1 0,-1-1 1,0 1-1,-1-1 0,1 0 1,0 0-1,-1 0 0,1 0 1,-1 0-1,0 0 0,0 0 0,0 0 1,-1 0-1,1-1 0,-1 1 1,0 0-1,0 0 0,0-1 1,0 1-1,0 0 0,-2-6 0,1 3-441,-1 0 0,0 0-1,0 1 1,-1-1-1,1 1 1,-1 0 0,0-1-1,-1 1 1,1 1-1,-5-6 1,-24-23-4943,-4-2-719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6505,'0'0'10148,"37"30"-8282,124 94-514,-151-116-1194,0-1 0,1 0 0,0-1 0,0-1-1,0 1 1,1-2 0,0 1 0,0-2 0,0 0 0,17 3 0,1-1 197,16 4 86,-24-5-234,0 0-1,-1 2 1,0 0-1,29 13 1,-46-17-191,0 1 0,-1-1 0,1 1 1,-1 0-1,0 0 0,0 0 0,0 0 0,0 0 0,0 1 1,-1 0-1,0-1 0,1 1 0,-1 0 0,-1 0 0,1 0 1,-1 0-1,1 0 0,-1 1 0,0-1 0,0 8 0,0 0-2,0 0-1,-1 1 1,-1-1-1,0 0 1,-1 0-1,-5 20 0,-1-7-48,-1-1 0,-1 1 0,-1-2 0,-16 26 0,-63 87-1457,70-107 776,-58 76-4178,3-28-3417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818 329 7810,'0'0'12072,"8"-20"-10848,26-66-199,-30 77-857,-2 0-1,1 1 1,-1-2-1,-1 1 0,1 0 1,-2 0-1,1 0 1,-1-1-1,-2-13 1,1 5 36,0 15-172,1-1 0,-1 0-1,1 0 1,-1 1 0,0-1-1,0 0 1,-1 1-1,1-1 1,-1 1 0,0 0-1,0-1 1,0 1-1,0 0 1,0 0 0,-6-5-1,3 4-14,0 0 0,0 1 1,0 0-1,0-1 0,-1 2 0,1-1 0,-1 1 0,0 0 0,-7-2 1,0 1-14,0 1 0,0 0 0,0 1 0,0 1 1,-1 0-1,1 0 0,0 2 0,-25 4 0,25-1-4,0-1 0,1 2 0,0 0 0,-1 0 0,2 1 0,-1 0 0,1 1 0,-16 16 0,-9 10 1,-32 41 1,62-68-2,-40 48 9,2 2 1,3 2 0,3 2-1,2 1 1,3 2-1,3 1 1,2 1-1,4 2 1,2 0-1,4 2 1,2 0-1,4 0 1,-5 109-1,16-148-21,2 0 0,1-1-1,1 1 1,14 55 0,-11-65 4,2 1 1,0-1-1,2 0 1,0-1-1,1 0 1,1-1-1,16 20 1,-15-21 5,2 0 0,0-1 0,1-1 0,1-1 0,0 0 0,1-1 0,0-1 0,1-1 0,1 0 0,0-1-1,1-2 1,-1 0 0,2-1 0,22 5 0,-21-8 3,0-2-1,1 0 1,-1-2-1,0 0 1,35-4-1,-44 1 8,1-1 0,0 0 0,-1-1 0,1 0 0,-1-2 0,0 1 0,-1-2 0,1 0 0,17-12 0,-2-4 36,-2 0-1,-1-2 1,-1-1 0,-1-1 0,-1 0-1,-2-2 1,0-1 0,25-52 0,-17 23 33,-2-2 1,-3-1 0,28-117-1,-36 99-14,-4-1-1,-3 0 1,-2-106 0,-7 161-61,-1-1 0,-1 1 0,-1-1 1,-2 1-1,-1 0 0,-13-38 0,15 53-3,-1 0 1,0 0-1,-1 0 0,-1 1 0,1-1 1,-1 2-1,-1-1 0,0 1 0,-1 0 1,1 1-1,-2 0 0,1 0 0,-1 1 1,0 0-1,0 1 0,-18-8 1,16 10-70,0 0 1,-1 0-1,0 1 1,0 1-1,0 0 1,-16 0-1,22 2-8,0-1 0,0 1-1,0 1 1,0 0-1,0 0 1,0 0-1,0 1 1,1 0-1,-1 0 1,0 0 0,1 1-1,0 0 1,-7 4-1,11-5-68,0 0 0,-1 0 0,1 1 0,0-1 0,0 0 0,1 1 0,-1-1 0,1 1 0,-1 0 0,1-1 0,0 1 0,0 0 0,0 0 0,-1 4 0,-1 42-5573,3-35 2862,0 6-3931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40 2369,'0'0'15151,"-42"-8"-12232,-130-23-787,166 31-2047,0 0-1,1-1 0,-1 2 0,0-1 0,0 1 0,1 0 0,-8 2 0,10-2-31,0 0 0,0 1 0,1-1 0,-1 1-1,0-1 1,1 1 0,0 0 0,-5 4 0,-12 16 158,1 0 0,0 0 0,2 2 1,1 0-1,-16 34 0,-51 139 765,58-130-525,4 2 0,-19 110-1,32-129-307,3 1-1,1-1 0,3 1 0,8 73 0,-4-103-123,0 0 0,2-1 0,0 0 1,2 0-1,0 0 0,1-1 0,1 0 0,0 0 0,2-1 1,0-1-1,29 32 0,-28-35-224,0-1 0,1-1 1,1 0-1,0 0 0,0-2 0,1 0 1,1 0-1,-1-2 0,2 0 0,-1-1 1,1-1-1,0 0 0,33 5 0,-37-10-407,0 0 0,0-1-1,0-1 1,0 0-1,0 0 1,0-2-1,-1 0 1,1 0-1,23-10 1,-17 4-713,0-1 0,-1-1 0,0-1 0,0-1 1,20-17-1,40-46-4278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6465,'0'0'10737,"0"35"-8429,1 113-906,0-119-1081,2 1 0,0-1 0,2 1 0,11 33 0,-7-24-170,0 0-108,-1-7-23,21 63-1,-17-78-37,-12-17 12,0 0 1,1 0-1,-1 0 1,0 1-1,1-1 1,-1 0-1,0 0 0,1 0 1,-1 0-1,0 0 1,1 0-1,-1 0 1,0 0-1,1 0 0,-1 0 1,0-1-1,0 1 1,1 0-1,-1 0 1,0 0-1,1 0 0,-1 0 1,0 0-1,1-1 1,-1 1-1,0 0 1,0 0-1,0-1 0,1 1 1,-1 0-1,0 0 1,1-1-1,13-33-440,-10 24 391,206-475-4739,-198 457 4747,-9 20 150,0 0 0,1 0 0,0 0 0,1 1 0,-1 0 0,1-1 0,11-11 1,-15 19-60,-1 0 0,0-1 0,1 1 0,-1 0 0,0 0 0,1-1 0,-1 1 0,0 0 0,1 0 0,-1 0 0,1-1 0,-1 1 0,0 0 0,1 0 0,-1 0-1,1 0 1,-1 0 0,1 0 0,-1 0 0,0 0 0,1 0 0,-1 0 0,1 0 0,-1 0 0,1 0 0,-1 0 0,0 0 0,1 1 0,-1-1 0,1 0 0,-1 0 0,0 0 0,1 1 0,-1-1 0,0 0 0,1 1 0,-1-1 0,0 0 0,1 1 0,-1-1 0,0 0 0,0 1 0,1-1 0,-1 0 0,0 1 0,0-1 0,0 1 0,0-1 0,1 1 0,6 25 799,-7-22-579,44 206 3588,26 105-2483,-67-302-1454,-1-4 135,0-1-1,0 1 1,7 15 0,-8-22-99,0 0 1,0-1-1,0 1 1,0-1 0,0 1-1,0-1 1,0 1-1,0-1 1,1 0 0,-1 0-1,0 1 1,1-1-1,-1 0 1,1 0 0,-1 0-1,1-1 1,0 1-1,-1 0 1,1-1 0,0 1-1,0-1 1,-1 1-1,1-1 1,3 1-1,-3-1-49,-1 0 0,1 0 0,-1-1-1,1 1 1,-1 0 0,1 0-1,-1-1 1,1 1 0,-1-1-1,0 1 1,1-1 0,-1 0-1,0 1 1,1-1 0,-1 0 0,0 0-1,0 0 1,0 0 0,0 0-1,2-1 1,14-23-2667,-2-1 1,0 0-1,18-48 1,2-14-5990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2032,'0'0'20773,"0"206"-19605,0-125-160,0 0-352,0 1-375,8-8-281,5-6-721,-9 2-2303,5-20-4578,-9-15-992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2064,'0'0'23934,"0"-3"-24583,0-18-2207,0-11-6802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7274,'0'0'14363,"17"9"-13183,10 4-804,-1 1 0,-1 1 0,0 1 0,-1 1 0,33 31 0,-38-28-70,-1 0-1,-1 1 0,-1 1 1,16 30-1,-24-37-205,-1 0 0,0 1 0,-1 0 0,-1 0 0,-1 0-1,0 1 1,-1-1 0,1 20 0,-2 1-160,-2 0 1,-1 0-1,-2 0 0,-1 0 0,-2-1 0,-2 1 0,-13 38 0,-17 52-3167,18-57-1637,-2 1-4663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6209,'0'0'6936,"50"-4"-6329,-4 1-476,288-36 549,185-63 518,-207 39-4327,-303 61 2399,9-3-2206,-18 4 2780,0 0 0,0 1-1,0-1 1,0 1 0,0-1 0,0 0 0,-1 1-1,1-1 1,0 1 0,0-1 0,0 0 0,-1 1-1,1-1 1,0 1 0,0-1 0,-1 1 0,1-1 0,0 1-1,-1-1 1,1 1 0,-1 0 0,1-1 0,-1 1-1,1-1 1,-1 1 0,1 0 0,-1 0 0,1-1-1,-1 1 1,1 0 0,-1 0 0,1-1 0,-2 1 0,-2-3-507,-29-21-498,-2-1-319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1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16211,'0'0'14003,"-42"28"-37952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2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6537,'0'0'12919,"12"-31"-10565,37-100-239,-46 126-1864,-1-1-1,1 0 1,0 1 0,0 0-1,1 0 1,0 0-1,0 0 1,0 0 0,0 1-1,1 0 1,5-5-1,-6 7-74,-1 0 1,0 0-1,1 1 0,-1-1 0,1 1 0,0 0 0,-1 0 0,1 0 0,0 1 0,-1-1 0,1 1 0,0 0 0,7 0 1,1 3 167,0 0 0,0 1 0,-1 0 0,1 1 0,-1 0 1,0 0-1,19 14 0,-21-13-264,31 17 37,1-2-1,1-2 1,1-1-1,83 22 1,-60-25-133,0-4 1,118 6-1,165-13 16,-277-7 0,0-4 0,129-29 0,170-77 0,-215 62 0,-155 47-2983,-7-2 1438,-17-8-607,17 11 722,-2-1-562,1 0-1,1 0 1,-1-1 0,-7-7-1,-21-33-10486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4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3649,'0'0'8511,"10"4"-7480,8 3-562,1-2 0,-1 0 1,1-1-1,0-1 0,30 1 1,113-3 1496,-84-2-1216,366 1 2172,510 0-3100,-990 0-13863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56 649 168,'0'0'380,"10"-6"-233,32-19 637,-41 24-729,-1 1 0,1 0 1,0-1-1,-1 1 0,1-1 0,0 0 1,-1 1-1,1-1 0,-1 1 0,1-1 1,-1 0-1,1 1 0,-1-1 0,0 0 0,1 0 1,-1 1-1,0-1 0,1 0 0,-1 0 1,0 0-1,0 1 0,0-1 0,0 0 1,0 0-1,0 0 0,0 1 0,0-1 0,0 0 1,0 0-1,0 0 0,-1 1 0,1-1 1,0 0-1,0 0 0,-1 0 0,1 1 1,-1-1-1,1 0 0,-1 1 0,1-1 0,-1 0 1,1 1-1,-1-1 0,1 1 0,-1-1 1,0 1-1,1-1 0,-1 1 0,0-1 1,0 1-1,1 0 0,-2-1 0,-1-1 151,0-1 138,0 0 0,-1 0-1,1 1 1,-1-1 0,0 1 0,0 0 0,0-1 0,0 2 0,0-1 0,-6-1 0,1 1 2152,0 1 0,0 0 0,-18 0 2117,34-5-2424,177-73-957,-88 40-1044,-5 0-548,134-53 877,-109 57-2812,-79 26-847,43-3-1,-49 4-3408,-30 8 6398,0 0 0,-1-1 1,1 1-1,-1-1 1,1 1-1,-1-1 0,0 1 1,1-1-1,-1 1 1,0-1-1,1 1 0,-1-1 1,0 0-1,1 1 1,-1-1-1,0 0 0,0 1 1,0-1-1,0 0 1,0 1-1,0-1 1,0 0-1,0 1 0,0-1 1,0 0-1,0 1 1,0-1-1,0 0 0,0 1 1,0-1-1,-1 1 1,1-1-1,0 0 0,-1 1 1,1-1-1,0 1 1,-1-1-1,1 1 0,-1-1 1,1 1-1,-1-1 1,1 1-1,-1-1 0,1 1 1,-1-1-1,-13-12-185,0 1 0,0 1 0,-1 0 0,-28-15-1,10 5 443,-10-9 360,26 17 381,0 2 0,0 0 1,-1 0-1,0 2 1,-34-13-1,51 21-765,0 1 0,0 0 0,0-1 0,0 1-1,0 0 1,0 0 0,0-1 0,0 1 0,0 0 0,0 0 0,0 0 0,0 0 0,0 0-1,1 1 1,-1-1 0,0 0 0,0 0 0,0 1 0,0-1 0,0 0 0,0 1 0,0-1 0,0 1-1,1-1 1,-1 1 0,0-1 0,0 1 0,0 0 0,1-1 0,-1 1 0,1 0 0,-1 0 0,0-1-1,0 2 1,0 2 104,0 0 0,0 0-1,1 1 1,-1-1 0,1 0-1,0 8 1,0 1-46,-1 400 5703,26 0-3471,5 311-2672,-30-660-561,0 86-4611,-1-148 4298,-2-20-181,-14-91-2564,0-30-1477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0 120,'0'0'6169,"-42"209"-4704,5-92 223,-1 3-208,0-3-655,5-10-577,12-22-248,4-25-577,4-25-703,5-24-144,-1-11-256,-3-14-889,-1-32 809,-12-36-393,4 11 1785,4 4 208</inkml:trace>
  <inkml:trace contextRef="#ctx0" brushRef="#br0" timeOffset="1">265 322 224,'0'0'4465,"138"-85"-7066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7338,'0'0'3039,"0"31"-1736,2 105-370,-1-127-889,-1 0 0,2 0-1,-1 0 1,1-1 0,0 1-1,1 0 1,0-1 0,0 0-1,1 0 1,0 0 0,1 0 0,0 0-1,0-1 1,0 0 0,1 0-1,8 7 1,2-1-32,0 0 0,1-2-1,0 0 1,0-1 0,20 7 0,-19-8 12,3 1-11,1-1-1,0 0 1,1-2 0,-1-1 0,1-1 0,1-1-1,-1 0 1,0-2 0,31-1 0,-51-1-8,10-1 4,1 2 1,-1-1 0,0 2-1,0-1 1,16 6-1,-25-6-8,-1 0-1,0 0 1,0 1-1,0-1 1,0 1-1,-1 0 1,1-1-1,0 1 1,-1 1-1,1-1 1,-1 0-1,1 1 1,-1-1-1,0 1 1,0 0-1,-1-1 1,1 1-1,0 0 1,-1 0-1,0 0 1,1 0-1,-1 1 1,-1-1-1,1 0 1,0 0-1,0 6 1,0 5 15,-1 0-1,0 1 1,0-1-1,-2 0 1,0 0 0,0 0-1,-9 26 1,1-14 3,-1-1 0,-2 0 0,-18 28 0,-6 8-185,-3-2 1,-3-2-1,-2-1 0,-2-3 0,-78 68 0,111-109-168,-1 0 0,-1-2 0,-22 13-1,31-20 67,-1 0 0,1 0-1,-1 0 1,1-1 0,-1 0-1,0-1 1,0 0 0,0 0-1,1-1 1,-13 0-1,17 0 99,0-1-1,0 1 0,0-1 0,0 0 1,1 0-1,-1 0 0,0 0 0,0 0 1,1-1-1,-1 1 0,1-1 0,-1 1 0,1-1 1,-1 0-1,1 0 0,0 0 0,-3-4 1,1 0-133,1 1 1,0-1-1,0 0 1,0 0-1,0 0 1,1 0-1,-2-11 1,-1-8-288,2-1 1,1 1 0,1-31-1,1 48 568,0-21 56,-1 5-61,1 0-1,2-1 1,6-35-1,-6 53 202,0-1 0,0 1 0,1 0 0,0 0 0,0 0 0,1 1 0,-1-1 0,2 1 0,-1 0 0,1 0-1,0 0 1,0 0 0,0 1 0,1 0 0,9-6 0,-9 7 51,0 0 0,0 0 0,1 1-1,0 0 1,-1 0 0,1 1 0,0 0 0,1 0-1,-1 0 1,0 1 0,0 0 0,1 1 0,-1-1 0,0 2-1,1-1 1,-1 1 0,0 0 0,14 4 0,-10-2 108,0 1 1,0 1-1,-1 0 0,0 0 1,0 1-1,-1 0 1,1 1-1,-1 0 0,-1 1 1,1 0-1,7 10 0,75 103 1842,-2-1-1557,-76-105-1136,1-1 1,0 0 0,1-1-1,1 0 1,25 15-1,3-7-4351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7450,'0'0'6073,"189"121"-6073,-151-107-800,-5 0-1209,-12-11-871,-8-3-233,-13-10-1600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2296,'0'0'6994,"-33"145"-8082,45-145-753,30-4-583,-8-20-1097,-5-1 3129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1 904,'0'0'5635,"-48"38"-4967,-157 125-279,156-125-286,-68 39-1,71-50-75,-48 31 107,27-19 650,1 3 0,-94 80 0,156-118-636,0-1 0,0 1 0,0 0 0,1 0 0,0 0 0,-1 0 0,1 1 0,1-1-1,-1 1 1,1 0 0,-2 5 0,3-9-134,1-1 0,0 0 0,0 1-1,0-1 1,0 0 0,0 1 0,0-1 0,-1 0-1,1 1 1,0-1 0,0 1 0,0-1 0,0 0-1,0 1 1,1-1 0,-1 0 0,0 1 0,0-1-1,0 0 1,0 1 0,0-1 0,0 0-1,0 1 1,1-1 0,-1 0 0,0 1 0,0-1-1,0 0 1,1 0 0,-1 1 0,0-1 0,1 0-1,-1 0 1,1 1 0,14 0 249,-8-1-167,13-1-24,0-1 0,0-1 0,-1 0 0,1-2 0,-1 0 0,0-1-1,-1-1 1,33-17 0,10-11-62,66-49 0,-60 37 8,8-4-146,-75 51 126,0 0 0,0 0 0,0 0 0,0 0 0,0 0-1,0 0 1,0 1 0,0-1 0,0 0 0,0 0 0,0 0 0,0 0 0,0 0-1,1 0 1,-1 0 0,0 0 0,0 1 0,0-1 0,0 0 0,0 0 0,0 0-1,0 0 1,0 0 0,0 0 0,0 0 0,1 0 0,-1 0 0,0 0 0,0 0-1,0 0 1,0 1 0,-118 139 60,11-15-13,-144 211-187,99-106-3107,136-207 1451,16-24 1747,0 1 1,0 0-1,0 0 0,0 0 0,0 0 0,0 0 0,0 0 0,0 0 0,0 0 0,0-1 1,0 1-1,0 0 0,0 0 0,0 0 0,0 0 0,0 0 0,0 0 0,0 0 0,0 0 0,0-1 1,0 1-1,0 0 0,0 0 0,0 0 0,-1 0 0,1 0 0,0 0 0,0 0 0,0 0 0,0 0 1,0 0-1,0 0 0,0 0 0,0 0 0,0-1 0,-1 1 0,1 0 0,0 0 0,0 0 0,0 0 1,0 0-1,0 0 0,0 0 0,0 0 0,-1 0 0,1 0 0,0 0 0,0 0 0,0 0 0,0 0 1,0 1-1,0-1 0,0 0 0,0 0 0,-1 0 0,1 0 0,0 0 0,0 0 0,0 0 0,0 0 1,0 0-1,0 0 0,0 0 0,13-42-3938,19-19 2901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0 117 776,'0'0'7386,"227"-116"-6954,-219 116-232,-8 14-200,0 18-568,0 3-1185,-63 22-1295,0-11-57,1-4 2785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6:3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4065,'0'0'2210,"-23"38"-983,-2 4-958,-115 202 1026,129-224-1401,0 0-1,1 0 1,2 1-1,0 0 1,1 1-1,1-1 1,1 1 0,0 1-1,-1 37 1,6-59 10,1-1 0,-1 1 0,0 0 1,0 0-1,1 0 0,-1-1 0,0 1 0,1 0 1,-1 0-1,1-1 0,-1 1 0,1-1 1,-1 1-1,1 0 0,0-1 0,-1 1 0,1-1 1,0 1-1,-1-1 0,1 1 0,0-1 1,0 0-1,-1 1 0,1-1 0,0 0 0,0 0 1,0 1-1,-1-1 0,1 0 0,0 0 0,0 0 1,0 0-1,-1 0 0,1 0 0,0 0 1,0-1-1,0 1 0,1 0 0,1-1-172,1 1 1,-1-1-1,0 0 0,1 1 0,-1-2 0,0 1 1,0 0-1,0-1 0,4-1 0,-5 0 148,1 1 1,-1-1-1,1 0 0,-1 1 0,0-1 0,0 0 0,0 0 1,-1-1-1,1 1 0,-1 0 0,0 0 0,1-1 0,-1 1 1,0-7 0,3-33 9284,-4 71-8129,0-28-1044,0 1 1,0 0 0,0 0-1,0-1 1,0 1-1,1 0 1,-1 0 0,0-1-1,1 1 1,-1 0-1,1-1 1,-1 1 0,0 0-1,1-1 1,0 1-1,-1-1 1,1 1 0,-1 0-1,1-1 1,0 0-1,-1 1 1,1-1 0,0 1-1,-1-1 1,1 0-1,0 1 1,0-1 0,-1 0-1,1 0 1,0 0-1,0 0 1,-1 1 0,1-1-1,0 0 1,1-1-1,1 2-26,1-2 0,-1 1 0,0 0 0,1-1 1,-1 1-1,1-1 0,-1 0 0,6-2 0,10-8 15,0 0 0,19-15 0,23-14 9,-36 27-10,0 0 0,1 2-1,0 1 1,0 0 0,1 2 0,0 2 0,1 0-1,-1 2 1,1 1 0,0 1 0,0 1-1,56 6 1,-78-4 42,0 0 0,0 1-1,0 0 1,0 0 0,0 0-1,0 1 1,0-1 0,0 1-1,-1 1 1,0-1 0,0 1-1,0 0 1,0 0 0,0 1-1,-1-1 1,1 1 0,-1 0-1,-1 0 1,1 0 0,3 9-1,-1-2 208,-1 0-1,-1 0 0,0 1 1,-1-1-1,-1 1 0,0 0 1,0 0-1,-1 24 0,-1-18 66,1-3-157,0 0 1,-2 1 0,0-2-1,-1 1 1,0 0 0,-1 0-1,-1 0 1,-11 27-1,9-29-177,-1 0 0,-1 0-1,0-1 1,-18 22-1,23-32-77,0 0 0,0 0 1,0 0-1,0-1 0,-1 1 0,1-1 0,-1 1 0,0-1 0,1-1 0,-1 1 1,0 0-1,0-1 0,0 0 0,0 0 0,0 0 0,0 0 0,-1-1 0,1 1 1,0-1-1,0 0 0,0-1 0,-1 1 0,-3-1 0,4 0-7,1-1 0,-1 1 0,1-1 0,0 1 0,0-1 0,-1 0 0,1 0 0,0 0 0,0-1 0,1 1 0,-1-1 0,1 1 0,-1-1 0,1 0 0,0 0 0,0 0 0,-3-6 0,-3-6-389,2-1 0,-9-26 0,10 27 168,-69-246-2527,72 256 2952,0 0 89,1 0-1,-1 1 1,1-1-1,0 0 0,1 0 1,-1-7-1,11 15 49,-8-2-210,1 1-1,0 0 1,-1 0-1,1 0 1,-1 1-1,0-1 1,0 0-1,0 1 1,0 0-1,0-1 1,0 1-1,-1 0 1,1 0-1,-1 0 1,0 0-1,0 0 1,1 5-1,0 5 100,0-1-1,-1 0 0,-1 18 1,0-26-32,0 0 26,0-1 0,-1 1 1,0 0-1,1-1 0,-1 0 0,0 1 1,-1-1-1,1 1 0,-1-1 0,1 0 1,-1 0-1,0 0 0,-4 5 0,0-2 119,0 0-1,0 0 0,0-1 0,0 0 1,-15 9-1,11-9-109,0 1 0,-1-1-1,1-1 1,-1 0 0,0-1 0,0 0 0,0 0 0,-1-1-1,-12 0 1,22-1-161,-1-1-1,1 0 1,-1 0-1,1 0 0,0 0 1,-1-1-1,1 1 1,0-1-1,-1 1 1,1-1-1,0 0 1,0 0-1,0 0 1,-3-2-1,2 0-210,1 0 0,0 0 1,0-1-1,0 1 0,0-1 0,1 1 0,-1-1 1,0-5-1,0 3 30,-17-43-1969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1 760,'0'0'10634,"-219"187"-9025,140-109-41,-14 7-248,-7 7-399,-5 4-537,4 3-384,5-3-472,20-11-833,30-18-671,46-35-705,0-22-1328,33-10 225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210 160 1088,'0'0'9049,"25"0"-8037,79-4-481,-98 3-505,0 0 1,0 0-1,0 0 1,0-1-1,0 0 0,0-1 1,0 1-1,-1-1 1,8-5-1,-11 6-77,1 1 0,0-1-1,0 0 1,0 1 0,0 0-1,0-1 1,1 1 0,-1 1-1,0-1 1,0 0 0,1 1-1,3-1 1,-7 2-59,0 0 0,0 1 0,0-1 0,0 0 0,0 0-1,-1 0 1,1 0 0,0 0 0,0 1 0,-1-1 0,1 0 0,-1 0 0,1 0 0,-1 0-1,-1 2 1,-18 25-339,-1-1 1,-27 26-1,-12 16 12,-13 24 224,-98 163 0,163-242 256,0 0 0,1 1 0,0-1 0,2 1 0,-7 25 0,12-39-41,-1 0 20,1 0-1,-1 0 0,1 1 1,0-1-1,0 0 0,0 0 1,0 1-1,0-1 0,0 0 1,0 0-1,0 1 0,0-1 1,0 0-1,1 2 0,0-2 8,0-1-1,0 1 1,1-1-1,-1 1 1,0-1-1,0 1 1,0-1 0,0 0-1,1 1 1,-1-1-1,0 0 1,1 0-1,-1 0 1,0 0-1,0 0 1,3 0-1,11-2 87,1 0 0,-1 0 1,0-1-1,0-1 0,-1-1 0,1 0 0,-1-1 0,0 0 1,19-13-1,126-89 764,-131 87-760,211-163 369,-166 122-681,74-81 1,-145 140 218,8-7-608,-1-1 0,0 0 1,0-1-1,8-15 0,-15 24 359,-1 1 0,0 0 0,0-1 0,0 1 0,0-1 0,0 0 0,0 1 0,-1-1-1,1 0 1,-1 1 0,0-1 0,0 0 0,0 1 0,0-1 0,0 0 0,0 0 0,-1 1 0,0-1-1,1 0 1,-1 1 0,0-1 0,0 1 0,0-1 0,-1 1 0,1 0 0,-1-1 0,1 1-1,-1 0 1,-2-3 0,-37-21-561</inkml:trace>
  <inkml:trace contextRef="#ctx0" brushRef="#br0" timeOffset="1">601 0 8,'0'0'7922,"-80"181"-6010,80-89-120,17 14-415,12 15-449,0 10-424,13 71-504,-8-29-584,-17-24-4417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1 418 6361,'0'0'3593,"2"32"-1786,0-14-1517,15 220 1797,-13 129-258,-4-273-2326,8-120-1151,-1 7 1297,15-43-444,76-204-1928,-76 214 2446,3 1 0,61-94 0,-80 136 325,0 1 0,0 0 0,1 0 0,0 1 0,9-7 0,-12 11 71,-1 1 1,1-1-1,0 1 1,0 0-1,1 0 0,-1 1 1,0-1-1,0 1 1,1 0-1,-1 0 1,1 1-1,-1-1 1,7 1-1,-9 0-25,0 0-1,0 0 0,0 0 0,0 1 0,0-1 1,0 1-1,0-1 0,0 1 0,0 0 0,0 0 1,-1 0-1,1 0 0,0 0 0,-1 0 0,1 0 1,0 0-1,-1 1 0,3 2 0,-1 0 37,-1 0-1,1 0 0,-1 0 1,0 0-1,0 1 1,0-1-1,-1 1 1,2 4-1,1 11 347,-1 1 0,0 41 0,-3-51-291,1 268-277,-1-279 59,0 0-1,0 0 0,0 0 1,0 0-1,0 0 0,0 0 1,0 0-1,0 0 0,0 0 1,1-1-1,-1 1 0,0 0 1,0 0-1,0 0 0,0 0 1,0 0-1,0 0 0,0 0 1,0 0-1,0 0 0,1 0 1,-1 0-1,0 0 0,0 0 1,0 0-1,0 0 0,0 0 1,0 0-1,0 0 0,0 0 1,0 1-1,0-1 0,0 0 1,1 0-1,-1 0 0,0 0 1,0 0-1,0 0 0,0 0 1,0 0-1,0 0 0,0 0 1,0 0-1,0 0 0,0 0 1,0 0-1,0 1 0,0-1 1,0 0-1,0 0 1,0 0-1,0 0 0,0 0 1,0 0-1,0 0 0,0 0 1,0 0-1,0 0 0,0 1 1,0-1-1,0 0 0,3-2-214,0 0 0,0-1 0,0 1-1,-1-1 1,1 1 0,-1-1 0,1 0-1,-1 0 1,0 0 0,0 0 0,-1 0 0,1-1-1,-1 1 1,1 0 0,-1-1 0,0 1 0,1-7-1,4-8-548,55-208-5283,-20-6 3786,12-49 5720,-48 260-2764,0-4 870,16-38 1925,-20 68-3015,-2 15-285,-1-2 35,-2 0 1,0 0 0,-2 0 0,-12 29 0,-41 73 7,24-53-211,14-24-118,3-8-942,1 1-1,-17 54 1,35-84-3516,6-14 3130,16-25 1252,-20 28-217,36-52 1002,2 2 0,91-93 0,-101 118 602,1 2 1,2 0-1,0 3 0,2 0 1,72-35-1,-97 55-981,1 0-1,0 1 0,0 0 1,0 1-1,1 0 1,-1 1-1,1 0 1,15 0-1,-19 5-2476,-12 2-317,-17 4-881,-15-1 903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3977,'0'0'4777,"0"248"-3393,13-170-464,0-4-552,-5-7-368,5-14-232,-9-35-1360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6793,'0'0'4489,"39"-24"-3511,125-76-491,-144 89-661,-2-1 0,1-1 1,32-30-1,-45 37-35,0 1-302,0-1 1,-1 0 0,0 0 0,7-12 0,-10 16 177,-1-1 0,0 0 0,1 0 0,-1 1-1,-1-1 1,1 0 0,0 0 0,0 0 0,-1 0 0,0 0 0,0 0 0,0 0 0,0 0-1,0 0 1,-1-5 0,0 8 308,0-1 1,1 0-1,-1 0 0,0 1 0,0-1 0,0 0 0,0 1 0,1-1 1,-1 1-1,0-1 0,0 1 0,0-1 0,0 1 0,-1 0 1,1 0-1,0-1 0,0 1 0,0 0 0,0 0 0,0 0 1,0 0-1,0 0 0,0 0 0,0 0 0,0 1 0,-2-1 1,-3 1 37,4-1 7,-5-1 166,1 1-1,-1 0 0,1 1 1,-1 0-1,1 0 1,-1 0-1,-6 3 1,11-3-92,-1 0 0,1 1 1,0 0-1,0-1 0,0 1 1,0 0-1,0 0 0,0 0 1,0 0-1,0 0 0,1 1 1,-1-1-1,1 1 0,0-1 1,0 1-1,0-1 0,0 1 0,0-1 1,0 1-1,0 3 0,-4 22 741,2 0-1,0 1 0,2-1 1,3 36-1,-1-6 66,10 74 344,-1-4-967,-10-40-903,0-86 497,0 0 1,0 0-1,0 0 0,-1 0 0,1 0 0,-1 0 1,1 0-1,-1-1 0,1 1 0,-1 0 1,0 0-1,0-1 0,0 1 0,0 0 0,-2 1 1,2-2 10,0-1 0,0 1 1,0-1-1,0 1 0,0-1 0,0 1 1,0-1-1,0 0 0,0 0 1,0 1-1,0-1 0,0 0 1,0 0-1,0 0 0,0 0 0,0 0 1,0 0-1,0-1 0,0 1 1,-1 0-1,1 0 0,0-1 1,0 1-1,0-1 0,0 1 0,1-1 1,-1 1-1,0-1 0,0 0 1,0 1-1,0-1 0,0 0 0,1 0 1,-2-1-1,-12-14-1042,0 0 0,1-1 0,1 0 0,-18-35 0,-9-22 392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1:5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36 275 968,'-32'-121'671,"29"114"2974,3 15-2385,0-6-1194,0 0-1,1 0 1,-1-1 0,1 1-1,0 0 1,-1 0-1,1 0 1,0 0 0,0-1-1,0 1 1,0 0 0,0-1-1,2 3 1,2-1-17,0-1 1,0 1-1,0-1 1,0 0-1,0 0 1,0 0-1,1 0 1,-1-1-1,1 0 1,-1-1-1,1 1 1,-1-1-1,7 0 1,-3 0-229,-1-1 1,0 1 0,1-2 0,-1 1 0,0-1 0,1 0-1,-1-1 1,11-5 0,-7 0-555,0-1-1,0-1 1,-1 1-1,0-2 0,-1 0 1,16-20-1,-15 17 506,0 0-1,1 1 1,1 1-1,21-17 1,-32 27 278,0 1 0,0 0 0,0 0 0,0-1 0,0 1 0,0 0 0,0 1 0,0-1 0,1 0 0,-1 1 0,0-1 0,5 1 0,-7 0 36,1 0 1,0 0-1,0 0 1,-1 0-1,1 1 1,0-1-1,0 0 1,-1 1 0,1-1-1,0 0 1,-1 1-1,1-1 1,-1 1-1,1-1 1,0 1-1,-1 0 1,1-1 0,-1 1-1,1-1 1,-1 1-1,0 0 1,1-1-1,-1 1 1,1 1-1,0 5 429,1 1 1,-1-1-1,-1 0 0,1 0 0,-1 1 0,-1 9 0,0-9-534,0 8 469,-1-1 1,-1 1-1,0-1 1,-1 0-1,-7 16 1,-35 74 967,20-50-1101,-144 293 10,170-348-360,-1 1 0,1-1 1,0 0-1,0 0 0,-1 1 1,1-1-1,0 0 0,0 1 1,0-1-1,0 0 0,-1 1 1,1-1-1,0 1 0,0-1 1,0 0-1,0 1 0,0-1 1,0 0-1,0 1 0,0-1 1,0 1-1,0-1 0,0 0 1,0 1-1,0-1 0,0 0 1,1 1-1,-1-1 0,0 1 1,11-2-233,16-14 349,-26 14-118,27-17 82,43-23 528,-64 38-458,1 0-1,0 0 1,0 1-1,0 0 1,0 0-1,0 1 1,16-1-1,-23 2-109,0 1 0,1-1-1,-1 0 1,0 1 0,0-1 0,0 1-1,0 0 1,0-1 0,0 1 0,0 0-1,0 0 1,0-1 0,-1 1 0,1 0-1,0 0 1,0 0 0,-1 0 0,1 0-1,-1 0 1,1 0 0,-1 0 0,1 0-1,-1 1 1,0-1 0,1 0 0,-1 0-1,0 0 1,0 0 0,0 1 0,0 1-1,2 46-88,-2-39 32,0 27-355,-2-1 0,-1 0 0,-8 39 1,6-57 528,1 1 1,1 0 0,1 0-1,1 0 1,0 0 0,4 33 0,-3-52-108,1 1 1,0-1-1,-1 1 1,1 0 0,-1-1-1,1 1 1,0-1-1,-1 1 1,1-1-1,0 0 1,0 1-1,-1-1 1,1 0 0,0 0-1,0 1 1,-1-1-1,1 0 1,0 0-1,0 0 1,0 0 0,0 0-1,-1 0 1,1 0-1,0 0 1,0 0-1,0-1 1,1 1-1,2 0 72,0-1-60,0 0-1,1 0 0,-1 0 0,0-1 1,0 1-1,0-1 0,0 0 1,0 0-1,0 0 0,-1-1 1,1 1-1,-1-1 0,0 0 1,1 0-1,-1 0 0,0 0 1,4-6-1,8-12-110,24-41 0,-24 36-6,0 6 22,-15 19 73,1 1 0,-1 0 1,0 0-1,0 0 0,0 0 0,0 0 0,0-1 1,0 1-1,0 0 0,0 0 0,1 0 0,-1 0 1,0 0-1,0 0 0,0 0 0,0 0 0,0-1 1,1 1-1,-1 0 0,0 0 0,0 0 0,0 0 1,0 0-1,1 0 0,-1 0 0,0 0 0,0 0 1,0 0-1,0 0 0,1 0 0,-1 0 0,0 0 1,0 0-1,0 0 0,0 0 0,1 1 0,-1-1 1,0 0-1,0 0 0,0 0 0,0 0 0,0 0 1,1 0-1,-1 0 0,0 0 0,0 1 0,0-1 1,0 0-1,1 35 1350,-3-16-937,1 7 32,-2-1 0,-1 1 0,-1-1 0,-12 35-1,12-47-436,0-1-1,0 1 0,-1-1 0,-1 0 0,0 0 1,0-1-1,-1 0 0,-1 0 0,0-1 0,-11 10 1,5-7 169,-1-1 0,-1 0 0,0-2 0,0 0 0,-1-1 0,-26 10 0,31-15 428,-1 0 0,0 0 0,0-2 0,0 0 1,-25 1-1,38-3-577,0 0 1,0 0-1,0 0 0,-1 0 1,1 0-1,0-1 1,0 1-1,0 0 0,0-1 1,0 1-1,1 0 0,-1-1 1,0 1-1,0-1 1,0 1-1,0-1 0,0 0 1,1 1-1,-1-1 0,0 0 1,0 0-1,1 1 1,-1-1-1,1 0 0,-1 0 1,1 0-1,-1 0 0,1 0 1,-1 0-1,0-2 1,-1-33-15,2 25-12,1-2-73,1 0 0,0 0 0,0 0 0,1 0-1,1 1 1,0-1 0,1 1 0,9-18 0,62-95-1143,-49 86 648,64-97-1369,-23 37-1176,80-156-1,-134 222 2812,15-52 0,7-19-179,-31 93 404,1 0 1,0 0-1,0 0 1,1 1 0,1 0-1,15-16 1,-22 25 93,0 0-1,0 0 1,0 0 0,0 0 0,0 1 0,0-1 0,0 0 0,0 1 0,0-1 0,0 1 0,0-1 0,0 1-1,3-1 1,-4 1 14,1 0-1,-1 0 0,1 0 1,-1 0-1,0 0 0,1 0 1,-1 1-1,0-1 0,1 0 1,-1 0-1,0 0 0,1 1 1,-1-1-1,0 0 0,1 0 1,-1 1-1,0-1 0,0 0 1,1 0-1,-1 1 0,0-1 1,0 0-1,0 1 0,0-1 1,1 1-1,-1-1 0,0 0 0,0 1 1,2 38 2363,-3-25-2227,0 39 1220,-1-21-859,2 0 0,5 36 0,-4-61-519,1-1-1,0 0 1,0 1-1,0-1 0,1 0 1,0-1-1,0 1 1,0 0-1,1-1 0,-1 0 1,10 10-1,3 0-3,0 0 0,24 15-1,-23-17-22,0 0-1,24 25 1,-37-34 9,0 1 1,0 0 0,0 1-1,-1-1 1,0 1-1,0-1 1,0 1 0,-1 0-1,1 0 1,-1 0-1,-1 0 1,2 13 0,0-5-3,-2 0 1,0 0 0,-1 0 0,0 0 0,-1 0-1,-1 0 1,0 0 0,-1 0 0,0-1 0,-1 1-1,-1-1 1,-12 25 0,7-21-305,-1 0 0,-1-1 1,-1 0-1,-19 19 0,26-30 0,1 0 0,-1-1 0,0 1-1,0-1 1,0-1 0,0 1 0,-1-1 0,0 0-1,1-1 1,-1 1 0,0-1 0,0-1 0,-1 1 0,1-1-1,-10 0 1,13-1 61,-1-1 0,1 0 1,0 0-1,-1 0 0,1-1 0,0 1 0,0-1 0,0 0 0,0 0 1,1 0-1,-1 0 0,0-1 0,1 0 0,0 0 0,-1 0 0,1 0 0,0 0 1,1-1-1,-1 1 0,0-1 0,1 1 0,0-1 0,-2-4 0,-6-13-73,1 0 0,1 0 0,-6-25 0,11 34 235,1 9 126,-7-37 43,9 39-16,0 0 1,-1 0-1,1 1 1,0-1-1,0 0 1,0 0-1,0 0 1,0 1 0,0-1-1,0 0 1,0 0-1,0 0 1,0 0-1,0 1 1,0-1 0,1 0-1,-1 0 1,0 1-1,1-1 1,-1 0-1,0 0 1,1 1-1,-1-1 1,1 0 0,-1 1-1,1-1 1,-1 1-1,1-1 1,0 0-1,-1 1 1,1-1-1,0 1 1,-1 0 0,1-1-1,0 1 1,0 0-1,-1-1 1,1 1-1,1 0 1,3 0 126,125 1 3034,-75 1-2856,91 16 0,-19 3-2785,-1-9-3496,-53-10 2802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672 0 2320,'0'0'15140,"-168"259"-14180,92-160-648,-3 4-312,-5 3 0,0-3-1016,13-11-1281,20-25-751,13-60-1481,17-7-16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1416,'0'0'8058,"227"-39"-8058,-227 78-400,0 0-2521</inkml:trace>
  <inkml:trace contextRef="#ctx0" brushRef="#br0" timeOffset="1">67 564 2537,'0'0'10186,"240"-216"-12563,-207 180-575,-29 11-705,-4 8 176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46 277 1696,'0'0'6222,"-8"30"-5027,-23 90 48,25-93-653,7-23-51,2-5-449,0 1 1,1 0-1,-1-1 0,0 1 1,0-1-1,0 0 0,0 0 0,0 0 1,-1-1-1,1 1 0,0-1 1,0 1-1,-1-1 0,1 0 0,3-4 1,-1 1-62,0-1 0,0 0 0,-1 0 0,1 0 0,-1-1 0,4-9 0,1-6-534,-1-1 0,-1 0-1,6-30 1,-9 33-478,-1 0 0,-1 0 1,-1 0-1,-2-37 1,12 119 1674,2 0 1,2-1 0,4 0 0,2-2 0,33 67 0,-52-122-576,-1-1 1,1 0 0,-1 0 0,1 0-1,0 0 1,0 0 0,1 0-1,-1-1 1,0 1 0,1-1 0,0 1-1,-1-1 1,1 0 0,0 0 0,4 1-1,-6-2-56,0-1-1,0 0 0,0 0 1,1 0-1,-1 0 0,0 0 1,0 0-1,0 0 0,0 0 1,0 0-1,0-1 1,1 1-1,-1 0 0,0-1 1,0 1-1,0-1 0,0 1 1,1-2-1,2-1-4,-2 0 1,1 1-1,0-1 1,0 0-1,-1 0 1,1-1-1,2-5 1,12-22-111,-2-1 0,-1-1 0,16-56 1,-12 33-367,36-107-2794,-3 1-2462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5249,'0'0'6752,"16"-5"-6248,11-5-387,0-1-1,-1-1 0,0-1 1,32-22-1,-18 7-679,-2-2 0,0-2 0,-2-1 0,36-43 0,-71 74 474,1 1 0,-1-1 1,1 0-1,-1 0 1,0 1-1,0-1 1,0 0-1,0 0 1,0 0-1,0 0 0,-1-1 1,1 1-1,-1 0 1,1-4-1,-1 6 92,-1-1 0,0 1-1,0-1 1,1 1 0,-1-1 0,0 1-1,0-1 1,0 1 0,1 0-1,-1-1 1,0 1 0,0 0-1,0 0 1,0 0 0,0 0 0,0 0-1,1 0 1,-1 0 0,0 0-1,0 0 1,0 0 0,-1 1 0,1-1 9,-1 0 15,-1 0 0,1 1 0,-1-1 0,1 1 0,0 0 0,-1-1 0,1 1 0,0 0-1,0 1 1,0-1 0,-1 0 0,1 1 0,0-1 0,1 1 0,-1-1 0,0 1 0,0 0 0,1 0 0,-1 0 0,1 0 0,0 0 0,-1 0 0,1 0 0,0 0 0,0 1 0,0-1 0,1 0 0,-1 1 0,0-1-1,1 1 1,-1 2 0,-1 13 205,0-1 0,0 1 0,2 24 0,1-25 98,-1-4-159,-1 41 577,2 0 0,17 96 1,4-44-485,-3 1 0,5 169 0,-23-244-273,0-17 9,0 0 1,-2 1-1,0-1 0,-3 15 0,4-26-11,-1-1-1,0 0 0,0 0 1,0 0-1,0 0 0,-1 0 0,1 0 1,-1-1-1,1 1 0,-1 0 1,0-1-1,0 1 0,0-1 0,-1 0 1,1 1-1,-1-1 0,1 0 1,-1-1-1,1 1 0,-1 0 1,0-1-1,0 1 0,0-1 0,-4 1 1,1 0-185,-1-1 1,0 0-1,0 0 1,-1-1 0,1 0-1,0 0 1,0 0 0,0-1-1,0 0 1,0-1-1,0 0 1,0 0 0,1 0-1,-1-1 1,1 0-1,-1 0 1,1 0 0,0-1-1,0 0 1,1 0-1,-1-1 1,-7-7 0,-7-10-492,0 0 0,2-1 1,1-1-1,-15-25 1,25 37 739,0 0-1,1 0 1,0 0 0,1-1 0,0 0 0,1 0 0,0 0 0,-2-22 0,5 27 20,1-1 0,0 1-1,0-1 1,1 1 0,0-1 0,1 1 0,0 0 0,0-1-1,1 1 1,0 0 0,0 0 0,1 1 0,0-1 0,0 1-1,7-9 1,77-84 104,-15 21-359,129-177-3999,-127 144 783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1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4577,'0'0'3429,"0"32"-2394,0-13-854,9 219 1969,43 324 4317,12-5-4576,-53-486-1963,1 24-63,-9-30-2702,-10-88 434,-33-56-1656,-9-10-900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4585,'0'0'6175,"6"33"-4664,2 7-1155,-1-3-84,-1 1-1,-2 0 1,-1 50 0,-15 63-69,4-69-933,7-68 421,1-12-235,1-9-1481,12-46 1211,1 1 0,3 1 1,31-66-1,-3 4 191,-26 62 1089,43-85 1,-60 132-387,1 1-1,-1-1 0,1 1 1,0-1-1,0 1 1,0 0-1,0 0 0,1 0 1,-1 1-1,1-1 0,0 1 1,0 0-1,0 0 1,0 0-1,0 0 0,0 1 1,7-2-1,-7 3-28,-1-1 0,0 1-1,0 0 1,1 0 0,-1 0 0,0 0-1,0 0 1,1 1 0,-1 0 0,0-1-1,0 1 1,0 0 0,0 1 0,0-1 0,0 1-1,0-1 1,0 1 0,0 0 0,-1 0-1,1 0 1,-1 0 0,1 0 0,-1 1-1,3 3 1,1 3 128,0 2 1,0-1-1,-1 0 0,0 1 0,-1 0 0,0 0 0,-1 1 1,0-1-1,2 22 0,-1 10 464,-3 60 0,-2-58-488,2-33-261,-2-1-1,0 1 1,0-1 0,-1 1-1,-1-1 1,0 1 0,0-1-1,-1 0 1,-1-1 0,1 1-1,-2-1 1,0 0 0,-9 14 0,13-21-105,0-1 1,0 1-1,-1-1 1,1 1 0,-1-1-1,1 0 1,-1 0 0,1 0-1,-1 0 1,0-1 0,0 1-1,0-1 1,-5 2 0,0-1-613,1-1 0,0 0 0,0 0 0,-13-1 0,14 0 256,-21 0-2365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0 135 144,'0'0'5189,"36"1"-5022,109 8-237,-142-9 54,0 1-1,0-1 0,0 1 1,0-1-1,0 1 0,0 0 0,0 0 1,-1 0-1,1 1 0,0-1 0,-1 0 1,1 1-1,-1 0 0,1 0 1,2 3-1,-4-4-11,0 1 1,0-1 0,0 1-1,-1 0 1,1 0 0,-1-1-1,1 1 1,-1 0-1,0 0 1,1 0 0,-1 0-1,0 0 1,-1 3-1,1 3-103,1 2 135,0 0 1,-1 0-1,0 0 1,-1 0-1,0 0 0,-1-1 1,0 1-1,0 0 1,-1-1-1,0 0 1,-1 0-1,0 0 1,0 0-1,-1 0 1,0-1-1,-11 14 1,-17 15 703,22-26-124,1 0-1,0 0 0,1 1 0,-12 21 0,21-32-578,-1-1 0,1 0 0,0 0-1,0 0 1,0 0 0,0 0 0,0 1-1,0-1 1,0 0 0,0 0 0,0 0-1,0 0 1,0 0 0,0 1 0,0-1-1,0 0 1,0 0 0,0 0 0,0 0-1,0 1 1,0-1 0,0 0 0,0 0-1,0 0 1,0 0 0,0 1 0,0-1 0,0 0-1,0 0 1,0 0 0,0 0 0,0 0-1,0 1 1,1-1 0,-1 0 0,0 0-1,0 0 1,0 0 0,0 0 0,0 0-1,0 0 1,1 0 0,-1 1 0,0-1-1,0 0 1,0 0 0,0 0 0,1 0-1,-1 0 1,0 0 0,0 0 0,0 0-1,0 0 1,0 0 0,1 0 0,-1 0-1,0 0 1,0 0 0,0 0 0,0 0-1,1 0 1,-1 0 0,0-1 0,0 1-1,0 0 1,0 0 0,1 0 0,1 0 17,79 0-828,-79 0 784,-1 0-1,1 0 0,-1 1 1,1-1-1,-1 1 0,0-1 0,1 1 1,-1 0-1,0-1 0,0 1 1,1 0-1,-1 0 0,0 0 0,0 0 1,0 0-1,0 0 0,0 0 1,0 0-1,0 0 0,-1 0 0,1 0 1,0 1-1,0-1 0,-1 0 1,1 1-1,-1-1 0,0 0 1,1 1-1,-1-1 0,0 1 0,0-1 1,1 1-1,-1-1 0,-1 0 1,1 3-1,0 8 18,0 0 0,-1 0-1,-3 14 1,4-25 1,-4 16 22,0-1 1,-1 1 0,-1-1-1,-16 31 1,-42 58 1164,64-105-1165,0 0 0,0 0 1,0 0-1,0-1 0,0 1 0,0 0 0,0 0 1,0 0-1,0 0 0,0 0 0,0 0 1,0-1-1,0 1 0,0 0 0,0 0 1,0 0-1,0 0 0,0 0 0,0 0 1,-1-1-1,1 1 0,0 0 0,0 0 1,0 0-1,0 0 0,0 0 0,0 0 1,0 0-1,-1 0 0,1 0 0,0 0 1,0 0-1,0-1 0,0 1 0,0 0 1,0 0-1,-1 0 0,1 0 0,0 0 1,0 0-1,0 0 0,0 0 0,0 0 1,0 0-1,-1 0 0,1 0 0,0 0 1,0 1-1,0-1 0,0 0 0,-1 0 1,5-20 25,12-18-261,37-63 0,-5 12-888,-12 10-651,-5-2 0,-2-2 0,20-102 0,-18 49 1124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1064,'0'0'4772,"7"32"-3222,-3-12-1251,44 222 2766,-5 32-370,31 217-492,-40 4-5287,-36-551 106,-3 0 1,-18-87-1,-2 9-517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2264,'0'0'7583,"16"26"-7357,48 85-297,-61-105-3,0-1 0,-1 1 0,0 0 0,0 0-1,0 0 1,-1 0 0,1 0 0,-1 0 0,-1 1 0,1-1 0,-1 0 0,-2 11-1,1 5-280,1-11 239,-1 0-1,-1 1 1,0-1 0,0 0-1,-1 0 1,-1 0-1,0 0 1,0 0 0,-1-1-1,-8 14 1,11-21 123,1 0 0,0 1 0,0-1 0,0 1 0,0 0 0,0-1 0,1 1 0,0-1 0,0 1 0,0 0 0,0-1 0,0 1 0,1 0 0,0-1 0,0 1 0,0-1 0,0 1 0,0-1 0,1 1 0,-1-1 0,1 0 1,0 0-1,0 0 0,0 0 0,3 3 0,-3-2-6,0 0 0,0 0 0,-1 0 0,0 0 0,0 0 0,0 0 0,0 0 0,-1 0 0,1 1 0,-1-1 0,0 0 0,0 0 0,-2 8 0,1 5 7,-3 90 1335,4-113-1370,1 1-1,-1 0 0,1 0 1,0 0-1,0 0 0,1 0 1,0 0-1,-1 1 1,2-1-1,2-6 0,6-11-261,-2 3-2,11-27-2103,27-87 0,33-321-756,-80 451 3404,1 0-1,-1-1 1,1 1-1,0 0 0,0 0 1,0-1-1,0 1 1,1 0-1,-1 0 1,1 0-1,0 1 0,0-1 1,0 0-1,0 1 1,0-1-1,0 1 0,1-1 1,-1 1-1,1 0 1,0 0-1,0 1 1,0-1-1,0 0 0,0 1 1,3-2-1,4 1-24,1-1 0,-1 1 0,1 1-1,-1 0 1,21 1 0,-23 0-193,-6 0-29,-1 0-1,1 0 1,0 1-1,0-1 1,0 1-1,-1-1 1,1 1-1,0 0 1,0-1-1,-1 1 0,1 0 1,-1 0-1,1 0 1,-1 0-1,1 1 1,-1-1-1,0 0 1,1 1-1,-1-1 1,0 1-1,0-1 1,0 1-1,0-1 1,0 1-1,0 0 1,-1-1-1,1 1 1,-1 0-1,1 0 1,-1-1-1,1 1 1,-1 3-1,2 8 80,-1 0 0,0 0 0,-3 22 0,1-13 94,0 11 189,0-23-158,0-1-1,1 1 1,0 0-1,1 0 0,2 15 1,-1-21-154,0-1 1,1 0-1,-1 0 1,0-1 0,1 1-1,0 0 1,0-1-1,0 0 1,0 1-1,7 2 1,7 8 338,-7-4-198,-1 1-1,0-1 0,-1 2 0,10 14 0,-15-20-107,1 1 1,-2 0-1,1 0 0,-1 0 1,0 0-1,0 1 0,-1-1 1,1 0-1,-2 1 0,2 10 1,-2-11-69,0 8 6,-1 0-1,-2 22 1,1-31-82,1 0 0,0 0 0,-1 0 0,0 0 0,0 0-1,-1 0 1,1-1 0,-1 1 0,0-1 0,-5 5 0,-16 18-700,-1-1-1,-1-1 0,-30 22 1,44-38 539,-1 0 0,0-1 0,-1 0 0,0-1 0,0 0 0,0-1 0,-1-1 0,0 0 0,-22 3 0,35-7 172,0-1 0,0 1 1,0-1-1,0 0 0,0 0 0,-1 0 0,1 0 0,0 0 0,0 0 0,0 0 0,0-1 0,0 1 0,0-1 0,0 0 0,0 1 0,0-1 0,0 0 0,0 0 0,1 0 0,-1 0 1,0-1-1,0 1 0,1 0 0,-1-1 0,1 1 0,-1-1 0,1 0 0,0 1 0,0-1 0,-2-2 0,1-3-66,0 0 1,1-1-1,0 1 0,0 0 0,0-1 1,1 1-1,0-9 0,0 10 117,0 0 5,0-1 0,0 1 0,1-1 0,0 1 0,0 0 0,0-1 0,1 1 0,4-10 0,-5 14 65,1-1-1,-1 1 1,1 0 0,0 0-1,-1 0 1,1 0-1,0 0 1,0 1 0,0-1-1,0 0 1,1 1 0,-1 0-1,0-1 1,1 1-1,-1 0 1,1 0 0,-1 1-1,1-1 1,-1 0-1,1 1 1,0-1 0,-1 1-1,4 0 1,4-1 231,0 1 1,-1 0-1,1 0 0,-1 1 1,1 1-1,-1-1 0,0 1 1,1 1-1,-1 0 0,0 0 0,0 1 1,-1 0-1,1 0 0,-1 1 1,0 0-1,14 12 0,-12-9-187,-3-2-156,1 1-1,1-1 1,-1-1 0,1 1-1,12 4 1,-20-9-73,1-1 0,-1 1 0,1-1 1,0 1-1,-1-1 0,1 0 0,0 0 0,-1 1 0,1-1 0,0 0 1,-1-1-1,1 1 0,0 0 0,-1 0 0,1-1 0,0 1 0,-1-1 1,1 1-1,-1-1 0,1 0 0,-1 0 0,1 0 0,-1 0 0,1 0 1,-1 0-1,0 0 0,0 0 0,1 0 0,-1-1 0,0 1 1,0 0-1,0-1 0,0 1 0,-1-1 0,1 1 0,0-1 0,0-2 1,13-34-3002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0 728,'0'0'7674,"42"202"-7674,-38-166-464,5-15-1145,-9-53-4656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1 848,'0'0'11547,"84"237"-8467,-51-123 561,5 10-560,0 14-1073,-4 3-912,-9 1-664,-4-11-335,-9-14-97,-7-14-985,-5-1-2439,-38-24-5018,-4-28-3289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2248,'0'0'9362,"0"7"-8649,21-7-313,25 0-400,0 0-304,-17-4-4321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3721,'0'0'7737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56 113 1728,'0'0'16420,"-55"-3"-16420,55-1-2609,34-6-791,33-22-881,-4 0-696,-9 0 2424</inkml:trace>
  <inkml:trace contextRef="#ctx0" brushRef="#br0" timeOffset="1">660 92 6073,'0'0'5329,"218"18"-6281,-126-50-1456,-8-3-889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6665,'0'0'1633,"198"28"-9635</inkml:trace>
  <inkml:trace contextRef="#ctx0" brushRef="#br0" timeOffset="1">533 22 2040,'0'0'9498,"109"11"-9498,-88-11-1408,-8 0-3113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32 280 5305,'0'0'11959,"-6"-2"-9451,-19-5-583,25 7-1840,0 0 0,0 0 1,0 0-1,1 0 0,-1 0 0,0-1 1,0 1-1,0 0 0,0 0 1,1 0-1,-1 0 0,0-1 0,0 1 1,0 0-1,0 0 0,0 0 1,0-1-1,0 1 0,0 0 1,0 0-1,0 0 0,0-1 0,0 1 1,0 0-1,0 0 0,0 0 1,0-1-1,0 1 0,0 0 1,0 0-1,0-1 0,0 1 0,0 0 1,0 0-1,0 0 0,0-1 1,0 1-1,0 0 0,-1 0 0,1 0 1,0 0-1,0-1 0,0 1 1,0 0-1,0 0 0,-1 0 1,1 0-1,0 0 0,390-44 4154,-310 38-3815,846-57 1428,-720 55-1744,-205 7-155,-1 1 0,1 0 0,0 0 0,-1-1 0,1 1 0,0 0 0,-1-1 0,1 1 0,0 0 0,-1-1 0,1 1 0,-1-1 0,1 1 0,-1-1 0,1 1 0,-1-1 0,0 1 0,1-1 0,-1 0 0,1 1 0,-1-1 0,0 0 0,0 1 0,1-1 1,-1 0-1,0 1 0,0-1 0,0 0 0,0 0 0,0 1 0,0-2 0,0 0-298,0 0 1,0 0-1,0 1 1,0-1-1,-1 0 0,1 0 1,-1 0-1,1 0 1,-1 1-1,0-1 1,1 0-1,-1 0 1,-2-2-1,-10-10-3989,-1 1 0,-30-24-1,0 5-3593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1008,'0'0'5795,"21"-19"-5739,65-53-62,-63 60-25,-12 14-19,-10-1 42,0 0-1,-1 0 1,1 0 0,-1 0-1,1 0 1,-1 0-1,0 1 1,1-1 0,-1 0-1,0 0 1,0 0-1,0 0 1,0 1 0,0-1-1,0 2 1,0 1-33,1 9-26,0-1 0,-1 1 0,-2 17-1,1-26 286,0 0-1,0-1 1,0 1 0,0 0-1,-1 0 1,1-1-1,-1 1 1,0-1-1,0 1 1,0-1-1,0 0 1,-1 0-1,0 0 1,-5 5-1,53-44-2916,-7-1-1680</inkml:trace>
  <inkml:trace contextRef="#ctx0" brushRef="#br0" timeOffset="1">567 138 4969,'0'0'3441,"231"-57"-3441,-172 40-488,-1 3-408,-16-8-145,-12 8-1463,-13 0-521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0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1976,'0'0'13366,"38"13"-10596,129 41-462,-123-41-1123,0-3 0,76 8-1,-29-5-203,-87-12-934,0-1 0,0 1 0,0 0 0,0 0 0,0 0 0,0 0 1,-1 1-1,1 0 0,-1 0 0,1 0 0,-1 0 0,1 0 0,5 6 0,-8-6-36,1 1 0,-1 0-1,0-1 1,0 1-1,0 0 1,0 0-1,-1 0 1,1 0-1,-1 0 1,1-1 0,-1 1-1,0 0 1,0 0-1,-1 0 1,1 0-1,-1 0 1,1 0-1,-1 0 1,-2 4 0,-2 7 19,-1 0 1,-1 0 0,0-1 0,-1 0-1,0-1 1,-1 0 0,0 0 0,-13 11-1,17-16-24,-171 181-330,52-70-2911,85-85-1590,37-32 4210,0 0 0,0 0 0,0 0 1,0-1-1,-1 1 0,1-1 0,0 1 0,0-1 1,0 0-1,0 0 0,-3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0 280,'0'0'304,"-42"4"-256,38-1-48,4 1 16,-4-1-16,0-3-224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67 208,'-10'-6'103,"-18"-11"-23,27 17-67,1-1 1,-1 1-1,1-1 1,-1 1-1,1-1 1,-1 1-1,1-1 1,-1 1-1,1-1 1,0 1 0,-1-1-1,1 1 1,0-1-1,-1 0 1,1 1-1,0-1 1,0 0-1,0 1 1,-1-1-1,1 0 1,0 0-1,0 1 1,0-1-1,0 0 1,0 1-1,0-1 1,1 0-1,-1 1 1,0-1 0,0 0-1,0 1 1,1-1-1,-1 0 1,1 0-1,3-6 989,9-8 2904,-12 15-3848,0 1 1,0-1-1,-1 0 1,1 0-1,0 0 1,0 0-1,0 1 1,0-1 0,-1 0-1,1 1 1,0-1-1,0 1 1,-1-1-1,1 1 1,0-1-1,-1 1 1,1 0-1,0-1 1,-1 1-1,1 0 1,-1-1-1,1 1 1,-1 0-1,1 0 1,0 1 0,10 17 315,0 1 0,-1 0 0,-1 1 0,-1 0 0,-1 0 0,9 44 0,-6-9 438,3 91 0,-12 49 421,3 47-291,-1-224-875,0-16-52,-1-8-5,3-11 2,-1-1 0,0 1-1,2-35 1,1 0-80,-2 23 34,43-217-1106,-36 197 815,2 1 0,2 0 0,23-46 0,-34 83 281,1 0 1,0 0-1,0 1 1,1 0-1,14-15 1,-19 22 44,0 0 0,-1 0 0,2 0 0,-1 1 0,0-1 1,0 1-1,0-1 0,1 1 0,-1-1 0,1 1 0,-1 0 0,1 0 0,-1 1 0,1-1 0,0 0 1,-1 1-1,1 0 0,0-1 0,-1 1 0,1 0 0,0 0 0,0 1 0,-1-1 0,1 1 0,0-1 1,-1 1-1,1 0 0,-1 0 0,1 0 0,2 1 0,-2 1 24,1 0 1,-1 0-1,0 0 0,0 0 1,-1 0-1,1 0 0,-1 1 1,0-1-1,0 1 0,0 0 1,0-1-1,0 1 0,1 6 1,14 62 467,-12-44-299,23 124 615,-18-84-515,36 123 0,-45-187-340,0-1 0,1 1-1,-1-1 1,1 0-1,0 0 1,0 1 0,0-1-1,0 0 1,1-1 0,-1 1-1,5 4 1,-6-7-29,-1 1 1,1-1-1,0 1 0,0-1 1,0 0-1,0 1 0,-1-1 1,1 0-1,0 0 0,0 1 1,0-1-1,0 0 0,0 0 1,0 0-1,0 0 0,0 0 1,0 0-1,-1 0 0,3-1 1,-1 0-95,-1 0 1,1 0-1,0 0 1,-1 0-1,1 0 1,-1 0-1,1-1 1,-1 1-1,1-1 0,-1 1 1,0-1-1,0 1 1,1-3-1,2-2-411,-1 0 1,0 0-1,0 0 0,3-13 0,5-39-2695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 3961,'0'0'7660,"-30"42"-5718,-96 141-271,74-105-1482,3 1 0,4 3 0,-51 127 0,87-188-750,-28 72-1426,33-81 541,0 1-1,1 0 1,0-1-1,1 1 1,0 15 0,3-38 870,0 0 0,0 1 0,1-1 0,0 0 1,1 1-1,0 0 0,6-12 0,37-66 695,-34 67-368,-7 11 244,4-7 45,0 0-1,0 1 1,2 0 0,0 1 0,1 0-1,13-13 1,-9 13 543,134-111 3933,-128 109-3762,1 1 1,0 1-1,0 2 0,2 0 0,28-10 1,-43 20-612,-1 0 1,0 0-1,1 0 1,-1 1-1,1 1 1,-1 0 0,13 1-1,-20-1-187,-1 0 0,0 0 0,1 1 0,-1-1 0,0 0 0,0 1 0,1-1 0,-1 1-1,0-1 1,0 1 0,0-1 0,1 1 0,-1 0 0,0 0 0,0-1 0,0 1 0,0 0 0,0 0 0,-1 0 0,1 0 0,0 0 0,1 2 0,2 19-3527,-4-11 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1 960,'0'0'7274,"-21"216"-5874,21-146-72,0 1-439,0 0-545,4-4-248,4-3-96,5-11-272,-9-17-929,-4-54-6520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2689,'0'0'8857,"218"-99"-8857,-184 84-720,-13 5-1056,-21-1-1481,0 4-1392</inkml:trace>
  <inkml:trace contextRef="#ctx0" brushRef="#br0" timeOffset="1">135 0 928,'0'0'0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22 536,'0'0'8542,"1"3"-7398,0-2-1022,0 1 0,0-1 0,0 0 0,0 0 0,0 0 0,1 0 0,-1 0 0,0 0 0,1 0 0,-1 0 0,0 0 0,1-1 0,-1 1 0,1-1 0,0 1 0,-1-1 0,1 1 0,-1-1 0,1 0 0,0 0 0,-1 0 0,1 0 0,2 0 0,57 0-614,-36-1 1245,-7 0-423,1-2 1,0 1 0,35-12-1,-36 9-439,0 1 0,1 0 0,36-2-1,-55 6 50,1 0-1,-1 0 1,1 0-1,-1 0 1,0 0-1,1 0 1,-1 0-1,1 1 1,-1-1-1,1 0 0,-1 0 1,0 0-1,1 1 1,-1-1-1,0 0 1,1 0-1,-1 1 1,0-1-1,1 0 1,-1 1-1,0-1 1,0 0-1,1 1 0,-1-1 1,0 1-1,0-1 1,0 0-1,0 1 1,1-1-1,-1 1 1,0-1-1,0 1 1,0-1-1,0 0 1,0 1-1,-1 18-1351,0-16 908,-6 29-3264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0 585 2649,'0'0'9934,"31"-39"-8915,6-7-818,155-183 371,12-11-396,-197 231-230,-6 8 19,0-1 1,0 0-1,1 1 0,-1-1 0,1 0 0,-1 1 0,1 0 1,-1-1-1,1 1 0,0 0 0,0 0 0,0 0 1,-1 0-1,5-1 0,-6 2 12,1 0 0,-1 0 0,0 0 0,1 0-1,-1 0 1,0 1 0,0-1 0,1 0 0,-1 0 0,0 0 0,0 0 0,1 1 0,-1-1 0,0 0-1,0 0 1,0 1 0,1-1 0,-1 0 0,0 0 0,0 1 0,0-1 0,0 0 0,0 1-1,0-1 1,1 0 0,-1 0 0,0 1 0,0-1 0,0 0 0,0 1 0,0-1 0,0 0 0,0 1-1,0-1 1,-1 1 0,2 17-69,-1-13-10,0 20-2,1 19-48,-2 1 0,-2-1-1,-1 0 1,-15 61 0,-24 35-26,-80 178 0,102-278 538,20-62 341,2 6-679,0 1-1,1-1 1,1 1-1,1 0 1,9-26-1,38-77-556,-38 91 324,-7 13 89,2-5-89,1 0 1,1 0 0,0 1 0,1 0 0,1 1-1,17-19 1,-27 34 203,1 0 0,-1 0-1,1 0 1,-1 0-1,1 0 1,0 1 0,0-1-1,0 1 1,0 0 0,0 0-1,0 0 1,0 0-1,0 0 1,6 0 0,-7 1 17,0 0 1,0 0-1,0 1 1,-1-1-1,1 0 0,0 1 1,0-1-1,0 1 1,0 0-1,-1 0 1,1-1-1,0 1 1,-1 0-1,1 0 0,0 1 1,-1-1-1,1 0 1,-1 1-1,0-1 1,0 0-1,1 1 1,-1-1-1,0 1 1,1 3-1,7 14 442,10 36 0,-14-40-205,0 1-1,1-1 0,1 0 0,14 25 0,-20-39-235,-1 0 0,1 1 0,0-1 0,0 0 0,0 0 0,0 1 0,1-1 0,-1 0 0,0 0 0,0 0 0,1 0 0,-1-1 0,1 1 0,-1 0 0,1 0 0,-1-1 0,1 1 0,-1-1 0,4 1 0,-4-1-12,1 0 1,-1-1 0,1 1 0,-1 0 0,0-1 0,1 1 0,-1-1-1,0 0 1,0 1 0,1-1 0,-1 0 0,0 0 0,0 0 0,0 0-1,0 0 1,0 0 0,0 0 0,1-1 0,3-5-141,-1 1 0,0-1-1,-1 0 1,1-1 0,-1 1 0,-1-1 0,3-10 0,5-36-3026,2-68 1,-7 34-2165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3505,'0'0'9423,"34"-11"-9164,107-38-162,-124 42-112,-1 0 0,31-19 0,-43 23-70,0 0 0,0 1 0,1-1 0,-1 1 0,0 0 0,1 0 0,-1 1 0,1-1 0,0 1 0,0 0 1,-1 0-1,11 0 0,-14 1 64,0 1 1,0-1 0,0 0-1,0 0 1,0 1 0,0-1-1,0 1 1,-1-1 0,1 1 0,0-1-1,0 1 1,0-1 0,0 1-1,-1 0 1,1 0 0,0-1-1,-1 1 1,1 0 0,-1 0 0,1 0-1,0 0 1,-1-1 0,0 1-1,1 0 1,-1 0 0,0 0-1,1 0 1,-1 0 0,0 0-1,0 0 1,0 2 0,2 40-9,-2-33-2,0 15 28,0 0 0,-1 0 0,-1 0 0,-2 0 0,0-1 0,-16 48 0,-2-16 19,-2-1 0,-3-2 0,-2-1 0,-59 82 0,66-113 21,10-15 159,12-6-183,-1 0 0,1 0 0,0 0 0,0 0 0,-1 0 0,1 0 0,0 0 0,0 0 0,-1 0 0,1 0 0,0 0 0,0-1 0,0 1 0,-1 0 0,1 0 0,0 0 0,0 0 0,0 0 0,-1-1 0,1 1-1,0 0 1,0 0 0,0 0 0,0-1 0,0 1 0,0 0 0,-1 0 0,1-1 0,0 1 0,0 0 0,0 0 0,0 0 0,0-1 0,0 1 0,0 0 0,0 0 0,0-1 0,0 1 0,0 0 0,0 0 0,0-1 0,0 1 0,0-10-19,0 1 0,0-1 0,1 1 0,0-1 0,1 1 0,0-1 0,0 1 0,1 0 0,0 0 0,1 0 0,0 0 0,0 1 0,1-1 0,0 1 0,10-12 0,-6 9-2,1 0 0,1 1 0,0 0 0,1 1 0,17-12 0,-22 17-1,0 0 1,1 0 0,0 1 0,0 0-1,0 1 1,0 0 0,0 0 0,1 0-1,-1 1 1,14 0 0,-21 1 7,0 1 1,-1-1-1,1 1 0,0-1 0,-1 1 1,1-1-1,0 1 0,-1-1 1,1 1-1,0 0 0,-1-1 1,1 1-1,-1 0 0,0 0 0,1-1 1,-1 1-1,1 0 0,-1 0 1,0 0-1,0-1 0,1 1 1,-1 0-1,0 0 0,0 0 0,0 0 1,0 0-1,0-1 0,0 1 1,0 0-1,0 0 0,-1 0 1,1 0-1,0 0 0,-1 1 1,1 5-11,0 7-7,1-1-1,-2 0 0,0 1 1,-1-1-1,0 0 0,-1 0 1,0 0-1,-1 0 0,0 0 1,-7 12-1,10-23 15,-69 123-140,58-107 158,0-1 1,0 0-1,-2-1 0,-27 25 1,40-39 129,1-8-126,1 1 0,0 0 0,0 0 1,0 1-1,1-1 0,-1 0 0,1 0 1,0 1-1,1-1 0,3-5 0,34-44-72,-25 36 17,-2 0-106,31-36-577,-40 50 643,0 0 0,0 0 0,0 0 0,0 1-1,1-1 1,0 1 0,0 0 0,0 1-1,6-3 1,-10 4 64,-1 1-1,1 1 1,-1-1-1,1 0 1,0 0 0,-1 0-1,1 0 1,0 0-1,-1 0 1,1 1-1,-1-1 1,1 0-1,-1 1 1,1-1-1,0 0 1,-1 1 0,1-1-1,-1 1 1,0-1-1,1 0 1,-1 1-1,1-1 1,-1 1-1,0-1 1,1 1 0,-1 0-1,0-1 1,0 1-1,1-1 1,-1 1-1,0 0 1,0-1-1,0 1 1,0-1-1,0 1 1,0 0 0,0-1-1,0 1 1,0 0-1,0-1 1,0 1-1,0 0 1,-1 39 27,0-32-61,0 7 36,-1 1 0,-1-1-1,0 0 1,-1-1 0,-11 26-1,-39 70 59,21-44 294,53-100-255,3 1 0,0 2 0,56-58-1,-67 80-394,-7 15 92,-5 26 78,-1-22 189,0 9 57,-2-1-1,0 1 1,-1-1-1,-1 0 0,-11 27 1,-47 88 1052,10-25 336,48-93-1148,7-14-135,7-10-96,22-33-179,38-68 1,-41 62-441,55-71 0,-82 118 481,0-1 0,0 1-1,0-1 1,0 1 0,0 0-1,0 0 1,0 0 0,1-1 0,-1 1-1,0 0 1,1 0 0,-1 1 0,1-1-1,-1 0 1,1 0 0,-1 1 0,1-1-1,-1 1 1,1-1 0,0 1 0,-1 0-1,1 0 1,0 0 0,0-1 0,-1 2-1,1-1 1,0 0 0,3 1 0,-1 1 53,0 1 1,0-1-1,0 1 1,-1 0 0,1 1-1,0-1 1,-1 1 0,4 4-1,-5-5-226,0 0 0,0-1-1,0 1 1,1 0 0,-1-1 0,1 0-1,-1 1 1,1-1 0,0 0-1,0-1 1,0 1 0,0 0-1,0-1 1,0 0 0,1 1 0,3 0-1,-18-20-8227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2561,'0'0'4582,"5"33"-2994,17 109-106,-12-94-549,20 57 1,-22-83-838,-1 1 0,-2 0-1,0 1 1,3 40 0,-7 49-684,-1-113 532,0 1 1,0-1 0,0 1 0,0-1 0,0 1 0,-1-1-1,1 1 1,0-1 0,0 1 0,0 0 0,0-1 0,-1 1-1,1-1 1,0 1 0,-1-1 0,1 0 0,0 1 0,-1-1-1,1 1 1,0-1 0,-1 0 0,1 1 0,-1-1 0,1 0-1,-1 1 1,1-1 0,-1 0 0,1 1 0,-1-1 0,-21-1-1379,18 0 1135,-1 0-1,1-1 1,0 1 0,0-1-1,0-1 1,0 1 0,0 0-1,-5-5 1,-16-20-1790,-25-34-1,-19-22 484,59 73 1665,0 1 0,0-1 0,-1 2 0,-1-1 0,-16-9 0,25 16 69,0 0 0,-1 1 0,1-1 0,0 1 0,-1-1 0,1 1 0,-1 0 0,1 0 0,-1 1 0,1-1 0,-1 1 0,0-1 0,1 1 0,-1 0 0,0 1 0,1-1 0,-1 1 0,0-1 0,1 1 0,-1 0 0,1 0 0,0 1 0,-1-1 0,1 1 0,0 0-1,0-1 1,0 1 0,0 1 0,0-1 0,0 0 0,0 1 0,1 0 0,-1-1 0,1 1 0,0 0 0,0 0 0,0 0 0,0 0 0,-1 5 0,-6 11-93,1-1 0,1 1 0,1 1 0,1 0 0,1-1 0,-3 29 0,8-60-868,1 1 1,0-1-1,1 1 0,0 0 0,7-16 0,11-32-291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8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1760,'0'0'6106,"-8"30"-4433,0 1-1199,-2 1 71,3 1 0,0 0 1,2 0-1,0 42 0,3 16 658,-10 219 935,6-240-2164,-4 0-1,-24 91 1,30-145-112,-15 47-439,17-59 468,0-1 0,1 1 0,-1 0 0,0 0 0,-1-1 0,1 1 0,-1-1 0,1 0 0,-1 0 1,0 0-1,0 0 0,-4 2 0,7-4 70,0-1 1,-1 0-1,1 0 0,0 1 1,-1-1-1,1 0 1,-1 0-1,1 0 1,0 1-1,-1-1 1,1 0-1,-1 0 1,1 0-1,0 0 0,-1 0 1,1 0-1,-1 0 1,1 0-1,-1 0 1,1 0-1,0 0 1,-1 0-1,1 0 1,-1 0-1,1 0 0,-1-1 1,1 1-1,0 0 1,-1 0-1,1 0 1,0-1-1,-1 1 1,-8-25-1860,-2-56-1094,2-9 5</inkml:trace>
  <inkml:trace contextRef="#ctx0" brushRef="#br0" timeOffset="1">127 546 2152,'0'0'3833,"-84"180"-3465,63-141-200,8-14-168,5-11-744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1008,'0'0'7930,"214"3"-7930,-197-3-88,-13 0-2921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9 2032,'0'0'14102,"-3"-3"-12616,2 2-1437,0 1-1,0-1 1,1 1 0,-1-1 0,0 1 0,0 0 0,1-1-1,-1 1 1,0 0 0,0-1 0,0 1 0,0 0-1,0 0 1,1 0 0,-1 0 0,0 0 0,0 0 0,0 0-1,0 0 1,0 0 0,0 0 0,0 1 0,-1-1 0,-21 17 558,12-4-494,-1 2 1,-9 16-1,7-10-12,-129 165 198,-67 98-3516,205-276 2477,4-7 414,0 1 0,0-1-1,0 1 1,0 0 0,0-1-1,0 1 1,1 0-1,-1-1 1,0 1 0,1 0-1,0 0 1,-1 0 0,1 2-1,12-7-4390,28-23 3483,-33 20 1275,1 0 1,0 1-1,1 0 0,-1 0 0,1 1 1,0 0-1,0 0 0,0 1 1,0 0-1,1 1 0,11-2 0,-18 4 122,1-1 0,0 1 0,-1 0 0,1 0 0,-1 0 0,1 1-1,-1-1 1,1 1 0,-1 0 0,1 0 0,-1 0 0,1 1 0,-1-1 0,0 1-1,5 3 1,-5-3-30,-1 2 0,1-1-1,-1 0 1,1 1 0,-1-1-1,0 1 1,-1-1-1,1 1 1,-1 0 0,1 0-1,-1 0 1,0 0 0,-1 0-1,1 4 1,5 44 560,-2-1 1,-6 81-1,0-43-787,1-71-565,-1-21-650,-3-30-197,0-251-824,5 181 1790,0 92 522,1 0 0,0 0 0,0 0 0,1 0 1,1 1-1,-1-1 0,2 1 0,-1 0 0,8-13 1,-9 18 75,1 1 0,-1 0 1,1 0-1,0 0 1,1 0-1,-1 0 1,1 1-1,0-1 0,0 1 1,0 0-1,0 0 1,0 1-1,0-1 1,1 1-1,-1 0 0,1 0 1,0 0-1,0 1 1,0 0-1,0 0 0,0 0 1,6 0-1,-8 0-11,-1 1 0,1 0-1,-1-1 1,1 1-1,-1 0 1,1 0 0,-1 1-1,1-1 1,-1 0 0,0 1-1,1 0 1,-1-1 0,0 1-1,1 0 1,-1 0 0,0 0-1,0 1 1,0-1-1,0 0 1,0 1 0,0-1-1,0 1 1,0 0 0,0 0-1,-1 0 1,1 0 0,-1 0-1,0 0 1,1 0 0,-1 0-1,0 0 1,0 1-1,0-1 1,-1 0 0,1 1-1,-1-1 1,1 4 0,6 33 202,-1-1 1,-2 1-1,-2 1 0,-6 70 1,3-70-225,-3-2-24,-1 0 1,-19 69-1,24-106-1,-8 21-82,8-22 77,-1 1 1,1 0-1,-1-1 0,1 1 0,-1-1 1,0 1-1,1-1 0,-1 1 1,0-1-1,1 1 0,-1-1 0,0 0 1,0 0-1,1 1 0,-1-1 0,0 0 1,0 0-1,0 0 0,1 0 0,-1 0 1,0 0-1,-1 0 0,1-1 6,0 0-1,0 0 0,1 0 1,-1-1-1,0 1 1,0 0-1,1-1 0,-1 1 1,1-1-1,-1 1 0,1-1 1,0 1-1,0-1 1,-1 1-1,1-1 0,0 1 1,0-1-1,1 1 0,-1-2 1,0-1 1,-3-41 65,7-74 0,-3 113-68,0-1-1,1 1 1,-1 0-1,2 0 1,-1 0-1,1 0 1,0 0-1,7-10 1,-9 14 0,0 0 1,0 0 0,0 0 0,1 1 0,-1-1 0,1 1 0,-1-1 0,1 1 0,-1-1-1,1 1 1,0 0 0,0 0 0,0 0 0,0 0 0,0 0 0,0 0 0,0 1-1,0-1 1,0 1 0,0-1 0,0 1 0,0 0 0,0 0 0,1 0 0,-1 0 0,0 0-1,0 0 1,0 0 0,0 1 0,4 1 0,3 6 10,8 6 16,-17-13-29,1-1 0,-1 0 0,1 0 0,-1 1 0,1-1 0,-1 0 0,1 0 0,-1 0 0,1 0 0,-1 0 0,1 0 0,-1 0 0,1 0 1,-1 0-1,1 0 0,-1 0 0,1 0 0,-1 0 0,1 0 0,-1 0 0,1 0 0,-1 0 0,0-1 0,1 1 0,-1 0 0,1 0 0,-1-1 0,1 1 0,-1 0 0,0-1 1,1 1-1,-1 0 0,0-1 0,1 1 0,-1-1 0,0 1 0,1-1 0,4-10-112,0 0 0,0 0 0,-2-1 0,1 1-1,-1-1 1,2-22 0,3-9-315,9-32-46,3 2-1,3 0 1,38-84 0,-54 144 717,0 1-1,0 0 0,2 1 1,13-17-1,-20 25-63,0 1-1,1-1 1,-1 1-1,1-1 1,-1 1 0,1 0-1,0 0 1,0 0-1,0 0 1,0 0-1,0 1 1,1 0 0,-1-1-1,0 1 1,1 0-1,-1 1 1,1-1 0,-1 1-1,1-1 1,-1 1-1,1 0 1,-1 0-1,5 1 1,-7 0-140,1-1-1,-1 1 1,0 0-1,1 0 1,-1 0-1,0 0 1,0 0-1,1 0 1,-1 0 0,0 0-1,0 0 1,0 1-1,0-1 1,-1 0-1,1 1 1,0-1-1,0 1 1,-1-1-1,1 1 1,-1-1-1,1 2 1,5 38 266,-5-35-238,9 144 261,-9-146-325,-1 0-1,1 0 1,0 0 0,1-1 0,-1 1 0,1-1-1,0 1 1,0-1 0,0 1 0,0-1-1,0 0 1,1 0 0,-1 0 0,6 4 0,1 1 0,1-1 0,0-1 0,15 8 0,-15-9 2,0 0 1,-1 1 0,0 0 0,0 0 0,8 9-1,-12-10-1,0 1 0,-1 0 0,1 1-1,-1-1 1,0 1 0,-1 0 0,0 0-1,0 0 1,0 0 0,-1 0 0,2 13-1,-1 5 29,-1-1-1,-1 33 1,-1-37 16,-1-9-27,0-1 0,-1 1-1,0-1 1,0 1-1,-1-1 1,-1 0-1,0 0 1,0 0 0,-1-1-1,0 1 1,0-1-1,-1 0 1,-1-1-1,-7 9 1,2-3-45,-1-1 0,-1 0 0,0-1-1,-1-1 1,0 0 0,-1-1 0,-21 11 0,31-18-107,-1 0 1,1-1-1,-1 0 1,1 0-1,-1 0 1,0-1-1,0 0 1,0 0-1,-14-1 1,19 0-1,-1-1 0,0 1 1,1 0-1,-1-1 0,1 0 1,-1 0-1,1 1 1,-1-1-1,1-1 0,0 1 1,-1 0-1,1-1 0,0 1 1,0-1-1,0 1 0,0-1 1,0 0-1,0 0 0,1 0 1,-1 0-1,1 0 1,-1-1-1,1 1 0,0 0 1,0-1-1,0 1 0,0-1 1,-1-2-1,0-5 11,1-1 0,-1 0 1,2 0-1,0-14 0,0 13 343,0 10-157,1 1 1,-1-1-1,1 1 0,-1-1 1,1 1-1,0 0 1,0-1-1,0 1 0,-1-1 1,1 1-1,0 0 0,1 0 1,-1 0-1,0 0 1,0 0-1,0 0 0,1 0 1,-1 0-1,1 0 0,-1 0 1,0 1-1,1-1 1,-1 0-1,1 1 0,0 0 1,-1-1-1,1 1 1,2 0-1,50-7 1082,-54 7-1142,20-1-159,44-1 739,-24 7-5949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111 422 6097,'0'0'7790,"-2"-23"-7190,0-65-17,2 88-576,-1 0 0,1 0 0,0-1 1,0 1-1,0 0 0,0 0 0,0-1 0,0 1 1,0 0-1,0-1 0,0 1 0,0 0 0,0 0 0,0-1 1,0 1-1,0 0 0,0-1 0,0 1 0,0 0 1,0 0-1,1-1 0,-1 1 0,0 0 0,0 0 0,0-1 1,0 1-1,1 0 0,-1 0 0,0 0 0,0-1 1,0 1-1,1 0 0,-1 0 0,0 0 0,0 0 0,1-1 1,-1 1-1,1 0 0,5 11 212,4 26 113,-7-19-291,-1 1-1,-1-1 1,0 1 0,-2-1 0,0 1-1,-1-1 1,0 1 0,-2-1 0,0 0-1,-2 0 1,1 0 0,-2-1 0,-17 32 0,16-35-105,5-7-127,-1 0 0,0 0 0,-1 0 0,1 0 0,-1-1-1,0 0 1,-1 0 0,0 0 0,0-1 0,-8 6 0,8-11-2154,6-9 548,0 4 916,0-13-448,-1-4 523,1 0 0,2-1 0,0 1 0,6-23 0,-8 41 872,1 0 1,0-1 0,1 1-1,-1 0 1,1 0-1,0 0 1,0 0 0,0 0-1,0 0 1,1 0 0,-1 1-1,1-1 1,0 1-1,0 0 1,1 0 0,-1 0-1,0 0 1,1 1 0,0-1-1,0 1 1,0 0-1,0 0 1,0 0 0,0 1-1,0-1 1,0 1 0,7-1-1,-7 1 137,0 1-1,0 0 1,0-1 0,0 1-1,0 1 1,0-1-1,0 1 1,0-1 0,0 1-1,0 0 1,0 0-1,0 1 1,-1-1 0,1 1-1,5 3 1,-5-1-36,0 0 1,0 0 0,-1 0-1,1 0 1,-1 1 0,0-1-1,-1 1 1,1-1-1,-1 1 1,0 0 0,3 9-1,2 12 42,-2 0 0,0 1 0,-2 0-1,-1 0 1,-2 44 0,0-69-224,-17-21-1364,10 5 1103,0-1 1,1 0-1,1 0 1,0-1-1,1 0 1,-3-27-1,-4-104-771,10 140 980,2-273-1847,0 264 2026,1 0 0,1 0 0,1 0 0,8-25 0,-11 38 29,0-1 0,0 1 0,1 0 1,-1 0-1,1-1 0,0 1 0,-1 0 1,2 0-1,-1 1 0,0-1 0,0 0 1,1 1-1,0-1 0,-1 1 0,1 0 0,0 0 1,0 0-1,0 0 0,0 1 0,1-1 1,-1 1-1,0 0 0,1 0 0,-1 0 0,1 0 1,5 0-1,-7 1-10,1 0 1,0 0-1,0 0 0,0 0 1,0 1-1,-1-1 0,1 1 1,0 0-1,0-1 0,-1 1 1,1 1-1,0-1 1,-1 0-1,1 1 0,-1-1 1,4 4-1,-3-1-71,0 0 0,0 0 0,0 0 0,-1 1 0,0-1 1,0 1-1,0 0 0,3 9 0,-1 6-25,0 1 0,-2-1 1,0 1-1,-2 0 0,0 0 0,-4 30 1,3-43-48,-1 0 1,0 0 0,-1 0 0,0 0-1,0 0 1,0 0 0,-1-1 0,-1 1-1,1-1 1,-1 0 0,0-1 0,0 1 0,-1-1-1,0 0 1,0 0 0,-1-1 0,1 0-1,-13 7 1,27-18 5,17-10 8,-24 15-7,0 1 0,1-1 0,-1 1 0,0-1 1,1 1-1,-1 0 0,0-1 0,1 1 0,-1 0 0,0 0 0,1 0 0,-1 0 1,0 0-1,1 0 0,-1 1 0,1-1 0,-1 0 0,0 1 0,0-1 0,2 1 0,-2 1 2,0-1 0,0 0-1,-1 1 1,1-1 0,0 1-1,-1-1 1,1 1 0,-1-1-1,0 1 1,1-1 0,-1 1-1,0 0 1,0-1 0,0 1-1,0-1 1,0 1 0,0 0-1,-1 2 1,0 3-7,1 132-202,0-137-307,11-15-570,-2 2 907,17-19-39,-24 28 232,-1 0 0,1 1 0,-1 0 0,1-1 0,-1 1-1,1 0 1,0 0 0,0 0 0,0 0 0,0 0 0,-1 0 0,1 1 0,0-1 0,3 0 0,-5 15 582,-3-1-517,-1 0-1,0 0 0,-1-1 1,-1 0-1,1 0 0,-2 0 1,-9 13-1,-13 27-17,4-5-41,14-29-5,2 0 0,0 0 1,1 0-1,1 1 0,-7 28 0,13-39 34,2-8-2,1 0 1,-1 0-1,0 0 1,1 0 0,-1 0-1,0 0 1,1 0 0,-1 0-1,0 0 1,1-1-1,-1 1 1,3-1 0,10-6 44,1-1 1,-1-1 0,-1 0-1,0 0 1,0-2-1,18-17 1,35-28-2102,-66 56 1961,0 0-1,0 0 0,0 0 0,0 0 0,1 0 0,-1 0 0,0-1 1,0 1-1,0 0 0,0 0 0,0 0 0,0 0 0,0 0 1,0 0-1,0 0 0,0-1 0,1 1 0,-1 0 0,0 0 0,0 0 1,0 0-1,0 0 0,0 0 0,0 0 0,1 0 0,-1 0 0,0 0 1,0 0-1,0 0 0,0 0 0,0 0 0,0 0 0,1 0 0,-1 0 1,0 0-1,0 0 0,0 0 0,0 0 0,0 0 0,1 0 0,-1 0 1,0 0-1,0 0 0,0 0 0,0 0 0,0 0 0,0 0 0,0 0 1,1 1-1,-1-1 0,0 0 0,0 0 0,0 0 0,0 0 0,0 0 1,0 0-1,0 0 0,0 1 0,0-1 0,0 0 0,0 0 1,0 0-1,1 0 0,-1 0 0,0 0 0,0 1 0,0-1 0,0 0 1,0 0-1,-6 12-1240,-11 10 832,-1-1 0,-32 30 0,1-2 341,30-30 133,-38 40 949,3 2 0,-69 100-1,119-155-703,2-4-93,1 1 0,-1-1 0,1 1-1,-1-1 1,1 1 0,0 0 0,0 0 0,0-1-1,0 1 1,0 0 0,0 5 0,2-8-59,1 0 1,-1 1-1,0-1 1,0 0-1,0 1 0,0-1 1,0 0-1,0 0 1,1 0-1,-1 0 1,0 0-1,0 0 0,0-1 1,0 1-1,0 0 1,0 0-1,2-1 1,9-3 37,0-1 1,0 0-1,-1-1 1,1 0-1,-1 0 1,-1-1-1,1-1 1,-1 0-1,12-12 1,9-10-60,39-51 0,-49 54-68,0 0 0,22-43 1,-37 58-71,0 0 0,-1-1-1,0 1 1,-1-1 0,0 0 0,-1 0 0,-1 0 0,0-1 0,0-15 0,-2 25-156,0 1-1,1-1 0,-1 0 1,-1 0-1,1 0 0,-1 0 1,1 0-1,-1 1 0,0-1 1,0 0-1,-1 1 0,1-1 1,-1 1-1,0-1 0,0 1 1,0 0-1,0-1 0,-1 1 1,1 0-1,-1 1 0,1-1 1,-1 0-1,-4-2 0,6 9 73,1 22 955,3 304 7349,23 1-5329,-13-246-2732,0-3-715,-9-46-3223,-4-57 3125,-5-239-8572,0 191 6799,-24-124-1,29 190 2573,-1 1 0,1-1 1,-1 0-1,0 1 0,0-1 0,0 1 0,0-1 1,-1 1-1,1 0 0,-1 0 0,1-1 1,-1 1-1,0 0 0,0 0 0,0 0 1,0 1-1,-2-3 0,2 3 43,0 1 0,1 0 0,-1-1 0,0 1 0,1 0 0,-1 0 0,1 0 0,-1 0 0,0 0 0,1 0 0,-1 0 0,0 1 0,1-1 0,-1 0 0,1 1 0,-1 0 0,0-1 0,1 1 0,0 0 0,-1 0 0,1 0 0,-1-1 0,1 2 0,0-1 0,0 0 0,0 0 0,-1 0 0,1 0 0,-1 3 0,-12 12 534,1 2 0,1 0 0,-17 30 0,-28 70 815,36-72-1206,-94 233-1374,106-262-654,9-17 1704,0 0-1,-1 0 0,1 0 0,0 0 0,0 0 0,0 0 1,0 0-1,0 0 0,-1 0 0,1 0 0,0 0 0,0 0 1,0 0-1,0 0 0,-1 0 0,1 0 0,0 0 1,0 0-1,0 0 0,0 0 0,0 0 0,-1 0 0,1 0 1,0 0-1,0 0 0,0 0 0,0-1 0,0 1 0,0 0 1,0 0-1,-1 0 0,1 0 0,0 0 0,0 0 0,0 0 1,0-1-1,0 1 0,0 0 0,0 0 0,0 0 1,0 0-1,0-1 0,0 1 0,0 0 0,0 0 0,0 0 1,0 0-1,0 0 0,0-1 0,0 1 0,-4-38-3808,3 25 3524,-3-48-802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36 184,'0'0'11202,"239"-35"-10857,-218 42-345,0 14-345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7282,'0'0'7945,"-9"248"-7905,-20-163-40,-13 7-1168,0 0-1273,4-14-1391,5-21 671,8-36 760,16-21 705,9-42 1296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1 341 840,'0'0'4213,"43"-37"-3119,137-117-26,-156 134-862,68-55 919,-76 64-852,0 2-1,26-12 0,-38 18-244,1 1 1,-1 0-1,1 1 0,0-1 0,0 1 0,0 0 0,0 0 1,7 1-1,-11 0-25,-1 0 0,1 1 0,-1-1 1,1 1-1,0-1 0,-1 1 0,1-1 0,-1 1 1,0-1-1,1 1 0,-1 0 0,1-1 0,-1 1 1,0 0-1,1-1 0,-1 1 0,0 0 0,0 0 1,1-1-1,-1 1 0,0 0 0,0 0 0,0-1 1,0 1-1,0 0 0,0 0 0,0-1 0,0 1 1,-1 0-1,1 0 0,0-1 0,-1 2 0,1 4 26,-1 5-10,0-1 0,-1 1 0,0-1-1,0 0 1,-1 0 0,-1 0 0,1-1-1,-9 15 1,-50 78 131,29-50 29,5-7 7,6-13 12,2 2-1,2 1 1,-27 67-1,43-97-354,1 0 0,0 0 0,0 0-1,0 0 1,1 0 0,0 5 0,6-9-3170,-2-1 3295,-1-1 1,1 1-1,0-1 1,-1 0-1,1-1 1,-1 1-1,1-1 1,-1 1-1,0-1 1,0 0-1,6-5 1,-4 4 174,-5 3-101,0-1 0,1 1 0,-1-1 0,1 1 0,-1 0 0,1-1 0,-1 1 0,1 0 1,-1-1-1,1 1 0,-1 0 0,1 0 0,0 0 0,-1-1 0,1 1 0,-1 0 0,1 0 0,0 0 0,-1 0 0,1 0 1,-1 0-1,1 0 0,0 0 0,-1 0 0,1 0 0,0 1 0,-1-1 0,1 0 0,-1 0 0,1 1 0,-1-1 1,1 0-1,-1 1 0,1-1 0,-1 0 0,1 1 0,-1-1 0,1 0 0,-1 1 0,0-1 0,1 1 0,-1-1 0,1 1 1,-1-1-1,0 1 0,0 0 0,1-1 0,-1 1 0,0-1 0,0 1 0,0 0 0,0-1 0,0 1 0,0-1 1,0 2-1,2 41 388,-3-34-242,0 76 268,2 93-193,1-147-172,1 0 0,2 0 0,12 46 0,-15-69 2,1-1 0,0 1 0,0-1 0,1 0 0,0 0 0,0-1 0,0 1 0,1-1-1,8 9 1,-11-13-48,1 0-1,-1 0 0,1 0 0,-1 0 0,1-1 0,-1 1 0,1-1 0,0 1 0,0-1 0,0 0 0,-1 0 0,1-1 0,0 1 0,0-1 0,0 1 0,1-1 0,-1 0 0,0 0 1,0 0-1,0 0 0,0-1 0,0 1 0,0-1 0,0 0 0,0 0 0,-1 0 0,6-2 0,-3-1-16,-1 1 0,1-1 0,0 0-1,-1 0 1,0 0 0,0-1 0,0 1 0,-1-1 0,1 0-1,-1 0 1,0 0 0,-1-1 0,1 1 0,2-9 0,1-4-28,-1 0 1,0 0 0,3-27-1,-7 35 1,0-1 1,0 0-1,-1 1 0,0-1 1,-1 0-1,-3-17 0,3 25 9,0 0 0,0 0-1,0 0 1,0 0 0,-1 0-1,1 1 1,-1-1 0,0 0 0,0 1-1,0-1 1,0 1 0,0 0-1,0 0 1,-1 0 0,1 0 0,-1 0-1,0 0 1,1 0 0,-1 1-1,0 0 1,0-1 0,0 1-1,0 0 1,0 0 0,-6 0 0,2 0 65,1 0 0,-1 1 0,1 0-1,-1 0 1,-6 2 0,-14 0-5582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1160,'0'0'12886,"-38"24"-11573,-124 84-11,144-94-1218,1 0 1,0 1-1,1 0 0,1 1 0,0 1 1,-17 26-1,16-20-126,-1-1-129,4-6-566,1 0-1,0 1 0,2 0 1,0 1-1,-12 30 0,21-47 328,1 0-1,0 0 1,-1 0-1,1-1 1,0 1-1,0 0 1,0 0-1,0 0 1,0 0-1,0 0 1,0 0-1,0 0 1,0 0-1,0 0 1,1 0 0,-1 1-1,11 3-3074,23-12 2065,-22 4 1076,-7 1 539,0 1-1,0 0 0,0 1 1,0-1-1,0 1 0,0 0 1,0 0-1,0 0 0,0 1 1,-1 0-1,1 0 0,0 0 1,0 0-1,0 1 0,-1 0 1,1 0-1,-1 0 0,0 1 1,1-1-1,-1 1 0,0 0 1,0 0-1,-1 1 0,1-1 1,-1 1-1,0-1 0,6 9 1,-2 0 201,0 0 1,-1 0 0,0 0-1,-1 1 1,-1 0 0,0 0-1,0 0 1,2 21 0,-1 49-5832,-5-119 2439,0-14 2030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86 382 1032,'0'0'9166,"15"32"-8052,47 106-526,-58-128-565,-1 1-1,0-1 1,0 1 0,-1 0 0,-1-1 0,1 1-1,-2 0 1,0 0 0,-1 14 0,-1 5-124,3-12-287,-2 0 0,0 0 1,-2-1-1,-3 18 0,5-30 197,-1 0 0,0-1-1,1 1 1,-1-1 0,-1 0-1,1 0 1,-1 0 0,-5 7-1,6-9 83,0 0-1,0 0 1,0-1-1,0 1 1,0-1 0,0 1-1,-1-1 1,1 0-1,0 0 1,-1 0-1,1 0 1,-1-1-1,1 1 1,-1 0-1,1-1 1,-1 0-1,-3 0 1,3 0 27,0-1 0,1 1-1,-1-1 1,1 0 0,-1 0 0,1 0-1,-1-1 1,1 1 0,0 0 0,0-1-1,0 0 1,-1 1 0,2-1 0,-1 0-1,0 0 1,0 0 0,0 0 0,1 0 0,-1-1-1,1 1 1,-2-4 0,-6-11 136,-12-37 1,11 29 534,9 21-633,-1 1 535,1 0 0,-1 0 0,1-1 0,0 1-1,0-1 1,0 1 0,0-5 0,1 7-425,1 0-1,-1 0 1,0 1 0,0-1 0,1 0 0,-1 1 0,1-1 0,-1 1 0,1-1 0,-1 0 0,1 1-1,-1-1 1,1 1 0,-1-1 0,1 1 0,-1-1 0,1 1 0,0 0 0,-1-1 0,1 1-1,0 0 1,0 0 0,-1-1 0,1 1 0,0 0 0,-1 0 0,1 0 0,0 0 0,0 0-1,-1 0 1,1 0 0,0 0 0,0 0 0,-1 0 0,2 1 0,0-1-80,0 0 0,-1 0 0,1 0 0,-1 1 0,1-1 0,-1 1 0,1-1 0,-1 1 0,0-1 0,1 1 0,-1 0 0,0 0 0,1 0 0,-1 0-1,0 0 1,0 0 0,0 0 0,0 0 0,1 0 0,-2 0 0,1 0 0,0 1 0,0-1 0,0 1 0,-1-1 0,1 0 0,-1 1 0,1-1 0,-1 1 0,1-1 0,-1 1 0,0-1 0,0 1 0,0 1 0,1 4 283,-1 1 0,0-1 0,0 0 0,-2 12 0,2-16 125,1-9-92,11-30-151,70-179-1971,-18 53-427,15-76 513,-44 127 3693,-35 111-1879,0-1 0,0 0 0,0 1 0,0-1 0,0 1 0,0-1 0,1 1 0,-1-1 0,0 0 0,0 1 0,1-1 0,-1 1 0,0-1 0,1 1 0,-1-1 0,0 1 0,1 0 0,-1-1 0,1 1 0,-1-1 0,1 1 0,-1 0 0,1-1 0,-1 1 0,1 0 0,-1 0 0,1-1 0,0 1 0,11 11 1209,3 26-481,-14-36-793,4 16 70,1-1 1,0 0-1,11 18 0,-14-28-184,1-1 0,0 0 0,-1-1-1,1 1 1,1-1 0,-1 0 0,1 0 0,-1 0 0,1 0-1,0-1 1,1 0 0,9 5 0,14 5 112,29 20 1,18 9 191,-72-41-203,0 1 1,-1 0-1,1-1 1,-1 2 0,1-1-1,-1 0 1,0 1-1,1-1 1,-1 1-1,3 4 1,-5-4-3,1 0 0,-1 0 1,1 1-1,-1-1 0,0 1 1,0-1-1,-1 1 0,1-1 1,-1 1-1,0 0 0,0-1 0,0 5 1,-1 4 10,0-1 0,0 1-1,-1 0 1,-1 0 0,0-1 0,-1 1 0,-6 13 0,-43 76 220,30-60-125,-97 154 213,117-190-338,-1 0 0,0 0 0,0-1-1,0 1 1,0-1 0,-7 5 0,11-9-34,-1 1 0,0-1-1,0 1 1,0-1-1,1 1 1,-1-1-1,0 0 1,0 0 0,0 1-1,0-1 1,0 0-1,0 0 1,0 0 0,0 0-1,1 0 1,-1 0-1,0 0 1,0 0 0,-2-1-1,2 1-96,0-1 1,0 0-1,0 0 0,0 0 0,0 0 0,0 0 0,0 0 1,0 0-1,0 0 0,0 0 0,0 0 0,1 0 1,-1-1-1,0 1 0,1 0 0,-1-1 0,0-1 0,-22-79-3874,17 55 3130,-2 1-1,-13-33 0,17 51 1129,1 0-1,-2 0 1,1 1-1,-1 0 1,0 0-1,-1 0 1,0 1-1,0-1 1,0 1-1,-1 1 1,-10-8-1,16 12-70,0 1-1,0-1 1,0 1-1,0-1 1,0 1-1,0-1 1,0 1-1,1-1 1,-1 0 0,0 1-1,0-1 1,1 0-1,-1 0 1,0 1-1,1-1 1,-1 0-1,1 0 1,-1 0-1,1 0 1,0 0-1,-1 0 1,1 0-1,0-1 1,0 1-112,1 0 0,-1 1 1,1-1-1,-1 0 0,1 1 1,-1-1-1,1 1 0,0-1 1,-1 1-1,1-1 0,0 1 0,0-1 1,-1 1-1,1-1 0,0 1 1,0 0-1,0 0 0,-1-1 1,1 1-1,2 0 0,50-4-32,-28 3 91,-12 0 16,1 1-1,0 1 1,17 2-1,-27-2-109,1 0-1,-1 1 1,0-1 0,0 1-1,0 0 1,0 0 0,0 0-1,0 0 1,0 1 0,-1-1 0,1 1-1,-1 0 1,1 0 0,2 5-1,3 5-233,-1 0-1,0 0 1,9 24 0,-8-11-2564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22 7298,'0'0'6114,"-14"32"-4275,-49 106-678,53-119-1051,-1 0 0,0-1 1,-1 0-1,-1-1 1,-22 23-1,14-17-76,-64 68-33,-82 100-4666,158-176 2202,58-38-3176,-40 17 5594,0 1 1,0 0-1,1 1 1,-1 0 0,1 0-1,0 1 1,0 0-1,0 1 1,0 0 0,0 0-1,14 1 1,-22 1 179,1 0 0,0 1 0,0 0 0,0-1 1,0 1-1,0 0 0,-1 0 0,1 0 0,0 1 0,-1-1 1,1 1-1,-1 0 0,1-1 0,-1 1 0,0 0 0,3 3 1,-1 0 128,0 1 1,0-1 0,-1 1-1,1 0 1,-1 0 0,4 12-1,-1 1 398,-1 1 0,-1 0 0,4 41-1,-6 78 94,-3-83-3310,1-126-5389,1-94 10436,0 160-2308,-1-1 0,2 1 0,-1-1 0,0 1 0,1-1 0,0 1 0,0 0 0,0 0 0,0 0 0,1 0 0,-1 0 1,1 1-1,0-1 0,0 1 0,1 0 0,-1-1 0,1 1 0,-1 1 0,1-1 0,0 1 0,0-1 0,0 1 0,1 0 0,-1 1 0,0-1 0,1 1 0,-1 0 0,1 0 0,-1 0 0,1 0 0,8 1 0,-12 0-140,0 0 0,0 0 0,-1 0-1,1 0 1,0 1 0,0-1 0,0 0-1,0 1 1,0-1 0,0 0 0,0 1-1,-1-1 1,1 1 0,0-1 0,0 1-1,-1 0 1,1-1 0,0 1 0,-1 0-1,1-1 1,0 1 0,-1 0 0,1 0-1,-1 0 1,1 0 0,-1-1 0,0 1-1,1 0 1,-1 0 0,0 0 0,0 0-1,1 2 1,-1 36 390,-1-26-283,0 20 112,1-10-1179,3-46-1081,4-23-1464,26-84 1,-8 41 2279,-13 36 778,39-137 2125,-42 163-953,2 0-1,0 1 1,2 0 0,27-42 0,-4 25 388,-34 41-1072,1 0-1,-1 0 1,1 0 0,-1 0-1,1 0 1,0 1 0,0-1 0,0 1-1,-1 0 1,1 0 0,1 0-1,-1 0 1,0 0 0,0 1-1,3-1 1,-5 1-46,-1 0 0,1 0 0,-1 0-1,1 0 1,0 0 0,-1 0 0,1 1 0,-1-1 0,1 0-1,-1 0 1,1 0 0,-1 1 0,1-1 0,-1 0 0,0 1-1,1-1 1,-1 0 0,1 1 0,-1-1 0,0 1 0,1-1-1,-1 0 1,0 1 0,1-1 0,-1 1 0,0-1 0,0 1-1,1-1 1,-1 1 0,0-1 0,0 1 0,0-1 0,0 2-1,0 22 780,0-12-630,0 3-67,0 0 0,-1 1 1,-1-1-1,0 0 0,-1 0 0,0 0 0,-1-1 1,-7 16-1,8-23-103,-48 117 52,46-107-153,0 1-1,2 1 1,0-1 0,0 0-1,1 23 1,2 6 75,3-1 0,14 86 0,-1-36 187,-13-67-82,1 1 1,2-2-1,0 1 0,2-1 0,14 32 1,-21-58-124,0 0 1,0 0 0,0-1-1,0 1 1,0 0 0,0 0-1,1-1 1,-1 1 0,1-1-1,-1 1 1,1-1 0,0 0-1,0 0 1,-1 0 0,3 1-1,-3-2-16,0 1 1,0-1-1,0 0 0,0 0 0,0 0 1,0-1-1,-1 1 0,1 0 0,0 0 0,0 0 1,0-1-1,0 1 0,0 0 0,-1-1 0,1 1 1,0-1-1,0 1 0,-1-1 0,1 1 0,0-1 1,0 1-1,-1-1 0,1 0 0,-1 1 1,1-1-1,-1 0 0,1 0 0,-1 1 0,1-1 1,-1 0-1,0 0 0,1 0 0,-1 0 0,0 0 1,0 1-1,1-1 0,-1 0 0,0-1 0,6-28-332,0 0 0,-2-1 0,-1 0 0,-3-55 0,4-34 1560,-2 104-1004,1 0 1,1 0-1,0 1 0,1 0 0,1 0 0,0 0 0,1 1 0,10-18 1,6-2-284,52-63 0,-74 96 87,0 0 1,0-1-1,0 1 0,0 0 1,1 0-1,-1 0 0,0 0 0,0 1 1,1-1-1,-1 0 0,0 0 1,4 0-1,-5 1 23,1 0 0,-1 0 0,1 0 0,-1 0 0,1 0 0,-1 0 0,1 0 0,0 0-1,-1 0 1,1 0 0,-1 0 0,1 1 0,-1-1 0,1 0 0,-1 1 0,1-1 0,-1 0 0,1 0 0,-1 1 0,1-1 0,-1 1 0,0-1 0,1 1 0,2 4 126,-1-1 1,1 1-1,-1 0 1,-1 0 0,1 0-1,1 6 1,3 10 273,48 106 2593,18 54 716,-64-155-3471,-1 1 0,-1-1 0,-1 1 0,-2 1 0,0 31 0,-2-18 310,0 10-5214,-2-47 2980,1-7-91,-1-27-1818,-4-34-1549,-6-13 1275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135 153 2048,'0'0'9693,"26"-20"-9900,130-97-2973,-151 112 2610,12-4-1183,-16 8 1769,-1 6 156,-1 0 0,0-1 1,0 1-1,0 0 1,-1-1-1,1 1 0,-1-1 1,0 1-1,0-1 0,-5 6 1,-2 7 310,-99 251 2746,61-137-2713,4-17-360,-55 132-2058,92-238 349,3-9 358,-1-19-1234,2-31-2323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5169,'209'-230'1576,"-196"233"-223,0 22 327,-1 7-88,1 3-615,-1 1-585,1-8-392,4-7-136,8-17-1449,17-4-855,-4-32-1289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1008,'0'0'6635,"15"34"-5621,49 114-78,-58-132-826,0 1 1,-1 0-1,0 0 1,-1 0-1,-1 1 1,-1-1-1,-1 1 0,0 18 1,-1 0-93,1 36-570,-1-62-445,0-46 392,-1-21 439,4-103 20,-1 136 147,2-1 1,0 1-1,1 0 0,12-34 1,-12 46 29,34-83-3,-34 84 163,1 1 0,0-1 0,1 1-1,0 1 1,0-1 0,11-9 0,-15 16-30,-1 1 0,1 0 0,-1 1 0,1-1 1,0 0-1,0 1 0,0 0 0,0-1 0,0 1 0,0 0 1,0 1-1,0-1 0,0 0 0,1 1 0,-1 0 0,0 0 1,0 0-1,1 0 0,-1 0 0,0 1 0,0-1 1,0 1-1,0 0 0,0 0 0,0 0 0,0 0 0,0 1 1,0-1-1,0 1 0,0 0 0,-1-1 0,1 1 0,-1 1 1,1-1-1,-1 0 0,0 0 0,0 1 0,0 0 0,0-1 1,2 5-1,8 16 492,-1 0 0,0 1 0,-2 0 0,-1 1-1,-1-1 1,6 44 0,-7-23-624,-3 0-1,-3 87 0,-1-129-143,1-1-1,-1 1 0,1-1 0,-1 1 0,0-1 0,0 1 0,0-1 0,-1 1 0,1-1 0,0 0 0,-1 0 1,1 0-1,-1 0 0,0 0 0,0 0 0,0 0 0,0 0 0,0-1 0,0 1 0,0-1 0,-1 1 0,1-1 1,0 0-1,-1 0 0,1 0 0,-1 0 0,-3 0 0,1 0-140,0 1 0,0-1 0,0-1 0,-1 1 0,1-1 0,0 0 0,-1 0 0,1-1 0,0 1 0,-1-1 0,1 0 0,0-1 0,-6-2 0,6 1 14,-1 0 1,1-1-1,1 0 1,-1 0-1,0 0 0,1-1 1,0 0-1,0 0 0,0 0 1,1 0-1,-1 0 1,1-1-1,1 1 0,-4-10 1,0-1-130,0 0 1,1-1 0,1 1-1,-2-23 1,3-2 40,1-1 0,6-51-1,-4 92 359,0 0-1,0-1 1,0 1 0,0 0-1,0-1 1,0 1-1,0 0 1,1-1 0,-1 1-1,1 0 1,-1 0-1,1-1 1,-1 1-1,1 0 1,0 0 0,0 0-1,-1 0 1,1 0-1,0 0 1,0 0 0,0 0-1,0 0 1,0 0-1,0 1 1,0-1-1,1 0 1,-1 1 0,0-1-1,0 1 1,0-1-1,1 1 1,-1-1 0,0 1-1,1 0 1,-1 0-1,0 0 1,1 0-1,-1 0 1,0 0 0,3 0-1,-3 1 31,-1-1 0,1 1 0,-1 0 0,1 0 0,-1-1 0,1 1 0,-1 0 0,0 0 0,1 0 0,-1-1 0,0 1 0,0 0 0,1 0 0,-1 0 0,0 0 0,0 0 0,0 0-1,0-1 1,0 1 0,-1 1 0,1 28 407,0-25-300,0 111 839,0-116-987,0 1-1,1-1 0,-1 1 0,0-1 1,1 1-1,-1-1 0,0 0 0,1 1 1,-1-1-1,1 0 0,-1 1 0,0-1 0,1 0 1,-1 1-1,1-1 0,-1 0 0,1 0 1,-1 0-1,1 1 0,-1-1 0,1 0 1,-1 0-1,1 0 0,-1 0 0,1 0 1,-1 0-1,1 0 0,-1 0 0,1 0 0,0 0 1,-1 0-1,1-1 0,-1 1 0,1 0 1,-1 0-1,0 0 0,1-1 0,-1 1 1,1-1-1,2 1 61,-1-1 1,0 0 0,0 0-1,0 1 1,0-2-1,0 1 1,0 0 0,0 0-1,0-1 1,2-1-1,29-46 248,33-63-1,3-7-987,168-208-967,-235 336 5101,1 48-2041,-4-2-588,0 50-256,2-94-567,0-1 0,1 0 0,0 0 0,0 0 0,1 0 0,0 0 0,8 15 0,9 7-21,1-1-1,40 43 0,-41-52 134,-1 1 1,-1 1 0,-1 1 0,-1 0-1,13 28 1,-26-45-184,0 1 0,0 0 1,-1 1-1,0-1 0,0 0 0,-1 1 1,0-1-1,-1 1 0,0-1 0,-1 0 1,0 1-1,0-1 0,-1 1 0,0-1 1,0 0-1,-1 0 0,-1 0 0,1-1 1,-1 1-1,-1-1 0,0 0 0,0 0 1,0 0-1,-1 0 0,-11 10 0,2-4-254,-1-1-1,-1 0 0,-31 17 0,38-25 272,1 0-1,-1-1 1,0 0 0,0-1-1,0 0 1,0 0-1,0-1 1,-1 0-1,-12 0 1,23-2 37,0 0 0,0 0-1,0 0 1,0 0 0,-1 0 0,1 0 0,0 0 0,0 0 0,0 0 0,0 0 0,0 0 0,0 0 0,0 0 0,-1 0-1,1 0 1,0 0 0,0 0 0,0 0 0,0-1 0,0 1 0,0 0 0,0 0 0,0 0 0,0 0 0,-1 0 0,1 0-1,0 0 1,0 0 0,0 0 0,0 0 0,0-1 0,0 1 0,0 0 0,0 0 0,0 0 0,0 0 0,0 0 0,0 0 0,0 0-1,0-1 1,0 1 0,0 0 0,0 0 0,0 0 0,0 0 0,0 0 0,0 0 0,0 0 0,0-1 0,0 1 0,0 0-1,0 0 1,0 0 0,0 0 0,0 0 0,0 0 0,1-16 37,-1 1 1,2-1-1,0 1 0,1-1 1,5-14-1,5-7-260,21-41-1,78-183-5804,-64 140-22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48 5305,'0'0'3294,"15"-8"-3215,48-25-50,-41 27 871,-22 6-858,1 0-1,-1 0 0,0 0 0,1 0 1,-1 0-1,0 0 0,1 1 1,-1-1-1,0 0 0,1 0 0,-1 0 1,0 1-1,1-1 0,-1 0 1,0 0-1,0 1 0,1-1 0,-1 0 1,0 1-1,0-1 0,0 0 1,1 1-1,-1-1 0,0 0 1,0 1-1,0-1 0,0 0 0,0 1 1,1 2 180,-1 0 0,-1 0 1,1-1-1,0 1 1,-1 0-1,1 0 0,-1-1 1,-1 4-1,0-2-36,-4 13 363,-1-1 0,-1 0 0,0 0 0,-1-1 0,-1 0 0,0-1 0,-16 16 0,3-1-111,8-9-727,-100 134 1615,79-102-3897,3 1-3987,32-62 1854,1-29 873,0-10 2740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1 752,'0'0'10722,"80"219"-10273,-80-176-305,0-8-144,0-7-897,0-17-1335,0-61-3993,-17-17 3880,8-14 2097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4225,'0'0'9517,"13"13"-9281,37 44-150,-47-53-83,-1 0 0,-1-1 0,1 1 0,0 0 0,-1 0 0,0 0 0,0-1 0,0 1 0,0 1 0,-1-1 0,1 0 0,-1 0 0,0 0 0,-1 0 0,1 0-1,-1 4 1,-1 7-5,1-7-6,0 0 0,0 0 0,-1 0 0,-1 0-1,1 0 1,-1 0 0,0-1 0,-1 1-1,0-1 1,-9 12 0,-4 4-76,-35 35 0,39-44 58,-8 5 1,19-18-47,8-2 48,-1-1 0,0 0 0,1 0 0,-1 0 0,0-1 0,-1 0 0,1 1 0,0-2 0,5-4 0,5-2 20,-3 2 38,-9 6 2,0 0 1,1-1 0,-1 1-1,1 0 1,0 1-1,-1-1 1,1 1 0,0-1-1,0 1 1,0 0 0,7 0-1,-11 1-33,0 0 1,1 0-1,-1 0 0,0 0 0,0 0 0,0 0 0,1 0 1,-1 0-1,0 0 0,0 0 0,1 0 0,-1 0 0,0 0 1,0 0-1,0 0 0,0 0 0,1 1 0,-1-1 0,0 0 1,0 0-1,0 0 0,0 0 0,1 0 0,-1 1 0,0-1 1,0 0-1,0 0 0,0 0 0,0 1 0,0-1 0,0 0 1,1 0-1,-1 0 0,0 1 0,0-1 0,0 0 0,0 0 1,0 0-1,0 1 0,0-1 0,0 0 0,0 0 0,0 1 1,0-1-1,0 0 0,0 0 0,-1 0 0,1 1 0,0-1 1,0 0-1,0 1 0,0 2 18,0 11 34,1 9-12,-2 1 1,0 0-1,-2-1 0,-9 45 1,-5-21-81,10-32 11,2 1-1,0 0 1,-3 17-1,7-23 47,1-10-9,1 0-1,-1 0 1,0 0-1,1 1 1,-1-1 0,0 0-1,1 0 1,-1 0-1,1 0 1,-1 0-1,0 0 1,1 0 0,-1 0-1,0 0 1,1 0-1,-1 0 1,1 0 0,-1 0-1,0 0 1,1 0-1,-1 0 1,0 0-1,1-1 1,-1 1 0,0 0-1,1 0 1,-1 0-1,0-1 1,1 1 0,-1-1-1,10-5 121,0-1-1,-1 0 0,13-12 1,-14 11-131,1 0 1,-1 1 0,1 1-1,0 0 1,15-8 0,-24 22-735,-3 7 677,-2 0 0,0 0 0,-1-1 0,0 0 0,-1 0 0,-1 0 0,-13 19-1,-13 22 55,21-32 4,9-16 2,-1-1 0,1 1 0,1 0 0,-1 0 0,1 1 0,1-1 0,-1 0 0,1 1 0,-2 14 0,15-23 7,-3-4 1,-1 0 1,0-1-1,0 0 0,-1-1 0,0 1 0,0-1 0,0 0 0,8-15 0,-12 15-13,-3 13-205,-1 0 0,0 0 1,0 0-1,-1-1 1,0 1-1,0-1 0,0 0 1,0 0-1,-1 0 0,0 0 1,0 0-1,-6 4 0,-5 8-556,-138 155-2478,153-171 3283,-1 0 0,0-1 0,0 1 0,1 0 1,-1 0-1,0 0 0,1-1 0,-1 1 0,1 0 0,-1 0 0,1 0 0,0 0 0,-1 0 1,1 0-1,0 0 0,0 0 0,0 0 0,-1 0 0,1 0 0,0 0 0,0 0 1,1 2-1,-1-2 41,1-1 0,0 1 0,-1 0 0,1-1 0,0 1 0,-1 0 0,1-1 0,0 1 0,0-1 1,-1 0-1,1 1 0,0-1 0,0 0 0,0 1 0,0-1 0,-1 0 0,1 0 0,0 0 0,0 0 1,1 0-1,6 1 338,1-1 0,-1-1 0,1 0 0,11-2 1,-8-1-281,0 0 1,0-1 0,0 0 0,-1-1 0,1 0-1,-1-1 1,-1 0 0,1 0 0,-1-2 0,-1 1-1,12-13 1,-5 3-428,-1 0-1,0-1 1,-2 0-1,0-1 1,12-26-1,-21 38-318,0-1-1,-1 1 1,0-1-1,-1 1 1,0-1 0,0 0-1,-1 0 1,0 0-1,0-12 1,-2 19 538,1 1-1,-1-1 1,1 1 0,-1-1 0,1 1 0,-1 0 0,0-1-1,0 1 1,1 0 0,-1-1 0,0 1 0,0 0 0,0 0 0,-1 0-1,1 0 1,0 0 0,0 0 0,0 0 0,-1 0 0,1 1 0,-1-1-1,1 0 1,0 1 0,-1-1 0,1 1 0,-1 0 0,1-1 0,-1 1-1,1 0 1,-1 0 0,-2 0 0,1 0 128,0-1-1,0 1 1,-1 0 0,1 0 0,0 0-1,0 1 1,0-1 0,0 1 0,0 0-1,0 0 1,1 0 0,-1 0-1,0 0 1,0 0 0,1 1 0,-5 2-1,4 0 91,0 0-1,1 0 1,-1 0-1,1 1 1,0-1-1,1 0 1,-1 1-1,1 0 1,-1-1-1,1 1 1,1 0-1,-1-1 1,1 6-1,0 74 2139,1-46-1177,2 4-26,2 0 0,2 0 1,1-1-1,23 65 0,-1 0 605,45 294 1744,-58-152-9183,-17-284 2382,-7-36 1,-23-88-1677,16 97 3007,-14-71 740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1 2144,'0'0'9258,"-126"258"-8017,72-162-457,-1 3-520,-4-7-264,5-3-840,4-18-1001,3-22 73,-11-42-865,16-7-807,4-14 311</inkml:trace>
  <inkml:trace contextRef="#ctx0" brushRef="#br0" timeOffset="1">563 125 2393,'0'0'7217,"281"-7"-5657,-197 21-431,-12 14-529,-9 4-600,-30 21-408,-16-10-3169,-17-8-2184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1 576,'0'0'0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130 383 5609,'-108'-21'2513,"86"17"1027,35 4 37,65-4 813,120-22-1,-66 6-2509,387-21 1200,20-3-2142,312-76 449,-732 108-1089,158 5 0,-78 5-215,327-9-75,-508 14-196,-18-3 185,0 1 0,1-1 0,-1 0 0,0 0 0,0 0-1,0 0 1,0 0 0,0 1 0,0-1 0,1 0 0,-1 0 0,0 0 0,0 0 0,0 1 0,0-1 0,0 0 0,0 0 0,0 0 0,0 1 0,0-1 0,0 0 0,0 0 0,0 0 0,0 1 0,0-1 0,0 0 0,0 0 0,0 0 0,0 1 0,0-1 0,0 0-1,0 0 1,0 0 0,-1 1 0,1-1 0,0 0 0,0 0 0,-13 11-295,3-6-61,1-2-1,-1 1 1,0-1 0,0-1-1,-15 2 1,14-3-821,1-1 0,-1 0 1,1 0-1,0-1 0,-12-2 0,9-1-658,0 1-1,-1-2 0,1 0 1,1 0-1,-1-1 0,1-1 0,0 0 1,1-1-1,-12-9 0,-28-26-1791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10138,'0'0'11329,"43"23"-10024,138 71-537,-56-36 118,-99-47-621,0 1 0,-1 2 1,38 26-1,-58-36-223,1-1 1,-1 2 0,0-1-1,0 0 1,0 1-1,0 0 1,-1 0 0,0 1-1,0-1 1,0 1 0,-1 0-1,0 0 1,0 0-1,-1 0 1,1 1 0,-1-1-1,-1 1 1,1-1 0,-1 1-1,0-1 1,-1 1-1,0 13 1,0-14-14,0-1 0,-1 1 1,0-1-1,0 0 0,-1 1 0,1-1 0,-1 0 1,0 0-1,-1 0 0,1 0 0,-1 0 0,0-1 0,-6 8 1,-4 3-23,-1 0-1,-25 18 1,19-16-27,-28 24-815,-87 54 0,2-17-3733,24-23-3587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758 451 1648,'0'0'8500,"7"-24"-7038,32-114 2106,-37 131-2759,-1 0 0,0 0 0,0 0 1,0 0-1,-1 0 0,0 0 0,0 0 0,-1-1 0,0 1 0,-3-12 1,1 9-528,-1 0 0,1 1 0,-2 0 0,1 0 0,-1 0 0,-1 0 0,-7-9 0,5 8-296,-1 1 1,0-1 0,0 1 0,-1 1 0,0 0-1,-1 0 1,0 1 0,0 0 0,-1 1 0,1 1-1,-1 0 1,-18-6 0,15 8 14,0 0 0,0 0 0,-1 1 0,1 1-1,0 1 1,-1 0 0,1 1 0,0 1 0,0 0 0,-1 1 0,1 0 0,1 2 0,-1-1 0,1 2 0,0 0-1,0 1 1,0 0 0,1 1 0,0 0 0,1 1 0,-14 13 0,0 4-18,1 0 0,1 2 0,2 1-1,1 0 1,1 2 0,1 0 0,2 1 0,2 1 0,0 1 0,-9 36 0,11-28 16,3 1-1,1 0 1,2 1 0,2-1 0,2 1 0,2 0 0,2 0-1,7 44 1,-5-67 10,2 0 0,1 0 0,0-1-1,2 0 1,0 0 0,1-1 0,1 0 0,1-1 0,0 0-1,2 0 1,0-2 0,0 1 0,2-2 0,0 0-1,1 0 1,0-2 0,1 0 0,1-1 0,0 0-1,0-2 1,1 0 0,1-1 0,0-1 0,0-1 0,0 0-1,1-2 1,35 5 0,-32-8 35,-1 0-1,0-2 1,0-1 0,1-1-1,41-8 1,-48 6-28,0-2 1,-1 1-1,0-2 0,0 0 0,0-1 0,-1-1 1,0 0-1,17-15 0,-6 3 14,-2-2 0,-1 0 1,0-1-1,-2-1 0,-1-2 0,-1 1 0,-1-2 1,14-31-1,-21 36 13,-1-1 0,-1 0-1,-1-1 1,-2 0 0,0 0 0,-2 0 0,0-1-1,-2 1 1,-1-1 0,-4-49 0,1 63-3,0 1 0,-1-1 0,-1 1 0,0 0 0,0 0 0,-1 0 0,-1 0 0,0 1 0,0 0 0,-1 0 0,-9-10 0,-12-11-110,-56-49 1,68 66-52,8 7-72,6 5 60,0 1 1,0 0-1,0-1 0,0 0 1,1 1-1,-1-1 1,1 0-1,-1 0 0,1 0 1,-1 0-1,1 0 1,0 0-1,0 0 0,0 0 1,0-1-1,0-2 1,1 5 42,0 0 0,0 0 0,0-1 0,0 1 0,0 0 0,0 0 0,0-1 0,1 1 0,-1 0 0,0 0 0,0 0 0,0 0 0,1-1 0,-1 1 0,0 0 0,0 0 0,0 0 0,1 0 0,-1 0 0,0 0 0,0-1 0,1 1 0,-1 0 0,0 0 0,0 0 0,1 0 0,-1 0 0,0 0 0,0 0 0,1 0 0,-1 0 0,0 0 0,0 0 0,1 0 0,-1 0 0,0 1 0,0-1 0,1 0 0,-1 0 0,0 0 0,1 0 0,34 0-7010,7 0-125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73 120,'0'0'15095,"-18"-11"-12074,-57-35-331,70 44-2438,1 0 0,-1 0 0,1 0 0,-1 0 1,1 1-1,-1-1 0,0 1 0,0 1 0,0-1 0,0 1 1,0-1-1,0 1 0,-5 1 0,-6 0 479,6 0-447,1 0 0,0 0 1,0 1-1,0 0 0,0 0 1,0 1-1,0 0 0,1 1 1,0 0-1,-1 0 0,1 1 1,1 0-1,-12 10 0,-4 5 274,1 1 0,-36 44 0,35-37-411,2 0 0,0 1-1,2 1 1,2 1 0,0 0-1,2 1 1,1 1 0,2 1 0,2-1-1,0 2 1,3 0 0,-7 65-1,13-67-139,1-1 0,5 43 0,-3-62-8,0 0 1,1-1 0,1 1 0,0-1 0,1 0 0,0 0-1,0-1 1,13 19 0,-3-9-44,1-2 0,1 1 0,1-2 1,1 0-1,0-1 0,1-2 0,1 1 0,0-2 0,1-1 0,0-1 0,1-1 1,27 10-1,-15-9-666,0-2 0,1 0 0,37 3 0,-27-7-1435,1-3-1,50-2 1,-30-6-1736,-1-2 0,1-3 0,-1-2 0,77-27-1,39-29 895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2841,'0'0'6194,"1"34"-5778,5 109 0,-7-18 189,-1-62 393,2-67-593,0-8-436,1-1 0,1 1 0,0 0 0,0 0 0,1 0 0,1 0 0,0 1 1,1-1-1,0 1 0,0 0 0,2 0 0,-1 1 0,12-14 0,-18 22 29,1 1-1,0 0 1,0 0-1,1-1 1,-1 1-1,0 0 1,0 0-1,0 0 1,1 0-1,-1 0 1,1 1-1,-1-1 1,0 0-1,1 1 1,-1-1-1,1 1 1,0-1-1,-1 1 1,1 0-1,-1-1 1,1 1-1,0 0 1,-1 0-1,1 0 1,-1 0-1,1 1 1,0-1-1,-1 0 1,1 1-1,-1-1 1,1 1-1,-1-1 1,1 1-1,-1 0 1,1 0-1,-1-1 1,0 1-1,1 0 1,-1 0-1,0 1 1,0-1-1,0 0 0,0 0 1,0 0-1,2 3 1,4 5 30,-1 1 0,1 0 0,-2 0 1,9 20-1,-1 3 29,-9-21-39,0-1 1,1 0 0,0 1-1,1-2 1,0 1-1,0-1 1,1 0-1,1 0 1,9 9 0,-16-17-9,1-1 0,-1 1 0,1-1 1,0 1-1,-1-1 0,1 0 1,0 0-1,0 0 0,0 0 1,0 0-1,0-1 0,0 1 1,0 0-1,0-1 0,0 0 0,0 1 1,1-1-1,-1 0 0,0 0 1,0 0-1,0 0 0,0-1 1,0 1-1,1-1 0,-1 1 1,0-1-1,0 0 0,0 1 1,0-1-1,0 0 0,-1 0 0,1-1 1,0 1-1,0 0 0,2-3 1,3-4-18,0 0 0,-1 0 0,0-1 0,-1 1 0,9-19 0,6-16-1322,24-77-1,-29 77-27,7-22-1898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35 888,'0'0'19679,"16"-8"-17775,-10 4-1694,-2 1-93,0 0 1,1 1-1,-1-1 1,0 1 0,1 0-1,-1 1 1,1-1 0,0 1-1,0 0 1,-1 0-1,1 0 1,0 1 0,0-1-1,0 1 1,0 0 0,0 1-1,0-1 1,0 1-1,-1 0 1,1 0 0,0 1-1,-1-1 1,1 1 0,0 0-1,4 3 1,25 17 1032,-1 1 1,0 1-1,43 44 1,-65-57-965,0 1 1,-1 0 0,-1 0-1,0 1 1,0 0 0,-1 0-1,-1 1 1,-1 0-1,0 1 1,0-1 0,-2 1-1,5 21 1,-7-18-184,0 0 0,-1 0 0,-1 0 0,0 1 0,-1-1 0,-2 0 0,0 0 1,-7 24-1,3-23-65,0 0 0,-2-1 0,0 0 0,-1-1 0,-1 0 0,0 0 0,-1-1 0,-18 17 1,-138 125-3052,36-54-2686,-30 6-7117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2:3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159 146 856,'0'0'11261,"-28"11"-8536,-81 34-271,88-35-84,21-10-2356,0 0 0,0 0 0,0 0 0,0 0 0,0 0 1,0 0-1,0 1 0,0-1 0,0 0 0,0 0 0,0 0 1,0 0-1,0 0 0,0 0 0,0 0 0,0 0 1,0 0-1,0 0 0,0 0 0,0 0 0,0 0 0,0 0 1,0 1-1,0-1 0,0 0 0,0 0 0,0 0 1,0 0-1,0 0 0,0 0 0,0 0 0,0 0 0,0 0 1,0 0-1,0 0 0,0 0 0,0 0 0,0 0 1,0 0-1,0 0 0,0 1 0,0-1 0,0 0 0,0 0 1,0 0-1,-1 0 0,1 0 0,0 0 0,0 0 0,0 0 1,0 0-1,13-2 649,39-4 1510,101-26 0,-28 4-906,114-15 60,2 12-1,287-2 1,-498 33-1802,54-2-372,-45-5-2207,-7-10-3774,-20 4-2985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2 118 1432,'0'0'13356,"-1"-19"-11893,1 4-1286,-1 1-1,2 0 0,3-21 0,-4 33-164,1 1 0,-1 0 0,1 0 0,-1 0 1,1 0-1,-1 0 0,1 0 0,0 0 0,0 0 0,0 0 1,-1 0-1,1 0 0,0 0 0,0 1 0,0-1 1,0 0-1,0 1 0,1-1 0,-1 1 0,0-1 1,0 1-1,0-1 0,0 1 0,1 0 0,0-1 0,33 1 200,-21 1-128,-8-1-75,0 1 0,0-1 0,1 1 0,-1 0 1,0 1-1,0-1 0,0 1 0,0 1 0,0-1 0,0 1 0,-1 0 1,1 0-1,-1 1 0,0-1 0,0 1 0,0 0 0,-1 1 0,1-1 1,-1 1-1,0 0 0,0 0 0,-1 0 0,1 1 0,-1-1 1,0 1-1,2 7 0,2 6 10,0 1 0,-2 0 0,0 0 0,-1 1 0,-1 0 0,0 38 0,-1 9-94,-3 0 0,-3 0 1,-16 85-1,-72 167-1408,54-204 1114,37-115 368,1-1 0,0 1 1,-1-1-1,1 1 0,0 0 1,-1-1-1,1 1 1,0-1-1,0 1 0,0 0 1,-1-1-1,1 1 0,0 0 1,0-1-1,0 1 0,0 0 1,0 0-1,1-1 0,-1 1 1,0 0-1,0-1 1,0 1-1,0-1 0,1 1 1,-1 0-1,0-1 0,1 1 1,-1-1-1,0 1 0,1 0 1,-1-1-1,2 1 0,22-3 38,-22 2-31,15-5 114,1 0 0,-1-1 0,0-1 0,20-11 0,67-44 478,-60 34-374,125-82 158,-152 98-873,-1 0 0,0-1-1,27-29 1,-29 26-1584,20-32-1,-6-8-3029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94 1888,'0'0'13175,"-9"-11"-11556,-28-36-282,27 26 1475,10 20-2694,0 1 0,0 0-1,0-1 1,0 1-1,0-1 1,0 1-1,0-1 1,1 1 0,-1 0-1,0-1 1,0 1-1,0-1 1,0 1 0,0 0-1,1-1 1,-1 1-1,0 0 1,0-1 0,1 1-1,-1 0 1,0-1-1,1 1 1,-1 0 0,0-1-1,1 1 1,0 0-1,1-1 321,1 0-1,0 0 0,0 1 0,-1 0 1,1-1-1,0 1 0,0 0 0,5 1 1,4-1-1090,35-2 1128,53 4 0,-82 0-461,1 1 0,-1 0 0,0 1 0,0 1-1,33 14 1,-34-11-15,0 0 0,0 2-1,-1 0 1,-1 1-1,1 0 1,-2 2-1,20 19 1,-25-21 9,1 1-1,-2 0 1,0 0 0,0 1-1,-1 0 1,-1 0 0,0 1-1,-1 0 1,0 0 0,3 19-1,-2 11 78,-1 1-1,-3 83 0,-2-84-55,-2-6-14,-2 1 0,-1-1 0,-3 0 0,0 0 0,-3 0 0,-1-2 0,-2 1 0,-1-2 0,-26 45 0,-20 22 84,-125 160 0,179-253-65,-16 16 157,21-24 48,2-3 45,1-6-214,0-1-1,1 1 1,0-1 0,0 1-1,1 0 1,0 0 0,0 0-1,1 1 1,0-1 0,1 1-1,-1 0 1,7-8-1,13-14 136,37-36 0,-58 62-185,22-21 74,2 1 0,0 1 0,2 1-1,0 1 1,1 2 0,1 1 0,47-19 0,-38 22-69,1 1 0,0 2 0,1 2 0,0 1 0,76-2 0,44 10 18,-137 2-40,1 1 0,-1 1 0,0 1 0,30 11 0,-54-16-133,0 1 1,0 0-1,0-1 1,1 0-1,-1 1 1,0-1-1,0 0 1,1 1-1,-1-1 1,0 0-1,0 0 1,1 0-1,-1 0 0,0 0 1,1 0-1,-1-1 1,0 1-1,0 0 1,2-1-1,-3 0-121,1 0 0,-1 0 0,0 0-1,0 0 1,1 0 0,-1 0 0,0 0 0,0 0-1,0 0 1,0 0 0,0 0 0,0 0 0,0 0-1,-1 0 1,1 0 0,0 0 0,-1 0-1,1 0 1,0 1 0,-1-1 0,1 0 0,-1 0-1,1 0 1,-2-1 0,-26-36-9020,-9-7-376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2801,'0'0'15286,"0"39"-12092,2 127-1402,-1-140-1583,1 0 1,2 1-1,0-1 0,2 0 1,17 48-1,-10-34-82,3 5-38,-9-27-74,-1-1-1,0 1 1,-1 0-1,-1 0 0,2 31 1,-6-48 40,0-6 73,0-233-3340,0 218 2851,1 1-1,1 0 0,0 0 0,1 0 1,1 0-1,1 1 0,1-1 1,1 1-1,0 1 0,1-1 1,1 1-1,0 1 0,13-17 1,-18 29 382,0-1 0,0 1 0,0 0 0,1 0 0,0 1 0,0-1 0,0 1 0,0 0 0,0 0 0,0 1 0,1-1 0,0 1 0,-1 0 0,8-1 0,-8 2 199,0 1-1,1-1 1,-1 1 0,0 0 0,1 0-1,-1 0 1,0 1 0,0 0-1,1 0 1,-1 0 0,0 0-1,0 1 1,0 0 0,0 0-1,0 1 1,7 4 0,2 5 325,0 0 0,-1 1 0,0 1 0,-1 0 0,-1 0 0,0 2 0,11 20 0,55 120 1025,-65-117-1942,-11-27-2253,0 1-3729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5409,'0'0'7074,"8"36"-6666,5-8 1056,-1 11 280,1 7-383,-5 7-281,5 4-520,-5 3-472,9 7-88,8 18-1816,-4-17-3353,0-15-2705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1816,'0'0'4201,"-38"19"-3397,-124 63 42,151-76-719,-1 1 1,1 0 0,0 1-1,-19 18 1,25-20-74,0 0 0,1 1 0,0-1 0,0 1 0,-5 12 0,6-13-40,-4 11 5,0 2 1,2-1-1,0 1 0,1-1 0,0 2 0,0 27 1,4 123-26,2-104 19,-1-18 21,2-1 0,3 1 1,11 47-1,-12-74 87,0-1-1,2 1 1,1-2 0,0 1-1,1-1 1,1 0 0,1-1-1,1 0 1,17 20 0,-23-31-24,1-1 1,0 0-1,0 0 0,0 0 1,1-1-1,0 0 0,0 0 1,0-1-1,1 0 0,-1 0 1,1-1-1,0 0 0,0-1 1,0 0-1,0 0 0,1-1 1,-1 0-1,0-1 0,1 0 1,-1-1-1,10-1 1,-4 0-2,0-2 1,0 0 0,0 0-1,-1-2 1,0 1 0,0-2-1,0 0 1,-1-1 0,0 0-1,0-1 1,20-19 0,-12 7-187,-1-1 0,0-1 0,-2-1 0,-1-1 0,-1-1 0,-2 0 0,0-1 0,-1 0 0,-2-1 0,-1 0 0,-1-1 0,-2 0 0,0 0 0,2-37 0,-8 59-223,-1-1 1,0 1-1,0-1 0,0 0 0,-1 1 0,0-1 0,-1 1 1,0 0-1,0 0 0,-3-9 0,2 12-62,1-1 0,-1 0 0,0 1 1,-1 0-1,1 0 0,-1 0 0,1 0 0,-1 0 0,0 1 0,-1-1 0,1 1 0,-1 0 0,1 1 1,-7-4-1,-43-14-2466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2729,'0'0'3480,"0"255"-2792,9-155 89,12-1 103,8 0-160,0-3-304,1-8-248,-1-6-88,0-12-72,1-6-8,-1-4-648,-4-17-1096,-16-29-1529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0 549 6345,'0'0'3669,"46"-10"-1720,-15 4-1536,70-17 1379,126-45 1,377-134 914,15 56-2882,-363 105-1853,484-12-1,-643 55 1187,-95-2 845,0 1 0,0-1 0,0 1 0,0 0 0,0 0 0,-1-1 0,1 2 0,0-1 0,0 0 0,-1 0 0,1 0 0,-1 1 0,1-1 0,-1 1 0,0-1 0,1 1 0,-1 0 0,0-1 0,0 1 0,0 0 0,0 0 0,-1 0 0,1 0 0,0 0 0,-1 0 0,1-1 0,-1 2 0,0-1 0,0 0 0,0 3-1,1 6 72,-1 0 0,0 0 0,-1 1-1,-2 11 1,-1-8-41,0 1 0,-2-1 0,0 0 0,0 0 0,-2-1 0,-16 26 0,1-3-73,20-31-149,0-1 1,0 0-1,-1 0 1,0 0-1,0 0 1,0-1-1,-1 0 1,-7 6-1,7-6-514,-1-1 0,1 0 1,-1 0-1,0-1 0,-6 2 0,-24 5-3412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3993,'0'0'7241,"277"-15"-5368,-47-48 63,81-22-455,20-14-401,-16 6-144,-42 12-288,-84 24-400,-38 15-248,-42 17 0,-25 11-88,0 3-1440,-13 8-1945,-16 3-1320,-34 0-1496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3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15 2128,'0'0'8778,"0"-3"-8616,0-6-116,0 6 668,0 14 1698,0-4-2037,-1 0-1,0-1 1,0 1-1,-1 0 1,0-1-1,0 1 1,-1-1-1,0 0 1,-4 8-1,-41 57 791,29-44-931,-33 46-290,-34 51-2362,33-41-6362,48-77 4971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5985,'0'0'6711,"-24"1"-6542,5-1-152,0 1-1,1 1 0,-23 5 1,39-7-16,0 1-1,0 0 1,0 0 0,0-1-1,0 2 1,1-1 0,-1 0 0,0 0-1,1 0 1,-1 1 0,1-1 0,-1 1-1,1-1 1,0 1 0,0 0 0,-1-1-1,1 1 1,1 0 0,-1 0 0,0 0-1,0 0 1,0 3 0,-1 2 1,2 0 0,-1 0-1,1 0 1,1 14 0,-1-6 2,0 8 0,3 56 7,-2-72-10,1 0 1,-1 0-1,1 0 0,1 0 1,-1 0-1,1 0 0,0-1 1,8 12-1,-4-9 1,0-1 0,0 1 0,1-1-1,0-1 1,1 0 0,-1 0 0,1 0 0,1-1-1,12 6 1,-16-9-9,1 0 1,0 0-1,0 0 0,0-1 0,0 0 0,1-1 1,-1 0-1,1 0 0,-1 0 0,1-1 0,-1 0 1,0-1-1,1 1 0,12-4 0,-18 3 7,1 0-1,-1-1 0,1 1 1,-1-1-1,1 0 1,-1 1-1,0-1 1,0 0-1,0 0 1,0-1-1,0 1 1,0 0-1,-1-1 1,1 1-1,-1-1 0,1 1 1,-1-1-1,0 0 1,0 1-1,0-1 1,-1 0-1,2-5 1,0-6-9,0-1 1,-1 1 0,0-17 0,0 11-44,-1 13 26,0-1 0,0 1 1,0-1-1,-1 0 0,0 1 0,-2-9 0,2 15 18,1-1 0,-1 0 0,0 0 0,0 0 0,0 0 0,-1 1 0,1-1 0,0 1 0,-1-1 0,1 1 0,0-1 0,-1 1 0,0 0 0,1 0 0,-1-1 0,0 1 0,0 0 0,0 1 0,1-1 0,-1 0 0,0 0 1,0 1-1,0-1 0,0 1 0,0 0 0,0 0 0,-3 0 0,2-1-114,-3 1 129,-1-1-1,0 1 1,1 1-1,-12 1 1,16-2-167,1 0 0,0 0 1,0 1-1,0-1 0,0 1 1,-1-1-1,1 1 0,0-1 0,0 1 1,0-1-1,0 1 0,0 0 0,0 0 1,1 0-1,-1-1 0,0 1 1,0 0-1,0 0 0,1 0 0,-1 0 1,1 0-1,-1 1 0,0-1 0,1 0 1,0 0-1,-1 0 0,1 0 0,0 0 1,0 1-1,-1-1 0,1 0 1,0 2-1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6177,'0'0'1779,"5"36"-809,33 239 1008,-31-230-1857,2-1 0,1 1 1,3-2-1,23 54 0,-17-66-79,-19-31-39,1 1 1,-1-1-1,0 0 0,1 1 0,-1-1 0,1 0 0,-1 1 0,0-1 0,1 0 0,-1 1 0,1-1 0,-1 0 1,1 0-1,-1 0 0,1 0 0,-1 1 0,1-1 0,-1 0 0,1 0 0,-1 0 0,1 0 0,-1 0 0,1 0 1,-1 0-1,1 0 0,0-1 10,0 0 1,0 0-1,0 1 1,0-1 0,-1 0-1,1 0 1,0 0-1,-1 0 1,1 0 0,-1 0-1,1 0 1,-1 0-1,1 0 1,-1 0-1,0 0 1,0 0 0,1-2-1,7-43 85,4-50 0,-2 6-182,-4 47-11,6-46-730,40-149 0,-50 228 817,1 1 1,1 0 0,0 0 0,0 0 0,8-12 0,-11 19 24,1 0 0,0 0 0,-1 0 0,1 1 0,0-1 0,0 0 0,0 1 0,0-1 0,1 1 0,-1 0 1,0-1-1,0 1 0,1 0 0,-1 1 0,1-1 0,-1 0 0,1 1 0,-1-1 0,1 1 0,-1 0 0,1 0 0,0 0 0,-1 0 1,5 1-1,-4 0 56,0 0 0,0 0 0,0 0 0,0 1 0,0-1 0,0 1 1,-1 0-1,1 0 0,0 0 0,-1 0 0,1 0 0,-1 1 0,0-1 1,0 1-1,0-1 0,0 1 0,1 3 0,31 60 709,-22-40-563,103 165-1032,-107-179 366,19 29-3500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4:5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2409,'0'0'8961,"-126"216"-8344,93-124-441,-5 4-176,4-1-248,5-6-1537,12-29-1704,5-32-447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5913,'0'0'4369,"142"43"-12923</inkml:trace>
  <inkml:trace contextRef="#ctx0" brushRef="#br0" timeOffset="1">1 0 4921,'25'255'1504,"-25"-216"-39,12 14-705,1 8-472,-13 41-288,0-17-784,0 0-4129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19 200,'0'0'10817,"-6"-2"-9746,-2 0-740,-20-1 1142,27 3-1428,-1 0 0,1 1 0,0-1 0,0 1 0,0 0 0,0-1 1,0 1-1,0 0 0,0 0 0,0-1 0,0 1 0,0 0 0,0 0 0,0 0 0,0 0 0,1 0 0,-1 0 0,0 1 0,1-1 0,-1 0 0,1 1 0,-12 31 34,7-4-73,2 0 1,0 0-1,2 1 0,5 51 1,-4-76-13,1 1 1,0-1 0,0 1-1,1-1 1,-1 1-1,1-1 1,0 0-1,1 0 1,-1 0-1,1 0 1,0-1-1,0 1 1,1-1 0,-1 1-1,1-1 1,0 0-1,0 0 1,1-1-1,4 4 1,-2-3-33,-1 0 0,1-1 0,0 0 0,0 0 1,0-1-1,0 0 0,0 0 0,1-1 0,-1 1 0,1-2 1,-1 1-1,1-1 0,13-1 0,-17 0 22,0 0 1,1-1-1,-1 1 0,0-1 0,0 0 1,0 0-1,0 0 0,0-1 1,-1 0-1,1 1 0,-1-1 0,1 0 1,-1-1-1,0 1 0,0 0 1,-1-1-1,1 0 0,-1 1 0,1-1 1,-1 0-1,0-1 0,-1 1 0,2-6 1,3-6-57,-1-1 1,0 0-1,-2-1 1,3-29-1,-5 32 11,1-6-156,-1-41 0,-2 58 201,1 0 0,0 0 0,-1 0 1,0 0-1,0-1 0,0 1 0,0 0 0,-1 0 1,0 1-1,0-1 0,0 0 0,0 1 0,0-1 1,-1 1-1,-4-6 0,2 6-89,1-1 0,-1 1 0,0 0 0,1 1 1,-1-1-1,0 1 0,-1 0 0,1 0 0,0 0 0,0 1 0,-1 0 0,1 0 0,-1 0 0,-9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6753,'0'0'6010,"-35"27"-5818,-105 94-128,136-118-63,1 1 0,0-1-1,0 1 1,0 0 0,0 0 0,0 0 0,1 0 0,0 1 0,0-1 0,0 1 0,0-1-1,1 1 1,0 0 0,0 0 0,-1 5 0,2-5 0,1 0 1,0 0-1,0 0 0,0-1 0,0 1 1,0 0-1,1 0 0,5 8 1,-7-11-2,5 6 8,0 1 1,0-1-1,1 0 0,0 0 0,0-1 0,1 1 0,0-1 0,0-1 0,1 0 0,0 0 0,0 0 0,0-1 0,17 8 0,-13-8 8,1 1-1,0-2 1,0 0 0,0-1-1,1 0 1,-1-1 0,1 0-1,-1-1 1,21-1 0,-32 0-37,-1 0 0,0-1 0,1 1 0,-1 0-1,0 0 1,1-1 0,-1 1 0,0-1 0,0 1 0,1-1 0,-1 0 0,0 0 0,0 1 0,0-1 0,0 0-1,0 0 1,0 0 0,0 0 0,0 0 0,0 0 0,-1 0 0,1 0 0,0 0 0,1-3 0,5-32-776,-6 26 428,4-52-2925,-4-1-1545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1 362 728,'0'0'9793,"29"30"-8796,96 100-260,-107-111-511,1 0 0,0-1 0,34 22 0,-49-36-148,1-2 1,0 1 0,0 0 0,0-1-1,0 0 1,0 0 0,0 0-1,0-1 1,1 0 0,8 1-1,-11-1-10,0-1 0,-1-1-1,1 1 1,0 0-1,0-1 1,-1 1 0,1-1-1,-1 0 1,1 1 0,0-2-1,-1 1 1,0 0-1,1 0 1,-1-1 0,0 1-1,1-1 1,-1 0 0,0 1-1,0-1 1,-1 0-1,1 0 1,0-1 0,2-3-1,6-14 60,-2 0 0,0-1 0,-1 0 0,-1-1 0,-1 1-1,-1-1 1,1-25 0,0 15-161,-2 10-63,31-266-5157,-33 213 466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1264,'0'0'10010,"218"162"-9201,-167-123-473,-1 0-248,-4-7-88,-4-3-680,-17-15-1417,-25-57-7505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6745,'0'0'1081,"-113"244"-1081,58-134-1345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2513,'0'0'10406,"24"27"-10009,81 84-185,-94-100-166,0-1 0,1 0-1,0 0 1,16 9 0,-23-16 38,1 0-1,0-1 1,0 0-1,0 0 1,1 0 0,-1-1-1,12 1 1,-16-2 29,1 0 0,0 1 1,-1-1-1,1-1 1,0 1-1,-1 0 0,1-1 1,0 1-1,-1-1 0,1 0 1,-1 0-1,1 0 0,-1 0 1,1 0-1,-1-1 0,0 1 1,0-1-1,0 1 0,0-1 1,0 0-1,0 0 0,0 0 1,1-3-1,3-3 264,-2 0 0,1 0 0,-1-1-1,6-17 1,-8 21-291,16-59 581,-2-1 0,14-125 0,-17 102-1496,-8 61-1008,1 12-3346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4 5809,'0'0'8223,"38"0"-7637,122-3-325,-109 2-176,-13 3-60,-37-2-48,0 0 0,-1 1 0,1-1 1,0 0-1,0 1 0,0-1 0,-1 0 1,1 1-1,0-1 0,-1 1 0,1-1 1,0 1-1,-1 0 0,1-1 0,-1 1 1,1 0-1,-1-1 0,1 1 0,-1 0 1,1-1-1,-1 1 0,0 0 0,1 0 1,-1 0-1,0-1 0,0 1 0,1 0 1,-1 1-1,0 0-77,0 0 0,0 0 0,0 0 0,0 0 0,-1 0 0,1 1 0,-1-1 0,1 0 0,-1-1 0,1 1 0,-1 0 0,-2 3 0,-3 3-137,-1 0-1,0-1 0,0 0 1,-1-1-1,1 1 0,-1-1 1,-17 9-1,4-1-142,-91 59-607,-142 70 1,247-138 1531,11-4 208,15-5-290,1-4-292,0-1-1,0-1 1,31-20 0,16-9 381,-57 34-434,-7 3-91,0 0 1,0 1-1,1-1 1,-1 1 0,0 0-1,1 0 1,-1 0-1,1 0 1,-1 1-1,5-1 1,-8 14-87,0-5 73,0 0 0,-1 1 0,-1-1 0,1 0 0,-1 0 0,-1 0 0,1 0 0,-1-1 0,-1 1 0,0-1 0,0 0 0,0 1 0,0-2 0,-1 1 0,-1-1 0,-10 12 0,-22 21 18,37-36-39,1-2-100,49-1-2397,-49 1 2467,1-1 0,0 1 0,-1 0 0,1 0 0,-1 0 0,1 0 0,-1 0 0,1 0 0,-1 0 0,1 0 0,-1 0 0,0 0 0,0 0 1,0 0-1,1 0 0,-1 0 0,0 0 0,0 0 0,0 0 0,-1 0 0,1 0 0,0 0 0,-1 2 0,1 1-46,0 7 155,0-1 1,0 0-1,-1 0 0,-1 0 1,0 1-1,0-1 0,-1-1 0,0 1 1,-1 0-1,-8 16 0,4-14 298,2 0-1,-1 0 1,2 1-1,0 0 1,0 1-1,1-1 1,1 1-1,0 0 1,-2 23 0,10-36-205,0-1-177,0-1 0,0 0-1,0-1 1,0 1 0,0-1 0,0 0 0,-1-1-1,1 1 1,0-1 0,-1 1 0,0-2 0,0 1 0,0 0-1,5-5 1,11-13-408,24-30 1,-32 36 190,89-116-1011,-100 129 1250,0 0 1,1 0 0,-1 0 0,1 0 0,-1 0 0,1 1-1,0-1 1,0 0 0,0 1 0,0 0 0,0-1-1,0 1 1,0 0 0,0 0 0,3-1 0,-4 2 6,0 0 1,1 0 0,-1 1 0,0-1 0,1 0-1,-1 0 1,0 1 0,0-1 0,1 1-1,-1-1 1,0 1 0,0 0 0,0-1 0,0 1-1,0 0 1,0 0 0,0 0 0,0 0-1,0 0 1,0 0 0,0 0 0,-1 0 0,1 0-1,0 0 1,-1 0 0,1 0 0,0 2-1,7 12-207,-3-4 328,1-1 0,0 0 0,1 0 1,12 14-1,-17-22-393,1 1 0,-1-1 1,1 0-1,-1 0 1,1 0-1,0-1 0,0 1 1,0 0-1,0-1 1,0 0-1,0 0 0,0 0 1,0 0-1,0 0 1,1-1-1,-1 0 0,0 1 1,1-1-1,-1 0 1,0-1-1,5 0 0,13-5-4366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3153,'0'0'11234,"235"216"-10898,-176-180-336,-9-8 0,-3-7-688,-14-21-872,-8 0-1857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1800,'0'0'4161,"-126"205"-4161,55-91-360,12-22-3705,8-22 2545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5:0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2048,'0'0'8421,"2"-7"-7456,-2 3-852,1 1-1,0 0 0,0-1 0,0 1 1,1 0-1,-1 0 0,1 0 1,0 0-1,0 0 0,0 1 0,0-1 1,0 0-1,0 1 0,1 0 0,-1-1 1,1 1-1,0 0 0,0 0 0,-1 1 1,1-1-1,1 0 0,-1 1 0,0 0 1,0 0-1,0 0 0,1 0 1,3 0-1,35-7 1374,0 2 0,1 1 1,58 3-1,-92 2-1337,0 1 0,0 0 0,0 1 0,0 0-1,0 0 1,-1 1 0,1 0 0,-1 0 0,0 1 0,0 0 0,0 1 0,12 9-1,5 6 316,-2 1 0,28 31 0,-24-24-198,-21-21-227,36 36 383,55 74 0,-86-103-384,-2 1 0,0 0 0,0 0-1,-2 1 1,0 0 0,0 0 0,-2 0 0,0 1-1,-1 0 1,2 19 0,-3-9-8,-1 0 1,-2 1 0,0-1-1,-2 1 1,-1-1 0,-1 0-1,-2 0 1,0 0 0,-2-1 0,-18 40-1,5-24-9,-3-1 0,-1-1-1,-35 40 1,41-56 39,-2-1 0,-1-1 0,-1-1 0,0-1 0,-46 29 0,60-41 64,19-7-20,21-10 32,209-108 1746,-118 54-1211,326-147 30,-420 198-1290,55-15-1,-70 24-1212,0 0-1,0 2 1,20-1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2.3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1 142 272,'0'0'8966,"37"-10"-7452,11-4-989,5-1 273,1 1 0,71-7 0,922-41 6357,-227 57-4571,13 33-478,589 25-678,-1245-52-1294,-20 2-181,190-21-1,-302 8-1109,-38 8-1863,-41-2-1242,-46-1-1,24 3 488,-79-7-6323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2.9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1704,'0'0'6600,"8"35"-5321,-2-4-968,58 209 1872,72 306 1479,-45 5-1046,-32-177-1300,-44-282-1576,5-1 1,38 112-1,-55-195-159,-2-6 226,-1 0 0,1 0 0,-1 0 0,1-1 0,0 1 0,0 0 0,0 0 0,0 0 0,0-1 0,0 1 0,0-1 0,1 1 0,-1-1 0,0 1 0,1-1 0,-1 0 0,3 2 0,-2-20-2439,-4-72 10,-9-21-674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3.4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1 781 2064,'0'0'4405,"40"-38"-3274,142-124 176,-164 148-1057,0 0 0,1 2 0,0 0 1,1 2-1,0 0 0,1 1 0,0 1 0,1 1 0,-1 1 0,29-5 0,-16 4 107,65-13 707,1 5 0,107-2 0,207 13 1028,-257 5-1467,873-57 1766,-162-82-1172,-142 18-834,420 28-326,195 134-2379,-1057-6-1314,-241-27 3225,-1 2 0,0 1 0,0 2 0,55 28 0,-85-36 398,0 1 0,-1 0 0,1 1 0,-2 0-1,16 14 1,-22-18 57,-1 0 0,1 0 1,-1 1-1,0-1 0,0 1 0,0 0 0,-1 0 0,0 0 0,0 0 0,0 0 0,0 0 0,-1 0 0,0 1 0,0-1 0,0 1 0,-1 5 0,0-10 19,0 0 0,0 0 0,-1 0 0,1 0-1,-1 0 1,1 0 0,-1 0 0,1 0 0,-1 0 0,1 0 0,-1 0-1,0 0 1,0 0 0,0 0 0,1 0 0,-1-1 0,0 1 0,0 0 0,0-1-1,0 1 1,0 0 0,0-1 0,0 0 0,0 1 0,-1-1 0,1 0-1,0 1 1,0-1 0,0 0 0,0 0 0,0 0 0,-1 0 0,1 0-1,0 0 1,0 0 0,0 0 0,0-1 0,-2 1 0,0 0 23,0-1-1,-1 1 1,1-1 0,0 0 0,0 0-1,0 0 1,0 0 0,0 0 0,0-1-1,0 1 1,0-1 0,1 0 0,-1 0 0,-4-3-1,0-7 150,-1 0 0,2 0 0,-1-1 0,-5-15-1,-6-13 1110,14 34-721,1 6-51,1 9 657,4 160-563,14 29 42,88 503 1029,16 146-820,-95-494-1153,-25-127-3941,-1-195 1466,-7 41 0,3-50-1165,-13 34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3.8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14371,'0'0'7546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6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 1 5001,'0'0'1272,"-17"216"-1224,-4-121-48,5-10-1600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6.3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173 1 5841,'0'0'1213,"-6"36"-135,2-6-853,-2 16 77,-3-1 0,-1 0 0,-23 62 0,5-31-828,-28 129 1,48-163-412,2 0 1,2 0-1,1 1 0,7 83 0,1-94 833,3 1-1,0-1 1,2-1-1,15 34 1,-9-25 756,17 67 0,-21-30 635,-3 0 1,-2 127-1,-3-56-440,0-104-1109,1 0 0,3 0 0,2 0 0,16 46 0,-5-30-2356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5.7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1 4385,'0'0'12611,"-59"226"-12595,42-173-16,-12 36-2137,4-8-2520,-5-13-168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8634,'0'0'3205,"21"11"-3164,66 41-6,-84-50-44,0 0-1,0 0 1,0 0 0,0 1 0,0-1 0,0 1 0,-1-1 0,1 1 0,-1 0 0,0 0 0,0 0 0,0 0 0,0 0 0,-1 1 0,1-1 0,-1 0 0,0 1 0,0-1 0,0 1 0,0 0 0,-1-1 0,1 1 0,-1-1 0,0 1 0,0 0 0,0-1 0,-1 1 0,0 4 0,0 5-102,0-7 76,0 0-1,-1 0 0,1-1 0,-1 1 0,0-1 0,-1 1 0,1-1 0,-1 0 0,0 0 0,-1 0 0,1 0 0,-1 0 0,0-1 0,-6 7 1,-11 7-48,-41 30 0,36-29 41,-180 147 247,206-166-190,0 0 0,0 0 0,0 0 0,0 0 1,0 0-1,-1 0 0,1 0 0,0 0 0,0 0 0,0 1 0,0-1 0,0 0 0,0 0 1,0 0-1,0 0 0,-1 0 0,1 1 0,0-1 0,0 0 0,0 0 0,0 0 0,0 0 0,0 0 1,0 1-1,0-1 0,0 0 0,0 0 0,0 0 0,0 0 0,0 1 0,0-1 0,0 0 1,0 0-1,0 0 0,0 0 0,0 1 0,1-1 0,-1 0 0,0 0 0,0 0 0,0 0 0,0 0 1,0 1-1,0-1 0,0 0 0,0 0 0,1 0 0,-1 0 0,0 0 0,0 0 0,0 0 1,0 0-1,0 0 0,1 1 0,-1-1 0,0 0 0,0 0 0,0 0 0,0 0 0,1 0 0,-1 0 1,20 3 251,35-2-432,-45-1 238,70 0-274,-79 0 198,0 0 0,0 0 0,-1 1 1,1-1-1,0 0 0,0 1 0,0-1 1,0 0-1,-1 1 0,1-1 0,0 1 0,0 0 1,-1-1-1,1 1 0,0-1 0,-1 1 0,1 0 1,-1 0-1,1-1 0,-1 1 0,1 0 0,-1 0 1,0 0-1,1 0 0,-1-1 0,0 1 0,1 0 1,-1 0-1,0 0 0,0 0 0,0 0 0,0 1 1,0 40 19,-1-29-10,1-4 14,0 0 0,1 0 0,-1 1-1,2-1 1,-1 0 0,1 0 0,5 11 0,-5-15-35,0-1 0,1 0 1,0 1-1,0-1 0,0-1 0,0 1 0,1 0 0,0-1 1,-1 1-1,1-1 0,1 0 0,-1 0 0,0-1 1,8 4-1,20 8-530,-21-11 228,-1 2 0,0 0 0,0 0 0,10 6 0,-18-9 274,0 0-1,0 0 1,0 0 0,0 0 0,0 0-1,0 0 1,0 0 0,0 1 0,-1-1-1,1 1 1,-1-1 0,0 1 0,0-1-1,0 1 1,0 0 0,0 0 0,-1-1-1,1 1 1,-1 0 0,0 4 0,1-2 26,-1 1 0,0-1 1,0 0-1,0 1 1,-1-1-1,1 0 1,-1 0-1,-1 1 1,1-1-1,-1 0 1,0 0-1,0-1 1,0 1-1,-1 0 0,0-1 1,0 1-1,0-1 1,0 0-1,-7 7 1,-13 12-272,0-1 1,-2-1-1,-44 29 1,56-42 44,1-1 0,-1-1 0,0 0 0,0 0 0,-1-1 0,0-1 0,1-1 0,-2 0 0,1 0 0,-23 0 0,31-3 238,1 0 0,-1 0 0,0 0 0,1-1 0,-1 0 0,1 0-1,-1-1 1,1 0 0,-1 0 0,-5-3 0,8 3 31,0 0-1,1 0 1,0 0 0,0 0-1,-1 0 1,1-1 0,0 1-1,1-1 1,-1 1 0,0-1-1,1 0 1,-1 1 0,1-1-1,0 0 1,0 0 0,0 0-1,1 0 1,-1 0 0,1-1-1,-1-4 1,1 5 31,-1-1-1,1 1 1,0-1-1,0 1 1,0 0-1,1-1 1,-1 1 0,1-1-1,0 1 1,0 0-1,0-1 1,0 1-1,1 0 1,-1 0 0,3-4-1,0 3-46,0 0-1,0 0 1,0 0-1,0 1 1,1-1 0,0 1-1,0 0 1,7-3-1,55-24 9,-46 22-81,0-2-1,-1 0 1,30-20 0,-35 18-633,-8-2-560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6.6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6521,'0'0'2905,"239"0"-1657,-130 0-183,9 0-521,8 0-384,-1 0-160,39 11-913,-38 6-1239,-21-2-1681</inkml:trace>
  <inkml:trace contextRef="#ctx0" brushRef="#br0" timeOffset="1">2326 82 5441,'0'0'1200,"230"0"-1056,-137 0-104,-5-4-8,-4 0-32,0 4-88,-5 0-784,26 15-320,-21 9 64,-12-2 88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6.9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3425,'0'0'5825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7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5841,'0'0'1873</inkml:trace>
  <inkml:trace contextRef="#ctx0" brushRef="#br0" timeOffset="1">177 365 5681,'0'0'1280,"0"188"-1159,0-92 127,0 10 104,-8 7-208,-1 4-144,5 7-680,4-11-537,0 19-327,0-30 160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7.5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0 3289,'0'0'2624,"-4"262"-1295,-5-159-57,1-8-256,8-2-616,0-5-400,0 36-544,0-18-1304,0-14-2433</inkml:trace>
  <inkml:trace contextRef="#ctx0" brushRef="#br0" timeOffset="1">164 2008 10338,'0'0'4009,"0"205"-4009,-4-162-128,4 21-2016,0-15-1729,0-3 48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7.9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1 138 7618,'0'0'1183,"66"-9"-458,9-1-483,488-59 1638,646 19 1429,-474 78-814,24 26-1188,1-44-3630,-753-10 1762,0 0 1,0-1 0,0 1 0,0-1 0,0-1 0,0 1 0,0-1 0,0-1-1,11-5 1,-17 8 376,0 0 0,-1-1-1,0 1 1,1-1-1,-1 1 1,1-1 0,-1 1-1,1-1 1,-1 1 0,0-1-1,0 1 1,1-1-1,-1 0 1,0 1 0,0-1-1,1 1 1,-1-1 0,0 0-1,0 1 1,0-1-1,0 0 1,0 1 0,0-2-1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2.7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185 1 1840,'0'0'10560,"-3"3"-9600,-22 23-662,2 0-1,0 2 0,2 1 1,2 0-1,-30 59 1,42-75-288,5-9-33,0-1 1,0 1 0,0 0-1,1 0 1,0 0 0,-1 0-1,1 0 1,1 0 0,-2 5-1,6-7-26,0-1 0,-1-1 1,1 1-1,0 0 0,-1-1 0,1 0 0,0 0 0,0 0 0,4-1 0,-3 1 17,46 2-16,-32-1 6,0 0 1,0-1-1,0-1 0,26-4 1,-42 4 25,0-1 1,1 1-1,-1-1 0,0 0 1,0 1-1,0-1 1,0-1-1,0 1 0,0 0 1,-1-1-1,1 1 1,-1-1-1,0 0 1,1 0-1,-1 0 0,0 0 1,-1 0-1,1 0 1,-1 0-1,2-5 0,-2 6 35,0-1 0,0 1-1,-1-1 1,1 0 0,-1 0 0,1 1-1,-1-1 1,0 0 0,0 1-1,0-1 1,-1 0 0,1 0-1,-1 1 1,1-1 0,-1 0-1,0 1 1,0-1 0,0 1 0,0-1-1,-1 1 1,1 0 0,0-1-1,-1 1 1,0 0 0,0 0-1,0 0 1,-3-3 0,0 1-310,-1 1 1,0-1-1,0 1 0,0 0 1,0 0-1,0 1 1,0 0-1,-1 0 0,-7-1 1,0 3-3992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3.0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12091,'0'0'2176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3.8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216 0 5393,'0'0'7687,"-19"20"-7505,-61 63-172,66-69-165,1 1 0,0 0 1,1 1-1,0 0 0,2 1 0,0 0 0,1 1 0,-8 19 1,16-34 130,0 0 0,0 0 0,0 0 0,0 1 0,1-1 0,-1 0 0,1 0 0,0 1 0,0 5 0,0-8 26,0 0-1,1 0 1,-1 0 0,0-1-1,1 1 1,-1 0 0,0 0 0,1 0-1,-1 0 1,1 0 0,-1-1-1,1 1 1,0 0 0,-1 0-1,1-1 1,0 1 0,0 0-1,-1-1 1,1 1 0,0-1 0,0 1-1,0-1 1,0 1 0,0-1-1,-1 0 1,1 0 0,0 1-1,0-1 1,0 0 0,0 0-1,2 0 1,13 1 22,1 0 0,-1-1-1,0-1 1,0-1 0,23-5-1,-33 6-20,-1-1 0,0 1 0,1-1-1,-1 0 1,0-1 0,0 0 0,0 1-1,0-1 1,-1-1 0,1 1 0,-1-1 0,0 0-1,0 0 1,0 0 0,-1 0 0,1-1-1,-1 1 1,0-1 0,3-7 0,-5 10 15,0 0 0,0 0 0,0-1 0,0 1 1,-1 0-1,1 0 0,-1-1 0,0 1 0,1 0 1,-1-1-1,0 1 0,0 0 0,-1-1 1,1 1-1,-1-4 0,0 5 12,0-1 0,1 1 0,-1-1 0,0 1-1,0-1 1,0 1 0,0 0 0,-1 0 0,1-1 0,0 1 0,-1 0 0,1 0 0,0 0 0,-1 0-1,1 1 1,-3-2 0,-4-1-142,0 1-1,0 0 1,0 1-1,0 0 1,0 0-1,-16 1 1,3 3-2526,7 15-2506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4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82 6649,'0'0'6168,"46"11"-5397,153 31-216,-171-37-472,1-1 0,-1-2 1,51-1-1,-35-2-29,7-2-36,98-17 1,-99 11-129,102-5 0,-107 11 118,0-1 1,-1-2-1,46-14 0,-37 9 91,74-8 0,-121 18-92,161-6 386,-140 7-232,-1 2 1,0 0-1,0 2 0,35 10 1,-33-5-39,-11-3-27,1-1-1,-1-1 0,1 0 1,28 2-1,-23-4-181,-1-2 0,1 0 0,0-2 1,-1 0-1,37-9 0,9-11-893,75-18-3684,-90 31 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0.4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135 726 6657,'0'0'7218,"0"-34"-5586,0-215-31,0 231-1548,0-42 127,-11-95 0,8 138-191,0 1 0,0-1 0,-2 1 0,0 1 0,0-1 0,-2 1 0,0 0 0,-1 0 0,0 1 0,-18-24 0,25 37-4,0 0 0,0 0 0,1 0 0,-1 0 0,0 0 0,0 0 1,0 0-1,0 0 0,-1 0 0,1 0 0,0 1 0,0-1 0,0 0 0,-1 1 0,1-1 1,0 1-1,-1-1 0,1 1 0,0 0 0,-1 0 0,1-1 0,-1 1 0,1 0 1,-2 0-1,2 1 2,0 0 1,1 0-1,-1 0 1,0 0-1,1 0 1,-1 0-1,1 0 1,-1 0-1,1 0 1,-1 0-1,1 0 1,0 0-1,0 0 1,-1 0 0,1 0-1,0 1 1,0-1-1,0 0 1,0 0-1,0 2 1,0 0-9,-1 9 295,-2 71-736,7-26 5039,-2-52-4577,-1-1 0,1 0 1,-1 0-1,1 1 0,0-1 1,1-1-1,-1 1 0,4 4 0,10 18 57,-4 0 125,-2 0 0,-1 0 1,-2 0-1,0 1 0,5 49 1,0 144 1136,-10-138-1043,-1 30 133,0-107-377,3-13 348,84-357-3761,-60 276 2235,3 0 0,45-85 0,-70 161 1154,7-12 53,-12 24-55,-1 0-1,1 0 0,-1 0 0,1 0 1,-1 1-1,1-1 0,0 0 1,-1 1-1,1-1 0,0 0 0,0 1 1,0-1-1,-1 1 0,1-1 0,0 1 1,0-1-1,0 1 0,0 0 0,0-1 1,1 1-1,-1 0 21,0 1 1,0-1-1,0 1 1,0-1-1,0 1 1,0-1-1,0 1 1,0 0 0,0 0-1,0-1 1,0 1-1,0 0 1,-1 0-1,1 0 1,0 0-1,-1 0 1,1 0-1,0 0 1,-1 0-1,0 0 1,1 0-1,-1 0 1,1 0-1,-1 1 1,0-1-1,0 1 1,3 6 170,43 124 1959,-22-59-1857,3-1-1,37 71 1,-63-142-448,0 1 0,0-1 1,0 1-1,0-1 0,0 1 0,0-1 1,0 1-1,0-1 0,0 0 0,1 1 1,-1-1-1,1 0 0,-1 0 0,1 0 1,-1 0-1,1 0 0,-1-1 0,1 1 1,0 0-1,-1-1 0,1 1 0,0-1 1,0 0-1,-1 0 0,1 1 1,0-1-1,0 0 0,0 0 0,0-1 1,-1 1-1,1 0 0,0-1 0,0 1 1,-1-1-1,1 1 0,0-1 0,1-1 1,4-1-807,0-1 0,-1-1 0,0 1 0,0-1 0,0 0 0,0-1 0,7-8 0,28-37-5830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07:4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7274,'0'0'2269,"15"27"-2245,47 89 4,-60-111-30,1 0-1,-1 1 1,1-1-1,-1 1 1,-1 0-1,1-1 1,-1 1-1,0 0 0,-1 0 1,1 0-1,-1 0 1,0 0-1,-1 0 1,1 0-1,-1 0 1,-2 6-1,1-5-7,-2 8-49,0-1 0,-2 0-1,-8 16 1,9-20-195,1-1 0,-1 1 0,2 0 0,-1 0 0,1 0 0,1 1 0,0-1 0,-1 17 0,3-26 187,0 1-1,0-1 1,1 1 0,-1 0 0,0-1 0,1 1-1,-1-1 1,1 1 0,0-1 0,-1 0-1,1 1 1,0-1 0,0 0 0,0 1 0,0-1-1,0 0 1,0 0 0,0 0 0,0 0-1,0 0 1,1 0 0,-1 0 0,0 0 0,1 0-1,-1-1 1,1 1 0,-1-1 0,1 1-1,-1-1 1,1 1 0,-1-1 0,3 0-1,8 2 167,1-1-1,-1 0 1,19-2-1,10 1 70,-35 1-160,0-1 0,-1 1 0,1 0 0,0 1 0,-1-1 0,0 1-1,1 0 1,-1 0 0,0 1 0,0 0 0,0 0 0,0 0 0,-1 0-1,1 1 1,4 4 0,-6-4 33,-1 0 1,1 0-1,-1 0 1,0 1-1,0-1 0,0 0 1,-1 1-1,1-1 1,-1 1-1,0 0 0,-1-1 1,1 1-1,-1 0 1,0-1-1,0 1 0,0 0 1,0 0-1,-1-1 1,-1 6-1,0-3 57,-1 0 0,1 0 0,-1 0 0,-1 0 0,1-1 0,-1 1 1,0-1-1,0 0 0,-1 0 0,0-1 0,0 1 0,0-1 0,-8 6 0,-10 7 289,-49 29 0,66-43-358,-1-1 0,1 0 0,-1 0 0,0 0-1,0-1 1,0 0 0,0 0 0,0-1 0,0 1 0,-11-1-1,14-1-74,0 0 0,1-1-1,-1 1 1,0-1-1,0 0 1,0 0-1,1 0 1,-1-1-1,1 1 1,-1-1-1,1 0 1,-1 0-1,1 0 1,0 0-1,0-1 1,0 1-1,0-1 1,1 0-1,-1 1 1,-3-7-1,-11-15-200,0-1 0,-15-34 0,26 35 617,6 24-355,0-1 1,0 0-1,0 1 1,0-1-1,0 1 0,1-1 1,-1 0-1,0 1 1,0-1-1,0 1 0,1-1 1,-1 1-1,0-1 1,1 1-1,-1-1 0,0 1 1,1-1-1,-1 1 1,1-1-1,0 0 0,2 0 6,0 0 0,-1 1-1,1-1 1,0 0-1,0 1 1,0 0-1,-1-1 1,1 1-1,0 0 1,3 1-1,3-1-88,-7 0 40,-1 1 0,1-1 1,-1 1-1,0 0 0,0-1 1,1 1-1,-1 0 1,0 0-1,0-1 0,0 1 1,0 0-1,0 0 0,0 1 1,0-1-1,0 0 0,0 0 1,0 0-1,-1 0 1,1 1-1,-1-1 0,1 0 1,-1 1-1,1-1 0,-1 0 1,0 1-1,1-1 0,-1 1 1,0-1-1,0 1 1,0-1-1,0 3 0,0 6-88,0 0 0,0 0 0,-3 14 0,0-14 54,1-3 1326,16-7-545,-4-3-985,-1 0-1,0 0 1,0-1 0,17-10 0,4-3-3664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0.7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405 1 4105,'0'0'15187,"-33"31"-14296,-107 101-572,41-47-294,79-68-339,0 0 0,1 1 1,-22 27-1,38-40 151,-1 0 1,0 0-1,1 1 0,0-1 1,1 1-1,-1-1 0,1 1 0,0 0 1,0 0-1,1 0 0,-2 11 1,3-13 121,0-1 0,0 1 0,0 0 0,0 0 1,1-1-1,-1 1 0,1 0 0,0-1 0,0 1 1,1 0-1,-1-1 0,1 1 0,0-1 0,0 0 1,0 0-1,0 0 0,0 0 0,1 0 0,3 4 1,9 5 73,0-1 1,0 0 0,1-1-1,0 0 1,1-2 0,0 0 0,32 10-1,-18-9-923,-1-2 0,1-1 0,57 3 0,-23-8-4201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1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1 8290,'0'0'9512,"24"22"-8918,79 74-314,-64-60-239,-23-23-21,-1 1 1,23 28-1,-34-36-104,0 0 1,0 0 0,-1 0 0,0 1 0,0-1-1,-1 1 1,1 0 0,-2 0 0,1 0 0,1 11-1,-2-6-59,0 0 0,-1 1 0,-1-1-1,0 1 1,0-1 0,-1 0 0,0 1-1,-2-1 1,1 0 0,-1 0 0,-6 12-1,-6 4 18,0 0 0,-2-2-1,-22 28 1,-11 10 29,-42 58 86,91-120 11,0 1 0,0 1 0,0-1 0,0 0 1,0 0-1,1 1 0,0-1 0,-1 1 0,1-1 0,-1 7 0,2-9-2,0 0-1,1 0 0,-1-1 1,0 1-1,0 0 1,0-1-1,0 1 0,1 0 1,-1-1-1,0 1 0,1 0 1,-1-1-1,0 1 0,1-1 1,-1 1-1,1-1 1,-1 1-1,1-1 0,-1 1 1,2 0-1,0 0-9,0 0-1,0 0 1,0 0 0,0-1-1,0 1 1,0-1 0,0 1-1,0-1 1,4 0 0,19 2 74,-1-1 1,0-1 0,0-2-1,1 0 1,-1-1 0,0-2-1,-1 0 1,1-2 0,28-11-1,-27 5-254,-1 0-1,0-1 0,-1-1 0,-1-2 0,-1 0 0,30-30 1,-33 27-904,-1-1 1,-1 0 0,-1-1 0,-1-1-1,-1 0 1,17-42 0,-2-10-3395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1.5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 7730,'0'0'9987,"11"33"-9241,38 105-448,-30-70-236,-18-64-171,0 0 0,0 1 1,0-1-1,0 0 0,1 0 0,-1 0 0,1 0 1,0-1-1,1 1 0,3 5 0,-6-8 79,1-1 0,-1 0-1,0 0 1,0 0 0,1 1-1,-1-1 1,0 0-1,0 0 1,1 0 0,-1 0-1,0 0 1,1 1-1,-1-1 1,0 0 0,1 0-1,-1 0 1,0 0 0,1 0-1,-1 0 1,0 0-1,0 0 1,1 0 0,-1 0-1,0 0 1,1 0 0,-1 0-1,0 0 1,1-1-1,-1 1 1,0 0 0,0 0-1,1 0 1,-1 0 0,0-1-1,1 1 1,-1 0-1,0 0 1,0 0 0,0-1-1,1 1 1,-1 0-1,0 0 1,0-1 0,0 1-1,0 0 1,1-1 0,-1 1-1,0 0 1,0 0-1,0-1 1,0 1 0,0 0-1,0-1 1,9-21-326,-8 19 143,18-58-1291,-9 26 883,1 1 1,2 0 0,20-38 0,-31 69 623,0 1 1,0-1-1,1 0 1,-1 1-1,0 0 1,1-1-1,0 1 1,-1 0-1,1 0 1,0 0-1,0 1 1,0-1-1,0 1 1,0-1-1,1 1 1,-1 0-1,0 0 1,4 0-1,6 0 145,0-1 0,0 2-1,18 1 1,-6 0 159,-18-2-230,-1 1 0,0 0 0,0 0-1,0 1 1,0 0 0,0 0 0,0 1 0,0-1 0,10 6 0,-13-5-70,0 0 1,-1 1 0,1-1 0,-1 1 0,1-1-1,-1 1 1,0 0 0,0 0 0,-1 0 0,1 0-1,-1 0 1,1 1 0,-1-1 0,0 0 0,0 1-1,0-1 1,-1 1 0,1-1 0,-1 1 0,0-1-1,0 5 1,1 14-305,-1 0 1,-2 0-1,0 0 0,-1 0 1,-9 35-1,-19 22-3273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2.4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1162 2016,'0'0'3836,"-16"-10"-3137,-49-30 142,49 30 608,83 10 38,-24 2-541,1-3 0,0-1-1,67-13 1,75-39 1109,69-36 418,626-206 2781,32 60-2871,169 85-1318,8 95-63,-860 50-845,921-43-83,-680 8-130,366-30-1188,-793 69 229,31-3-2132,-27-8-4438,-25-3-876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7:02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0 5857,'0'0'10763,"12"43"-27151</inkml:trace>
  <inkml:trace contextRef="#ctx0" brushRef="#br0" timeOffset="1">22 0 11594,'184'237'6810,"-205"-240"-7242,-42-4-968,9 0-2161,-13 7-4809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8.9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458 1 7658,'0'0'4825,"0"34"-4543,0 114-154,0-107-77,1-23-35,0 1 0,-2-1 1,0 0-1,-1 1 1,-1-1-1,0 0 0,-10 28 1,5-27-20,2 1 0,0 0-1,2 1 1,0-1 0,-2 33 0,6-52-19,1 0-1,-1 0 1,0-1-1,0 1 1,1 0-1,-1 0 1,0 0-1,1 0 1,-1 0-1,1-1 1,-1 1-1,1 0 0,-1 0 1,1-1-1,0 1 1,-1 0-1,1-1 1,0 1-1,0 0 1,-1-1-1,1 1 1,0-1-1,0 0 1,0 1-1,0-1 1,-1 0-1,1 1 1,0-1-1,0 0 1,0 0-1,0 0 1,1 0-1,40 1-349,-29-1 326,10-1 19,-9 0 20,1 1 0,-1 1 0,19 2-1,-30-2 10,0-1 0,0 1-1,0 0 1,0 0 0,0 0-1,0 0 1,0 0 0,-1 1-1,1-1 1,0 1 0,-1 0-1,1 0 1,-1 0 0,0 0-1,1 0 1,-1 0 0,0 1 0,-1-1-1,1 1 1,3 5 0,-3-2 32,0 1 1,0 0-1,-1 0 1,0 0-1,0-1 1,0 1-1,-1 0 1,0 0-1,0 0 1,-3 11 0,1-5-1,-1 1 1,0-1 0,-2 0-1,-7 19 1,-9 6-112,-1 0 0,-2-2 0,-1-1 1,-2 0-1,-1-2 0,-2-2 0,-42 36 0,54-53-454,0 0-1,-1-1 1,-1-1-1,0-1 1,0 0 0,-1-2-1,-1 0 1,0-2-1,0 0 1,0-2-1,-36 5 1,-28-3-2729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9.5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1 117 7442,'0'0'7533,"49"6"-7027,164 18-452,-193-23-139,0-1 0,0 0 0,-1-2 0,1 0 0,0-1 0,-1-1 0,1 0 0,36-15 0,-24 7-210,45-16-637,90-27-1779,-145 49 2318,0 2-1,0 0 1,0 2-1,0 0 1,40 2-1,-60 1 395,0-1 1,1 0-1,-1 1 1,0-1-1,0 1 0,0 0 1,0 0-1,0 0 0,0 0 1,0 0-1,0 0 0,0 1 1,0-1-1,0 1 0,-1-1 1,1 1-1,-1 0 0,1-1 1,-1 1-1,0 0 0,1 0 1,-1 0-1,0 0 1,0 0-1,0 0 0,-1 0 1,1 1-1,-1-1 0,1 3 1,1 8 116,0 0-1,-1 0 1,-1 0 0,-2 15 0,1-2 175,2-6-97,-1-4-7,1-1 1,-2 1-1,0-1 1,0 1-1,-2-1 1,0 1 0,-1-1-1,-8 20 1,3-14-17,-2-2 1,0 1 0,-2-2-1,0 1 1,-1-2 0,0 0-1,-2 0 1,0-2-1,0 0 1,-2-1 0,0 0-1,0-2 1,-1 0 0,-31 14-1,46-23-109,11-2-128,-5-1 50,128-6-427,-64 2 257,73 4-1,-136 1 184,0-1 1,1 1-1,-1 0 0,0 0 0,0 0 0,0 0 0,1 0 1,-1 1-1,0 0 0,-1 0 0,1-1 0,0 1 1,0 1-1,-1-1 0,0 0 0,1 1 0,-1-1 1,0 1-1,0 0 0,0 0 0,0 0 0,-1 0 1,1 0-1,-1 0 0,0 0 0,0 0 0,0 0 0,0 1 1,-1-1-1,1 0 0,-1 4 0,1 3 9,0 0 0,-1 0 0,0 0 0,0 0 1,-1 0-1,-1 0 0,0 0 0,0 0 0,-6 15 0,1-12-1,0 0-1,-1 0 1,0-1 0,0 0-1,-2 0 1,-13 13 0,-69 58-6,64-61-85,-1-1 0,-1-1 1,-1-2-1,-62 28 0,74-38-207,0-1 0,0-2-1,-1 0 1,0 0 0,0-2 0,0-1 0,0 0-1,0-1 1,-1-1 0,-21-4 0,36 3 149,0 0 0,1 0 0,-1-1 0,1 0 0,0 0 0,0-1 0,0 1 0,0-1 0,0 0 0,0-1 0,1 1 0,-1-1 0,1 0 0,0 0 0,0 0 0,0 0 0,1-1 0,-4-6 0,2 2 83,1 1 0,0-1 0,0 1 0,1-1 0,0 0 0,1-1 0,0 1 1,1 0-1,-1-1 0,1-13 0,1 23 114,0-1 1,1 0-1,-1 0 1,0 0 0,0 1-1,0-1 1,0 0-1,1 1 1,-1-1 0,0 0-1,1 0 1,-1 1-1,1-1 1,-1 0 0,1 1-1,-1-1 1,1 1-1,-1-1 1,1 1-1,-1-1 1,1 1 0,0-1-1,-1 1 1,2-1-1,24-5 1224,-17 6-856,0 1 0,1-1 0,-1 2 0,10 1 0,-5 2 0,1 1 0,-1 0 0,-1 1 0,1 1 0,20 15 0,-17-12-363,0-1-1,29 15 1,-40-23-236,0 0 0,0 0 1,1 0-1,-1-1 1,0 0-1,0 0 0,1-1 1,-1 1-1,0-1 1,1-1-1,-1 1 0,10-3 1,-10 1-311,1 0 1,-1 0-1,1-1 1,-1 0 0,0 0-1,12-9 1,33-31-4040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49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 3417,'0'0'8770,"244"0"-7850,-194 0-520,-8 0-400,-9 0-400,-7 0-1553,-14 0-1335,1-10-1009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0.1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0 4913,'0'0'3089,"-8"32"-1561,-3 5-1040,2-7-53,1 1 1,1 0-1,2 0 0,-1 44 1,-15 591 7105,20-666-7533,1 1 0,0 0 0,0 0 0,0 0 0,0-1 0,1 1 0,-1 0 0,0 0 0,0 0 0,0-1 0,1 1 0,-1 0 0,0 0 0,1-1 0,-1 1 0,0 0 0,1-1 0,-1 1 1,1 0-1,-1-1 0,1 1 0,0-1 0,-1 1 0,1-1 0,0 1 0,-1-1 0,1 1 0,0-1 0,-1 0 0,1 1 0,0-1 0,0 0 0,-1 0 0,3 1 0,-1-1-12,0 0 1,1 0-1,-1-1 0,0 1 1,1 0-1,-1-1 1,0 1-1,0-1 0,1 0 1,-1 0-1,3-2 1,1 0-53,0-1 1,-1-1 0,0 1 0,0-1-1,0 1 1,0-1 0,6-11 0,32-51-1141,-43 67 1192,117-234-7811,-69 124 2195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00:26:50.4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180 1 8090,'0'0'6669,"15"20"-5849,47 71-245,-60-86-551,0-1 1,0 0-1,0 1 0,-1 0 1,1-1-1,-1 1 0,0 0 0,-1 0 1,1 0-1,-1 0 0,0-1 0,0 1 1,-1 0-1,1 0 0,-1 0 1,0 0-1,0-1 0,-1 1 0,1 0 1,-1-1-1,0 1 0,0-1 1,-1 0-1,-4 6 0,5-5-12,-13 20 88,-1-1-1,-1 0 1,-1-1 0,-25 24-1,-24 17-1227,-2-4-4033,78-44 1368,-8-16 3744,9 8 188,0-1-1,-1 1 1,1 1-1,-1 0 1,-1 0-1,0 1 1,0 0-1,-1 0 1,0 1 0,-1 0-1,0 0 1,-1 1-1,0-1 1,-1 1-1,0 0 1,2 15-1,0 6 133,-1 0 0,-2 0 0,-1 1-1,-6 65 1,4-91-269,-1-1-1,0 0 1,0 0 0,-1 0-1,0 0 1,0 0-1,0 0 1,-1-1 0,0 1-1,0-1 1,-1 1 0,-6 8-1,12-43-2050,10-7 970,1 0 1,1 0 0,23-37 0,17-18-1262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907A9-AB91-4DF6-9DA0-828FE2E0E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1D984E-2563-4417-9659-8F5923CF6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5F7D6-5408-42D8-91F6-C5477ABF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9D03AE-271B-4A6D-B766-04F7029F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D5A5A-1FB5-4B5B-8234-004388DE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0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0109F-6254-4A0E-8977-0A2C8610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388FE3-5C04-451A-855B-B5FCD1350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1F9983-C472-4381-9BE5-2DC3C7F0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E5781-7F16-49D9-8F02-F35DFD5C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A433C3-20A8-4BA5-BD28-F455DB77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9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17F6D1-064D-488D-9750-FDD02A57F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82814B-E44D-4993-A564-D678EEA6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10763D-33D5-4F82-9B51-937E3BDF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D3D66-3909-42AD-AC8F-5FCB7CF9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C82362-096B-4C80-A75B-D41A92F6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4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5C711-1FBC-46D0-B508-6914144D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86F05-0CAC-42F1-AF37-3EB989DBC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E794C-CE1A-4BCE-83B7-4A45C744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298F1-0DB0-4339-9802-27E597C7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07342-C9CA-4FB3-BA4D-2C236654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2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EF161-484D-4CC7-BAF4-FBE5D73F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19D1C8-4A0C-404D-AE78-9D34B8FF7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2371D8-531B-4F91-BFA8-1E1158B0A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951A6-39D0-4249-8AF9-8AC9699B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CBD08E-22DC-4BE0-ACC1-D069E4BA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AA97A-ED1C-4670-ADAA-5FB702D1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3B864-9380-4A3F-9B63-2A2AC4DA1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9D12D1-C963-469B-B4FF-4D8143120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F80E9-FCD9-4AA6-A513-DD06B5A9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CBE47D-5B29-49B6-868C-BEFB67B3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4A0F3F-7F5F-4E7A-ACD3-5053AB54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22999-9E90-4DD9-84BF-A7DDE8B1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7B8608-910D-44BE-A8D6-8D115EE6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F42E77-E193-4EFA-B05D-974D0921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B3087B-237D-4A62-B192-4AD28DC51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97F710F-F9FF-423B-BA89-D9EAE5FA9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0E353A-56B8-40CD-9B48-EB81CF1C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937E77-253E-4E69-BEA0-3891C3BB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76766F-E58D-48B9-B3D8-0D3EA78C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55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97D94-47F3-4F65-9B40-BC008EB1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7A8850-4C95-4C74-9FB5-4C8CA822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449B10-3740-41D0-8FF6-C8A396C0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F332F3-22EA-4E09-8994-E3287923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8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401C1A-F550-4EB1-B6B3-6BC38245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6A6604-BF7D-4B61-B81E-2628A073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D67F9E-0B35-4B30-82CF-952B2FD4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668F7-9484-4BD8-A823-2A6777AA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BA52A-ED4E-4460-9B07-2E269103A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9897F8-6B09-42CB-975F-1969C6D04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FF304B-B7CC-4803-A935-E20282A2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201E2-4769-4687-A576-2C9D96FD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4B378C-B53E-4340-96F2-FFFD456A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77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2DAF1-BF01-4A48-BC60-35F0F5F9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97E2C5-D68D-43FD-B772-7CAABFC32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0F9C95-7CE8-4B3F-A112-274189E84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50C2E8-1F2A-43D8-B2F1-55A3F324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AC68F-0665-41A7-8DF2-C66FF76D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BD73E7-8A75-4013-BE19-84C70D15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91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5ABB10-A7D4-434A-8B32-3AAE0279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14B53-23CD-45A2-BDC8-65F3D77C4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8B739-F45C-4EE5-9FD9-9F803722C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D8F91-F158-4D20-A31C-62AC8FF5B173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72D9DB-1068-4802-A430-49EE16536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9F64D-3225-4DC9-8775-2EF60B796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5BC-7221-4529-80CC-BB46B1FBB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7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0.png"/><Relationship Id="rId63" Type="http://schemas.openxmlformats.org/officeDocument/2006/relationships/customXml" Target="../ink/ink32.xml"/><Relationship Id="rId159" Type="http://schemas.openxmlformats.org/officeDocument/2006/relationships/image" Target="../media/image78.png"/><Relationship Id="rId170" Type="http://schemas.openxmlformats.org/officeDocument/2006/relationships/customXml" Target="../ink/ink86.xml"/><Relationship Id="rId226" Type="http://schemas.openxmlformats.org/officeDocument/2006/relationships/image" Target="../media/image111.png"/><Relationship Id="rId268" Type="http://schemas.openxmlformats.org/officeDocument/2006/relationships/image" Target="../media/image132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customXml" Target="../ink/ink27.xml"/><Relationship Id="rId74" Type="http://schemas.openxmlformats.org/officeDocument/2006/relationships/image" Target="../media/image36.png"/><Relationship Id="rId128" Type="http://schemas.openxmlformats.org/officeDocument/2006/relationships/image" Target="../media/image63.png"/><Relationship Id="rId149" Type="http://schemas.openxmlformats.org/officeDocument/2006/relationships/customXml" Target="../ink/ink75.xml"/><Relationship Id="rId5" Type="http://schemas.openxmlformats.org/officeDocument/2006/relationships/image" Target="../media/image2.png"/><Relationship Id="rId95" Type="http://schemas.openxmlformats.org/officeDocument/2006/relationships/customXml" Target="../ink/ink48.xml"/><Relationship Id="rId160" Type="http://schemas.openxmlformats.org/officeDocument/2006/relationships/customXml" Target="../ink/ink81.xml"/><Relationship Id="rId181" Type="http://schemas.openxmlformats.org/officeDocument/2006/relationships/image" Target="../media/image89.png"/><Relationship Id="rId216" Type="http://schemas.openxmlformats.org/officeDocument/2006/relationships/image" Target="../media/image106.png"/><Relationship Id="rId237" Type="http://schemas.openxmlformats.org/officeDocument/2006/relationships/customXml" Target="../ink/ink120.xml"/><Relationship Id="rId258" Type="http://schemas.openxmlformats.org/officeDocument/2006/relationships/image" Target="../media/image127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image" Target="../media/image31.png"/><Relationship Id="rId118" Type="http://schemas.openxmlformats.org/officeDocument/2006/relationships/image" Target="../media/image58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74.png"/><Relationship Id="rId171" Type="http://schemas.openxmlformats.org/officeDocument/2006/relationships/image" Target="../media/image84.png"/><Relationship Id="rId192" Type="http://schemas.openxmlformats.org/officeDocument/2006/relationships/customXml" Target="../ink/ink97.xml"/><Relationship Id="rId206" Type="http://schemas.openxmlformats.org/officeDocument/2006/relationships/image" Target="../media/image101.png"/><Relationship Id="rId227" Type="http://schemas.openxmlformats.org/officeDocument/2006/relationships/customXml" Target="../ink/ink115.xml"/><Relationship Id="rId248" Type="http://schemas.openxmlformats.org/officeDocument/2006/relationships/image" Target="../media/image122.png"/><Relationship Id="rId269" Type="http://schemas.openxmlformats.org/officeDocument/2006/relationships/customXml" Target="../ink/ink136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image" Target="../media/image53.png"/><Relationship Id="rId129" Type="http://schemas.openxmlformats.org/officeDocument/2006/relationships/customXml" Target="../ink/ink65.xml"/><Relationship Id="rId54" Type="http://schemas.openxmlformats.org/officeDocument/2006/relationships/image" Target="../media/image26.png"/><Relationship Id="rId75" Type="http://schemas.openxmlformats.org/officeDocument/2006/relationships/customXml" Target="../ink/ink38.xml"/><Relationship Id="rId96" Type="http://schemas.openxmlformats.org/officeDocument/2006/relationships/image" Target="../media/image47.png"/><Relationship Id="rId140" Type="http://schemas.openxmlformats.org/officeDocument/2006/relationships/image" Target="../media/image69.png"/><Relationship Id="rId161" Type="http://schemas.openxmlformats.org/officeDocument/2006/relationships/image" Target="../media/image79.png"/><Relationship Id="rId182" Type="http://schemas.openxmlformats.org/officeDocument/2006/relationships/customXml" Target="../ink/ink92.xml"/><Relationship Id="rId217" Type="http://schemas.openxmlformats.org/officeDocument/2006/relationships/customXml" Target="../ink/ink110.xml"/><Relationship Id="rId6" Type="http://schemas.openxmlformats.org/officeDocument/2006/relationships/customXml" Target="../ink/ink3.xml"/><Relationship Id="rId238" Type="http://schemas.openxmlformats.org/officeDocument/2006/relationships/image" Target="../media/image117.png"/><Relationship Id="rId259" Type="http://schemas.openxmlformats.org/officeDocument/2006/relationships/customXml" Target="../ink/ink131.xml"/><Relationship Id="rId23" Type="http://schemas.openxmlformats.org/officeDocument/2006/relationships/image" Target="../media/image11.png"/><Relationship Id="rId119" Type="http://schemas.openxmlformats.org/officeDocument/2006/relationships/customXml" Target="../ink/ink60.xml"/><Relationship Id="rId270" Type="http://schemas.openxmlformats.org/officeDocument/2006/relationships/image" Target="../media/image133.png"/><Relationship Id="rId44" Type="http://schemas.openxmlformats.org/officeDocument/2006/relationships/customXml" Target="../ink/ink22.xml"/><Relationship Id="rId65" Type="http://schemas.openxmlformats.org/officeDocument/2006/relationships/customXml" Target="../ink/ink33.xml"/><Relationship Id="rId86" Type="http://schemas.openxmlformats.org/officeDocument/2006/relationships/image" Target="../media/image42.png"/><Relationship Id="rId130" Type="http://schemas.openxmlformats.org/officeDocument/2006/relationships/image" Target="../media/image64.png"/><Relationship Id="rId151" Type="http://schemas.openxmlformats.org/officeDocument/2006/relationships/customXml" Target="../ink/ink76.xml"/><Relationship Id="rId172" Type="http://schemas.openxmlformats.org/officeDocument/2006/relationships/customXml" Target="../ink/ink87.xml"/><Relationship Id="rId193" Type="http://schemas.openxmlformats.org/officeDocument/2006/relationships/image" Target="../media/image95.png"/><Relationship Id="rId207" Type="http://schemas.openxmlformats.org/officeDocument/2006/relationships/customXml" Target="../ink/ink105.xml"/><Relationship Id="rId228" Type="http://schemas.openxmlformats.org/officeDocument/2006/relationships/image" Target="../media/image112.png"/><Relationship Id="rId249" Type="http://schemas.openxmlformats.org/officeDocument/2006/relationships/customXml" Target="../ink/ink126.xml"/><Relationship Id="rId13" Type="http://schemas.openxmlformats.org/officeDocument/2006/relationships/image" Target="../media/image6.png"/><Relationship Id="rId109" Type="http://schemas.openxmlformats.org/officeDocument/2006/relationships/customXml" Target="../ink/ink55.xml"/><Relationship Id="rId260" Type="http://schemas.openxmlformats.org/officeDocument/2006/relationships/image" Target="../media/image128.png"/><Relationship Id="rId34" Type="http://schemas.openxmlformats.org/officeDocument/2006/relationships/customXml" Target="../ink/ink17.xml"/><Relationship Id="rId55" Type="http://schemas.openxmlformats.org/officeDocument/2006/relationships/customXml" Target="../ink/ink28.xml"/><Relationship Id="rId76" Type="http://schemas.openxmlformats.org/officeDocument/2006/relationships/image" Target="../media/image37.png"/><Relationship Id="rId97" Type="http://schemas.openxmlformats.org/officeDocument/2006/relationships/customXml" Target="../ink/ink49.xml"/><Relationship Id="rId120" Type="http://schemas.openxmlformats.org/officeDocument/2006/relationships/image" Target="../media/image59.png"/><Relationship Id="rId141" Type="http://schemas.openxmlformats.org/officeDocument/2006/relationships/customXml" Target="../ink/ink71.xml"/><Relationship Id="rId7" Type="http://schemas.openxmlformats.org/officeDocument/2006/relationships/image" Target="../media/image3.png"/><Relationship Id="rId162" Type="http://schemas.openxmlformats.org/officeDocument/2006/relationships/customXml" Target="../ink/ink82.xml"/><Relationship Id="rId183" Type="http://schemas.openxmlformats.org/officeDocument/2006/relationships/image" Target="../media/image90.png"/><Relationship Id="rId218" Type="http://schemas.openxmlformats.org/officeDocument/2006/relationships/image" Target="../media/image107.png"/><Relationship Id="rId239" Type="http://schemas.openxmlformats.org/officeDocument/2006/relationships/customXml" Target="../ink/ink121.xml"/><Relationship Id="rId250" Type="http://schemas.openxmlformats.org/officeDocument/2006/relationships/image" Target="../media/image123.png"/><Relationship Id="rId271" Type="http://schemas.openxmlformats.org/officeDocument/2006/relationships/customXml" Target="../ink/ink137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image" Target="../media/image32.png"/><Relationship Id="rId87" Type="http://schemas.openxmlformats.org/officeDocument/2006/relationships/customXml" Target="../ink/ink44.xml"/><Relationship Id="rId110" Type="http://schemas.openxmlformats.org/officeDocument/2006/relationships/image" Target="../media/image54.png"/><Relationship Id="rId131" Type="http://schemas.openxmlformats.org/officeDocument/2006/relationships/customXml" Target="../ink/ink66.xml"/><Relationship Id="rId152" Type="http://schemas.openxmlformats.org/officeDocument/2006/relationships/image" Target="../media/image75.png"/><Relationship Id="rId173" Type="http://schemas.openxmlformats.org/officeDocument/2006/relationships/image" Target="../media/image85.png"/><Relationship Id="rId194" Type="http://schemas.openxmlformats.org/officeDocument/2006/relationships/customXml" Target="../ink/ink98.xml"/><Relationship Id="rId208" Type="http://schemas.openxmlformats.org/officeDocument/2006/relationships/image" Target="../media/image102.png"/><Relationship Id="rId229" Type="http://schemas.openxmlformats.org/officeDocument/2006/relationships/customXml" Target="../ink/ink116.xml"/><Relationship Id="rId240" Type="http://schemas.openxmlformats.org/officeDocument/2006/relationships/image" Target="../media/image118.png"/><Relationship Id="rId261" Type="http://schemas.openxmlformats.org/officeDocument/2006/relationships/customXml" Target="../ink/ink132.xml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image" Target="../media/image27.png"/><Relationship Id="rId77" Type="http://schemas.openxmlformats.org/officeDocument/2006/relationships/customXml" Target="../ink/ink39.xml"/><Relationship Id="rId100" Type="http://schemas.openxmlformats.org/officeDocument/2006/relationships/image" Target="../media/image49.png"/><Relationship Id="rId8" Type="http://schemas.openxmlformats.org/officeDocument/2006/relationships/customXml" Target="../ink/ink4.xml"/><Relationship Id="rId98" Type="http://schemas.openxmlformats.org/officeDocument/2006/relationships/image" Target="../media/image48.png"/><Relationship Id="rId121" Type="http://schemas.openxmlformats.org/officeDocument/2006/relationships/customXml" Target="../ink/ink61.xml"/><Relationship Id="rId142" Type="http://schemas.openxmlformats.org/officeDocument/2006/relationships/image" Target="../media/image70.png"/><Relationship Id="rId163" Type="http://schemas.openxmlformats.org/officeDocument/2006/relationships/image" Target="../media/image80.png"/><Relationship Id="rId184" Type="http://schemas.openxmlformats.org/officeDocument/2006/relationships/customXml" Target="../ink/ink93.xml"/><Relationship Id="rId219" Type="http://schemas.openxmlformats.org/officeDocument/2006/relationships/customXml" Target="../ink/ink111.xml"/><Relationship Id="rId230" Type="http://schemas.openxmlformats.org/officeDocument/2006/relationships/image" Target="../media/image113.png"/><Relationship Id="rId251" Type="http://schemas.openxmlformats.org/officeDocument/2006/relationships/customXml" Target="../ink/ink127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customXml" Target="../ink/ink34.xml"/><Relationship Id="rId272" Type="http://schemas.openxmlformats.org/officeDocument/2006/relationships/image" Target="../media/image134.png"/><Relationship Id="rId88" Type="http://schemas.openxmlformats.org/officeDocument/2006/relationships/image" Target="../media/image43.png"/><Relationship Id="rId111" Type="http://schemas.openxmlformats.org/officeDocument/2006/relationships/customXml" Target="../ink/ink56.xml"/><Relationship Id="rId132" Type="http://schemas.openxmlformats.org/officeDocument/2006/relationships/image" Target="../media/image65.png"/><Relationship Id="rId153" Type="http://schemas.openxmlformats.org/officeDocument/2006/relationships/customXml" Target="../ink/ink77.xml"/><Relationship Id="rId174" Type="http://schemas.openxmlformats.org/officeDocument/2006/relationships/customXml" Target="../ink/ink88.xml"/><Relationship Id="rId195" Type="http://schemas.openxmlformats.org/officeDocument/2006/relationships/image" Target="../media/image96.png"/><Relationship Id="rId209" Type="http://schemas.openxmlformats.org/officeDocument/2006/relationships/customXml" Target="../ink/ink106.xml"/><Relationship Id="rId220" Type="http://schemas.openxmlformats.org/officeDocument/2006/relationships/image" Target="../media/image108.png"/><Relationship Id="rId241" Type="http://schemas.openxmlformats.org/officeDocument/2006/relationships/customXml" Target="../ink/ink122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customXml" Target="../ink/ink29.xml"/><Relationship Id="rId262" Type="http://schemas.openxmlformats.org/officeDocument/2006/relationships/image" Target="../media/image129.png"/><Relationship Id="rId78" Type="http://schemas.openxmlformats.org/officeDocument/2006/relationships/image" Target="../media/image38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0.png"/><Relationship Id="rId143" Type="http://schemas.openxmlformats.org/officeDocument/2006/relationships/customXml" Target="../ink/ink72.xml"/><Relationship Id="rId164" Type="http://schemas.openxmlformats.org/officeDocument/2006/relationships/customXml" Target="../ink/ink83.xml"/><Relationship Id="rId185" Type="http://schemas.openxmlformats.org/officeDocument/2006/relationships/image" Target="../media/image91.png"/><Relationship Id="rId9" Type="http://schemas.openxmlformats.org/officeDocument/2006/relationships/image" Target="../media/image4.png"/><Relationship Id="rId210" Type="http://schemas.openxmlformats.org/officeDocument/2006/relationships/image" Target="../media/image103.png"/><Relationship Id="rId26" Type="http://schemas.openxmlformats.org/officeDocument/2006/relationships/customXml" Target="../ink/ink13.xml"/><Relationship Id="rId231" Type="http://schemas.openxmlformats.org/officeDocument/2006/relationships/customXml" Target="../ink/ink117.xml"/><Relationship Id="rId252" Type="http://schemas.openxmlformats.org/officeDocument/2006/relationships/image" Target="../media/image124.png"/><Relationship Id="rId47" Type="http://schemas.openxmlformats.org/officeDocument/2006/relationships/customXml" Target="../ink/ink24.xml"/><Relationship Id="rId68" Type="http://schemas.openxmlformats.org/officeDocument/2006/relationships/image" Target="../media/image33.png"/><Relationship Id="rId89" Type="http://schemas.openxmlformats.org/officeDocument/2006/relationships/customXml" Target="../ink/ink45.xml"/><Relationship Id="rId112" Type="http://schemas.openxmlformats.org/officeDocument/2006/relationships/image" Target="../media/image55.png"/><Relationship Id="rId133" Type="http://schemas.openxmlformats.org/officeDocument/2006/relationships/customXml" Target="../ink/ink67.xml"/><Relationship Id="rId154" Type="http://schemas.openxmlformats.org/officeDocument/2006/relationships/image" Target="../media/image76.png"/><Relationship Id="rId175" Type="http://schemas.openxmlformats.org/officeDocument/2006/relationships/image" Target="../media/image86.png"/><Relationship Id="rId196" Type="http://schemas.openxmlformats.org/officeDocument/2006/relationships/customXml" Target="../ink/ink99.xml"/><Relationship Id="rId200" Type="http://schemas.openxmlformats.org/officeDocument/2006/relationships/image" Target="../media/image98.png"/><Relationship Id="rId16" Type="http://schemas.openxmlformats.org/officeDocument/2006/relationships/customXml" Target="../ink/ink8.xml"/><Relationship Id="rId221" Type="http://schemas.openxmlformats.org/officeDocument/2006/relationships/customXml" Target="../ink/ink112.xml"/><Relationship Id="rId242" Type="http://schemas.openxmlformats.org/officeDocument/2006/relationships/image" Target="../media/image119.png"/><Relationship Id="rId263" Type="http://schemas.openxmlformats.org/officeDocument/2006/relationships/customXml" Target="../ink/ink133.xml"/><Relationship Id="rId37" Type="http://schemas.openxmlformats.org/officeDocument/2006/relationships/image" Target="../media/image18.png"/><Relationship Id="rId58" Type="http://schemas.openxmlformats.org/officeDocument/2006/relationships/image" Target="../media/image28.png"/><Relationship Id="rId79" Type="http://schemas.openxmlformats.org/officeDocument/2006/relationships/customXml" Target="../ink/ink40.xml"/><Relationship Id="rId102" Type="http://schemas.openxmlformats.org/officeDocument/2006/relationships/image" Target="../media/image50.png"/><Relationship Id="rId123" Type="http://schemas.openxmlformats.org/officeDocument/2006/relationships/customXml" Target="../ink/ink62.xml"/><Relationship Id="rId144" Type="http://schemas.openxmlformats.org/officeDocument/2006/relationships/image" Target="../media/image71.png"/><Relationship Id="rId90" Type="http://schemas.openxmlformats.org/officeDocument/2006/relationships/image" Target="../media/image44.png"/><Relationship Id="rId165" Type="http://schemas.openxmlformats.org/officeDocument/2006/relationships/image" Target="../media/image81.png"/><Relationship Id="rId186" Type="http://schemas.openxmlformats.org/officeDocument/2006/relationships/customXml" Target="../ink/ink94.xml"/><Relationship Id="rId211" Type="http://schemas.openxmlformats.org/officeDocument/2006/relationships/customXml" Target="../ink/ink107.xml"/><Relationship Id="rId232" Type="http://schemas.openxmlformats.org/officeDocument/2006/relationships/image" Target="../media/image114.png"/><Relationship Id="rId253" Type="http://schemas.openxmlformats.org/officeDocument/2006/relationships/customXml" Target="../ink/ink128.xml"/><Relationship Id="rId27" Type="http://schemas.openxmlformats.org/officeDocument/2006/relationships/image" Target="../media/image13.png"/><Relationship Id="rId48" Type="http://schemas.openxmlformats.org/officeDocument/2006/relationships/image" Target="../media/image23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66.png"/><Relationship Id="rId80" Type="http://schemas.openxmlformats.org/officeDocument/2006/relationships/image" Target="../media/image39.png"/><Relationship Id="rId155" Type="http://schemas.openxmlformats.org/officeDocument/2006/relationships/customXml" Target="../ink/ink78.xml"/><Relationship Id="rId176" Type="http://schemas.openxmlformats.org/officeDocument/2006/relationships/customXml" Target="../ink/ink89.xml"/><Relationship Id="rId197" Type="http://schemas.openxmlformats.org/officeDocument/2006/relationships/image" Target="../media/image97.png"/><Relationship Id="rId201" Type="http://schemas.openxmlformats.org/officeDocument/2006/relationships/customXml" Target="../ink/ink102.xml"/><Relationship Id="rId222" Type="http://schemas.openxmlformats.org/officeDocument/2006/relationships/image" Target="../media/image109.png"/><Relationship Id="rId243" Type="http://schemas.openxmlformats.org/officeDocument/2006/relationships/customXml" Target="../ink/ink123.xml"/><Relationship Id="rId264" Type="http://schemas.openxmlformats.org/officeDocument/2006/relationships/image" Target="../media/image130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61.png"/><Relationship Id="rId70" Type="http://schemas.openxmlformats.org/officeDocument/2006/relationships/image" Target="../media/image34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customXml" Target="../ink/ink84.xml"/><Relationship Id="rId187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4.png"/><Relationship Id="rId233" Type="http://schemas.openxmlformats.org/officeDocument/2006/relationships/customXml" Target="../ink/ink118.xml"/><Relationship Id="rId254" Type="http://schemas.openxmlformats.org/officeDocument/2006/relationships/image" Target="../media/image125.png"/><Relationship Id="rId28" Type="http://schemas.openxmlformats.org/officeDocument/2006/relationships/customXml" Target="../ink/ink14.xml"/><Relationship Id="rId49" Type="http://schemas.openxmlformats.org/officeDocument/2006/relationships/customXml" Target="../ink/ink25.xml"/><Relationship Id="rId114" Type="http://schemas.openxmlformats.org/officeDocument/2006/relationships/image" Target="../media/image56.png"/><Relationship Id="rId60" Type="http://schemas.openxmlformats.org/officeDocument/2006/relationships/image" Target="../media/image29.png"/><Relationship Id="rId81" Type="http://schemas.openxmlformats.org/officeDocument/2006/relationships/customXml" Target="../ink/ink41.xml"/><Relationship Id="rId135" Type="http://schemas.openxmlformats.org/officeDocument/2006/relationships/customXml" Target="../ink/ink68.xml"/><Relationship Id="rId156" Type="http://schemas.openxmlformats.org/officeDocument/2006/relationships/image" Target="../media/image77.png"/><Relationship Id="rId177" Type="http://schemas.openxmlformats.org/officeDocument/2006/relationships/image" Target="../media/image87.png"/><Relationship Id="rId198" Type="http://schemas.openxmlformats.org/officeDocument/2006/relationships/customXml" Target="../ink/ink100.xml"/><Relationship Id="rId202" Type="http://schemas.openxmlformats.org/officeDocument/2006/relationships/image" Target="../media/image99.png"/><Relationship Id="rId223" Type="http://schemas.openxmlformats.org/officeDocument/2006/relationships/customXml" Target="../ink/ink113.xml"/><Relationship Id="rId244" Type="http://schemas.openxmlformats.org/officeDocument/2006/relationships/image" Target="../media/image120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4.xml"/><Relationship Id="rId50" Type="http://schemas.openxmlformats.org/officeDocument/2006/relationships/image" Target="../media/image24.png"/><Relationship Id="rId104" Type="http://schemas.openxmlformats.org/officeDocument/2006/relationships/image" Target="../media/image51.png"/><Relationship Id="rId125" Type="http://schemas.openxmlformats.org/officeDocument/2006/relationships/customXml" Target="../ink/ink63.xml"/><Relationship Id="rId146" Type="http://schemas.openxmlformats.org/officeDocument/2006/relationships/image" Target="../media/image72.png"/><Relationship Id="rId167" Type="http://schemas.openxmlformats.org/officeDocument/2006/relationships/image" Target="../media/image82.png"/><Relationship Id="rId188" Type="http://schemas.openxmlformats.org/officeDocument/2006/relationships/customXml" Target="../ink/ink95.xml"/><Relationship Id="rId71" Type="http://schemas.openxmlformats.org/officeDocument/2006/relationships/customXml" Target="../ink/ink36.xml"/><Relationship Id="rId92" Type="http://schemas.openxmlformats.org/officeDocument/2006/relationships/image" Target="../media/image45.png"/><Relationship Id="rId213" Type="http://schemas.openxmlformats.org/officeDocument/2006/relationships/customXml" Target="../ink/ink108.xml"/><Relationship Id="rId234" Type="http://schemas.openxmlformats.org/officeDocument/2006/relationships/image" Target="../media/image115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9.xml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67.png"/><Relationship Id="rId157" Type="http://schemas.openxmlformats.org/officeDocument/2006/relationships/customXml" Target="../ink/ink79.xml"/><Relationship Id="rId178" Type="http://schemas.openxmlformats.org/officeDocument/2006/relationships/customXml" Target="../ink/ink90.xml"/><Relationship Id="rId61" Type="http://schemas.openxmlformats.org/officeDocument/2006/relationships/customXml" Target="../ink/ink31.xml"/><Relationship Id="rId82" Type="http://schemas.openxmlformats.org/officeDocument/2006/relationships/image" Target="../media/image40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image" Target="../media/image9.png"/><Relationship Id="rId224" Type="http://schemas.openxmlformats.org/officeDocument/2006/relationships/image" Target="../media/image110.png"/><Relationship Id="rId245" Type="http://schemas.openxmlformats.org/officeDocument/2006/relationships/customXml" Target="../ink/ink124.xml"/><Relationship Id="rId266" Type="http://schemas.openxmlformats.org/officeDocument/2006/relationships/image" Target="../media/image131.png"/><Relationship Id="rId30" Type="http://schemas.openxmlformats.org/officeDocument/2006/relationships/customXml" Target="../ink/ink15.xml"/><Relationship Id="rId105" Type="http://schemas.openxmlformats.org/officeDocument/2006/relationships/customXml" Target="../ink/ink53.xml"/><Relationship Id="rId126" Type="http://schemas.openxmlformats.org/officeDocument/2006/relationships/image" Target="../media/image62.png"/><Relationship Id="rId147" Type="http://schemas.openxmlformats.org/officeDocument/2006/relationships/customXml" Target="../ink/ink74.xml"/><Relationship Id="rId168" Type="http://schemas.openxmlformats.org/officeDocument/2006/relationships/customXml" Target="../ink/ink85.xml"/><Relationship Id="rId51" Type="http://schemas.openxmlformats.org/officeDocument/2006/relationships/customXml" Target="../ink/ink26.xml"/><Relationship Id="rId72" Type="http://schemas.openxmlformats.org/officeDocument/2006/relationships/image" Target="../media/image35.png"/><Relationship Id="rId93" Type="http://schemas.openxmlformats.org/officeDocument/2006/relationships/customXml" Target="../ink/ink47.xml"/><Relationship Id="rId189" Type="http://schemas.openxmlformats.org/officeDocument/2006/relationships/image" Target="../media/image93.png"/><Relationship Id="rId3" Type="http://schemas.openxmlformats.org/officeDocument/2006/relationships/image" Target="../media/image1.png"/><Relationship Id="rId214" Type="http://schemas.openxmlformats.org/officeDocument/2006/relationships/image" Target="../media/image105.png"/><Relationship Id="rId235" Type="http://schemas.openxmlformats.org/officeDocument/2006/relationships/customXml" Target="../ink/ink119.xml"/><Relationship Id="rId256" Type="http://schemas.openxmlformats.org/officeDocument/2006/relationships/image" Target="../media/image126.png"/><Relationship Id="rId116" Type="http://schemas.openxmlformats.org/officeDocument/2006/relationships/image" Target="../media/image57.png"/><Relationship Id="rId137" Type="http://schemas.openxmlformats.org/officeDocument/2006/relationships/customXml" Target="../ink/ink69.xml"/><Relationship Id="rId158" Type="http://schemas.openxmlformats.org/officeDocument/2006/relationships/customXml" Target="../ink/ink80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image" Target="../media/image30.png"/><Relationship Id="rId83" Type="http://schemas.openxmlformats.org/officeDocument/2006/relationships/customXml" Target="../ink/ink42.xml"/><Relationship Id="rId179" Type="http://schemas.openxmlformats.org/officeDocument/2006/relationships/image" Target="../media/image88.png"/><Relationship Id="rId190" Type="http://schemas.openxmlformats.org/officeDocument/2006/relationships/customXml" Target="../ink/ink96.xml"/><Relationship Id="rId204" Type="http://schemas.openxmlformats.org/officeDocument/2006/relationships/image" Target="../media/image100.png"/><Relationship Id="rId225" Type="http://schemas.openxmlformats.org/officeDocument/2006/relationships/customXml" Target="../ink/ink114.xml"/><Relationship Id="rId246" Type="http://schemas.openxmlformats.org/officeDocument/2006/relationships/image" Target="../media/image121.png"/><Relationship Id="rId267" Type="http://schemas.openxmlformats.org/officeDocument/2006/relationships/customXml" Target="../ink/ink135.xml"/><Relationship Id="rId106" Type="http://schemas.openxmlformats.org/officeDocument/2006/relationships/image" Target="../media/image52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image" Target="../media/image25.png"/><Relationship Id="rId73" Type="http://schemas.openxmlformats.org/officeDocument/2006/relationships/customXml" Target="../ink/ink37.xml"/><Relationship Id="rId94" Type="http://schemas.openxmlformats.org/officeDocument/2006/relationships/image" Target="../media/image46.png"/><Relationship Id="rId148" Type="http://schemas.openxmlformats.org/officeDocument/2006/relationships/image" Target="../media/image73.png"/><Relationship Id="rId169" Type="http://schemas.openxmlformats.org/officeDocument/2006/relationships/image" Target="../media/image83.png"/><Relationship Id="rId4" Type="http://schemas.openxmlformats.org/officeDocument/2006/relationships/customXml" Target="../ink/ink2.xml"/><Relationship Id="rId180" Type="http://schemas.openxmlformats.org/officeDocument/2006/relationships/customXml" Target="../ink/ink91.xml"/><Relationship Id="rId215" Type="http://schemas.openxmlformats.org/officeDocument/2006/relationships/customXml" Target="../ink/ink109.xml"/><Relationship Id="rId236" Type="http://schemas.openxmlformats.org/officeDocument/2006/relationships/image" Target="../media/image116.png"/><Relationship Id="rId257" Type="http://schemas.openxmlformats.org/officeDocument/2006/relationships/customXml" Target="../ink/ink130.xml"/><Relationship Id="rId42" Type="http://schemas.openxmlformats.org/officeDocument/2006/relationships/customXml" Target="../ink/ink21.xml"/><Relationship Id="rId84" Type="http://schemas.openxmlformats.org/officeDocument/2006/relationships/image" Target="../media/image41.png"/><Relationship Id="rId138" Type="http://schemas.openxmlformats.org/officeDocument/2006/relationships/image" Target="../media/image68.png"/><Relationship Id="rId191" Type="http://schemas.openxmlformats.org/officeDocument/2006/relationships/image" Target="../media/image94.png"/><Relationship Id="rId205" Type="http://schemas.openxmlformats.org/officeDocument/2006/relationships/customXml" Target="../ink/ink104.xml"/><Relationship Id="rId247" Type="http://schemas.openxmlformats.org/officeDocument/2006/relationships/customXml" Target="../ink/ink125.xml"/><Relationship Id="rId107" Type="http://schemas.openxmlformats.org/officeDocument/2006/relationships/customXml" Target="../ink/ink5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33.png"/><Relationship Id="rId21" Type="http://schemas.openxmlformats.org/officeDocument/2006/relationships/image" Target="../media/image2086.png"/><Relationship Id="rId42" Type="http://schemas.openxmlformats.org/officeDocument/2006/relationships/customXml" Target="../ink/ink2157.xml"/><Relationship Id="rId63" Type="http://schemas.openxmlformats.org/officeDocument/2006/relationships/image" Target="../media/image2107.png"/><Relationship Id="rId84" Type="http://schemas.openxmlformats.org/officeDocument/2006/relationships/customXml" Target="../ink/ink2178.xml"/><Relationship Id="rId138" Type="http://schemas.openxmlformats.org/officeDocument/2006/relationships/customXml" Target="../ink/ink2205.xml"/><Relationship Id="rId159" Type="http://schemas.openxmlformats.org/officeDocument/2006/relationships/image" Target="../media/image2154.png"/><Relationship Id="rId170" Type="http://schemas.openxmlformats.org/officeDocument/2006/relationships/customXml" Target="../ink/ink2221.xml"/><Relationship Id="rId191" Type="http://schemas.openxmlformats.org/officeDocument/2006/relationships/customXml" Target="../ink/ink2232.xml"/><Relationship Id="rId205" Type="http://schemas.openxmlformats.org/officeDocument/2006/relationships/customXml" Target="../ink/ink2240.xml"/><Relationship Id="rId226" Type="http://schemas.openxmlformats.org/officeDocument/2006/relationships/image" Target="../media/image2185.png"/><Relationship Id="rId107" Type="http://schemas.openxmlformats.org/officeDocument/2006/relationships/image" Target="../media/image2128.png"/><Relationship Id="rId11" Type="http://schemas.openxmlformats.org/officeDocument/2006/relationships/image" Target="../media/image2081.png"/><Relationship Id="rId32" Type="http://schemas.openxmlformats.org/officeDocument/2006/relationships/customXml" Target="../ink/ink2152.xml"/><Relationship Id="rId53" Type="http://schemas.openxmlformats.org/officeDocument/2006/relationships/image" Target="../media/image2102.png"/><Relationship Id="rId74" Type="http://schemas.openxmlformats.org/officeDocument/2006/relationships/customXml" Target="../ink/ink2173.xml"/><Relationship Id="rId128" Type="http://schemas.openxmlformats.org/officeDocument/2006/relationships/customXml" Target="../ink/ink2200.xml"/><Relationship Id="rId149" Type="http://schemas.openxmlformats.org/officeDocument/2006/relationships/image" Target="../media/image2149.png"/><Relationship Id="rId5" Type="http://schemas.openxmlformats.org/officeDocument/2006/relationships/image" Target="../media/image2078.png"/><Relationship Id="rId95" Type="http://schemas.openxmlformats.org/officeDocument/2006/relationships/image" Target="../media/image2122.png"/><Relationship Id="rId160" Type="http://schemas.openxmlformats.org/officeDocument/2006/relationships/customXml" Target="../ink/ink2216.xml"/><Relationship Id="rId181" Type="http://schemas.openxmlformats.org/officeDocument/2006/relationships/customXml" Target="../ink/ink2227.xml"/><Relationship Id="rId216" Type="http://schemas.openxmlformats.org/officeDocument/2006/relationships/customXml" Target="../ink/ink2246.xml"/><Relationship Id="rId22" Type="http://schemas.openxmlformats.org/officeDocument/2006/relationships/customXml" Target="../ink/ink2147.xml"/><Relationship Id="rId43" Type="http://schemas.openxmlformats.org/officeDocument/2006/relationships/image" Target="../media/image2097.png"/><Relationship Id="rId64" Type="http://schemas.openxmlformats.org/officeDocument/2006/relationships/customXml" Target="../ink/ink2168.xml"/><Relationship Id="rId118" Type="http://schemas.openxmlformats.org/officeDocument/2006/relationships/customXml" Target="../ink/ink2195.xml"/><Relationship Id="rId139" Type="http://schemas.openxmlformats.org/officeDocument/2006/relationships/image" Target="../media/image2144.png"/><Relationship Id="rId85" Type="http://schemas.openxmlformats.org/officeDocument/2006/relationships/image" Target="../media/image2117.png"/><Relationship Id="rId150" Type="http://schemas.openxmlformats.org/officeDocument/2006/relationships/customXml" Target="../ink/ink2211.xml"/><Relationship Id="rId171" Type="http://schemas.openxmlformats.org/officeDocument/2006/relationships/image" Target="../media/image2160.png"/><Relationship Id="rId192" Type="http://schemas.openxmlformats.org/officeDocument/2006/relationships/image" Target="../media/image2170.png"/><Relationship Id="rId206" Type="http://schemas.openxmlformats.org/officeDocument/2006/relationships/image" Target="../media/image2176.png"/><Relationship Id="rId12" Type="http://schemas.openxmlformats.org/officeDocument/2006/relationships/customXml" Target="../ink/ink2142.xml"/><Relationship Id="rId33" Type="http://schemas.openxmlformats.org/officeDocument/2006/relationships/image" Target="../media/image2092.png"/><Relationship Id="rId108" Type="http://schemas.openxmlformats.org/officeDocument/2006/relationships/customXml" Target="../ink/ink2190.xml"/><Relationship Id="rId129" Type="http://schemas.openxmlformats.org/officeDocument/2006/relationships/image" Target="../media/image2139.png"/><Relationship Id="rId54" Type="http://schemas.openxmlformats.org/officeDocument/2006/relationships/customXml" Target="../ink/ink2163.xml"/><Relationship Id="rId75" Type="http://schemas.openxmlformats.org/officeDocument/2006/relationships/image" Target="../media/image2113.png"/><Relationship Id="rId96" Type="http://schemas.openxmlformats.org/officeDocument/2006/relationships/customXml" Target="../ink/ink2184.xml"/><Relationship Id="rId140" Type="http://schemas.openxmlformats.org/officeDocument/2006/relationships/customXml" Target="../ink/ink2206.xml"/><Relationship Id="rId161" Type="http://schemas.openxmlformats.org/officeDocument/2006/relationships/image" Target="../media/image2155.png"/><Relationship Id="rId182" Type="http://schemas.openxmlformats.org/officeDocument/2006/relationships/image" Target="../media/image2165.png"/><Relationship Id="rId217" Type="http://schemas.openxmlformats.org/officeDocument/2006/relationships/image" Target="../media/image2181.png"/><Relationship Id="rId6" Type="http://schemas.openxmlformats.org/officeDocument/2006/relationships/customXml" Target="../ink/ink2139.xml"/><Relationship Id="rId23" Type="http://schemas.openxmlformats.org/officeDocument/2006/relationships/image" Target="../media/image2087.png"/><Relationship Id="rId119" Type="http://schemas.openxmlformats.org/officeDocument/2006/relationships/image" Target="../media/image2134.png"/><Relationship Id="rId44" Type="http://schemas.openxmlformats.org/officeDocument/2006/relationships/customXml" Target="../ink/ink2158.xml"/><Relationship Id="rId65" Type="http://schemas.openxmlformats.org/officeDocument/2006/relationships/image" Target="../media/image2108.png"/><Relationship Id="rId86" Type="http://schemas.openxmlformats.org/officeDocument/2006/relationships/customXml" Target="../ink/ink2179.xml"/><Relationship Id="rId130" Type="http://schemas.openxmlformats.org/officeDocument/2006/relationships/customXml" Target="../ink/ink2201.xml"/><Relationship Id="rId151" Type="http://schemas.openxmlformats.org/officeDocument/2006/relationships/image" Target="../media/image2150.png"/><Relationship Id="rId172" Type="http://schemas.openxmlformats.org/officeDocument/2006/relationships/customXml" Target="../ink/ink2222.xml"/><Relationship Id="rId193" Type="http://schemas.openxmlformats.org/officeDocument/2006/relationships/customXml" Target="../ink/ink2233.xml"/><Relationship Id="rId207" Type="http://schemas.openxmlformats.org/officeDocument/2006/relationships/customXml" Target="../ink/ink2241.xml"/><Relationship Id="rId13" Type="http://schemas.openxmlformats.org/officeDocument/2006/relationships/image" Target="../media/image2082.png"/><Relationship Id="rId109" Type="http://schemas.openxmlformats.org/officeDocument/2006/relationships/image" Target="../media/image2129.png"/><Relationship Id="rId34" Type="http://schemas.openxmlformats.org/officeDocument/2006/relationships/customXml" Target="../ink/ink2153.xml"/><Relationship Id="rId55" Type="http://schemas.openxmlformats.org/officeDocument/2006/relationships/image" Target="../media/image2103.png"/><Relationship Id="rId76" Type="http://schemas.openxmlformats.org/officeDocument/2006/relationships/customXml" Target="../ink/ink2174.xml"/><Relationship Id="rId97" Type="http://schemas.openxmlformats.org/officeDocument/2006/relationships/image" Target="../media/image2123.png"/><Relationship Id="rId120" Type="http://schemas.openxmlformats.org/officeDocument/2006/relationships/customXml" Target="../ink/ink2196.xml"/><Relationship Id="rId141" Type="http://schemas.openxmlformats.org/officeDocument/2006/relationships/image" Target="../media/image2145.png"/><Relationship Id="rId7" Type="http://schemas.openxmlformats.org/officeDocument/2006/relationships/image" Target="../media/image2079.png"/><Relationship Id="rId162" Type="http://schemas.openxmlformats.org/officeDocument/2006/relationships/customXml" Target="../ink/ink2217.xml"/><Relationship Id="rId183" Type="http://schemas.openxmlformats.org/officeDocument/2006/relationships/customXml" Target="../ink/ink2228.xml"/><Relationship Id="rId218" Type="http://schemas.openxmlformats.org/officeDocument/2006/relationships/customXml" Target="../ink/ink2247.xml"/><Relationship Id="rId24" Type="http://schemas.openxmlformats.org/officeDocument/2006/relationships/customXml" Target="../ink/ink2148.xml"/><Relationship Id="rId45" Type="http://schemas.openxmlformats.org/officeDocument/2006/relationships/image" Target="../media/image2098.png"/><Relationship Id="rId66" Type="http://schemas.openxmlformats.org/officeDocument/2006/relationships/customXml" Target="../ink/ink2169.xml"/><Relationship Id="rId87" Type="http://schemas.openxmlformats.org/officeDocument/2006/relationships/image" Target="../media/image2118.png"/><Relationship Id="rId110" Type="http://schemas.openxmlformats.org/officeDocument/2006/relationships/customXml" Target="../ink/ink2191.xml"/><Relationship Id="rId131" Type="http://schemas.openxmlformats.org/officeDocument/2006/relationships/image" Target="../media/image2140.png"/><Relationship Id="rId152" Type="http://schemas.openxmlformats.org/officeDocument/2006/relationships/customXml" Target="../ink/ink2212.xml"/><Relationship Id="rId173" Type="http://schemas.openxmlformats.org/officeDocument/2006/relationships/image" Target="../media/image2161.png"/><Relationship Id="rId194" Type="http://schemas.openxmlformats.org/officeDocument/2006/relationships/image" Target="../media/image2171.png"/><Relationship Id="rId208" Type="http://schemas.openxmlformats.org/officeDocument/2006/relationships/image" Target="../media/image2177.png"/><Relationship Id="rId14" Type="http://schemas.openxmlformats.org/officeDocument/2006/relationships/customXml" Target="../ink/ink2143.xml"/><Relationship Id="rId35" Type="http://schemas.openxmlformats.org/officeDocument/2006/relationships/image" Target="../media/image2093.png"/><Relationship Id="rId56" Type="http://schemas.openxmlformats.org/officeDocument/2006/relationships/customXml" Target="../ink/ink2164.xml"/><Relationship Id="rId77" Type="http://schemas.openxmlformats.org/officeDocument/2006/relationships/image" Target="../media/image2114.png"/><Relationship Id="rId100" Type="http://schemas.openxmlformats.org/officeDocument/2006/relationships/customXml" Target="../ink/ink2186.xml"/><Relationship Id="rId8" Type="http://schemas.openxmlformats.org/officeDocument/2006/relationships/customXml" Target="../ink/ink2140.xml"/><Relationship Id="rId98" Type="http://schemas.openxmlformats.org/officeDocument/2006/relationships/customXml" Target="../ink/ink2185.xml"/><Relationship Id="rId121" Type="http://schemas.openxmlformats.org/officeDocument/2006/relationships/image" Target="../media/image2135.png"/><Relationship Id="rId142" Type="http://schemas.openxmlformats.org/officeDocument/2006/relationships/customXml" Target="../ink/ink2207.xml"/><Relationship Id="rId163" Type="http://schemas.openxmlformats.org/officeDocument/2006/relationships/image" Target="../media/image2156.png"/><Relationship Id="rId184" Type="http://schemas.openxmlformats.org/officeDocument/2006/relationships/image" Target="../media/image2166.png"/><Relationship Id="rId219" Type="http://schemas.openxmlformats.org/officeDocument/2006/relationships/image" Target="../media/image2182.png"/><Relationship Id="rId3" Type="http://schemas.openxmlformats.org/officeDocument/2006/relationships/image" Target="../media/image2077.png"/><Relationship Id="rId214" Type="http://schemas.openxmlformats.org/officeDocument/2006/relationships/customXml" Target="../ink/ink2245.xml"/><Relationship Id="rId25" Type="http://schemas.openxmlformats.org/officeDocument/2006/relationships/image" Target="../media/image2088.png"/><Relationship Id="rId46" Type="http://schemas.openxmlformats.org/officeDocument/2006/relationships/customXml" Target="../ink/ink2159.xml"/><Relationship Id="rId67" Type="http://schemas.openxmlformats.org/officeDocument/2006/relationships/image" Target="../media/image2109.png"/><Relationship Id="rId116" Type="http://schemas.openxmlformats.org/officeDocument/2006/relationships/customXml" Target="../ink/ink2194.xml"/><Relationship Id="rId137" Type="http://schemas.openxmlformats.org/officeDocument/2006/relationships/image" Target="../media/image2143.png"/><Relationship Id="rId158" Type="http://schemas.openxmlformats.org/officeDocument/2006/relationships/customXml" Target="../ink/ink2215.xml"/><Relationship Id="rId20" Type="http://schemas.openxmlformats.org/officeDocument/2006/relationships/customXml" Target="../ink/ink2146.xml"/><Relationship Id="rId41" Type="http://schemas.openxmlformats.org/officeDocument/2006/relationships/image" Target="../media/image2096.png"/><Relationship Id="rId62" Type="http://schemas.openxmlformats.org/officeDocument/2006/relationships/customXml" Target="../ink/ink2167.xml"/><Relationship Id="rId83" Type="http://schemas.openxmlformats.org/officeDocument/2006/relationships/image" Target="../media/image2116.png"/><Relationship Id="rId88" Type="http://schemas.openxmlformats.org/officeDocument/2006/relationships/customXml" Target="../ink/ink2180.xml"/><Relationship Id="rId111" Type="http://schemas.openxmlformats.org/officeDocument/2006/relationships/image" Target="../media/image2130.png"/><Relationship Id="rId132" Type="http://schemas.openxmlformats.org/officeDocument/2006/relationships/customXml" Target="../ink/ink2202.xml"/><Relationship Id="rId153" Type="http://schemas.openxmlformats.org/officeDocument/2006/relationships/image" Target="../media/image2151.png"/><Relationship Id="rId174" Type="http://schemas.openxmlformats.org/officeDocument/2006/relationships/customXml" Target="../ink/ink2223.xml"/><Relationship Id="rId179" Type="http://schemas.openxmlformats.org/officeDocument/2006/relationships/customXml" Target="../ink/ink2226.xml"/><Relationship Id="rId195" Type="http://schemas.openxmlformats.org/officeDocument/2006/relationships/customXml" Target="../ink/ink2234.xml"/><Relationship Id="rId209" Type="http://schemas.openxmlformats.org/officeDocument/2006/relationships/customXml" Target="../ink/ink2242.xml"/><Relationship Id="rId190" Type="http://schemas.openxmlformats.org/officeDocument/2006/relationships/image" Target="../media/image2169.png"/><Relationship Id="rId204" Type="http://schemas.openxmlformats.org/officeDocument/2006/relationships/image" Target="../media/image2175.png"/><Relationship Id="rId220" Type="http://schemas.openxmlformats.org/officeDocument/2006/relationships/customXml" Target="../ink/ink2248.xml"/><Relationship Id="rId225" Type="http://schemas.openxmlformats.org/officeDocument/2006/relationships/customXml" Target="../ink/ink2251.xml"/><Relationship Id="rId15" Type="http://schemas.openxmlformats.org/officeDocument/2006/relationships/image" Target="../media/image2083.png"/><Relationship Id="rId36" Type="http://schemas.openxmlformats.org/officeDocument/2006/relationships/customXml" Target="../ink/ink2154.xml"/><Relationship Id="rId57" Type="http://schemas.openxmlformats.org/officeDocument/2006/relationships/image" Target="../media/image2104.png"/><Relationship Id="rId106" Type="http://schemas.openxmlformats.org/officeDocument/2006/relationships/customXml" Target="../ink/ink2189.xml"/><Relationship Id="rId127" Type="http://schemas.openxmlformats.org/officeDocument/2006/relationships/image" Target="../media/image2138.png"/><Relationship Id="rId10" Type="http://schemas.openxmlformats.org/officeDocument/2006/relationships/customXml" Target="../ink/ink2141.xml"/><Relationship Id="rId31" Type="http://schemas.openxmlformats.org/officeDocument/2006/relationships/image" Target="../media/image2091.png"/><Relationship Id="rId52" Type="http://schemas.openxmlformats.org/officeDocument/2006/relationships/customXml" Target="../ink/ink2162.xml"/><Relationship Id="rId73" Type="http://schemas.openxmlformats.org/officeDocument/2006/relationships/image" Target="../media/image2112.png"/><Relationship Id="rId78" Type="http://schemas.openxmlformats.org/officeDocument/2006/relationships/customXml" Target="../ink/ink2175.xml"/><Relationship Id="rId94" Type="http://schemas.openxmlformats.org/officeDocument/2006/relationships/customXml" Target="../ink/ink2183.xml"/><Relationship Id="rId99" Type="http://schemas.openxmlformats.org/officeDocument/2006/relationships/image" Target="../media/image2124.png"/><Relationship Id="rId101" Type="http://schemas.openxmlformats.org/officeDocument/2006/relationships/image" Target="../media/image2125.png"/><Relationship Id="rId122" Type="http://schemas.openxmlformats.org/officeDocument/2006/relationships/customXml" Target="../ink/ink2197.xml"/><Relationship Id="rId143" Type="http://schemas.openxmlformats.org/officeDocument/2006/relationships/image" Target="../media/image2146.png"/><Relationship Id="rId148" Type="http://schemas.openxmlformats.org/officeDocument/2006/relationships/customXml" Target="../ink/ink2210.xml"/><Relationship Id="rId164" Type="http://schemas.openxmlformats.org/officeDocument/2006/relationships/customXml" Target="../ink/ink2218.xml"/><Relationship Id="rId169" Type="http://schemas.openxmlformats.org/officeDocument/2006/relationships/image" Target="../media/image2159.png"/><Relationship Id="rId185" Type="http://schemas.openxmlformats.org/officeDocument/2006/relationships/customXml" Target="../ink/ink2229.xml"/><Relationship Id="rId4" Type="http://schemas.openxmlformats.org/officeDocument/2006/relationships/customXml" Target="../ink/ink2138.xml"/><Relationship Id="rId9" Type="http://schemas.openxmlformats.org/officeDocument/2006/relationships/image" Target="../media/image2080.png"/><Relationship Id="rId180" Type="http://schemas.openxmlformats.org/officeDocument/2006/relationships/image" Target="../media/image2164.png"/><Relationship Id="rId210" Type="http://schemas.openxmlformats.org/officeDocument/2006/relationships/image" Target="../media/image2178.png"/><Relationship Id="rId215" Type="http://schemas.openxmlformats.org/officeDocument/2006/relationships/image" Target="../media/image2180.png"/><Relationship Id="rId26" Type="http://schemas.openxmlformats.org/officeDocument/2006/relationships/customXml" Target="../ink/ink2149.xml"/><Relationship Id="rId47" Type="http://schemas.openxmlformats.org/officeDocument/2006/relationships/image" Target="../media/image2099.png"/><Relationship Id="rId68" Type="http://schemas.openxmlformats.org/officeDocument/2006/relationships/customXml" Target="../ink/ink2170.xml"/><Relationship Id="rId89" Type="http://schemas.openxmlformats.org/officeDocument/2006/relationships/image" Target="../media/image2119.png"/><Relationship Id="rId112" Type="http://schemas.openxmlformats.org/officeDocument/2006/relationships/customXml" Target="../ink/ink2192.xml"/><Relationship Id="rId133" Type="http://schemas.openxmlformats.org/officeDocument/2006/relationships/image" Target="../media/image2141.png"/><Relationship Id="rId154" Type="http://schemas.openxmlformats.org/officeDocument/2006/relationships/customXml" Target="../ink/ink2213.xml"/><Relationship Id="rId175" Type="http://schemas.openxmlformats.org/officeDocument/2006/relationships/image" Target="../media/image2162.png"/><Relationship Id="rId196" Type="http://schemas.openxmlformats.org/officeDocument/2006/relationships/image" Target="../media/image2172.png"/><Relationship Id="rId200" Type="http://schemas.openxmlformats.org/officeDocument/2006/relationships/image" Target="../media/image2174.png"/><Relationship Id="rId16" Type="http://schemas.openxmlformats.org/officeDocument/2006/relationships/customXml" Target="../ink/ink2144.xml"/><Relationship Id="rId221" Type="http://schemas.openxmlformats.org/officeDocument/2006/relationships/image" Target="../media/image2183.png"/><Relationship Id="rId37" Type="http://schemas.openxmlformats.org/officeDocument/2006/relationships/image" Target="../media/image2094.png"/><Relationship Id="rId58" Type="http://schemas.openxmlformats.org/officeDocument/2006/relationships/customXml" Target="../ink/ink2165.xml"/><Relationship Id="rId79" Type="http://schemas.openxmlformats.org/officeDocument/2006/relationships/image" Target="../media/image2115.png"/><Relationship Id="rId102" Type="http://schemas.openxmlformats.org/officeDocument/2006/relationships/customXml" Target="../ink/ink2187.xml"/><Relationship Id="rId123" Type="http://schemas.openxmlformats.org/officeDocument/2006/relationships/image" Target="../media/image2136.png"/><Relationship Id="rId144" Type="http://schemas.openxmlformats.org/officeDocument/2006/relationships/customXml" Target="../ink/ink2208.xml"/><Relationship Id="rId90" Type="http://schemas.openxmlformats.org/officeDocument/2006/relationships/customXml" Target="../ink/ink2181.xml"/><Relationship Id="rId165" Type="http://schemas.openxmlformats.org/officeDocument/2006/relationships/image" Target="../media/image2157.png"/><Relationship Id="rId186" Type="http://schemas.openxmlformats.org/officeDocument/2006/relationships/image" Target="../media/image2167.png"/><Relationship Id="rId211" Type="http://schemas.openxmlformats.org/officeDocument/2006/relationships/customXml" Target="../ink/ink2243.xml"/><Relationship Id="rId27" Type="http://schemas.openxmlformats.org/officeDocument/2006/relationships/image" Target="../media/image2089.png"/><Relationship Id="rId48" Type="http://schemas.openxmlformats.org/officeDocument/2006/relationships/customXml" Target="../ink/ink2160.xml"/><Relationship Id="rId69" Type="http://schemas.openxmlformats.org/officeDocument/2006/relationships/image" Target="../media/image2110.png"/><Relationship Id="rId113" Type="http://schemas.openxmlformats.org/officeDocument/2006/relationships/image" Target="../media/image2131.png"/><Relationship Id="rId134" Type="http://schemas.openxmlformats.org/officeDocument/2006/relationships/customXml" Target="../ink/ink2203.xml"/><Relationship Id="rId80" Type="http://schemas.openxmlformats.org/officeDocument/2006/relationships/customXml" Target="../ink/ink2176.xml"/><Relationship Id="rId155" Type="http://schemas.openxmlformats.org/officeDocument/2006/relationships/image" Target="../media/image2152.png"/><Relationship Id="rId176" Type="http://schemas.openxmlformats.org/officeDocument/2006/relationships/customXml" Target="../ink/ink2224.xml"/><Relationship Id="rId197" Type="http://schemas.openxmlformats.org/officeDocument/2006/relationships/customXml" Target="../ink/ink2235.xml"/><Relationship Id="rId201" Type="http://schemas.openxmlformats.org/officeDocument/2006/relationships/customXml" Target="../ink/ink2237.xml"/><Relationship Id="rId222" Type="http://schemas.openxmlformats.org/officeDocument/2006/relationships/customXml" Target="../ink/ink2249.xml"/><Relationship Id="rId17" Type="http://schemas.openxmlformats.org/officeDocument/2006/relationships/image" Target="../media/image2084.png"/><Relationship Id="rId38" Type="http://schemas.openxmlformats.org/officeDocument/2006/relationships/customXml" Target="../ink/ink2155.xml"/><Relationship Id="rId59" Type="http://schemas.openxmlformats.org/officeDocument/2006/relationships/image" Target="../media/image2105.png"/><Relationship Id="rId103" Type="http://schemas.openxmlformats.org/officeDocument/2006/relationships/image" Target="../media/image2126.png"/><Relationship Id="rId124" Type="http://schemas.openxmlformats.org/officeDocument/2006/relationships/customXml" Target="../ink/ink2198.xml"/><Relationship Id="rId70" Type="http://schemas.openxmlformats.org/officeDocument/2006/relationships/customXml" Target="../ink/ink2171.xml"/><Relationship Id="rId91" Type="http://schemas.openxmlformats.org/officeDocument/2006/relationships/image" Target="../media/image2120.png"/><Relationship Id="rId145" Type="http://schemas.openxmlformats.org/officeDocument/2006/relationships/image" Target="../media/image2147.png"/><Relationship Id="rId166" Type="http://schemas.openxmlformats.org/officeDocument/2006/relationships/customXml" Target="../ink/ink2219.xml"/><Relationship Id="rId187" Type="http://schemas.openxmlformats.org/officeDocument/2006/relationships/customXml" Target="../ink/ink223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179.png"/><Relationship Id="rId28" Type="http://schemas.openxmlformats.org/officeDocument/2006/relationships/customXml" Target="../ink/ink2150.xml"/><Relationship Id="rId49" Type="http://schemas.openxmlformats.org/officeDocument/2006/relationships/image" Target="../media/image2100.png"/><Relationship Id="rId114" Type="http://schemas.openxmlformats.org/officeDocument/2006/relationships/customXml" Target="../ink/ink2193.xml"/><Relationship Id="rId60" Type="http://schemas.openxmlformats.org/officeDocument/2006/relationships/customXml" Target="../ink/ink2166.xml"/><Relationship Id="rId81" Type="http://schemas.openxmlformats.org/officeDocument/2006/relationships/image" Target="../media/image18.png"/><Relationship Id="rId135" Type="http://schemas.openxmlformats.org/officeDocument/2006/relationships/image" Target="../media/image2142.png"/><Relationship Id="rId156" Type="http://schemas.openxmlformats.org/officeDocument/2006/relationships/customXml" Target="../ink/ink2214.xml"/><Relationship Id="rId177" Type="http://schemas.openxmlformats.org/officeDocument/2006/relationships/image" Target="../media/image2163.png"/><Relationship Id="rId198" Type="http://schemas.openxmlformats.org/officeDocument/2006/relationships/image" Target="../media/image2173.png"/><Relationship Id="rId202" Type="http://schemas.openxmlformats.org/officeDocument/2006/relationships/customXml" Target="../ink/ink2238.xml"/><Relationship Id="rId223" Type="http://schemas.openxmlformats.org/officeDocument/2006/relationships/image" Target="../media/image2184.png"/><Relationship Id="rId18" Type="http://schemas.openxmlformats.org/officeDocument/2006/relationships/customXml" Target="../ink/ink2145.xml"/><Relationship Id="rId39" Type="http://schemas.openxmlformats.org/officeDocument/2006/relationships/image" Target="../media/image2095.png"/><Relationship Id="rId50" Type="http://schemas.openxmlformats.org/officeDocument/2006/relationships/customXml" Target="../ink/ink2161.xml"/><Relationship Id="rId104" Type="http://schemas.openxmlformats.org/officeDocument/2006/relationships/customXml" Target="../ink/ink2188.xml"/><Relationship Id="rId125" Type="http://schemas.openxmlformats.org/officeDocument/2006/relationships/image" Target="../media/image2137.png"/><Relationship Id="rId146" Type="http://schemas.openxmlformats.org/officeDocument/2006/relationships/customXml" Target="../ink/ink2209.xml"/><Relationship Id="rId167" Type="http://schemas.openxmlformats.org/officeDocument/2006/relationships/image" Target="../media/image2158.png"/><Relationship Id="rId188" Type="http://schemas.openxmlformats.org/officeDocument/2006/relationships/image" Target="../media/image2168.png"/><Relationship Id="rId71" Type="http://schemas.openxmlformats.org/officeDocument/2006/relationships/image" Target="../media/image2111.png"/><Relationship Id="rId92" Type="http://schemas.openxmlformats.org/officeDocument/2006/relationships/customXml" Target="../ink/ink2182.xml"/><Relationship Id="rId213" Type="http://schemas.openxmlformats.org/officeDocument/2006/relationships/customXml" Target="../ink/ink2244.xml"/><Relationship Id="rId2" Type="http://schemas.openxmlformats.org/officeDocument/2006/relationships/customXml" Target="../ink/ink2137.xml"/><Relationship Id="rId29" Type="http://schemas.openxmlformats.org/officeDocument/2006/relationships/image" Target="../media/image2090.png"/><Relationship Id="rId40" Type="http://schemas.openxmlformats.org/officeDocument/2006/relationships/customXml" Target="../ink/ink2156.xml"/><Relationship Id="rId115" Type="http://schemas.openxmlformats.org/officeDocument/2006/relationships/image" Target="../media/image2132.png"/><Relationship Id="rId136" Type="http://schemas.openxmlformats.org/officeDocument/2006/relationships/customXml" Target="../ink/ink2204.xml"/><Relationship Id="rId157" Type="http://schemas.openxmlformats.org/officeDocument/2006/relationships/image" Target="../media/image2153.png"/><Relationship Id="rId178" Type="http://schemas.openxmlformats.org/officeDocument/2006/relationships/customXml" Target="../ink/ink2225.xml"/><Relationship Id="rId61" Type="http://schemas.openxmlformats.org/officeDocument/2006/relationships/image" Target="../media/image2106.png"/><Relationship Id="rId82" Type="http://schemas.openxmlformats.org/officeDocument/2006/relationships/customXml" Target="../ink/ink2177.xml"/><Relationship Id="rId199" Type="http://schemas.openxmlformats.org/officeDocument/2006/relationships/customXml" Target="../ink/ink2236.xml"/><Relationship Id="rId203" Type="http://schemas.openxmlformats.org/officeDocument/2006/relationships/customXml" Target="../ink/ink2239.xml"/><Relationship Id="rId19" Type="http://schemas.openxmlformats.org/officeDocument/2006/relationships/image" Target="../media/image2085.png"/><Relationship Id="rId224" Type="http://schemas.openxmlformats.org/officeDocument/2006/relationships/customXml" Target="../ink/ink2250.xml"/><Relationship Id="rId30" Type="http://schemas.openxmlformats.org/officeDocument/2006/relationships/customXml" Target="../ink/ink2151.xml"/><Relationship Id="rId105" Type="http://schemas.openxmlformats.org/officeDocument/2006/relationships/image" Target="../media/image2127.png"/><Relationship Id="rId126" Type="http://schemas.openxmlformats.org/officeDocument/2006/relationships/customXml" Target="../ink/ink2199.xml"/><Relationship Id="rId147" Type="http://schemas.openxmlformats.org/officeDocument/2006/relationships/image" Target="../media/image2148.png"/><Relationship Id="rId168" Type="http://schemas.openxmlformats.org/officeDocument/2006/relationships/customXml" Target="../ink/ink2220.xml"/><Relationship Id="rId51" Type="http://schemas.openxmlformats.org/officeDocument/2006/relationships/image" Target="../media/image2101.png"/><Relationship Id="rId72" Type="http://schemas.openxmlformats.org/officeDocument/2006/relationships/customXml" Target="../ink/ink2172.xml"/><Relationship Id="rId93" Type="http://schemas.openxmlformats.org/officeDocument/2006/relationships/image" Target="../media/image2121.png"/><Relationship Id="rId189" Type="http://schemas.openxmlformats.org/officeDocument/2006/relationships/customXml" Target="../ink/ink2231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3.png"/><Relationship Id="rId21" Type="http://schemas.openxmlformats.org/officeDocument/2006/relationships/image" Target="../media/image2195.png"/><Relationship Id="rId324" Type="http://schemas.openxmlformats.org/officeDocument/2006/relationships/customXml" Target="../ink/ink2415.xml"/><Relationship Id="rId531" Type="http://schemas.openxmlformats.org/officeDocument/2006/relationships/image" Target="../media/image2446.png"/><Relationship Id="rId629" Type="http://schemas.openxmlformats.org/officeDocument/2006/relationships/image" Target="../media/image2493.png"/><Relationship Id="rId170" Type="http://schemas.openxmlformats.org/officeDocument/2006/relationships/customXml" Target="../ink/ink2336.xml"/><Relationship Id="rId268" Type="http://schemas.openxmlformats.org/officeDocument/2006/relationships/image" Target="../media/image2317.png"/><Relationship Id="rId475" Type="http://schemas.openxmlformats.org/officeDocument/2006/relationships/image" Target="../media/image2419.png"/><Relationship Id="rId32" Type="http://schemas.openxmlformats.org/officeDocument/2006/relationships/customXml" Target="../ink/ink2267.xml"/><Relationship Id="rId128" Type="http://schemas.openxmlformats.org/officeDocument/2006/relationships/customXml" Target="../ink/ink2315.xml"/><Relationship Id="rId335" Type="http://schemas.openxmlformats.org/officeDocument/2006/relationships/image" Target="../media/image2349.png"/><Relationship Id="rId542" Type="http://schemas.openxmlformats.org/officeDocument/2006/relationships/customXml" Target="../ink/ink2524.xml"/><Relationship Id="rId181" Type="http://schemas.openxmlformats.org/officeDocument/2006/relationships/image" Target="../media/image2274.png"/><Relationship Id="rId402" Type="http://schemas.openxmlformats.org/officeDocument/2006/relationships/customXml" Target="../ink/ink2454.xml"/><Relationship Id="rId279" Type="http://schemas.openxmlformats.org/officeDocument/2006/relationships/customXml" Target="../ink/ink2391.xml"/><Relationship Id="rId486" Type="http://schemas.openxmlformats.org/officeDocument/2006/relationships/customXml" Target="../ink/ink2496.xml"/><Relationship Id="rId43" Type="http://schemas.openxmlformats.org/officeDocument/2006/relationships/image" Target="../media/image2206.png"/><Relationship Id="rId139" Type="http://schemas.openxmlformats.org/officeDocument/2006/relationships/image" Target="../media/image2254.png"/><Relationship Id="rId346" Type="http://schemas.openxmlformats.org/officeDocument/2006/relationships/customXml" Target="../ink/ink2426.xml"/><Relationship Id="rId553" Type="http://schemas.openxmlformats.org/officeDocument/2006/relationships/image" Target="../media/image2457.png"/><Relationship Id="rId192" Type="http://schemas.openxmlformats.org/officeDocument/2006/relationships/customXml" Target="../ink/ink2347.xml"/><Relationship Id="rId206" Type="http://schemas.openxmlformats.org/officeDocument/2006/relationships/customXml" Target="../ink/ink2354.xml"/><Relationship Id="rId413" Type="http://schemas.openxmlformats.org/officeDocument/2006/relationships/image" Target="../media/image2388.png"/><Relationship Id="rId497" Type="http://schemas.openxmlformats.org/officeDocument/2006/relationships/image" Target="../media/image2430.png"/><Relationship Id="rId620" Type="http://schemas.openxmlformats.org/officeDocument/2006/relationships/customXml" Target="../ink/ink2565.xml"/><Relationship Id="rId357" Type="http://schemas.openxmlformats.org/officeDocument/2006/relationships/image" Target="../media/image2360.png"/><Relationship Id="rId54" Type="http://schemas.openxmlformats.org/officeDocument/2006/relationships/customXml" Target="../ink/ink2278.xml"/><Relationship Id="rId217" Type="http://schemas.openxmlformats.org/officeDocument/2006/relationships/customXml" Target="../ink/ink2360.xml"/><Relationship Id="rId564" Type="http://schemas.openxmlformats.org/officeDocument/2006/relationships/customXml" Target="../ink/ink2535.xml"/><Relationship Id="rId424" Type="http://schemas.openxmlformats.org/officeDocument/2006/relationships/customXml" Target="../ink/ink2465.xml"/><Relationship Id="rId270" Type="http://schemas.openxmlformats.org/officeDocument/2006/relationships/image" Target="../media/image2318.png"/><Relationship Id="rId65" Type="http://schemas.openxmlformats.org/officeDocument/2006/relationships/image" Target="../media/image2217.png"/><Relationship Id="rId130" Type="http://schemas.openxmlformats.org/officeDocument/2006/relationships/customXml" Target="../ink/ink2316.xml"/><Relationship Id="rId368" Type="http://schemas.openxmlformats.org/officeDocument/2006/relationships/customXml" Target="../ink/ink2437.xml"/><Relationship Id="rId575" Type="http://schemas.openxmlformats.org/officeDocument/2006/relationships/image" Target="../media/image2468.png"/><Relationship Id="rId228" Type="http://schemas.openxmlformats.org/officeDocument/2006/relationships/image" Target="../media/image2297.png"/><Relationship Id="rId435" Type="http://schemas.openxmlformats.org/officeDocument/2006/relationships/image" Target="../media/image2399.png"/><Relationship Id="rId281" Type="http://schemas.openxmlformats.org/officeDocument/2006/relationships/customXml" Target="../ink/ink2392.xml"/><Relationship Id="rId502" Type="http://schemas.openxmlformats.org/officeDocument/2006/relationships/customXml" Target="../ink/ink2504.xml"/><Relationship Id="rId76" Type="http://schemas.openxmlformats.org/officeDocument/2006/relationships/customXml" Target="../ink/ink2289.xml"/><Relationship Id="rId141" Type="http://schemas.openxmlformats.org/officeDocument/2006/relationships/image" Target="../media/image2255.png"/><Relationship Id="rId379" Type="http://schemas.openxmlformats.org/officeDocument/2006/relationships/image" Target="../media/image2371.png"/><Relationship Id="rId586" Type="http://schemas.openxmlformats.org/officeDocument/2006/relationships/image" Target="../media/image2473.png"/><Relationship Id="rId7" Type="http://schemas.openxmlformats.org/officeDocument/2006/relationships/image" Target="../media/image2188.png"/><Relationship Id="rId239" Type="http://schemas.openxmlformats.org/officeDocument/2006/relationships/customXml" Target="../ink/ink2371.xml"/><Relationship Id="rId446" Type="http://schemas.openxmlformats.org/officeDocument/2006/relationships/customXml" Target="../ink/ink2476.xml"/><Relationship Id="rId292" Type="http://schemas.openxmlformats.org/officeDocument/2006/relationships/image" Target="../media/image2329.png"/><Relationship Id="rId306" Type="http://schemas.openxmlformats.org/officeDocument/2006/relationships/image" Target="../media/image2336.png"/><Relationship Id="rId87" Type="http://schemas.openxmlformats.org/officeDocument/2006/relationships/image" Target="../media/image2228.png"/><Relationship Id="rId513" Type="http://schemas.openxmlformats.org/officeDocument/2006/relationships/image" Target="../media/image2437.png"/><Relationship Id="rId597" Type="http://schemas.openxmlformats.org/officeDocument/2006/relationships/customXml" Target="../ink/ink2552.xml"/><Relationship Id="rId152" Type="http://schemas.openxmlformats.org/officeDocument/2006/relationships/customXml" Target="../ink/ink2327.xml"/><Relationship Id="rId457" Type="http://schemas.openxmlformats.org/officeDocument/2006/relationships/image" Target="../media/image2410.png"/><Relationship Id="rId14" Type="http://schemas.openxmlformats.org/officeDocument/2006/relationships/customXml" Target="../ink/ink2258.xml"/><Relationship Id="rId317" Type="http://schemas.openxmlformats.org/officeDocument/2006/relationships/customXml" Target="../ink/ink2410.xml"/><Relationship Id="rId524" Type="http://schemas.openxmlformats.org/officeDocument/2006/relationships/customXml" Target="../ink/ink2515.xml"/><Relationship Id="rId98" Type="http://schemas.openxmlformats.org/officeDocument/2006/relationships/customXml" Target="../ink/ink2300.xml"/><Relationship Id="rId163" Type="http://schemas.openxmlformats.org/officeDocument/2006/relationships/image" Target="../media/image2266.png"/><Relationship Id="rId370" Type="http://schemas.openxmlformats.org/officeDocument/2006/relationships/customXml" Target="../ink/ink2438.xml"/><Relationship Id="rId230" Type="http://schemas.openxmlformats.org/officeDocument/2006/relationships/image" Target="../media/image2298.png"/><Relationship Id="rId468" Type="http://schemas.openxmlformats.org/officeDocument/2006/relationships/customXml" Target="../ink/ink2487.xml"/><Relationship Id="rId25" Type="http://schemas.openxmlformats.org/officeDocument/2006/relationships/image" Target="../media/image2197.png"/><Relationship Id="rId328" Type="http://schemas.openxmlformats.org/officeDocument/2006/relationships/customXml" Target="../ink/ink2417.xml"/><Relationship Id="rId535" Type="http://schemas.openxmlformats.org/officeDocument/2006/relationships/image" Target="../media/image2448.png"/><Relationship Id="rId174" Type="http://schemas.openxmlformats.org/officeDocument/2006/relationships/customXml" Target="../ink/ink2338.xml"/><Relationship Id="rId381" Type="http://schemas.openxmlformats.org/officeDocument/2006/relationships/image" Target="../media/image2372.png"/><Relationship Id="rId602" Type="http://schemas.openxmlformats.org/officeDocument/2006/relationships/image" Target="../media/image2481.png"/><Relationship Id="rId241" Type="http://schemas.openxmlformats.org/officeDocument/2006/relationships/customXml" Target="../ink/ink2372.xml"/><Relationship Id="rId479" Type="http://schemas.openxmlformats.org/officeDocument/2006/relationships/image" Target="../media/image2421.png"/><Relationship Id="rId36" Type="http://schemas.openxmlformats.org/officeDocument/2006/relationships/customXml" Target="../ink/ink2269.xml"/><Relationship Id="rId339" Type="http://schemas.openxmlformats.org/officeDocument/2006/relationships/image" Target="../media/image2351.png"/><Relationship Id="rId546" Type="http://schemas.openxmlformats.org/officeDocument/2006/relationships/customXml" Target="../ink/ink2526.xml"/><Relationship Id="rId78" Type="http://schemas.openxmlformats.org/officeDocument/2006/relationships/customXml" Target="../ink/ink2290.xml"/><Relationship Id="rId101" Type="http://schemas.openxmlformats.org/officeDocument/2006/relationships/image" Target="../media/image2235.png"/><Relationship Id="rId143" Type="http://schemas.openxmlformats.org/officeDocument/2006/relationships/image" Target="../media/image2256.png"/><Relationship Id="rId185" Type="http://schemas.openxmlformats.org/officeDocument/2006/relationships/image" Target="../media/image2276.png"/><Relationship Id="rId350" Type="http://schemas.openxmlformats.org/officeDocument/2006/relationships/customXml" Target="../ink/ink2428.xml"/><Relationship Id="rId406" Type="http://schemas.openxmlformats.org/officeDocument/2006/relationships/customXml" Target="../ink/ink2456.xml"/><Relationship Id="rId588" Type="http://schemas.openxmlformats.org/officeDocument/2006/relationships/image" Target="../media/image2474.png"/><Relationship Id="rId9" Type="http://schemas.openxmlformats.org/officeDocument/2006/relationships/image" Target="../media/image2189.png"/><Relationship Id="rId210" Type="http://schemas.openxmlformats.org/officeDocument/2006/relationships/image" Target="../media/image2288.png"/><Relationship Id="rId392" Type="http://schemas.openxmlformats.org/officeDocument/2006/relationships/customXml" Target="../ink/ink2449.xml"/><Relationship Id="rId448" Type="http://schemas.openxmlformats.org/officeDocument/2006/relationships/customXml" Target="../ink/ink2477.xml"/><Relationship Id="rId613" Type="http://schemas.openxmlformats.org/officeDocument/2006/relationships/customXml" Target="../ink/ink2560.xml"/><Relationship Id="rId252" Type="http://schemas.openxmlformats.org/officeDocument/2006/relationships/image" Target="../media/image2309.png"/><Relationship Id="rId294" Type="http://schemas.openxmlformats.org/officeDocument/2006/relationships/image" Target="../media/image2330.png"/><Relationship Id="rId308" Type="http://schemas.openxmlformats.org/officeDocument/2006/relationships/image" Target="../media/image2337.png"/><Relationship Id="rId515" Type="http://schemas.openxmlformats.org/officeDocument/2006/relationships/image" Target="../media/image2438.png"/><Relationship Id="rId47" Type="http://schemas.openxmlformats.org/officeDocument/2006/relationships/image" Target="../media/image2208.png"/><Relationship Id="rId89" Type="http://schemas.openxmlformats.org/officeDocument/2006/relationships/image" Target="../media/image2229.png"/><Relationship Id="rId112" Type="http://schemas.openxmlformats.org/officeDocument/2006/relationships/customXml" Target="../ink/ink2307.xml"/><Relationship Id="rId154" Type="http://schemas.openxmlformats.org/officeDocument/2006/relationships/customXml" Target="../ink/ink2328.xml"/><Relationship Id="rId361" Type="http://schemas.openxmlformats.org/officeDocument/2006/relationships/image" Target="../media/image2362.png"/><Relationship Id="rId557" Type="http://schemas.openxmlformats.org/officeDocument/2006/relationships/image" Target="../media/image2459.png"/><Relationship Id="rId599" Type="http://schemas.openxmlformats.org/officeDocument/2006/relationships/customXml" Target="../ink/ink2553.xml"/><Relationship Id="rId196" Type="http://schemas.openxmlformats.org/officeDocument/2006/relationships/customXml" Target="../ink/ink2349.xml"/><Relationship Id="rId417" Type="http://schemas.openxmlformats.org/officeDocument/2006/relationships/image" Target="../media/image2390.png"/><Relationship Id="rId459" Type="http://schemas.openxmlformats.org/officeDocument/2006/relationships/image" Target="../media/image2411.png"/><Relationship Id="rId624" Type="http://schemas.openxmlformats.org/officeDocument/2006/relationships/customXml" Target="../ink/ink2567.xml"/><Relationship Id="rId16" Type="http://schemas.openxmlformats.org/officeDocument/2006/relationships/customXml" Target="../ink/ink2259.xml"/><Relationship Id="rId221" Type="http://schemas.openxmlformats.org/officeDocument/2006/relationships/customXml" Target="../ink/ink2362.xml"/><Relationship Id="rId263" Type="http://schemas.openxmlformats.org/officeDocument/2006/relationships/customXml" Target="../ink/ink2383.xml"/><Relationship Id="rId319" Type="http://schemas.openxmlformats.org/officeDocument/2006/relationships/image" Target="../media/image2342.png"/><Relationship Id="rId470" Type="http://schemas.openxmlformats.org/officeDocument/2006/relationships/customXml" Target="../ink/ink2488.xml"/><Relationship Id="rId526" Type="http://schemas.openxmlformats.org/officeDocument/2006/relationships/customXml" Target="../ink/ink2516.xml"/><Relationship Id="rId58" Type="http://schemas.openxmlformats.org/officeDocument/2006/relationships/customXml" Target="../ink/ink2280.xml"/><Relationship Id="rId123" Type="http://schemas.openxmlformats.org/officeDocument/2006/relationships/image" Target="../media/image2246.png"/><Relationship Id="rId330" Type="http://schemas.openxmlformats.org/officeDocument/2006/relationships/customXml" Target="../ink/ink2418.xml"/><Relationship Id="rId568" Type="http://schemas.openxmlformats.org/officeDocument/2006/relationships/customXml" Target="../ink/ink2537.xml"/><Relationship Id="rId165" Type="http://schemas.openxmlformats.org/officeDocument/2006/relationships/image" Target="../media/image2267.png"/><Relationship Id="rId372" Type="http://schemas.openxmlformats.org/officeDocument/2006/relationships/customXml" Target="../ink/ink2439.xml"/><Relationship Id="rId428" Type="http://schemas.openxmlformats.org/officeDocument/2006/relationships/customXml" Target="../ink/ink2467.xml"/><Relationship Id="rId232" Type="http://schemas.openxmlformats.org/officeDocument/2006/relationships/image" Target="../media/image2299.png"/><Relationship Id="rId274" Type="http://schemas.openxmlformats.org/officeDocument/2006/relationships/image" Target="../media/image2320.png"/><Relationship Id="rId481" Type="http://schemas.openxmlformats.org/officeDocument/2006/relationships/image" Target="../media/image2422.png"/><Relationship Id="rId27" Type="http://schemas.openxmlformats.org/officeDocument/2006/relationships/image" Target="../media/image2198.png"/><Relationship Id="rId69" Type="http://schemas.openxmlformats.org/officeDocument/2006/relationships/image" Target="../media/image2219.png"/><Relationship Id="rId134" Type="http://schemas.openxmlformats.org/officeDocument/2006/relationships/customXml" Target="../ink/ink2318.xml"/><Relationship Id="rId537" Type="http://schemas.openxmlformats.org/officeDocument/2006/relationships/image" Target="../media/image2449.png"/><Relationship Id="rId579" Type="http://schemas.openxmlformats.org/officeDocument/2006/relationships/customXml" Target="../ink/ink2543.xml"/><Relationship Id="rId80" Type="http://schemas.openxmlformats.org/officeDocument/2006/relationships/customXml" Target="../ink/ink2291.xml"/><Relationship Id="rId176" Type="http://schemas.openxmlformats.org/officeDocument/2006/relationships/customXml" Target="../ink/ink2339.xml"/><Relationship Id="rId341" Type="http://schemas.openxmlformats.org/officeDocument/2006/relationships/image" Target="../media/image2352.png"/><Relationship Id="rId383" Type="http://schemas.openxmlformats.org/officeDocument/2006/relationships/image" Target="../media/image2373.png"/><Relationship Id="rId439" Type="http://schemas.openxmlformats.org/officeDocument/2006/relationships/image" Target="../media/image2401.png"/><Relationship Id="rId590" Type="http://schemas.openxmlformats.org/officeDocument/2006/relationships/image" Target="../media/image2475.png"/><Relationship Id="rId604" Type="http://schemas.openxmlformats.org/officeDocument/2006/relationships/image" Target="../media/image2482.png"/><Relationship Id="rId201" Type="http://schemas.openxmlformats.org/officeDocument/2006/relationships/image" Target="../media/image2284.png"/><Relationship Id="rId243" Type="http://schemas.openxmlformats.org/officeDocument/2006/relationships/customXml" Target="../ink/ink2373.xml"/><Relationship Id="rId285" Type="http://schemas.openxmlformats.org/officeDocument/2006/relationships/customXml" Target="../ink/ink2394.xml"/><Relationship Id="rId450" Type="http://schemas.openxmlformats.org/officeDocument/2006/relationships/customXml" Target="../ink/ink2478.xml"/><Relationship Id="rId506" Type="http://schemas.openxmlformats.org/officeDocument/2006/relationships/customXml" Target="../ink/ink2506.xml"/><Relationship Id="rId38" Type="http://schemas.openxmlformats.org/officeDocument/2006/relationships/customXml" Target="../ink/ink2270.xml"/><Relationship Id="rId103" Type="http://schemas.openxmlformats.org/officeDocument/2006/relationships/image" Target="../media/image2236.png"/><Relationship Id="rId310" Type="http://schemas.openxmlformats.org/officeDocument/2006/relationships/image" Target="../media/image2338.png"/><Relationship Id="rId492" Type="http://schemas.openxmlformats.org/officeDocument/2006/relationships/customXml" Target="../ink/ink2499.xml"/><Relationship Id="rId548" Type="http://schemas.openxmlformats.org/officeDocument/2006/relationships/customXml" Target="../ink/ink2527.xml"/><Relationship Id="rId91" Type="http://schemas.openxmlformats.org/officeDocument/2006/relationships/image" Target="../media/image2230.png"/><Relationship Id="rId145" Type="http://schemas.openxmlformats.org/officeDocument/2006/relationships/image" Target="../media/image2257.png"/><Relationship Id="rId187" Type="http://schemas.openxmlformats.org/officeDocument/2006/relationships/image" Target="../media/image2277.png"/><Relationship Id="rId352" Type="http://schemas.openxmlformats.org/officeDocument/2006/relationships/customXml" Target="../ink/ink2429.xml"/><Relationship Id="rId394" Type="http://schemas.openxmlformats.org/officeDocument/2006/relationships/customXml" Target="../ink/ink2450.xml"/><Relationship Id="rId408" Type="http://schemas.openxmlformats.org/officeDocument/2006/relationships/customXml" Target="../ink/ink2457.xml"/><Relationship Id="rId615" Type="http://schemas.openxmlformats.org/officeDocument/2006/relationships/customXml" Target="../ink/ink2562.xml"/><Relationship Id="rId212" Type="http://schemas.openxmlformats.org/officeDocument/2006/relationships/image" Target="../media/image2289.png"/><Relationship Id="rId254" Type="http://schemas.openxmlformats.org/officeDocument/2006/relationships/image" Target="../media/image2310.png"/><Relationship Id="rId49" Type="http://schemas.openxmlformats.org/officeDocument/2006/relationships/image" Target="../media/image2209.png"/><Relationship Id="rId114" Type="http://schemas.openxmlformats.org/officeDocument/2006/relationships/customXml" Target="../ink/ink2308.xml"/><Relationship Id="rId296" Type="http://schemas.openxmlformats.org/officeDocument/2006/relationships/image" Target="../media/image2331.png"/><Relationship Id="rId461" Type="http://schemas.openxmlformats.org/officeDocument/2006/relationships/image" Target="../media/image2412.png"/><Relationship Id="rId517" Type="http://schemas.openxmlformats.org/officeDocument/2006/relationships/image" Target="../media/image2439.png"/><Relationship Id="rId559" Type="http://schemas.openxmlformats.org/officeDocument/2006/relationships/image" Target="../media/image2460.png"/><Relationship Id="rId60" Type="http://schemas.openxmlformats.org/officeDocument/2006/relationships/customXml" Target="../ink/ink2281.xml"/><Relationship Id="rId156" Type="http://schemas.openxmlformats.org/officeDocument/2006/relationships/customXml" Target="../ink/ink2329.xml"/><Relationship Id="rId198" Type="http://schemas.openxmlformats.org/officeDocument/2006/relationships/customXml" Target="../ink/ink2350.xml"/><Relationship Id="rId321" Type="http://schemas.openxmlformats.org/officeDocument/2006/relationships/customXml" Target="../ink/ink2413.xml"/><Relationship Id="rId363" Type="http://schemas.openxmlformats.org/officeDocument/2006/relationships/image" Target="../media/image2363.png"/><Relationship Id="rId419" Type="http://schemas.openxmlformats.org/officeDocument/2006/relationships/image" Target="../media/image2391.png"/><Relationship Id="rId570" Type="http://schemas.openxmlformats.org/officeDocument/2006/relationships/customXml" Target="../ink/ink2538.xml"/><Relationship Id="rId626" Type="http://schemas.openxmlformats.org/officeDocument/2006/relationships/customXml" Target="../ink/ink2568.xml"/><Relationship Id="rId223" Type="http://schemas.openxmlformats.org/officeDocument/2006/relationships/customXml" Target="../ink/ink2363.xml"/><Relationship Id="rId430" Type="http://schemas.openxmlformats.org/officeDocument/2006/relationships/customXml" Target="../ink/ink2468.xml"/><Relationship Id="rId18" Type="http://schemas.openxmlformats.org/officeDocument/2006/relationships/customXml" Target="../ink/ink2260.xml"/><Relationship Id="rId265" Type="http://schemas.openxmlformats.org/officeDocument/2006/relationships/customXml" Target="../ink/ink2384.xml"/><Relationship Id="rId472" Type="http://schemas.openxmlformats.org/officeDocument/2006/relationships/customXml" Target="../ink/ink2489.xml"/><Relationship Id="rId528" Type="http://schemas.openxmlformats.org/officeDocument/2006/relationships/customXml" Target="../ink/ink2517.xml"/><Relationship Id="rId125" Type="http://schemas.openxmlformats.org/officeDocument/2006/relationships/image" Target="../media/image2247.png"/><Relationship Id="rId167" Type="http://schemas.openxmlformats.org/officeDocument/2006/relationships/image" Target="../media/image2268.png"/><Relationship Id="rId332" Type="http://schemas.openxmlformats.org/officeDocument/2006/relationships/customXml" Target="../ink/ink2419.xml"/><Relationship Id="rId374" Type="http://schemas.openxmlformats.org/officeDocument/2006/relationships/customXml" Target="../ink/ink2440.xml"/><Relationship Id="rId581" Type="http://schemas.openxmlformats.org/officeDocument/2006/relationships/customXml" Target="../ink/ink2544.xml"/><Relationship Id="rId71" Type="http://schemas.openxmlformats.org/officeDocument/2006/relationships/image" Target="../media/image2220.png"/><Relationship Id="rId234" Type="http://schemas.openxmlformats.org/officeDocument/2006/relationships/image" Target="../media/image2300.png"/><Relationship Id="rId2" Type="http://schemas.openxmlformats.org/officeDocument/2006/relationships/customXml" Target="../ink/ink2252.xml"/><Relationship Id="rId29" Type="http://schemas.openxmlformats.org/officeDocument/2006/relationships/image" Target="../media/image2199.png"/><Relationship Id="rId276" Type="http://schemas.openxmlformats.org/officeDocument/2006/relationships/image" Target="../media/image2321.png"/><Relationship Id="rId441" Type="http://schemas.openxmlformats.org/officeDocument/2006/relationships/image" Target="../media/image2402.png"/><Relationship Id="rId483" Type="http://schemas.openxmlformats.org/officeDocument/2006/relationships/image" Target="../media/image2423.png"/><Relationship Id="rId539" Type="http://schemas.openxmlformats.org/officeDocument/2006/relationships/image" Target="../media/image2450.png"/><Relationship Id="rId40" Type="http://schemas.openxmlformats.org/officeDocument/2006/relationships/customXml" Target="../ink/ink2271.xml"/><Relationship Id="rId136" Type="http://schemas.openxmlformats.org/officeDocument/2006/relationships/customXml" Target="../ink/ink2319.xml"/><Relationship Id="rId178" Type="http://schemas.openxmlformats.org/officeDocument/2006/relationships/customXml" Target="../ink/ink2340.xml"/><Relationship Id="rId301" Type="http://schemas.openxmlformats.org/officeDocument/2006/relationships/customXml" Target="../ink/ink2402.xml"/><Relationship Id="rId343" Type="http://schemas.openxmlformats.org/officeDocument/2006/relationships/image" Target="../media/image2353.png"/><Relationship Id="rId550" Type="http://schemas.openxmlformats.org/officeDocument/2006/relationships/customXml" Target="../ink/ink2528.xml"/><Relationship Id="rId82" Type="http://schemas.openxmlformats.org/officeDocument/2006/relationships/customXml" Target="../ink/ink2292.xml"/><Relationship Id="rId203" Type="http://schemas.openxmlformats.org/officeDocument/2006/relationships/image" Target="../media/image2285.png"/><Relationship Id="rId385" Type="http://schemas.openxmlformats.org/officeDocument/2006/relationships/image" Target="../media/image2374.png"/><Relationship Id="rId592" Type="http://schemas.openxmlformats.org/officeDocument/2006/relationships/image" Target="../media/image2476.png"/><Relationship Id="rId606" Type="http://schemas.openxmlformats.org/officeDocument/2006/relationships/image" Target="../media/image2483.png"/><Relationship Id="rId245" Type="http://schemas.openxmlformats.org/officeDocument/2006/relationships/customXml" Target="../ink/ink2374.xml"/><Relationship Id="rId287" Type="http://schemas.openxmlformats.org/officeDocument/2006/relationships/customXml" Target="../ink/ink2395.xml"/><Relationship Id="rId410" Type="http://schemas.openxmlformats.org/officeDocument/2006/relationships/customXml" Target="../ink/ink2458.xml"/><Relationship Id="rId452" Type="http://schemas.openxmlformats.org/officeDocument/2006/relationships/customXml" Target="../ink/ink2479.xml"/><Relationship Id="rId494" Type="http://schemas.openxmlformats.org/officeDocument/2006/relationships/customXml" Target="../ink/ink2500.xml"/><Relationship Id="rId508" Type="http://schemas.openxmlformats.org/officeDocument/2006/relationships/customXml" Target="../ink/ink2507.xml"/><Relationship Id="rId105" Type="http://schemas.openxmlformats.org/officeDocument/2006/relationships/image" Target="../media/image2237.png"/><Relationship Id="rId147" Type="http://schemas.openxmlformats.org/officeDocument/2006/relationships/image" Target="../media/image2258.png"/><Relationship Id="rId312" Type="http://schemas.openxmlformats.org/officeDocument/2006/relationships/image" Target="../media/image2339.png"/><Relationship Id="rId354" Type="http://schemas.openxmlformats.org/officeDocument/2006/relationships/customXml" Target="../ink/ink2430.xml"/><Relationship Id="rId51" Type="http://schemas.openxmlformats.org/officeDocument/2006/relationships/image" Target="../media/image2210.png"/><Relationship Id="rId93" Type="http://schemas.openxmlformats.org/officeDocument/2006/relationships/image" Target="../media/image2231.png"/><Relationship Id="rId189" Type="http://schemas.openxmlformats.org/officeDocument/2006/relationships/image" Target="../media/image2278.png"/><Relationship Id="rId396" Type="http://schemas.openxmlformats.org/officeDocument/2006/relationships/customXml" Target="../ink/ink2451.xml"/><Relationship Id="rId561" Type="http://schemas.openxmlformats.org/officeDocument/2006/relationships/image" Target="../media/image2461.png"/><Relationship Id="rId617" Type="http://schemas.openxmlformats.org/officeDocument/2006/relationships/customXml" Target="../ink/ink2563.xml"/><Relationship Id="rId214" Type="http://schemas.openxmlformats.org/officeDocument/2006/relationships/image" Target="../media/image2290.png"/><Relationship Id="rId256" Type="http://schemas.openxmlformats.org/officeDocument/2006/relationships/image" Target="../media/image2311.png"/><Relationship Id="rId298" Type="http://schemas.openxmlformats.org/officeDocument/2006/relationships/image" Target="../media/image2332.png"/><Relationship Id="rId421" Type="http://schemas.openxmlformats.org/officeDocument/2006/relationships/image" Target="../media/image2392.png"/><Relationship Id="rId463" Type="http://schemas.openxmlformats.org/officeDocument/2006/relationships/image" Target="../media/image2413.png"/><Relationship Id="rId519" Type="http://schemas.openxmlformats.org/officeDocument/2006/relationships/image" Target="../media/image2440.png"/><Relationship Id="rId116" Type="http://schemas.openxmlformats.org/officeDocument/2006/relationships/customXml" Target="../ink/ink2309.xml"/><Relationship Id="rId158" Type="http://schemas.openxmlformats.org/officeDocument/2006/relationships/customXml" Target="../ink/ink2330.xml"/><Relationship Id="rId323" Type="http://schemas.openxmlformats.org/officeDocument/2006/relationships/image" Target="../media/image2343.png"/><Relationship Id="rId530" Type="http://schemas.openxmlformats.org/officeDocument/2006/relationships/customXml" Target="../ink/ink2518.xml"/><Relationship Id="rId20" Type="http://schemas.openxmlformats.org/officeDocument/2006/relationships/customXml" Target="../ink/ink2261.xml"/><Relationship Id="rId62" Type="http://schemas.openxmlformats.org/officeDocument/2006/relationships/customXml" Target="../ink/ink2282.xml"/><Relationship Id="rId365" Type="http://schemas.openxmlformats.org/officeDocument/2006/relationships/image" Target="../media/image2364.png"/><Relationship Id="rId572" Type="http://schemas.openxmlformats.org/officeDocument/2006/relationships/customXml" Target="../ink/ink2539.xml"/><Relationship Id="rId628" Type="http://schemas.openxmlformats.org/officeDocument/2006/relationships/customXml" Target="../ink/ink2569.xml"/><Relationship Id="rId225" Type="http://schemas.openxmlformats.org/officeDocument/2006/relationships/customXml" Target="../ink/ink2364.xml"/><Relationship Id="rId267" Type="http://schemas.openxmlformats.org/officeDocument/2006/relationships/customXml" Target="../ink/ink2385.xml"/><Relationship Id="rId432" Type="http://schemas.openxmlformats.org/officeDocument/2006/relationships/customXml" Target="../ink/ink2469.xml"/><Relationship Id="rId474" Type="http://schemas.openxmlformats.org/officeDocument/2006/relationships/customXml" Target="../ink/ink2490.xml"/><Relationship Id="rId127" Type="http://schemas.openxmlformats.org/officeDocument/2006/relationships/image" Target="../media/image2248.png"/><Relationship Id="rId31" Type="http://schemas.openxmlformats.org/officeDocument/2006/relationships/image" Target="../media/image2200.png"/><Relationship Id="rId73" Type="http://schemas.openxmlformats.org/officeDocument/2006/relationships/image" Target="../media/image2221.png"/><Relationship Id="rId169" Type="http://schemas.openxmlformats.org/officeDocument/2006/relationships/image" Target="../media/image2269.png"/><Relationship Id="rId334" Type="http://schemas.openxmlformats.org/officeDocument/2006/relationships/customXml" Target="../ink/ink2420.xml"/><Relationship Id="rId376" Type="http://schemas.openxmlformats.org/officeDocument/2006/relationships/customXml" Target="../ink/ink2441.xml"/><Relationship Id="rId541" Type="http://schemas.openxmlformats.org/officeDocument/2006/relationships/image" Target="../media/image2451.png"/><Relationship Id="rId583" Type="http://schemas.openxmlformats.org/officeDocument/2006/relationships/customXml" Target="../ink/ink2545.xml"/><Relationship Id="rId4" Type="http://schemas.openxmlformats.org/officeDocument/2006/relationships/customXml" Target="../ink/ink2253.xml"/><Relationship Id="rId180" Type="http://schemas.openxmlformats.org/officeDocument/2006/relationships/customXml" Target="../ink/ink2341.xml"/><Relationship Id="rId236" Type="http://schemas.openxmlformats.org/officeDocument/2006/relationships/image" Target="../media/image2301.png"/><Relationship Id="rId278" Type="http://schemas.openxmlformats.org/officeDocument/2006/relationships/image" Target="../media/image2322.png"/><Relationship Id="rId401" Type="http://schemas.openxmlformats.org/officeDocument/2006/relationships/image" Target="../media/image2382.png"/><Relationship Id="rId443" Type="http://schemas.openxmlformats.org/officeDocument/2006/relationships/image" Target="../media/image2403.png"/><Relationship Id="rId303" Type="http://schemas.openxmlformats.org/officeDocument/2006/relationships/customXml" Target="../ink/ink2403.xml"/><Relationship Id="rId485" Type="http://schemas.openxmlformats.org/officeDocument/2006/relationships/image" Target="../media/image2424.png"/><Relationship Id="rId42" Type="http://schemas.openxmlformats.org/officeDocument/2006/relationships/customXml" Target="../ink/ink2272.xml"/><Relationship Id="rId84" Type="http://schemas.openxmlformats.org/officeDocument/2006/relationships/customXml" Target="../ink/ink2293.xml"/><Relationship Id="rId138" Type="http://schemas.openxmlformats.org/officeDocument/2006/relationships/customXml" Target="../ink/ink2320.xml"/><Relationship Id="rId345" Type="http://schemas.openxmlformats.org/officeDocument/2006/relationships/image" Target="../media/image2354.png"/><Relationship Id="rId387" Type="http://schemas.openxmlformats.org/officeDocument/2006/relationships/image" Target="../media/image2375.png"/><Relationship Id="rId510" Type="http://schemas.openxmlformats.org/officeDocument/2006/relationships/customXml" Target="../ink/ink2508.xml"/><Relationship Id="rId552" Type="http://schemas.openxmlformats.org/officeDocument/2006/relationships/customXml" Target="../ink/ink2529.xml"/><Relationship Id="rId594" Type="http://schemas.openxmlformats.org/officeDocument/2006/relationships/image" Target="../media/image2477.png"/><Relationship Id="rId608" Type="http://schemas.openxmlformats.org/officeDocument/2006/relationships/image" Target="../media/image2484.png"/><Relationship Id="rId191" Type="http://schemas.openxmlformats.org/officeDocument/2006/relationships/image" Target="../media/image2279.png"/><Relationship Id="rId205" Type="http://schemas.openxmlformats.org/officeDocument/2006/relationships/image" Target="../media/image2286.png"/><Relationship Id="rId247" Type="http://schemas.openxmlformats.org/officeDocument/2006/relationships/customXml" Target="../ink/ink2375.xml"/><Relationship Id="rId412" Type="http://schemas.openxmlformats.org/officeDocument/2006/relationships/customXml" Target="../ink/ink2459.xml"/><Relationship Id="rId107" Type="http://schemas.openxmlformats.org/officeDocument/2006/relationships/image" Target="../media/image2238.png"/><Relationship Id="rId289" Type="http://schemas.openxmlformats.org/officeDocument/2006/relationships/customXml" Target="../ink/ink2396.xml"/><Relationship Id="rId454" Type="http://schemas.openxmlformats.org/officeDocument/2006/relationships/customXml" Target="../ink/ink2480.xml"/><Relationship Id="rId496" Type="http://schemas.openxmlformats.org/officeDocument/2006/relationships/customXml" Target="../ink/ink2501.xml"/><Relationship Id="rId11" Type="http://schemas.openxmlformats.org/officeDocument/2006/relationships/image" Target="../media/image2190.png"/><Relationship Id="rId53" Type="http://schemas.openxmlformats.org/officeDocument/2006/relationships/image" Target="../media/image2211.png"/><Relationship Id="rId149" Type="http://schemas.openxmlformats.org/officeDocument/2006/relationships/image" Target="../media/image2259.png"/><Relationship Id="rId314" Type="http://schemas.openxmlformats.org/officeDocument/2006/relationships/image" Target="../media/image2340.png"/><Relationship Id="rId356" Type="http://schemas.openxmlformats.org/officeDocument/2006/relationships/customXml" Target="../ink/ink2431.xml"/><Relationship Id="rId398" Type="http://schemas.openxmlformats.org/officeDocument/2006/relationships/customXml" Target="../ink/ink2452.xml"/><Relationship Id="rId521" Type="http://schemas.openxmlformats.org/officeDocument/2006/relationships/image" Target="../media/image2441.png"/><Relationship Id="rId563" Type="http://schemas.openxmlformats.org/officeDocument/2006/relationships/image" Target="../media/image2462.png"/><Relationship Id="rId619" Type="http://schemas.openxmlformats.org/officeDocument/2006/relationships/image" Target="../media/image2488.png"/><Relationship Id="rId95" Type="http://schemas.openxmlformats.org/officeDocument/2006/relationships/image" Target="../media/image2232.png"/><Relationship Id="rId160" Type="http://schemas.openxmlformats.org/officeDocument/2006/relationships/customXml" Target="../ink/ink2331.xml"/><Relationship Id="rId216" Type="http://schemas.openxmlformats.org/officeDocument/2006/relationships/image" Target="../media/image2291.png"/><Relationship Id="rId423" Type="http://schemas.openxmlformats.org/officeDocument/2006/relationships/image" Target="../media/image2393.png"/><Relationship Id="rId258" Type="http://schemas.openxmlformats.org/officeDocument/2006/relationships/image" Target="../media/image2312.png"/><Relationship Id="rId465" Type="http://schemas.openxmlformats.org/officeDocument/2006/relationships/image" Target="../media/image2414.png"/><Relationship Id="rId22" Type="http://schemas.openxmlformats.org/officeDocument/2006/relationships/customXml" Target="../ink/ink2262.xml"/><Relationship Id="rId64" Type="http://schemas.openxmlformats.org/officeDocument/2006/relationships/customXml" Target="../ink/ink2283.xml"/><Relationship Id="rId118" Type="http://schemas.openxmlformats.org/officeDocument/2006/relationships/customXml" Target="../ink/ink2310.xml"/><Relationship Id="rId325" Type="http://schemas.openxmlformats.org/officeDocument/2006/relationships/image" Target="../media/image2344.png"/><Relationship Id="rId367" Type="http://schemas.openxmlformats.org/officeDocument/2006/relationships/image" Target="../media/image2365.png"/><Relationship Id="rId532" Type="http://schemas.openxmlformats.org/officeDocument/2006/relationships/customXml" Target="../ink/ink2519.xml"/><Relationship Id="rId574" Type="http://schemas.openxmlformats.org/officeDocument/2006/relationships/customXml" Target="../ink/ink2540.xml"/><Relationship Id="rId171" Type="http://schemas.openxmlformats.org/officeDocument/2006/relationships/image" Target="../media/image2270.png"/><Relationship Id="rId227" Type="http://schemas.openxmlformats.org/officeDocument/2006/relationships/customXml" Target="../ink/ink2365.xml"/><Relationship Id="rId269" Type="http://schemas.openxmlformats.org/officeDocument/2006/relationships/customXml" Target="../ink/ink2386.xml"/><Relationship Id="rId434" Type="http://schemas.openxmlformats.org/officeDocument/2006/relationships/customXml" Target="../ink/ink2470.xml"/><Relationship Id="rId476" Type="http://schemas.openxmlformats.org/officeDocument/2006/relationships/customXml" Target="../ink/ink2491.xml"/><Relationship Id="rId33" Type="http://schemas.openxmlformats.org/officeDocument/2006/relationships/image" Target="../media/image2201.png"/><Relationship Id="rId129" Type="http://schemas.openxmlformats.org/officeDocument/2006/relationships/image" Target="../media/image2249.png"/><Relationship Id="rId280" Type="http://schemas.openxmlformats.org/officeDocument/2006/relationships/image" Target="../media/image2323.png"/><Relationship Id="rId336" Type="http://schemas.openxmlformats.org/officeDocument/2006/relationships/customXml" Target="../ink/ink2421.xml"/><Relationship Id="rId501" Type="http://schemas.openxmlformats.org/officeDocument/2006/relationships/image" Target="../media/image2432.png"/><Relationship Id="rId543" Type="http://schemas.openxmlformats.org/officeDocument/2006/relationships/image" Target="../media/image2452.png"/><Relationship Id="rId75" Type="http://schemas.openxmlformats.org/officeDocument/2006/relationships/image" Target="../media/image2222.png"/><Relationship Id="rId140" Type="http://schemas.openxmlformats.org/officeDocument/2006/relationships/customXml" Target="../ink/ink2321.xml"/><Relationship Id="rId182" Type="http://schemas.openxmlformats.org/officeDocument/2006/relationships/customXml" Target="../ink/ink2342.xml"/><Relationship Id="rId378" Type="http://schemas.openxmlformats.org/officeDocument/2006/relationships/customXml" Target="../ink/ink2442.xml"/><Relationship Id="rId403" Type="http://schemas.openxmlformats.org/officeDocument/2006/relationships/image" Target="../media/image2383.png"/><Relationship Id="rId585" Type="http://schemas.openxmlformats.org/officeDocument/2006/relationships/customXml" Target="../ink/ink2546.xml"/><Relationship Id="rId6" Type="http://schemas.openxmlformats.org/officeDocument/2006/relationships/customXml" Target="../ink/ink2254.xml"/><Relationship Id="rId238" Type="http://schemas.openxmlformats.org/officeDocument/2006/relationships/image" Target="../media/image2302.png"/><Relationship Id="rId445" Type="http://schemas.openxmlformats.org/officeDocument/2006/relationships/image" Target="../media/image2404.png"/><Relationship Id="rId487" Type="http://schemas.openxmlformats.org/officeDocument/2006/relationships/image" Target="../media/image2425.png"/><Relationship Id="rId610" Type="http://schemas.openxmlformats.org/officeDocument/2006/relationships/image" Target="../media/image2485.png"/><Relationship Id="rId291" Type="http://schemas.openxmlformats.org/officeDocument/2006/relationships/customXml" Target="../ink/ink2397.xml"/><Relationship Id="rId305" Type="http://schemas.openxmlformats.org/officeDocument/2006/relationships/customXml" Target="../ink/ink2404.xml"/><Relationship Id="rId347" Type="http://schemas.openxmlformats.org/officeDocument/2006/relationships/image" Target="../media/image2355.png"/><Relationship Id="rId512" Type="http://schemas.openxmlformats.org/officeDocument/2006/relationships/customXml" Target="../ink/ink2509.xml"/><Relationship Id="rId44" Type="http://schemas.openxmlformats.org/officeDocument/2006/relationships/customXml" Target="../ink/ink2273.xml"/><Relationship Id="rId86" Type="http://schemas.openxmlformats.org/officeDocument/2006/relationships/customXml" Target="../ink/ink2294.xml"/><Relationship Id="rId151" Type="http://schemas.openxmlformats.org/officeDocument/2006/relationships/image" Target="../media/image2260.png"/><Relationship Id="rId389" Type="http://schemas.openxmlformats.org/officeDocument/2006/relationships/image" Target="../media/image2376.png"/><Relationship Id="rId554" Type="http://schemas.openxmlformats.org/officeDocument/2006/relationships/customXml" Target="../ink/ink2530.xml"/><Relationship Id="rId596" Type="http://schemas.openxmlformats.org/officeDocument/2006/relationships/image" Target="../media/image2478.png"/><Relationship Id="rId193" Type="http://schemas.openxmlformats.org/officeDocument/2006/relationships/image" Target="../media/image2280.png"/><Relationship Id="rId207" Type="http://schemas.openxmlformats.org/officeDocument/2006/relationships/customXml" Target="../ink/ink2355.xml"/><Relationship Id="rId249" Type="http://schemas.openxmlformats.org/officeDocument/2006/relationships/customXml" Target="../ink/ink2376.xml"/><Relationship Id="rId414" Type="http://schemas.openxmlformats.org/officeDocument/2006/relationships/customXml" Target="../ink/ink2460.xml"/><Relationship Id="rId456" Type="http://schemas.openxmlformats.org/officeDocument/2006/relationships/customXml" Target="../ink/ink2481.xml"/><Relationship Id="rId498" Type="http://schemas.openxmlformats.org/officeDocument/2006/relationships/customXml" Target="../ink/ink2502.xml"/><Relationship Id="rId621" Type="http://schemas.openxmlformats.org/officeDocument/2006/relationships/image" Target="../media/image2489.png"/><Relationship Id="rId13" Type="http://schemas.openxmlformats.org/officeDocument/2006/relationships/image" Target="../media/image2191.png"/><Relationship Id="rId109" Type="http://schemas.openxmlformats.org/officeDocument/2006/relationships/image" Target="../media/image2239.png"/><Relationship Id="rId260" Type="http://schemas.openxmlformats.org/officeDocument/2006/relationships/image" Target="../media/image2313.png"/><Relationship Id="rId316" Type="http://schemas.openxmlformats.org/officeDocument/2006/relationships/image" Target="../media/image2341.png"/><Relationship Id="rId523" Type="http://schemas.openxmlformats.org/officeDocument/2006/relationships/image" Target="../media/image2442.png"/><Relationship Id="rId55" Type="http://schemas.openxmlformats.org/officeDocument/2006/relationships/image" Target="../media/image2212.png"/><Relationship Id="rId97" Type="http://schemas.openxmlformats.org/officeDocument/2006/relationships/image" Target="../media/image2233.png"/><Relationship Id="rId120" Type="http://schemas.openxmlformats.org/officeDocument/2006/relationships/customXml" Target="../ink/ink2311.xml"/><Relationship Id="rId358" Type="http://schemas.openxmlformats.org/officeDocument/2006/relationships/customXml" Target="../ink/ink2432.xml"/><Relationship Id="rId565" Type="http://schemas.openxmlformats.org/officeDocument/2006/relationships/image" Target="../media/image2463.png"/><Relationship Id="rId162" Type="http://schemas.openxmlformats.org/officeDocument/2006/relationships/customXml" Target="../ink/ink2332.xml"/><Relationship Id="rId218" Type="http://schemas.openxmlformats.org/officeDocument/2006/relationships/image" Target="../media/image2292.png"/><Relationship Id="rId425" Type="http://schemas.openxmlformats.org/officeDocument/2006/relationships/image" Target="../media/image2394.png"/><Relationship Id="rId467" Type="http://schemas.openxmlformats.org/officeDocument/2006/relationships/image" Target="../media/image2415.png"/><Relationship Id="rId271" Type="http://schemas.openxmlformats.org/officeDocument/2006/relationships/customXml" Target="../ink/ink2387.xml"/><Relationship Id="rId24" Type="http://schemas.openxmlformats.org/officeDocument/2006/relationships/customXml" Target="../ink/ink2263.xml"/><Relationship Id="rId66" Type="http://schemas.openxmlformats.org/officeDocument/2006/relationships/customXml" Target="../ink/ink2284.xml"/><Relationship Id="rId131" Type="http://schemas.openxmlformats.org/officeDocument/2006/relationships/image" Target="../media/image2250.png"/><Relationship Id="rId327" Type="http://schemas.openxmlformats.org/officeDocument/2006/relationships/image" Target="../media/image2345.png"/><Relationship Id="rId369" Type="http://schemas.openxmlformats.org/officeDocument/2006/relationships/image" Target="../media/image2366.png"/><Relationship Id="rId534" Type="http://schemas.openxmlformats.org/officeDocument/2006/relationships/customXml" Target="../ink/ink2520.xml"/><Relationship Id="rId576" Type="http://schemas.openxmlformats.org/officeDocument/2006/relationships/customXml" Target="../ink/ink2541.xml"/><Relationship Id="rId173" Type="http://schemas.openxmlformats.org/officeDocument/2006/relationships/image" Target="../media/image2271.png"/><Relationship Id="rId229" Type="http://schemas.openxmlformats.org/officeDocument/2006/relationships/customXml" Target="../ink/ink2366.xml"/><Relationship Id="rId380" Type="http://schemas.openxmlformats.org/officeDocument/2006/relationships/customXml" Target="../ink/ink2443.xml"/><Relationship Id="rId436" Type="http://schemas.openxmlformats.org/officeDocument/2006/relationships/customXml" Target="../ink/ink2471.xml"/><Relationship Id="rId601" Type="http://schemas.openxmlformats.org/officeDocument/2006/relationships/customXml" Target="../ink/ink2554.xml"/><Relationship Id="rId240" Type="http://schemas.openxmlformats.org/officeDocument/2006/relationships/image" Target="../media/image2303.png"/><Relationship Id="rId478" Type="http://schemas.openxmlformats.org/officeDocument/2006/relationships/customXml" Target="../ink/ink2492.xml"/><Relationship Id="rId35" Type="http://schemas.openxmlformats.org/officeDocument/2006/relationships/image" Target="../media/image2202.png"/><Relationship Id="rId77" Type="http://schemas.openxmlformats.org/officeDocument/2006/relationships/image" Target="../media/image2223.png"/><Relationship Id="rId100" Type="http://schemas.openxmlformats.org/officeDocument/2006/relationships/customXml" Target="../ink/ink2301.xml"/><Relationship Id="rId282" Type="http://schemas.openxmlformats.org/officeDocument/2006/relationships/image" Target="../media/image2324.png"/><Relationship Id="rId338" Type="http://schemas.openxmlformats.org/officeDocument/2006/relationships/customXml" Target="../ink/ink2422.xml"/><Relationship Id="rId503" Type="http://schemas.openxmlformats.org/officeDocument/2006/relationships/image" Target="../media/image368.png"/><Relationship Id="rId545" Type="http://schemas.openxmlformats.org/officeDocument/2006/relationships/image" Target="../media/image2453.png"/><Relationship Id="rId587" Type="http://schemas.openxmlformats.org/officeDocument/2006/relationships/customXml" Target="../ink/ink2547.xml"/><Relationship Id="rId8" Type="http://schemas.openxmlformats.org/officeDocument/2006/relationships/customXml" Target="../ink/ink2255.xml"/><Relationship Id="rId142" Type="http://schemas.openxmlformats.org/officeDocument/2006/relationships/customXml" Target="../ink/ink2322.xml"/><Relationship Id="rId184" Type="http://schemas.openxmlformats.org/officeDocument/2006/relationships/customXml" Target="../ink/ink2343.xml"/><Relationship Id="rId391" Type="http://schemas.openxmlformats.org/officeDocument/2006/relationships/image" Target="../media/image2377.png"/><Relationship Id="rId405" Type="http://schemas.openxmlformats.org/officeDocument/2006/relationships/image" Target="../media/image2384.png"/><Relationship Id="rId447" Type="http://schemas.openxmlformats.org/officeDocument/2006/relationships/image" Target="../media/image2405.png"/><Relationship Id="rId612" Type="http://schemas.openxmlformats.org/officeDocument/2006/relationships/image" Target="../media/image2486.png"/><Relationship Id="rId251" Type="http://schemas.openxmlformats.org/officeDocument/2006/relationships/customXml" Target="../ink/ink2377.xml"/><Relationship Id="rId489" Type="http://schemas.openxmlformats.org/officeDocument/2006/relationships/image" Target="../media/image2426.png"/><Relationship Id="rId46" Type="http://schemas.openxmlformats.org/officeDocument/2006/relationships/customXml" Target="../ink/ink2274.xml"/><Relationship Id="rId293" Type="http://schemas.openxmlformats.org/officeDocument/2006/relationships/customXml" Target="../ink/ink2398.xml"/><Relationship Id="rId307" Type="http://schemas.openxmlformats.org/officeDocument/2006/relationships/customXml" Target="../ink/ink2405.xml"/><Relationship Id="rId349" Type="http://schemas.openxmlformats.org/officeDocument/2006/relationships/image" Target="../media/image2356.png"/><Relationship Id="rId514" Type="http://schemas.openxmlformats.org/officeDocument/2006/relationships/customXml" Target="../ink/ink2510.xml"/><Relationship Id="rId556" Type="http://schemas.openxmlformats.org/officeDocument/2006/relationships/customXml" Target="../ink/ink2531.xml"/><Relationship Id="rId88" Type="http://schemas.openxmlformats.org/officeDocument/2006/relationships/customXml" Target="../ink/ink2295.xml"/><Relationship Id="rId111" Type="http://schemas.openxmlformats.org/officeDocument/2006/relationships/image" Target="../media/image2240.png"/><Relationship Id="rId153" Type="http://schemas.openxmlformats.org/officeDocument/2006/relationships/image" Target="../media/image2261.png"/><Relationship Id="rId195" Type="http://schemas.openxmlformats.org/officeDocument/2006/relationships/image" Target="../media/image2281.png"/><Relationship Id="rId209" Type="http://schemas.openxmlformats.org/officeDocument/2006/relationships/customXml" Target="../ink/ink2356.xml"/><Relationship Id="rId360" Type="http://schemas.openxmlformats.org/officeDocument/2006/relationships/customXml" Target="../ink/ink2433.xml"/><Relationship Id="rId416" Type="http://schemas.openxmlformats.org/officeDocument/2006/relationships/customXml" Target="../ink/ink2461.xml"/><Relationship Id="rId598" Type="http://schemas.openxmlformats.org/officeDocument/2006/relationships/image" Target="../media/image2479.png"/><Relationship Id="rId220" Type="http://schemas.openxmlformats.org/officeDocument/2006/relationships/image" Target="../media/image2293.png"/><Relationship Id="rId458" Type="http://schemas.openxmlformats.org/officeDocument/2006/relationships/customXml" Target="../ink/ink2482.xml"/><Relationship Id="rId623" Type="http://schemas.openxmlformats.org/officeDocument/2006/relationships/image" Target="../media/image2490.png"/><Relationship Id="rId15" Type="http://schemas.openxmlformats.org/officeDocument/2006/relationships/image" Target="../media/image2192.png"/><Relationship Id="rId57" Type="http://schemas.openxmlformats.org/officeDocument/2006/relationships/image" Target="../media/image2213.png"/><Relationship Id="rId262" Type="http://schemas.openxmlformats.org/officeDocument/2006/relationships/image" Target="../media/image2314.png"/><Relationship Id="rId318" Type="http://schemas.openxmlformats.org/officeDocument/2006/relationships/customXml" Target="../ink/ink2411.xml"/><Relationship Id="rId525" Type="http://schemas.openxmlformats.org/officeDocument/2006/relationships/image" Target="../media/image2443.png"/><Relationship Id="rId567" Type="http://schemas.openxmlformats.org/officeDocument/2006/relationships/image" Target="../media/image2464.png"/><Relationship Id="rId99" Type="http://schemas.openxmlformats.org/officeDocument/2006/relationships/image" Target="../media/image2234.png"/><Relationship Id="rId122" Type="http://schemas.openxmlformats.org/officeDocument/2006/relationships/customXml" Target="../ink/ink2312.xml"/><Relationship Id="rId164" Type="http://schemas.openxmlformats.org/officeDocument/2006/relationships/customXml" Target="../ink/ink2333.xml"/><Relationship Id="rId371" Type="http://schemas.openxmlformats.org/officeDocument/2006/relationships/image" Target="../media/image2367.png"/><Relationship Id="rId427" Type="http://schemas.openxmlformats.org/officeDocument/2006/relationships/image" Target="../media/image2395.png"/><Relationship Id="rId469" Type="http://schemas.openxmlformats.org/officeDocument/2006/relationships/image" Target="../media/image2416.png"/><Relationship Id="rId26" Type="http://schemas.openxmlformats.org/officeDocument/2006/relationships/customXml" Target="../ink/ink2264.xml"/><Relationship Id="rId231" Type="http://schemas.openxmlformats.org/officeDocument/2006/relationships/customXml" Target="../ink/ink2367.xml"/><Relationship Id="rId273" Type="http://schemas.openxmlformats.org/officeDocument/2006/relationships/customXml" Target="../ink/ink2388.xml"/><Relationship Id="rId329" Type="http://schemas.openxmlformats.org/officeDocument/2006/relationships/image" Target="../media/image2346.png"/><Relationship Id="rId480" Type="http://schemas.openxmlformats.org/officeDocument/2006/relationships/customXml" Target="../ink/ink2493.xml"/><Relationship Id="rId536" Type="http://schemas.openxmlformats.org/officeDocument/2006/relationships/customXml" Target="../ink/ink2521.xml"/><Relationship Id="rId68" Type="http://schemas.openxmlformats.org/officeDocument/2006/relationships/customXml" Target="../ink/ink2285.xml"/><Relationship Id="rId133" Type="http://schemas.openxmlformats.org/officeDocument/2006/relationships/image" Target="../media/image2251.png"/><Relationship Id="rId175" Type="http://schemas.openxmlformats.org/officeDocument/2006/relationships/image" Target="../media/image18.png"/><Relationship Id="rId340" Type="http://schemas.openxmlformats.org/officeDocument/2006/relationships/customXml" Target="../ink/ink2423.xml"/><Relationship Id="rId578" Type="http://schemas.openxmlformats.org/officeDocument/2006/relationships/image" Target="../media/image2469.png"/><Relationship Id="rId200" Type="http://schemas.openxmlformats.org/officeDocument/2006/relationships/customXml" Target="../ink/ink2351.xml"/><Relationship Id="rId382" Type="http://schemas.openxmlformats.org/officeDocument/2006/relationships/customXml" Target="../ink/ink2444.xml"/><Relationship Id="rId438" Type="http://schemas.openxmlformats.org/officeDocument/2006/relationships/customXml" Target="../ink/ink2472.xml"/><Relationship Id="rId603" Type="http://schemas.openxmlformats.org/officeDocument/2006/relationships/customXml" Target="../ink/ink2555.xml"/><Relationship Id="rId242" Type="http://schemas.openxmlformats.org/officeDocument/2006/relationships/image" Target="../media/image2304.png"/><Relationship Id="rId284" Type="http://schemas.openxmlformats.org/officeDocument/2006/relationships/image" Target="../media/image2325.png"/><Relationship Id="rId491" Type="http://schemas.openxmlformats.org/officeDocument/2006/relationships/image" Target="../media/image2427.png"/><Relationship Id="rId505" Type="http://schemas.openxmlformats.org/officeDocument/2006/relationships/image" Target="../media/image2433.png"/><Relationship Id="rId37" Type="http://schemas.openxmlformats.org/officeDocument/2006/relationships/image" Target="../media/image2203.png"/><Relationship Id="rId79" Type="http://schemas.openxmlformats.org/officeDocument/2006/relationships/image" Target="../media/image2224.png"/><Relationship Id="rId102" Type="http://schemas.openxmlformats.org/officeDocument/2006/relationships/customXml" Target="../ink/ink2302.xml"/><Relationship Id="rId144" Type="http://schemas.openxmlformats.org/officeDocument/2006/relationships/customXml" Target="../ink/ink2323.xml"/><Relationship Id="rId547" Type="http://schemas.openxmlformats.org/officeDocument/2006/relationships/image" Target="../media/image2454.png"/><Relationship Id="rId589" Type="http://schemas.openxmlformats.org/officeDocument/2006/relationships/customXml" Target="../ink/ink2548.xml"/><Relationship Id="rId90" Type="http://schemas.openxmlformats.org/officeDocument/2006/relationships/customXml" Target="../ink/ink2296.xml"/><Relationship Id="rId186" Type="http://schemas.openxmlformats.org/officeDocument/2006/relationships/customXml" Target="../ink/ink2344.xml"/><Relationship Id="rId351" Type="http://schemas.openxmlformats.org/officeDocument/2006/relationships/image" Target="../media/image2357.png"/><Relationship Id="rId393" Type="http://schemas.openxmlformats.org/officeDocument/2006/relationships/image" Target="../media/image2378.png"/><Relationship Id="rId407" Type="http://schemas.openxmlformats.org/officeDocument/2006/relationships/image" Target="../media/image2385.png"/><Relationship Id="rId449" Type="http://schemas.openxmlformats.org/officeDocument/2006/relationships/image" Target="../media/image2406.png"/><Relationship Id="rId614" Type="http://schemas.openxmlformats.org/officeDocument/2006/relationships/customXml" Target="../ink/ink2561.xml"/><Relationship Id="rId211" Type="http://schemas.openxmlformats.org/officeDocument/2006/relationships/customXml" Target="../ink/ink2357.xml"/><Relationship Id="rId253" Type="http://schemas.openxmlformats.org/officeDocument/2006/relationships/customXml" Target="../ink/ink2378.xml"/><Relationship Id="rId295" Type="http://schemas.openxmlformats.org/officeDocument/2006/relationships/customXml" Target="../ink/ink2399.xml"/><Relationship Id="rId309" Type="http://schemas.openxmlformats.org/officeDocument/2006/relationships/customXml" Target="../ink/ink2406.xml"/><Relationship Id="rId460" Type="http://schemas.openxmlformats.org/officeDocument/2006/relationships/customXml" Target="../ink/ink2483.xml"/><Relationship Id="rId516" Type="http://schemas.openxmlformats.org/officeDocument/2006/relationships/customXml" Target="../ink/ink2511.xml"/><Relationship Id="rId48" Type="http://schemas.openxmlformats.org/officeDocument/2006/relationships/customXml" Target="../ink/ink2275.xml"/><Relationship Id="rId113" Type="http://schemas.openxmlformats.org/officeDocument/2006/relationships/image" Target="../media/image2241.png"/><Relationship Id="rId320" Type="http://schemas.openxmlformats.org/officeDocument/2006/relationships/customXml" Target="../ink/ink2412.xml"/><Relationship Id="rId558" Type="http://schemas.openxmlformats.org/officeDocument/2006/relationships/customXml" Target="../ink/ink2532.xml"/><Relationship Id="rId155" Type="http://schemas.openxmlformats.org/officeDocument/2006/relationships/image" Target="../media/image2262.png"/><Relationship Id="rId197" Type="http://schemas.openxmlformats.org/officeDocument/2006/relationships/image" Target="../media/image2282.png"/><Relationship Id="rId362" Type="http://schemas.openxmlformats.org/officeDocument/2006/relationships/customXml" Target="../ink/ink2434.xml"/><Relationship Id="rId418" Type="http://schemas.openxmlformats.org/officeDocument/2006/relationships/customXml" Target="../ink/ink2462.xml"/><Relationship Id="rId625" Type="http://schemas.openxmlformats.org/officeDocument/2006/relationships/image" Target="../media/image2491.png"/><Relationship Id="rId222" Type="http://schemas.openxmlformats.org/officeDocument/2006/relationships/image" Target="../media/image2294.png"/><Relationship Id="rId264" Type="http://schemas.openxmlformats.org/officeDocument/2006/relationships/image" Target="../media/image2315.png"/><Relationship Id="rId471" Type="http://schemas.openxmlformats.org/officeDocument/2006/relationships/image" Target="../media/image2417.png"/><Relationship Id="rId17" Type="http://schemas.openxmlformats.org/officeDocument/2006/relationships/image" Target="../media/image2193.png"/><Relationship Id="rId59" Type="http://schemas.openxmlformats.org/officeDocument/2006/relationships/image" Target="../media/image2214.png"/><Relationship Id="rId124" Type="http://schemas.openxmlformats.org/officeDocument/2006/relationships/customXml" Target="../ink/ink2313.xml"/><Relationship Id="rId527" Type="http://schemas.openxmlformats.org/officeDocument/2006/relationships/image" Target="../media/image2444.png"/><Relationship Id="rId569" Type="http://schemas.openxmlformats.org/officeDocument/2006/relationships/image" Target="../media/image2465.png"/><Relationship Id="rId70" Type="http://schemas.openxmlformats.org/officeDocument/2006/relationships/customXml" Target="../ink/ink2286.xml"/><Relationship Id="rId166" Type="http://schemas.openxmlformats.org/officeDocument/2006/relationships/customXml" Target="../ink/ink2334.xml"/><Relationship Id="rId331" Type="http://schemas.openxmlformats.org/officeDocument/2006/relationships/image" Target="../media/image2347.png"/><Relationship Id="rId373" Type="http://schemas.openxmlformats.org/officeDocument/2006/relationships/image" Target="../media/image2368.png"/><Relationship Id="rId429" Type="http://schemas.openxmlformats.org/officeDocument/2006/relationships/image" Target="../media/image2396.png"/><Relationship Id="rId580" Type="http://schemas.openxmlformats.org/officeDocument/2006/relationships/image" Target="../media/image2470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368.xml"/><Relationship Id="rId440" Type="http://schemas.openxmlformats.org/officeDocument/2006/relationships/customXml" Target="../ink/ink2473.xml"/><Relationship Id="rId28" Type="http://schemas.openxmlformats.org/officeDocument/2006/relationships/customXml" Target="../ink/ink2265.xml"/><Relationship Id="rId275" Type="http://schemas.openxmlformats.org/officeDocument/2006/relationships/customXml" Target="../ink/ink2389.xml"/><Relationship Id="rId300" Type="http://schemas.openxmlformats.org/officeDocument/2006/relationships/image" Target="../media/image2333.png"/><Relationship Id="rId482" Type="http://schemas.openxmlformats.org/officeDocument/2006/relationships/customXml" Target="../ink/ink2494.xml"/><Relationship Id="rId538" Type="http://schemas.openxmlformats.org/officeDocument/2006/relationships/customXml" Target="../ink/ink2522.xml"/><Relationship Id="rId81" Type="http://schemas.openxmlformats.org/officeDocument/2006/relationships/image" Target="../media/image2225.png"/><Relationship Id="rId135" Type="http://schemas.openxmlformats.org/officeDocument/2006/relationships/image" Target="../media/image2252.png"/><Relationship Id="rId177" Type="http://schemas.openxmlformats.org/officeDocument/2006/relationships/image" Target="../media/image2272.png"/><Relationship Id="rId342" Type="http://schemas.openxmlformats.org/officeDocument/2006/relationships/customXml" Target="../ink/ink2424.xml"/><Relationship Id="rId384" Type="http://schemas.openxmlformats.org/officeDocument/2006/relationships/customXml" Target="../ink/ink2445.xml"/><Relationship Id="rId591" Type="http://schemas.openxmlformats.org/officeDocument/2006/relationships/customXml" Target="../ink/ink2549.xml"/><Relationship Id="rId605" Type="http://schemas.openxmlformats.org/officeDocument/2006/relationships/customXml" Target="../ink/ink2556.xml"/><Relationship Id="rId202" Type="http://schemas.openxmlformats.org/officeDocument/2006/relationships/customXml" Target="../ink/ink2352.xml"/><Relationship Id="rId244" Type="http://schemas.openxmlformats.org/officeDocument/2006/relationships/image" Target="../media/image2305.png"/><Relationship Id="rId39" Type="http://schemas.openxmlformats.org/officeDocument/2006/relationships/image" Target="../media/image2204.png"/><Relationship Id="rId286" Type="http://schemas.openxmlformats.org/officeDocument/2006/relationships/image" Target="../media/image2326.png"/><Relationship Id="rId451" Type="http://schemas.openxmlformats.org/officeDocument/2006/relationships/image" Target="../media/image2407.png"/><Relationship Id="rId493" Type="http://schemas.openxmlformats.org/officeDocument/2006/relationships/image" Target="../media/image2428.png"/><Relationship Id="rId507" Type="http://schemas.openxmlformats.org/officeDocument/2006/relationships/image" Target="../media/image2434.png"/><Relationship Id="rId549" Type="http://schemas.openxmlformats.org/officeDocument/2006/relationships/image" Target="../media/image2455.png"/><Relationship Id="rId50" Type="http://schemas.openxmlformats.org/officeDocument/2006/relationships/customXml" Target="../ink/ink2276.xml"/><Relationship Id="rId104" Type="http://schemas.openxmlformats.org/officeDocument/2006/relationships/customXml" Target="../ink/ink2303.xml"/><Relationship Id="rId146" Type="http://schemas.openxmlformats.org/officeDocument/2006/relationships/customXml" Target="../ink/ink2324.xml"/><Relationship Id="rId188" Type="http://schemas.openxmlformats.org/officeDocument/2006/relationships/customXml" Target="../ink/ink2345.xml"/><Relationship Id="rId311" Type="http://schemas.openxmlformats.org/officeDocument/2006/relationships/customXml" Target="../ink/ink2407.xml"/><Relationship Id="rId353" Type="http://schemas.openxmlformats.org/officeDocument/2006/relationships/image" Target="../media/image2358.png"/><Relationship Id="rId395" Type="http://schemas.openxmlformats.org/officeDocument/2006/relationships/image" Target="../media/image2379.png"/><Relationship Id="rId409" Type="http://schemas.openxmlformats.org/officeDocument/2006/relationships/image" Target="../media/image2386.png"/><Relationship Id="rId560" Type="http://schemas.openxmlformats.org/officeDocument/2006/relationships/customXml" Target="../ink/ink2533.xml"/><Relationship Id="rId92" Type="http://schemas.openxmlformats.org/officeDocument/2006/relationships/customXml" Target="../ink/ink2297.xml"/><Relationship Id="rId213" Type="http://schemas.openxmlformats.org/officeDocument/2006/relationships/customXml" Target="../ink/ink2358.xml"/><Relationship Id="rId420" Type="http://schemas.openxmlformats.org/officeDocument/2006/relationships/customXml" Target="../ink/ink2463.xml"/><Relationship Id="rId616" Type="http://schemas.openxmlformats.org/officeDocument/2006/relationships/image" Target="../media/image2487.png"/><Relationship Id="rId255" Type="http://schemas.openxmlformats.org/officeDocument/2006/relationships/customXml" Target="../ink/ink2379.xml"/><Relationship Id="rId297" Type="http://schemas.openxmlformats.org/officeDocument/2006/relationships/customXml" Target="../ink/ink2400.xml"/><Relationship Id="rId462" Type="http://schemas.openxmlformats.org/officeDocument/2006/relationships/customXml" Target="../ink/ink2484.xml"/><Relationship Id="rId518" Type="http://schemas.openxmlformats.org/officeDocument/2006/relationships/customXml" Target="../ink/ink2512.xml"/><Relationship Id="rId115" Type="http://schemas.openxmlformats.org/officeDocument/2006/relationships/image" Target="../media/image2242.png"/><Relationship Id="rId157" Type="http://schemas.openxmlformats.org/officeDocument/2006/relationships/image" Target="../media/image2263.png"/><Relationship Id="rId322" Type="http://schemas.openxmlformats.org/officeDocument/2006/relationships/customXml" Target="../ink/ink2414.xml"/><Relationship Id="rId364" Type="http://schemas.openxmlformats.org/officeDocument/2006/relationships/customXml" Target="../ink/ink2435.xml"/><Relationship Id="rId61" Type="http://schemas.openxmlformats.org/officeDocument/2006/relationships/image" Target="../media/image2215.png"/><Relationship Id="rId199" Type="http://schemas.openxmlformats.org/officeDocument/2006/relationships/image" Target="../media/image2283.png"/><Relationship Id="rId571" Type="http://schemas.openxmlformats.org/officeDocument/2006/relationships/image" Target="../media/image2466.png"/><Relationship Id="rId627" Type="http://schemas.openxmlformats.org/officeDocument/2006/relationships/image" Target="../media/image2492.png"/><Relationship Id="rId19" Type="http://schemas.openxmlformats.org/officeDocument/2006/relationships/image" Target="../media/image2194.png"/><Relationship Id="rId224" Type="http://schemas.openxmlformats.org/officeDocument/2006/relationships/image" Target="../media/image2295.png"/><Relationship Id="rId266" Type="http://schemas.openxmlformats.org/officeDocument/2006/relationships/image" Target="../media/image2316.png"/><Relationship Id="rId431" Type="http://schemas.openxmlformats.org/officeDocument/2006/relationships/image" Target="../media/image2397.png"/><Relationship Id="rId473" Type="http://schemas.openxmlformats.org/officeDocument/2006/relationships/image" Target="../media/image2418.png"/><Relationship Id="rId529" Type="http://schemas.openxmlformats.org/officeDocument/2006/relationships/image" Target="../media/image2445.png"/><Relationship Id="rId30" Type="http://schemas.openxmlformats.org/officeDocument/2006/relationships/customXml" Target="../ink/ink2266.xml"/><Relationship Id="rId126" Type="http://schemas.openxmlformats.org/officeDocument/2006/relationships/customXml" Target="../ink/ink2314.xml"/><Relationship Id="rId168" Type="http://schemas.openxmlformats.org/officeDocument/2006/relationships/customXml" Target="../ink/ink2335.xml"/><Relationship Id="rId333" Type="http://schemas.openxmlformats.org/officeDocument/2006/relationships/image" Target="../media/image2348.png"/><Relationship Id="rId540" Type="http://schemas.openxmlformats.org/officeDocument/2006/relationships/customXml" Target="../ink/ink2523.xml"/><Relationship Id="rId72" Type="http://schemas.openxmlformats.org/officeDocument/2006/relationships/customXml" Target="../ink/ink2287.xml"/><Relationship Id="rId375" Type="http://schemas.openxmlformats.org/officeDocument/2006/relationships/image" Target="../media/image2369.png"/><Relationship Id="rId582" Type="http://schemas.openxmlformats.org/officeDocument/2006/relationships/image" Target="../media/image2471.png"/><Relationship Id="rId3" Type="http://schemas.openxmlformats.org/officeDocument/2006/relationships/image" Target="../media/image2186.png"/><Relationship Id="rId235" Type="http://schemas.openxmlformats.org/officeDocument/2006/relationships/customXml" Target="../ink/ink2369.xml"/><Relationship Id="rId277" Type="http://schemas.openxmlformats.org/officeDocument/2006/relationships/customXml" Target="../ink/ink2390.xml"/><Relationship Id="rId400" Type="http://schemas.openxmlformats.org/officeDocument/2006/relationships/customXml" Target="../ink/ink2453.xml"/><Relationship Id="rId442" Type="http://schemas.openxmlformats.org/officeDocument/2006/relationships/customXml" Target="../ink/ink2474.xml"/><Relationship Id="rId484" Type="http://schemas.openxmlformats.org/officeDocument/2006/relationships/customXml" Target="../ink/ink2495.xml"/><Relationship Id="rId137" Type="http://schemas.openxmlformats.org/officeDocument/2006/relationships/image" Target="../media/image2253.png"/><Relationship Id="rId302" Type="http://schemas.openxmlformats.org/officeDocument/2006/relationships/image" Target="../media/image2334.png"/><Relationship Id="rId344" Type="http://schemas.openxmlformats.org/officeDocument/2006/relationships/customXml" Target="../ink/ink2425.xml"/><Relationship Id="rId41" Type="http://schemas.openxmlformats.org/officeDocument/2006/relationships/image" Target="../media/image2205.png"/><Relationship Id="rId83" Type="http://schemas.openxmlformats.org/officeDocument/2006/relationships/image" Target="../media/image2226.png"/><Relationship Id="rId179" Type="http://schemas.openxmlformats.org/officeDocument/2006/relationships/image" Target="../media/image2273.png"/><Relationship Id="rId386" Type="http://schemas.openxmlformats.org/officeDocument/2006/relationships/customXml" Target="../ink/ink2446.xml"/><Relationship Id="rId551" Type="http://schemas.openxmlformats.org/officeDocument/2006/relationships/image" Target="../media/image2456.png"/><Relationship Id="rId593" Type="http://schemas.openxmlformats.org/officeDocument/2006/relationships/customXml" Target="../ink/ink2550.xml"/><Relationship Id="rId607" Type="http://schemas.openxmlformats.org/officeDocument/2006/relationships/customXml" Target="../ink/ink2557.xml"/><Relationship Id="rId190" Type="http://schemas.openxmlformats.org/officeDocument/2006/relationships/customXml" Target="../ink/ink2346.xml"/><Relationship Id="rId204" Type="http://schemas.openxmlformats.org/officeDocument/2006/relationships/customXml" Target="../ink/ink2353.xml"/><Relationship Id="rId246" Type="http://schemas.openxmlformats.org/officeDocument/2006/relationships/image" Target="../media/image2306.png"/><Relationship Id="rId288" Type="http://schemas.openxmlformats.org/officeDocument/2006/relationships/image" Target="../media/image2327.png"/><Relationship Id="rId411" Type="http://schemas.openxmlformats.org/officeDocument/2006/relationships/image" Target="../media/image2387.png"/><Relationship Id="rId453" Type="http://schemas.openxmlformats.org/officeDocument/2006/relationships/image" Target="../media/image2408.png"/><Relationship Id="rId509" Type="http://schemas.openxmlformats.org/officeDocument/2006/relationships/image" Target="../media/image2435.png"/><Relationship Id="rId106" Type="http://schemas.openxmlformats.org/officeDocument/2006/relationships/customXml" Target="../ink/ink2304.xml"/><Relationship Id="rId313" Type="http://schemas.openxmlformats.org/officeDocument/2006/relationships/customXml" Target="../ink/ink2408.xml"/><Relationship Id="rId495" Type="http://schemas.openxmlformats.org/officeDocument/2006/relationships/image" Target="../media/image2429.png"/><Relationship Id="rId10" Type="http://schemas.openxmlformats.org/officeDocument/2006/relationships/customXml" Target="../ink/ink2256.xml"/><Relationship Id="rId52" Type="http://schemas.openxmlformats.org/officeDocument/2006/relationships/customXml" Target="../ink/ink2277.xml"/><Relationship Id="rId94" Type="http://schemas.openxmlformats.org/officeDocument/2006/relationships/customXml" Target="../ink/ink2298.xml"/><Relationship Id="rId148" Type="http://schemas.openxmlformats.org/officeDocument/2006/relationships/customXml" Target="../ink/ink2325.xml"/><Relationship Id="rId355" Type="http://schemas.openxmlformats.org/officeDocument/2006/relationships/image" Target="../media/image2359.png"/><Relationship Id="rId397" Type="http://schemas.openxmlformats.org/officeDocument/2006/relationships/image" Target="../media/image2380.png"/><Relationship Id="rId520" Type="http://schemas.openxmlformats.org/officeDocument/2006/relationships/customXml" Target="../ink/ink2513.xml"/><Relationship Id="rId562" Type="http://schemas.openxmlformats.org/officeDocument/2006/relationships/customXml" Target="../ink/ink2534.xml"/><Relationship Id="rId618" Type="http://schemas.openxmlformats.org/officeDocument/2006/relationships/customXml" Target="../ink/ink2564.xml"/><Relationship Id="rId215" Type="http://schemas.openxmlformats.org/officeDocument/2006/relationships/customXml" Target="../ink/ink2359.xml"/><Relationship Id="rId257" Type="http://schemas.openxmlformats.org/officeDocument/2006/relationships/customXml" Target="../ink/ink2380.xml"/><Relationship Id="rId422" Type="http://schemas.openxmlformats.org/officeDocument/2006/relationships/customXml" Target="../ink/ink2464.xml"/><Relationship Id="rId464" Type="http://schemas.openxmlformats.org/officeDocument/2006/relationships/customXml" Target="../ink/ink2485.xml"/><Relationship Id="rId299" Type="http://schemas.openxmlformats.org/officeDocument/2006/relationships/customXml" Target="../ink/ink2401.xml"/><Relationship Id="rId63" Type="http://schemas.openxmlformats.org/officeDocument/2006/relationships/image" Target="../media/image2216.png"/><Relationship Id="rId159" Type="http://schemas.openxmlformats.org/officeDocument/2006/relationships/image" Target="../media/image2264.png"/><Relationship Id="rId366" Type="http://schemas.openxmlformats.org/officeDocument/2006/relationships/customXml" Target="../ink/ink2436.xml"/><Relationship Id="rId573" Type="http://schemas.openxmlformats.org/officeDocument/2006/relationships/image" Target="../media/image2467.png"/><Relationship Id="rId226" Type="http://schemas.openxmlformats.org/officeDocument/2006/relationships/image" Target="../media/image2296.png"/><Relationship Id="rId433" Type="http://schemas.openxmlformats.org/officeDocument/2006/relationships/image" Target="../media/image2398.png"/><Relationship Id="rId74" Type="http://schemas.openxmlformats.org/officeDocument/2006/relationships/customXml" Target="../ink/ink2288.xml"/><Relationship Id="rId377" Type="http://schemas.openxmlformats.org/officeDocument/2006/relationships/image" Target="../media/image2370.png"/><Relationship Id="rId500" Type="http://schemas.openxmlformats.org/officeDocument/2006/relationships/customXml" Target="../ink/ink2503.xml"/><Relationship Id="rId584" Type="http://schemas.openxmlformats.org/officeDocument/2006/relationships/image" Target="../media/image2472.png"/><Relationship Id="rId5" Type="http://schemas.openxmlformats.org/officeDocument/2006/relationships/image" Target="../media/image2187.png"/><Relationship Id="rId237" Type="http://schemas.openxmlformats.org/officeDocument/2006/relationships/customXml" Target="../ink/ink2370.xml"/><Relationship Id="rId444" Type="http://schemas.openxmlformats.org/officeDocument/2006/relationships/customXml" Target="../ink/ink2475.xml"/><Relationship Id="rId290" Type="http://schemas.openxmlformats.org/officeDocument/2006/relationships/image" Target="../media/image2328.png"/><Relationship Id="rId304" Type="http://schemas.openxmlformats.org/officeDocument/2006/relationships/image" Target="../media/image2335.png"/><Relationship Id="rId388" Type="http://schemas.openxmlformats.org/officeDocument/2006/relationships/customXml" Target="../ink/ink2447.xml"/><Relationship Id="rId511" Type="http://schemas.openxmlformats.org/officeDocument/2006/relationships/image" Target="../media/image2436.png"/><Relationship Id="rId609" Type="http://schemas.openxmlformats.org/officeDocument/2006/relationships/customXml" Target="../ink/ink2558.xml"/><Relationship Id="rId85" Type="http://schemas.openxmlformats.org/officeDocument/2006/relationships/image" Target="../media/image2227.png"/><Relationship Id="rId150" Type="http://schemas.openxmlformats.org/officeDocument/2006/relationships/customXml" Target="../ink/ink2326.xml"/><Relationship Id="rId595" Type="http://schemas.openxmlformats.org/officeDocument/2006/relationships/customXml" Target="../ink/ink2551.xml"/><Relationship Id="rId248" Type="http://schemas.openxmlformats.org/officeDocument/2006/relationships/image" Target="../media/image2307.png"/><Relationship Id="rId455" Type="http://schemas.openxmlformats.org/officeDocument/2006/relationships/image" Target="../media/image2409.png"/><Relationship Id="rId12" Type="http://schemas.openxmlformats.org/officeDocument/2006/relationships/customXml" Target="../ink/ink2257.xml"/><Relationship Id="rId108" Type="http://schemas.openxmlformats.org/officeDocument/2006/relationships/customXml" Target="../ink/ink2305.xml"/><Relationship Id="rId315" Type="http://schemas.openxmlformats.org/officeDocument/2006/relationships/customXml" Target="../ink/ink2409.xml"/><Relationship Id="rId522" Type="http://schemas.openxmlformats.org/officeDocument/2006/relationships/customXml" Target="../ink/ink2514.xml"/><Relationship Id="rId96" Type="http://schemas.openxmlformats.org/officeDocument/2006/relationships/customXml" Target="../ink/ink2299.xml"/><Relationship Id="rId161" Type="http://schemas.openxmlformats.org/officeDocument/2006/relationships/image" Target="../media/image2265.png"/><Relationship Id="rId399" Type="http://schemas.openxmlformats.org/officeDocument/2006/relationships/image" Target="../media/image2381.png"/><Relationship Id="rId259" Type="http://schemas.openxmlformats.org/officeDocument/2006/relationships/customXml" Target="../ink/ink2381.xml"/><Relationship Id="rId466" Type="http://schemas.openxmlformats.org/officeDocument/2006/relationships/customXml" Target="../ink/ink2486.xml"/><Relationship Id="rId23" Type="http://schemas.openxmlformats.org/officeDocument/2006/relationships/image" Target="../media/image2196.png"/><Relationship Id="rId119" Type="http://schemas.openxmlformats.org/officeDocument/2006/relationships/image" Target="../media/image2244.png"/><Relationship Id="rId326" Type="http://schemas.openxmlformats.org/officeDocument/2006/relationships/customXml" Target="../ink/ink2416.xml"/><Relationship Id="rId533" Type="http://schemas.openxmlformats.org/officeDocument/2006/relationships/image" Target="../media/image2447.png"/><Relationship Id="rId172" Type="http://schemas.openxmlformats.org/officeDocument/2006/relationships/customXml" Target="../ink/ink2337.xml"/><Relationship Id="rId477" Type="http://schemas.openxmlformats.org/officeDocument/2006/relationships/image" Target="../media/image2420.png"/><Relationship Id="rId600" Type="http://schemas.openxmlformats.org/officeDocument/2006/relationships/image" Target="../media/image2480.png"/><Relationship Id="rId337" Type="http://schemas.openxmlformats.org/officeDocument/2006/relationships/image" Target="../media/image2350.png"/><Relationship Id="rId34" Type="http://schemas.openxmlformats.org/officeDocument/2006/relationships/customXml" Target="../ink/ink2268.xml"/><Relationship Id="rId544" Type="http://schemas.openxmlformats.org/officeDocument/2006/relationships/customXml" Target="../ink/ink2525.xml"/><Relationship Id="rId183" Type="http://schemas.openxmlformats.org/officeDocument/2006/relationships/image" Target="../media/image2275.png"/><Relationship Id="rId390" Type="http://schemas.openxmlformats.org/officeDocument/2006/relationships/customXml" Target="../ink/ink2448.xml"/><Relationship Id="rId404" Type="http://schemas.openxmlformats.org/officeDocument/2006/relationships/customXml" Target="../ink/ink2455.xml"/><Relationship Id="rId611" Type="http://schemas.openxmlformats.org/officeDocument/2006/relationships/customXml" Target="../ink/ink2559.xml"/><Relationship Id="rId250" Type="http://schemas.openxmlformats.org/officeDocument/2006/relationships/image" Target="../media/image2308.png"/><Relationship Id="rId488" Type="http://schemas.openxmlformats.org/officeDocument/2006/relationships/customXml" Target="../ink/ink2497.xml"/><Relationship Id="rId45" Type="http://schemas.openxmlformats.org/officeDocument/2006/relationships/image" Target="../media/image2207.png"/><Relationship Id="rId110" Type="http://schemas.openxmlformats.org/officeDocument/2006/relationships/customXml" Target="../ink/ink2306.xml"/><Relationship Id="rId348" Type="http://schemas.openxmlformats.org/officeDocument/2006/relationships/customXml" Target="../ink/ink2427.xml"/><Relationship Id="rId555" Type="http://schemas.openxmlformats.org/officeDocument/2006/relationships/image" Target="../media/image2458.png"/><Relationship Id="rId194" Type="http://schemas.openxmlformats.org/officeDocument/2006/relationships/customXml" Target="../ink/ink2348.xml"/><Relationship Id="rId208" Type="http://schemas.openxmlformats.org/officeDocument/2006/relationships/image" Target="../media/image2287.png"/><Relationship Id="rId415" Type="http://schemas.openxmlformats.org/officeDocument/2006/relationships/image" Target="../media/image2389.png"/><Relationship Id="rId622" Type="http://schemas.openxmlformats.org/officeDocument/2006/relationships/customXml" Target="../ink/ink2566.xml"/><Relationship Id="rId261" Type="http://schemas.openxmlformats.org/officeDocument/2006/relationships/customXml" Target="../ink/ink2382.xml"/><Relationship Id="rId499" Type="http://schemas.openxmlformats.org/officeDocument/2006/relationships/image" Target="../media/image2431.png"/><Relationship Id="rId56" Type="http://schemas.openxmlformats.org/officeDocument/2006/relationships/customXml" Target="../ink/ink2279.xml"/><Relationship Id="rId359" Type="http://schemas.openxmlformats.org/officeDocument/2006/relationships/image" Target="../media/image2361.png"/><Relationship Id="rId566" Type="http://schemas.openxmlformats.org/officeDocument/2006/relationships/customXml" Target="../ink/ink2536.xml"/><Relationship Id="rId121" Type="http://schemas.openxmlformats.org/officeDocument/2006/relationships/image" Target="../media/image2245.png"/><Relationship Id="rId219" Type="http://schemas.openxmlformats.org/officeDocument/2006/relationships/customXml" Target="../ink/ink2361.xml"/><Relationship Id="rId426" Type="http://schemas.openxmlformats.org/officeDocument/2006/relationships/customXml" Target="../ink/ink2466.xml"/><Relationship Id="rId67" Type="http://schemas.openxmlformats.org/officeDocument/2006/relationships/image" Target="../media/image2218.png"/><Relationship Id="rId272" Type="http://schemas.openxmlformats.org/officeDocument/2006/relationships/image" Target="../media/image2319.png"/><Relationship Id="rId577" Type="http://schemas.openxmlformats.org/officeDocument/2006/relationships/customXml" Target="../ink/ink2542.xml"/><Relationship Id="rId132" Type="http://schemas.openxmlformats.org/officeDocument/2006/relationships/customXml" Target="../ink/ink2317.xml"/><Relationship Id="rId437" Type="http://schemas.openxmlformats.org/officeDocument/2006/relationships/image" Target="../media/image2400.png"/><Relationship Id="rId283" Type="http://schemas.openxmlformats.org/officeDocument/2006/relationships/customXml" Target="../ink/ink2393.xml"/><Relationship Id="rId490" Type="http://schemas.openxmlformats.org/officeDocument/2006/relationships/customXml" Target="../ink/ink2498.xml"/><Relationship Id="rId504" Type="http://schemas.openxmlformats.org/officeDocument/2006/relationships/customXml" Target="../ink/ink250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28.xml"/><Relationship Id="rId299" Type="http://schemas.openxmlformats.org/officeDocument/2006/relationships/image" Target="../media/image2639.png"/><Relationship Id="rId21" Type="http://schemas.openxmlformats.org/officeDocument/2006/relationships/image" Target="../media/image2502.png"/><Relationship Id="rId63" Type="http://schemas.openxmlformats.org/officeDocument/2006/relationships/image" Target="../media/image2523.png"/><Relationship Id="rId159" Type="http://schemas.openxmlformats.org/officeDocument/2006/relationships/customXml" Target="../ink/ink2649.xml"/><Relationship Id="rId324" Type="http://schemas.openxmlformats.org/officeDocument/2006/relationships/image" Target="../media/image2651.png"/><Relationship Id="rId366" Type="http://schemas.openxmlformats.org/officeDocument/2006/relationships/customXml" Target="../ink/ink2754.xml"/><Relationship Id="rId170" Type="http://schemas.openxmlformats.org/officeDocument/2006/relationships/image" Target="../media/image2576.png"/><Relationship Id="rId226" Type="http://schemas.openxmlformats.org/officeDocument/2006/relationships/customXml" Target="../ink/ink2683.xml"/><Relationship Id="rId433" Type="http://schemas.openxmlformats.org/officeDocument/2006/relationships/image" Target="../media/image2705.png"/><Relationship Id="rId268" Type="http://schemas.openxmlformats.org/officeDocument/2006/relationships/customXml" Target="../ink/ink2704.xml"/><Relationship Id="rId475" Type="http://schemas.openxmlformats.org/officeDocument/2006/relationships/image" Target="../media/image2725.png"/><Relationship Id="rId32" Type="http://schemas.openxmlformats.org/officeDocument/2006/relationships/customXml" Target="../ink/ink2585.xml"/><Relationship Id="rId74" Type="http://schemas.openxmlformats.org/officeDocument/2006/relationships/image" Target="../media/image2528.png"/><Relationship Id="rId128" Type="http://schemas.openxmlformats.org/officeDocument/2006/relationships/image" Target="../media/image2555.png"/><Relationship Id="rId335" Type="http://schemas.openxmlformats.org/officeDocument/2006/relationships/customXml" Target="../ink/ink2738.xml"/><Relationship Id="rId377" Type="http://schemas.openxmlformats.org/officeDocument/2006/relationships/image" Target="../media/image2677.png"/><Relationship Id="rId5" Type="http://schemas.openxmlformats.org/officeDocument/2006/relationships/image" Target="../media/image2495.png"/><Relationship Id="rId181" Type="http://schemas.openxmlformats.org/officeDocument/2006/relationships/image" Target="../media/image2581.png"/><Relationship Id="rId237" Type="http://schemas.openxmlformats.org/officeDocument/2006/relationships/image" Target="../media/image2609.png"/><Relationship Id="rId402" Type="http://schemas.openxmlformats.org/officeDocument/2006/relationships/customXml" Target="../ink/ink2772.xml"/><Relationship Id="rId279" Type="http://schemas.openxmlformats.org/officeDocument/2006/relationships/image" Target="../media/image2629.png"/><Relationship Id="rId444" Type="http://schemas.openxmlformats.org/officeDocument/2006/relationships/customXml" Target="../ink/ink2793.xml"/><Relationship Id="rId43" Type="http://schemas.openxmlformats.org/officeDocument/2006/relationships/image" Target="../media/image2513.png"/><Relationship Id="rId139" Type="http://schemas.openxmlformats.org/officeDocument/2006/relationships/customXml" Target="../ink/ink2639.xml"/><Relationship Id="rId290" Type="http://schemas.openxmlformats.org/officeDocument/2006/relationships/customXml" Target="../ink/ink2715.xml"/><Relationship Id="rId304" Type="http://schemas.openxmlformats.org/officeDocument/2006/relationships/image" Target="../media/image2641.png"/><Relationship Id="rId346" Type="http://schemas.openxmlformats.org/officeDocument/2006/relationships/customXml" Target="../ink/ink2744.xml"/><Relationship Id="rId388" Type="http://schemas.openxmlformats.org/officeDocument/2006/relationships/customXml" Target="../ink/ink2765.xml"/><Relationship Id="rId85" Type="http://schemas.openxmlformats.org/officeDocument/2006/relationships/customXml" Target="../ink/ink2612.xml"/><Relationship Id="rId150" Type="http://schemas.openxmlformats.org/officeDocument/2006/relationships/image" Target="../media/image2566.png"/><Relationship Id="rId192" Type="http://schemas.openxmlformats.org/officeDocument/2006/relationships/customXml" Target="../ink/ink2666.xml"/><Relationship Id="rId206" Type="http://schemas.openxmlformats.org/officeDocument/2006/relationships/customXml" Target="../ink/ink2673.xml"/><Relationship Id="rId413" Type="http://schemas.openxmlformats.org/officeDocument/2006/relationships/image" Target="../media/image2695.png"/><Relationship Id="rId248" Type="http://schemas.openxmlformats.org/officeDocument/2006/relationships/customXml" Target="../ink/ink2694.xml"/><Relationship Id="rId455" Type="http://schemas.openxmlformats.org/officeDocument/2006/relationships/image" Target="../media/image2716.png"/><Relationship Id="rId12" Type="http://schemas.openxmlformats.org/officeDocument/2006/relationships/customXml" Target="../ink/ink2575.xml"/><Relationship Id="rId108" Type="http://schemas.openxmlformats.org/officeDocument/2006/relationships/image" Target="../media/image2545.png"/><Relationship Id="rId315" Type="http://schemas.openxmlformats.org/officeDocument/2006/relationships/customXml" Target="../ink/ink2728.xml"/><Relationship Id="rId357" Type="http://schemas.openxmlformats.org/officeDocument/2006/relationships/image" Target="../media/image2667.png"/><Relationship Id="rId54" Type="http://schemas.openxmlformats.org/officeDocument/2006/relationships/customXml" Target="../ink/ink2596.xml"/><Relationship Id="rId96" Type="http://schemas.openxmlformats.org/officeDocument/2006/relationships/image" Target="../media/image2539.png"/><Relationship Id="rId161" Type="http://schemas.openxmlformats.org/officeDocument/2006/relationships/customXml" Target="../ink/ink2650.xml"/><Relationship Id="rId217" Type="http://schemas.openxmlformats.org/officeDocument/2006/relationships/image" Target="../media/image2599.png"/><Relationship Id="rId399" Type="http://schemas.openxmlformats.org/officeDocument/2006/relationships/image" Target="../media/image2688.png"/><Relationship Id="rId259" Type="http://schemas.openxmlformats.org/officeDocument/2006/relationships/image" Target="../media/image2619.png"/><Relationship Id="rId424" Type="http://schemas.openxmlformats.org/officeDocument/2006/relationships/customXml" Target="../ink/ink2783.xml"/><Relationship Id="rId466" Type="http://schemas.openxmlformats.org/officeDocument/2006/relationships/customXml" Target="../ink/ink2804.xml"/><Relationship Id="rId23" Type="http://schemas.openxmlformats.org/officeDocument/2006/relationships/image" Target="../media/image2503.png"/><Relationship Id="rId119" Type="http://schemas.openxmlformats.org/officeDocument/2006/relationships/customXml" Target="../ink/ink2629.xml"/><Relationship Id="rId270" Type="http://schemas.openxmlformats.org/officeDocument/2006/relationships/customXml" Target="../ink/ink2705.xml"/><Relationship Id="rId326" Type="http://schemas.openxmlformats.org/officeDocument/2006/relationships/image" Target="../media/image2652.png"/><Relationship Id="rId65" Type="http://schemas.openxmlformats.org/officeDocument/2006/relationships/image" Target="../media/image2524.png"/><Relationship Id="rId130" Type="http://schemas.openxmlformats.org/officeDocument/2006/relationships/image" Target="../media/image2556.png"/><Relationship Id="rId368" Type="http://schemas.openxmlformats.org/officeDocument/2006/relationships/customXml" Target="../ink/ink2755.xml"/><Relationship Id="rId172" Type="http://schemas.openxmlformats.org/officeDocument/2006/relationships/image" Target="../media/image2577.png"/><Relationship Id="rId228" Type="http://schemas.openxmlformats.org/officeDocument/2006/relationships/customXml" Target="../ink/ink2684.xml"/><Relationship Id="rId435" Type="http://schemas.openxmlformats.org/officeDocument/2006/relationships/image" Target="../media/image2706.png"/><Relationship Id="rId477" Type="http://schemas.openxmlformats.org/officeDocument/2006/relationships/customXml" Target="../ink/ink2810.xml"/><Relationship Id="rId281" Type="http://schemas.openxmlformats.org/officeDocument/2006/relationships/image" Target="../media/image2630.png"/><Relationship Id="rId337" Type="http://schemas.openxmlformats.org/officeDocument/2006/relationships/image" Target="../media/image2657.png"/><Relationship Id="rId34" Type="http://schemas.openxmlformats.org/officeDocument/2006/relationships/customXml" Target="../ink/ink2586.xml"/><Relationship Id="rId76" Type="http://schemas.openxmlformats.org/officeDocument/2006/relationships/image" Target="../media/image2529.png"/><Relationship Id="rId141" Type="http://schemas.openxmlformats.org/officeDocument/2006/relationships/customXml" Target="../ink/ink2640.xml"/><Relationship Id="rId379" Type="http://schemas.openxmlformats.org/officeDocument/2006/relationships/image" Target="../media/image2678.png"/><Relationship Id="rId7" Type="http://schemas.openxmlformats.org/officeDocument/2006/relationships/image" Target="../media/image2496.png"/><Relationship Id="rId183" Type="http://schemas.openxmlformats.org/officeDocument/2006/relationships/image" Target="../media/image2582.png"/><Relationship Id="rId239" Type="http://schemas.openxmlformats.org/officeDocument/2006/relationships/image" Target="../media/image2610.png"/><Relationship Id="rId390" Type="http://schemas.openxmlformats.org/officeDocument/2006/relationships/customXml" Target="../ink/ink2766.xml"/><Relationship Id="rId404" Type="http://schemas.openxmlformats.org/officeDocument/2006/relationships/customXml" Target="../ink/ink2773.xml"/><Relationship Id="rId446" Type="http://schemas.openxmlformats.org/officeDocument/2006/relationships/customXml" Target="../ink/ink2794.xml"/><Relationship Id="rId250" Type="http://schemas.openxmlformats.org/officeDocument/2006/relationships/customXml" Target="../ink/ink2695.xml"/><Relationship Id="rId292" Type="http://schemas.openxmlformats.org/officeDocument/2006/relationships/customXml" Target="../ink/ink2716.xml"/><Relationship Id="rId306" Type="http://schemas.openxmlformats.org/officeDocument/2006/relationships/image" Target="../media/image2642.png"/><Relationship Id="rId45" Type="http://schemas.openxmlformats.org/officeDocument/2006/relationships/image" Target="../media/image2514.png"/><Relationship Id="rId87" Type="http://schemas.openxmlformats.org/officeDocument/2006/relationships/customXml" Target="../ink/ink2613.xml"/><Relationship Id="rId110" Type="http://schemas.openxmlformats.org/officeDocument/2006/relationships/image" Target="../media/image2546.png"/><Relationship Id="rId348" Type="http://schemas.openxmlformats.org/officeDocument/2006/relationships/customXml" Target="../ink/ink2745.xml"/><Relationship Id="rId152" Type="http://schemas.openxmlformats.org/officeDocument/2006/relationships/image" Target="../media/image2567.png"/><Relationship Id="rId194" Type="http://schemas.openxmlformats.org/officeDocument/2006/relationships/customXml" Target="../ink/ink2667.xml"/><Relationship Id="rId208" Type="http://schemas.openxmlformats.org/officeDocument/2006/relationships/customXml" Target="../ink/ink2674.xml"/><Relationship Id="rId415" Type="http://schemas.openxmlformats.org/officeDocument/2006/relationships/image" Target="../media/image2696.png"/><Relationship Id="rId457" Type="http://schemas.openxmlformats.org/officeDocument/2006/relationships/image" Target="../media/image2717.png"/><Relationship Id="rId261" Type="http://schemas.openxmlformats.org/officeDocument/2006/relationships/image" Target="../media/image2620.png"/><Relationship Id="rId14" Type="http://schemas.openxmlformats.org/officeDocument/2006/relationships/customXml" Target="../ink/ink2576.xml"/><Relationship Id="rId56" Type="http://schemas.openxmlformats.org/officeDocument/2006/relationships/customXml" Target="../ink/ink2597.xml"/><Relationship Id="rId317" Type="http://schemas.openxmlformats.org/officeDocument/2006/relationships/customXml" Target="../ink/ink2729.xml"/><Relationship Id="rId359" Type="http://schemas.openxmlformats.org/officeDocument/2006/relationships/image" Target="../media/image2668.png"/><Relationship Id="rId98" Type="http://schemas.openxmlformats.org/officeDocument/2006/relationships/image" Target="../media/image2540.png"/><Relationship Id="rId121" Type="http://schemas.openxmlformats.org/officeDocument/2006/relationships/customXml" Target="../ink/ink2630.xml"/><Relationship Id="rId163" Type="http://schemas.openxmlformats.org/officeDocument/2006/relationships/customXml" Target="../ink/ink2651.xml"/><Relationship Id="rId219" Type="http://schemas.openxmlformats.org/officeDocument/2006/relationships/image" Target="../media/image2600.png"/><Relationship Id="rId370" Type="http://schemas.openxmlformats.org/officeDocument/2006/relationships/customXml" Target="../ink/ink2756.xml"/><Relationship Id="rId426" Type="http://schemas.openxmlformats.org/officeDocument/2006/relationships/customXml" Target="../ink/ink2784.xml"/><Relationship Id="rId230" Type="http://schemas.openxmlformats.org/officeDocument/2006/relationships/customXml" Target="../ink/ink2685.xml"/><Relationship Id="rId468" Type="http://schemas.openxmlformats.org/officeDocument/2006/relationships/customXml" Target="../ink/ink2805.xml"/><Relationship Id="rId25" Type="http://schemas.openxmlformats.org/officeDocument/2006/relationships/image" Target="../media/image2504.png"/><Relationship Id="rId67" Type="http://schemas.openxmlformats.org/officeDocument/2006/relationships/image" Target="../media/image2525.png"/><Relationship Id="rId272" Type="http://schemas.openxmlformats.org/officeDocument/2006/relationships/customXml" Target="../ink/ink2706.xml"/><Relationship Id="rId328" Type="http://schemas.openxmlformats.org/officeDocument/2006/relationships/image" Target="../media/image2653.png"/><Relationship Id="rId132" Type="http://schemas.openxmlformats.org/officeDocument/2006/relationships/image" Target="../media/image2557.png"/><Relationship Id="rId174" Type="http://schemas.openxmlformats.org/officeDocument/2006/relationships/image" Target="../media/image2578.png"/><Relationship Id="rId381" Type="http://schemas.openxmlformats.org/officeDocument/2006/relationships/image" Target="../media/image2679.png"/><Relationship Id="rId241" Type="http://schemas.openxmlformats.org/officeDocument/2006/relationships/image" Target="../media/image2611.png"/><Relationship Id="rId437" Type="http://schemas.openxmlformats.org/officeDocument/2006/relationships/image" Target="../media/image2707.png"/><Relationship Id="rId479" Type="http://schemas.openxmlformats.org/officeDocument/2006/relationships/image" Target="../media/image2726.png"/><Relationship Id="rId36" Type="http://schemas.openxmlformats.org/officeDocument/2006/relationships/customXml" Target="../ink/ink2587.xml"/><Relationship Id="rId283" Type="http://schemas.openxmlformats.org/officeDocument/2006/relationships/image" Target="../media/image2631.png"/><Relationship Id="rId339" Type="http://schemas.openxmlformats.org/officeDocument/2006/relationships/image" Target="../media/image2658.png"/><Relationship Id="rId78" Type="http://schemas.openxmlformats.org/officeDocument/2006/relationships/image" Target="../media/image2530.png"/><Relationship Id="rId101" Type="http://schemas.openxmlformats.org/officeDocument/2006/relationships/customXml" Target="../ink/ink2620.xml"/><Relationship Id="rId143" Type="http://schemas.openxmlformats.org/officeDocument/2006/relationships/customXml" Target="../ink/ink2641.xml"/><Relationship Id="rId185" Type="http://schemas.openxmlformats.org/officeDocument/2006/relationships/image" Target="../media/image2583.png"/><Relationship Id="rId350" Type="http://schemas.openxmlformats.org/officeDocument/2006/relationships/customXml" Target="../ink/ink2746.xml"/><Relationship Id="rId406" Type="http://schemas.openxmlformats.org/officeDocument/2006/relationships/customXml" Target="../ink/ink2774.xml"/><Relationship Id="rId9" Type="http://schemas.openxmlformats.org/officeDocument/2006/relationships/image" Target="../media/image368.png"/><Relationship Id="rId210" Type="http://schemas.openxmlformats.org/officeDocument/2006/relationships/customXml" Target="../ink/ink2675.xml"/><Relationship Id="rId392" Type="http://schemas.openxmlformats.org/officeDocument/2006/relationships/customXml" Target="../ink/ink2767.xml"/><Relationship Id="rId448" Type="http://schemas.openxmlformats.org/officeDocument/2006/relationships/customXml" Target="../ink/ink2795.xml"/><Relationship Id="rId252" Type="http://schemas.openxmlformats.org/officeDocument/2006/relationships/customXml" Target="../ink/ink2696.xml"/><Relationship Id="rId294" Type="http://schemas.openxmlformats.org/officeDocument/2006/relationships/customXml" Target="../ink/ink2717.xml"/><Relationship Id="rId308" Type="http://schemas.openxmlformats.org/officeDocument/2006/relationships/image" Target="../media/image2643.png"/><Relationship Id="rId47" Type="http://schemas.openxmlformats.org/officeDocument/2006/relationships/image" Target="../media/image2515.png"/><Relationship Id="rId89" Type="http://schemas.openxmlformats.org/officeDocument/2006/relationships/customXml" Target="../ink/ink2614.xml"/><Relationship Id="rId112" Type="http://schemas.openxmlformats.org/officeDocument/2006/relationships/image" Target="../media/image2547.png"/><Relationship Id="rId154" Type="http://schemas.openxmlformats.org/officeDocument/2006/relationships/image" Target="../media/image2568.png"/><Relationship Id="rId361" Type="http://schemas.openxmlformats.org/officeDocument/2006/relationships/image" Target="../media/image2669.png"/><Relationship Id="rId196" Type="http://schemas.openxmlformats.org/officeDocument/2006/relationships/customXml" Target="../ink/ink2668.xml"/><Relationship Id="rId417" Type="http://schemas.openxmlformats.org/officeDocument/2006/relationships/image" Target="../media/image2697.png"/><Relationship Id="rId459" Type="http://schemas.openxmlformats.org/officeDocument/2006/relationships/image" Target="../media/image2718.png"/><Relationship Id="rId16" Type="http://schemas.openxmlformats.org/officeDocument/2006/relationships/customXml" Target="../ink/ink2577.xml"/><Relationship Id="rId221" Type="http://schemas.openxmlformats.org/officeDocument/2006/relationships/image" Target="../media/image2601.png"/><Relationship Id="rId263" Type="http://schemas.openxmlformats.org/officeDocument/2006/relationships/image" Target="../media/image2621.png"/><Relationship Id="rId319" Type="http://schemas.openxmlformats.org/officeDocument/2006/relationships/customXml" Target="../ink/ink2730.xml"/><Relationship Id="rId470" Type="http://schemas.openxmlformats.org/officeDocument/2006/relationships/customXml" Target="../ink/ink2806.xml"/><Relationship Id="rId58" Type="http://schemas.openxmlformats.org/officeDocument/2006/relationships/customXml" Target="../ink/ink2598.xml"/><Relationship Id="rId123" Type="http://schemas.openxmlformats.org/officeDocument/2006/relationships/customXml" Target="../ink/ink2631.xml"/><Relationship Id="rId330" Type="http://schemas.openxmlformats.org/officeDocument/2006/relationships/image" Target="../media/image2654.png"/><Relationship Id="rId165" Type="http://schemas.openxmlformats.org/officeDocument/2006/relationships/customXml" Target="../ink/ink2652.xml"/><Relationship Id="rId372" Type="http://schemas.openxmlformats.org/officeDocument/2006/relationships/customXml" Target="../ink/ink2757.xml"/><Relationship Id="rId428" Type="http://schemas.openxmlformats.org/officeDocument/2006/relationships/customXml" Target="../ink/ink2785.xml"/><Relationship Id="rId232" Type="http://schemas.openxmlformats.org/officeDocument/2006/relationships/customXml" Target="../ink/ink2686.xml"/><Relationship Id="rId274" Type="http://schemas.openxmlformats.org/officeDocument/2006/relationships/customXml" Target="../ink/ink2707.xml"/><Relationship Id="rId481" Type="http://schemas.openxmlformats.org/officeDocument/2006/relationships/image" Target="../media/image2727.png"/><Relationship Id="rId27" Type="http://schemas.openxmlformats.org/officeDocument/2006/relationships/image" Target="../media/image2505.png"/><Relationship Id="rId69" Type="http://schemas.openxmlformats.org/officeDocument/2006/relationships/image" Target="../media/image2526.png"/><Relationship Id="rId134" Type="http://schemas.openxmlformats.org/officeDocument/2006/relationships/image" Target="../media/image2558.png"/><Relationship Id="rId80" Type="http://schemas.openxmlformats.org/officeDocument/2006/relationships/image" Target="../media/image2531.png"/><Relationship Id="rId176" Type="http://schemas.openxmlformats.org/officeDocument/2006/relationships/customXml" Target="../ink/ink2658.xml"/><Relationship Id="rId341" Type="http://schemas.openxmlformats.org/officeDocument/2006/relationships/image" Target="../media/image2659.png"/><Relationship Id="rId383" Type="http://schemas.openxmlformats.org/officeDocument/2006/relationships/image" Target="../media/image2680.png"/><Relationship Id="rId439" Type="http://schemas.openxmlformats.org/officeDocument/2006/relationships/image" Target="../media/image2708.png"/><Relationship Id="rId201" Type="http://schemas.openxmlformats.org/officeDocument/2006/relationships/image" Target="../media/image2591.png"/><Relationship Id="rId243" Type="http://schemas.openxmlformats.org/officeDocument/2006/relationships/image" Target="../media/image2612.png"/><Relationship Id="rId285" Type="http://schemas.openxmlformats.org/officeDocument/2006/relationships/image" Target="../media/image2632.png"/><Relationship Id="rId450" Type="http://schemas.openxmlformats.org/officeDocument/2006/relationships/customXml" Target="../ink/ink2796.xml"/><Relationship Id="rId38" Type="http://schemas.openxmlformats.org/officeDocument/2006/relationships/customXml" Target="../ink/ink2588.xml"/><Relationship Id="rId103" Type="http://schemas.openxmlformats.org/officeDocument/2006/relationships/customXml" Target="../ink/ink2621.xml"/><Relationship Id="rId310" Type="http://schemas.openxmlformats.org/officeDocument/2006/relationships/image" Target="../media/image2644.png"/><Relationship Id="rId91" Type="http://schemas.openxmlformats.org/officeDocument/2006/relationships/customXml" Target="../ink/ink2615.xml"/><Relationship Id="rId145" Type="http://schemas.openxmlformats.org/officeDocument/2006/relationships/customXml" Target="../ink/ink2642.xml"/><Relationship Id="rId187" Type="http://schemas.openxmlformats.org/officeDocument/2006/relationships/image" Target="../media/image2584.png"/><Relationship Id="rId352" Type="http://schemas.openxmlformats.org/officeDocument/2006/relationships/customXml" Target="../ink/ink2747.xml"/><Relationship Id="rId394" Type="http://schemas.openxmlformats.org/officeDocument/2006/relationships/customXml" Target="../ink/ink2768.xml"/><Relationship Id="rId408" Type="http://schemas.openxmlformats.org/officeDocument/2006/relationships/customXml" Target="../ink/ink2775.xml"/><Relationship Id="rId212" Type="http://schemas.openxmlformats.org/officeDocument/2006/relationships/customXml" Target="../ink/ink2676.xml"/><Relationship Id="rId254" Type="http://schemas.openxmlformats.org/officeDocument/2006/relationships/customXml" Target="../ink/ink2697.xml"/><Relationship Id="rId49" Type="http://schemas.openxmlformats.org/officeDocument/2006/relationships/image" Target="../media/image2516.png"/><Relationship Id="rId114" Type="http://schemas.openxmlformats.org/officeDocument/2006/relationships/image" Target="../media/image2548.png"/><Relationship Id="rId296" Type="http://schemas.openxmlformats.org/officeDocument/2006/relationships/customXml" Target="../ink/ink2718.xml"/><Relationship Id="rId461" Type="http://schemas.openxmlformats.org/officeDocument/2006/relationships/image" Target="../media/image2719.png"/><Relationship Id="rId60" Type="http://schemas.openxmlformats.org/officeDocument/2006/relationships/customXml" Target="../ink/ink2599.xml"/><Relationship Id="rId156" Type="http://schemas.openxmlformats.org/officeDocument/2006/relationships/image" Target="../media/image2569.png"/><Relationship Id="rId198" Type="http://schemas.openxmlformats.org/officeDocument/2006/relationships/customXml" Target="../ink/ink2669.xml"/><Relationship Id="rId321" Type="http://schemas.openxmlformats.org/officeDocument/2006/relationships/customXml" Target="../ink/ink2731.xml"/><Relationship Id="rId363" Type="http://schemas.openxmlformats.org/officeDocument/2006/relationships/image" Target="../media/image2670.png"/><Relationship Id="rId419" Type="http://schemas.openxmlformats.org/officeDocument/2006/relationships/image" Target="../media/image2698.png"/><Relationship Id="rId223" Type="http://schemas.openxmlformats.org/officeDocument/2006/relationships/image" Target="../media/image2602.png"/><Relationship Id="rId430" Type="http://schemas.openxmlformats.org/officeDocument/2006/relationships/customXml" Target="../ink/ink2786.xml"/><Relationship Id="rId18" Type="http://schemas.openxmlformats.org/officeDocument/2006/relationships/customXml" Target="../ink/ink2578.xml"/><Relationship Id="rId265" Type="http://schemas.openxmlformats.org/officeDocument/2006/relationships/image" Target="../media/image2622.png"/><Relationship Id="rId472" Type="http://schemas.openxmlformats.org/officeDocument/2006/relationships/customXml" Target="../ink/ink2807.xml"/><Relationship Id="rId125" Type="http://schemas.openxmlformats.org/officeDocument/2006/relationships/customXml" Target="../ink/ink2632.xml"/><Relationship Id="rId167" Type="http://schemas.openxmlformats.org/officeDocument/2006/relationships/customXml" Target="../ink/ink2653.xml"/><Relationship Id="rId332" Type="http://schemas.openxmlformats.org/officeDocument/2006/relationships/image" Target="../media/image2655.png"/><Relationship Id="rId374" Type="http://schemas.openxmlformats.org/officeDocument/2006/relationships/customXml" Target="../ink/ink2758.xml"/><Relationship Id="rId71" Type="http://schemas.openxmlformats.org/officeDocument/2006/relationships/image" Target="../media/image2527.png"/><Relationship Id="rId234" Type="http://schemas.openxmlformats.org/officeDocument/2006/relationships/customXml" Target="../ink/ink2687.xml"/><Relationship Id="rId2" Type="http://schemas.openxmlformats.org/officeDocument/2006/relationships/customXml" Target="../ink/ink2570.xml"/><Relationship Id="rId29" Type="http://schemas.openxmlformats.org/officeDocument/2006/relationships/image" Target="../media/image2506.png"/><Relationship Id="rId276" Type="http://schemas.openxmlformats.org/officeDocument/2006/relationships/customXml" Target="../ink/ink2708.xml"/><Relationship Id="rId441" Type="http://schemas.openxmlformats.org/officeDocument/2006/relationships/image" Target="../media/image2709.png"/><Relationship Id="rId483" Type="http://schemas.openxmlformats.org/officeDocument/2006/relationships/image" Target="../media/image2728.png"/><Relationship Id="rId40" Type="http://schemas.openxmlformats.org/officeDocument/2006/relationships/customXml" Target="../ink/ink2589.xml"/><Relationship Id="rId136" Type="http://schemas.openxmlformats.org/officeDocument/2006/relationships/image" Target="../media/image2559.png"/><Relationship Id="rId178" Type="http://schemas.openxmlformats.org/officeDocument/2006/relationships/customXml" Target="../ink/ink2659.xml"/><Relationship Id="rId301" Type="http://schemas.openxmlformats.org/officeDocument/2006/relationships/image" Target="../media/image2640.png"/><Relationship Id="rId343" Type="http://schemas.openxmlformats.org/officeDocument/2006/relationships/image" Target="../media/image2660.png"/><Relationship Id="rId82" Type="http://schemas.openxmlformats.org/officeDocument/2006/relationships/image" Target="../media/image2532.png"/><Relationship Id="rId203" Type="http://schemas.openxmlformats.org/officeDocument/2006/relationships/image" Target="../media/image2592.png"/><Relationship Id="rId385" Type="http://schemas.openxmlformats.org/officeDocument/2006/relationships/image" Target="../media/image2681.png"/><Relationship Id="rId245" Type="http://schemas.openxmlformats.org/officeDocument/2006/relationships/image" Target="../media/image662.png"/><Relationship Id="rId287" Type="http://schemas.openxmlformats.org/officeDocument/2006/relationships/image" Target="../media/image2633.png"/><Relationship Id="rId410" Type="http://schemas.openxmlformats.org/officeDocument/2006/relationships/customXml" Target="../ink/ink2776.xml"/><Relationship Id="rId452" Type="http://schemas.openxmlformats.org/officeDocument/2006/relationships/customXml" Target="../ink/ink2797.xml"/><Relationship Id="rId105" Type="http://schemas.openxmlformats.org/officeDocument/2006/relationships/customXml" Target="../ink/ink2622.xml"/><Relationship Id="rId147" Type="http://schemas.openxmlformats.org/officeDocument/2006/relationships/customXml" Target="../ink/ink2643.xml"/><Relationship Id="rId312" Type="http://schemas.openxmlformats.org/officeDocument/2006/relationships/image" Target="../media/image2645.png"/><Relationship Id="rId354" Type="http://schemas.openxmlformats.org/officeDocument/2006/relationships/customXml" Target="../ink/ink2748.xml"/><Relationship Id="rId51" Type="http://schemas.openxmlformats.org/officeDocument/2006/relationships/image" Target="../media/image2517.png"/><Relationship Id="rId93" Type="http://schemas.openxmlformats.org/officeDocument/2006/relationships/customXml" Target="../ink/ink2616.xml"/><Relationship Id="rId189" Type="http://schemas.openxmlformats.org/officeDocument/2006/relationships/image" Target="../media/image2585.png"/><Relationship Id="rId396" Type="http://schemas.openxmlformats.org/officeDocument/2006/relationships/customXml" Target="../ink/ink2769.xml"/><Relationship Id="rId214" Type="http://schemas.openxmlformats.org/officeDocument/2006/relationships/customXml" Target="../ink/ink2677.xml"/><Relationship Id="rId256" Type="http://schemas.openxmlformats.org/officeDocument/2006/relationships/customXml" Target="../ink/ink2698.xml"/><Relationship Id="rId298" Type="http://schemas.openxmlformats.org/officeDocument/2006/relationships/customXml" Target="../ink/ink2719.xml"/><Relationship Id="rId421" Type="http://schemas.openxmlformats.org/officeDocument/2006/relationships/image" Target="../media/image2699.png"/><Relationship Id="rId463" Type="http://schemas.openxmlformats.org/officeDocument/2006/relationships/image" Target="../media/image2720.png"/><Relationship Id="rId116" Type="http://schemas.openxmlformats.org/officeDocument/2006/relationships/image" Target="../media/image2549.png"/><Relationship Id="rId137" Type="http://schemas.openxmlformats.org/officeDocument/2006/relationships/customXml" Target="../ink/ink2638.xml"/><Relationship Id="rId158" Type="http://schemas.openxmlformats.org/officeDocument/2006/relationships/image" Target="../media/image2570.png"/><Relationship Id="rId302" Type="http://schemas.openxmlformats.org/officeDocument/2006/relationships/customXml" Target="../ink/ink2721.xml"/><Relationship Id="rId323" Type="http://schemas.openxmlformats.org/officeDocument/2006/relationships/customXml" Target="../ink/ink2732.xml"/><Relationship Id="rId344" Type="http://schemas.openxmlformats.org/officeDocument/2006/relationships/customXml" Target="../ink/ink2743.xml"/><Relationship Id="rId20" Type="http://schemas.openxmlformats.org/officeDocument/2006/relationships/customXml" Target="../ink/ink2579.xml"/><Relationship Id="rId41" Type="http://schemas.openxmlformats.org/officeDocument/2006/relationships/image" Target="../media/image2512.png"/><Relationship Id="rId62" Type="http://schemas.openxmlformats.org/officeDocument/2006/relationships/customXml" Target="../ink/ink2600.xml"/><Relationship Id="rId83" Type="http://schemas.openxmlformats.org/officeDocument/2006/relationships/customXml" Target="../ink/ink2611.xml"/><Relationship Id="rId179" Type="http://schemas.openxmlformats.org/officeDocument/2006/relationships/image" Target="../media/image2580.png"/><Relationship Id="rId365" Type="http://schemas.openxmlformats.org/officeDocument/2006/relationships/image" Target="../media/image2671.png"/><Relationship Id="rId386" Type="http://schemas.openxmlformats.org/officeDocument/2006/relationships/customXml" Target="../ink/ink2764.xml"/><Relationship Id="rId190" Type="http://schemas.openxmlformats.org/officeDocument/2006/relationships/customXml" Target="../ink/ink2665.xml"/><Relationship Id="rId204" Type="http://schemas.openxmlformats.org/officeDocument/2006/relationships/customXml" Target="../ink/ink2672.xml"/><Relationship Id="rId225" Type="http://schemas.openxmlformats.org/officeDocument/2006/relationships/image" Target="../media/image2603.png"/><Relationship Id="rId246" Type="http://schemas.openxmlformats.org/officeDocument/2006/relationships/customXml" Target="../ink/ink2693.xml"/><Relationship Id="rId267" Type="http://schemas.openxmlformats.org/officeDocument/2006/relationships/image" Target="../media/image2623.png"/><Relationship Id="rId288" Type="http://schemas.openxmlformats.org/officeDocument/2006/relationships/customXml" Target="../ink/ink2714.xml"/><Relationship Id="rId411" Type="http://schemas.openxmlformats.org/officeDocument/2006/relationships/image" Target="../media/image2694.png"/><Relationship Id="rId432" Type="http://schemas.openxmlformats.org/officeDocument/2006/relationships/customXml" Target="../ink/ink2787.xml"/><Relationship Id="rId453" Type="http://schemas.openxmlformats.org/officeDocument/2006/relationships/image" Target="../media/image2715.png"/><Relationship Id="rId474" Type="http://schemas.openxmlformats.org/officeDocument/2006/relationships/customXml" Target="../ink/ink2808.xml"/><Relationship Id="rId106" Type="http://schemas.openxmlformats.org/officeDocument/2006/relationships/image" Target="../media/image2544.png"/><Relationship Id="rId127" Type="http://schemas.openxmlformats.org/officeDocument/2006/relationships/customXml" Target="../ink/ink2633.xml"/><Relationship Id="rId313" Type="http://schemas.openxmlformats.org/officeDocument/2006/relationships/customXml" Target="../ink/ink2727.xml"/><Relationship Id="rId10" Type="http://schemas.openxmlformats.org/officeDocument/2006/relationships/customXml" Target="../ink/ink2574.xml"/><Relationship Id="rId31" Type="http://schemas.openxmlformats.org/officeDocument/2006/relationships/image" Target="../media/image2507.png"/><Relationship Id="rId52" Type="http://schemas.openxmlformats.org/officeDocument/2006/relationships/customXml" Target="../ink/ink2595.xml"/><Relationship Id="rId73" Type="http://schemas.openxmlformats.org/officeDocument/2006/relationships/customXml" Target="../ink/ink2606.xml"/><Relationship Id="rId94" Type="http://schemas.openxmlformats.org/officeDocument/2006/relationships/image" Target="../media/image2538.png"/><Relationship Id="rId148" Type="http://schemas.openxmlformats.org/officeDocument/2006/relationships/image" Target="../media/image2565.png"/><Relationship Id="rId169" Type="http://schemas.openxmlformats.org/officeDocument/2006/relationships/customXml" Target="../ink/ink2654.xml"/><Relationship Id="rId334" Type="http://schemas.openxmlformats.org/officeDocument/2006/relationships/image" Target="../media/image2656.png"/><Relationship Id="rId355" Type="http://schemas.openxmlformats.org/officeDocument/2006/relationships/image" Target="../media/image2666.png"/><Relationship Id="rId376" Type="http://schemas.openxmlformats.org/officeDocument/2006/relationships/customXml" Target="../ink/ink2759.xml"/><Relationship Id="rId397" Type="http://schemas.openxmlformats.org/officeDocument/2006/relationships/image" Target="../media/image2687.png"/><Relationship Id="rId4" Type="http://schemas.openxmlformats.org/officeDocument/2006/relationships/customXml" Target="../ink/ink2571.xml"/><Relationship Id="rId180" Type="http://schemas.openxmlformats.org/officeDocument/2006/relationships/customXml" Target="../ink/ink2660.xml"/><Relationship Id="rId215" Type="http://schemas.openxmlformats.org/officeDocument/2006/relationships/image" Target="../media/image2598.png"/><Relationship Id="rId236" Type="http://schemas.openxmlformats.org/officeDocument/2006/relationships/customXml" Target="../ink/ink2688.xml"/><Relationship Id="rId257" Type="http://schemas.openxmlformats.org/officeDocument/2006/relationships/image" Target="../media/image2618.png"/><Relationship Id="rId278" Type="http://schemas.openxmlformats.org/officeDocument/2006/relationships/customXml" Target="../ink/ink2709.xml"/><Relationship Id="rId401" Type="http://schemas.openxmlformats.org/officeDocument/2006/relationships/image" Target="../media/image2689.png"/><Relationship Id="rId422" Type="http://schemas.openxmlformats.org/officeDocument/2006/relationships/customXml" Target="../ink/ink2782.xml"/><Relationship Id="rId443" Type="http://schemas.openxmlformats.org/officeDocument/2006/relationships/image" Target="../media/image2710.png"/><Relationship Id="rId464" Type="http://schemas.openxmlformats.org/officeDocument/2006/relationships/customXml" Target="../ink/ink2803.xml"/><Relationship Id="rId303" Type="http://schemas.openxmlformats.org/officeDocument/2006/relationships/customXml" Target="../ink/ink2722.xml"/><Relationship Id="rId485" Type="http://schemas.openxmlformats.org/officeDocument/2006/relationships/image" Target="../media/image2729.png"/><Relationship Id="rId42" Type="http://schemas.openxmlformats.org/officeDocument/2006/relationships/customXml" Target="../ink/ink2590.xml"/><Relationship Id="rId84" Type="http://schemas.openxmlformats.org/officeDocument/2006/relationships/image" Target="../media/image2533.png"/><Relationship Id="rId138" Type="http://schemas.openxmlformats.org/officeDocument/2006/relationships/image" Target="../media/image2560.png"/><Relationship Id="rId345" Type="http://schemas.openxmlformats.org/officeDocument/2006/relationships/image" Target="../media/image2661.png"/><Relationship Id="rId387" Type="http://schemas.openxmlformats.org/officeDocument/2006/relationships/image" Target="../media/image2682.png"/><Relationship Id="rId191" Type="http://schemas.openxmlformats.org/officeDocument/2006/relationships/image" Target="../media/image2586.png"/><Relationship Id="rId205" Type="http://schemas.openxmlformats.org/officeDocument/2006/relationships/image" Target="../media/image2593.png"/><Relationship Id="rId247" Type="http://schemas.openxmlformats.org/officeDocument/2006/relationships/image" Target="../media/image2613.png"/><Relationship Id="rId412" Type="http://schemas.openxmlformats.org/officeDocument/2006/relationships/customXml" Target="../ink/ink2777.xml"/><Relationship Id="rId107" Type="http://schemas.openxmlformats.org/officeDocument/2006/relationships/customXml" Target="../ink/ink2623.xml"/><Relationship Id="rId289" Type="http://schemas.openxmlformats.org/officeDocument/2006/relationships/image" Target="../media/image2634.png"/><Relationship Id="rId454" Type="http://schemas.openxmlformats.org/officeDocument/2006/relationships/customXml" Target="../ink/ink2798.xml"/><Relationship Id="rId11" Type="http://schemas.openxmlformats.org/officeDocument/2006/relationships/image" Target="../media/image2497.png"/><Relationship Id="rId53" Type="http://schemas.openxmlformats.org/officeDocument/2006/relationships/image" Target="../media/image2518.png"/><Relationship Id="rId149" Type="http://schemas.openxmlformats.org/officeDocument/2006/relationships/customXml" Target="../ink/ink2644.xml"/><Relationship Id="rId314" Type="http://schemas.openxmlformats.org/officeDocument/2006/relationships/image" Target="../media/image2646.png"/><Relationship Id="rId356" Type="http://schemas.openxmlformats.org/officeDocument/2006/relationships/customXml" Target="../ink/ink2749.xml"/><Relationship Id="rId398" Type="http://schemas.openxmlformats.org/officeDocument/2006/relationships/customXml" Target="../ink/ink2770.xml"/><Relationship Id="rId95" Type="http://schemas.openxmlformats.org/officeDocument/2006/relationships/customXml" Target="../ink/ink2617.xml"/><Relationship Id="rId160" Type="http://schemas.openxmlformats.org/officeDocument/2006/relationships/image" Target="../media/image2571.png"/><Relationship Id="rId216" Type="http://schemas.openxmlformats.org/officeDocument/2006/relationships/customXml" Target="../ink/ink2678.xml"/><Relationship Id="rId423" Type="http://schemas.openxmlformats.org/officeDocument/2006/relationships/image" Target="../media/image2700.png"/><Relationship Id="rId258" Type="http://schemas.openxmlformats.org/officeDocument/2006/relationships/customXml" Target="../ink/ink2699.xml"/><Relationship Id="rId465" Type="http://schemas.openxmlformats.org/officeDocument/2006/relationships/image" Target="../media/image2721.png"/><Relationship Id="rId22" Type="http://schemas.openxmlformats.org/officeDocument/2006/relationships/customXml" Target="../ink/ink2580.xml"/><Relationship Id="rId64" Type="http://schemas.openxmlformats.org/officeDocument/2006/relationships/customXml" Target="../ink/ink2601.xml"/><Relationship Id="rId118" Type="http://schemas.openxmlformats.org/officeDocument/2006/relationships/image" Target="../media/image2550.png"/><Relationship Id="rId325" Type="http://schemas.openxmlformats.org/officeDocument/2006/relationships/customXml" Target="../ink/ink2733.xml"/><Relationship Id="rId367" Type="http://schemas.openxmlformats.org/officeDocument/2006/relationships/image" Target="../media/image2672.png"/><Relationship Id="rId171" Type="http://schemas.openxmlformats.org/officeDocument/2006/relationships/customXml" Target="../ink/ink2655.xml"/><Relationship Id="rId227" Type="http://schemas.openxmlformats.org/officeDocument/2006/relationships/image" Target="../media/image2604.png"/><Relationship Id="rId269" Type="http://schemas.openxmlformats.org/officeDocument/2006/relationships/image" Target="../media/image2624.png"/><Relationship Id="rId434" Type="http://schemas.openxmlformats.org/officeDocument/2006/relationships/customXml" Target="../ink/ink2788.xml"/><Relationship Id="rId476" Type="http://schemas.openxmlformats.org/officeDocument/2006/relationships/customXml" Target="../ink/ink2809.xml"/><Relationship Id="rId33" Type="http://schemas.openxmlformats.org/officeDocument/2006/relationships/image" Target="../media/image2508.png"/><Relationship Id="rId129" Type="http://schemas.openxmlformats.org/officeDocument/2006/relationships/customXml" Target="../ink/ink2634.xml"/><Relationship Id="rId280" Type="http://schemas.openxmlformats.org/officeDocument/2006/relationships/customXml" Target="../ink/ink2710.xml"/><Relationship Id="rId336" Type="http://schemas.openxmlformats.org/officeDocument/2006/relationships/customXml" Target="../ink/ink2739.xml"/><Relationship Id="rId75" Type="http://schemas.openxmlformats.org/officeDocument/2006/relationships/customXml" Target="../ink/ink2607.xml"/><Relationship Id="rId140" Type="http://schemas.openxmlformats.org/officeDocument/2006/relationships/image" Target="../media/image2561.png"/><Relationship Id="rId182" Type="http://schemas.openxmlformats.org/officeDocument/2006/relationships/customXml" Target="../ink/ink2661.xml"/><Relationship Id="rId378" Type="http://schemas.openxmlformats.org/officeDocument/2006/relationships/customXml" Target="../ink/ink2760.xml"/><Relationship Id="rId403" Type="http://schemas.openxmlformats.org/officeDocument/2006/relationships/image" Target="../media/image2690.png"/><Relationship Id="rId6" Type="http://schemas.openxmlformats.org/officeDocument/2006/relationships/customXml" Target="../ink/ink2572.xml"/><Relationship Id="rId238" Type="http://schemas.openxmlformats.org/officeDocument/2006/relationships/customXml" Target="../ink/ink2689.xml"/><Relationship Id="rId445" Type="http://schemas.openxmlformats.org/officeDocument/2006/relationships/image" Target="../media/image2711.png"/><Relationship Id="rId291" Type="http://schemas.openxmlformats.org/officeDocument/2006/relationships/image" Target="../media/image2635.png"/><Relationship Id="rId305" Type="http://schemas.openxmlformats.org/officeDocument/2006/relationships/customXml" Target="../ink/ink2723.xml"/><Relationship Id="rId347" Type="http://schemas.openxmlformats.org/officeDocument/2006/relationships/image" Target="../media/image2662.png"/><Relationship Id="rId44" Type="http://schemas.openxmlformats.org/officeDocument/2006/relationships/customXml" Target="../ink/ink2591.xml"/><Relationship Id="rId86" Type="http://schemas.openxmlformats.org/officeDocument/2006/relationships/image" Target="../media/image2534.png"/><Relationship Id="rId151" Type="http://schemas.openxmlformats.org/officeDocument/2006/relationships/customXml" Target="../ink/ink2645.xml"/><Relationship Id="rId389" Type="http://schemas.openxmlformats.org/officeDocument/2006/relationships/image" Target="../media/image2683.png"/><Relationship Id="rId193" Type="http://schemas.openxmlformats.org/officeDocument/2006/relationships/image" Target="../media/image2587.png"/><Relationship Id="rId207" Type="http://schemas.openxmlformats.org/officeDocument/2006/relationships/image" Target="../media/image2594.png"/><Relationship Id="rId249" Type="http://schemas.openxmlformats.org/officeDocument/2006/relationships/image" Target="../media/image2614.png"/><Relationship Id="rId414" Type="http://schemas.openxmlformats.org/officeDocument/2006/relationships/customXml" Target="../ink/ink2778.xml"/><Relationship Id="rId456" Type="http://schemas.openxmlformats.org/officeDocument/2006/relationships/customXml" Target="../ink/ink2799.xml"/><Relationship Id="rId13" Type="http://schemas.openxmlformats.org/officeDocument/2006/relationships/image" Target="../media/image2498.png"/><Relationship Id="rId109" Type="http://schemas.openxmlformats.org/officeDocument/2006/relationships/customXml" Target="../ink/ink2624.xml"/><Relationship Id="rId260" Type="http://schemas.openxmlformats.org/officeDocument/2006/relationships/customXml" Target="../ink/ink2700.xml"/><Relationship Id="rId316" Type="http://schemas.openxmlformats.org/officeDocument/2006/relationships/image" Target="../media/image2647.png"/><Relationship Id="rId55" Type="http://schemas.openxmlformats.org/officeDocument/2006/relationships/image" Target="../media/image2519.png"/><Relationship Id="rId97" Type="http://schemas.openxmlformats.org/officeDocument/2006/relationships/customXml" Target="../ink/ink2618.xml"/><Relationship Id="rId120" Type="http://schemas.openxmlformats.org/officeDocument/2006/relationships/image" Target="../media/image2551.png"/><Relationship Id="rId358" Type="http://schemas.openxmlformats.org/officeDocument/2006/relationships/customXml" Target="../ink/ink2750.xml"/><Relationship Id="rId162" Type="http://schemas.openxmlformats.org/officeDocument/2006/relationships/image" Target="../media/image2572.png"/><Relationship Id="rId218" Type="http://schemas.openxmlformats.org/officeDocument/2006/relationships/customXml" Target="../ink/ink2679.xml"/><Relationship Id="rId425" Type="http://schemas.openxmlformats.org/officeDocument/2006/relationships/image" Target="../media/image2701.png"/><Relationship Id="rId467" Type="http://schemas.openxmlformats.org/officeDocument/2006/relationships/image" Target="../media/image2722.png"/><Relationship Id="rId271" Type="http://schemas.openxmlformats.org/officeDocument/2006/relationships/image" Target="../media/image2625.png"/><Relationship Id="rId24" Type="http://schemas.openxmlformats.org/officeDocument/2006/relationships/customXml" Target="../ink/ink2581.xml"/><Relationship Id="rId66" Type="http://schemas.openxmlformats.org/officeDocument/2006/relationships/customXml" Target="../ink/ink2602.xml"/><Relationship Id="rId131" Type="http://schemas.openxmlformats.org/officeDocument/2006/relationships/customXml" Target="../ink/ink2635.xml"/><Relationship Id="rId327" Type="http://schemas.openxmlformats.org/officeDocument/2006/relationships/customXml" Target="../ink/ink2734.xml"/><Relationship Id="rId369" Type="http://schemas.openxmlformats.org/officeDocument/2006/relationships/image" Target="../media/image2673.png"/><Relationship Id="rId173" Type="http://schemas.openxmlformats.org/officeDocument/2006/relationships/customXml" Target="../ink/ink2656.xml"/><Relationship Id="rId229" Type="http://schemas.openxmlformats.org/officeDocument/2006/relationships/image" Target="../media/image2605.png"/><Relationship Id="rId380" Type="http://schemas.openxmlformats.org/officeDocument/2006/relationships/customXml" Target="../ink/ink2761.xml"/><Relationship Id="rId436" Type="http://schemas.openxmlformats.org/officeDocument/2006/relationships/customXml" Target="../ink/ink2789.xml"/><Relationship Id="rId240" Type="http://schemas.openxmlformats.org/officeDocument/2006/relationships/customXml" Target="../ink/ink2690.xml"/><Relationship Id="rId478" Type="http://schemas.openxmlformats.org/officeDocument/2006/relationships/customXml" Target="../ink/ink2811.xml"/><Relationship Id="rId35" Type="http://schemas.openxmlformats.org/officeDocument/2006/relationships/image" Target="../media/image2509.png"/><Relationship Id="rId77" Type="http://schemas.openxmlformats.org/officeDocument/2006/relationships/customXml" Target="../ink/ink2608.xml"/><Relationship Id="rId100" Type="http://schemas.openxmlformats.org/officeDocument/2006/relationships/image" Target="../media/image2541.png"/><Relationship Id="rId282" Type="http://schemas.openxmlformats.org/officeDocument/2006/relationships/customXml" Target="../ink/ink2711.xml"/><Relationship Id="rId338" Type="http://schemas.openxmlformats.org/officeDocument/2006/relationships/customXml" Target="../ink/ink2740.xml"/><Relationship Id="rId8" Type="http://schemas.openxmlformats.org/officeDocument/2006/relationships/customXml" Target="../ink/ink2573.xml"/><Relationship Id="rId142" Type="http://schemas.openxmlformats.org/officeDocument/2006/relationships/image" Target="../media/image2562.png"/><Relationship Id="rId184" Type="http://schemas.openxmlformats.org/officeDocument/2006/relationships/customXml" Target="../ink/ink2662.xml"/><Relationship Id="rId391" Type="http://schemas.openxmlformats.org/officeDocument/2006/relationships/image" Target="../media/image2684.png"/><Relationship Id="rId405" Type="http://schemas.openxmlformats.org/officeDocument/2006/relationships/image" Target="../media/image2691.png"/><Relationship Id="rId447" Type="http://schemas.openxmlformats.org/officeDocument/2006/relationships/image" Target="../media/image2712.png"/><Relationship Id="rId251" Type="http://schemas.openxmlformats.org/officeDocument/2006/relationships/image" Target="../media/image2615.png"/><Relationship Id="rId46" Type="http://schemas.openxmlformats.org/officeDocument/2006/relationships/customXml" Target="../ink/ink2592.xml"/><Relationship Id="rId293" Type="http://schemas.openxmlformats.org/officeDocument/2006/relationships/image" Target="../media/image2636.png"/><Relationship Id="rId307" Type="http://schemas.openxmlformats.org/officeDocument/2006/relationships/customXml" Target="../ink/ink2724.xml"/><Relationship Id="rId349" Type="http://schemas.openxmlformats.org/officeDocument/2006/relationships/image" Target="../media/image2663.png"/><Relationship Id="rId88" Type="http://schemas.openxmlformats.org/officeDocument/2006/relationships/image" Target="../media/image2535.png"/><Relationship Id="rId111" Type="http://schemas.openxmlformats.org/officeDocument/2006/relationships/customXml" Target="../ink/ink2625.xml"/><Relationship Id="rId153" Type="http://schemas.openxmlformats.org/officeDocument/2006/relationships/customXml" Target="../ink/ink2646.xml"/><Relationship Id="rId195" Type="http://schemas.openxmlformats.org/officeDocument/2006/relationships/image" Target="../media/image2588.png"/><Relationship Id="rId209" Type="http://schemas.openxmlformats.org/officeDocument/2006/relationships/image" Target="../media/image2595.png"/><Relationship Id="rId360" Type="http://schemas.openxmlformats.org/officeDocument/2006/relationships/customXml" Target="../ink/ink2751.xml"/><Relationship Id="rId416" Type="http://schemas.openxmlformats.org/officeDocument/2006/relationships/customXml" Target="../ink/ink2779.xml"/><Relationship Id="rId220" Type="http://schemas.openxmlformats.org/officeDocument/2006/relationships/customXml" Target="../ink/ink2680.xml"/><Relationship Id="rId458" Type="http://schemas.openxmlformats.org/officeDocument/2006/relationships/customXml" Target="../ink/ink2800.xml"/><Relationship Id="rId15" Type="http://schemas.openxmlformats.org/officeDocument/2006/relationships/image" Target="../media/image2499.png"/><Relationship Id="rId57" Type="http://schemas.openxmlformats.org/officeDocument/2006/relationships/image" Target="../media/image2520.png"/><Relationship Id="rId262" Type="http://schemas.openxmlformats.org/officeDocument/2006/relationships/customXml" Target="../ink/ink2701.xml"/><Relationship Id="rId318" Type="http://schemas.openxmlformats.org/officeDocument/2006/relationships/image" Target="../media/image2648.png"/><Relationship Id="rId99" Type="http://schemas.openxmlformats.org/officeDocument/2006/relationships/customXml" Target="../ink/ink2619.xml"/><Relationship Id="rId122" Type="http://schemas.openxmlformats.org/officeDocument/2006/relationships/image" Target="../media/image2552.png"/><Relationship Id="rId164" Type="http://schemas.openxmlformats.org/officeDocument/2006/relationships/image" Target="../media/image2573.png"/><Relationship Id="rId371" Type="http://schemas.openxmlformats.org/officeDocument/2006/relationships/image" Target="../media/image2674.png"/><Relationship Id="rId427" Type="http://schemas.openxmlformats.org/officeDocument/2006/relationships/image" Target="../media/image2702.png"/><Relationship Id="rId469" Type="http://schemas.openxmlformats.org/officeDocument/2006/relationships/image" Target="../media/image2723.png"/><Relationship Id="rId26" Type="http://schemas.openxmlformats.org/officeDocument/2006/relationships/customXml" Target="../ink/ink2582.xml"/><Relationship Id="rId231" Type="http://schemas.openxmlformats.org/officeDocument/2006/relationships/image" Target="../media/image2606.png"/><Relationship Id="rId273" Type="http://schemas.openxmlformats.org/officeDocument/2006/relationships/image" Target="../media/image2626.png"/><Relationship Id="rId329" Type="http://schemas.openxmlformats.org/officeDocument/2006/relationships/customXml" Target="../ink/ink2735.xml"/><Relationship Id="rId480" Type="http://schemas.openxmlformats.org/officeDocument/2006/relationships/customXml" Target="../ink/ink2812.xml"/><Relationship Id="rId68" Type="http://schemas.openxmlformats.org/officeDocument/2006/relationships/customXml" Target="../ink/ink2603.xml"/><Relationship Id="rId133" Type="http://schemas.openxmlformats.org/officeDocument/2006/relationships/customXml" Target="../ink/ink2636.xml"/><Relationship Id="rId175" Type="http://schemas.openxmlformats.org/officeDocument/2006/relationships/customXml" Target="../ink/ink2657.xml"/><Relationship Id="rId340" Type="http://schemas.openxmlformats.org/officeDocument/2006/relationships/customXml" Target="../ink/ink2741.xml"/><Relationship Id="rId200" Type="http://schemas.openxmlformats.org/officeDocument/2006/relationships/customXml" Target="../ink/ink2670.xml"/><Relationship Id="rId382" Type="http://schemas.openxmlformats.org/officeDocument/2006/relationships/customXml" Target="../ink/ink2762.xml"/><Relationship Id="rId438" Type="http://schemas.openxmlformats.org/officeDocument/2006/relationships/customXml" Target="../ink/ink2790.xml"/><Relationship Id="rId242" Type="http://schemas.openxmlformats.org/officeDocument/2006/relationships/customXml" Target="../ink/ink2691.xml"/><Relationship Id="rId284" Type="http://schemas.openxmlformats.org/officeDocument/2006/relationships/customXml" Target="../ink/ink2712.xml"/><Relationship Id="rId37" Type="http://schemas.openxmlformats.org/officeDocument/2006/relationships/image" Target="../media/image2510.png"/><Relationship Id="rId79" Type="http://schemas.openxmlformats.org/officeDocument/2006/relationships/customXml" Target="../ink/ink2609.xml"/><Relationship Id="rId102" Type="http://schemas.openxmlformats.org/officeDocument/2006/relationships/image" Target="../media/image2542.png"/><Relationship Id="rId144" Type="http://schemas.openxmlformats.org/officeDocument/2006/relationships/image" Target="../media/image2563.png"/><Relationship Id="rId90" Type="http://schemas.openxmlformats.org/officeDocument/2006/relationships/image" Target="../media/image2536.png"/><Relationship Id="rId186" Type="http://schemas.openxmlformats.org/officeDocument/2006/relationships/customXml" Target="../ink/ink2663.xml"/><Relationship Id="rId351" Type="http://schemas.openxmlformats.org/officeDocument/2006/relationships/image" Target="../media/image2664.png"/><Relationship Id="rId393" Type="http://schemas.openxmlformats.org/officeDocument/2006/relationships/image" Target="../media/image2685.png"/><Relationship Id="rId407" Type="http://schemas.openxmlformats.org/officeDocument/2006/relationships/image" Target="../media/image2692.png"/><Relationship Id="rId449" Type="http://schemas.openxmlformats.org/officeDocument/2006/relationships/image" Target="../media/image2713.png"/><Relationship Id="rId211" Type="http://schemas.openxmlformats.org/officeDocument/2006/relationships/image" Target="../media/image2596.png"/><Relationship Id="rId253" Type="http://schemas.openxmlformats.org/officeDocument/2006/relationships/image" Target="../media/image2616.png"/><Relationship Id="rId295" Type="http://schemas.openxmlformats.org/officeDocument/2006/relationships/image" Target="../media/image2637.png"/><Relationship Id="rId309" Type="http://schemas.openxmlformats.org/officeDocument/2006/relationships/customXml" Target="../ink/ink2725.xml"/><Relationship Id="rId460" Type="http://schemas.openxmlformats.org/officeDocument/2006/relationships/customXml" Target="../ink/ink2801.xml"/><Relationship Id="rId48" Type="http://schemas.openxmlformats.org/officeDocument/2006/relationships/customXml" Target="../ink/ink2593.xml"/><Relationship Id="rId113" Type="http://schemas.openxmlformats.org/officeDocument/2006/relationships/customXml" Target="../ink/ink2626.xml"/><Relationship Id="rId320" Type="http://schemas.openxmlformats.org/officeDocument/2006/relationships/image" Target="../media/image2649.png"/><Relationship Id="rId155" Type="http://schemas.openxmlformats.org/officeDocument/2006/relationships/customXml" Target="../ink/ink2647.xml"/><Relationship Id="rId197" Type="http://schemas.openxmlformats.org/officeDocument/2006/relationships/image" Target="../media/image2589.png"/><Relationship Id="rId362" Type="http://schemas.openxmlformats.org/officeDocument/2006/relationships/customXml" Target="../ink/ink2752.xml"/><Relationship Id="rId418" Type="http://schemas.openxmlformats.org/officeDocument/2006/relationships/customXml" Target="../ink/ink2780.xml"/><Relationship Id="rId222" Type="http://schemas.openxmlformats.org/officeDocument/2006/relationships/customXml" Target="../ink/ink2681.xml"/><Relationship Id="rId264" Type="http://schemas.openxmlformats.org/officeDocument/2006/relationships/customXml" Target="../ink/ink2702.xml"/><Relationship Id="rId471" Type="http://schemas.openxmlformats.org/officeDocument/2006/relationships/image" Target="../media/image2724.png"/><Relationship Id="rId17" Type="http://schemas.openxmlformats.org/officeDocument/2006/relationships/image" Target="../media/image2500.png"/><Relationship Id="rId59" Type="http://schemas.openxmlformats.org/officeDocument/2006/relationships/image" Target="../media/image2521.png"/><Relationship Id="rId124" Type="http://schemas.openxmlformats.org/officeDocument/2006/relationships/image" Target="../media/image2553.png"/><Relationship Id="rId70" Type="http://schemas.openxmlformats.org/officeDocument/2006/relationships/customXml" Target="../ink/ink2604.xml"/><Relationship Id="rId166" Type="http://schemas.openxmlformats.org/officeDocument/2006/relationships/image" Target="../media/image2574.png"/><Relationship Id="rId331" Type="http://schemas.openxmlformats.org/officeDocument/2006/relationships/customXml" Target="../ink/ink2736.xml"/><Relationship Id="rId373" Type="http://schemas.openxmlformats.org/officeDocument/2006/relationships/image" Target="../media/image2675.png"/><Relationship Id="rId429" Type="http://schemas.openxmlformats.org/officeDocument/2006/relationships/image" Target="../media/image27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07.png"/><Relationship Id="rId440" Type="http://schemas.openxmlformats.org/officeDocument/2006/relationships/customXml" Target="../ink/ink2791.xml"/><Relationship Id="rId28" Type="http://schemas.openxmlformats.org/officeDocument/2006/relationships/customXml" Target="../ink/ink2583.xml"/><Relationship Id="rId275" Type="http://schemas.openxmlformats.org/officeDocument/2006/relationships/image" Target="../media/image2627.png"/><Relationship Id="rId300" Type="http://schemas.openxmlformats.org/officeDocument/2006/relationships/customXml" Target="../ink/ink2720.xml"/><Relationship Id="rId482" Type="http://schemas.openxmlformats.org/officeDocument/2006/relationships/customXml" Target="../ink/ink2813.xml"/><Relationship Id="rId81" Type="http://schemas.openxmlformats.org/officeDocument/2006/relationships/customXml" Target="../ink/ink2610.xml"/><Relationship Id="rId135" Type="http://schemas.openxmlformats.org/officeDocument/2006/relationships/customXml" Target="../ink/ink2637.xml"/><Relationship Id="rId177" Type="http://schemas.openxmlformats.org/officeDocument/2006/relationships/image" Target="../media/image2579.png"/><Relationship Id="rId342" Type="http://schemas.openxmlformats.org/officeDocument/2006/relationships/customXml" Target="../ink/ink2742.xml"/><Relationship Id="rId384" Type="http://schemas.openxmlformats.org/officeDocument/2006/relationships/customXml" Target="../ink/ink2763.xml"/><Relationship Id="rId202" Type="http://schemas.openxmlformats.org/officeDocument/2006/relationships/customXml" Target="../ink/ink2671.xml"/><Relationship Id="rId244" Type="http://schemas.openxmlformats.org/officeDocument/2006/relationships/customXml" Target="../ink/ink2692.xml"/><Relationship Id="rId39" Type="http://schemas.openxmlformats.org/officeDocument/2006/relationships/image" Target="../media/image2511.png"/><Relationship Id="rId286" Type="http://schemas.openxmlformats.org/officeDocument/2006/relationships/customXml" Target="../ink/ink2713.xml"/><Relationship Id="rId451" Type="http://schemas.openxmlformats.org/officeDocument/2006/relationships/image" Target="../media/image2714.png"/><Relationship Id="rId50" Type="http://schemas.openxmlformats.org/officeDocument/2006/relationships/customXml" Target="../ink/ink2594.xml"/><Relationship Id="rId104" Type="http://schemas.openxmlformats.org/officeDocument/2006/relationships/image" Target="../media/image2543.png"/><Relationship Id="rId146" Type="http://schemas.openxmlformats.org/officeDocument/2006/relationships/image" Target="../media/image2564.png"/><Relationship Id="rId188" Type="http://schemas.openxmlformats.org/officeDocument/2006/relationships/customXml" Target="../ink/ink2664.xml"/><Relationship Id="rId311" Type="http://schemas.openxmlformats.org/officeDocument/2006/relationships/customXml" Target="../ink/ink2726.xml"/><Relationship Id="rId353" Type="http://schemas.openxmlformats.org/officeDocument/2006/relationships/image" Target="../media/image2665.png"/><Relationship Id="rId395" Type="http://schemas.openxmlformats.org/officeDocument/2006/relationships/image" Target="../media/image2686.png"/><Relationship Id="rId409" Type="http://schemas.openxmlformats.org/officeDocument/2006/relationships/image" Target="../media/image2693.png"/><Relationship Id="rId92" Type="http://schemas.openxmlformats.org/officeDocument/2006/relationships/image" Target="../media/image2537.png"/><Relationship Id="rId213" Type="http://schemas.openxmlformats.org/officeDocument/2006/relationships/image" Target="../media/image2597.png"/><Relationship Id="rId420" Type="http://schemas.openxmlformats.org/officeDocument/2006/relationships/customXml" Target="../ink/ink2781.xml"/><Relationship Id="rId255" Type="http://schemas.openxmlformats.org/officeDocument/2006/relationships/image" Target="../media/image2617.png"/><Relationship Id="rId297" Type="http://schemas.openxmlformats.org/officeDocument/2006/relationships/image" Target="../media/image2638.png"/><Relationship Id="rId462" Type="http://schemas.openxmlformats.org/officeDocument/2006/relationships/customXml" Target="../ink/ink2802.xml"/><Relationship Id="rId115" Type="http://schemas.openxmlformats.org/officeDocument/2006/relationships/customXml" Target="../ink/ink2627.xml"/><Relationship Id="rId157" Type="http://schemas.openxmlformats.org/officeDocument/2006/relationships/customXml" Target="../ink/ink2648.xml"/><Relationship Id="rId322" Type="http://schemas.openxmlformats.org/officeDocument/2006/relationships/image" Target="../media/image2650.png"/><Relationship Id="rId364" Type="http://schemas.openxmlformats.org/officeDocument/2006/relationships/customXml" Target="../ink/ink2753.xml"/><Relationship Id="rId61" Type="http://schemas.openxmlformats.org/officeDocument/2006/relationships/image" Target="../media/image2522.png"/><Relationship Id="rId199" Type="http://schemas.openxmlformats.org/officeDocument/2006/relationships/image" Target="../media/image2590.png"/><Relationship Id="rId19" Type="http://schemas.openxmlformats.org/officeDocument/2006/relationships/image" Target="../media/image2501.png"/><Relationship Id="rId224" Type="http://schemas.openxmlformats.org/officeDocument/2006/relationships/customXml" Target="../ink/ink2682.xml"/><Relationship Id="rId266" Type="http://schemas.openxmlformats.org/officeDocument/2006/relationships/customXml" Target="../ink/ink2703.xml"/><Relationship Id="rId431" Type="http://schemas.openxmlformats.org/officeDocument/2006/relationships/image" Target="../media/image2704.png"/><Relationship Id="rId473" Type="http://schemas.openxmlformats.org/officeDocument/2006/relationships/image" Target="../media/image18.png"/><Relationship Id="rId30" Type="http://schemas.openxmlformats.org/officeDocument/2006/relationships/customXml" Target="../ink/ink2584.xml"/><Relationship Id="rId126" Type="http://schemas.openxmlformats.org/officeDocument/2006/relationships/image" Target="../media/image2554.png"/><Relationship Id="rId168" Type="http://schemas.openxmlformats.org/officeDocument/2006/relationships/image" Target="../media/image2575.png"/><Relationship Id="rId333" Type="http://schemas.openxmlformats.org/officeDocument/2006/relationships/customXml" Target="../ink/ink2737.xml"/><Relationship Id="rId72" Type="http://schemas.openxmlformats.org/officeDocument/2006/relationships/customXml" Target="../ink/ink2605.xml"/><Relationship Id="rId375" Type="http://schemas.openxmlformats.org/officeDocument/2006/relationships/image" Target="../media/image2676.png"/><Relationship Id="rId3" Type="http://schemas.openxmlformats.org/officeDocument/2006/relationships/image" Target="../media/image2494.png"/><Relationship Id="rId235" Type="http://schemas.openxmlformats.org/officeDocument/2006/relationships/image" Target="../media/image2608.png"/><Relationship Id="rId277" Type="http://schemas.openxmlformats.org/officeDocument/2006/relationships/image" Target="../media/image2628.png"/><Relationship Id="rId400" Type="http://schemas.openxmlformats.org/officeDocument/2006/relationships/customXml" Target="../ink/ink2771.xml"/><Relationship Id="rId442" Type="http://schemas.openxmlformats.org/officeDocument/2006/relationships/customXml" Target="../ink/ink2792.xml"/><Relationship Id="rId484" Type="http://schemas.openxmlformats.org/officeDocument/2006/relationships/customXml" Target="../ink/ink281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86.png"/><Relationship Id="rId299" Type="http://schemas.openxmlformats.org/officeDocument/2006/relationships/customXml" Target="../ink/ink2964.xml"/><Relationship Id="rId21" Type="http://schemas.openxmlformats.org/officeDocument/2006/relationships/image" Target="../media/image2739.png"/><Relationship Id="rId63" Type="http://schemas.openxmlformats.org/officeDocument/2006/relationships/image" Target="../media/image2760.png"/><Relationship Id="rId159" Type="http://schemas.openxmlformats.org/officeDocument/2006/relationships/image" Target="../media/image2806.png"/><Relationship Id="rId324" Type="http://schemas.openxmlformats.org/officeDocument/2006/relationships/image" Target="../media/image2887.png"/><Relationship Id="rId366" Type="http://schemas.openxmlformats.org/officeDocument/2006/relationships/image" Target="../media/image2908.png"/><Relationship Id="rId170" Type="http://schemas.openxmlformats.org/officeDocument/2006/relationships/customXml" Target="../ink/ink2899.xml"/><Relationship Id="rId226" Type="http://schemas.openxmlformats.org/officeDocument/2006/relationships/customXml" Target="../ink/ink2927.xml"/><Relationship Id="rId268" Type="http://schemas.openxmlformats.org/officeDocument/2006/relationships/image" Target="../media/image2859.png"/><Relationship Id="rId32" Type="http://schemas.openxmlformats.org/officeDocument/2006/relationships/customXml" Target="../ink/ink2830.xml"/><Relationship Id="rId74" Type="http://schemas.openxmlformats.org/officeDocument/2006/relationships/customXml" Target="../ink/ink2851.xml"/><Relationship Id="rId128" Type="http://schemas.openxmlformats.org/officeDocument/2006/relationships/customXml" Target="../ink/ink2878.xml"/><Relationship Id="rId335" Type="http://schemas.openxmlformats.org/officeDocument/2006/relationships/customXml" Target="../ink/ink2982.xml"/><Relationship Id="rId377" Type="http://schemas.openxmlformats.org/officeDocument/2006/relationships/customXml" Target="../ink/ink3003.xml"/><Relationship Id="rId5" Type="http://schemas.openxmlformats.org/officeDocument/2006/relationships/image" Target="../media/image2731.png"/><Relationship Id="rId181" Type="http://schemas.openxmlformats.org/officeDocument/2006/relationships/image" Target="../media/image2816.png"/><Relationship Id="rId237" Type="http://schemas.openxmlformats.org/officeDocument/2006/relationships/image" Target="../media/image2844.png"/><Relationship Id="rId279" Type="http://schemas.openxmlformats.org/officeDocument/2006/relationships/customXml" Target="../ink/ink2954.xml"/><Relationship Id="rId43" Type="http://schemas.openxmlformats.org/officeDocument/2006/relationships/image" Target="../media/image2750.png"/><Relationship Id="rId139" Type="http://schemas.openxmlformats.org/officeDocument/2006/relationships/image" Target="../media/image2796.png"/><Relationship Id="rId290" Type="http://schemas.openxmlformats.org/officeDocument/2006/relationships/image" Target="../media/image2870.png"/><Relationship Id="rId304" Type="http://schemas.openxmlformats.org/officeDocument/2006/relationships/image" Target="../media/image2877.png"/><Relationship Id="rId346" Type="http://schemas.openxmlformats.org/officeDocument/2006/relationships/image" Target="../media/image2898.png"/><Relationship Id="rId85" Type="http://schemas.openxmlformats.org/officeDocument/2006/relationships/image" Target="../media/image2771.png"/><Relationship Id="rId150" Type="http://schemas.openxmlformats.org/officeDocument/2006/relationships/customXml" Target="../ink/ink2889.xml"/><Relationship Id="rId192" Type="http://schemas.openxmlformats.org/officeDocument/2006/relationships/customXml" Target="../ink/ink2910.xml"/><Relationship Id="rId206" Type="http://schemas.openxmlformats.org/officeDocument/2006/relationships/customXml" Target="../ink/ink2917.xml"/><Relationship Id="rId248" Type="http://schemas.openxmlformats.org/officeDocument/2006/relationships/customXml" Target="../ink/ink2938.xml"/><Relationship Id="rId12" Type="http://schemas.openxmlformats.org/officeDocument/2006/relationships/customXml" Target="../ink/ink2820.xml"/><Relationship Id="rId108" Type="http://schemas.openxmlformats.org/officeDocument/2006/relationships/customXml" Target="../ink/ink2868.xml"/><Relationship Id="rId315" Type="http://schemas.openxmlformats.org/officeDocument/2006/relationships/customXml" Target="../ink/ink2972.xml"/><Relationship Id="rId357" Type="http://schemas.openxmlformats.org/officeDocument/2006/relationships/customXml" Target="../ink/ink2993.xml"/><Relationship Id="rId54" Type="http://schemas.openxmlformats.org/officeDocument/2006/relationships/customXml" Target="../ink/ink2841.xml"/><Relationship Id="rId96" Type="http://schemas.openxmlformats.org/officeDocument/2006/relationships/customXml" Target="../ink/ink2862.xml"/><Relationship Id="rId161" Type="http://schemas.openxmlformats.org/officeDocument/2006/relationships/image" Target="../media/image2807.png"/><Relationship Id="rId217" Type="http://schemas.openxmlformats.org/officeDocument/2006/relationships/image" Target="../media/image2834.png"/><Relationship Id="rId259" Type="http://schemas.openxmlformats.org/officeDocument/2006/relationships/customXml" Target="../ink/ink2944.xml"/><Relationship Id="rId23" Type="http://schemas.openxmlformats.org/officeDocument/2006/relationships/image" Target="../media/image2740.png"/><Relationship Id="rId119" Type="http://schemas.openxmlformats.org/officeDocument/2006/relationships/image" Target="../media/image2787.png"/><Relationship Id="rId270" Type="http://schemas.openxmlformats.org/officeDocument/2006/relationships/image" Target="../media/image2860.png"/><Relationship Id="rId326" Type="http://schemas.openxmlformats.org/officeDocument/2006/relationships/image" Target="../media/image2888.png"/><Relationship Id="rId65" Type="http://schemas.openxmlformats.org/officeDocument/2006/relationships/image" Target="../media/image2761.png"/><Relationship Id="rId130" Type="http://schemas.openxmlformats.org/officeDocument/2006/relationships/customXml" Target="../ink/ink2879.xml"/><Relationship Id="rId368" Type="http://schemas.openxmlformats.org/officeDocument/2006/relationships/image" Target="../media/image2909.png"/><Relationship Id="rId172" Type="http://schemas.openxmlformats.org/officeDocument/2006/relationships/customXml" Target="../ink/ink2900.xml"/><Relationship Id="rId228" Type="http://schemas.openxmlformats.org/officeDocument/2006/relationships/customXml" Target="../ink/ink2928.xml"/><Relationship Id="rId281" Type="http://schemas.openxmlformats.org/officeDocument/2006/relationships/customXml" Target="../ink/ink2955.xml"/><Relationship Id="rId337" Type="http://schemas.openxmlformats.org/officeDocument/2006/relationships/customXml" Target="../ink/ink2983.xml"/><Relationship Id="rId34" Type="http://schemas.openxmlformats.org/officeDocument/2006/relationships/customXml" Target="../ink/ink2831.xml"/><Relationship Id="rId76" Type="http://schemas.openxmlformats.org/officeDocument/2006/relationships/customXml" Target="../ink/ink2852.xml"/><Relationship Id="rId141" Type="http://schemas.openxmlformats.org/officeDocument/2006/relationships/image" Target="../media/image2797.png"/><Relationship Id="rId379" Type="http://schemas.openxmlformats.org/officeDocument/2006/relationships/customXml" Target="../ink/ink3004.xml"/><Relationship Id="rId7" Type="http://schemas.openxmlformats.org/officeDocument/2006/relationships/image" Target="../media/image2732.png"/><Relationship Id="rId183" Type="http://schemas.openxmlformats.org/officeDocument/2006/relationships/image" Target="../media/image2817.png"/><Relationship Id="rId239" Type="http://schemas.openxmlformats.org/officeDocument/2006/relationships/image" Target="../media/image2845.png"/><Relationship Id="rId250" Type="http://schemas.openxmlformats.org/officeDocument/2006/relationships/image" Target="../media/image2850.png"/><Relationship Id="rId292" Type="http://schemas.openxmlformats.org/officeDocument/2006/relationships/image" Target="../media/image2871.png"/><Relationship Id="rId306" Type="http://schemas.openxmlformats.org/officeDocument/2006/relationships/image" Target="../media/image2878.png"/><Relationship Id="rId45" Type="http://schemas.openxmlformats.org/officeDocument/2006/relationships/image" Target="../media/image2751.png"/><Relationship Id="rId87" Type="http://schemas.openxmlformats.org/officeDocument/2006/relationships/image" Target="../media/image2772.png"/><Relationship Id="rId110" Type="http://schemas.openxmlformats.org/officeDocument/2006/relationships/customXml" Target="../ink/ink2869.xml"/><Relationship Id="rId348" Type="http://schemas.openxmlformats.org/officeDocument/2006/relationships/image" Target="../media/image2899.png"/><Relationship Id="rId152" Type="http://schemas.openxmlformats.org/officeDocument/2006/relationships/customXml" Target="../ink/ink2890.xml"/><Relationship Id="rId194" Type="http://schemas.openxmlformats.org/officeDocument/2006/relationships/customXml" Target="../ink/ink2911.xml"/><Relationship Id="rId208" Type="http://schemas.openxmlformats.org/officeDocument/2006/relationships/customXml" Target="../ink/ink2918.xml"/><Relationship Id="rId261" Type="http://schemas.openxmlformats.org/officeDocument/2006/relationships/customXml" Target="../ink/ink2945.xml"/><Relationship Id="rId14" Type="http://schemas.openxmlformats.org/officeDocument/2006/relationships/customXml" Target="../ink/ink2821.xml"/><Relationship Id="rId56" Type="http://schemas.openxmlformats.org/officeDocument/2006/relationships/customXml" Target="../ink/ink2842.xml"/><Relationship Id="rId317" Type="http://schemas.openxmlformats.org/officeDocument/2006/relationships/customXml" Target="../ink/ink2973.xml"/><Relationship Id="rId359" Type="http://schemas.openxmlformats.org/officeDocument/2006/relationships/customXml" Target="../ink/ink2994.xml"/><Relationship Id="rId98" Type="http://schemas.openxmlformats.org/officeDocument/2006/relationships/customXml" Target="../ink/ink2863.xml"/><Relationship Id="rId121" Type="http://schemas.openxmlformats.org/officeDocument/2006/relationships/image" Target="../media/image2788.png"/><Relationship Id="rId163" Type="http://schemas.openxmlformats.org/officeDocument/2006/relationships/image" Target="../media/image2645.png"/><Relationship Id="rId219" Type="http://schemas.openxmlformats.org/officeDocument/2006/relationships/image" Target="../media/image2835.png"/><Relationship Id="rId370" Type="http://schemas.openxmlformats.org/officeDocument/2006/relationships/image" Target="../media/image2910.png"/><Relationship Id="rId230" Type="http://schemas.openxmlformats.org/officeDocument/2006/relationships/customXml" Target="../ink/ink2929.xml"/><Relationship Id="rId25" Type="http://schemas.openxmlformats.org/officeDocument/2006/relationships/image" Target="../media/image2741.png"/><Relationship Id="rId67" Type="http://schemas.openxmlformats.org/officeDocument/2006/relationships/image" Target="../media/image2762.png"/><Relationship Id="rId272" Type="http://schemas.openxmlformats.org/officeDocument/2006/relationships/image" Target="../media/image2861.png"/><Relationship Id="rId328" Type="http://schemas.openxmlformats.org/officeDocument/2006/relationships/image" Target="../media/image2889.png"/><Relationship Id="rId132" Type="http://schemas.openxmlformats.org/officeDocument/2006/relationships/customXml" Target="../ink/ink2880.xml"/><Relationship Id="rId174" Type="http://schemas.openxmlformats.org/officeDocument/2006/relationships/customXml" Target="../ink/ink2901.xml"/><Relationship Id="rId381" Type="http://schemas.openxmlformats.org/officeDocument/2006/relationships/image" Target="../media/image2915.png"/><Relationship Id="rId241" Type="http://schemas.openxmlformats.org/officeDocument/2006/relationships/image" Target="../media/image2846.png"/><Relationship Id="rId36" Type="http://schemas.openxmlformats.org/officeDocument/2006/relationships/customXml" Target="../ink/ink2832.xml"/><Relationship Id="rId283" Type="http://schemas.openxmlformats.org/officeDocument/2006/relationships/customXml" Target="../ink/ink2956.xml"/><Relationship Id="rId339" Type="http://schemas.openxmlformats.org/officeDocument/2006/relationships/customXml" Target="../ink/ink2984.xml"/><Relationship Id="rId78" Type="http://schemas.openxmlformats.org/officeDocument/2006/relationships/customXml" Target="../ink/ink2853.xml"/><Relationship Id="rId101" Type="http://schemas.openxmlformats.org/officeDocument/2006/relationships/image" Target="../media/image2779.png"/><Relationship Id="rId143" Type="http://schemas.openxmlformats.org/officeDocument/2006/relationships/image" Target="../media/image2798.png"/><Relationship Id="rId185" Type="http://schemas.openxmlformats.org/officeDocument/2006/relationships/image" Target="../media/image2818.png"/><Relationship Id="rId350" Type="http://schemas.openxmlformats.org/officeDocument/2006/relationships/image" Target="../media/image2900.png"/><Relationship Id="rId9" Type="http://schemas.openxmlformats.org/officeDocument/2006/relationships/image" Target="../media/image2733.png"/><Relationship Id="rId210" Type="http://schemas.openxmlformats.org/officeDocument/2006/relationships/customXml" Target="../ink/ink2919.xml"/><Relationship Id="rId252" Type="http://schemas.openxmlformats.org/officeDocument/2006/relationships/image" Target="../media/image2851.png"/><Relationship Id="rId294" Type="http://schemas.openxmlformats.org/officeDocument/2006/relationships/image" Target="../media/image2872.png"/><Relationship Id="rId308" Type="http://schemas.openxmlformats.org/officeDocument/2006/relationships/image" Target="../media/image2879.png"/><Relationship Id="rId47" Type="http://schemas.openxmlformats.org/officeDocument/2006/relationships/image" Target="../media/image2752.png"/><Relationship Id="rId68" Type="http://schemas.openxmlformats.org/officeDocument/2006/relationships/customXml" Target="../ink/ink2848.xml"/><Relationship Id="rId89" Type="http://schemas.openxmlformats.org/officeDocument/2006/relationships/image" Target="../media/image2773.png"/><Relationship Id="rId112" Type="http://schemas.openxmlformats.org/officeDocument/2006/relationships/customXml" Target="../ink/ink2870.xml"/><Relationship Id="rId133" Type="http://schemas.openxmlformats.org/officeDocument/2006/relationships/image" Target="../media/image2794.png"/><Relationship Id="rId154" Type="http://schemas.openxmlformats.org/officeDocument/2006/relationships/customXml" Target="../ink/ink2891.xml"/><Relationship Id="rId175" Type="http://schemas.openxmlformats.org/officeDocument/2006/relationships/image" Target="../media/image2813.png"/><Relationship Id="rId340" Type="http://schemas.openxmlformats.org/officeDocument/2006/relationships/image" Target="../media/image2895.png"/><Relationship Id="rId361" Type="http://schemas.openxmlformats.org/officeDocument/2006/relationships/customXml" Target="../ink/ink2995.xml"/><Relationship Id="rId196" Type="http://schemas.openxmlformats.org/officeDocument/2006/relationships/customXml" Target="../ink/ink2912.xml"/><Relationship Id="rId200" Type="http://schemas.openxmlformats.org/officeDocument/2006/relationships/customXml" Target="../ink/ink2914.xml"/><Relationship Id="rId382" Type="http://schemas.openxmlformats.org/officeDocument/2006/relationships/customXml" Target="../ink/ink3006.xml"/><Relationship Id="rId16" Type="http://schemas.openxmlformats.org/officeDocument/2006/relationships/customXml" Target="../ink/ink2822.xml"/><Relationship Id="rId221" Type="http://schemas.openxmlformats.org/officeDocument/2006/relationships/image" Target="../media/image2836.png"/><Relationship Id="rId242" Type="http://schemas.openxmlformats.org/officeDocument/2006/relationships/customXml" Target="../ink/ink2935.xml"/><Relationship Id="rId263" Type="http://schemas.openxmlformats.org/officeDocument/2006/relationships/customXml" Target="../ink/ink2946.xml"/><Relationship Id="rId284" Type="http://schemas.openxmlformats.org/officeDocument/2006/relationships/image" Target="../media/image2867.png"/><Relationship Id="rId319" Type="http://schemas.openxmlformats.org/officeDocument/2006/relationships/customXml" Target="../ink/ink2974.xml"/><Relationship Id="rId37" Type="http://schemas.openxmlformats.org/officeDocument/2006/relationships/image" Target="../media/image2747.png"/><Relationship Id="rId58" Type="http://schemas.openxmlformats.org/officeDocument/2006/relationships/customXml" Target="../ink/ink2843.xml"/><Relationship Id="rId79" Type="http://schemas.openxmlformats.org/officeDocument/2006/relationships/image" Target="../media/image2768.png"/><Relationship Id="rId102" Type="http://schemas.openxmlformats.org/officeDocument/2006/relationships/customXml" Target="../ink/ink2865.xml"/><Relationship Id="rId123" Type="http://schemas.openxmlformats.org/officeDocument/2006/relationships/image" Target="../media/image2789.png"/><Relationship Id="rId144" Type="http://schemas.openxmlformats.org/officeDocument/2006/relationships/customXml" Target="../ink/ink2886.xml"/><Relationship Id="rId330" Type="http://schemas.openxmlformats.org/officeDocument/2006/relationships/image" Target="../media/image2890.png"/><Relationship Id="rId90" Type="http://schemas.openxmlformats.org/officeDocument/2006/relationships/customXml" Target="../ink/ink2859.xml"/><Relationship Id="rId165" Type="http://schemas.openxmlformats.org/officeDocument/2006/relationships/image" Target="../media/image2808.png"/><Relationship Id="rId186" Type="http://schemas.openxmlformats.org/officeDocument/2006/relationships/customXml" Target="../ink/ink2907.xml"/><Relationship Id="rId351" Type="http://schemas.openxmlformats.org/officeDocument/2006/relationships/customXml" Target="../ink/ink2990.xml"/><Relationship Id="rId372" Type="http://schemas.openxmlformats.org/officeDocument/2006/relationships/image" Target="../media/image2911.png"/><Relationship Id="rId211" Type="http://schemas.openxmlformats.org/officeDocument/2006/relationships/image" Target="../media/image2831.png"/><Relationship Id="rId232" Type="http://schemas.openxmlformats.org/officeDocument/2006/relationships/customXml" Target="../ink/ink2930.xml"/><Relationship Id="rId253" Type="http://schemas.openxmlformats.org/officeDocument/2006/relationships/customXml" Target="../ink/ink2941.xml"/><Relationship Id="rId274" Type="http://schemas.openxmlformats.org/officeDocument/2006/relationships/image" Target="../media/image2862.png"/><Relationship Id="rId295" Type="http://schemas.openxmlformats.org/officeDocument/2006/relationships/customXml" Target="../ink/ink2962.xml"/><Relationship Id="rId309" Type="http://schemas.openxmlformats.org/officeDocument/2006/relationships/customXml" Target="../ink/ink2969.xml"/><Relationship Id="rId27" Type="http://schemas.openxmlformats.org/officeDocument/2006/relationships/image" Target="../media/image2742.png"/><Relationship Id="rId48" Type="http://schemas.openxmlformats.org/officeDocument/2006/relationships/customXml" Target="../ink/ink2838.xml"/><Relationship Id="rId69" Type="http://schemas.openxmlformats.org/officeDocument/2006/relationships/image" Target="../media/image2763.png"/><Relationship Id="rId113" Type="http://schemas.openxmlformats.org/officeDocument/2006/relationships/image" Target="../media/image2785.png"/><Relationship Id="rId134" Type="http://schemas.openxmlformats.org/officeDocument/2006/relationships/customXml" Target="../ink/ink2881.xml"/><Relationship Id="rId320" Type="http://schemas.openxmlformats.org/officeDocument/2006/relationships/image" Target="../media/image2885.png"/><Relationship Id="rId80" Type="http://schemas.openxmlformats.org/officeDocument/2006/relationships/customXml" Target="../ink/ink2854.xml"/><Relationship Id="rId155" Type="http://schemas.openxmlformats.org/officeDocument/2006/relationships/image" Target="../media/image2804.png"/><Relationship Id="rId176" Type="http://schemas.openxmlformats.org/officeDocument/2006/relationships/customXml" Target="../ink/ink2902.xml"/><Relationship Id="rId197" Type="http://schemas.openxmlformats.org/officeDocument/2006/relationships/image" Target="../media/image2824.png"/><Relationship Id="rId341" Type="http://schemas.openxmlformats.org/officeDocument/2006/relationships/customXml" Target="../ink/ink2985.xml"/><Relationship Id="rId362" Type="http://schemas.openxmlformats.org/officeDocument/2006/relationships/image" Target="../media/image2906.png"/><Relationship Id="rId383" Type="http://schemas.openxmlformats.org/officeDocument/2006/relationships/image" Target="../media/image2916.png"/><Relationship Id="rId201" Type="http://schemas.openxmlformats.org/officeDocument/2006/relationships/image" Target="../media/image2826.png"/><Relationship Id="rId222" Type="http://schemas.openxmlformats.org/officeDocument/2006/relationships/customXml" Target="../ink/ink2925.xml"/><Relationship Id="rId243" Type="http://schemas.openxmlformats.org/officeDocument/2006/relationships/image" Target="../media/image2847.png"/><Relationship Id="rId264" Type="http://schemas.openxmlformats.org/officeDocument/2006/relationships/image" Target="../media/image2857.png"/><Relationship Id="rId285" Type="http://schemas.openxmlformats.org/officeDocument/2006/relationships/customXml" Target="../ink/ink2957.xml"/><Relationship Id="rId17" Type="http://schemas.openxmlformats.org/officeDocument/2006/relationships/image" Target="../media/image2737.png"/><Relationship Id="rId38" Type="http://schemas.openxmlformats.org/officeDocument/2006/relationships/customXml" Target="../ink/ink2833.xml"/><Relationship Id="rId59" Type="http://schemas.openxmlformats.org/officeDocument/2006/relationships/image" Target="../media/image2758.png"/><Relationship Id="rId103" Type="http://schemas.openxmlformats.org/officeDocument/2006/relationships/image" Target="../media/image2780.png"/><Relationship Id="rId124" Type="http://schemas.openxmlformats.org/officeDocument/2006/relationships/customXml" Target="../ink/ink2876.xml"/><Relationship Id="rId310" Type="http://schemas.openxmlformats.org/officeDocument/2006/relationships/image" Target="../media/image2880.png"/><Relationship Id="rId70" Type="http://schemas.openxmlformats.org/officeDocument/2006/relationships/customXml" Target="../ink/ink2849.xml"/><Relationship Id="rId91" Type="http://schemas.openxmlformats.org/officeDocument/2006/relationships/image" Target="../media/image2774.png"/><Relationship Id="rId145" Type="http://schemas.openxmlformats.org/officeDocument/2006/relationships/image" Target="../media/image2799.png"/><Relationship Id="rId166" Type="http://schemas.openxmlformats.org/officeDocument/2006/relationships/customXml" Target="../ink/ink2897.xml"/><Relationship Id="rId187" Type="http://schemas.openxmlformats.org/officeDocument/2006/relationships/image" Target="../media/image2819.png"/><Relationship Id="rId331" Type="http://schemas.openxmlformats.org/officeDocument/2006/relationships/customXml" Target="../ink/ink2980.xml"/><Relationship Id="rId352" Type="http://schemas.openxmlformats.org/officeDocument/2006/relationships/image" Target="../media/image2901.png"/><Relationship Id="rId373" Type="http://schemas.openxmlformats.org/officeDocument/2006/relationships/customXml" Target="../ink/ink300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20.xml"/><Relationship Id="rId233" Type="http://schemas.openxmlformats.org/officeDocument/2006/relationships/image" Target="../media/image2842.png"/><Relationship Id="rId254" Type="http://schemas.openxmlformats.org/officeDocument/2006/relationships/image" Target="../media/image2852.png"/><Relationship Id="rId28" Type="http://schemas.openxmlformats.org/officeDocument/2006/relationships/customXml" Target="../ink/ink2828.xml"/><Relationship Id="rId49" Type="http://schemas.openxmlformats.org/officeDocument/2006/relationships/image" Target="../media/image2753.png"/><Relationship Id="rId114" Type="http://schemas.openxmlformats.org/officeDocument/2006/relationships/customXml" Target="../ink/ink2871.xml"/><Relationship Id="rId275" Type="http://schemas.openxmlformats.org/officeDocument/2006/relationships/customXml" Target="../ink/ink2952.xml"/><Relationship Id="rId296" Type="http://schemas.openxmlformats.org/officeDocument/2006/relationships/image" Target="../media/image2873.png"/><Relationship Id="rId300" Type="http://schemas.openxmlformats.org/officeDocument/2006/relationships/image" Target="../media/image2875.png"/><Relationship Id="rId60" Type="http://schemas.openxmlformats.org/officeDocument/2006/relationships/customXml" Target="../ink/ink2844.xml"/><Relationship Id="rId81" Type="http://schemas.openxmlformats.org/officeDocument/2006/relationships/image" Target="../media/image2769.png"/><Relationship Id="rId135" Type="http://schemas.openxmlformats.org/officeDocument/2006/relationships/image" Target="../media/image2795.png"/><Relationship Id="rId156" Type="http://schemas.openxmlformats.org/officeDocument/2006/relationships/customXml" Target="../ink/ink2892.xml"/><Relationship Id="rId177" Type="http://schemas.openxmlformats.org/officeDocument/2006/relationships/image" Target="../media/image2814.png"/><Relationship Id="rId198" Type="http://schemas.openxmlformats.org/officeDocument/2006/relationships/customXml" Target="../ink/ink2913.xml"/><Relationship Id="rId321" Type="http://schemas.openxmlformats.org/officeDocument/2006/relationships/customXml" Target="../ink/ink2975.xml"/><Relationship Id="rId342" Type="http://schemas.openxmlformats.org/officeDocument/2006/relationships/image" Target="../media/image2896.png"/><Relationship Id="rId363" Type="http://schemas.openxmlformats.org/officeDocument/2006/relationships/customXml" Target="../ink/ink2996.xml"/><Relationship Id="rId384" Type="http://schemas.openxmlformats.org/officeDocument/2006/relationships/customXml" Target="../ink/ink3007.xml"/><Relationship Id="rId202" Type="http://schemas.openxmlformats.org/officeDocument/2006/relationships/customXml" Target="../ink/ink2915.xml"/><Relationship Id="rId223" Type="http://schemas.openxmlformats.org/officeDocument/2006/relationships/image" Target="../media/image2837.png"/><Relationship Id="rId244" Type="http://schemas.openxmlformats.org/officeDocument/2006/relationships/customXml" Target="../ink/ink2936.xml"/><Relationship Id="rId18" Type="http://schemas.openxmlformats.org/officeDocument/2006/relationships/customXml" Target="../ink/ink2823.xml"/><Relationship Id="rId39" Type="http://schemas.openxmlformats.org/officeDocument/2006/relationships/image" Target="../media/image2748.png"/><Relationship Id="rId265" Type="http://schemas.openxmlformats.org/officeDocument/2006/relationships/customXml" Target="../ink/ink2947.xml"/><Relationship Id="rId286" Type="http://schemas.openxmlformats.org/officeDocument/2006/relationships/image" Target="../media/image2868.png"/><Relationship Id="rId50" Type="http://schemas.openxmlformats.org/officeDocument/2006/relationships/customXml" Target="../ink/ink2839.xml"/><Relationship Id="rId104" Type="http://schemas.openxmlformats.org/officeDocument/2006/relationships/customXml" Target="../ink/ink2866.xml"/><Relationship Id="rId125" Type="http://schemas.openxmlformats.org/officeDocument/2006/relationships/image" Target="../media/image2790.png"/><Relationship Id="rId146" Type="http://schemas.openxmlformats.org/officeDocument/2006/relationships/customXml" Target="../ink/ink2887.xml"/><Relationship Id="rId167" Type="http://schemas.openxmlformats.org/officeDocument/2006/relationships/image" Target="../media/image2809.png"/><Relationship Id="rId188" Type="http://schemas.openxmlformats.org/officeDocument/2006/relationships/customXml" Target="../ink/ink2908.xml"/><Relationship Id="rId311" Type="http://schemas.openxmlformats.org/officeDocument/2006/relationships/customXml" Target="../ink/ink2970.xml"/><Relationship Id="rId332" Type="http://schemas.openxmlformats.org/officeDocument/2006/relationships/image" Target="../media/image2891.png"/><Relationship Id="rId353" Type="http://schemas.openxmlformats.org/officeDocument/2006/relationships/customXml" Target="../ink/ink2991.xml"/><Relationship Id="rId374" Type="http://schemas.openxmlformats.org/officeDocument/2006/relationships/image" Target="../media/image2912.png"/><Relationship Id="rId71" Type="http://schemas.openxmlformats.org/officeDocument/2006/relationships/image" Target="../media/image2764.png"/><Relationship Id="rId92" Type="http://schemas.openxmlformats.org/officeDocument/2006/relationships/customXml" Target="../ink/ink2860.xml"/><Relationship Id="rId213" Type="http://schemas.openxmlformats.org/officeDocument/2006/relationships/image" Target="../media/image2832.png"/><Relationship Id="rId234" Type="http://schemas.openxmlformats.org/officeDocument/2006/relationships/customXml" Target="../ink/ink2931.xml"/><Relationship Id="rId2" Type="http://schemas.openxmlformats.org/officeDocument/2006/relationships/customXml" Target="../ink/ink2815.xml"/><Relationship Id="rId29" Type="http://schemas.openxmlformats.org/officeDocument/2006/relationships/image" Target="../media/image2743.png"/><Relationship Id="rId255" Type="http://schemas.openxmlformats.org/officeDocument/2006/relationships/customXml" Target="../ink/ink2942.xml"/><Relationship Id="rId276" Type="http://schemas.openxmlformats.org/officeDocument/2006/relationships/image" Target="../media/image2863.png"/><Relationship Id="rId297" Type="http://schemas.openxmlformats.org/officeDocument/2006/relationships/customXml" Target="../ink/ink2963.xml"/><Relationship Id="rId40" Type="http://schemas.openxmlformats.org/officeDocument/2006/relationships/customXml" Target="../ink/ink2834.xml"/><Relationship Id="rId115" Type="http://schemas.openxmlformats.org/officeDocument/2006/relationships/image" Target="../media/image18.png"/><Relationship Id="rId136" Type="http://schemas.openxmlformats.org/officeDocument/2006/relationships/customXml" Target="../ink/ink2882.xml"/><Relationship Id="rId157" Type="http://schemas.openxmlformats.org/officeDocument/2006/relationships/image" Target="../media/image2805.png"/><Relationship Id="rId178" Type="http://schemas.openxmlformats.org/officeDocument/2006/relationships/customXml" Target="../ink/ink2903.xml"/><Relationship Id="rId301" Type="http://schemas.openxmlformats.org/officeDocument/2006/relationships/customXml" Target="../ink/ink2965.xml"/><Relationship Id="rId322" Type="http://schemas.openxmlformats.org/officeDocument/2006/relationships/image" Target="../media/image2886.png"/><Relationship Id="rId343" Type="http://schemas.openxmlformats.org/officeDocument/2006/relationships/customXml" Target="../ink/ink2986.xml"/><Relationship Id="rId364" Type="http://schemas.openxmlformats.org/officeDocument/2006/relationships/image" Target="../media/image2907.png"/><Relationship Id="rId61" Type="http://schemas.openxmlformats.org/officeDocument/2006/relationships/image" Target="../media/image2759.png"/><Relationship Id="rId82" Type="http://schemas.openxmlformats.org/officeDocument/2006/relationships/customXml" Target="../ink/ink2855.xml"/><Relationship Id="rId199" Type="http://schemas.openxmlformats.org/officeDocument/2006/relationships/image" Target="../media/image2825.png"/><Relationship Id="rId203" Type="http://schemas.openxmlformats.org/officeDocument/2006/relationships/image" Target="../media/image2827.png"/><Relationship Id="rId385" Type="http://schemas.openxmlformats.org/officeDocument/2006/relationships/image" Target="../media/image2917.png"/><Relationship Id="rId19" Type="http://schemas.openxmlformats.org/officeDocument/2006/relationships/image" Target="../media/image2738.png"/><Relationship Id="rId224" Type="http://schemas.openxmlformats.org/officeDocument/2006/relationships/customXml" Target="../ink/ink2926.xml"/><Relationship Id="rId245" Type="http://schemas.openxmlformats.org/officeDocument/2006/relationships/image" Target="../media/image2848.png"/><Relationship Id="rId266" Type="http://schemas.openxmlformats.org/officeDocument/2006/relationships/image" Target="../media/image2858.png"/><Relationship Id="rId287" Type="http://schemas.openxmlformats.org/officeDocument/2006/relationships/customXml" Target="../ink/ink2958.xml"/><Relationship Id="rId30" Type="http://schemas.openxmlformats.org/officeDocument/2006/relationships/customXml" Target="../ink/ink2829.xml"/><Relationship Id="rId105" Type="http://schemas.openxmlformats.org/officeDocument/2006/relationships/image" Target="../media/image2781.png"/><Relationship Id="rId126" Type="http://schemas.openxmlformats.org/officeDocument/2006/relationships/customXml" Target="../ink/ink2877.xml"/><Relationship Id="rId147" Type="http://schemas.openxmlformats.org/officeDocument/2006/relationships/image" Target="../media/image2800.png"/><Relationship Id="rId168" Type="http://schemas.openxmlformats.org/officeDocument/2006/relationships/customXml" Target="../ink/ink2898.xml"/><Relationship Id="rId312" Type="http://schemas.openxmlformats.org/officeDocument/2006/relationships/image" Target="../media/image2881.png"/><Relationship Id="rId333" Type="http://schemas.openxmlformats.org/officeDocument/2006/relationships/customXml" Target="../ink/ink2981.xml"/><Relationship Id="rId354" Type="http://schemas.openxmlformats.org/officeDocument/2006/relationships/image" Target="../media/image2902.png"/><Relationship Id="rId51" Type="http://schemas.openxmlformats.org/officeDocument/2006/relationships/image" Target="../media/image2754.png"/><Relationship Id="rId72" Type="http://schemas.openxmlformats.org/officeDocument/2006/relationships/customXml" Target="../ink/ink2850.xml"/><Relationship Id="rId93" Type="http://schemas.openxmlformats.org/officeDocument/2006/relationships/image" Target="../media/image2775.png"/><Relationship Id="rId189" Type="http://schemas.openxmlformats.org/officeDocument/2006/relationships/image" Target="../media/image2820.png"/><Relationship Id="rId375" Type="http://schemas.openxmlformats.org/officeDocument/2006/relationships/customXml" Target="../ink/ink3002.xml"/><Relationship Id="rId3" Type="http://schemas.openxmlformats.org/officeDocument/2006/relationships/image" Target="../media/image2730.png"/><Relationship Id="rId214" Type="http://schemas.openxmlformats.org/officeDocument/2006/relationships/customXml" Target="../ink/ink2921.xml"/><Relationship Id="rId235" Type="http://schemas.openxmlformats.org/officeDocument/2006/relationships/image" Target="../media/image2843.png"/><Relationship Id="rId256" Type="http://schemas.openxmlformats.org/officeDocument/2006/relationships/image" Target="../media/image2853.png"/><Relationship Id="rId277" Type="http://schemas.openxmlformats.org/officeDocument/2006/relationships/customXml" Target="../ink/ink2953.xml"/><Relationship Id="rId298" Type="http://schemas.openxmlformats.org/officeDocument/2006/relationships/image" Target="../media/image2874.png"/><Relationship Id="rId116" Type="http://schemas.openxmlformats.org/officeDocument/2006/relationships/customXml" Target="../ink/ink2872.xml"/><Relationship Id="rId137" Type="http://schemas.openxmlformats.org/officeDocument/2006/relationships/image" Target="../media/image368.png"/><Relationship Id="rId158" Type="http://schemas.openxmlformats.org/officeDocument/2006/relationships/customXml" Target="../ink/ink2893.xml"/><Relationship Id="rId302" Type="http://schemas.openxmlformats.org/officeDocument/2006/relationships/image" Target="../media/image2876.png"/><Relationship Id="rId323" Type="http://schemas.openxmlformats.org/officeDocument/2006/relationships/customXml" Target="../ink/ink2976.xml"/><Relationship Id="rId344" Type="http://schemas.openxmlformats.org/officeDocument/2006/relationships/image" Target="../media/image2897.png"/><Relationship Id="rId20" Type="http://schemas.openxmlformats.org/officeDocument/2006/relationships/customXml" Target="../ink/ink2824.xml"/><Relationship Id="rId41" Type="http://schemas.openxmlformats.org/officeDocument/2006/relationships/image" Target="../media/image2749.png"/><Relationship Id="rId62" Type="http://schemas.openxmlformats.org/officeDocument/2006/relationships/customXml" Target="../ink/ink2845.xml"/><Relationship Id="rId83" Type="http://schemas.openxmlformats.org/officeDocument/2006/relationships/image" Target="../media/image2770.png"/><Relationship Id="rId179" Type="http://schemas.openxmlformats.org/officeDocument/2006/relationships/image" Target="../media/image2815.png"/><Relationship Id="rId365" Type="http://schemas.openxmlformats.org/officeDocument/2006/relationships/customXml" Target="../ink/ink2997.xml"/><Relationship Id="rId386" Type="http://schemas.openxmlformats.org/officeDocument/2006/relationships/customXml" Target="../ink/ink3008.xml"/><Relationship Id="rId190" Type="http://schemas.openxmlformats.org/officeDocument/2006/relationships/customXml" Target="../ink/ink2909.xml"/><Relationship Id="rId204" Type="http://schemas.openxmlformats.org/officeDocument/2006/relationships/customXml" Target="../ink/ink2916.xml"/><Relationship Id="rId225" Type="http://schemas.openxmlformats.org/officeDocument/2006/relationships/image" Target="../media/image2838.png"/><Relationship Id="rId246" Type="http://schemas.openxmlformats.org/officeDocument/2006/relationships/customXml" Target="../ink/ink2937.xml"/><Relationship Id="rId267" Type="http://schemas.openxmlformats.org/officeDocument/2006/relationships/customXml" Target="../ink/ink2948.xml"/><Relationship Id="rId288" Type="http://schemas.openxmlformats.org/officeDocument/2006/relationships/image" Target="../media/image2869.png"/><Relationship Id="rId106" Type="http://schemas.openxmlformats.org/officeDocument/2006/relationships/customXml" Target="../ink/ink2867.xml"/><Relationship Id="rId127" Type="http://schemas.openxmlformats.org/officeDocument/2006/relationships/image" Target="../media/image2791.png"/><Relationship Id="rId313" Type="http://schemas.openxmlformats.org/officeDocument/2006/relationships/customXml" Target="../ink/ink2971.xml"/><Relationship Id="rId10" Type="http://schemas.openxmlformats.org/officeDocument/2006/relationships/customXml" Target="../ink/ink2819.xml"/><Relationship Id="rId31" Type="http://schemas.openxmlformats.org/officeDocument/2006/relationships/image" Target="../media/image2744.png"/><Relationship Id="rId52" Type="http://schemas.openxmlformats.org/officeDocument/2006/relationships/customXml" Target="../ink/ink2840.xml"/><Relationship Id="rId73" Type="http://schemas.openxmlformats.org/officeDocument/2006/relationships/image" Target="../media/image2765.png"/><Relationship Id="rId94" Type="http://schemas.openxmlformats.org/officeDocument/2006/relationships/customXml" Target="../ink/ink2861.xml"/><Relationship Id="rId148" Type="http://schemas.openxmlformats.org/officeDocument/2006/relationships/customXml" Target="../ink/ink2888.xml"/><Relationship Id="rId169" Type="http://schemas.openxmlformats.org/officeDocument/2006/relationships/image" Target="../media/image2810.png"/><Relationship Id="rId334" Type="http://schemas.openxmlformats.org/officeDocument/2006/relationships/image" Target="../media/image2892.png"/><Relationship Id="rId355" Type="http://schemas.openxmlformats.org/officeDocument/2006/relationships/customXml" Target="../ink/ink2992.xml"/><Relationship Id="rId376" Type="http://schemas.openxmlformats.org/officeDocument/2006/relationships/image" Target="../media/image2913.png"/><Relationship Id="rId4" Type="http://schemas.openxmlformats.org/officeDocument/2006/relationships/customXml" Target="../ink/ink2816.xml"/><Relationship Id="rId180" Type="http://schemas.openxmlformats.org/officeDocument/2006/relationships/customXml" Target="../ink/ink2904.xml"/><Relationship Id="rId215" Type="http://schemas.openxmlformats.org/officeDocument/2006/relationships/image" Target="../media/image2833.png"/><Relationship Id="rId236" Type="http://schemas.openxmlformats.org/officeDocument/2006/relationships/customXml" Target="../ink/ink2932.xml"/><Relationship Id="rId257" Type="http://schemas.openxmlformats.org/officeDocument/2006/relationships/customXml" Target="../ink/ink2943.xml"/><Relationship Id="rId278" Type="http://schemas.openxmlformats.org/officeDocument/2006/relationships/image" Target="../media/image2864.png"/><Relationship Id="rId303" Type="http://schemas.openxmlformats.org/officeDocument/2006/relationships/customXml" Target="../ink/ink2966.xml"/><Relationship Id="rId42" Type="http://schemas.openxmlformats.org/officeDocument/2006/relationships/customXml" Target="../ink/ink2835.xml"/><Relationship Id="rId84" Type="http://schemas.openxmlformats.org/officeDocument/2006/relationships/customXml" Target="../ink/ink2856.xml"/><Relationship Id="rId138" Type="http://schemas.openxmlformats.org/officeDocument/2006/relationships/customXml" Target="../ink/ink2883.xml"/><Relationship Id="rId345" Type="http://schemas.openxmlformats.org/officeDocument/2006/relationships/customXml" Target="../ink/ink2987.xml"/><Relationship Id="rId191" Type="http://schemas.openxmlformats.org/officeDocument/2006/relationships/image" Target="../media/image2821.png"/><Relationship Id="rId205" Type="http://schemas.openxmlformats.org/officeDocument/2006/relationships/image" Target="../media/image2828.png"/><Relationship Id="rId247" Type="http://schemas.openxmlformats.org/officeDocument/2006/relationships/image" Target="../media/image2849.png"/><Relationship Id="rId107" Type="http://schemas.openxmlformats.org/officeDocument/2006/relationships/image" Target="../media/image2782.png"/><Relationship Id="rId289" Type="http://schemas.openxmlformats.org/officeDocument/2006/relationships/customXml" Target="../ink/ink2959.xml"/><Relationship Id="rId11" Type="http://schemas.openxmlformats.org/officeDocument/2006/relationships/image" Target="../media/image2734.png"/><Relationship Id="rId53" Type="http://schemas.openxmlformats.org/officeDocument/2006/relationships/image" Target="../media/image2755.png"/><Relationship Id="rId149" Type="http://schemas.openxmlformats.org/officeDocument/2006/relationships/image" Target="../media/image2801.png"/><Relationship Id="rId314" Type="http://schemas.openxmlformats.org/officeDocument/2006/relationships/image" Target="../media/image2882.png"/><Relationship Id="rId356" Type="http://schemas.openxmlformats.org/officeDocument/2006/relationships/image" Target="../media/image2903.png"/><Relationship Id="rId95" Type="http://schemas.openxmlformats.org/officeDocument/2006/relationships/image" Target="../media/image2776.png"/><Relationship Id="rId160" Type="http://schemas.openxmlformats.org/officeDocument/2006/relationships/customXml" Target="../ink/ink2894.xml"/><Relationship Id="rId216" Type="http://schemas.openxmlformats.org/officeDocument/2006/relationships/customXml" Target="../ink/ink2922.xml"/><Relationship Id="rId258" Type="http://schemas.openxmlformats.org/officeDocument/2006/relationships/image" Target="../media/image2854.png"/><Relationship Id="rId22" Type="http://schemas.openxmlformats.org/officeDocument/2006/relationships/customXml" Target="../ink/ink2825.xml"/><Relationship Id="rId64" Type="http://schemas.openxmlformats.org/officeDocument/2006/relationships/customXml" Target="../ink/ink2846.xml"/><Relationship Id="rId118" Type="http://schemas.openxmlformats.org/officeDocument/2006/relationships/customXml" Target="../ink/ink2873.xml"/><Relationship Id="rId325" Type="http://schemas.openxmlformats.org/officeDocument/2006/relationships/customXml" Target="../ink/ink2977.xml"/><Relationship Id="rId367" Type="http://schemas.openxmlformats.org/officeDocument/2006/relationships/customXml" Target="../ink/ink2998.xml"/><Relationship Id="rId171" Type="http://schemas.openxmlformats.org/officeDocument/2006/relationships/image" Target="../media/image2811.png"/><Relationship Id="rId227" Type="http://schemas.openxmlformats.org/officeDocument/2006/relationships/image" Target="../media/image2839.png"/><Relationship Id="rId269" Type="http://schemas.openxmlformats.org/officeDocument/2006/relationships/customXml" Target="../ink/ink2949.xml"/><Relationship Id="rId33" Type="http://schemas.openxmlformats.org/officeDocument/2006/relationships/image" Target="../media/image2745.png"/><Relationship Id="rId129" Type="http://schemas.openxmlformats.org/officeDocument/2006/relationships/image" Target="../media/image2792.png"/><Relationship Id="rId280" Type="http://schemas.openxmlformats.org/officeDocument/2006/relationships/image" Target="../media/image2865.png"/><Relationship Id="rId336" Type="http://schemas.openxmlformats.org/officeDocument/2006/relationships/image" Target="../media/image2893.png"/><Relationship Id="rId75" Type="http://schemas.openxmlformats.org/officeDocument/2006/relationships/image" Target="../media/image2766.png"/><Relationship Id="rId140" Type="http://schemas.openxmlformats.org/officeDocument/2006/relationships/customXml" Target="../ink/ink2884.xml"/><Relationship Id="rId182" Type="http://schemas.openxmlformats.org/officeDocument/2006/relationships/customXml" Target="../ink/ink2905.xml"/><Relationship Id="rId378" Type="http://schemas.openxmlformats.org/officeDocument/2006/relationships/image" Target="../media/image2914.png"/><Relationship Id="rId6" Type="http://schemas.openxmlformats.org/officeDocument/2006/relationships/customXml" Target="../ink/ink2817.xml"/><Relationship Id="rId238" Type="http://schemas.openxmlformats.org/officeDocument/2006/relationships/customXml" Target="../ink/ink2933.xml"/><Relationship Id="rId291" Type="http://schemas.openxmlformats.org/officeDocument/2006/relationships/customXml" Target="../ink/ink2960.xml"/><Relationship Id="rId305" Type="http://schemas.openxmlformats.org/officeDocument/2006/relationships/customXml" Target="../ink/ink2967.xml"/><Relationship Id="rId347" Type="http://schemas.openxmlformats.org/officeDocument/2006/relationships/customXml" Target="../ink/ink2988.xml"/><Relationship Id="rId44" Type="http://schemas.openxmlformats.org/officeDocument/2006/relationships/customXml" Target="../ink/ink2836.xml"/><Relationship Id="rId86" Type="http://schemas.openxmlformats.org/officeDocument/2006/relationships/customXml" Target="../ink/ink2857.xml"/><Relationship Id="rId151" Type="http://schemas.openxmlformats.org/officeDocument/2006/relationships/image" Target="../media/image2802.png"/><Relationship Id="rId193" Type="http://schemas.openxmlformats.org/officeDocument/2006/relationships/image" Target="../media/image2822.png"/><Relationship Id="rId207" Type="http://schemas.openxmlformats.org/officeDocument/2006/relationships/image" Target="../media/image2829.png"/><Relationship Id="rId249" Type="http://schemas.openxmlformats.org/officeDocument/2006/relationships/customXml" Target="../ink/ink2939.xml"/><Relationship Id="rId13" Type="http://schemas.openxmlformats.org/officeDocument/2006/relationships/image" Target="../media/image2735.png"/><Relationship Id="rId109" Type="http://schemas.openxmlformats.org/officeDocument/2006/relationships/image" Target="../media/image2783.png"/><Relationship Id="rId260" Type="http://schemas.openxmlformats.org/officeDocument/2006/relationships/image" Target="../media/image2855.png"/><Relationship Id="rId316" Type="http://schemas.openxmlformats.org/officeDocument/2006/relationships/image" Target="../media/image2883.png"/><Relationship Id="rId55" Type="http://schemas.openxmlformats.org/officeDocument/2006/relationships/image" Target="../media/image2756.png"/><Relationship Id="rId97" Type="http://schemas.openxmlformats.org/officeDocument/2006/relationships/image" Target="../media/image2777.png"/><Relationship Id="rId120" Type="http://schemas.openxmlformats.org/officeDocument/2006/relationships/customXml" Target="../ink/ink2874.xml"/><Relationship Id="rId358" Type="http://schemas.openxmlformats.org/officeDocument/2006/relationships/image" Target="../media/image2904.png"/><Relationship Id="rId162" Type="http://schemas.openxmlformats.org/officeDocument/2006/relationships/customXml" Target="../ink/ink2895.xml"/><Relationship Id="rId218" Type="http://schemas.openxmlformats.org/officeDocument/2006/relationships/customXml" Target="../ink/ink2923.xml"/><Relationship Id="rId271" Type="http://schemas.openxmlformats.org/officeDocument/2006/relationships/customXml" Target="../ink/ink2950.xml"/><Relationship Id="rId24" Type="http://schemas.openxmlformats.org/officeDocument/2006/relationships/customXml" Target="../ink/ink2826.xml"/><Relationship Id="rId66" Type="http://schemas.openxmlformats.org/officeDocument/2006/relationships/customXml" Target="../ink/ink2847.xml"/><Relationship Id="rId131" Type="http://schemas.openxmlformats.org/officeDocument/2006/relationships/image" Target="../media/image2793.png"/><Relationship Id="rId327" Type="http://schemas.openxmlformats.org/officeDocument/2006/relationships/customXml" Target="../ink/ink2978.xml"/><Relationship Id="rId369" Type="http://schemas.openxmlformats.org/officeDocument/2006/relationships/customXml" Target="../ink/ink2999.xml"/><Relationship Id="rId173" Type="http://schemas.openxmlformats.org/officeDocument/2006/relationships/image" Target="../media/image2812.png"/><Relationship Id="rId229" Type="http://schemas.openxmlformats.org/officeDocument/2006/relationships/image" Target="../media/image2840.png"/><Relationship Id="rId380" Type="http://schemas.openxmlformats.org/officeDocument/2006/relationships/customXml" Target="../ink/ink3005.xml"/><Relationship Id="rId240" Type="http://schemas.openxmlformats.org/officeDocument/2006/relationships/customXml" Target="../ink/ink2934.xml"/><Relationship Id="rId35" Type="http://schemas.openxmlformats.org/officeDocument/2006/relationships/image" Target="../media/image2746.png"/><Relationship Id="rId77" Type="http://schemas.openxmlformats.org/officeDocument/2006/relationships/image" Target="../media/image2767.png"/><Relationship Id="rId100" Type="http://schemas.openxmlformats.org/officeDocument/2006/relationships/customXml" Target="../ink/ink2864.xml"/><Relationship Id="rId282" Type="http://schemas.openxmlformats.org/officeDocument/2006/relationships/image" Target="../media/image2866.png"/><Relationship Id="rId338" Type="http://schemas.openxmlformats.org/officeDocument/2006/relationships/image" Target="../media/image2894.png"/><Relationship Id="rId8" Type="http://schemas.openxmlformats.org/officeDocument/2006/relationships/customXml" Target="../ink/ink2818.xml"/><Relationship Id="rId142" Type="http://schemas.openxmlformats.org/officeDocument/2006/relationships/customXml" Target="../ink/ink2885.xml"/><Relationship Id="rId184" Type="http://schemas.openxmlformats.org/officeDocument/2006/relationships/customXml" Target="../ink/ink2906.xml"/><Relationship Id="rId251" Type="http://schemas.openxmlformats.org/officeDocument/2006/relationships/customXml" Target="../ink/ink2940.xml"/><Relationship Id="rId46" Type="http://schemas.openxmlformats.org/officeDocument/2006/relationships/customXml" Target="../ink/ink2837.xml"/><Relationship Id="rId293" Type="http://schemas.openxmlformats.org/officeDocument/2006/relationships/customXml" Target="../ink/ink2961.xml"/><Relationship Id="rId307" Type="http://schemas.openxmlformats.org/officeDocument/2006/relationships/customXml" Target="../ink/ink2968.xml"/><Relationship Id="rId349" Type="http://schemas.openxmlformats.org/officeDocument/2006/relationships/customXml" Target="../ink/ink2989.xml"/><Relationship Id="rId88" Type="http://schemas.openxmlformats.org/officeDocument/2006/relationships/customXml" Target="../ink/ink2858.xml"/><Relationship Id="rId111" Type="http://schemas.openxmlformats.org/officeDocument/2006/relationships/image" Target="../media/image2784.png"/><Relationship Id="rId153" Type="http://schemas.openxmlformats.org/officeDocument/2006/relationships/image" Target="../media/image2803.png"/><Relationship Id="rId195" Type="http://schemas.openxmlformats.org/officeDocument/2006/relationships/image" Target="../media/image2823.png"/><Relationship Id="rId209" Type="http://schemas.openxmlformats.org/officeDocument/2006/relationships/image" Target="../media/image2830.png"/><Relationship Id="rId360" Type="http://schemas.openxmlformats.org/officeDocument/2006/relationships/image" Target="../media/image2905.png"/><Relationship Id="rId220" Type="http://schemas.openxmlformats.org/officeDocument/2006/relationships/customXml" Target="../ink/ink2924.xml"/><Relationship Id="rId15" Type="http://schemas.openxmlformats.org/officeDocument/2006/relationships/image" Target="../media/image2736.png"/><Relationship Id="rId57" Type="http://schemas.openxmlformats.org/officeDocument/2006/relationships/image" Target="../media/image2757.png"/><Relationship Id="rId262" Type="http://schemas.openxmlformats.org/officeDocument/2006/relationships/image" Target="../media/image2856.png"/><Relationship Id="rId318" Type="http://schemas.openxmlformats.org/officeDocument/2006/relationships/image" Target="../media/image2884.png"/><Relationship Id="rId99" Type="http://schemas.openxmlformats.org/officeDocument/2006/relationships/image" Target="../media/image2778.png"/><Relationship Id="rId122" Type="http://schemas.openxmlformats.org/officeDocument/2006/relationships/customXml" Target="../ink/ink2875.xml"/><Relationship Id="rId164" Type="http://schemas.openxmlformats.org/officeDocument/2006/relationships/customXml" Target="../ink/ink2896.xml"/><Relationship Id="rId371" Type="http://schemas.openxmlformats.org/officeDocument/2006/relationships/customXml" Target="../ink/ink3000.xml"/><Relationship Id="rId26" Type="http://schemas.openxmlformats.org/officeDocument/2006/relationships/customXml" Target="../ink/ink2827.xml"/><Relationship Id="rId231" Type="http://schemas.openxmlformats.org/officeDocument/2006/relationships/image" Target="../media/image2841.png"/><Relationship Id="rId273" Type="http://schemas.openxmlformats.org/officeDocument/2006/relationships/customXml" Target="../ink/ink2951.xml"/><Relationship Id="rId329" Type="http://schemas.openxmlformats.org/officeDocument/2006/relationships/customXml" Target="../ink/ink2979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74.png"/><Relationship Id="rId299" Type="http://schemas.openxmlformats.org/officeDocument/2006/relationships/customXml" Target="../ink/ink3159.xml"/><Relationship Id="rId21" Type="http://schemas.openxmlformats.org/officeDocument/2006/relationships/image" Target="../media/image18.png"/><Relationship Id="rId63" Type="http://schemas.openxmlformats.org/officeDocument/2006/relationships/image" Target="../media/image2947.png"/><Relationship Id="rId159" Type="http://schemas.openxmlformats.org/officeDocument/2006/relationships/image" Target="../media/image505.png"/><Relationship Id="rId324" Type="http://schemas.openxmlformats.org/officeDocument/2006/relationships/customXml" Target="../ink/ink3172.xml"/><Relationship Id="rId366" Type="http://schemas.openxmlformats.org/officeDocument/2006/relationships/image" Target="../media/image3094.png"/><Relationship Id="rId170" Type="http://schemas.openxmlformats.org/officeDocument/2006/relationships/customXml" Target="../ink/ink3094.xml"/><Relationship Id="rId226" Type="http://schemas.openxmlformats.org/officeDocument/2006/relationships/customXml" Target="../ink/ink3122.xml"/><Relationship Id="rId433" Type="http://schemas.openxmlformats.org/officeDocument/2006/relationships/image" Target="../media/image3127.png"/><Relationship Id="rId268" Type="http://schemas.openxmlformats.org/officeDocument/2006/relationships/customXml" Target="../ink/ink3143.xml"/><Relationship Id="rId475" Type="http://schemas.openxmlformats.org/officeDocument/2006/relationships/customXml" Target="../ink/ink3250.xml"/><Relationship Id="rId32" Type="http://schemas.openxmlformats.org/officeDocument/2006/relationships/customXml" Target="../ink/ink3024.xml"/><Relationship Id="rId74" Type="http://schemas.openxmlformats.org/officeDocument/2006/relationships/customXml" Target="../ink/ink3045.xml"/><Relationship Id="rId128" Type="http://schemas.openxmlformats.org/officeDocument/2006/relationships/customXml" Target="../ink/ink3072.xml"/><Relationship Id="rId335" Type="http://schemas.openxmlformats.org/officeDocument/2006/relationships/image" Target="../media/image3079.png"/><Relationship Id="rId377" Type="http://schemas.openxmlformats.org/officeDocument/2006/relationships/customXml" Target="../ink/ink3199.xml"/><Relationship Id="rId5" Type="http://schemas.openxmlformats.org/officeDocument/2006/relationships/image" Target="../media/image2919.png"/><Relationship Id="rId181" Type="http://schemas.openxmlformats.org/officeDocument/2006/relationships/image" Target="../media/image3004.png"/><Relationship Id="rId237" Type="http://schemas.openxmlformats.org/officeDocument/2006/relationships/image" Target="../media/image3031.png"/><Relationship Id="rId402" Type="http://schemas.openxmlformats.org/officeDocument/2006/relationships/customXml" Target="../ink/ink3212.xml"/><Relationship Id="rId279" Type="http://schemas.openxmlformats.org/officeDocument/2006/relationships/image" Target="../media/image3052.png"/><Relationship Id="rId444" Type="http://schemas.openxmlformats.org/officeDocument/2006/relationships/image" Target="../media/image3132.png"/><Relationship Id="rId486" Type="http://schemas.openxmlformats.org/officeDocument/2006/relationships/image" Target="../media/image3152.png"/><Relationship Id="rId43" Type="http://schemas.openxmlformats.org/officeDocument/2006/relationships/image" Target="../media/image2937.png"/><Relationship Id="rId139" Type="http://schemas.openxmlformats.org/officeDocument/2006/relationships/image" Target="../media/image2985.png"/><Relationship Id="rId290" Type="http://schemas.openxmlformats.org/officeDocument/2006/relationships/customXml" Target="../ink/ink3154.xml"/><Relationship Id="rId304" Type="http://schemas.openxmlformats.org/officeDocument/2006/relationships/customXml" Target="../ink/ink3162.xml"/><Relationship Id="rId346" Type="http://schemas.openxmlformats.org/officeDocument/2006/relationships/image" Target="../media/image3084.png"/><Relationship Id="rId388" Type="http://schemas.openxmlformats.org/officeDocument/2006/relationships/customXml" Target="../ink/ink3205.xml"/><Relationship Id="rId85" Type="http://schemas.openxmlformats.org/officeDocument/2006/relationships/image" Target="../media/image2958.png"/><Relationship Id="rId150" Type="http://schemas.openxmlformats.org/officeDocument/2006/relationships/customXml" Target="../ink/ink3083.xml"/><Relationship Id="rId192" Type="http://schemas.openxmlformats.org/officeDocument/2006/relationships/customXml" Target="../ink/ink3105.xml"/><Relationship Id="rId206" Type="http://schemas.openxmlformats.org/officeDocument/2006/relationships/customXml" Target="../ink/ink3112.xml"/><Relationship Id="rId413" Type="http://schemas.openxmlformats.org/officeDocument/2006/relationships/image" Target="../media/image3117.png"/><Relationship Id="rId248" Type="http://schemas.openxmlformats.org/officeDocument/2006/relationships/customXml" Target="../ink/ink3133.xml"/><Relationship Id="rId455" Type="http://schemas.openxmlformats.org/officeDocument/2006/relationships/image" Target="../media/image3137.png"/><Relationship Id="rId12" Type="http://schemas.openxmlformats.org/officeDocument/2006/relationships/customXml" Target="../ink/ink3014.xml"/><Relationship Id="rId108" Type="http://schemas.openxmlformats.org/officeDocument/2006/relationships/customXml" Target="../ink/ink3062.xml"/><Relationship Id="rId315" Type="http://schemas.openxmlformats.org/officeDocument/2006/relationships/image" Target="../media/image3069.png"/><Relationship Id="rId357" Type="http://schemas.openxmlformats.org/officeDocument/2006/relationships/customXml" Target="../ink/ink3189.xml"/><Relationship Id="rId54" Type="http://schemas.openxmlformats.org/officeDocument/2006/relationships/customXml" Target="../ink/ink3035.xml"/><Relationship Id="rId96" Type="http://schemas.openxmlformats.org/officeDocument/2006/relationships/customXml" Target="../ink/ink3056.xml"/><Relationship Id="rId161" Type="http://schemas.openxmlformats.org/officeDocument/2006/relationships/customXml" Target="../ink/ink3089.xml"/><Relationship Id="rId217" Type="http://schemas.openxmlformats.org/officeDocument/2006/relationships/image" Target="../media/image3022.png"/><Relationship Id="rId399" Type="http://schemas.openxmlformats.org/officeDocument/2006/relationships/image" Target="../media/image3110.png"/><Relationship Id="rId259" Type="http://schemas.openxmlformats.org/officeDocument/2006/relationships/image" Target="../media/image3042.png"/><Relationship Id="rId424" Type="http://schemas.openxmlformats.org/officeDocument/2006/relationships/customXml" Target="../ink/ink3223.xml"/><Relationship Id="rId466" Type="http://schemas.openxmlformats.org/officeDocument/2006/relationships/customXml" Target="../ink/ink3245.xml"/><Relationship Id="rId23" Type="http://schemas.openxmlformats.org/officeDocument/2006/relationships/image" Target="../media/image2927.png"/><Relationship Id="rId119" Type="http://schemas.openxmlformats.org/officeDocument/2006/relationships/image" Target="../media/image2975.png"/><Relationship Id="rId270" Type="http://schemas.openxmlformats.org/officeDocument/2006/relationships/customXml" Target="../ink/ink3144.xml"/><Relationship Id="rId326" Type="http://schemas.openxmlformats.org/officeDocument/2006/relationships/customXml" Target="../ink/ink3173.xml"/><Relationship Id="rId65" Type="http://schemas.openxmlformats.org/officeDocument/2006/relationships/image" Target="../media/image2948.png"/><Relationship Id="rId130" Type="http://schemas.openxmlformats.org/officeDocument/2006/relationships/customXml" Target="../ink/ink3073.xml"/><Relationship Id="rId368" Type="http://schemas.openxmlformats.org/officeDocument/2006/relationships/image" Target="../media/image3095.png"/><Relationship Id="rId172" Type="http://schemas.openxmlformats.org/officeDocument/2006/relationships/customXml" Target="../ink/ink3095.xml"/><Relationship Id="rId228" Type="http://schemas.openxmlformats.org/officeDocument/2006/relationships/customXml" Target="../ink/ink3123.xml"/><Relationship Id="rId435" Type="http://schemas.openxmlformats.org/officeDocument/2006/relationships/image" Target="../media/image3128.png"/><Relationship Id="rId477" Type="http://schemas.openxmlformats.org/officeDocument/2006/relationships/customXml" Target="../ink/ink3251.xml"/><Relationship Id="rId281" Type="http://schemas.openxmlformats.org/officeDocument/2006/relationships/image" Target="../media/image3053.png"/><Relationship Id="rId337" Type="http://schemas.openxmlformats.org/officeDocument/2006/relationships/image" Target="../media/image3080.png"/><Relationship Id="rId34" Type="http://schemas.openxmlformats.org/officeDocument/2006/relationships/customXml" Target="../ink/ink3025.xml"/><Relationship Id="rId76" Type="http://schemas.openxmlformats.org/officeDocument/2006/relationships/customXml" Target="../ink/ink3046.xml"/><Relationship Id="rId141" Type="http://schemas.openxmlformats.org/officeDocument/2006/relationships/image" Target="../media/image2986.png"/><Relationship Id="rId379" Type="http://schemas.openxmlformats.org/officeDocument/2006/relationships/customXml" Target="../ink/ink3200.xml"/><Relationship Id="rId7" Type="http://schemas.openxmlformats.org/officeDocument/2006/relationships/image" Target="../media/image2920.png"/><Relationship Id="rId183" Type="http://schemas.openxmlformats.org/officeDocument/2006/relationships/image" Target="../media/image3005.png"/><Relationship Id="rId239" Type="http://schemas.openxmlformats.org/officeDocument/2006/relationships/image" Target="../media/image3032.png"/><Relationship Id="rId390" Type="http://schemas.openxmlformats.org/officeDocument/2006/relationships/customXml" Target="../ink/ink3206.xml"/><Relationship Id="rId404" Type="http://schemas.openxmlformats.org/officeDocument/2006/relationships/customXml" Target="../ink/ink3213.xml"/><Relationship Id="rId446" Type="http://schemas.openxmlformats.org/officeDocument/2006/relationships/customXml" Target="../ink/ink3235.xml"/><Relationship Id="rId250" Type="http://schemas.openxmlformats.org/officeDocument/2006/relationships/customXml" Target="../ink/ink3134.xml"/><Relationship Id="rId292" Type="http://schemas.openxmlformats.org/officeDocument/2006/relationships/customXml" Target="../ink/ink3155.xml"/><Relationship Id="rId306" Type="http://schemas.openxmlformats.org/officeDocument/2006/relationships/customXml" Target="../ink/ink3163.xml"/><Relationship Id="rId488" Type="http://schemas.openxmlformats.org/officeDocument/2006/relationships/image" Target="../media/image3153.png"/><Relationship Id="rId45" Type="http://schemas.openxmlformats.org/officeDocument/2006/relationships/image" Target="../media/image2938.png"/><Relationship Id="rId87" Type="http://schemas.openxmlformats.org/officeDocument/2006/relationships/image" Target="../media/image2959.png"/><Relationship Id="rId110" Type="http://schemas.openxmlformats.org/officeDocument/2006/relationships/customXml" Target="../ink/ink3063.xml"/><Relationship Id="rId348" Type="http://schemas.openxmlformats.org/officeDocument/2006/relationships/image" Target="../media/image3085.png"/><Relationship Id="rId152" Type="http://schemas.openxmlformats.org/officeDocument/2006/relationships/customXml" Target="../ink/ink3084.xml"/><Relationship Id="rId194" Type="http://schemas.openxmlformats.org/officeDocument/2006/relationships/customXml" Target="../ink/ink3106.xml"/><Relationship Id="rId208" Type="http://schemas.openxmlformats.org/officeDocument/2006/relationships/customXml" Target="../ink/ink3113.xml"/><Relationship Id="rId415" Type="http://schemas.openxmlformats.org/officeDocument/2006/relationships/image" Target="../media/image3118.png"/><Relationship Id="rId457" Type="http://schemas.openxmlformats.org/officeDocument/2006/relationships/image" Target="../media/image3138.png"/><Relationship Id="rId261" Type="http://schemas.openxmlformats.org/officeDocument/2006/relationships/image" Target="../media/image3043.png"/><Relationship Id="rId14" Type="http://schemas.openxmlformats.org/officeDocument/2006/relationships/customXml" Target="../ink/ink3015.xml"/><Relationship Id="rId56" Type="http://schemas.openxmlformats.org/officeDocument/2006/relationships/customXml" Target="../ink/ink3036.xml"/><Relationship Id="rId317" Type="http://schemas.openxmlformats.org/officeDocument/2006/relationships/image" Target="../media/image3070.png"/><Relationship Id="rId359" Type="http://schemas.openxmlformats.org/officeDocument/2006/relationships/customXml" Target="../ink/ink3190.xml"/><Relationship Id="rId98" Type="http://schemas.openxmlformats.org/officeDocument/2006/relationships/customXml" Target="../ink/ink3057.xml"/><Relationship Id="rId121" Type="http://schemas.openxmlformats.org/officeDocument/2006/relationships/image" Target="../media/image2976.png"/><Relationship Id="rId163" Type="http://schemas.openxmlformats.org/officeDocument/2006/relationships/image" Target="../media/image2995.png"/><Relationship Id="rId219" Type="http://schemas.openxmlformats.org/officeDocument/2006/relationships/image" Target="../media/image3023.png"/><Relationship Id="rId370" Type="http://schemas.openxmlformats.org/officeDocument/2006/relationships/image" Target="../media/image3096.png"/><Relationship Id="rId426" Type="http://schemas.openxmlformats.org/officeDocument/2006/relationships/customXml" Target="../ink/ink3224.xml"/><Relationship Id="rId230" Type="http://schemas.openxmlformats.org/officeDocument/2006/relationships/customXml" Target="../ink/ink3124.xml"/><Relationship Id="rId468" Type="http://schemas.openxmlformats.org/officeDocument/2006/relationships/customXml" Target="../ink/ink3246.xml"/><Relationship Id="rId25" Type="http://schemas.openxmlformats.org/officeDocument/2006/relationships/image" Target="../media/image2928.png"/><Relationship Id="rId67" Type="http://schemas.openxmlformats.org/officeDocument/2006/relationships/image" Target="../media/image2949.png"/><Relationship Id="rId272" Type="http://schemas.openxmlformats.org/officeDocument/2006/relationships/customXml" Target="../ink/ink3145.xml"/><Relationship Id="rId328" Type="http://schemas.openxmlformats.org/officeDocument/2006/relationships/customXml" Target="../ink/ink3174.xml"/><Relationship Id="rId132" Type="http://schemas.openxmlformats.org/officeDocument/2006/relationships/customXml" Target="../ink/ink3074.xml"/><Relationship Id="rId174" Type="http://schemas.openxmlformats.org/officeDocument/2006/relationships/customXml" Target="../ink/ink3096.xml"/><Relationship Id="rId381" Type="http://schemas.openxmlformats.org/officeDocument/2006/relationships/customXml" Target="../ink/ink3201.xml"/><Relationship Id="rId241" Type="http://schemas.openxmlformats.org/officeDocument/2006/relationships/image" Target="../media/image3033.png"/><Relationship Id="rId437" Type="http://schemas.openxmlformats.org/officeDocument/2006/relationships/customXml" Target="../ink/ink3230.xml"/><Relationship Id="rId479" Type="http://schemas.openxmlformats.org/officeDocument/2006/relationships/customXml" Target="../ink/ink3252.xml"/><Relationship Id="rId36" Type="http://schemas.openxmlformats.org/officeDocument/2006/relationships/customXml" Target="../ink/ink3026.xml"/><Relationship Id="rId283" Type="http://schemas.openxmlformats.org/officeDocument/2006/relationships/image" Target="../media/image3054.png"/><Relationship Id="rId339" Type="http://schemas.openxmlformats.org/officeDocument/2006/relationships/customXml" Target="../ink/ink3180.xml"/><Relationship Id="rId490" Type="http://schemas.openxmlformats.org/officeDocument/2006/relationships/image" Target="../media/image3154.png"/><Relationship Id="rId78" Type="http://schemas.openxmlformats.org/officeDocument/2006/relationships/customXml" Target="../ink/ink3047.xml"/><Relationship Id="rId101" Type="http://schemas.openxmlformats.org/officeDocument/2006/relationships/image" Target="../media/image2966.png"/><Relationship Id="rId143" Type="http://schemas.openxmlformats.org/officeDocument/2006/relationships/image" Target="../media/image2987.png"/><Relationship Id="rId185" Type="http://schemas.openxmlformats.org/officeDocument/2006/relationships/image" Target="../media/image3006.png"/><Relationship Id="rId350" Type="http://schemas.openxmlformats.org/officeDocument/2006/relationships/image" Target="../media/image3086.png"/><Relationship Id="rId406" Type="http://schemas.openxmlformats.org/officeDocument/2006/relationships/customXml" Target="../ink/ink3214.xml"/><Relationship Id="rId9" Type="http://schemas.openxmlformats.org/officeDocument/2006/relationships/image" Target="../media/image2921.png"/><Relationship Id="rId210" Type="http://schemas.openxmlformats.org/officeDocument/2006/relationships/customXml" Target="../ink/ink3114.xml"/><Relationship Id="rId392" Type="http://schemas.openxmlformats.org/officeDocument/2006/relationships/customXml" Target="../ink/ink3207.xml"/><Relationship Id="rId448" Type="http://schemas.openxmlformats.org/officeDocument/2006/relationships/customXml" Target="../ink/ink3236.xml"/><Relationship Id="rId252" Type="http://schemas.openxmlformats.org/officeDocument/2006/relationships/customXml" Target="../ink/ink3135.xml"/><Relationship Id="rId294" Type="http://schemas.openxmlformats.org/officeDocument/2006/relationships/customXml" Target="../ink/ink3156.xml"/><Relationship Id="rId308" Type="http://schemas.openxmlformats.org/officeDocument/2006/relationships/customXml" Target="../ink/ink3164.xml"/><Relationship Id="rId47" Type="http://schemas.openxmlformats.org/officeDocument/2006/relationships/image" Target="../media/image2939.png"/><Relationship Id="rId89" Type="http://schemas.openxmlformats.org/officeDocument/2006/relationships/image" Target="../media/image2960.png"/><Relationship Id="rId112" Type="http://schemas.openxmlformats.org/officeDocument/2006/relationships/customXml" Target="../ink/ink3064.xml"/><Relationship Id="rId154" Type="http://schemas.openxmlformats.org/officeDocument/2006/relationships/customXml" Target="../ink/ink3085.xml"/><Relationship Id="rId361" Type="http://schemas.openxmlformats.org/officeDocument/2006/relationships/customXml" Target="../ink/ink3191.xml"/><Relationship Id="rId196" Type="http://schemas.openxmlformats.org/officeDocument/2006/relationships/customXml" Target="../ink/ink3107.xml"/><Relationship Id="rId417" Type="http://schemas.openxmlformats.org/officeDocument/2006/relationships/image" Target="../media/image3119.png"/><Relationship Id="rId459" Type="http://schemas.openxmlformats.org/officeDocument/2006/relationships/image" Target="../media/image3139.png"/><Relationship Id="rId16" Type="http://schemas.openxmlformats.org/officeDocument/2006/relationships/customXml" Target="../ink/ink3016.xml"/><Relationship Id="rId221" Type="http://schemas.openxmlformats.org/officeDocument/2006/relationships/image" Target="../media/image3024.png"/><Relationship Id="rId263" Type="http://schemas.openxmlformats.org/officeDocument/2006/relationships/image" Target="../media/image3044.png"/><Relationship Id="rId319" Type="http://schemas.openxmlformats.org/officeDocument/2006/relationships/image" Target="../media/image3071.png"/><Relationship Id="rId470" Type="http://schemas.openxmlformats.org/officeDocument/2006/relationships/customXml" Target="../ink/ink3247.xml"/><Relationship Id="rId58" Type="http://schemas.openxmlformats.org/officeDocument/2006/relationships/customXml" Target="../ink/ink3037.xml"/><Relationship Id="rId123" Type="http://schemas.openxmlformats.org/officeDocument/2006/relationships/image" Target="../media/image2977.png"/><Relationship Id="rId330" Type="http://schemas.openxmlformats.org/officeDocument/2006/relationships/customXml" Target="../ink/ink3175.xml"/><Relationship Id="rId165" Type="http://schemas.openxmlformats.org/officeDocument/2006/relationships/image" Target="../media/image2996.png"/><Relationship Id="rId372" Type="http://schemas.openxmlformats.org/officeDocument/2006/relationships/image" Target="../media/image3097.png"/><Relationship Id="rId428" Type="http://schemas.openxmlformats.org/officeDocument/2006/relationships/customXml" Target="../ink/ink3225.xml"/><Relationship Id="rId232" Type="http://schemas.openxmlformats.org/officeDocument/2006/relationships/customXml" Target="../ink/ink3125.xml"/><Relationship Id="rId274" Type="http://schemas.openxmlformats.org/officeDocument/2006/relationships/customXml" Target="../ink/ink3146.xml"/><Relationship Id="rId481" Type="http://schemas.openxmlformats.org/officeDocument/2006/relationships/customXml" Target="../ink/ink3253.xml"/><Relationship Id="rId27" Type="http://schemas.openxmlformats.org/officeDocument/2006/relationships/image" Target="../media/image2929.png"/><Relationship Id="rId69" Type="http://schemas.openxmlformats.org/officeDocument/2006/relationships/image" Target="../media/image2950.png"/><Relationship Id="rId134" Type="http://schemas.openxmlformats.org/officeDocument/2006/relationships/customXml" Target="../ink/ink3075.xml"/><Relationship Id="rId80" Type="http://schemas.openxmlformats.org/officeDocument/2006/relationships/customXml" Target="../ink/ink3048.xml"/><Relationship Id="rId176" Type="http://schemas.openxmlformats.org/officeDocument/2006/relationships/customXml" Target="../ink/ink3097.xml"/><Relationship Id="rId341" Type="http://schemas.openxmlformats.org/officeDocument/2006/relationships/customXml" Target="../ink/ink3181.xml"/><Relationship Id="rId383" Type="http://schemas.openxmlformats.org/officeDocument/2006/relationships/customXml" Target="../ink/ink3202.xml"/><Relationship Id="rId439" Type="http://schemas.openxmlformats.org/officeDocument/2006/relationships/customXml" Target="../ink/ink3231.xml"/><Relationship Id="rId201" Type="http://schemas.openxmlformats.org/officeDocument/2006/relationships/image" Target="../media/image3014.png"/><Relationship Id="rId243" Type="http://schemas.openxmlformats.org/officeDocument/2006/relationships/image" Target="../media/image3034.png"/><Relationship Id="rId285" Type="http://schemas.openxmlformats.org/officeDocument/2006/relationships/image" Target="../media/image3055.png"/><Relationship Id="rId450" Type="http://schemas.openxmlformats.org/officeDocument/2006/relationships/customXml" Target="../ink/ink3237.xml"/><Relationship Id="rId38" Type="http://schemas.openxmlformats.org/officeDocument/2006/relationships/customXml" Target="../ink/ink3027.xml"/><Relationship Id="rId103" Type="http://schemas.openxmlformats.org/officeDocument/2006/relationships/image" Target="../media/image2967.png"/><Relationship Id="rId310" Type="http://schemas.openxmlformats.org/officeDocument/2006/relationships/customXml" Target="../ink/ink3165.xml"/><Relationship Id="rId492" Type="http://schemas.openxmlformats.org/officeDocument/2006/relationships/image" Target="../media/image3155.png"/><Relationship Id="rId91" Type="http://schemas.openxmlformats.org/officeDocument/2006/relationships/image" Target="../media/image2961.png"/><Relationship Id="rId145" Type="http://schemas.openxmlformats.org/officeDocument/2006/relationships/image" Target="../media/image2988.png"/><Relationship Id="rId187" Type="http://schemas.openxmlformats.org/officeDocument/2006/relationships/image" Target="../media/image3007.png"/><Relationship Id="rId352" Type="http://schemas.openxmlformats.org/officeDocument/2006/relationships/image" Target="../media/image3087.png"/><Relationship Id="rId394" Type="http://schemas.openxmlformats.org/officeDocument/2006/relationships/customXml" Target="../ink/ink3208.xml"/><Relationship Id="rId408" Type="http://schemas.openxmlformats.org/officeDocument/2006/relationships/customXml" Target="../ink/ink3215.xml"/><Relationship Id="rId212" Type="http://schemas.openxmlformats.org/officeDocument/2006/relationships/customXml" Target="../ink/ink3115.xml"/><Relationship Id="rId254" Type="http://schemas.openxmlformats.org/officeDocument/2006/relationships/customXml" Target="../ink/ink3136.xml"/><Relationship Id="rId49" Type="http://schemas.openxmlformats.org/officeDocument/2006/relationships/image" Target="../media/image2940.png"/><Relationship Id="rId114" Type="http://schemas.openxmlformats.org/officeDocument/2006/relationships/customXml" Target="../ink/ink3065.xml"/><Relationship Id="rId296" Type="http://schemas.openxmlformats.org/officeDocument/2006/relationships/customXml" Target="../ink/ink3157.xml"/><Relationship Id="rId461" Type="http://schemas.openxmlformats.org/officeDocument/2006/relationships/image" Target="../media/image3140.png"/><Relationship Id="rId60" Type="http://schemas.openxmlformats.org/officeDocument/2006/relationships/customXml" Target="../ink/ink3038.xml"/><Relationship Id="rId156" Type="http://schemas.openxmlformats.org/officeDocument/2006/relationships/customXml" Target="../ink/ink3086.xml"/><Relationship Id="rId198" Type="http://schemas.openxmlformats.org/officeDocument/2006/relationships/customXml" Target="../ink/ink3108.xml"/><Relationship Id="rId321" Type="http://schemas.openxmlformats.org/officeDocument/2006/relationships/image" Target="../media/image3072.png"/><Relationship Id="rId363" Type="http://schemas.openxmlformats.org/officeDocument/2006/relationships/customXml" Target="../ink/ink3192.xml"/><Relationship Id="rId419" Type="http://schemas.openxmlformats.org/officeDocument/2006/relationships/image" Target="../media/image3120.png"/><Relationship Id="rId223" Type="http://schemas.openxmlformats.org/officeDocument/2006/relationships/image" Target="../media/image368.png"/><Relationship Id="rId430" Type="http://schemas.openxmlformats.org/officeDocument/2006/relationships/customXml" Target="../ink/ink3226.xml"/><Relationship Id="rId18" Type="http://schemas.openxmlformats.org/officeDocument/2006/relationships/customXml" Target="../ink/ink3017.xml"/><Relationship Id="rId265" Type="http://schemas.openxmlformats.org/officeDocument/2006/relationships/image" Target="../media/image3045.png"/><Relationship Id="rId472" Type="http://schemas.openxmlformats.org/officeDocument/2006/relationships/customXml" Target="../ink/ink3248.xml"/><Relationship Id="rId125" Type="http://schemas.openxmlformats.org/officeDocument/2006/relationships/image" Target="../media/image2978.png"/><Relationship Id="rId167" Type="http://schemas.openxmlformats.org/officeDocument/2006/relationships/image" Target="../media/image2997.png"/><Relationship Id="rId332" Type="http://schemas.openxmlformats.org/officeDocument/2006/relationships/customXml" Target="../ink/ink3176.xml"/><Relationship Id="rId374" Type="http://schemas.openxmlformats.org/officeDocument/2006/relationships/image" Target="../media/image3098.png"/><Relationship Id="rId71" Type="http://schemas.openxmlformats.org/officeDocument/2006/relationships/image" Target="../media/image2951.png"/><Relationship Id="rId234" Type="http://schemas.openxmlformats.org/officeDocument/2006/relationships/customXml" Target="../ink/ink3126.xml"/><Relationship Id="rId2" Type="http://schemas.openxmlformats.org/officeDocument/2006/relationships/customXml" Target="../ink/ink3009.xml"/><Relationship Id="rId29" Type="http://schemas.openxmlformats.org/officeDocument/2006/relationships/image" Target="../media/image2930.png"/><Relationship Id="rId276" Type="http://schemas.openxmlformats.org/officeDocument/2006/relationships/customXml" Target="../ink/ink3147.xml"/><Relationship Id="rId441" Type="http://schemas.openxmlformats.org/officeDocument/2006/relationships/customXml" Target="../ink/ink3232.xml"/><Relationship Id="rId483" Type="http://schemas.openxmlformats.org/officeDocument/2006/relationships/customXml" Target="../ink/ink3254.xml"/><Relationship Id="rId40" Type="http://schemas.openxmlformats.org/officeDocument/2006/relationships/customXml" Target="../ink/ink3028.xml"/><Relationship Id="rId136" Type="http://schemas.openxmlformats.org/officeDocument/2006/relationships/customXml" Target="../ink/ink3076.xml"/><Relationship Id="rId178" Type="http://schemas.openxmlformats.org/officeDocument/2006/relationships/customXml" Target="../ink/ink3098.xml"/><Relationship Id="rId301" Type="http://schemas.openxmlformats.org/officeDocument/2006/relationships/customXml" Target="../ink/ink3160.xml"/><Relationship Id="rId343" Type="http://schemas.openxmlformats.org/officeDocument/2006/relationships/customXml" Target="../ink/ink3182.xml"/><Relationship Id="rId82" Type="http://schemas.openxmlformats.org/officeDocument/2006/relationships/customXml" Target="../ink/ink3049.xml"/><Relationship Id="rId203" Type="http://schemas.openxmlformats.org/officeDocument/2006/relationships/image" Target="../media/image3015.png"/><Relationship Id="rId385" Type="http://schemas.openxmlformats.org/officeDocument/2006/relationships/customXml" Target="../ink/ink3203.xml"/><Relationship Id="rId245" Type="http://schemas.openxmlformats.org/officeDocument/2006/relationships/image" Target="../media/image3035.png"/><Relationship Id="rId287" Type="http://schemas.openxmlformats.org/officeDocument/2006/relationships/image" Target="../media/image3056.png"/><Relationship Id="rId410" Type="http://schemas.openxmlformats.org/officeDocument/2006/relationships/customXml" Target="../ink/ink3216.xml"/><Relationship Id="rId452" Type="http://schemas.openxmlformats.org/officeDocument/2006/relationships/customXml" Target="../ink/ink3238.xml"/><Relationship Id="rId105" Type="http://schemas.openxmlformats.org/officeDocument/2006/relationships/image" Target="../media/image2968.png"/><Relationship Id="rId147" Type="http://schemas.openxmlformats.org/officeDocument/2006/relationships/image" Target="../media/image2989.png"/><Relationship Id="rId312" Type="http://schemas.openxmlformats.org/officeDocument/2006/relationships/customXml" Target="../ink/ink3166.xml"/><Relationship Id="rId354" Type="http://schemas.openxmlformats.org/officeDocument/2006/relationships/image" Target="../media/image3088.png"/><Relationship Id="rId51" Type="http://schemas.openxmlformats.org/officeDocument/2006/relationships/image" Target="../media/image2941.png"/><Relationship Id="rId93" Type="http://schemas.openxmlformats.org/officeDocument/2006/relationships/image" Target="../media/image2962.png"/><Relationship Id="rId189" Type="http://schemas.openxmlformats.org/officeDocument/2006/relationships/image" Target="../media/image3008.png"/><Relationship Id="rId396" Type="http://schemas.openxmlformats.org/officeDocument/2006/relationships/customXml" Target="../ink/ink3209.xml"/><Relationship Id="rId214" Type="http://schemas.openxmlformats.org/officeDocument/2006/relationships/customXml" Target="../ink/ink3116.xml"/><Relationship Id="rId256" Type="http://schemas.openxmlformats.org/officeDocument/2006/relationships/customXml" Target="../ink/ink3137.xml"/><Relationship Id="rId298" Type="http://schemas.openxmlformats.org/officeDocument/2006/relationships/image" Target="../media/image3061.png"/><Relationship Id="rId421" Type="http://schemas.openxmlformats.org/officeDocument/2006/relationships/image" Target="../media/image3121.png"/><Relationship Id="rId463" Type="http://schemas.openxmlformats.org/officeDocument/2006/relationships/image" Target="../media/image3141.png"/><Relationship Id="rId116" Type="http://schemas.openxmlformats.org/officeDocument/2006/relationships/customXml" Target="../ink/ink3066.xml"/><Relationship Id="rId158" Type="http://schemas.openxmlformats.org/officeDocument/2006/relationships/customXml" Target="../ink/ink3087.xml"/><Relationship Id="rId323" Type="http://schemas.openxmlformats.org/officeDocument/2006/relationships/image" Target="../media/image3073.png"/><Relationship Id="rId20" Type="http://schemas.openxmlformats.org/officeDocument/2006/relationships/customXml" Target="../ink/ink3018.xml"/><Relationship Id="rId41" Type="http://schemas.openxmlformats.org/officeDocument/2006/relationships/image" Target="../media/image2936.png"/><Relationship Id="rId62" Type="http://schemas.openxmlformats.org/officeDocument/2006/relationships/customXml" Target="../ink/ink3039.xml"/><Relationship Id="rId83" Type="http://schemas.openxmlformats.org/officeDocument/2006/relationships/image" Target="../media/image2957.png"/><Relationship Id="rId179" Type="http://schemas.openxmlformats.org/officeDocument/2006/relationships/image" Target="../media/image3003.png"/><Relationship Id="rId365" Type="http://schemas.openxmlformats.org/officeDocument/2006/relationships/customXml" Target="../ink/ink3193.xml"/><Relationship Id="rId386" Type="http://schemas.openxmlformats.org/officeDocument/2006/relationships/image" Target="../media/image3104.png"/><Relationship Id="rId190" Type="http://schemas.openxmlformats.org/officeDocument/2006/relationships/customXml" Target="../ink/ink3104.xml"/><Relationship Id="rId204" Type="http://schemas.openxmlformats.org/officeDocument/2006/relationships/customXml" Target="../ink/ink3111.xml"/><Relationship Id="rId225" Type="http://schemas.openxmlformats.org/officeDocument/2006/relationships/image" Target="../media/image3025.png"/><Relationship Id="rId246" Type="http://schemas.openxmlformats.org/officeDocument/2006/relationships/customXml" Target="../ink/ink3132.xml"/><Relationship Id="rId267" Type="http://schemas.openxmlformats.org/officeDocument/2006/relationships/image" Target="../media/image3046.png"/><Relationship Id="rId288" Type="http://schemas.openxmlformats.org/officeDocument/2006/relationships/customXml" Target="../ink/ink3153.xml"/><Relationship Id="rId411" Type="http://schemas.openxmlformats.org/officeDocument/2006/relationships/image" Target="../media/image3116.png"/><Relationship Id="rId432" Type="http://schemas.openxmlformats.org/officeDocument/2006/relationships/customXml" Target="../ink/ink3227.xml"/><Relationship Id="rId453" Type="http://schemas.openxmlformats.org/officeDocument/2006/relationships/image" Target="../media/image3136.png"/><Relationship Id="rId474" Type="http://schemas.openxmlformats.org/officeDocument/2006/relationships/customXml" Target="../ink/ink3249.xml"/><Relationship Id="rId106" Type="http://schemas.openxmlformats.org/officeDocument/2006/relationships/customXml" Target="../ink/ink3061.xml"/><Relationship Id="rId127" Type="http://schemas.openxmlformats.org/officeDocument/2006/relationships/image" Target="../media/image2979.png"/><Relationship Id="rId313" Type="http://schemas.openxmlformats.org/officeDocument/2006/relationships/image" Target="../media/image3068.png"/><Relationship Id="rId10" Type="http://schemas.openxmlformats.org/officeDocument/2006/relationships/customXml" Target="../ink/ink3013.xml"/><Relationship Id="rId31" Type="http://schemas.openxmlformats.org/officeDocument/2006/relationships/image" Target="../media/image2931.png"/><Relationship Id="rId52" Type="http://schemas.openxmlformats.org/officeDocument/2006/relationships/customXml" Target="../ink/ink3034.xml"/><Relationship Id="rId73" Type="http://schemas.openxmlformats.org/officeDocument/2006/relationships/image" Target="../media/image2952.png"/><Relationship Id="rId94" Type="http://schemas.openxmlformats.org/officeDocument/2006/relationships/customXml" Target="../ink/ink3055.xml"/><Relationship Id="rId148" Type="http://schemas.openxmlformats.org/officeDocument/2006/relationships/customXml" Target="../ink/ink3082.xml"/><Relationship Id="rId169" Type="http://schemas.openxmlformats.org/officeDocument/2006/relationships/image" Target="../media/image2998.png"/><Relationship Id="rId334" Type="http://schemas.openxmlformats.org/officeDocument/2006/relationships/customXml" Target="../ink/ink3177.xml"/><Relationship Id="rId355" Type="http://schemas.openxmlformats.org/officeDocument/2006/relationships/customXml" Target="../ink/ink3188.xml"/><Relationship Id="rId376" Type="http://schemas.openxmlformats.org/officeDocument/2006/relationships/image" Target="../media/image3099.png"/><Relationship Id="rId397" Type="http://schemas.openxmlformats.org/officeDocument/2006/relationships/image" Target="../media/image3109.png"/><Relationship Id="rId4" Type="http://schemas.openxmlformats.org/officeDocument/2006/relationships/customXml" Target="../ink/ink3010.xml"/><Relationship Id="rId180" Type="http://schemas.openxmlformats.org/officeDocument/2006/relationships/customXml" Target="../ink/ink3099.xml"/><Relationship Id="rId215" Type="http://schemas.openxmlformats.org/officeDocument/2006/relationships/image" Target="../media/image3021.png"/><Relationship Id="rId236" Type="http://schemas.openxmlformats.org/officeDocument/2006/relationships/customXml" Target="../ink/ink3127.xml"/><Relationship Id="rId257" Type="http://schemas.openxmlformats.org/officeDocument/2006/relationships/image" Target="../media/image3041.png"/><Relationship Id="rId278" Type="http://schemas.openxmlformats.org/officeDocument/2006/relationships/customXml" Target="../ink/ink3148.xml"/><Relationship Id="rId401" Type="http://schemas.openxmlformats.org/officeDocument/2006/relationships/image" Target="../media/image3111.png"/><Relationship Id="rId422" Type="http://schemas.openxmlformats.org/officeDocument/2006/relationships/customXml" Target="../ink/ink3222.xml"/><Relationship Id="rId443" Type="http://schemas.openxmlformats.org/officeDocument/2006/relationships/customXml" Target="../ink/ink3233.xml"/><Relationship Id="rId464" Type="http://schemas.openxmlformats.org/officeDocument/2006/relationships/customXml" Target="../ink/ink3244.xml"/><Relationship Id="rId303" Type="http://schemas.openxmlformats.org/officeDocument/2006/relationships/customXml" Target="../ink/ink3161.xml"/><Relationship Id="rId485" Type="http://schemas.openxmlformats.org/officeDocument/2006/relationships/customXml" Target="../ink/ink3255.xml"/><Relationship Id="rId42" Type="http://schemas.openxmlformats.org/officeDocument/2006/relationships/customXml" Target="../ink/ink3029.xml"/><Relationship Id="rId84" Type="http://schemas.openxmlformats.org/officeDocument/2006/relationships/customXml" Target="../ink/ink3050.xml"/><Relationship Id="rId138" Type="http://schemas.openxmlformats.org/officeDocument/2006/relationships/customXml" Target="../ink/ink3077.xml"/><Relationship Id="rId345" Type="http://schemas.openxmlformats.org/officeDocument/2006/relationships/customXml" Target="../ink/ink3183.xml"/><Relationship Id="rId387" Type="http://schemas.openxmlformats.org/officeDocument/2006/relationships/customXml" Target="../ink/ink3204.xml"/><Relationship Id="rId191" Type="http://schemas.openxmlformats.org/officeDocument/2006/relationships/image" Target="../media/image3009.png"/><Relationship Id="rId205" Type="http://schemas.openxmlformats.org/officeDocument/2006/relationships/image" Target="../media/image3016.png"/><Relationship Id="rId247" Type="http://schemas.openxmlformats.org/officeDocument/2006/relationships/image" Target="../media/image3036.png"/><Relationship Id="rId412" Type="http://schemas.openxmlformats.org/officeDocument/2006/relationships/customXml" Target="../ink/ink3217.xml"/><Relationship Id="rId107" Type="http://schemas.openxmlformats.org/officeDocument/2006/relationships/image" Target="../media/image2969.png"/><Relationship Id="rId289" Type="http://schemas.openxmlformats.org/officeDocument/2006/relationships/image" Target="../media/image3057.png"/><Relationship Id="rId454" Type="http://schemas.openxmlformats.org/officeDocument/2006/relationships/customXml" Target="../ink/ink3239.xml"/><Relationship Id="rId11" Type="http://schemas.openxmlformats.org/officeDocument/2006/relationships/image" Target="../media/image2922.png"/><Relationship Id="rId53" Type="http://schemas.openxmlformats.org/officeDocument/2006/relationships/image" Target="../media/image2942.png"/><Relationship Id="rId149" Type="http://schemas.openxmlformats.org/officeDocument/2006/relationships/image" Target="../media/image2990.png"/><Relationship Id="rId314" Type="http://schemas.openxmlformats.org/officeDocument/2006/relationships/customXml" Target="../ink/ink3167.xml"/><Relationship Id="rId356" Type="http://schemas.openxmlformats.org/officeDocument/2006/relationships/image" Target="../media/image3089.png"/><Relationship Id="rId398" Type="http://schemas.openxmlformats.org/officeDocument/2006/relationships/customXml" Target="../ink/ink3210.xml"/><Relationship Id="rId95" Type="http://schemas.openxmlformats.org/officeDocument/2006/relationships/image" Target="../media/image2963.png"/><Relationship Id="rId160" Type="http://schemas.openxmlformats.org/officeDocument/2006/relationships/customXml" Target="../ink/ink3088.xml"/><Relationship Id="rId216" Type="http://schemas.openxmlformats.org/officeDocument/2006/relationships/customXml" Target="../ink/ink3117.xml"/><Relationship Id="rId423" Type="http://schemas.openxmlformats.org/officeDocument/2006/relationships/image" Target="../media/image3122.png"/><Relationship Id="rId258" Type="http://schemas.openxmlformats.org/officeDocument/2006/relationships/customXml" Target="../ink/ink3138.xml"/><Relationship Id="rId465" Type="http://schemas.openxmlformats.org/officeDocument/2006/relationships/image" Target="../media/image3142.png"/><Relationship Id="rId22" Type="http://schemas.openxmlformats.org/officeDocument/2006/relationships/customXml" Target="../ink/ink3019.xml"/><Relationship Id="rId64" Type="http://schemas.openxmlformats.org/officeDocument/2006/relationships/customXml" Target="../ink/ink3040.xml"/><Relationship Id="rId118" Type="http://schemas.openxmlformats.org/officeDocument/2006/relationships/customXml" Target="../ink/ink3067.xml"/><Relationship Id="rId325" Type="http://schemas.openxmlformats.org/officeDocument/2006/relationships/image" Target="../media/image3074.png"/><Relationship Id="rId367" Type="http://schemas.openxmlformats.org/officeDocument/2006/relationships/customXml" Target="../ink/ink3194.xml"/><Relationship Id="rId171" Type="http://schemas.openxmlformats.org/officeDocument/2006/relationships/image" Target="../media/image2999.png"/><Relationship Id="rId227" Type="http://schemas.openxmlformats.org/officeDocument/2006/relationships/image" Target="../media/image3026.png"/><Relationship Id="rId269" Type="http://schemas.openxmlformats.org/officeDocument/2006/relationships/image" Target="../media/image3047.png"/><Relationship Id="rId434" Type="http://schemas.openxmlformats.org/officeDocument/2006/relationships/customXml" Target="../ink/ink3228.xml"/><Relationship Id="rId476" Type="http://schemas.openxmlformats.org/officeDocument/2006/relationships/image" Target="../media/image3147.png"/><Relationship Id="rId33" Type="http://schemas.openxmlformats.org/officeDocument/2006/relationships/image" Target="../media/image2932.png"/><Relationship Id="rId129" Type="http://schemas.openxmlformats.org/officeDocument/2006/relationships/image" Target="../media/image2980.png"/><Relationship Id="rId280" Type="http://schemas.openxmlformats.org/officeDocument/2006/relationships/customXml" Target="../ink/ink3149.xml"/><Relationship Id="rId336" Type="http://schemas.openxmlformats.org/officeDocument/2006/relationships/customXml" Target="../ink/ink3178.xml"/><Relationship Id="rId75" Type="http://schemas.openxmlformats.org/officeDocument/2006/relationships/image" Target="../media/image2953.png"/><Relationship Id="rId140" Type="http://schemas.openxmlformats.org/officeDocument/2006/relationships/customXml" Target="../ink/ink3078.xml"/><Relationship Id="rId182" Type="http://schemas.openxmlformats.org/officeDocument/2006/relationships/customXml" Target="../ink/ink3100.xml"/><Relationship Id="rId378" Type="http://schemas.openxmlformats.org/officeDocument/2006/relationships/image" Target="../media/image3100.png"/><Relationship Id="rId403" Type="http://schemas.openxmlformats.org/officeDocument/2006/relationships/image" Target="../media/image3112.png"/><Relationship Id="rId6" Type="http://schemas.openxmlformats.org/officeDocument/2006/relationships/customXml" Target="../ink/ink3011.xml"/><Relationship Id="rId238" Type="http://schemas.openxmlformats.org/officeDocument/2006/relationships/customXml" Target="../ink/ink3128.xml"/><Relationship Id="rId445" Type="http://schemas.openxmlformats.org/officeDocument/2006/relationships/customXml" Target="../ink/ink3234.xml"/><Relationship Id="rId487" Type="http://schemas.openxmlformats.org/officeDocument/2006/relationships/customXml" Target="../ink/ink3256.xml"/><Relationship Id="rId291" Type="http://schemas.openxmlformats.org/officeDocument/2006/relationships/image" Target="../media/image3058.png"/><Relationship Id="rId305" Type="http://schemas.openxmlformats.org/officeDocument/2006/relationships/image" Target="../media/image3064.png"/><Relationship Id="rId347" Type="http://schemas.openxmlformats.org/officeDocument/2006/relationships/customXml" Target="../ink/ink3184.xml"/><Relationship Id="rId44" Type="http://schemas.openxmlformats.org/officeDocument/2006/relationships/customXml" Target="../ink/ink3030.xml"/><Relationship Id="rId86" Type="http://schemas.openxmlformats.org/officeDocument/2006/relationships/customXml" Target="../ink/ink3051.xml"/><Relationship Id="rId151" Type="http://schemas.openxmlformats.org/officeDocument/2006/relationships/image" Target="../media/image2991.png"/><Relationship Id="rId389" Type="http://schemas.openxmlformats.org/officeDocument/2006/relationships/image" Target="../media/image3105.png"/><Relationship Id="rId193" Type="http://schemas.openxmlformats.org/officeDocument/2006/relationships/image" Target="../media/image3010.png"/><Relationship Id="rId207" Type="http://schemas.openxmlformats.org/officeDocument/2006/relationships/image" Target="../media/image3017.png"/><Relationship Id="rId249" Type="http://schemas.openxmlformats.org/officeDocument/2006/relationships/image" Target="../media/image3037.png"/><Relationship Id="rId414" Type="http://schemas.openxmlformats.org/officeDocument/2006/relationships/customXml" Target="../ink/ink3218.xml"/><Relationship Id="rId456" Type="http://schemas.openxmlformats.org/officeDocument/2006/relationships/customXml" Target="../ink/ink3240.xml"/><Relationship Id="rId13" Type="http://schemas.openxmlformats.org/officeDocument/2006/relationships/image" Target="../media/image2923.png"/><Relationship Id="rId109" Type="http://schemas.openxmlformats.org/officeDocument/2006/relationships/image" Target="../media/image2970.png"/><Relationship Id="rId260" Type="http://schemas.openxmlformats.org/officeDocument/2006/relationships/customXml" Target="../ink/ink3139.xml"/><Relationship Id="rId316" Type="http://schemas.openxmlformats.org/officeDocument/2006/relationships/customXml" Target="../ink/ink3168.xml"/><Relationship Id="rId55" Type="http://schemas.openxmlformats.org/officeDocument/2006/relationships/image" Target="../media/image2943.png"/><Relationship Id="rId97" Type="http://schemas.openxmlformats.org/officeDocument/2006/relationships/image" Target="../media/image2964.png"/><Relationship Id="rId120" Type="http://schemas.openxmlformats.org/officeDocument/2006/relationships/customXml" Target="../ink/ink3068.xml"/><Relationship Id="rId358" Type="http://schemas.openxmlformats.org/officeDocument/2006/relationships/image" Target="../media/image3090.png"/><Relationship Id="rId162" Type="http://schemas.openxmlformats.org/officeDocument/2006/relationships/customXml" Target="../ink/ink3090.xml"/><Relationship Id="rId218" Type="http://schemas.openxmlformats.org/officeDocument/2006/relationships/customXml" Target="../ink/ink3118.xml"/><Relationship Id="rId425" Type="http://schemas.openxmlformats.org/officeDocument/2006/relationships/image" Target="../media/image3123.png"/><Relationship Id="rId467" Type="http://schemas.openxmlformats.org/officeDocument/2006/relationships/image" Target="../media/image3143.png"/><Relationship Id="rId271" Type="http://schemas.openxmlformats.org/officeDocument/2006/relationships/image" Target="../media/image3048.png"/><Relationship Id="rId24" Type="http://schemas.openxmlformats.org/officeDocument/2006/relationships/customXml" Target="../ink/ink3020.xml"/><Relationship Id="rId66" Type="http://schemas.openxmlformats.org/officeDocument/2006/relationships/customXml" Target="../ink/ink3041.xml"/><Relationship Id="rId131" Type="http://schemas.openxmlformats.org/officeDocument/2006/relationships/image" Target="../media/image2981.png"/><Relationship Id="rId327" Type="http://schemas.openxmlformats.org/officeDocument/2006/relationships/image" Target="../media/image3075.png"/><Relationship Id="rId369" Type="http://schemas.openxmlformats.org/officeDocument/2006/relationships/customXml" Target="../ink/ink3195.xml"/><Relationship Id="rId173" Type="http://schemas.openxmlformats.org/officeDocument/2006/relationships/image" Target="../media/image3000.png"/><Relationship Id="rId229" Type="http://schemas.openxmlformats.org/officeDocument/2006/relationships/image" Target="../media/image3027.png"/><Relationship Id="rId380" Type="http://schemas.openxmlformats.org/officeDocument/2006/relationships/image" Target="../media/image3101.png"/><Relationship Id="rId436" Type="http://schemas.openxmlformats.org/officeDocument/2006/relationships/customXml" Target="../ink/ink3229.xml"/><Relationship Id="rId240" Type="http://schemas.openxmlformats.org/officeDocument/2006/relationships/customXml" Target="../ink/ink3129.xml"/><Relationship Id="rId478" Type="http://schemas.openxmlformats.org/officeDocument/2006/relationships/image" Target="../media/image3148.png"/><Relationship Id="rId35" Type="http://schemas.openxmlformats.org/officeDocument/2006/relationships/image" Target="../media/image2933.png"/><Relationship Id="rId77" Type="http://schemas.openxmlformats.org/officeDocument/2006/relationships/image" Target="../media/image2954.png"/><Relationship Id="rId100" Type="http://schemas.openxmlformats.org/officeDocument/2006/relationships/customXml" Target="../ink/ink3058.xml"/><Relationship Id="rId282" Type="http://schemas.openxmlformats.org/officeDocument/2006/relationships/customXml" Target="../ink/ink3150.xml"/><Relationship Id="rId338" Type="http://schemas.openxmlformats.org/officeDocument/2006/relationships/customXml" Target="../ink/ink3179.xml"/><Relationship Id="rId8" Type="http://schemas.openxmlformats.org/officeDocument/2006/relationships/customXml" Target="../ink/ink3012.xml"/><Relationship Id="rId142" Type="http://schemas.openxmlformats.org/officeDocument/2006/relationships/customXml" Target="../ink/ink3079.xml"/><Relationship Id="rId184" Type="http://schemas.openxmlformats.org/officeDocument/2006/relationships/customXml" Target="../ink/ink3101.xml"/><Relationship Id="rId391" Type="http://schemas.openxmlformats.org/officeDocument/2006/relationships/image" Target="../media/image3106.png"/><Relationship Id="rId405" Type="http://schemas.openxmlformats.org/officeDocument/2006/relationships/image" Target="../media/image3113.png"/><Relationship Id="rId447" Type="http://schemas.openxmlformats.org/officeDocument/2006/relationships/image" Target="../media/image3133.png"/><Relationship Id="rId251" Type="http://schemas.openxmlformats.org/officeDocument/2006/relationships/image" Target="../media/image3038.png"/><Relationship Id="rId489" Type="http://schemas.openxmlformats.org/officeDocument/2006/relationships/customXml" Target="../ink/ink3257.xml"/><Relationship Id="rId46" Type="http://schemas.openxmlformats.org/officeDocument/2006/relationships/customXml" Target="../ink/ink3031.xml"/><Relationship Id="rId293" Type="http://schemas.openxmlformats.org/officeDocument/2006/relationships/image" Target="../media/image3059.png"/><Relationship Id="rId307" Type="http://schemas.openxmlformats.org/officeDocument/2006/relationships/image" Target="../media/image3065.png"/><Relationship Id="rId349" Type="http://schemas.openxmlformats.org/officeDocument/2006/relationships/customXml" Target="../ink/ink3185.xml"/><Relationship Id="rId88" Type="http://schemas.openxmlformats.org/officeDocument/2006/relationships/customXml" Target="../ink/ink3052.xml"/><Relationship Id="rId111" Type="http://schemas.openxmlformats.org/officeDocument/2006/relationships/image" Target="../media/image2971.png"/><Relationship Id="rId153" Type="http://schemas.openxmlformats.org/officeDocument/2006/relationships/image" Target="../media/image2992.png"/><Relationship Id="rId195" Type="http://schemas.openxmlformats.org/officeDocument/2006/relationships/image" Target="../media/image3011.png"/><Relationship Id="rId209" Type="http://schemas.openxmlformats.org/officeDocument/2006/relationships/image" Target="../media/image3018.png"/><Relationship Id="rId360" Type="http://schemas.openxmlformats.org/officeDocument/2006/relationships/image" Target="../media/image3091.png"/><Relationship Id="rId416" Type="http://schemas.openxmlformats.org/officeDocument/2006/relationships/customXml" Target="../ink/ink3219.xml"/><Relationship Id="rId220" Type="http://schemas.openxmlformats.org/officeDocument/2006/relationships/customXml" Target="../ink/ink3119.xml"/><Relationship Id="rId458" Type="http://schemas.openxmlformats.org/officeDocument/2006/relationships/customXml" Target="../ink/ink3241.xml"/><Relationship Id="rId15" Type="http://schemas.openxmlformats.org/officeDocument/2006/relationships/image" Target="../media/image2924.png"/><Relationship Id="rId57" Type="http://schemas.openxmlformats.org/officeDocument/2006/relationships/image" Target="../media/image2944.png"/><Relationship Id="rId262" Type="http://schemas.openxmlformats.org/officeDocument/2006/relationships/customXml" Target="../ink/ink3140.xml"/><Relationship Id="rId318" Type="http://schemas.openxmlformats.org/officeDocument/2006/relationships/customXml" Target="../ink/ink3169.xml"/><Relationship Id="rId99" Type="http://schemas.openxmlformats.org/officeDocument/2006/relationships/image" Target="../media/image2965.png"/><Relationship Id="rId122" Type="http://schemas.openxmlformats.org/officeDocument/2006/relationships/customXml" Target="../ink/ink3069.xml"/><Relationship Id="rId164" Type="http://schemas.openxmlformats.org/officeDocument/2006/relationships/customXml" Target="../ink/ink3091.xml"/><Relationship Id="rId371" Type="http://schemas.openxmlformats.org/officeDocument/2006/relationships/customXml" Target="../ink/ink3196.xml"/><Relationship Id="rId427" Type="http://schemas.openxmlformats.org/officeDocument/2006/relationships/image" Target="../media/image3124.png"/><Relationship Id="rId469" Type="http://schemas.openxmlformats.org/officeDocument/2006/relationships/image" Target="../media/image3144.png"/><Relationship Id="rId26" Type="http://schemas.openxmlformats.org/officeDocument/2006/relationships/customXml" Target="../ink/ink3021.xml"/><Relationship Id="rId231" Type="http://schemas.openxmlformats.org/officeDocument/2006/relationships/image" Target="../media/image3028.png"/><Relationship Id="rId273" Type="http://schemas.openxmlformats.org/officeDocument/2006/relationships/image" Target="../media/image3049.png"/><Relationship Id="rId329" Type="http://schemas.openxmlformats.org/officeDocument/2006/relationships/image" Target="../media/image3076.png"/><Relationship Id="rId480" Type="http://schemas.openxmlformats.org/officeDocument/2006/relationships/image" Target="../media/image3149.png"/><Relationship Id="rId68" Type="http://schemas.openxmlformats.org/officeDocument/2006/relationships/customXml" Target="../ink/ink3042.xml"/><Relationship Id="rId133" Type="http://schemas.openxmlformats.org/officeDocument/2006/relationships/image" Target="../media/image2982.png"/><Relationship Id="rId175" Type="http://schemas.openxmlformats.org/officeDocument/2006/relationships/image" Target="../media/image3001.png"/><Relationship Id="rId340" Type="http://schemas.openxmlformats.org/officeDocument/2006/relationships/image" Target="../media/image3081.png"/><Relationship Id="rId200" Type="http://schemas.openxmlformats.org/officeDocument/2006/relationships/customXml" Target="../ink/ink3109.xml"/><Relationship Id="rId382" Type="http://schemas.openxmlformats.org/officeDocument/2006/relationships/image" Target="../media/image3102.png"/><Relationship Id="rId438" Type="http://schemas.openxmlformats.org/officeDocument/2006/relationships/image" Target="../media/image3129.png"/><Relationship Id="rId242" Type="http://schemas.openxmlformats.org/officeDocument/2006/relationships/customXml" Target="../ink/ink3130.xml"/><Relationship Id="rId284" Type="http://schemas.openxmlformats.org/officeDocument/2006/relationships/customXml" Target="../ink/ink3151.xml"/><Relationship Id="rId491" Type="http://schemas.openxmlformats.org/officeDocument/2006/relationships/customXml" Target="../ink/ink3258.xml"/><Relationship Id="rId37" Type="http://schemas.openxmlformats.org/officeDocument/2006/relationships/image" Target="../media/image2934.png"/><Relationship Id="rId79" Type="http://schemas.openxmlformats.org/officeDocument/2006/relationships/image" Target="../media/image2955.png"/><Relationship Id="rId102" Type="http://schemas.openxmlformats.org/officeDocument/2006/relationships/customXml" Target="../ink/ink3059.xml"/><Relationship Id="rId144" Type="http://schemas.openxmlformats.org/officeDocument/2006/relationships/customXml" Target="../ink/ink3080.xml"/><Relationship Id="rId90" Type="http://schemas.openxmlformats.org/officeDocument/2006/relationships/customXml" Target="../ink/ink3053.xml"/><Relationship Id="rId186" Type="http://schemas.openxmlformats.org/officeDocument/2006/relationships/customXml" Target="../ink/ink3102.xml"/><Relationship Id="rId351" Type="http://schemas.openxmlformats.org/officeDocument/2006/relationships/customXml" Target="../ink/ink3186.xml"/><Relationship Id="rId393" Type="http://schemas.openxmlformats.org/officeDocument/2006/relationships/image" Target="../media/image3107.png"/><Relationship Id="rId407" Type="http://schemas.openxmlformats.org/officeDocument/2006/relationships/image" Target="../media/image3114.png"/><Relationship Id="rId449" Type="http://schemas.openxmlformats.org/officeDocument/2006/relationships/image" Target="../media/image3134.png"/><Relationship Id="rId211" Type="http://schemas.openxmlformats.org/officeDocument/2006/relationships/image" Target="../media/image3019.png"/><Relationship Id="rId253" Type="http://schemas.openxmlformats.org/officeDocument/2006/relationships/image" Target="../media/image3039.png"/><Relationship Id="rId295" Type="http://schemas.openxmlformats.org/officeDocument/2006/relationships/image" Target="../media/image3060.png"/><Relationship Id="rId309" Type="http://schemas.openxmlformats.org/officeDocument/2006/relationships/image" Target="../media/image3066.png"/><Relationship Id="rId460" Type="http://schemas.openxmlformats.org/officeDocument/2006/relationships/customXml" Target="../ink/ink3242.xml"/><Relationship Id="rId48" Type="http://schemas.openxmlformats.org/officeDocument/2006/relationships/customXml" Target="../ink/ink3032.xml"/><Relationship Id="rId113" Type="http://schemas.openxmlformats.org/officeDocument/2006/relationships/image" Target="../media/image2972.png"/><Relationship Id="rId320" Type="http://schemas.openxmlformats.org/officeDocument/2006/relationships/customXml" Target="../ink/ink3170.xml"/><Relationship Id="rId155" Type="http://schemas.openxmlformats.org/officeDocument/2006/relationships/image" Target="../media/image2993.png"/><Relationship Id="rId197" Type="http://schemas.openxmlformats.org/officeDocument/2006/relationships/image" Target="../media/image3012.png"/><Relationship Id="rId362" Type="http://schemas.openxmlformats.org/officeDocument/2006/relationships/image" Target="../media/image3092.png"/><Relationship Id="rId418" Type="http://schemas.openxmlformats.org/officeDocument/2006/relationships/customXml" Target="../ink/ink3220.xml"/><Relationship Id="rId222" Type="http://schemas.openxmlformats.org/officeDocument/2006/relationships/customXml" Target="../ink/ink3120.xml"/><Relationship Id="rId264" Type="http://schemas.openxmlformats.org/officeDocument/2006/relationships/customXml" Target="../ink/ink3141.xml"/><Relationship Id="rId471" Type="http://schemas.openxmlformats.org/officeDocument/2006/relationships/image" Target="../media/image3145.png"/><Relationship Id="rId17" Type="http://schemas.openxmlformats.org/officeDocument/2006/relationships/image" Target="../media/image2925.png"/><Relationship Id="rId59" Type="http://schemas.openxmlformats.org/officeDocument/2006/relationships/image" Target="../media/image2945.png"/><Relationship Id="rId124" Type="http://schemas.openxmlformats.org/officeDocument/2006/relationships/customXml" Target="../ink/ink3070.xml"/><Relationship Id="rId70" Type="http://schemas.openxmlformats.org/officeDocument/2006/relationships/customXml" Target="../ink/ink3043.xml"/><Relationship Id="rId166" Type="http://schemas.openxmlformats.org/officeDocument/2006/relationships/customXml" Target="../ink/ink3092.xml"/><Relationship Id="rId331" Type="http://schemas.openxmlformats.org/officeDocument/2006/relationships/image" Target="../media/image3077.png"/><Relationship Id="rId373" Type="http://schemas.openxmlformats.org/officeDocument/2006/relationships/customXml" Target="../ink/ink3197.xml"/><Relationship Id="rId429" Type="http://schemas.openxmlformats.org/officeDocument/2006/relationships/image" Target="../media/image312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29.png"/><Relationship Id="rId440" Type="http://schemas.openxmlformats.org/officeDocument/2006/relationships/image" Target="../media/image3130.png"/><Relationship Id="rId28" Type="http://schemas.openxmlformats.org/officeDocument/2006/relationships/customXml" Target="../ink/ink3022.xml"/><Relationship Id="rId275" Type="http://schemas.openxmlformats.org/officeDocument/2006/relationships/image" Target="../media/image3050.png"/><Relationship Id="rId300" Type="http://schemas.openxmlformats.org/officeDocument/2006/relationships/image" Target="../media/image3062.png"/><Relationship Id="rId482" Type="http://schemas.openxmlformats.org/officeDocument/2006/relationships/image" Target="../media/image3150.png"/><Relationship Id="rId81" Type="http://schemas.openxmlformats.org/officeDocument/2006/relationships/image" Target="../media/image2956.png"/><Relationship Id="rId135" Type="http://schemas.openxmlformats.org/officeDocument/2006/relationships/image" Target="../media/image2983.png"/><Relationship Id="rId177" Type="http://schemas.openxmlformats.org/officeDocument/2006/relationships/image" Target="../media/image3002.png"/><Relationship Id="rId342" Type="http://schemas.openxmlformats.org/officeDocument/2006/relationships/image" Target="../media/image3082.png"/><Relationship Id="rId384" Type="http://schemas.openxmlformats.org/officeDocument/2006/relationships/image" Target="../media/image3103.png"/><Relationship Id="rId202" Type="http://schemas.openxmlformats.org/officeDocument/2006/relationships/customXml" Target="../ink/ink3110.xml"/><Relationship Id="rId244" Type="http://schemas.openxmlformats.org/officeDocument/2006/relationships/customXml" Target="../ink/ink3131.xml"/><Relationship Id="rId39" Type="http://schemas.openxmlformats.org/officeDocument/2006/relationships/image" Target="../media/image2935.png"/><Relationship Id="rId286" Type="http://schemas.openxmlformats.org/officeDocument/2006/relationships/customXml" Target="../ink/ink3152.xml"/><Relationship Id="rId451" Type="http://schemas.openxmlformats.org/officeDocument/2006/relationships/image" Target="../media/image3135.png"/><Relationship Id="rId50" Type="http://schemas.openxmlformats.org/officeDocument/2006/relationships/customXml" Target="../ink/ink3033.xml"/><Relationship Id="rId104" Type="http://schemas.openxmlformats.org/officeDocument/2006/relationships/customXml" Target="../ink/ink3060.xml"/><Relationship Id="rId146" Type="http://schemas.openxmlformats.org/officeDocument/2006/relationships/customXml" Target="../ink/ink3081.xml"/><Relationship Id="rId188" Type="http://schemas.openxmlformats.org/officeDocument/2006/relationships/customXml" Target="../ink/ink3103.xml"/><Relationship Id="rId311" Type="http://schemas.openxmlformats.org/officeDocument/2006/relationships/image" Target="../media/image3067.png"/><Relationship Id="rId353" Type="http://schemas.openxmlformats.org/officeDocument/2006/relationships/customXml" Target="../ink/ink3187.xml"/><Relationship Id="rId395" Type="http://schemas.openxmlformats.org/officeDocument/2006/relationships/image" Target="../media/image3108.png"/><Relationship Id="rId409" Type="http://schemas.openxmlformats.org/officeDocument/2006/relationships/image" Target="../media/image3115.png"/><Relationship Id="rId92" Type="http://schemas.openxmlformats.org/officeDocument/2006/relationships/customXml" Target="../ink/ink3054.xml"/><Relationship Id="rId213" Type="http://schemas.openxmlformats.org/officeDocument/2006/relationships/image" Target="../media/image3020.png"/><Relationship Id="rId420" Type="http://schemas.openxmlformats.org/officeDocument/2006/relationships/customXml" Target="../ink/ink3221.xml"/><Relationship Id="rId255" Type="http://schemas.openxmlformats.org/officeDocument/2006/relationships/image" Target="../media/image3040.png"/><Relationship Id="rId297" Type="http://schemas.openxmlformats.org/officeDocument/2006/relationships/customXml" Target="../ink/ink3158.xml"/><Relationship Id="rId462" Type="http://schemas.openxmlformats.org/officeDocument/2006/relationships/customXml" Target="../ink/ink3243.xml"/><Relationship Id="rId115" Type="http://schemas.openxmlformats.org/officeDocument/2006/relationships/image" Target="../media/image2973.png"/><Relationship Id="rId157" Type="http://schemas.openxmlformats.org/officeDocument/2006/relationships/image" Target="../media/image2994.png"/><Relationship Id="rId322" Type="http://schemas.openxmlformats.org/officeDocument/2006/relationships/customXml" Target="../ink/ink3171.xml"/><Relationship Id="rId364" Type="http://schemas.openxmlformats.org/officeDocument/2006/relationships/image" Target="../media/image3093.png"/><Relationship Id="rId61" Type="http://schemas.openxmlformats.org/officeDocument/2006/relationships/image" Target="../media/image2946.png"/><Relationship Id="rId199" Type="http://schemas.openxmlformats.org/officeDocument/2006/relationships/image" Target="../media/image3013.png"/><Relationship Id="rId19" Type="http://schemas.openxmlformats.org/officeDocument/2006/relationships/image" Target="../media/image2926.png"/><Relationship Id="rId224" Type="http://schemas.openxmlformats.org/officeDocument/2006/relationships/customXml" Target="../ink/ink3121.xml"/><Relationship Id="rId266" Type="http://schemas.openxmlformats.org/officeDocument/2006/relationships/customXml" Target="../ink/ink3142.xml"/><Relationship Id="rId431" Type="http://schemas.openxmlformats.org/officeDocument/2006/relationships/image" Target="../media/image3126.png"/><Relationship Id="rId473" Type="http://schemas.openxmlformats.org/officeDocument/2006/relationships/image" Target="../media/image3146.png"/><Relationship Id="rId30" Type="http://schemas.openxmlformats.org/officeDocument/2006/relationships/customXml" Target="../ink/ink3023.xml"/><Relationship Id="rId126" Type="http://schemas.openxmlformats.org/officeDocument/2006/relationships/customXml" Target="../ink/ink3071.xml"/><Relationship Id="rId168" Type="http://schemas.openxmlformats.org/officeDocument/2006/relationships/customXml" Target="../ink/ink3093.xml"/><Relationship Id="rId333" Type="http://schemas.openxmlformats.org/officeDocument/2006/relationships/image" Target="../media/image3078.png"/><Relationship Id="rId72" Type="http://schemas.openxmlformats.org/officeDocument/2006/relationships/customXml" Target="../ink/ink3044.xml"/><Relationship Id="rId375" Type="http://schemas.openxmlformats.org/officeDocument/2006/relationships/customXml" Target="../ink/ink3198.xml"/><Relationship Id="rId3" Type="http://schemas.openxmlformats.org/officeDocument/2006/relationships/image" Target="../media/image2918.png"/><Relationship Id="rId235" Type="http://schemas.openxmlformats.org/officeDocument/2006/relationships/image" Target="../media/image3030.png"/><Relationship Id="rId277" Type="http://schemas.openxmlformats.org/officeDocument/2006/relationships/image" Target="../media/image3051.png"/><Relationship Id="rId400" Type="http://schemas.openxmlformats.org/officeDocument/2006/relationships/customXml" Target="../ink/ink3211.xml"/><Relationship Id="rId442" Type="http://schemas.openxmlformats.org/officeDocument/2006/relationships/image" Target="../media/image3131.png"/><Relationship Id="rId484" Type="http://schemas.openxmlformats.org/officeDocument/2006/relationships/image" Target="../media/image3151.png"/><Relationship Id="rId137" Type="http://schemas.openxmlformats.org/officeDocument/2006/relationships/image" Target="../media/image2984.png"/><Relationship Id="rId302" Type="http://schemas.openxmlformats.org/officeDocument/2006/relationships/image" Target="../media/image3063.png"/><Relationship Id="rId344" Type="http://schemas.openxmlformats.org/officeDocument/2006/relationships/image" Target="../media/image308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10.png"/><Relationship Id="rId299" Type="http://schemas.openxmlformats.org/officeDocument/2006/relationships/customXml" Target="../ink/ink3409.xml"/><Relationship Id="rId21" Type="http://schemas.openxmlformats.org/officeDocument/2006/relationships/image" Target="../media/image3163.png"/><Relationship Id="rId63" Type="http://schemas.openxmlformats.org/officeDocument/2006/relationships/image" Target="../media/image3184.png"/><Relationship Id="rId159" Type="http://schemas.openxmlformats.org/officeDocument/2006/relationships/customXml" Target="../ink/ink3339.xml"/><Relationship Id="rId324" Type="http://schemas.openxmlformats.org/officeDocument/2006/relationships/customXml" Target="../ink/ink3422.xml"/><Relationship Id="rId366" Type="http://schemas.openxmlformats.org/officeDocument/2006/relationships/customXml" Target="../ink/ink3453.xml"/><Relationship Id="rId170" Type="http://schemas.openxmlformats.org/officeDocument/2006/relationships/image" Target="../media/image3236.png"/><Relationship Id="rId226" Type="http://schemas.openxmlformats.org/officeDocument/2006/relationships/image" Target="../media/image3263.png"/><Relationship Id="rId433" Type="http://schemas.openxmlformats.org/officeDocument/2006/relationships/customXml" Target="../ink/ink3496.xml"/><Relationship Id="rId268" Type="http://schemas.openxmlformats.org/officeDocument/2006/relationships/image" Target="../media/image3284.png"/><Relationship Id="rId475" Type="http://schemas.openxmlformats.org/officeDocument/2006/relationships/image" Target="../media/image3367.png"/><Relationship Id="rId32" Type="http://schemas.openxmlformats.org/officeDocument/2006/relationships/customXml" Target="../ink/ink3274.xml"/><Relationship Id="rId74" Type="http://schemas.openxmlformats.org/officeDocument/2006/relationships/image" Target="../media/image3189.png"/><Relationship Id="rId128" Type="http://schemas.openxmlformats.org/officeDocument/2006/relationships/customXml" Target="../ink/ink3323.xml"/><Relationship Id="rId335" Type="http://schemas.openxmlformats.org/officeDocument/2006/relationships/customXml" Target="../ink/ink3428.xml"/><Relationship Id="rId377" Type="http://schemas.openxmlformats.org/officeDocument/2006/relationships/customXml" Target="../ink/ink3464.xml"/><Relationship Id="rId5" Type="http://schemas.openxmlformats.org/officeDocument/2006/relationships/image" Target="../media/image18.png"/><Relationship Id="rId181" Type="http://schemas.openxmlformats.org/officeDocument/2006/relationships/customXml" Target="../ink/ink3350.xml"/><Relationship Id="rId237" Type="http://schemas.openxmlformats.org/officeDocument/2006/relationships/customXml" Target="../ink/ink3378.xml"/><Relationship Id="rId402" Type="http://schemas.openxmlformats.org/officeDocument/2006/relationships/image" Target="../media/image3332.png"/><Relationship Id="rId279" Type="http://schemas.openxmlformats.org/officeDocument/2006/relationships/customXml" Target="../ink/ink3399.xml"/><Relationship Id="rId444" Type="http://schemas.openxmlformats.org/officeDocument/2006/relationships/image" Target="../media/image3352.png"/><Relationship Id="rId486" Type="http://schemas.openxmlformats.org/officeDocument/2006/relationships/image" Target="../media/image3372.png"/><Relationship Id="rId43" Type="http://schemas.openxmlformats.org/officeDocument/2006/relationships/image" Target="../media/image3174.png"/><Relationship Id="rId139" Type="http://schemas.openxmlformats.org/officeDocument/2006/relationships/image" Target="../media/image3221.png"/><Relationship Id="rId290" Type="http://schemas.openxmlformats.org/officeDocument/2006/relationships/image" Target="../media/image3295.png"/><Relationship Id="rId304" Type="http://schemas.openxmlformats.org/officeDocument/2006/relationships/image" Target="../media/image3302.png"/><Relationship Id="rId346" Type="http://schemas.openxmlformats.org/officeDocument/2006/relationships/image" Target="../media/image3318.png"/><Relationship Id="rId388" Type="http://schemas.openxmlformats.org/officeDocument/2006/relationships/image" Target="../media/image3327.png"/><Relationship Id="rId85" Type="http://schemas.openxmlformats.org/officeDocument/2006/relationships/customXml" Target="../ink/ink3301.xml"/><Relationship Id="rId150" Type="http://schemas.openxmlformats.org/officeDocument/2006/relationships/customXml" Target="../ink/ink3334.xml"/><Relationship Id="rId192" Type="http://schemas.openxmlformats.org/officeDocument/2006/relationships/image" Target="../media/image3246.png"/><Relationship Id="rId206" Type="http://schemas.openxmlformats.org/officeDocument/2006/relationships/image" Target="../media/image3253.png"/><Relationship Id="rId413" Type="http://schemas.openxmlformats.org/officeDocument/2006/relationships/image" Target="../media/image3337.png"/><Relationship Id="rId248" Type="http://schemas.openxmlformats.org/officeDocument/2006/relationships/image" Target="../media/image3274.png"/><Relationship Id="rId455" Type="http://schemas.openxmlformats.org/officeDocument/2006/relationships/customXml" Target="../ink/ink3507.xml"/><Relationship Id="rId12" Type="http://schemas.openxmlformats.org/officeDocument/2006/relationships/customXml" Target="../ink/ink3264.xml"/><Relationship Id="rId108" Type="http://schemas.openxmlformats.org/officeDocument/2006/relationships/image" Target="../media/image3206.png"/><Relationship Id="rId315" Type="http://schemas.openxmlformats.org/officeDocument/2006/relationships/image" Target="../media/image3307.png"/><Relationship Id="rId357" Type="http://schemas.openxmlformats.org/officeDocument/2006/relationships/customXml" Target="../ink/ink3444.xml"/><Relationship Id="rId54" Type="http://schemas.openxmlformats.org/officeDocument/2006/relationships/customXml" Target="../ink/ink3285.xml"/><Relationship Id="rId96" Type="http://schemas.openxmlformats.org/officeDocument/2006/relationships/image" Target="../media/image3200.png"/><Relationship Id="rId161" Type="http://schemas.openxmlformats.org/officeDocument/2006/relationships/customXml" Target="../ink/ink3340.xml"/><Relationship Id="rId217" Type="http://schemas.openxmlformats.org/officeDocument/2006/relationships/customXml" Target="../ink/ink3368.xml"/><Relationship Id="rId399" Type="http://schemas.openxmlformats.org/officeDocument/2006/relationships/customXml" Target="../ink/ink3478.xml"/><Relationship Id="rId259" Type="http://schemas.openxmlformats.org/officeDocument/2006/relationships/customXml" Target="../ink/ink3389.xml"/><Relationship Id="rId424" Type="http://schemas.openxmlformats.org/officeDocument/2006/relationships/image" Target="../media/image3342.png"/><Relationship Id="rId466" Type="http://schemas.openxmlformats.org/officeDocument/2006/relationships/customXml" Target="../ink/ink3513.xml"/><Relationship Id="rId23" Type="http://schemas.openxmlformats.org/officeDocument/2006/relationships/image" Target="../media/image3164.png"/><Relationship Id="rId119" Type="http://schemas.openxmlformats.org/officeDocument/2006/relationships/image" Target="../media/image3211.png"/><Relationship Id="rId270" Type="http://schemas.openxmlformats.org/officeDocument/2006/relationships/image" Target="../media/image3285.png"/><Relationship Id="rId326" Type="http://schemas.openxmlformats.org/officeDocument/2006/relationships/customXml" Target="../ink/ink3423.xml"/><Relationship Id="rId65" Type="http://schemas.openxmlformats.org/officeDocument/2006/relationships/image" Target="../media/image3185.png"/><Relationship Id="rId130" Type="http://schemas.openxmlformats.org/officeDocument/2006/relationships/customXml" Target="../ink/ink3324.xml"/><Relationship Id="rId368" Type="http://schemas.openxmlformats.org/officeDocument/2006/relationships/customXml" Target="../ink/ink3455.xml"/><Relationship Id="rId172" Type="http://schemas.openxmlformats.org/officeDocument/2006/relationships/image" Target="../media/image3237.png"/><Relationship Id="rId228" Type="http://schemas.openxmlformats.org/officeDocument/2006/relationships/image" Target="../media/image3264.png"/><Relationship Id="rId435" Type="http://schemas.openxmlformats.org/officeDocument/2006/relationships/customXml" Target="../ink/ink3497.xml"/><Relationship Id="rId477" Type="http://schemas.openxmlformats.org/officeDocument/2006/relationships/image" Target="../media/image3368.png"/><Relationship Id="rId281" Type="http://schemas.openxmlformats.org/officeDocument/2006/relationships/customXml" Target="../ink/ink3400.xml"/><Relationship Id="rId337" Type="http://schemas.openxmlformats.org/officeDocument/2006/relationships/customXml" Target="../ink/ink3430.xml"/><Relationship Id="rId34" Type="http://schemas.openxmlformats.org/officeDocument/2006/relationships/customXml" Target="../ink/ink3275.xml"/><Relationship Id="rId76" Type="http://schemas.openxmlformats.org/officeDocument/2006/relationships/image" Target="../media/image3190.png"/><Relationship Id="rId141" Type="http://schemas.openxmlformats.org/officeDocument/2006/relationships/image" Target="../media/image3222.png"/><Relationship Id="rId379" Type="http://schemas.openxmlformats.org/officeDocument/2006/relationships/image" Target="../media/image3323.png"/><Relationship Id="rId7" Type="http://schemas.openxmlformats.org/officeDocument/2006/relationships/image" Target="../media/image3156.png"/><Relationship Id="rId183" Type="http://schemas.openxmlformats.org/officeDocument/2006/relationships/customXml" Target="../ink/ink3351.xml"/><Relationship Id="rId239" Type="http://schemas.openxmlformats.org/officeDocument/2006/relationships/customXml" Target="../ink/ink3379.xml"/><Relationship Id="rId390" Type="http://schemas.openxmlformats.org/officeDocument/2006/relationships/customXml" Target="../ink/ink3472.xml"/><Relationship Id="rId404" Type="http://schemas.openxmlformats.org/officeDocument/2006/relationships/customXml" Target="../ink/ink3481.xml"/><Relationship Id="rId446" Type="http://schemas.openxmlformats.org/officeDocument/2006/relationships/image" Target="../media/image3353.png"/><Relationship Id="rId250" Type="http://schemas.openxmlformats.org/officeDocument/2006/relationships/image" Target="../media/image3275.png"/><Relationship Id="rId292" Type="http://schemas.openxmlformats.org/officeDocument/2006/relationships/image" Target="../media/image3296.png"/><Relationship Id="rId306" Type="http://schemas.openxmlformats.org/officeDocument/2006/relationships/customXml" Target="../ink/ink3413.xml"/><Relationship Id="rId45" Type="http://schemas.openxmlformats.org/officeDocument/2006/relationships/image" Target="../media/image3175.png"/><Relationship Id="rId87" Type="http://schemas.openxmlformats.org/officeDocument/2006/relationships/customXml" Target="../ink/ink3302.xml"/><Relationship Id="rId110" Type="http://schemas.openxmlformats.org/officeDocument/2006/relationships/image" Target="../media/image3207.png"/><Relationship Id="rId348" Type="http://schemas.openxmlformats.org/officeDocument/2006/relationships/image" Target="../media/image3319.png"/><Relationship Id="rId152" Type="http://schemas.openxmlformats.org/officeDocument/2006/relationships/customXml" Target="../ink/ink3335.xml"/><Relationship Id="rId194" Type="http://schemas.openxmlformats.org/officeDocument/2006/relationships/image" Target="../media/image3247.png"/><Relationship Id="rId208" Type="http://schemas.openxmlformats.org/officeDocument/2006/relationships/image" Target="../media/image3254.png"/><Relationship Id="rId415" Type="http://schemas.openxmlformats.org/officeDocument/2006/relationships/image" Target="../media/image3338.png"/><Relationship Id="rId457" Type="http://schemas.openxmlformats.org/officeDocument/2006/relationships/customXml" Target="../ink/ink3508.xml"/><Relationship Id="rId261" Type="http://schemas.openxmlformats.org/officeDocument/2006/relationships/customXml" Target="../ink/ink3390.xml"/><Relationship Id="rId14" Type="http://schemas.openxmlformats.org/officeDocument/2006/relationships/customXml" Target="../ink/ink3265.xml"/><Relationship Id="rId56" Type="http://schemas.openxmlformats.org/officeDocument/2006/relationships/customXml" Target="../ink/ink3286.xml"/><Relationship Id="rId317" Type="http://schemas.openxmlformats.org/officeDocument/2006/relationships/image" Target="../media/image3308.png"/><Relationship Id="rId359" Type="http://schemas.openxmlformats.org/officeDocument/2006/relationships/customXml" Target="../ink/ink3446.xml"/><Relationship Id="rId98" Type="http://schemas.openxmlformats.org/officeDocument/2006/relationships/image" Target="../media/image3201.png"/><Relationship Id="rId121" Type="http://schemas.openxmlformats.org/officeDocument/2006/relationships/image" Target="../media/image3212.png"/><Relationship Id="rId163" Type="http://schemas.openxmlformats.org/officeDocument/2006/relationships/customXml" Target="../ink/ink3341.xml"/><Relationship Id="rId219" Type="http://schemas.openxmlformats.org/officeDocument/2006/relationships/customXml" Target="../ink/ink3369.xml"/><Relationship Id="rId370" Type="http://schemas.openxmlformats.org/officeDocument/2006/relationships/customXml" Target="../ink/ink3457.xml"/><Relationship Id="rId426" Type="http://schemas.openxmlformats.org/officeDocument/2006/relationships/image" Target="../media/image3343.png"/><Relationship Id="rId230" Type="http://schemas.openxmlformats.org/officeDocument/2006/relationships/image" Target="../media/image3265.png"/><Relationship Id="rId468" Type="http://schemas.openxmlformats.org/officeDocument/2006/relationships/customXml" Target="../ink/ink3514.xml"/><Relationship Id="rId25" Type="http://schemas.openxmlformats.org/officeDocument/2006/relationships/image" Target="../media/image3165.png"/><Relationship Id="rId67" Type="http://schemas.openxmlformats.org/officeDocument/2006/relationships/image" Target="../media/image3186.png"/><Relationship Id="rId272" Type="http://schemas.openxmlformats.org/officeDocument/2006/relationships/image" Target="../media/image3286.png"/><Relationship Id="rId328" Type="http://schemas.openxmlformats.org/officeDocument/2006/relationships/customXml" Target="../ink/ink3424.xml"/><Relationship Id="rId132" Type="http://schemas.openxmlformats.org/officeDocument/2006/relationships/customXml" Target="../ink/ink3325.xml"/><Relationship Id="rId174" Type="http://schemas.openxmlformats.org/officeDocument/2006/relationships/image" Target="../media/image3238.png"/><Relationship Id="rId381" Type="http://schemas.openxmlformats.org/officeDocument/2006/relationships/image" Target="../media/image3324.png"/><Relationship Id="rId241" Type="http://schemas.openxmlformats.org/officeDocument/2006/relationships/customXml" Target="../ink/ink3380.xml"/><Relationship Id="rId437" Type="http://schemas.openxmlformats.org/officeDocument/2006/relationships/customXml" Target="../ink/ink3498.xml"/><Relationship Id="rId479" Type="http://schemas.openxmlformats.org/officeDocument/2006/relationships/image" Target="../media/image3369.png"/><Relationship Id="rId36" Type="http://schemas.openxmlformats.org/officeDocument/2006/relationships/customXml" Target="../ink/ink3276.xml"/><Relationship Id="rId283" Type="http://schemas.openxmlformats.org/officeDocument/2006/relationships/customXml" Target="../ink/ink3401.xml"/><Relationship Id="rId339" Type="http://schemas.openxmlformats.org/officeDocument/2006/relationships/customXml" Target="../ink/ink3432.xml"/><Relationship Id="rId78" Type="http://schemas.openxmlformats.org/officeDocument/2006/relationships/image" Target="../media/image3191.png"/><Relationship Id="rId101" Type="http://schemas.openxmlformats.org/officeDocument/2006/relationships/customXml" Target="../ink/ink3309.xml"/><Relationship Id="rId143" Type="http://schemas.openxmlformats.org/officeDocument/2006/relationships/image" Target="../media/image3223.png"/><Relationship Id="rId185" Type="http://schemas.openxmlformats.org/officeDocument/2006/relationships/customXml" Target="../ink/ink3352.xml"/><Relationship Id="rId350" Type="http://schemas.openxmlformats.org/officeDocument/2006/relationships/image" Target="../media/image3320.png"/><Relationship Id="rId406" Type="http://schemas.openxmlformats.org/officeDocument/2006/relationships/customXml" Target="../ink/ink3482.xml"/><Relationship Id="rId9" Type="http://schemas.openxmlformats.org/officeDocument/2006/relationships/image" Target="../media/image3157.png"/><Relationship Id="rId210" Type="http://schemas.openxmlformats.org/officeDocument/2006/relationships/image" Target="../media/image3255.png"/><Relationship Id="rId392" Type="http://schemas.openxmlformats.org/officeDocument/2006/relationships/image" Target="../media/image3328.png"/><Relationship Id="rId448" Type="http://schemas.openxmlformats.org/officeDocument/2006/relationships/image" Target="../media/image3354.png"/><Relationship Id="rId252" Type="http://schemas.openxmlformats.org/officeDocument/2006/relationships/image" Target="../media/image3276.png"/><Relationship Id="rId294" Type="http://schemas.openxmlformats.org/officeDocument/2006/relationships/image" Target="../media/image3297.png"/><Relationship Id="rId308" Type="http://schemas.openxmlformats.org/officeDocument/2006/relationships/customXml" Target="../ink/ink3414.xml"/><Relationship Id="rId47" Type="http://schemas.openxmlformats.org/officeDocument/2006/relationships/image" Target="../media/image3176.png"/><Relationship Id="rId89" Type="http://schemas.openxmlformats.org/officeDocument/2006/relationships/customXml" Target="../ink/ink3303.xml"/><Relationship Id="rId112" Type="http://schemas.openxmlformats.org/officeDocument/2006/relationships/customXml" Target="../ink/ink3315.xml"/><Relationship Id="rId154" Type="http://schemas.openxmlformats.org/officeDocument/2006/relationships/customXml" Target="../ink/ink3336.xml"/><Relationship Id="rId361" Type="http://schemas.openxmlformats.org/officeDocument/2006/relationships/customXml" Target="../ink/ink3448.xml"/><Relationship Id="rId196" Type="http://schemas.openxmlformats.org/officeDocument/2006/relationships/image" Target="../media/image3248.png"/><Relationship Id="rId417" Type="http://schemas.openxmlformats.org/officeDocument/2006/relationships/image" Target="../media/image3339.png"/><Relationship Id="rId459" Type="http://schemas.openxmlformats.org/officeDocument/2006/relationships/customXml" Target="../ink/ink3509.xml"/><Relationship Id="rId16" Type="http://schemas.openxmlformats.org/officeDocument/2006/relationships/customXml" Target="../ink/ink3266.xml"/><Relationship Id="rId221" Type="http://schemas.openxmlformats.org/officeDocument/2006/relationships/customXml" Target="../ink/ink3370.xml"/><Relationship Id="rId263" Type="http://schemas.openxmlformats.org/officeDocument/2006/relationships/customXml" Target="../ink/ink3391.xml"/><Relationship Id="rId319" Type="http://schemas.openxmlformats.org/officeDocument/2006/relationships/image" Target="../media/image3309.png"/><Relationship Id="rId470" Type="http://schemas.openxmlformats.org/officeDocument/2006/relationships/customXml" Target="../ink/ink3515.xml"/><Relationship Id="rId58" Type="http://schemas.openxmlformats.org/officeDocument/2006/relationships/customXml" Target="../ink/ink3287.xml"/><Relationship Id="rId123" Type="http://schemas.openxmlformats.org/officeDocument/2006/relationships/image" Target="../media/image3213.png"/><Relationship Id="rId330" Type="http://schemas.openxmlformats.org/officeDocument/2006/relationships/customXml" Target="../ink/ink3425.xml"/><Relationship Id="rId165" Type="http://schemas.openxmlformats.org/officeDocument/2006/relationships/customXml" Target="../ink/ink3342.xml"/><Relationship Id="rId372" Type="http://schemas.openxmlformats.org/officeDocument/2006/relationships/customXml" Target="../ink/ink3459.xml"/><Relationship Id="rId428" Type="http://schemas.openxmlformats.org/officeDocument/2006/relationships/image" Target="../media/image3344.png"/><Relationship Id="rId232" Type="http://schemas.openxmlformats.org/officeDocument/2006/relationships/image" Target="../media/image3266.png"/><Relationship Id="rId274" Type="http://schemas.openxmlformats.org/officeDocument/2006/relationships/image" Target="../media/image3287.png"/><Relationship Id="rId481" Type="http://schemas.openxmlformats.org/officeDocument/2006/relationships/image" Target="../media/image3370.png"/><Relationship Id="rId27" Type="http://schemas.openxmlformats.org/officeDocument/2006/relationships/image" Target="../media/image3166.png"/><Relationship Id="rId69" Type="http://schemas.openxmlformats.org/officeDocument/2006/relationships/image" Target="../media/image3187.png"/><Relationship Id="rId134" Type="http://schemas.openxmlformats.org/officeDocument/2006/relationships/customXml" Target="../ink/ink3326.xml"/><Relationship Id="rId80" Type="http://schemas.openxmlformats.org/officeDocument/2006/relationships/image" Target="../media/image3192.png"/><Relationship Id="rId176" Type="http://schemas.openxmlformats.org/officeDocument/2006/relationships/image" Target="../media/image3239.png"/><Relationship Id="rId341" Type="http://schemas.openxmlformats.org/officeDocument/2006/relationships/customXml" Target="../ink/ink3434.xml"/><Relationship Id="rId383" Type="http://schemas.openxmlformats.org/officeDocument/2006/relationships/customXml" Target="../ink/ink3468.xml"/><Relationship Id="rId439" Type="http://schemas.openxmlformats.org/officeDocument/2006/relationships/customXml" Target="../ink/ink3499.xml"/><Relationship Id="rId201" Type="http://schemas.openxmlformats.org/officeDocument/2006/relationships/customXml" Target="../ink/ink3360.xml"/><Relationship Id="rId243" Type="http://schemas.openxmlformats.org/officeDocument/2006/relationships/customXml" Target="../ink/ink3381.xml"/><Relationship Id="rId285" Type="http://schemas.openxmlformats.org/officeDocument/2006/relationships/customXml" Target="../ink/ink3402.xml"/><Relationship Id="rId450" Type="http://schemas.openxmlformats.org/officeDocument/2006/relationships/image" Target="../media/image3355.png"/><Relationship Id="rId38" Type="http://schemas.openxmlformats.org/officeDocument/2006/relationships/customXml" Target="../ink/ink3277.xml"/><Relationship Id="rId103" Type="http://schemas.openxmlformats.org/officeDocument/2006/relationships/customXml" Target="../ink/ink3310.xml"/><Relationship Id="rId310" Type="http://schemas.openxmlformats.org/officeDocument/2006/relationships/customXml" Target="../ink/ink3415.xml"/><Relationship Id="rId91" Type="http://schemas.openxmlformats.org/officeDocument/2006/relationships/customXml" Target="../ink/ink3304.xml"/><Relationship Id="rId145" Type="http://schemas.openxmlformats.org/officeDocument/2006/relationships/image" Target="../media/image3224.png"/><Relationship Id="rId187" Type="http://schemas.openxmlformats.org/officeDocument/2006/relationships/customXml" Target="../ink/ink3353.xml"/><Relationship Id="rId352" Type="http://schemas.openxmlformats.org/officeDocument/2006/relationships/image" Target="../media/image3321.png"/><Relationship Id="rId394" Type="http://schemas.openxmlformats.org/officeDocument/2006/relationships/customXml" Target="../ink/ink3475.xml"/><Relationship Id="rId408" Type="http://schemas.openxmlformats.org/officeDocument/2006/relationships/customXml" Target="../ink/ink3483.xml"/><Relationship Id="rId212" Type="http://schemas.openxmlformats.org/officeDocument/2006/relationships/image" Target="../media/image3256.png"/><Relationship Id="rId254" Type="http://schemas.openxmlformats.org/officeDocument/2006/relationships/image" Target="../media/image3277.png"/><Relationship Id="rId49" Type="http://schemas.openxmlformats.org/officeDocument/2006/relationships/image" Target="../media/image3177.png"/><Relationship Id="rId114" Type="http://schemas.openxmlformats.org/officeDocument/2006/relationships/customXml" Target="../ink/ink3316.xml"/><Relationship Id="rId296" Type="http://schemas.openxmlformats.org/officeDocument/2006/relationships/image" Target="../media/image3298.png"/><Relationship Id="rId461" Type="http://schemas.openxmlformats.org/officeDocument/2006/relationships/customXml" Target="../ink/ink3510.xml"/><Relationship Id="rId60" Type="http://schemas.openxmlformats.org/officeDocument/2006/relationships/customXml" Target="../ink/ink3288.xml"/><Relationship Id="rId156" Type="http://schemas.openxmlformats.org/officeDocument/2006/relationships/customXml" Target="../ink/ink3337.xml"/><Relationship Id="rId198" Type="http://schemas.openxmlformats.org/officeDocument/2006/relationships/image" Target="../media/image3249.png"/><Relationship Id="rId321" Type="http://schemas.openxmlformats.org/officeDocument/2006/relationships/image" Target="../media/image3310.png"/><Relationship Id="rId363" Type="http://schemas.openxmlformats.org/officeDocument/2006/relationships/customXml" Target="../ink/ink3450.xml"/><Relationship Id="rId419" Type="http://schemas.openxmlformats.org/officeDocument/2006/relationships/customXml" Target="../ink/ink3489.xml"/><Relationship Id="rId223" Type="http://schemas.openxmlformats.org/officeDocument/2006/relationships/customXml" Target="../ink/ink3371.xml"/><Relationship Id="rId430" Type="http://schemas.openxmlformats.org/officeDocument/2006/relationships/image" Target="../media/image3345.png"/><Relationship Id="rId18" Type="http://schemas.openxmlformats.org/officeDocument/2006/relationships/customXml" Target="../ink/ink3267.xml"/><Relationship Id="rId265" Type="http://schemas.openxmlformats.org/officeDocument/2006/relationships/customXml" Target="../ink/ink3392.xml"/><Relationship Id="rId472" Type="http://schemas.openxmlformats.org/officeDocument/2006/relationships/customXml" Target="../ink/ink3516.xml"/><Relationship Id="rId125" Type="http://schemas.openxmlformats.org/officeDocument/2006/relationships/image" Target="../media/image3214.png"/><Relationship Id="rId167" Type="http://schemas.openxmlformats.org/officeDocument/2006/relationships/customXml" Target="../ink/ink3343.xml"/><Relationship Id="rId332" Type="http://schemas.openxmlformats.org/officeDocument/2006/relationships/customXml" Target="../ink/ink3426.xml"/><Relationship Id="rId374" Type="http://schemas.openxmlformats.org/officeDocument/2006/relationships/customXml" Target="../ink/ink3461.xml"/><Relationship Id="rId71" Type="http://schemas.openxmlformats.org/officeDocument/2006/relationships/customXml" Target="../ink/ink3294.xml"/><Relationship Id="rId234" Type="http://schemas.openxmlformats.org/officeDocument/2006/relationships/image" Target="../media/image3267.png"/><Relationship Id="rId2" Type="http://schemas.openxmlformats.org/officeDocument/2006/relationships/customXml" Target="../ink/ink3259.xml"/><Relationship Id="rId29" Type="http://schemas.openxmlformats.org/officeDocument/2006/relationships/image" Target="../media/image3167.png"/><Relationship Id="rId276" Type="http://schemas.openxmlformats.org/officeDocument/2006/relationships/image" Target="../media/image3288.png"/><Relationship Id="rId441" Type="http://schemas.openxmlformats.org/officeDocument/2006/relationships/customXml" Target="../ink/ink3500.xml"/><Relationship Id="rId483" Type="http://schemas.openxmlformats.org/officeDocument/2006/relationships/customXml" Target="../ink/ink3522.xml"/><Relationship Id="rId40" Type="http://schemas.openxmlformats.org/officeDocument/2006/relationships/customXml" Target="../ink/ink3278.xml"/><Relationship Id="rId136" Type="http://schemas.openxmlformats.org/officeDocument/2006/relationships/customXml" Target="../ink/ink3327.xml"/><Relationship Id="rId178" Type="http://schemas.openxmlformats.org/officeDocument/2006/relationships/image" Target="../media/image3240.png"/><Relationship Id="rId301" Type="http://schemas.openxmlformats.org/officeDocument/2006/relationships/customXml" Target="../ink/ink3410.xml"/><Relationship Id="rId343" Type="http://schemas.openxmlformats.org/officeDocument/2006/relationships/image" Target="../media/image3317.png"/><Relationship Id="rId82" Type="http://schemas.openxmlformats.org/officeDocument/2006/relationships/image" Target="../media/image3193.png"/><Relationship Id="rId203" Type="http://schemas.openxmlformats.org/officeDocument/2006/relationships/customXml" Target="../ink/ink3361.xml"/><Relationship Id="rId385" Type="http://schemas.openxmlformats.org/officeDocument/2006/relationships/customXml" Target="../ink/ink3469.xml"/><Relationship Id="rId245" Type="http://schemas.openxmlformats.org/officeDocument/2006/relationships/customXml" Target="../ink/ink3382.xml"/><Relationship Id="rId287" Type="http://schemas.openxmlformats.org/officeDocument/2006/relationships/customXml" Target="../ink/ink3403.xml"/><Relationship Id="rId410" Type="http://schemas.openxmlformats.org/officeDocument/2006/relationships/customXml" Target="../ink/ink3484.xml"/><Relationship Id="rId452" Type="http://schemas.openxmlformats.org/officeDocument/2006/relationships/image" Target="../media/image3356.png"/><Relationship Id="rId105" Type="http://schemas.openxmlformats.org/officeDocument/2006/relationships/customXml" Target="../ink/ink3311.xml"/><Relationship Id="rId147" Type="http://schemas.openxmlformats.org/officeDocument/2006/relationships/image" Target="../media/image3225.png"/><Relationship Id="rId312" Type="http://schemas.openxmlformats.org/officeDocument/2006/relationships/customXml" Target="../ink/ink3416.xml"/><Relationship Id="rId354" Type="http://schemas.openxmlformats.org/officeDocument/2006/relationships/image" Target="../media/image3322.png"/><Relationship Id="rId51" Type="http://schemas.openxmlformats.org/officeDocument/2006/relationships/image" Target="../media/image3178.png"/><Relationship Id="rId93" Type="http://schemas.openxmlformats.org/officeDocument/2006/relationships/customXml" Target="../ink/ink3305.xml"/><Relationship Id="rId189" Type="http://schemas.openxmlformats.org/officeDocument/2006/relationships/customXml" Target="../ink/ink3354.xml"/><Relationship Id="rId396" Type="http://schemas.openxmlformats.org/officeDocument/2006/relationships/customXml" Target="../ink/ink3476.xml"/><Relationship Id="rId214" Type="http://schemas.openxmlformats.org/officeDocument/2006/relationships/image" Target="../media/image3257.png"/><Relationship Id="rId256" Type="http://schemas.openxmlformats.org/officeDocument/2006/relationships/image" Target="../media/image3278.png"/><Relationship Id="rId298" Type="http://schemas.openxmlformats.org/officeDocument/2006/relationships/image" Target="../media/image3299.png"/><Relationship Id="rId421" Type="http://schemas.openxmlformats.org/officeDocument/2006/relationships/customXml" Target="../ink/ink3490.xml"/><Relationship Id="rId463" Type="http://schemas.openxmlformats.org/officeDocument/2006/relationships/image" Target="../media/image3361.png"/><Relationship Id="rId116" Type="http://schemas.openxmlformats.org/officeDocument/2006/relationships/customXml" Target="../ink/ink3317.xml"/><Relationship Id="rId137" Type="http://schemas.openxmlformats.org/officeDocument/2006/relationships/image" Target="../media/image3220.png"/><Relationship Id="rId158" Type="http://schemas.openxmlformats.org/officeDocument/2006/relationships/customXml" Target="../ink/ink3338.xml"/><Relationship Id="rId302" Type="http://schemas.openxmlformats.org/officeDocument/2006/relationships/image" Target="../media/image3301.png"/><Relationship Id="rId323" Type="http://schemas.openxmlformats.org/officeDocument/2006/relationships/image" Target="../media/image3311.png"/><Relationship Id="rId344" Type="http://schemas.openxmlformats.org/officeDocument/2006/relationships/customXml" Target="../ink/ink3436.xml"/><Relationship Id="rId20" Type="http://schemas.openxmlformats.org/officeDocument/2006/relationships/customXml" Target="../ink/ink3268.xml"/><Relationship Id="rId41" Type="http://schemas.openxmlformats.org/officeDocument/2006/relationships/image" Target="../media/image3173.png"/><Relationship Id="rId62" Type="http://schemas.openxmlformats.org/officeDocument/2006/relationships/customXml" Target="../ink/ink3289.xml"/><Relationship Id="rId83" Type="http://schemas.openxmlformats.org/officeDocument/2006/relationships/customXml" Target="../ink/ink3300.xml"/><Relationship Id="rId179" Type="http://schemas.openxmlformats.org/officeDocument/2006/relationships/customXml" Target="../ink/ink3349.xml"/><Relationship Id="rId365" Type="http://schemas.openxmlformats.org/officeDocument/2006/relationships/customXml" Target="../ink/ink3452.xml"/><Relationship Id="rId386" Type="http://schemas.openxmlformats.org/officeDocument/2006/relationships/image" Target="../media/image3326.png"/><Relationship Id="rId190" Type="http://schemas.openxmlformats.org/officeDocument/2006/relationships/image" Target="../media/image3245.png"/><Relationship Id="rId204" Type="http://schemas.openxmlformats.org/officeDocument/2006/relationships/image" Target="../media/image3252.png"/><Relationship Id="rId225" Type="http://schemas.openxmlformats.org/officeDocument/2006/relationships/customXml" Target="../ink/ink3372.xml"/><Relationship Id="rId246" Type="http://schemas.openxmlformats.org/officeDocument/2006/relationships/image" Target="../media/image3273.png"/><Relationship Id="rId267" Type="http://schemas.openxmlformats.org/officeDocument/2006/relationships/customXml" Target="../ink/ink3393.xml"/><Relationship Id="rId288" Type="http://schemas.openxmlformats.org/officeDocument/2006/relationships/image" Target="../media/image3294.png"/><Relationship Id="rId411" Type="http://schemas.openxmlformats.org/officeDocument/2006/relationships/image" Target="../media/image3336.png"/><Relationship Id="rId432" Type="http://schemas.openxmlformats.org/officeDocument/2006/relationships/image" Target="../media/image3346.png"/><Relationship Id="rId453" Type="http://schemas.openxmlformats.org/officeDocument/2006/relationships/customXml" Target="../ink/ink3506.xml"/><Relationship Id="rId474" Type="http://schemas.openxmlformats.org/officeDocument/2006/relationships/customXml" Target="../ink/ink3517.xml"/><Relationship Id="rId106" Type="http://schemas.openxmlformats.org/officeDocument/2006/relationships/image" Target="../media/image3205.png"/><Relationship Id="rId127" Type="http://schemas.openxmlformats.org/officeDocument/2006/relationships/image" Target="../media/image3215.png"/><Relationship Id="rId313" Type="http://schemas.openxmlformats.org/officeDocument/2006/relationships/image" Target="../media/image3306.png"/><Relationship Id="rId10" Type="http://schemas.openxmlformats.org/officeDocument/2006/relationships/customXml" Target="../ink/ink3263.xml"/><Relationship Id="rId31" Type="http://schemas.openxmlformats.org/officeDocument/2006/relationships/image" Target="../media/image3168.png"/><Relationship Id="rId52" Type="http://schemas.openxmlformats.org/officeDocument/2006/relationships/customXml" Target="../ink/ink3284.xml"/><Relationship Id="rId73" Type="http://schemas.openxmlformats.org/officeDocument/2006/relationships/customXml" Target="../ink/ink3295.xml"/><Relationship Id="rId94" Type="http://schemas.openxmlformats.org/officeDocument/2006/relationships/image" Target="../media/image3199.png"/><Relationship Id="rId148" Type="http://schemas.openxmlformats.org/officeDocument/2006/relationships/customXml" Target="../ink/ink3333.xml"/><Relationship Id="rId169" Type="http://schemas.openxmlformats.org/officeDocument/2006/relationships/customXml" Target="../ink/ink3344.xml"/><Relationship Id="rId334" Type="http://schemas.openxmlformats.org/officeDocument/2006/relationships/customXml" Target="../ink/ink3427.xml"/><Relationship Id="rId355" Type="http://schemas.openxmlformats.org/officeDocument/2006/relationships/customXml" Target="../ink/ink3442.xml"/><Relationship Id="rId376" Type="http://schemas.openxmlformats.org/officeDocument/2006/relationships/customXml" Target="../ink/ink3463.xml"/><Relationship Id="rId397" Type="http://schemas.openxmlformats.org/officeDocument/2006/relationships/customXml" Target="../ink/ink3477.xml"/><Relationship Id="rId4" Type="http://schemas.openxmlformats.org/officeDocument/2006/relationships/customXml" Target="../ink/ink3260.xml"/><Relationship Id="rId180" Type="http://schemas.openxmlformats.org/officeDocument/2006/relationships/image" Target="../media/image3241.png"/><Relationship Id="rId215" Type="http://schemas.openxmlformats.org/officeDocument/2006/relationships/customXml" Target="../ink/ink3367.xml"/><Relationship Id="rId236" Type="http://schemas.openxmlformats.org/officeDocument/2006/relationships/image" Target="../media/image3268.png"/><Relationship Id="rId257" Type="http://schemas.openxmlformats.org/officeDocument/2006/relationships/customXml" Target="../ink/ink3388.xml"/><Relationship Id="rId278" Type="http://schemas.openxmlformats.org/officeDocument/2006/relationships/image" Target="../media/image3289.png"/><Relationship Id="rId401" Type="http://schemas.openxmlformats.org/officeDocument/2006/relationships/customXml" Target="../ink/ink3479.xml"/><Relationship Id="rId422" Type="http://schemas.openxmlformats.org/officeDocument/2006/relationships/image" Target="../media/image3341.png"/><Relationship Id="rId443" Type="http://schemas.openxmlformats.org/officeDocument/2006/relationships/customXml" Target="../ink/ink3501.xml"/><Relationship Id="rId464" Type="http://schemas.openxmlformats.org/officeDocument/2006/relationships/customXml" Target="../ink/ink3512.xml"/><Relationship Id="rId303" Type="http://schemas.openxmlformats.org/officeDocument/2006/relationships/customXml" Target="../ink/ink3411.xml"/><Relationship Id="rId485" Type="http://schemas.openxmlformats.org/officeDocument/2006/relationships/customXml" Target="../ink/ink3523.xml"/><Relationship Id="rId42" Type="http://schemas.openxmlformats.org/officeDocument/2006/relationships/customXml" Target="../ink/ink3279.xml"/><Relationship Id="rId84" Type="http://schemas.openxmlformats.org/officeDocument/2006/relationships/image" Target="../media/image3194.png"/><Relationship Id="rId138" Type="http://schemas.openxmlformats.org/officeDocument/2006/relationships/customXml" Target="../ink/ink3328.xml"/><Relationship Id="rId345" Type="http://schemas.openxmlformats.org/officeDocument/2006/relationships/customXml" Target="../ink/ink3437.xml"/><Relationship Id="rId387" Type="http://schemas.openxmlformats.org/officeDocument/2006/relationships/customXml" Target="../ink/ink3470.xml"/><Relationship Id="rId191" Type="http://schemas.openxmlformats.org/officeDocument/2006/relationships/customXml" Target="../ink/ink3355.xml"/><Relationship Id="rId205" Type="http://schemas.openxmlformats.org/officeDocument/2006/relationships/customXml" Target="../ink/ink3362.xml"/><Relationship Id="rId247" Type="http://schemas.openxmlformats.org/officeDocument/2006/relationships/customXml" Target="../ink/ink3383.xml"/><Relationship Id="rId412" Type="http://schemas.openxmlformats.org/officeDocument/2006/relationships/customXml" Target="../ink/ink3485.xml"/><Relationship Id="rId107" Type="http://schemas.openxmlformats.org/officeDocument/2006/relationships/customXml" Target="../ink/ink3312.xml"/><Relationship Id="rId289" Type="http://schemas.openxmlformats.org/officeDocument/2006/relationships/customXml" Target="../ink/ink3404.xml"/><Relationship Id="rId454" Type="http://schemas.openxmlformats.org/officeDocument/2006/relationships/image" Target="../media/image3357.png"/><Relationship Id="rId11" Type="http://schemas.openxmlformats.org/officeDocument/2006/relationships/image" Target="../media/image3158.png"/><Relationship Id="rId53" Type="http://schemas.openxmlformats.org/officeDocument/2006/relationships/image" Target="../media/image3179.png"/><Relationship Id="rId149" Type="http://schemas.openxmlformats.org/officeDocument/2006/relationships/image" Target="../media/image3226.png"/><Relationship Id="rId314" Type="http://schemas.openxmlformats.org/officeDocument/2006/relationships/customXml" Target="../ink/ink3417.xml"/><Relationship Id="rId356" Type="http://schemas.openxmlformats.org/officeDocument/2006/relationships/customXml" Target="../ink/ink3443.xml"/><Relationship Id="rId398" Type="http://schemas.openxmlformats.org/officeDocument/2006/relationships/image" Target="../media/image3330.png"/><Relationship Id="rId95" Type="http://schemas.openxmlformats.org/officeDocument/2006/relationships/customXml" Target="../ink/ink3306.xml"/><Relationship Id="rId160" Type="http://schemas.openxmlformats.org/officeDocument/2006/relationships/image" Target="../media/image3231.png"/><Relationship Id="rId216" Type="http://schemas.openxmlformats.org/officeDocument/2006/relationships/image" Target="../media/image3258.png"/><Relationship Id="rId423" Type="http://schemas.openxmlformats.org/officeDocument/2006/relationships/customXml" Target="../ink/ink3491.xml"/><Relationship Id="rId258" Type="http://schemas.openxmlformats.org/officeDocument/2006/relationships/image" Target="../media/image3279.png"/><Relationship Id="rId465" Type="http://schemas.openxmlformats.org/officeDocument/2006/relationships/image" Target="../media/image3362.png"/><Relationship Id="rId22" Type="http://schemas.openxmlformats.org/officeDocument/2006/relationships/customXml" Target="../ink/ink3269.xml"/><Relationship Id="rId64" Type="http://schemas.openxmlformats.org/officeDocument/2006/relationships/customXml" Target="../ink/ink3290.xml"/><Relationship Id="rId118" Type="http://schemas.openxmlformats.org/officeDocument/2006/relationships/customXml" Target="../ink/ink3318.xml"/><Relationship Id="rId325" Type="http://schemas.openxmlformats.org/officeDocument/2006/relationships/image" Target="../media/image3312.png"/><Relationship Id="rId367" Type="http://schemas.openxmlformats.org/officeDocument/2006/relationships/customXml" Target="../ink/ink3454.xml"/><Relationship Id="rId171" Type="http://schemas.openxmlformats.org/officeDocument/2006/relationships/customXml" Target="../ink/ink3345.xml"/><Relationship Id="rId227" Type="http://schemas.openxmlformats.org/officeDocument/2006/relationships/customXml" Target="../ink/ink3373.xml"/><Relationship Id="rId269" Type="http://schemas.openxmlformats.org/officeDocument/2006/relationships/customXml" Target="../ink/ink3394.xml"/><Relationship Id="rId434" Type="http://schemas.openxmlformats.org/officeDocument/2006/relationships/image" Target="../media/image3347.png"/><Relationship Id="rId476" Type="http://schemas.openxmlformats.org/officeDocument/2006/relationships/customXml" Target="../ink/ink3518.xml"/><Relationship Id="rId33" Type="http://schemas.openxmlformats.org/officeDocument/2006/relationships/image" Target="../media/image3169.png"/><Relationship Id="rId129" Type="http://schemas.openxmlformats.org/officeDocument/2006/relationships/image" Target="../media/image3216.png"/><Relationship Id="rId280" Type="http://schemas.openxmlformats.org/officeDocument/2006/relationships/image" Target="../media/image3290.png"/><Relationship Id="rId336" Type="http://schemas.openxmlformats.org/officeDocument/2006/relationships/customXml" Target="../ink/ink3429.xml"/><Relationship Id="rId75" Type="http://schemas.openxmlformats.org/officeDocument/2006/relationships/customXml" Target="../ink/ink3296.xml"/><Relationship Id="rId140" Type="http://schemas.openxmlformats.org/officeDocument/2006/relationships/customXml" Target="../ink/ink3329.xml"/><Relationship Id="rId182" Type="http://schemas.openxmlformats.org/officeDocument/2006/relationships/image" Target="../media/image368.png"/><Relationship Id="rId378" Type="http://schemas.openxmlformats.org/officeDocument/2006/relationships/customXml" Target="../ink/ink3465.xml"/><Relationship Id="rId403" Type="http://schemas.openxmlformats.org/officeDocument/2006/relationships/customXml" Target="../ink/ink3480.xml"/><Relationship Id="rId6" Type="http://schemas.openxmlformats.org/officeDocument/2006/relationships/customXml" Target="../ink/ink3261.xml"/><Relationship Id="rId238" Type="http://schemas.openxmlformats.org/officeDocument/2006/relationships/image" Target="../media/image3269.png"/><Relationship Id="rId445" Type="http://schemas.openxmlformats.org/officeDocument/2006/relationships/customXml" Target="../ink/ink3502.xml"/><Relationship Id="rId291" Type="http://schemas.openxmlformats.org/officeDocument/2006/relationships/customXml" Target="../ink/ink3405.xml"/><Relationship Id="rId305" Type="http://schemas.openxmlformats.org/officeDocument/2006/relationships/customXml" Target="../ink/ink3412.xml"/><Relationship Id="rId347" Type="http://schemas.openxmlformats.org/officeDocument/2006/relationships/customXml" Target="../ink/ink3438.xml"/><Relationship Id="rId44" Type="http://schemas.openxmlformats.org/officeDocument/2006/relationships/customXml" Target="../ink/ink3280.xml"/><Relationship Id="rId86" Type="http://schemas.openxmlformats.org/officeDocument/2006/relationships/image" Target="../media/image3195.png"/><Relationship Id="rId151" Type="http://schemas.openxmlformats.org/officeDocument/2006/relationships/image" Target="../media/image3227.png"/><Relationship Id="rId389" Type="http://schemas.openxmlformats.org/officeDocument/2006/relationships/customXml" Target="../ink/ink3471.xml"/><Relationship Id="rId193" Type="http://schemas.openxmlformats.org/officeDocument/2006/relationships/customXml" Target="../ink/ink3356.xml"/><Relationship Id="rId207" Type="http://schemas.openxmlformats.org/officeDocument/2006/relationships/customXml" Target="../ink/ink3363.xml"/><Relationship Id="rId249" Type="http://schemas.openxmlformats.org/officeDocument/2006/relationships/customXml" Target="../ink/ink3384.xml"/><Relationship Id="rId414" Type="http://schemas.openxmlformats.org/officeDocument/2006/relationships/customXml" Target="../ink/ink3486.xml"/><Relationship Id="rId456" Type="http://schemas.openxmlformats.org/officeDocument/2006/relationships/image" Target="../media/image3358.png"/><Relationship Id="rId13" Type="http://schemas.openxmlformats.org/officeDocument/2006/relationships/image" Target="../media/image3159.png"/><Relationship Id="rId109" Type="http://schemas.openxmlformats.org/officeDocument/2006/relationships/customXml" Target="../ink/ink3313.xml"/><Relationship Id="rId260" Type="http://schemas.openxmlformats.org/officeDocument/2006/relationships/image" Target="../media/image3280.png"/><Relationship Id="rId316" Type="http://schemas.openxmlformats.org/officeDocument/2006/relationships/customXml" Target="../ink/ink3418.xml"/><Relationship Id="rId55" Type="http://schemas.openxmlformats.org/officeDocument/2006/relationships/image" Target="../media/image3180.png"/><Relationship Id="rId97" Type="http://schemas.openxmlformats.org/officeDocument/2006/relationships/customXml" Target="../ink/ink3307.xml"/><Relationship Id="rId120" Type="http://schemas.openxmlformats.org/officeDocument/2006/relationships/customXml" Target="../ink/ink3319.xml"/><Relationship Id="rId358" Type="http://schemas.openxmlformats.org/officeDocument/2006/relationships/customXml" Target="../ink/ink3445.xml"/><Relationship Id="rId162" Type="http://schemas.openxmlformats.org/officeDocument/2006/relationships/image" Target="../media/image3232.png"/><Relationship Id="rId218" Type="http://schemas.openxmlformats.org/officeDocument/2006/relationships/image" Target="../media/image3259.png"/><Relationship Id="rId425" Type="http://schemas.openxmlformats.org/officeDocument/2006/relationships/customXml" Target="../ink/ink3492.xml"/><Relationship Id="rId467" Type="http://schemas.openxmlformats.org/officeDocument/2006/relationships/image" Target="../media/image3363.png"/><Relationship Id="rId271" Type="http://schemas.openxmlformats.org/officeDocument/2006/relationships/customXml" Target="../ink/ink3395.xml"/><Relationship Id="rId24" Type="http://schemas.openxmlformats.org/officeDocument/2006/relationships/customXml" Target="../ink/ink3270.xml"/><Relationship Id="rId66" Type="http://schemas.openxmlformats.org/officeDocument/2006/relationships/customXml" Target="../ink/ink3291.xml"/><Relationship Id="rId131" Type="http://schemas.openxmlformats.org/officeDocument/2006/relationships/image" Target="../media/image3217.png"/><Relationship Id="rId327" Type="http://schemas.openxmlformats.org/officeDocument/2006/relationships/image" Target="../media/image3313.png"/><Relationship Id="rId369" Type="http://schemas.openxmlformats.org/officeDocument/2006/relationships/customXml" Target="../ink/ink3456.xml"/><Relationship Id="rId173" Type="http://schemas.openxmlformats.org/officeDocument/2006/relationships/customXml" Target="../ink/ink3346.xml"/><Relationship Id="rId229" Type="http://schemas.openxmlformats.org/officeDocument/2006/relationships/customXml" Target="../ink/ink3374.xml"/><Relationship Id="rId380" Type="http://schemas.openxmlformats.org/officeDocument/2006/relationships/customXml" Target="../ink/ink3466.xml"/><Relationship Id="rId436" Type="http://schemas.openxmlformats.org/officeDocument/2006/relationships/image" Target="../media/image3348.png"/><Relationship Id="rId240" Type="http://schemas.openxmlformats.org/officeDocument/2006/relationships/image" Target="../media/image3270.png"/><Relationship Id="rId478" Type="http://schemas.openxmlformats.org/officeDocument/2006/relationships/customXml" Target="../ink/ink3519.xml"/><Relationship Id="rId35" Type="http://schemas.openxmlformats.org/officeDocument/2006/relationships/image" Target="../media/image3170.png"/><Relationship Id="rId77" Type="http://schemas.openxmlformats.org/officeDocument/2006/relationships/customXml" Target="../ink/ink3297.xml"/><Relationship Id="rId100" Type="http://schemas.openxmlformats.org/officeDocument/2006/relationships/image" Target="../media/image3202.png"/><Relationship Id="rId282" Type="http://schemas.openxmlformats.org/officeDocument/2006/relationships/image" Target="../media/image3291.png"/><Relationship Id="rId338" Type="http://schemas.openxmlformats.org/officeDocument/2006/relationships/customXml" Target="../ink/ink3431.xml"/><Relationship Id="rId8" Type="http://schemas.openxmlformats.org/officeDocument/2006/relationships/customXml" Target="../ink/ink3262.xml"/><Relationship Id="rId142" Type="http://schemas.openxmlformats.org/officeDocument/2006/relationships/customXml" Target="../ink/ink3330.xml"/><Relationship Id="rId184" Type="http://schemas.openxmlformats.org/officeDocument/2006/relationships/image" Target="../media/image3242.png"/><Relationship Id="rId391" Type="http://schemas.openxmlformats.org/officeDocument/2006/relationships/customXml" Target="../ink/ink3473.xml"/><Relationship Id="rId405" Type="http://schemas.openxmlformats.org/officeDocument/2006/relationships/image" Target="../media/image3333.png"/><Relationship Id="rId447" Type="http://schemas.openxmlformats.org/officeDocument/2006/relationships/customXml" Target="../ink/ink3503.xml"/><Relationship Id="rId251" Type="http://schemas.openxmlformats.org/officeDocument/2006/relationships/customXml" Target="../ink/ink3385.xml"/><Relationship Id="rId46" Type="http://schemas.openxmlformats.org/officeDocument/2006/relationships/customXml" Target="../ink/ink3281.xml"/><Relationship Id="rId293" Type="http://schemas.openxmlformats.org/officeDocument/2006/relationships/customXml" Target="../ink/ink3406.xml"/><Relationship Id="rId307" Type="http://schemas.openxmlformats.org/officeDocument/2006/relationships/image" Target="../media/image3303.png"/><Relationship Id="rId349" Type="http://schemas.openxmlformats.org/officeDocument/2006/relationships/customXml" Target="../ink/ink3439.xml"/><Relationship Id="rId88" Type="http://schemas.openxmlformats.org/officeDocument/2006/relationships/image" Target="../media/image3196.png"/><Relationship Id="rId111" Type="http://schemas.openxmlformats.org/officeDocument/2006/relationships/customXml" Target="../ink/ink3314.xml"/><Relationship Id="rId153" Type="http://schemas.openxmlformats.org/officeDocument/2006/relationships/image" Target="../media/image3228.png"/><Relationship Id="rId195" Type="http://schemas.openxmlformats.org/officeDocument/2006/relationships/customXml" Target="../ink/ink3357.xml"/><Relationship Id="rId209" Type="http://schemas.openxmlformats.org/officeDocument/2006/relationships/customXml" Target="../ink/ink3364.xml"/><Relationship Id="rId360" Type="http://schemas.openxmlformats.org/officeDocument/2006/relationships/customXml" Target="../ink/ink3447.xml"/><Relationship Id="rId416" Type="http://schemas.openxmlformats.org/officeDocument/2006/relationships/customXml" Target="../ink/ink3487.xml"/><Relationship Id="rId220" Type="http://schemas.openxmlformats.org/officeDocument/2006/relationships/image" Target="../media/image3260.png"/><Relationship Id="rId458" Type="http://schemas.openxmlformats.org/officeDocument/2006/relationships/image" Target="../media/image3359.png"/><Relationship Id="rId15" Type="http://schemas.openxmlformats.org/officeDocument/2006/relationships/image" Target="../media/image3160.png"/><Relationship Id="rId57" Type="http://schemas.openxmlformats.org/officeDocument/2006/relationships/image" Target="../media/image3181.png"/><Relationship Id="rId262" Type="http://schemas.openxmlformats.org/officeDocument/2006/relationships/image" Target="../media/image3281.png"/><Relationship Id="rId318" Type="http://schemas.openxmlformats.org/officeDocument/2006/relationships/customXml" Target="../ink/ink3419.xml"/><Relationship Id="rId99" Type="http://schemas.openxmlformats.org/officeDocument/2006/relationships/customXml" Target="../ink/ink3308.xml"/><Relationship Id="rId122" Type="http://schemas.openxmlformats.org/officeDocument/2006/relationships/customXml" Target="../ink/ink3320.xml"/><Relationship Id="rId164" Type="http://schemas.openxmlformats.org/officeDocument/2006/relationships/image" Target="../media/image3233.png"/><Relationship Id="rId371" Type="http://schemas.openxmlformats.org/officeDocument/2006/relationships/customXml" Target="../ink/ink3458.xml"/><Relationship Id="rId427" Type="http://schemas.openxmlformats.org/officeDocument/2006/relationships/customXml" Target="../ink/ink3493.xml"/><Relationship Id="rId469" Type="http://schemas.openxmlformats.org/officeDocument/2006/relationships/image" Target="../media/image3364.png"/><Relationship Id="rId26" Type="http://schemas.openxmlformats.org/officeDocument/2006/relationships/customXml" Target="../ink/ink3271.xml"/><Relationship Id="rId231" Type="http://schemas.openxmlformats.org/officeDocument/2006/relationships/customXml" Target="../ink/ink3375.xml"/><Relationship Id="rId273" Type="http://schemas.openxmlformats.org/officeDocument/2006/relationships/customXml" Target="../ink/ink3396.xml"/><Relationship Id="rId329" Type="http://schemas.openxmlformats.org/officeDocument/2006/relationships/image" Target="../media/image3314.png"/><Relationship Id="rId480" Type="http://schemas.openxmlformats.org/officeDocument/2006/relationships/customXml" Target="../ink/ink3520.xml"/><Relationship Id="rId68" Type="http://schemas.openxmlformats.org/officeDocument/2006/relationships/customXml" Target="../ink/ink3292.xml"/><Relationship Id="rId133" Type="http://schemas.openxmlformats.org/officeDocument/2006/relationships/image" Target="../media/image3218.png"/><Relationship Id="rId175" Type="http://schemas.openxmlformats.org/officeDocument/2006/relationships/customXml" Target="../ink/ink3347.xml"/><Relationship Id="rId340" Type="http://schemas.openxmlformats.org/officeDocument/2006/relationships/customXml" Target="../ink/ink3433.xml"/><Relationship Id="rId200" Type="http://schemas.openxmlformats.org/officeDocument/2006/relationships/image" Target="../media/image3250.png"/><Relationship Id="rId382" Type="http://schemas.openxmlformats.org/officeDocument/2006/relationships/customXml" Target="../ink/ink3467.xml"/><Relationship Id="rId438" Type="http://schemas.openxmlformats.org/officeDocument/2006/relationships/image" Target="../media/image3349.png"/><Relationship Id="rId242" Type="http://schemas.openxmlformats.org/officeDocument/2006/relationships/image" Target="../media/image3271.png"/><Relationship Id="rId284" Type="http://schemas.openxmlformats.org/officeDocument/2006/relationships/image" Target="../media/image3292.png"/><Relationship Id="rId37" Type="http://schemas.openxmlformats.org/officeDocument/2006/relationships/image" Target="../media/image3171.png"/><Relationship Id="rId79" Type="http://schemas.openxmlformats.org/officeDocument/2006/relationships/customXml" Target="../ink/ink3298.xml"/><Relationship Id="rId102" Type="http://schemas.openxmlformats.org/officeDocument/2006/relationships/image" Target="../media/image3203.png"/><Relationship Id="rId144" Type="http://schemas.openxmlformats.org/officeDocument/2006/relationships/customXml" Target="../ink/ink3331.xml"/><Relationship Id="rId90" Type="http://schemas.openxmlformats.org/officeDocument/2006/relationships/image" Target="../media/image3197.png"/><Relationship Id="rId186" Type="http://schemas.openxmlformats.org/officeDocument/2006/relationships/image" Target="../media/image3243.png"/><Relationship Id="rId351" Type="http://schemas.openxmlformats.org/officeDocument/2006/relationships/customXml" Target="../ink/ink3440.xml"/><Relationship Id="rId393" Type="http://schemas.openxmlformats.org/officeDocument/2006/relationships/customXml" Target="../ink/ink3474.xml"/><Relationship Id="rId407" Type="http://schemas.openxmlformats.org/officeDocument/2006/relationships/image" Target="../media/image3334.png"/><Relationship Id="rId449" Type="http://schemas.openxmlformats.org/officeDocument/2006/relationships/customXml" Target="../ink/ink3504.xml"/><Relationship Id="rId211" Type="http://schemas.openxmlformats.org/officeDocument/2006/relationships/customXml" Target="../ink/ink3365.xml"/><Relationship Id="rId253" Type="http://schemas.openxmlformats.org/officeDocument/2006/relationships/customXml" Target="../ink/ink3386.xml"/><Relationship Id="rId295" Type="http://schemas.openxmlformats.org/officeDocument/2006/relationships/customXml" Target="../ink/ink3407.xml"/><Relationship Id="rId309" Type="http://schemas.openxmlformats.org/officeDocument/2006/relationships/image" Target="../media/image3304.png"/><Relationship Id="rId460" Type="http://schemas.openxmlformats.org/officeDocument/2006/relationships/image" Target="../media/image3360.png"/><Relationship Id="rId48" Type="http://schemas.openxmlformats.org/officeDocument/2006/relationships/customXml" Target="../ink/ink3282.xml"/><Relationship Id="rId113" Type="http://schemas.openxmlformats.org/officeDocument/2006/relationships/image" Target="../media/image3208.png"/><Relationship Id="rId320" Type="http://schemas.openxmlformats.org/officeDocument/2006/relationships/customXml" Target="../ink/ink3420.xml"/><Relationship Id="rId155" Type="http://schemas.openxmlformats.org/officeDocument/2006/relationships/image" Target="../media/image3229.png"/><Relationship Id="rId197" Type="http://schemas.openxmlformats.org/officeDocument/2006/relationships/customXml" Target="../ink/ink3358.xml"/><Relationship Id="rId362" Type="http://schemas.openxmlformats.org/officeDocument/2006/relationships/customXml" Target="../ink/ink3449.xml"/><Relationship Id="rId418" Type="http://schemas.openxmlformats.org/officeDocument/2006/relationships/customXml" Target="../ink/ink3488.xml"/><Relationship Id="rId222" Type="http://schemas.openxmlformats.org/officeDocument/2006/relationships/image" Target="../media/image3261.png"/><Relationship Id="rId264" Type="http://schemas.openxmlformats.org/officeDocument/2006/relationships/image" Target="../media/image3282.png"/><Relationship Id="rId471" Type="http://schemas.openxmlformats.org/officeDocument/2006/relationships/image" Target="../media/image3365.png"/><Relationship Id="rId17" Type="http://schemas.openxmlformats.org/officeDocument/2006/relationships/image" Target="../media/image3161.png"/><Relationship Id="rId59" Type="http://schemas.openxmlformats.org/officeDocument/2006/relationships/image" Target="../media/image3182.png"/><Relationship Id="rId124" Type="http://schemas.openxmlformats.org/officeDocument/2006/relationships/customXml" Target="../ink/ink3321.xml"/><Relationship Id="rId70" Type="http://schemas.openxmlformats.org/officeDocument/2006/relationships/customXml" Target="../ink/ink3293.xml"/><Relationship Id="rId166" Type="http://schemas.openxmlformats.org/officeDocument/2006/relationships/image" Target="../media/image3234.png"/><Relationship Id="rId331" Type="http://schemas.openxmlformats.org/officeDocument/2006/relationships/image" Target="../media/image3315.png"/><Relationship Id="rId373" Type="http://schemas.openxmlformats.org/officeDocument/2006/relationships/customXml" Target="../ink/ink3460.xml"/><Relationship Id="rId429" Type="http://schemas.openxmlformats.org/officeDocument/2006/relationships/customXml" Target="../ink/ink349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376.xml"/><Relationship Id="rId440" Type="http://schemas.openxmlformats.org/officeDocument/2006/relationships/image" Target="../media/image3350.png"/><Relationship Id="rId28" Type="http://schemas.openxmlformats.org/officeDocument/2006/relationships/customXml" Target="../ink/ink3272.xml"/><Relationship Id="rId275" Type="http://schemas.openxmlformats.org/officeDocument/2006/relationships/customXml" Target="../ink/ink3397.xml"/><Relationship Id="rId300" Type="http://schemas.openxmlformats.org/officeDocument/2006/relationships/image" Target="../media/image3300.png"/><Relationship Id="rId482" Type="http://schemas.openxmlformats.org/officeDocument/2006/relationships/customXml" Target="../ink/ink3521.xml"/><Relationship Id="rId81" Type="http://schemas.openxmlformats.org/officeDocument/2006/relationships/customXml" Target="../ink/ink3299.xml"/><Relationship Id="rId135" Type="http://schemas.openxmlformats.org/officeDocument/2006/relationships/image" Target="../media/image3219.png"/><Relationship Id="rId177" Type="http://schemas.openxmlformats.org/officeDocument/2006/relationships/customXml" Target="../ink/ink3348.xml"/><Relationship Id="rId342" Type="http://schemas.openxmlformats.org/officeDocument/2006/relationships/customXml" Target="../ink/ink3435.xml"/><Relationship Id="rId384" Type="http://schemas.openxmlformats.org/officeDocument/2006/relationships/image" Target="../media/image3325.png"/><Relationship Id="rId202" Type="http://schemas.openxmlformats.org/officeDocument/2006/relationships/image" Target="../media/image3251.png"/><Relationship Id="rId244" Type="http://schemas.openxmlformats.org/officeDocument/2006/relationships/image" Target="../media/image3272.png"/><Relationship Id="rId39" Type="http://schemas.openxmlformats.org/officeDocument/2006/relationships/image" Target="../media/image3172.png"/><Relationship Id="rId286" Type="http://schemas.openxmlformats.org/officeDocument/2006/relationships/image" Target="../media/image3293.png"/><Relationship Id="rId451" Type="http://schemas.openxmlformats.org/officeDocument/2006/relationships/customXml" Target="../ink/ink3505.xml"/><Relationship Id="rId50" Type="http://schemas.openxmlformats.org/officeDocument/2006/relationships/customXml" Target="../ink/ink3283.xml"/><Relationship Id="rId104" Type="http://schemas.openxmlformats.org/officeDocument/2006/relationships/image" Target="../media/image3204.png"/><Relationship Id="rId146" Type="http://schemas.openxmlformats.org/officeDocument/2006/relationships/customXml" Target="../ink/ink3332.xml"/><Relationship Id="rId188" Type="http://schemas.openxmlformats.org/officeDocument/2006/relationships/image" Target="../media/image3244.png"/><Relationship Id="rId311" Type="http://schemas.openxmlformats.org/officeDocument/2006/relationships/image" Target="../media/image3305.png"/><Relationship Id="rId353" Type="http://schemas.openxmlformats.org/officeDocument/2006/relationships/customXml" Target="../ink/ink3441.xml"/><Relationship Id="rId395" Type="http://schemas.openxmlformats.org/officeDocument/2006/relationships/image" Target="../media/image3329.png"/><Relationship Id="rId409" Type="http://schemas.openxmlformats.org/officeDocument/2006/relationships/image" Target="../media/image3335.png"/><Relationship Id="rId92" Type="http://schemas.openxmlformats.org/officeDocument/2006/relationships/image" Target="../media/image3198.png"/><Relationship Id="rId213" Type="http://schemas.openxmlformats.org/officeDocument/2006/relationships/customXml" Target="../ink/ink3366.xml"/><Relationship Id="rId420" Type="http://schemas.openxmlformats.org/officeDocument/2006/relationships/image" Target="../media/image3340.png"/><Relationship Id="rId255" Type="http://schemas.openxmlformats.org/officeDocument/2006/relationships/customXml" Target="../ink/ink3387.xml"/><Relationship Id="rId297" Type="http://schemas.openxmlformats.org/officeDocument/2006/relationships/customXml" Target="../ink/ink3408.xml"/><Relationship Id="rId462" Type="http://schemas.openxmlformats.org/officeDocument/2006/relationships/customXml" Target="../ink/ink3511.xml"/><Relationship Id="rId115" Type="http://schemas.openxmlformats.org/officeDocument/2006/relationships/image" Target="../media/image3209.png"/><Relationship Id="rId157" Type="http://schemas.openxmlformats.org/officeDocument/2006/relationships/image" Target="../media/image3230.png"/><Relationship Id="rId322" Type="http://schemas.openxmlformats.org/officeDocument/2006/relationships/customXml" Target="../ink/ink3421.xml"/><Relationship Id="rId364" Type="http://schemas.openxmlformats.org/officeDocument/2006/relationships/customXml" Target="../ink/ink3451.xml"/><Relationship Id="rId61" Type="http://schemas.openxmlformats.org/officeDocument/2006/relationships/image" Target="../media/image3183.png"/><Relationship Id="rId199" Type="http://schemas.openxmlformats.org/officeDocument/2006/relationships/customXml" Target="../ink/ink3359.xml"/><Relationship Id="rId19" Type="http://schemas.openxmlformats.org/officeDocument/2006/relationships/image" Target="../media/image3162.png"/><Relationship Id="rId224" Type="http://schemas.openxmlformats.org/officeDocument/2006/relationships/image" Target="../media/image3262.png"/><Relationship Id="rId266" Type="http://schemas.openxmlformats.org/officeDocument/2006/relationships/image" Target="../media/image3283.png"/><Relationship Id="rId431" Type="http://schemas.openxmlformats.org/officeDocument/2006/relationships/customXml" Target="../ink/ink3495.xml"/><Relationship Id="rId473" Type="http://schemas.openxmlformats.org/officeDocument/2006/relationships/image" Target="../media/image3366.png"/><Relationship Id="rId30" Type="http://schemas.openxmlformats.org/officeDocument/2006/relationships/customXml" Target="../ink/ink3273.xml"/><Relationship Id="rId126" Type="http://schemas.openxmlformats.org/officeDocument/2006/relationships/customXml" Target="../ink/ink3322.xml"/><Relationship Id="rId168" Type="http://schemas.openxmlformats.org/officeDocument/2006/relationships/image" Target="../media/image3235.png"/><Relationship Id="rId333" Type="http://schemas.openxmlformats.org/officeDocument/2006/relationships/image" Target="../media/image3316.png"/><Relationship Id="rId72" Type="http://schemas.openxmlformats.org/officeDocument/2006/relationships/image" Target="../media/image3188.png"/><Relationship Id="rId375" Type="http://schemas.openxmlformats.org/officeDocument/2006/relationships/customXml" Target="../ink/ink3462.xml"/><Relationship Id="rId3" Type="http://schemas.openxmlformats.org/officeDocument/2006/relationships/image" Target="../media/image896.png"/><Relationship Id="rId235" Type="http://schemas.openxmlformats.org/officeDocument/2006/relationships/customXml" Target="../ink/ink3377.xml"/><Relationship Id="rId277" Type="http://schemas.openxmlformats.org/officeDocument/2006/relationships/customXml" Target="../ink/ink3398.xml"/><Relationship Id="rId400" Type="http://schemas.openxmlformats.org/officeDocument/2006/relationships/image" Target="../media/image3331.png"/><Relationship Id="rId442" Type="http://schemas.openxmlformats.org/officeDocument/2006/relationships/image" Target="../media/image3351.png"/><Relationship Id="rId484" Type="http://schemas.openxmlformats.org/officeDocument/2006/relationships/image" Target="../media/image3371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30.png"/><Relationship Id="rId299" Type="http://schemas.openxmlformats.org/officeDocument/2006/relationships/customXml" Target="../ink/ink3673.xml"/><Relationship Id="rId21" Type="http://schemas.openxmlformats.org/officeDocument/2006/relationships/image" Target="../media/image3382.png"/><Relationship Id="rId63" Type="http://schemas.openxmlformats.org/officeDocument/2006/relationships/image" Target="../media/image3403.png"/><Relationship Id="rId159" Type="http://schemas.openxmlformats.org/officeDocument/2006/relationships/image" Target="../media/image3450.png"/><Relationship Id="rId324" Type="http://schemas.openxmlformats.org/officeDocument/2006/relationships/customXml" Target="../ink/ink3686.xml"/><Relationship Id="rId366" Type="http://schemas.openxmlformats.org/officeDocument/2006/relationships/image" Target="../media/image3550.png"/><Relationship Id="rId170" Type="http://schemas.openxmlformats.org/officeDocument/2006/relationships/customXml" Target="../ink/ink3608.xml"/><Relationship Id="rId226" Type="http://schemas.openxmlformats.org/officeDocument/2006/relationships/customXml" Target="../ink/ink3636.xml"/><Relationship Id="rId433" Type="http://schemas.openxmlformats.org/officeDocument/2006/relationships/image" Target="../media/image3583.png"/><Relationship Id="rId268" Type="http://schemas.openxmlformats.org/officeDocument/2006/relationships/image" Target="../media/image3504.png"/><Relationship Id="rId32" Type="http://schemas.openxmlformats.org/officeDocument/2006/relationships/customXml" Target="../ink/ink3539.xml"/><Relationship Id="rId74" Type="http://schemas.openxmlformats.org/officeDocument/2006/relationships/customXml" Target="../ink/ink3560.xml"/><Relationship Id="rId128" Type="http://schemas.openxmlformats.org/officeDocument/2006/relationships/customXml" Target="../ink/ink3587.xml"/><Relationship Id="rId335" Type="http://schemas.openxmlformats.org/officeDocument/2006/relationships/image" Target="../media/image3535.png"/><Relationship Id="rId377" Type="http://schemas.openxmlformats.org/officeDocument/2006/relationships/customXml" Target="../ink/ink3713.xml"/><Relationship Id="rId5" Type="http://schemas.openxmlformats.org/officeDocument/2006/relationships/image" Target="../media/image3374.png"/><Relationship Id="rId181" Type="http://schemas.openxmlformats.org/officeDocument/2006/relationships/image" Target="../media/image3461.png"/><Relationship Id="rId237" Type="http://schemas.openxmlformats.org/officeDocument/2006/relationships/image" Target="../media/image3489.png"/><Relationship Id="rId402" Type="http://schemas.openxmlformats.org/officeDocument/2006/relationships/image" Target="../media/image3568.png"/><Relationship Id="rId279" Type="http://schemas.openxmlformats.org/officeDocument/2006/relationships/customXml" Target="../ink/ink3663.xml"/><Relationship Id="rId43" Type="http://schemas.openxmlformats.org/officeDocument/2006/relationships/image" Target="../media/image3393.png"/><Relationship Id="rId139" Type="http://schemas.openxmlformats.org/officeDocument/2006/relationships/image" Target="../media/image3440.png"/><Relationship Id="rId290" Type="http://schemas.openxmlformats.org/officeDocument/2006/relationships/image" Target="../media/image3514.png"/><Relationship Id="rId304" Type="http://schemas.openxmlformats.org/officeDocument/2006/relationships/image" Target="../media/image3521.png"/><Relationship Id="rId346" Type="http://schemas.openxmlformats.org/officeDocument/2006/relationships/customXml" Target="../ink/ink3697.xml"/><Relationship Id="rId388" Type="http://schemas.openxmlformats.org/officeDocument/2006/relationships/image" Target="../media/image3561.png"/><Relationship Id="rId85" Type="http://schemas.openxmlformats.org/officeDocument/2006/relationships/image" Target="../media/image3414.png"/><Relationship Id="rId150" Type="http://schemas.openxmlformats.org/officeDocument/2006/relationships/customXml" Target="../ink/ink3598.xml"/><Relationship Id="rId192" Type="http://schemas.openxmlformats.org/officeDocument/2006/relationships/customXml" Target="../ink/ink3619.xml"/><Relationship Id="rId206" Type="http://schemas.openxmlformats.org/officeDocument/2006/relationships/customXml" Target="../ink/ink3626.xml"/><Relationship Id="rId413" Type="http://schemas.openxmlformats.org/officeDocument/2006/relationships/image" Target="../media/image3573.png"/><Relationship Id="rId248" Type="http://schemas.openxmlformats.org/officeDocument/2006/relationships/customXml" Target="../ink/ink3647.xml"/><Relationship Id="rId12" Type="http://schemas.openxmlformats.org/officeDocument/2006/relationships/customXml" Target="../ink/ink3529.xml"/><Relationship Id="rId108" Type="http://schemas.openxmlformats.org/officeDocument/2006/relationships/customXml" Target="../ink/ink3577.xml"/><Relationship Id="rId315" Type="http://schemas.openxmlformats.org/officeDocument/2006/relationships/image" Target="../media/image3526.png"/><Relationship Id="rId357" Type="http://schemas.openxmlformats.org/officeDocument/2006/relationships/image" Target="../media/image3546.png"/><Relationship Id="rId54" Type="http://schemas.openxmlformats.org/officeDocument/2006/relationships/customXml" Target="../ink/ink3550.xml"/><Relationship Id="rId96" Type="http://schemas.openxmlformats.org/officeDocument/2006/relationships/customXml" Target="../ink/ink3571.xml"/><Relationship Id="rId161" Type="http://schemas.openxmlformats.org/officeDocument/2006/relationships/image" Target="../media/image3451.png"/><Relationship Id="rId217" Type="http://schemas.openxmlformats.org/officeDocument/2006/relationships/image" Target="../media/image3479.png"/><Relationship Id="rId399" Type="http://schemas.openxmlformats.org/officeDocument/2006/relationships/customXml" Target="../ink/ink3724.xml"/><Relationship Id="rId259" Type="http://schemas.openxmlformats.org/officeDocument/2006/relationships/customXml" Target="../ink/ink3653.xml"/><Relationship Id="rId424" Type="http://schemas.openxmlformats.org/officeDocument/2006/relationships/customXml" Target="../ink/ink3737.xml"/><Relationship Id="rId23" Type="http://schemas.openxmlformats.org/officeDocument/2006/relationships/image" Target="../media/image3383.png"/><Relationship Id="rId119" Type="http://schemas.openxmlformats.org/officeDocument/2006/relationships/image" Target="../media/image3431.png"/><Relationship Id="rId270" Type="http://schemas.openxmlformats.org/officeDocument/2006/relationships/image" Target="../media/image3505.png"/><Relationship Id="rId326" Type="http://schemas.openxmlformats.org/officeDocument/2006/relationships/customXml" Target="../ink/ink3687.xml"/><Relationship Id="rId65" Type="http://schemas.openxmlformats.org/officeDocument/2006/relationships/image" Target="../media/image3404.png"/><Relationship Id="rId130" Type="http://schemas.openxmlformats.org/officeDocument/2006/relationships/customXml" Target="../ink/ink3588.xml"/><Relationship Id="rId368" Type="http://schemas.openxmlformats.org/officeDocument/2006/relationships/image" Target="../media/image3551.png"/><Relationship Id="rId172" Type="http://schemas.openxmlformats.org/officeDocument/2006/relationships/customXml" Target="../ink/ink3609.xml"/><Relationship Id="rId228" Type="http://schemas.openxmlformats.org/officeDocument/2006/relationships/customXml" Target="../ink/ink3637.xml"/><Relationship Id="rId435" Type="http://schemas.openxmlformats.org/officeDocument/2006/relationships/image" Target="../media/image3584.png"/><Relationship Id="rId281" Type="http://schemas.openxmlformats.org/officeDocument/2006/relationships/customXml" Target="../ink/ink3664.xml"/><Relationship Id="rId337" Type="http://schemas.openxmlformats.org/officeDocument/2006/relationships/image" Target="../media/image3536.png"/><Relationship Id="rId34" Type="http://schemas.openxmlformats.org/officeDocument/2006/relationships/customXml" Target="../ink/ink3540.xml"/><Relationship Id="rId76" Type="http://schemas.openxmlformats.org/officeDocument/2006/relationships/customXml" Target="../ink/ink3561.xml"/><Relationship Id="rId141" Type="http://schemas.openxmlformats.org/officeDocument/2006/relationships/image" Target="../media/image3441.png"/><Relationship Id="rId379" Type="http://schemas.openxmlformats.org/officeDocument/2006/relationships/customXml" Target="../ink/ink3714.xml"/><Relationship Id="rId7" Type="http://schemas.openxmlformats.org/officeDocument/2006/relationships/image" Target="../media/image3375.png"/><Relationship Id="rId183" Type="http://schemas.openxmlformats.org/officeDocument/2006/relationships/image" Target="../media/image3462.png"/><Relationship Id="rId239" Type="http://schemas.openxmlformats.org/officeDocument/2006/relationships/image" Target="../media/image3490.png"/><Relationship Id="rId390" Type="http://schemas.openxmlformats.org/officeDocument/2006/relationships/image" Target="../media/image3562.png"/><Relationship Id="rId404" Type="http://schemas.openxmlformats.org/officeDocument/2006/relationships/image" Target="../media/image3569.png"/><Relationship Id="rId250" Type="http://schemas.openxmlformats.org/officeDocument/2006/relationships/customXml" Target="../ink/ink3648.xml"/><Relationship Id="rId292" Type="http://schemas.openxmlformats.org/officeDocument/2006/relationships/image" Target="../media/image3515.png"/><Relationship Id="rId306" Type="http://schemas.openxmlformats.org/officeDocument/2006/relationships/image" Target="../media/image3522.png"/><Relationship Id="rId45" Type="http://schemas.openxmlformats.org/officeDocument/2006/relationships/image" Target="../media/image3394.png"/><Relationship Id="rId87" Type="http://schemas.openxmlformats.org/officeDocument/2006/relationships/image" Target="../media/image3415.png"/><Relationship Id="rId110" Type="http://schemas.openxmlformats.org/officeDocument/2006/relationships/customXml" Target="../ink/ink3578.xml"/><Relationship Id="rId348" Type="http://schemas.openxmlformats.org/officeDocument/2006/relationships/customXml" Target="../ink/ink3698.xml"/><Relationship Id="rId152" Type="http://schemas.openxmlformats.org/officeDocument/2006/relationships/customXml" Target="../ink/ink3599.xml"/><Relationship Id="rId194" Type="http://schemas.openxmlformats.org/officeDocument/2006/relationships/customXml" Target="../ink/ink3620.xml"/><Relationship Id="rId208" Type="http://schemas.openxmlformats.org/officeDocument/2006/relationships/customXml" Target="../ink/ink3627.xml"/><Relationship Id="rId415" Type="http://schemas.openxmlformats.org/officeDocument/2006/relationships/image" Target="../media/image3574.png"/><Relationship Id="rId261" Type="http://schemas.openxmlformats.org/officeDocument/2006/relationships/customXml" Target="../ink/ink3654.xml"/><Relationship Id="rId14" Type="http://schemas.openxmlformats.org/officeDocument/2006/relationships/customXml" Target="../ink/ink3530.xml"/><Relationship Id="rId56" Type="http://schemas.openxmlformats.org/officeDocument/2006/relationships/customXml" Target="../ink/ink3551.xml"/><Relationship Id="rId317" Type="http://schemas.openxmlformats.org/officeDocument/2006/relationships/image" Target="../media/image3527.png"/><Relationship Id="rId359" Type="http://schemas.openxmlformats.org/officeDocument/2006/relationships/image" Target="../media/image3547.png"/><Relationship Id="rId98" Type="http://schemas.openxmlformats.org/officeDocument/2006/relationships/customXml" Target="../ink/ink3572.xml"/><Relationship Id="rId121" Type="http://schemas.openxmlformats.org/officeDocument/2006/relationships/image" Target="../media/image18.png"/><Relationship Id="rId163" Type="http://schemas.openxmlformats.org/officeDocument/2006/relationships/image" Target="../media/image3452.png"/><Relationship Id="rId219" Type="http://schemas.openxmlformats.org/officeDocument/2006/relationships/image" Target="../media/image3480.png"/><Relationship Id="rId370" Type="http://schemas.openxmlformats.org/officeDocument/2006/relationships/image" Target="../media/image3552.png"/><Relationship Id="rId426" Type="http://schemas.openxmlformats.org/officeDocument/2006/relationships/customXml" Target="../ink/ink3738.xml"/><Relationship Id="rId230" Type="http://schemas.openxmlformats.org/officeDocument/2006/relationships/customXml" Target="../ink/ink3638.xml"/><Relationship Id="rId25" Type="http://schemas.openxmlformats.org/officeDocument/2006/relationships/image" Target="../media/image3384.png"/><Relationship Id="rId67" Type="http://schemas.openxmlformats.org/officeDocument/2006/relationships/image" Target="../media/image3405.png"/><Relationship Id="rId272" Type="http://schemas.openxmlformats.org/officeDocument/2006/relationships/image" Target="../media/image3506.png"/><Relationship Id="rId328" Type="http://schemas.openxmlformats.org/officeDocument/2006/relationships/customXml" Target="../ink/ink3688.xml"/><Relationship Id="rId132" Type="http://schemas.openxmlformats.org/officeDocument/2006/relationships/customXml" Target="../ink/ink3589.xml"/><Relationship Id="rId174" Type="http://schemas.openxmlformats.org/officeDocument/2006/relationships/customXml" Target="../ink/ink3610.xml"/><Relationship Id="rId381" Type="http://schemas.openxmlformats.org/officeDocument/2006/relationships/customXml" Target="../ink/ink3715.xml"/><Relationship Id="rId241" Type="http://schemas.openxmlformats.org/officeDocument/2006/relationships/image" Target="../media/image3491.png"/><Relationship Id="rId437" Type="http://schemas.openxmlformats.org/officeDocument/2006/relationships/image" Target="../media/image3585.png"/><Relationship Id="rId36" Type="http://schemas.openxmlformats.org/officeDocument/2006/relationships/customXml" Target="../ink/ink3541.xml"/><Relationship Id="rId283" Type="http://schemas.openxmlformats.org/officeDocument/2006/relationships/customXml" Target="../ink/ink3665.xml"/><Relationship Id="rId339" Type="http://schemas.openxmlformats.org/officeDocument/2006/relationships/image" Target="../media/image3537.png"/><Relationship Id="rId78" Type="http://schemas.openxmlformats.org/officeDocument/2006/relationships/customXml" Target="../ink/ink3562.xml"/><Relationship Id="rId101" Type="http://schemas.openxmlformats.org/officeDocument/2006/relationships/image" Target="../media/image3422.png"/><Relationship Id="rId143" Type="http://schemas.openxmlformats.org/officeDocument/2006/relationships/image" Target="../media/image3442.png"/><Relationship Id="rId185" Type="http://schemas.openxmlformats.org/officeDocument/2006/relationships/image" Target="../media/image3463.png"/><Relationship Id="rId350" Type="http://schemas.openxmlformats.org/officeDocument/2006/relationships/customXml" Target="../ink/ink3699.xml"/><Relationship Id="rId406" Type="http://schemas.openxmlformats.org/officeDocument/2006/relationships/image" Target="../media/image3570.png"/><Relationship Id="rId9" Type="http://schemas.openxmlformats.org/officeDocument/2006/relationships/image" Target="../media/image3376.png"/><Relationship Id="rId210" Type="http://schemas.openxmlformats.org/officeDocument/2006/relationships/customXml" Target="../ink/ink3628.xml"/><Relationship Id="rId392" Type="http://schemas.openxmlformats.org/officeDocument/2006/relationships/image" Target="../media/image3563.png"/><Relationship Id="rId252" Type="http://schemas.openxmlformats.org/officeDocument/2006/relationships/customXml" Target="../ink/ink3649.xml"/><Relationship Id="rId294" Type="http://schemas.openxmlformats.org/officeDocument/2006/relationships/image" Target="../media/image3516.png"/><Relationship Id="rId308" Type="http://schemas.openxmlformats.org/officeDocument/2006/relationships/image" Target="../media/image3523.png"/><Relationship Id="rId47" Type="http://schemas.openxmlformats.org/officeDocument/2006/relationships/image" Target="../media/image3395.png"/><Relationship Id="rId89" Type="http://schemas.openxmlformats.org/officeDocument/2006/relationships/image" Target="../media/image3416.png"/><Relationship Id="rId112" Type="http://schemas.openxmlformats.org/officeDocument/2006/relationships/customXml" Target="../ink/ink3579.xml"/><Relationship Id="rId154" Type="http://schemas.openxmlformats.org/officeDocument/2006/relationships/customXml" Target="../ink/ink3600.xml"/><Relationship Id="rId361" Type="http://schemas.openxmlformats.org/officeDocument/2006/relationships/image" Target="../media/image3548.png"/><Relationship Id="rId196" Type="http://schemas.openxmlformats.org/officeDocument/2006/relationships/customXml" Target="../ink/ink3621.xml"/><Relationship Id="rId417" Type="http://schemas.openxmlformats.org/officeDocument/2006/relationships/image" Target="../media/image3575.png"/><Relationship Id="rId16" Type="http://schemas.openxmlformats.org/officeDocument/2006/relationships/customXml" Target="../ink/ink3531.xml"/><Relationship Id="rId221" Type="http://schemas.openxmlformats.org/officeDocument/2006/relationships/image" Target="../media/image3481.png"/><Relationship Id="rId263" Type="http://schemas.openxmlformats.org/officeDocument/2006/relationships/customXml" Target="../ink/ink3655.xml"/><Relationship Id="rId319" Type="http://schemas.openxmlformats.org/officeDocument/2006/relationships/image" Target="../media/image3528.png"/><Relationship Id="rId58" Type="http://schemas.openxmlformats.org/officeDocument/2006/relationships/customXml" Target="../ink/ink3552.xml"/><Relationship Id="rId123" Type="http://schemas.openxmlformats.org/officeDocument/2006/relationships/image" Target="../media/image3432.png"/><Relationship Id="rId330" Type="http://schemas.openxmlformats.org/officeDocument/2006/relationships/customXml" Target="../ink/ink3689.xml"/><Relationship Id="rId165" Type="http://schemas.openxmlformats.org/officeDocument/2006/relationships/image" Target="../media/image3453.png"/><Relationship Id="rId372" Type="http://schemas.openxmlformats.org/officeDocument/2006/relationships/image" Target="../media/image3553.png"/><Relationship Id="rId428" Type="http://schemas.openxmlformats.org/officeDocument/2006/relationships/customXml" Target="../ink/ink3739.xml"/><Relationship Id="rId232" Type="http://schemas.openxmlformats.org/officeDocument/2006/relationships/customXml" Target="../ink/ink3639.xml"/><Relationship Id="rId274" Type="http://schemas.openxmlformats.org/officeDocument/2006/relationships/image" Target="../media/image3507.png"/><Relationship Id="rId27" Type="http://schemas.openxmlformats.org/officeDocument/2006/relationships/image" Target="../media/image3385.png"/><Relationship Id="rId69" Type="http://schemas.openxmlformats.org/officeDocument/2006/relationships/image" Target="../media/image3406.png"/><Relationship Id="rId134" Type="http://schemas.openxmlformats.org/officeDocument/2006/relationships/customXml" Target="../ink/ink3590.xml"/><Relationship Id="rId80" Type="http://schemas.openxmlformats.org/officeDocument/2006/relationships/customXml" Target="../ink/ink3563.xml"/><Relationship Id="rId176" Type="http://schemas.openxmlformats.org/officeDocument/2006/relationships/customXml" Target="../ink/ink3611.xml"/><Relationship Id="rId341" Type="http://schemas.openxmlformats.org/officeDocument/2006/relationships/image" Target="../media/image3538.png"/><Relationship Id="rId383" Type="http://schemas.openxmlformats.org/officeDocument/2006/relationships/customXml" Target="../ink/ink3716.xml"/><Relationship Id="rId439" Type="http://schemas.openxmlformats.org/officeDocument/2006/relationships/image" Target="../media/image3586.png"/><Relationship Id="rId201" Type="http://schemas.openxmlformats.org/officeDocument/2006/relationships/image" Target="../media/image3471.png"/><Relationship Id="rId243" Type="http://schemas.openxmlformats.org/officeDocument/2006/relationships/image" Target="../media/image3492.png"/><Relationship Id="rId285" Type="http://schemas.openxmlformats.org/officeDocument/2006/relationships/customXml" Target="../ink/ink3666.xml"/><Relationship Id="rId38" Type="http://schemas.openxmlformats.org/officeDocument/2006/relationships/customXml" Target="../ink/ink3542.xml"/><Relationship Id="rId103" Type="http://schemas.openxmlformats.org/officeDocument/2006/relationships/image" Target="../media/image3423.png"/><Relationship Id="rId310" Type="http://schemas.openxmlformats.org/officeDocument/2006/relationships/image" Target="../media/image3524.png"/><Relationship Id="rId91" Type="http://schemas.openxmlformats.org/officeDocument/2006/relationships/image" Target="../media/image3417.png"/><Relationship Id="rId145" Type="http://schemas.openxmlformats.org/officeDocument/2006/relationships/image" Target="../media/image3443.png"/><Relationship Id="rId187" Type="http://schemas.openxmlformats.org/officeDocument/2006/relationships/image" Target="../media/image3464.png"/><Relationship Id="rId352" Type="http://schemas.openxmlformats.org/officeDocument/2006/relationships/customXml" Target="../ink/ink3700.xml"/><Relationship Id="rId394" Type="http://schemas.openxmlformats.org/officeDocument/2006/relationships/image" Target="../media/image3564.png"/><Relationship Id="rId408" Type="http://schemas.openxmlformats.org/officeDocument/2006/relationships/image" Target="../media/image3571.png"/><Relationship Id="rId212" Type="http://schemas.openxmlformats.org/officeDocument/2006/relationships/customXml" Target="../ink/ink3629.xml"/><Relationship Id="rId254" Type="http://schemas.openxmlformats.org/officeDocument/2006/relationships/image" Target="../media/image3497.png"/><Relationship Id="rId49" Type="http://schemas.openxmlformats.org/officeDocument/2006/relationships/image" Target="../media/image3396.png"/><Relationship Id="rId114" Type="http://schemas.openxmlformats.org/officeDocument/2006/relationships/customXml" Target="../ink/ink3580.xml"/><Relationship Id="rId296" Type="http://schemas.openxmlformats.org/officeDocument/2006/relationships/image" Target="../media/image3517.png"/><Relationship Id="rId60" Type="http://schemas.openxmlformats.org/officeDocument/2006/relationships/customXml" Target="../ink/ink3553.xml"/><Relationship Id="rId156" Type="http://schemas.openxmlformats.org/officeDocument/2006/relationships/customXml" Target="../ink/ink3601.xml"/><Relationship Id="rId198" Type="http://schemas.openxmlformats.org/officeDocument/2006/relationships/customXml" Target="../ink/ink3622.xml"/><Relationship Id="rId321" Type="http://schemas.openxmlformats.org/officeDocument/2006/relationships/image" Target="../media/image2104.png"/><Relationship Id="rId363" Type="http://schemas.openxmlformats.org/officeDocument/2006/relationships/image" Target="../media/image3549.png"/><Relationship Id="rId419" Type="http://schemas.openxmlformats.org/officeDocument/2006/relationships/image" Target="../media/image3576.png"/><Relationship Id="rId202" Type="http://schemas.openxmlformats.org/officeDocument/2006/relationships/customXml" Target="../ink/ink3624.xml"/><Relationship Id="rId223" Type="http://schemas.openxmlformats.org/officeDocument/2006/relationships/image" Target="../media/image3482.png"/><Relationship Id="rId244" Type="http://schemas.openxmlformats.org/officeDocument/2006/relationships/customXml" Target="../ink/ink3645.xml"/><Relationship Id="rId430" Type="http://schemas.openxmlformats.org/officeDocument/2006/relationships/customXml" Target="../ink/ink3740.xml"/><Relationship Id="rId18" Type="http://schemas.openxmlformats.org/officeDocument/2006/relationships/customXml" Target="../ink/ink3532.xml"/><Relationship Id="rId39" Type="http://schemas.openxmlformats.org/officeDocument/2006/relationships/image" Target="../media/image3391.png"/><Relationship Id="rId265" Type="http://schemas.openxmlformats.org/officeDocument/2006/relationships/customXml" Target="../ink/ink3656.xml"/><Relationship Id="rId286" Type="http://schemas.openxmlformats.org/officeDocument/2006/relationships/image" Target="../media/image3512.png"/><Relationship Id="rId50" Type="http://schemas.openxmlformats.org/officeDocument/2006/relationships/customXml" Target="../ink/ink3548.xml"/><Relationship Id="rId104" Type="http://schemas.openxmlformats.org/officeDocument/2006/relationships/customXml" Target="../ink/ink3575.xml"/><Relationship Id="rId125" Type="http://schemas.openxmlformats.org/officeDocument/2006/relationships/image" Target="../media/image3433.png"/><Relationship Id="rId146" Type="http://schemas.openxmlformats.org/officeDocument/2006/relationships/customXml" Target="../ink/ink3596.xml"/><Relationship Id="rId167" Type="http://schemas.openxmlformats.org/officeDocument/2006/relationships/image" Target="../media/image3454.png"/><Relationship Id="rId188" Type="http://schemas.openxmlformats.org/officeDocument/2006/relationships/customXml" Target="../ink/ink3617.xml"/><Relationship Id="rId311" Type="http://schemas.openxmlformats.org/officeDocument/2006/relationships/customXml" Target="../ink/ink3679.xml"/><Relationship Id="rId332" Type="http://schemas.openxmlformats.org/officeDocument/2006/relationships/customXml" Target="../ink/ink3690.xml"/><Relationship Id="rId353" Type="http://schemas.openxmlformats.org/officeDocument/2006/relationships/image" Target="../media/image3544.png"/><Relationship Id="rId374" Type="http://schemas.openxmlformats.org/officeDocument/2006/relationships/image" Target="../media/image3554.png"/><Relationship Id="rId395" Type="http://schemas.openxmlformats.org/officeDocument/2006/relationships/customXml" Target="../ink/ink3722.xml"/><Relationship Id="rId409" Type="http://schemas.openxmlformats.org/officeDocument/2006/relationships/customXml" Target="../ink/ink3729.xml"/><Relationship Id="rId71" Type="http://schemas.openxmlformats.org/officeDocument/2006/relationships/image" Target="../media/image3407.png"/><Relationship Id="rId92" Type="http://schemas.openxmlformats.org/officeDocument/2006/relationships/customXml" Target="../ink/ink3569.xml"/><Relationship Id="rId213" Type="http://schemas.openxmlformats.org/officeDocument/2006/relationships/image" Target="../media/image3477.png"/><Relationship Id="rId234" Type="http://schemas.openxmlformats.org/officeDocument/2006/relationships/customXml" Target="../ink/ink3640.xml"/><Relationship Id="rId420" Type="http://schemas.openxmlformats.org/officeDocument/2006/relationships/customXml" Target="../ink/ink3735.xml"/><Relationship Id="rId2" Type="http://schemas.openxmlformats.org/officeDocument/2006/relationships/customXml" Target="../ink/ink3524.xml"/><Relationship Id="rId29" Type="http://schemas.openxmlformats.org/officeDocument/2006/relationships/image" Target="../media/image3386.png"/><Relationship Id="rId255" Type="http://schemas.openxmlformats.org/officeDocument/2006/relationships/customXml" Target="../ink/ink3651.xml"/><Relationship Id="rId276" Type="http://schemas.openxmlformats.org/officeDocument/2006/relationships/image" Target="../media/image3508.png"/><Relationship Id="rId297" Type="http://schemas.openxmlformats.org/officeDocument/2006/relationships/customXml" Target="../ink/ink3672.xml"/><Relationship Id="rId441" Type="http://schemas.openxmlformats.org/officeDocument/2006/relationships/image" Target="../media/image3587.png"/><Relationship Id="rId40" Type="http://schemas.openxmlformats.org/officeDocument/2006/relationships/customXml" Target="../ink/ink3543.xml"/><Relationship Id="rId115" Type="http://schemas.openxmlformats.org/officeDocument/2006/relationships/image" Target="../media/image3429.png"/><Relationship Id="rId136" Type="http://schemas.openxmlformats.org/officeDocument/2006/relationships/customXml" Target="../ink/ink3591.xml"/><Relationship Id="rId157" Type="http://schemas.openxmlformats.org/officeDocument/2006/relationships/image" Target="../media/image3449.png"/><Relationship Id="rId178" Type="http://schemas.openxmlformats.org/officeDocument/2006/relationships/customXml" Target="../ink/ink3612.xml"/><Relationship Id="rId301" Type="http://schemas.openxmlformats.org/officeDocument/2006/relationships/customXml" Target="../ink/ink3674.xml"/><Relationship Id="rId322" Type="http://schemas.openxmlformats.org/officeDocument/2006/relationships/customXml" Target="../ink/ink3685.xml"/><Relationship Id="rId343" Type="http://schemas.openxmlformats.org/officeDocument/2006/relationships/image" Target="../media/image3539.png"/><Relationship Id="rId364" Type="http://schemas.openxmlformats.org/officeDocument/2006/relationships/customXml" Target="../ink/ink3706.xml"/><Relationship Id="rId61" Type="http://schemas.openxmlformats.org/officeDocument/2006/relationships/image" Target="../media/image3402.png"/><Relationship Id="rId82" Type="http://schemas.openxmlformats.org/officeDocument/2006/relationships/customXml" Target="../ink/ink3564.xml"/><Relationship Id="rId199" Type="http://schemas.openxmlformats.org/officeDocument/2006/relationships/image" Target="../media/image3470.png"/><Relationship Id="rId203" Type="http://schemas.openxmlformats.org/officeDocument/2006/relationships/image" Target="../media/image3472.png"/><Relationship Id="rId385" Type="http://schemas.openxmlformats.org/officeDocument/2006/relationships/customXml" Target="../ink/ink3717.xml"/><Relationship Id="rId19" Type="http://schemas.openxmlformats.org/officeDocument/2006/relationships/image" Target="../media/image3381.png"/><Relationship Id="rId224" Type="http://schemas.openxmlformats.org/officeDocument/2006/relationships/customXml" Target="../ink/ink3635.xml"/><Relationship Id="rId245" Type="http://schemas.openxmlformats.org/officeDocument/2006/relationships/image" Target="../media/image3493.png"/><Relationship Id="rId266" Type="http://schemas.openxmlformats.org/officeDocument/2006/relationships/image" Target="../media/image3503.png"/><Relationship Id="rId287" Type="http://schemas.openxmlformats.org/officeDocument/2006/relationships/customXml" Target="../ink/ink3667.xml"/><Relationship Id="rId410" Type="http://schemas.openxmlformats.org/officeDocument/2006/relationships/customXml" Target="../ink/ink3730.xml"/><Relationship Id="rId431" Type="http://schemas.openxmlformats.org/officeDocument/2006/relationships/image" Target="../media/image3582.png"/><Relationship Id="rId30" Type="http://schemas.openxmlformats.org/officeDocument/2006/relationships/customXml" Target="../ink/ink3538.xml"/><Relationship Id="rId105" Type="http://schemas.openxmlformats.org/officeDocument/2006/relationships/image" Target="../media/image3424.png"/><Relationship Id="rId126" Type="http://schemas.openxmlformats.org/officeDocument/2006/relationships/customXml" Target="../ink/ink3586.xml"/><Relationship Id="rId147" Type="http://schemas.openxmlformats.org/officeDocument/2006/relationships/image" Target="../media/image3444.png"/><Relationship Id="rId168" Type="http://schemas.openxmlformats.org/officeDocument/2006/relationships/customXml" Target="../ink/ink3607.xml"/><Relationship Id="rId312" Type="http://schemas.openxmlformats.org/officeDocument/2006/relationships/customXml" Target="../ink/ink3680.xml"/><Relationship Id="rId333" Type="http://schemas.openxmlformats.org/officeDocument/2006/relationships/image" Target="../media/image3534.png"/><Relationship Id="rId354" Type="http://schemas.openxmlformats.org/officeDocument/2006/relationships/customXml" Target="../ink/ink3701.xml"/><Relationship Id="rId51" Type="http://schemas.openxmlformats.org/officeDocument/2006/relationships/image" Target="../media/image3397.png"/><Relationship Id="rId72" Type="http://schemas.openxmlformats.org/officeDocument/2006/relationships/customXml" Target="../ink/ink3559.xml"/><Relationship Id="rId93" Type="http://schemas.openxmlformats.org/officeDocument/2006/relationships/image" Target="../media/image3418.png"/><Relationship Id="rId189" Type="http://schemas.openxmlformats.org/officeDocument/2006/relationships/image" Target="../media/image3465.png"/><Relationship Id="rId375" Type="http://schemas.openxmlformats.org/officeDocument/2006/relationships/customXml" Target="../ink/ink3712.xml"/><Relationship Id="rId396" Type="http://schemas.openxmlformats.org/officeDocument/2006/relationships/image" Target="../media/image3565.png"/><Relationship Id="rId3" Type="http://schemas.openxmlformats.org/officeDocument/2006/relationships/image" Target="../media/image3373.png"/><Relationship Id="rId214" Type="http://schemas.openxmlformats.org/officeDocument/2006/relationships/customXml" Target="../ink/ink3630.xml"/><Relationship Id="rId235" Type="http://schemas.openxmlformats.org/officeDocument/2006/relationships/image" Target="../media/image3488.png"/><Relationship Id="rId256" Type="http://schemas.openxmlformats.org/officeDocument/2006/relationships/image" Target="../media/image3498.png"/><Relationship Id="rId277" Type="http://schemas.openxmlformats.org/officeDocument/2006/relationships/customXml" Target="../ink/ink3662.xml"/><Relationship Id="rId298" Type="http://schemas.openxmlformats.org/officeDocument/2006/relationships/image" Target="../media/image3518.png"/><Relationship Id="rId400" Type="http://schemas.openxmlformats.org/officeDocument/2006/relationships/image" Target="../media/image3567.png"/><Relationship Id="rId421" Type="http://schemas.openxmlformats.org/officeDocument/2006/relationships/image" Target="../media/image3577.png"/><Relationship Id="rId442" Type="http://schemas.openxmlformats.org/officeDocument/2006/relationships/customXml" Target="../ink/ink3746.xml"/><Relationship Id="rId116" Type="http://schemas.openxmlformats.org/officeDocument/2006/relationships/customXml" Target="../ink/ink3581.xml"/><Relationship Id="rId137" Type="http://schemas.openxmlformats.org/officeDocument/2006/relationships/image" Target="../media/image3439.png"/><Relationship Id="rId158" Type="http://schemas.openxmlformats.org/officeDocument/2006/relationships/customXml" Target="../ink/ink3602.xml"/><Relationship Id="rId302" Type="http://schemas.openxmlformats.org/officeDocument/2006/relationships/image" Target="../media/image3520.png"/><Relationship Id="rId323" Type="http://schemas.openxmlformats.org/officeDocument/2006/relationships/image" Target="../media/image3529.png"/><Relationship Id="rId344" Type="http://schemas.openxmlformats.org/officeDocument/2006/relationships/customXml" Target="../ink/ink3696.xml"/><Relationship Id="rId20" Type="http://schemas.openxmlformats.org/officeDocument/2006/relationships/customXml" Target="../ink/ink3533.xml"/><Relationship Id="rId41" Type="http://schemas.openxmlformats.org/officeDocument/2006/relationships/image" Target="../media/image3392.png"/><Relationship Id="rId62" Type="http://schemas.openxmlformats.org/officeDocument/2006/relationships/customXml" Target="../ink/ink3554.xml"/><Relationship Id="rId83" Type="http://schemas.openxmlformats.org/officeDocument/2006/relationships/image" Target="../media/image3413.png"/><Relationship Id="rId179" Type="http://schemas.openxmlformats.org/officeDocument/2006/relationships/image" Target="../media/image3460.png"/><Relationship Id="rId365" Type="http://schemas.openxmlformats.org/officeDocument/2006/relationships/customXml" Target="../ink/ink3707.xml"/><Relationship Id="rId386" Type="http://schemas.openxmlformats.org/officeDocument/2006/relationships/image" Target="../media/image3560.png"/><Relationship Id="rId190" Type="http://schemas.openxmlformats.org/officeDocument/2006/relationships/customXml" Target="../ink/ink3618.xml"/><Relationship Id="rId204" Type="http://schemas.openxmlformats.org/officeDocument/2006/relationships/customXml" Target="../ink/ink3625.xml"/><Relationship Id="rId225" Type="http://schemas.openxmlformats.org/officeDocument/2006/relationships/image" Target="../media/image3483.png"/><Relationship Id="rId246" Type="http://schemas.openxmlformats.org/officeDocument/2006/relationships/customXml" Target="../ink/ink3646.xml"/><Relationship Id="rId267" Type="http://schemas.openxmlformats.org/officeDocument/2006/relationships/customXml" Target="../ink/ink3657.xml"/><Relationship Id="rId288" Type="http://schemas.openxmlformats.org/officeDocument/2006/relationships/image" Target="../media/image3513.png"/><Relationship Id="rId411" Type="http://schemas.openxmlformats.org/officeDocument/2006/relationships/image" Target="../media/image3572.png"/><Relationship Id="rId432" Type="http://schemas.openxmlformats.org/officeDocument/2006/relationships/customXml" Target="../ink/ink3741.xml"/><Relationship Id="rId106" Type="http://schemas.openxmlformats.org/officeDocument/2006/relationships/customXml" Target="../ink/ink3576.xml"/><Relationship Id="rId127" Type="http://schemas.openxmlformats.org/officeDocument/2006/relationships/image" Target="../media/image3434.png"/><Relationship Id="rId313" Type="http://schemas.openxmlformats.org/officeDocument/2006/relationships/image" Target="../media/image3525.png"/><Relationship Id="rId10" Type="http://schemas.openxmlformats.org/officeDocument/2006/relationships/customXml" Target="../ink/ink3528.xml"/><Relationship Id="rId31" Type="http://schemas.openxmlformats.org/officeDocument/2006/relationships/image" Target="../media/image3387.png"/><Relationship Id="rId52" Type="http://schemas.openxmlformats.org/officeDocument/2006/relationships/customXml" Target="../ink/ink3549.xml"/><Relationship Id="rId73" Type="http://schemas.openxmlformats.org/officeDocument/2006/relationships/image" Target="../media/image3408.png"/><Relationship Id="rId94" Type="http://schemas.openxmlformats.org/officeDocument/2006/relationships/customXml" Target="../ink/ink3570.xml"/><Relationship Id="rId148" Type="http://schemas.openxmlformats.org/officeDocument/2006/relationships/customXml" Target="../ink/ink3597.xml"/><Relationship Id="rId169" Type="http://schemas.openxmlformats.org/officeDocument/2006/relationships/image" Target="../media/image3455.png"/><Relationship Id="rId334" Type="http://schemas.openxmlformats.org/officeDocument/2006/relationships/customXml" Target="../ink/ink3691.xml"/><Relationship Id="rId355" Type="http://schemas.openxmlformats.org/officeDocument/2006/relationships/image" Target="../media/image3545.png"/><Relationship Id="rId376" Type="http://schemas.openxmlformats.org/officeDocument/2006/relationships/image" Target="../media/image3555.png"/><Relationship Id="rId397" Type="http://schemas.openxmlformats.org/officeDocument/2006/relationships/customXml" Target="../ink/ink3723.xml"/><Relationship Id="rId4" Type="http://schemas.openxmlformats.org/officeDocument/2006/relationships/customXml" Target="../ink/ink3525.xml"/><Relationship Id="rId180" Type="http://schemas.openxmlformats.org/officeDocument/2006/relationships/customXml" Target="../ink/ink3613.xml"/><Relationship Id="rId215" Type="http://schemas.openxmlformats.org/officeDocument/2006/relationships/image" Target="../media/image3478.png"/><Relationship Id="rId236" Type="http://schemas.openxmlformats.org/officeDocument/2006/relationships/customXml" Target="../ink/ink3641.xml"/><Relationship Id="rId257" Type="http://schemas.openxmlformats.org/officeDocument/2006/relationships/customXml" Target="../ink/ink3652.xml"/><Relationship Id="rId278" Type="http://schemas.openxmlformats.org/officeDocument/2006/relationships/image" Target="../media/image2169.png"/><Relationship Id="rId401" Type="http://schemas.openxmlformats.org/officeDocument/2006/relationships/customXml" Target="../ink/ink3725.xml"/><Relationship Id="rId422" Type="http://schemas.openxmlformats.org/officeDocument/2006/relationships/customXml" Target="../ink/ink3736.xml"/><Relationship Id="rId303" Type="http://schemas.openxmlformats.org/officeDocument/2006/relationships/customXml" Target="../ink/ink3675.xml"/><Relationship Id="rId42" Type="http://schemas.openxmlformats.org/officeDocument/2006/relationships/customXml" Target="../ink/ink3544.xml"/><Relationship Id="rId84" Type="http://schemas.openxmlformats.org/officeDocument/2006/relationships/customXml" Target="../ink/ink3565.xml"/><Relationship Id="rId138" Type="http://schemas.openxmlformats.org/officeDocument/2006/relationships/customXml" Target="../ink/ink3592.xml"/><Relationship Id="rId345" Type="http://schemas.openxmlformats.org/officeDocument/2006/relationships/image" Target="../media/image3540.png"/><Relationship Id="rId387" Type="http://schemas.openxmlformats.org/officeDocument/2006/relationships/customXml" Target="../ink/ink3718.xml"/><Relationship Id="rId191" Type="http://schemas.openxmlformats.org/officeDocument/2006/relationships/image" Target="../media/image3466.png"/><Relationship Id="rId205" Type="http://schemas.openxmlformats.org/officeDocument/2006/relationships/image" Target="../media/image3473.png"/><Relationship Id="rId247" Type="http://schemas.openxmlformats.org/officeDocument/2006/relationships/image" Target="../media/image3494.png"/><Relationship Id="rId412" Type="http://schemas.openxmlformats.org/officeDocument/2006/relationships/customXml" Target="../ink/ink3731.xml"/><Relationship Id="rId107" Type="http://schemas.openxmlformats.org/officeDocument/2006/relationships/image" Target="../media/image3425.png"/><Relationship Id="rId289" Type="http://schemas.openxmlformats.org/officeDocument/2006/relationships/customXml" Target="../ink/ink3668.xml"/><Relationship Id="rId11" Type="http://schemas.openxmlformats.org/officeDocument/2006/relationships/image" Target="../media/image3377.png"/><Relationship Id="rId53" Type="http://schemas.openxmlformats.org/officeDocument/2006/relationships/image" Target="../media/image3398.png"/><Relationship Id="rId149" Type="http://schemas.openxmlformats.org/officeDocument/2006/relationships/image" Target="../media/image3445.png"/><Relationship Id="rId314" Type="http://schemas.openxmlformats.org/officeDocument/2006/relationships/customXml" Target="../ink/ink3681.xml"/><Relationship Id="rId356" Type="http://schemas.openxmlformats.org/officeDocument/2006/relationships/customXml" Target="../ink/ink3702.xml"/><Relationship Id="rId398" Type="http://schemas.openxmlformats.org/officeDocument/2006/relationships/image" Target="../media/image3566.png"/><Relationship Id="rId95" Type="http://schemas.openxmlformats.org/officeDocument/2006/relationships/image" Target="../media/image3419.png"/><Relationship Id="rId160" Type="http://schemas.openxmlformats.org/officeDocument/2006/relationships/customXml" Target="../ink/ink3603.xml"/><Relationship Id="rId216" Type="http://schemas.openxmlformats.org/officeDocument/2006/relationships/customXml" Target="../ink/ink3631.xml"/><Relationship Id="rId423" Type="http://schemas.openxmlformats.org/officeDocument/2006/relationships/image" Target="../media/image3578.png"/><Relationship Id="rId258" Type="http://schemas.openxmlformats.org/officeDocument/2006/relationships/image" Target="../media/image3499.png"/><Relationship Id="rId22" Type="http://schemas.openxmlformats.org/officeDocument/2006/relationships/customXml" Target="../ink/ink3534.xml"/><Relationship Id="rId64" Type="http://schemas.openxmlformats.org/officeDocument/2006/relationships/customXml" Target="../ink/ink3555.xml"/><Relationship Id="rId118" Type="http://schemas.openxmlformats.org/officeDocument/2006/relationships/customXml" Target="../ink/ink3582.xml"/><Relationship Id="rId325" Type="http://schemas.openxmlformats.org/officeDocument/2006/relationships/image" Target="../media/image3530.png"/><Relationship Id="rId367" Type="http://schemas.openxmlformats.org/officeDocument/2006/relationships/customXml" Target="../ink/ink3708.xml"/><Relationship Id="rId171" Type="http://schemas.openxmlformats.org/officeDocument/2006/relationships/image" Target="../media/image3456.png"/><Relationship Id="rId227" Type="http://schemas.openxmlformats.org/officeDocument/2006/relationships/image" Target="../media/image3484.png"/><Relationship Id="rId269" Type="http://schemas.openxmlformats.org/officeDocument/2006/relationships/customXml" Target="../ink/ink3658.xml"/><Relationship Id="rId434" Type="http://schemas.openxmlformats.org/officeDocument/2006/relationships/customXml" Target="../ink/ink3742.xml"/><Relationship Id="rId33" Type="http://schemas.openxmlformats.org/officeDocument/2006/relationships/image" Target="../media/image3388.png"/><Relationship Id="rId129" Type="http://schemas.openxmlformats.org/officeDocument/2006/relationships/image" Target="../media/image3435.png"/><Relationship Id="rId280" Type="http://schemas.openxmlformats.org/officeDocument/2006/relationships/image" Target="../media/image3509.png"/><Relationship Id="rId336" Type="http://schemas.openxmlformats.org/officeDocument/2006/relationships/customXml" Target="../ink/ink3692.xml"/><Relationship Id="rId75" Type="http://schemas.openxmlformats.org/officeDocument/2006/relationships/image" Target="../media/image3409.png"/><Relationship Id="rId140" Type="http://schemas.openxmlformats.org/officeDocument/2006/relationships/customXml" Target="../ink/ink3593.xml"/><Relationship Id="rId182" Type="http://schemas.openxmlformats.org/officeDocument/2006/relationships/customXml" Target="../ink/ink3614.xml"/><Relationship Id="rId378" Type="http://schemas.openxmlformats.org/officeDocument/2006/relationships/image" Target="../media/image3556.png"/><Relationship Id="rId403" Type="http://schemas.openxmlformats.org/officeDocument/2006/relationships/customXml" Target="../ink/ink3726.xml"/><Relationship Id="rId6" Type="http://schemas.openxmlformats.org/officeDocument/2006/relationships/customXml" Target="../ink/ink3526.xml"/><Relationship Id="rId238" Type="http://schemas.openxmlformats.org/officeDocument/2006/relationships/customXml" Target="../ink/ink3642.xml"/><Relationship Id="rId291" Type="http://schemas.openxmlformats.org/officeDocument/2006/relationships/customXml" Target="../ink/ink3669.xml"/><Relationship Id="rId305" Type="http://schemas.openxmlformats.org/officeDocument/2006/relationships/customXml" Target="../ink/ink3676.xml"/><Relationship Id="rId347" Type="http://schemas.openxmlformats.org/officeDocument/2006/relationships/image" Target="../media/image3541.png"/><Relationship Id="rId44" Type="http://schemas.openxmlformats.org/officeDocument/2006/relationships/customXml" Target="../ink/ink3545.xml"/><Relationship Id="rId86" Type="http://schemas.openxmlformats.org/officeDocument/2006/relationships/customXml" Target="../ink/ink3566.xml"/><Relationship Id="rId151" Type="http://schemas.openxmlformats.org/officeDocument/2006/relationships/image" Target="../media/image3446.png"/><Relationship Id="rId389" Type="http://schemas.openxmlformats.org/officeDocument/2006/relationships/customXml" Target="../ink/ink3719.xml"/><Relationship Id="rId193" Type="http://schemas.openxmlformats.org/officeDocument/2006/relationships/image" Target="../media/image3467.png"/><Relationship Id="rId207" Type="http://schemas.openxmlformats.org/officeDocument/2006/relationships/image" Target="../media/image3474.png"/><Relationship Id="rId249" Type="http://schemas.openxmlformats.org/officeDocument/2006/relationships/image" Target="../media/image3495.png"/><Relationship Id="rId414" Type="http://schemas.openxmlformats.org/officeDocument/2006/relationships/customXml" Target="../ink/ink3732.xml"/><Relationship Id="rId13" Type="http://schemas.openxmlformats.org/officeDocument/2006/relationships/image" Target="../media/image3378.png"/><Relationship Id="rId109" Type="http://schemas.openxmlformats.org/officeDocument/2006/relationships/image" Target="../media/image3426.png"/><Relationship Id="rId260" Type="http://schemas.openxmlformats.org/officeDocument/2006/relationships/image" Target="../media/image3500.png"/><Relationship Id="rId316" Type="http://schemas.openxmlformats.org/officeDocument/2006/relationships/customXml" Target="../ink/ink3682.xml"/><Relationship Id="rId55" Type="http://schemas.openxmlformats.org/officeDocument/2006/relationships/image" Target="../media/image3399.png"/><Relationship Id="rId97" Type="http://schemas.openxmlformats.org/officeDocument/2006/relationships/image" Target="../media/image3420.png"/><Relationship Id="rId120" Type="http://schemas.openxmlformats.org/officeDocument/2006/relationships/customXml" Target="../ink/ink3583.xml"/><Relationship Id="rId358" Type="http://schemas.openxmlformats.org/officeDocument/2006/relationships/customXml" Target="../ink/ink3703.xml"/><Relationship Id="rId162" Type="http://schemas.openxmlformats.org/officeDocument/2006/relationships/customXml" Target="../ink/ink3604.xml"/><Relationship Id="rId218" Type="http://schemas.openxmlformats.org/officeDocument/2006/relationships/customXml" Target="../ink/ink3632.xml"/><Relationship Id="rId425" Type="http://schemas.openxmlformats.org/officeDocument/2006/relationships/image" Target="../media/image3579.png"/><Relationship Id="rId271" Type="http://schemas.openxmlformats.org/officeDocument/2006/relationships/customXml" Target="../ink/ink3659.xml"/><Relationship Id="rId24" Type="http://schemas.openxmlformats.org/officeDocument/2006/relationships/customXml" Target="../ink/ink3535.xml"/><Relationship Id="rId66" Type="http://schemas.openxmlformats.org/officeDocument/2006/relationships/customXml" Target="../ink/ink3556.xml"/><Relationship Id="rId131" Type="http://schemas.openxmlformats.org/officeDocument/2006/relationships/image" Target="../media/image3436.png"/><Relationship Id="rId327" Type="http://schemas.openxmlformats.org/officeDocument/2006/relationships/image" Target="../media/image3531.png"/><Relationship Id="rId369" Type="http://schemas.openxmlformats.org/officeDocument/2006/relationships/customXml" Target="../ink/ink3709.xml"/><Relationship Id="rId173" Type="http://schemas.openxmlformats.org/officeDocument/2006/relationships/image" Target="../media/image3457.png"/><Relationship Id="rId229" Type="http://schemas.openxmlformats.org/officeDocument/2006/relationships/image" Target="../media/image3485.png"/><Relationship Id="rId380" Type="http://schemas.openxmlformats.org/officeDocument/2006/relationships/image" Target="../media/image3557.png"/><Relationship Id="rId436" Type="http://schemas.openxmlformats.org/officeDocument/2006/relationships/customXml" Target="../ink/ink3743.xml"/><Relationship Id="rId240" Type="http://schemas.openxmlformats.org/officeDocument/2006/relationships/customXml" Target="../ink/ink3643.xml"/><Relationship Id="rId35" Type="http://schemas.openxmlformats.org/officeDocument/2006/relationships/image" Target="../media/image3389.png"/><Relationship Id="rId77" Type="http://schemas.openxmlformats.org/officeDocument/2006/relationships/image" Target="../media/image3410.png"/><Relationship Id="rId100" Type="http://schemas.openxmlformats.org/officeDocument/2006/relationships/customXml" Target="../ink/ink3573.xml"/><Relationship Id="rId282" Type="http://schemas.openxmlformats.org/officeDocument/2006/relationships/image" Target="../media/image3510.png"/><Relationship Id="rId338" Type="http://schemas.openxmlformats.org/officeDocument/2006/relationships/customXml" Target="../ink/ink3693.xml"/><Relationship Id="rId8" Type="http://schemas.openxmlformats.org/officeDocument/2006/relationships/customXml" Target="../ink/ink3527.xml"/><Relationship Id="rId142" Type="http://schemas.openxmlformats.org/officeDocument/2006/relationships/customXml" Target="../ink/ink3594.xml"/><Relationship Id="rId184" Type="http://schemas.openxmlformats.org/officeDocument/2006/relationships/customXml" Target="../ink/ink3615.xml"/><Relationship Id="rId391" Type="http://schemas.openxmlformats.org/officeDocument/2006/relationships/customXml" Target="../ink/ink3720.xml"/><Relationship Id="rId405" Type="http://schemas.openxmlformats.org/officeDocument/2006/relationships/customXml" Target="../ink/ink3727.xml"/><Relationship Id="rId251" Type="http://schemas.openxmlformats.org/officeDocument/2006/relationships/image" Target="../media/image3496.png"/><Relationship Id="rId46" Type="http://schemas.openxmlformats.org/officeDocument/2006/relationships/customXml" Target="../ink/ink3546.xml"/><Relationship Id="rId293" Type="http://schemas.openxmlformats.org/officeDocument/2006/relationships/customXml" Target="../ink/ink3670.xml"/><Relationship Id="rId307" Type="http://schemas.openxmlformats.org/officeDocument/2006/relationships/customXml" Target="../ink/ink3677.xml"/><Relationship Id="rId349" Type="http://schemas.openxmlformats.org/officeDocument/2006/relationships/image" Target="../media/image3542.png"/><Relationship Id="rId88" Type="http://schemas.openxmlformats.org/officeDocument/2006/relationships/customXml" Target="../ink/ink3567.xml"/><Relationship Id="rId111" Type="http://schemas.openxmlformats.org/officeDocument/2006/relationships/image" Target="../media/image3427.png"/><Relationship Id="rId153" Type="http://schemas.openxmlformats.org/officeDocument/2006/relationships/image" Target="../media/image3447.png"/><Relationship Id="rId195" Type="http://schemas.openxmlformats.org/officeDocument/2006/relationships/image" Target="../media/image3468.png"/><Relationship Id="rId209" Type="http://schemas.openxmlformats.org/officeDocument/2006/relationships/image" Target="../media/image3475.png"/><Relationship Id="rId360" Type="http://schemas.openxmlformats.org/officeDocument/2006/relationships/customXml" Target="../ink/ink3704.xml"/><Relationship Id="rId416" Type="http://schemas.openxmlformats.org/officeDocument/2006/relationships/customXml" Target="../ink/ink3733.xml"/><Relationship Id="rId220" Type="http://schemas.openxmlformats.org/officeDocument/2006/relationships/customXml" Target="../ink/ink3633.xml"/><Relationship Id="rId15" Type="http://schemas.openxmlformats.org/officeDocument/2006/relationships/image" Target="../media/image3379.png"/><Relationship Id="rId57" Type="http://schemas.openxmlformats.org/officeDocument/2006/relationships/image" Target="../media/image3400.png"/><Relationship Id="rId262" Type="http://schemas.openxmlformats.org/officeDocument/2006/relationships/image" Target="../media/image3501.png"/><Relationship Id="rId318" Type="http://schemas.openxmlformats.org/officeDocument/2006/relationships/customXml" Target="../ink/ink3683.xml"/><Relationship Id="rId99" Type="http://schemas.openxmlformats.org/officeDocument/2006/relationships/image" Target="../media/image3421.png"/><Relationship Id="rId122" Type="http://schemas.openxmlformats.org/officeDocument/2006/relationships/customXml" Target="../ink/ink3584.xml"/><Relationship Id="rId164" Type="http://schemas.openxmlformats.org/officeDocument/2006/relationships/customXml" Target="../ink/ink3605.xml"/><Relationship Id="rId371" Type="http://schemas.openxmlformats.org/officeDocument/2006/relationships/customXml" Target="../ink/ink3710.xml"/><Relationship Id="rId427" Type="http://schemas.openxmlformats.org/officeDocument/2006/relationships/image" Target="../media/image3580.png"/><Relationship Id="rId26" Type="http://schemas.openxmlformats.org/officeDocument/2006/relationships/customXml" Target="../ink/ink3536.xml"/><Relationship Id="rId231" Type="http://schemas.openxmlformats.org/officeDocument/2006/relationships/image" Target="../media/image3486.png"/><Relationship Id="rId273" Type="http://schemas.openxmlformats.org/officeDocument/2006/relationships/customXml" Target="../ink/ink3660.xml"/><Relationship Id="rId329" Type="http://schemas.openxmlformats.org/officeDocument/2006/relationships/image" Target="../media/image3532.png"/><Relationship Id="rId68" Type="http://schemas.openxmlformats.org/officeDocument/2006/relationships/customXml" Target="../ink/ink3557.xml"/><Relationship Id="rId133" Type="http://schemas.openxmlformats.org/officeDocument/2006/relationships/image" Target="../media/image3437.png"/><Relationship Id="rId175" Type="http://schemas.openxmlformats.org/officeDocument/2006/relationships/image" Target="../media/image3458.png"/><Relationship Id="rId340" Type="http://schemas.openxmlformats.org/officeDocument/2006/relationships/customXml" Target="../ink/ink3694.xml"/><Relationship Id="rId200" Type="http://schemas.openxmlformats.org/officeDocument/2006/relationships/customXml" Target="../ink/ink3623.xml"/><Relationship Id="rId382" Type="http://schemas.openxmlformats.org/officeDocument/2006/relationships/image" Target="../media/image3558.png"/><Relationship Id="rId438" Type="http://schemas.openxmlformats.org/officeDocument/2006/relationships/customXml" Target="../ink/ink3744.xml"/><Relationship Id="rId242" Type="http://schemas.openxmlformats.org/officeDocument/2006/relationships/customXml" Target="../ink/ink3644.xml"/><Relationship Id="rId284" Type="http://schemas.openxmlformats.org/officeDocument/2006/relationships/image" Target="../media/image3511.png"/><Relationship Id="rId37" Type="http://schemas.openxmlformats.org/officeDocument/2006/relationships/image" Target="../media/image3390.png"/><Relationship Id="rId79" Type="http://schemas.openxmlformats.org/officeDocument/2006/relationships/image" Target="../media/image3411.png"/><Relationship Id="rId102" Type="http://schemas.openxmlformats.org/officeDocument/2006/relationships/customXml" Target="../ink/ink3574.xml"/><Relationship Id="rId144" Type="http://schemas.openxmlformats.org/officeDocument/2006/relationships/customXml" Target="../ink/ink3595.xml"/><Relationship Id="rId90" Type="http://schemas.openxmlformats.org/officeDocument/2006/relationships/customXml" Target="../ink/ink3568.xml"/><Relationship Id="rId186" Type="http://schemas.openxmlformats.org/officeDocument/2006/relationships/customXml" Target="../ink/ink3616.xml"/><Relationship Id="rId351" Type="http://schemas.openxmlformats.org/officeDocument/2006/relationships/image" Target="../media/image3543.png"/><Relationship Id="rId393" Type="http://schemas.openxmlformats.org/officeDocument/2006/relationships/customXml" Target="../ink/ink3721.xml"/><Relationship Id="rId407" Type="http://schemas.openxmlformats.org/officeDocument/2006/relationships/customXml" Target="../ink/ink3728.xml"/><Relationship Id="rId211" Type="http://schemas.openxmlformats.org/officeDocument/2006/relationships/image" Target="../media/image3476.png"/><Relationship Id="rId253" Type="http://schemas.openxmlformats.org/officeDocument/2006/relationships/customXml" Target="../ink/ink3650.xml"/><Relationship Id="rId295" Type="http://schemas.openxmlformats.org/officeDocument/2006/relationships/customXml" Target="../ink/ink3671.xml"/><Relationship Id="rId309" Type="http://schemas.openxmlformats.org/officeDocument/2006/relationships/customXml" Target="../ink/ink3678.xml"/><Relationship Id="rId48" Type="http://schemas.openxmlformats.org/officeDocument/2006/relationships/customXml" Target="../ink/ink3547.xml"/><Relationship Id="rId113" Type="http://schemas.openxmlformats.org/officeDocument/2006/relationships/image" Target="../media/image3428.png"/><Relationship Id="rId320" Type="http://schemas.openxmlformats.org/officeDocument/2006/relationships/customXml" Target="../ink/ink3684.xml"/><Relationship Id="rId155" Type="http://schemas.openxmlformats.org/officeDocument/2006/relationships/image" Target="../media/image3448.png"/><Relationship Id="rId197" Type="http://schemas.openxmlformats.org/officeDocument/2006/relationships/image" Target="../media/image3469.png"/><Relationship Id="rId362" Type="http://schemas.openxmlformats.org/officeDocument/2006/relationships/customXml" Target="../ink/ink3705.xml"/><Relationship Id="rId418" Type="http://schemas.openxmlformats.org/officeDocument/2006/relationships/customXml" Target="../ink/ink3734.xml"/><Relationship Id="rId222" Type="http://schemas.openxmlformats.org/officeDocument/2006/relationships/customXml" Target="../ink/ink3634.xml"/><Relationship Id="rId264" Type="http://schemas.openxmlformats.org/officeDocument/2006/relationships/image" Target="../media/image3502.png"/><Relationship Id="rId17" Type="http://schemas.openxmlformats.org/officeDocument/2006/relationships/image" Target="../media/image3380.png"/><Relationship Id="rId59" Type="http://schemas.openxmlformats.org/officeDocument/2006/relationships/image" Target="../media/image3401.png"/><Relationship Id="rId124" Type="http://schemas.openxmlformats.org/officeDocument/2006/relationships/customXml" Target="../ink/ink3585.xml"/><Relationship Id="rId70" Type="http://schemas.openxmlformats.org/officeDocument/2006/relationships/customXml" Target="../ink/ink3558.xml"/><Relationship Id="rId166" Type="http://schemas.openxmlformats.org/officeDocument/2006/relationships/customXml" Target="../ink/ink3606.xml"/><Relationship Id="rId331" Type="http://schemas.openxmlformats.org/officeDocument/2006/relationships/image" Target="../media/image3533.png"/><Relationship Id="rId373" Type="http://schemas.openxmlformats.org/officeDocument/2006/relationships/customXml" Target="../ink/ink3711.xml"/><Relationship Id="rId429" Type="http://schemas.openxmlformats.org/officeDocument/2006/relationships/image" Target="../media/image35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487.png"/><Relationship Id="rId440" Type="http://schemas.openxmlformats.org/officeDocument/2006/relationships/customXml" Target="../ink/ink3745.xml"/><Relationship Id="rId28" Type="http://schemas.openxmlformats.org/officeDocument/2006/relationships/customXml" Target="../ink/ink3537.xml"/><Relationship Id="rId275" Type="http://schemas.openxmlformats.org/officeDocument/2006/relationships/customXml" Target="../ink/ink3661.xml"/><Relationship Id="rId300" Type="http://schemas.openxmlformats.org/officeDocument/2006/relationships/image" Target="../media/image3519.png"/><Relationship Id="rId81" Type="http://schemas.openxmlformats.org/officeDocument/2006/relationships/image" Target="../media/image3412.png"/><Relationship Id="rId135" Type="http://schemas.openxmlformats.org/officeDocument/2006/relationships/image" Target="../media/image3438.png"/><Relationship Id="rId177" Type="http://schemas.openxmlformats.org/officeDocument/2006/relationships/image" Target="../media/image3459.png"/><Relationship Id="rId342" Type="http://schemas.openxmlformats.org/officeDocument/2006/relationships/customXml" Target="../ink/ink3695.xml"/><Relationship Id="rId384" Type="http://schemas.openxmlformats.org/officeDocument/2006/relationships/image" Target="../media/image355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05.xml"/><Relationship Id="rId299" Type="http://schemas.openxmlformats.org/officeDocument/2006/relationships/image" Target="../media/image3730.png"/><Relationship Id="rId21" Type="http://schemas.openxmlformats.org/officeDocument/2006/relationships/image" Target="../media/image3597.png"/><Relationship Id="rId63" Type="http://schemas.openxmlformats.org/officeDocument/2006/relationships/customXml" Target="../ink/ink3778.xml"/><Relationship Id="rId159" Type="http://schemas.openxmlformats.org/officeDocument/2006/relationships/image" Target="../media/image3663.png"/><Relationship Id="rId324" Type="http://schemas.openxmlformats.org/officeDocument/2006/relationships/customXml" Target="../ink/ink3912.xml"/><Relationship Id="rId366" Type="http://schemas.openxmlformats.org/officeDocument/2006/relationships/customXml" Target="../ink/ink3933.xml"/><Relationship Id="rId170" Type="http://schemas.openxmlformats.org/officeDocument/2006/relationships/customXml" Target="../ink/ink3832.xml"/><Relationship Id="rId226" Type="http://schemas.openxmlformats.org/officeDocument/2006/relationships/image" Target="../media/image3696.png"/><Relationship Id="rId433" Type="http://schemas.openxmlformats.org/officeDocument/2006/relationships/image" Target="../media/image3796.png"/><Relationship Id="rId268" Type="http://schemas.openxmlformats.org/officeDocument/2006/relationships/customXml" Target="../ink/ink3883.xml"/><Relationship Id="rId475" Type="http://schemas.openxmlformats.org/officeDocument/2006/relationships/image" Target="../media/image3817.png"/><Relationship Id="rId32" Type="http://schemas.openxmlformats.org/officeDocument/2006/relationships/customXml" Target="../ink/ink3762.xml"/><Relationship Id="rId74" Type="http://schemas.openxmlformats.org/officeDocument/2006/relationships/image" Target="../media/image3622.png"/><Relationship Id="rId128" Type="http://schemas.openxmlformats.org/officeDocument/2006/relationships/customXml" Target="../ink/ink3811.xml"/><Relationship Id="rId335" Type="http://schemas.openxmlformats.org/officeDocument/2006/relationships/image" Target="../media/image3748.png"/><Relationship Id="rId377" Type="http://schemas.openxmlformats.org/officeDocument/2006/relationships/image" Target="../media/image3769.png"/><Relationship Id="rId5" Type="http://schemas.openxmlformats.org/officeDocument/2006/relationships/image" Target="../media/image3589.png"/><Relationship Id="rId181" Type="http://schemas.openxmlformats.org/officeDocument/2006/relationships/customXml" Target="../ink/ink3838.xml"/><Relationship Id="rId237" Type="http://schemas.openxmlformats.org/officeDocument/2006/relationships/customXml" Target="../ink/ink3866.xml"/><Relationship Id="rId402" Type="http://schemas.openxmlformats.org/officeDocument/2006/relationships/customXml" Target="../ink/ink3951.xml"/><Relationship Id="rId279" Type="http://schemas.openxmlformats.org/officeDocument/2006/relationships/customXml" Target="../ink/ink3889.xml"/><Relationship Id="rId444" Type="http://schemas.openxmlformats.org/officeDocument/2006/relationships/customXml" Target="../ink/ink3972.xml"/><Relationship Id="rId486" Type="http://schemas.openxmlformats.org/officeDocument/2006/relationships/customXml" Target="../ink/ink3993.xml"/><Relationship Id="rId43" Type="http://schemas.openxmlformats.org/officeDocument/2006/relationships/image" Target="../media/image2645.png"/><Relationship Id="rId139" Type="http://schemas.openxmlformats.org/officeDocument/2006/relationships/image" Target="../media/image3653.png"/><Relationship Id="rId290" Type="http://schemas.openxmlformats.org/officeDocument/2006/relationships/image" Target="../media/image3726.png"/><Relationship Id="rId304" Type="http://schemas.openxmlformats.org/officeDocument/2006/relationships/customXml" Target="../ink/ink3902.xml"/><Relationship Id="rId346" Type="http://schemas.openxmlformats.org/officeDocument/2006/relationships/customXml" Target="../ink/ink3923.xml"/><Relationship Id="rId388" Type="http://schemas.openxmlformats.org/officeDocument/2006/relationships/customXml" Target="../ink/ink3944.xml"/><Relationship Id="rId85" Type="http://schemas.openxmlformats.org/officeDocument/2006/relationships/customXml" Target="../ink/ink3789.xml"/><Relationship Id="rId150" Type="http://schemas.openxmlformats.org/officeDocument/2006/relationships/customXml" Target="../ink/ink3822.xml"/><Relationship Id="rId192" Type="http://schemas.openxmlformats.org/officeDocument/2006/relationships/image" Target="../media/image3679.png"/><Relationship Id="rId206" Type="http://schemas.openxmlformats.org/officeDocument/2006/relationships/image" Target="../media/image3686.png"/><Relationship Id="rId413" Type="http://schemas.openxmlformats.org/officeDocument/2006/relationships/image" Target="../media/image3786.png"/><Relationship Id="rId248" Type="http://schemas.openxmlformats.org/officeDocument/2006/relationships/image" Target="../media/image3707.png"/><Relationship Id="rId455" Type="http://schemas.openxmlformats.org/officeDocument/2006/relationships/image" Target="../media/image3807.png"/><Relationship Id="rId12" Type="http://schemas.openxmlformats.org/officeDocument/2006/relationships/customXml" Target="../ink/ink3752.xml"/><Relationship Id="rId108" Type="http://schemas.openxmlformats.org/officeDocument/2006/relationships/image" Target="../media/image3638.png"/><Relationship Id="rId315" Type="http://schemas.openxmlformats.org/officeDocument/2006/relationships/image" Target="../media/image3738.png"/><Relationship Id="rId357" Type="http://schemas.openxmlformats.org/officeDocument/2006/relationships/image" Target="../media/image3759.png"/><Relationship Id="rId54" Type="http://schemas.openxmlformats.org/officeDocument/2006/relationships/image" Target="../media/image3612.png"/><Relationship Id="rId96" Type="http://schemas.openxmlformats.org/officeDocument/2006/relationships/image" Target="../media/image18.png"/><Relationship Id="rId161" Type="http://schemas.openxmlformats.org/officeDocument/2006/relationships/image" Target="../media/image3664.png"/><Relationship Id="rId217" Type="http://schemas.openxmlformats.org/officeDocument/2006/relationships/customXml" Target="../ink/ink3856.xml"/><Relationship Id="rId399" Type="http://schemas.openxmlformats.org/officeDocument/2006/relationships/image" Target="../media/image3780.png"/><Relationship Id="rId259" Type="http://schemas.openxmlformats.org/officeDocument/2006/relationships/customXml" Target="../ink/ink3877.xml"/><Relationship Id="rId424" Type="http://schemas.openxmlformats.org/officeDocument/2006/relationships/customXml" Target="../ink/ink3962.xml"/><Relationship Id="rId466" Type="http://schemas.openxmlformats.org/officeDocument/2006/relationships/customXml" Target="../ink/ink3983.xml"/><Relationship Id="rId23" Type="http://schemas.openxmlformats.org/officeDocument/2006/relationships/image" Target="../media/image3598.png"/><Relationship Id="rId119" Type="http://schemas.openxmlformats.org/officeDocument/2006/relationships/customXml" Target="../ink/ink3806.xml"/><Relationship Id="rId270" Type="http://schemas.openxmlformats.org/officeDocument/2006/relationships/customXml" Target="../ink/ink3884.xml"/><Relationship Id="rId326" Type="http://schemas.openxmlformats.org/officeDocument/2006/relationships/customXml" Target="../ink/ink3913.xml"/><Relationship Id="rId65" Type="http://schemas.openxmlformats.org/officeDocument/2006/relationships/customXml" Target="../ink/ink3779.xml"/><Relationship Id="rId130" Type="http://schemas.openxmlformats.org/officeDocument/2006/relationships/customXml" Target="../ink/ink3812.xml"/><Relationship Id="rId368" Type="http://schemas.openxmlformats.org/officeDocument/2006/relationships/customXml" Target="../ink/ink3934.xml"/><Relationship Id="rId172" Type="http://schemas.openxmlformats.org/officeDocument/2006/relationships/customXml" Target="../ink/ink3833.xml"/><Relationship Id="rId228" Type="http://schemas.openxmlformats.org/officeDocument/2006/relationships/image" Target="../media/image3697.png"/><Relationship Id="rId435" Type="http://schemas.openxmlformats.org/officeDocument/2006/relationships/image" Target="../media/image3797.png"/><Relationship Id="rId477" Type="http://schemas.openxmlformats.org/officeDocument/2006/relationships/image" Target="../media/image3818.png"/><Relationship Id="rId281" Type="http://schemas.openxmlformats.org/officeDocument/2006/relationships/customXml" Target="../ink/ink3890.xml"/><Relationship Id="rId337" Type="http://schemas.openxmlformats.org/officeDocument/2006/relationships/image" Target="../media/image3749.png"/><Relationship Id="rId34" Type="http://schemas.openxmlformats.org/officeDocument/2006/relationships/customXml" Target="../ink/ink3763.xml"/><Relationship Id="rId76" Type="http://schemas.openxmlformats.org/officeDocument/2006/relationships/image" Target="../media/image3623.png"/><Relationship Id="rId141" Type="http://schemas.openxmlformats.org/officeDocument/2006/relationships/image" Target="../media/image3654.png"/><Relationship Id="rId379" Type="http://schemas.openxmlformats.org/officeDocument/2006/relationships/image" Target="../media/image3770.png"/><Relationship Id="rId7" Type="http://schemas.openxmlformats.org/officeDocument/2006/relationships/image" Target="../media/image3590.png"/><Relationship Id="rId183" Type="http://schemas.openxmlformats.org/officeDocument/2006/relationships/customXml" Target="../ink/ink3839.xml"/><Relationship Id="rId239" Type="http://schemas.openxmlformats.org/officeDocument/2006/relationships/customXml" Target="../ink/ink3867.xml"/><Relationship Id="rId390" Type="http://schemas.openxmlformats.org/officeDocument/2006/relationships/customXml" Target="../ink/ink3945.xml"/><Relationship Id="rId404" Type="http://schemas.openxmlformats.org/officeDocument/2006/relationships/customXml" Target="../ink/ink3952.xml"/><Relationship Id="rId446" Type="http://schemas.openxmlformats.org/officeDocument/2006/relationships/customXml" Target="../ink/ink3973.xml"/><Relationship Id="rId250" Type="http://schemas.openxmlformats.org/officeDocument/2006/relationships/image" Target="../media/image3708.png"/><Relationship Id="rId292" Type="http://schemas.openxmlformats.org/officeDocument/2006/relationships/customXml" Target="../ink/ink3896.xml"/><Relationship Id="rId306" Type="http://schemas.openxmlformats.org/officeDocument/2006/relationships/customXml" Target="../ink/ink3903.xml"/><Relationship Id="rId45" Type="http://schemas.openxmlformats.org/officeDocument/2006/relationships/image" Target="../media/image3608.png"/><Relationship Id="rId87" Type="http://schemas.openxmlformats.org/officeDocument/2006/relationships/customXml" Target="../ink/ink3790.xml"/><Relationship Id="rId110" Type="http://schemas.openxmlformats.org/officeDocument/2006/relationships/image" Target="../media/image3639.png"/><Relationship Id="rId348" Type="http://schemas.openxmlformats.org/officeDocument/2006/relationships/customXml" Target="../ink/ink3924.xml"/><Relationship Id="rId152" Type="http://schemas.openxmlformats.org/officeDocument/2006/relationships/customXml" Target="../ink/ink3823.xml"/><Relationship Id="rId194" Type="http://schemas.openxmlformats.org/officeDocument/2006/relationships/image" Target="../media/image3680.png"/><Relationship Id="rId208" Type="http://schemas.openxmlformats.org/officeDocument/2006/relationships/image" Target="../media/image3687.png"/><Relationship Id="rId415" Type="http://schemas.openxmlformats.org/officeDocument/2006/relationships/image" Target="../media/image3787.png"/><Relationship Id="rId457" Type="http://schemas.openxmlformats.org/officeDocument/2006/relationships/image" Target="../media/image3808.png"/><Relationship Id="rId261" Type="http://schemas.openxmlformats.org/officeDocument/2006/relationships/customXml" Target="../ink/ink3878.xml"/><Relationship Id="rId14" Type="http://schemas.openxmlformats.org/officeDocument/2006/relationships/customXml" Target="../ink/ink3753.xml"/><Relationship Id="rId56" Type="http://schemas.openxmlformats.org/officeDocument/2006/relationships/image" Target="../media/image3613.png"/><Relationship Id="rId317" Type="http://schemas.openxmlformats.org/officeDocument/2006/relationships/image" Target="../media/image3739.png"/><Relationship Id="rId359" Type="http://schemas.openxmlformats.org/officeDocument/2006/relationships/image" Target="../media/image3760.png"/><Relationship Id="rId98" Type="http://schemas.openxmlformats.org/officeDocument/2006/relationships/image" Target="../media/image3633.png"/><Relationship Id="rId121" Type="http://schemas.openxmlformats.org/officeDocument/2006/relationships/customXml" Target="../ink/ink3807.xml"/><Relationship Id="rId163" Type="http://schemas.openxmlformats.org/officeDocument/2006/relationships/image" Target="../media/image3665.png"/><Relationship Id="rId219" Type="http://schemas.openxmlformats.org/officeDocument/2006/relationships/customXml" Target="../ink/ink3857.xml"/><Relationship Id="rId370" Type="http://schemas.openxmlformats.org/officeDocument/2006/relationships/customXml" Target="../ink/ink3935.xml"/><Relationship Id="rId426" Type="http://schemas.openxmlformats.org/officeDocument/2006/relationships/customXml" Target="../ink/ink3963.xml"/><Relationship Id="rId230" Type="http://schemas.openxmlformats.org/officeDocument/2006/relationships/image" Target="../media/image3698.png"/><Relationship Id="rId468" Type="http://schemas.openxmlformats.org/officeDocument/2006/relationships/customXml" Target="../ink/ink3984.xml"/><Relationship Id="rId25" Type="http://schemas.openxmlformats.org/officeDocument/2006/relationships/image" Target="../media/image3599.png"/><Relationship Id="rId67" Type="http://schemas.openxmlformats.org/officeDocument/2006/relationships/customXml" Target="../ink/ink3780.xml"/><Relationship Id="rId272" Type="http://schemas.openxmlformats.org/officeDocument/2006/relationships/customXml" Target="../ink/ink3885.xml"/><Relationship Id="rId328" Type="http://schemas.openxmlformats.org/officeDocument/2006/relationships/customXml" Target="../ink/ink3914.xml"/><Relationship Id="rId132" Type="http://schemas.openxmlformats.org/officeDocument/2006/relationships/customXml" Target="../ink/ink3813.xml"/><Relationship Id="rId174" Type="http://schemas.openxmlformats.org/officeDocument/2006/relationships/customXml" Target="../ink/ink3834.xml"/><Relationship Id="rId381" Type="http://schemas.openxmlformats.org/officeDocument/2006/relationships/image" Target="../media/image3771.png"/><Relationship Id="rId241" Type="http://schemas.openxmlformats.org/officeDocument/2006/relationships/customXml" Target="../ink/ink3868.xml"/><Relationship Id="rId437" Type="http://schemas.openxmlformats.org/officeDocument/2006/relationships/image" Target="../media/image3798.png"/><Relationship Id="rId479" Type="http://schemas.openxmlformats.org/officeDocument/2006/relationships/image" Target="../media/image3819.png"/><Relationship Id="rId36" Type="http://schemas.openxmlformats.org/officeDocument/2006/relationships/customXml" Target="../ink/ink3764.xml"/><Relationship Id="rId283" Type="http://schemas.openxmlformats.org/officeDocument/2006/relationships/customXml" Target="../ink/ink3891.xml"/><Relationship Id="rId339" Type="http://schemas.openxmlformats.org/officeDocument/2006/relationships/image" Target="../media/image3750.png"/><Relationship Id="rId78" Type="http://schemas.openxmlformats.org/officeDocument/2006/relationships/image" Target="../media/image3624.png"/><Relationship Id="rId101" Type="http://schemas.openxmlformats.org/officeDocument/2006/relationships/customXml" Target="../ink/ink3797.xml"/><Relationship Id="rId143" Type="http://schemas.openxmlformats.org/officeDocument/2006/relationships/image" Target="../media/image3655.png"/><Relationship Id="rId185" Type="http://schemas.openxmlformats.org/officeDocument/2006/relationships/customXml" Target="../ink/ink3840.xml"/><Relationship Id="rId350" Type="http://schemas.openxmlformats.org/officeDocument/2006/relationships/customXml" Target="../ink/ink3925.xml"/><Relationship Id="rId406" Type="http://schemas.openxmlformats.org/officeDocument/2006/relationships/customXml" Target="../ink/ink3953.xml"/><Relationship Id="rId9" Type="http://schemas.openxmlformats.org/officeDocument/2006/relationships/image" Target="../media/image3591.png"/><Relationship Id="rId210" Type="http://schemas.openxmlformats.org/officeDocument/2006/relationships/image" Target="../media/image3688.png"/><Relationship Id="rId392" Type="http://schemas.openxmlformats.org/officeDocument/2006/relationships/customXml" Target="../ink/ink3946.xml"/><Relationship Id="rId448" Type="http://schemas.openxmlformats.org/officeDocument/2006/relationships/customXml" Target="../ink/ink3974.xml"/><Relationship Id="rId252" Type="http://schemas.openxmlformats.org/officeDocument/2006/relationships/image" Target="../media/image3709.png"/><Relationship Id="rId294" Type="http://schemas.openxmlformats.org/officeDocument/2006/relationships/customXml" Target="../ink/ink3897.xml"/><Relationship Id="rId308" Type="http://schemas.openxmlformats.org/officeDocument/2006/relationships/customXml" Target="../ink/ink3904.xml"/><Relationship Id="rId47" Type="http://schemas.openxmlformats.org/officeDocument/2006/relationships/image" Target="../media/image3609.png"/><Relationship Id="rId89" Type="http://schemas.openxmlformats.org/officeDocument/2006/relationships/customXml" Target="../ink/ink3791.xml"/><Relationship Id="rId112" Type="http://schemas.openxmlformats.org/officeDocument/2006/relationships/image" Target="../media/image3640.png"/><Relationship Id="rId154" Type="http://schemas.openxmlformats.org/officeDocument/2006/relationships/customXml" Target="../ink/ink3824.xml"/><Relationship Id="rId361" Type="http://schemas.openxmlformats.org/officeDocument/2006/relationships/image" Target="../media/image3761.png"/><Relationship Id="rId196" Type="http://schemas.openxmlformats.org/officeDocument/2006/relationships/image" Target="../media/image3681.png"/><Relationship Id="rId417" Type="http://schemas.openxmlformats.org/officeDocument/2006/relationships/image" Target="../media/image3788.png"/><Relationship Id="rId459" Type="http://schemas.openxmlformats.org/officeDocument/2006/relationships/image" Target="../media/image3809.png"/><Relationship Id="rId16" Type="http://schemas.openxmlformats.org/officeDocument/2006/relationships/customXml" Target="../ink/ink3754.xml"/><Relationship Id="rId221" Type="http://schemas.openxmlformats.org/officeDocument/2006/relationships/customXml" Target="../ink/ink3858.xml"/><Relationship Id="rId263" Type="http://schemas.openxmlformats.org/officeDocument/2006/relationships/image" Target="../media/image3714.png"/><Relationship Id="rId319" Type="http://schemas.openxmlformats.org/officeDocument/2006/relationships/image" Target="../media/image3740.png"/><Relationship Id="rId470" Type="http://schemas.openxmlformats.org/officeDocument/2006/relationships/customXml" Target="../ink/ink3985.xml"/><Relationship Id="rId58" Type="http://schemas.openxmlformats.org/officeDocument/2006/relationships/image" Target="../media/image3614.png"/><Relationship Id="rId123" Type="http://schemas.openxmlformats.org/officeDocument/2006/relationships/image" Target="../media/image3645.png"/><Relationship Id="rId330" Type="http://schemas.openxmlformats.org/officeDocument/2006/relationships/customXml" Target="../ink/ink3915.xml"/><Relationship Id="rId165" Type="http://schemas.openxmlformats.org/officeDocument/2006/relationships/image" Target="../media/image3666.png"/><Relationship Id="rId372" Type="http://schemas.openxmlformats.org/officeDocument/2006/relationships/customXml" Target="../ink/ink3936.xml"/><Relationship Id="rId428" Type="http://schemas.openxmlformats.org/officeDocument/2006/relationships/customXml" Target="../ink/ink3964.xml"/><Relationship Id="rId232" Type="http://schemas.openxmlformats.org/officeDocument/2006/relationships/image" Target="../media/image3699.png"/><Relationship Id="rId274" Type="http://schemas.openxmlformats.org/officeDocument/2006/relationships/image" Target="../media/image3718.png"/><Relationship Id="rId481" Type="http://schemas.openxmlformats.org/officeDocument/2006/relationships/image" Target="../media/image3820.png"/><Relationship Id="rId27" Type="http://schemas.openxmlformats.org/officeDocument/2006/relationships/image" Target="../media/image3600.png"/><Relationship Id="rId69" Type="http://schemas.openxmlformats.org/officeDocument/2006/relationships/customXml" Target="../ink/ink3781.xml"/><Relationship Id="rId134" Type="http://schemas.openxmlformats.org/officeDocument/2006/relationships/customXml" Target="../ink/ink3814.xml"/><Relationship Id="rId80" Type="http://schemas.openxmlformats.org/officeDocument/2006/relationships/image" Target="../media/image3625.png"/><Relationship Id="rId176" Type="http://schemas.openxmlformats.org/officeDocument/2006/relationships/customXml" Target="../ink/ink3835.xml"/><Relationship Id="rId341" Type="http://schemas.openxmlformats.org/officeDocument/2006/relationships/image" Target="../media/image3751.png"/><Relationship Id="rId383" Type="http://schemas.openxmlformats.org/officeDocument/2006/relationships/image" Target="../media/image3772.png"/><Relationship Id="rId439" Type="http://schemas.openxmlformats.org/officeDocument/2006/relationships/image" Target="../media/image3799.png"/><Relationship Id="rId201" Type="http://schemas.openxmlformats.org/officeDocument/2006/relationships/customXml" Target="../ink/ink3848.xml"/><Relationship Id="rId243" Type="http://schemas.openxmlformats.org/officeDocument/2006/relationships/customXml" Target="../ink/ink3869.xml"/><Relationship Id="rId285" Type="http://schemas.openxmlformats.org/officeDocument/2006/relationships/customXml" Target="../ink/ink3892.xml"/><Relationship Id="rId450" Type="http://schemas.openxmlformats.org/officeDocument/2006/relationships/customXml" Target="../ink/ink3975.xml"/><Relationship Id="rId38" Type="http://schemas.openxmlformats.org/officeDocument/2006/relationships/customXml" Target="../ink/ink3765.xml"/><Relationship Id="rId103" Type="http://schemas.openxmlformats.org/officeDocument/2006/relationships/customXml" Target="../ink/ink3798.xml"/><Relationship Id="rId310" Type="http://schemas.openxmlformats.org/officeDocument/2006/relationships/customXml" Target="../ink/ink3905.xml"/><Relationship Id="rId91" Type="http://schemas.openxmlformats.org/officeDocument/2006/relationships/customXml" Target="../ink/ink3792.xml"/><Relationship Id="rId145" Type="http://schemas.openxmlformats.org/officeDocument/2006/relationships/image" Target="../media/image3656.png"/><Relationship Id="rId187" Type="http://schemas.openxmlformats.org/officeDocument/2006/relationships/customXml" Target="../ink/ink3841.xml"/><Relationship Id="rId352" Type="http://schemas.openxmlformats.org/officeDocument/2006/relationships/customXml" Target="../ink/ink3926.xml"/><Relationship Id="rId394" Type="http://schemas.openxmlformats.org/officeDocument/2006/relationships/customXml" Target="../ink/ink3947.xml"/><Relationship Id="rId408" Type="http://schemas.openxmlformats.org/officeDocument/2006/relationships/customXml" Target="../ink/ink3954.xml"/><Relationship Id="rId212" Type="http://schemas.openxmlformats.org/officeDocument/2006/relationships/image" Target="../media/image3689.png"/><Relationship Id="rId254" Type="http://schemas.openxmlformats.org/officeDocument/2006/relationships/image" Target="../media/image3710.png"/><Relationship Id="rId49" Type="http://schemas.openxmlformats.org/officeDocument/2006/relationships/customXml" Target="../ink/ink3771.xml"/><Relationship Id="rId114" Type="http://schemas.openxmlformats.org/officeDocument/2006/relationships/image" Target="../media/image3641.png"/><Relationship Id="rId296" Type="http://schemas.openxmlformats.org/officeDocument/2006/relationships/customXml" Target="../ink/ink3898.xml"/><Relationship Id="rId461" Type="http://schemas.openxmlformats.org/officeDocument/2006/relationships/image" Target="../media/image3810.png"/><Relationship Id="rId60" Type="http://schemas.openxmlformats.org/officeDocument/2006/relationships/image" Target="../media/image3615.png"/><Relationship Id="rId156" Type="http://schemas.openxmlformats.org/officeDocument/2006/relationships/customXml" Target="../ink/ink3825.xml"/><Relationship Id="rId198" Type="http://schemas.openxmlformats.org/officeDocument/2006/relationships/image" Target="../media/image3682.png"/><Relationship Id="rId321" Type="http://schemas.openxmlformats.org/officeDocument/2006/relationships/image" Target="../media/image3741.png"/><Relationship Id="rId363" Type="http://schemas.openxmlformats.org/officeDocument/2006/relationships/image" Target="../media/image3762.png"/><Relationship Id="rId419" Type="http://schemas.openxmlformats.org/officeDocument/2006/relationships/image" Target="../media/image3789.png"/><Relationship Id="rId223" Type="http://schemas.openxmlformats.org/officeDocument/2006/relationships/customXml" Target="../ink/ink3859.xml"/><Relationship Id="rId430" Type="http://schemas.openxmlformats.org/officeDocument/2006/relationships/customXml" Target="../ink/ink3965.xml"/><Relationship Id="rId18" Type="http://schemas.openxmlformats.org/officeDocument/2006/relationships/customXml" Target="../ink/ink3755.xml"/><Relationship Id="rId265" Type="http://schemas.openxmlformats.org/officeDocument/2006/relationships/image" Target="../media/image3715.png"/><Relationship Id="rId472" Type="http://schemas.openxmlformats.org/officeDocument/2006/relationships/customXml" Target="../ink/ink3986.xml"/><Relationship Id="rId125" Type="http://schemas.openxmlformats.org/officeDocument/2006/relationships/image" Target="../media/image3646.png"/><Relationship Id="rId167" Type="http://schemas.openxmlformats.org/officeDocument/2006/relationships/image" Target="../media/image3667.png"/><Relationship Id="rId332" Type="http://schemas.openxmlformats.org/officeDocument/2006/relationships/customXml" Target="../ink/ink3916.xml"/><Relationship Id="rId374" Type="http://schemas.openxmlformats.org/officeDocument/2006/relationships/customXml" Target="../ink/ink3937.xml"/><Relationship Id="rId71" Type="http://schemas.openxmlformats.org/officeDocument/2006/relationships/customXml" Target="../ink/ink3782.xml"/><Relationship Id="rId234" Type="http://schemas.openxmlformats.org/officeDocument/2006/relationships/image" Target="../media/image3700.png"/><Relationship Id="rId2" Type="http://schemas.openxmlformats.org/officeDocument/2006/relationships/customXml" Target="../ink/ink3747.xml"/><Relationship Id="rId29" Type="http://schemas.openxmlformats.org/officeDocument/2006/relationships/image" Target="../media/image3601.png"/><Relationship Id="rId276" Type="http://schemas.openxmlformats.org/officeDocument/2006/relationships/image" Target="../media/image3719.png"/><Relationship Id="rId441" Type="http://schemas.openxmlformats.org/officeDocument/2006/relationships/image" Target="../media/image3800.png"/><Relationship Id="rId483" Type="http://schemas.openxmlformats.org/officeDocument/2006/relationships/image" Target="../media/image3821.png"/><Relationship Id="rId40" Type="http://schemas.openxmlformats.org/officeDocument/2006/relationships/customXml" Target="../ink/ink3766.xml"/><Relationship Id="rId136" Type="http://schemas.openxmlformats.org/officeDocument/2006/relationships/customXml" Target="../ink/ink3815.xml"/><Relationship Id="rId178" Type="http://schemas.openxmlformats.org/officeDocument/2006/relationships/customXml" Target="../ink/ink3836.xml"/><Relationship Id="rId301" Type="http://schemas.openxmlformats.org/officeDocument/2006/relationships/image" Target="../media/image3731.png"/><Relationship Id="rId343" Type="http://schemas.openxmlformats.org/officeDocument/2006/relationships/image" Target="../media/image3752.png"/><Relationship Id="rId82" Type="http://schemas.openxmlformats.org/officeDocument/2006/relationships/image" Target="../media/image3626.png"/><Relationship Id="rId203" Type="http://schemas.openxmlformats.org/officeDocument/2006/relationships/customXml" Target="../ink/ink3849.xml"/><Relationship Id="rId385" Type="http://schemas.openxmlformats.org/officeDocument/2006/relationships/image" Target="../media/image3773.png"/><Relationship Id="rId245" Type="http://schemas.openxmlformats.org/officeDocument/2006/relationships/customXml" Target="../ink/ink3870.xml"/><Relationship Id="rId287" Type="http://schemas.openxmlformats.org/officeDocument/2006/relationships/customXml" Target="../ink/ink3893.xml"/><Relationship Id="rId410" Type="http://schemas.openxmlformats.org/officeDocument/2006/relationships/customXml" Target="../ink/ink3955.xml"/><Relationship Id="rId452" Type="http://schemas.openxmlformats.org/officeDocument/2006/relationships/customXml" Target="../ink/ink3976.xml"/><Relationship Id="rId105" Type="http://schemas.openxmlformats.org/officeDocument/2006/relationships/customXml" Target="../ink/ink3799.xml"/><Relationship Id="rId147" Type="http://schemas.openxmlformats.org/officeDocument/2006/relationships/image" Target="../media/image3657.png"/><Relationship Id="rId312" Type="http://schemas.openxmlformats.org/officeDocument/2006/relationships/customXml" Target="../ink/ink3906.xml"/><Relationship Id="rId354" Type="http://schemas.openxmlformats.org/officeDocument/2006/relationships/customXml" Target="../ink/ink3927.xml"/><Relationship Id="rId51" Type="http://schemas.openxmlformats.org/officeDocument/2006/relationships/customXml" Target="../ink/ink3772.xml"/><Relationship Id="rId93" Type="http://schemas.openxmlformats.org/officeDocument/2006/relationships/customXml" Target="../ink/ink3793.xml"/><Relationship Id="rId189" Type="http://schemas.openxmlformats.org/officeDocument/2006/relationships/customXml" Target="../ink/ink3842.xml"/><Relationship Id="rId396" Type="http://schemas.openxmlformats.org/officeDocument/2006/relationships/customXml" Target="../ink/ink3948.xml"/><Relationship Id="rId214" Type="http://schemas.openxmlformats.org/officeDocument/2006/relationships/image" Target="../media/image3690.png"/><Relationship Id="rId256" Type="http://schemas.openxmlformats.org/officeDocument/2006/relationships/image" Target="../media/image3711.png"/><Relationship Id="rId298" Type="http://schemas.openxmlformats.org/officeDocument/2006/relationships/customXml" Target="../ink/ink3899.xml"/><Relationship Id="rId421" Type="http://schemas.openxmlformats.org/officeDocument/2006/relationships/image" Target="../media/image3790.png"/><Relationship Id="rId463" Type="http://schemas.openxmlformats.org/officeDocument/2006/relationships/image" Target="../media/image3811.png"/><Relationship Id="rId116" Type="http://schemas.openxmlformats.org/officeDocument/2006/relationships/image" Target="../media/image3642.png"/><Relationship Id="rId137" Type="http://schemas.openxmlformats.org/officeDocument/2006/relationships/image" Target="../media/image3652.png"/><Relationship Id="rId158" Type="http://schemas.openxmlformats.org/officeDocument/2006/relationships/customXml" Target="../ink/ink3826.xml"/><Relationship Id="rId302" Type="http://schemas.openxmlformats.org/officeDocument/2006/relationships/customXml" Target="../ink/ink3901.xml"/><Relationship Id="rId323" Type="http://schemas.openxmlformats.org/officeDocument/2006/relationships/image" Target="../media/image3742.png"/><Relationship Id="rId344" Type="http://schemas.openxmlformats.org/officeDocument/2006/relationships/customXml" Target="../ink/ink3922.xml"/><Relationship Id="rId20" Type="http://schemas.openxmlformats.org/officeDocument/2006/relationships/customXml" Target="../ink/ink3756.xml"/><Relationship Id="rId41" Type="http://schemas.openxmlformats.org/officeDocument/2006/relationships/image" Target="../media/image3607.png"/><Relationship Id="rId62" Type="http://schemas.openxmlformats.org/officeDocument/2006/relationships/image" Target="../media/image3616.png"/><Relationship Id="rId83" Type="http://schemas.openxmlformats.org/officeDocument/2006/relationships/customXml" Target="../ink/ink3788.xml"/><Relationship Id="rId179" Type="http://schemas.openxmlformats.org/officeDocument/2006/relationships/image" Target="../media/image3673.png"/><Relationship Id="rId365" Type="http://schemas.openxmlformats.org/officeDocument/2006/relationships/image" Target="../media/image3763.png"/><Relationship Id="rId386" Type="http://schemas.openxmlformats.org/officeDocument/2006/relationships/customXml" Target="../ink/ink3943.xml"/><Relationship Id="rId190" Type="http://schemas.openxmlformats.org/officeDocument/2006/relationships/image" Target="../media/image3678.png"/><Relationship Id="rId204" Type="http://schemas.openxmlformats.org/officeDocument/2006/relationships/image" Target="../media/image3685.png"/><Relationship Id="rId225" Type="http://schemas.openxmlformats.org/officeDocument/2006/relationships/customXml" Target="../ink/ink3860.xml"/><Relationship Id="rId246" Type="http://schemas.openxmlformats.org/officeDocument/2006/relationships/image" Target="../media/image3706.png"/><Relationship Id="rId267" Type="http://schemas.openxmlformats.org/officeDocument/2006/relationships/customXml" Target="../ink/ink3882.xml"/><Relationship Id="rId288" Type="http://schemas.openxmlformats.org/officeDocument/2006/relationships/image" Target="../media/image3725.png"/><Relationship Id="rId411" Type="http://schemas.openxmlformats.org/officeDocument/2006/relationships/image" Target="../media/image368.png"/><Relationship Id="rId432" Type="http://schemas.openxmlformats.org/officeDocument/2006/relationships/customXml" Target="../ink/ink3966.xml"/><Relationship Id="rId453" Type="http://schemas.openxmlformats.org/officeDocument/2006/relationships/image" Target="../media/image3806.png"/><Relationship Id="rId474" Type="http://schemas.openxmlformats.org/officeDocument/2006/relationships/customXml" Target="../ink/ink3987.xml"/><Relationship Id="rId106" Type="http://schemas.openxmlformats.org/officeDocument/2006/relationships/image" Target="../media/image3637.png"/><Relationship Id="rId127" Type="http://schemas.openxmlformats.org/officeDocument/2006/relationships/image" Target="../media/image3647.png"/><Relationship Id="rId313" Type="http://schemas.openxmlformats.org/officeDocument/2006/relationships/image" Target="../media/image3737.png"/><Relationship Id="rId10" Type="http://schemas.openxmlformats.org/officeDocument/2006/relationships/customXml" Target="../ink/ink3751.xml"/><Relationship Id="rId31" Type="http://schemas.openxmlformats.org/officeDocument/2006/relationships/image" Target="../media/image3602.png"/><Relationship Id="rId52" Type="http://schemas.openxmlformats.org/officeDocument/2006/relationships/image" Target="../media/image3611.png"/><Relationship Id="rId73" Type="http://schemas.openxmlformats.org/officeDocument/2006/relationships/customXml" Target="../ink/ink3783.xml"/><Relationship Id="rId94" Type="http://schemas.openxmlformats.org/officeDocument/2006/relationships/image" Target="../media/image3632.png"/><Relationship Id="rId148" Type="http://schemas.openxmlformats.org/officeDocument/2006/relationships/customXml" Target="../ink/ink3821.xml"/><Relationship Id="rId169" Type="http://schemas.openxmlformats.org/officeDocument/2006/relationships/image" Target="../media/image3668.png"/><Relationship Id="rId334" Type="http://schemas.openxmlformats.org/officeDocument/2006/relationships/customXml" Target="../ink/ink3917.xml"/><Relationship Id="rId355" Type="http://schemas.openxmlformats.org/officeDocument/2006/relationships/image" Target="../media/image3758.png"/><Relationship Id="rId376" Type="http://schemas.openxmlformats.org/officeDocument/2006/relationships/customXml" Target="../ink/ink3938.xml"/><Relationship Id="rId397" Type="http://schemas.openxmlformats.org/officeDocument/2006/relationships/image" Target="../media/image3779.png"/><Relationship Id="rId4" Type="http://schemas.openxmlformats.org/officeDocument/2006/relationships/customXml" Target="../ink/ink3748.xml"/><Relationship Id="rId180" Type="http://schemas.openxmlformats.org/officeDocument/2006/relationships/customXml" Target="../ink/ink3837.xml"/><Relationship Id="rId215" Type="http://schemas.openxmlformats.org/officeDocument/2006/relationships/customXml" Target="../ink/ink3855.xml"/><Relationship Id="rId236" Type="http://schemas.openxmlformats.org/officeDocument/2006/relationships/image" Target="../media/image3701.png"/><Relationship Id="rId257" Type="http://schemas.openxmlformats.org/officeDocument/2006/relationships/customXml" Target="../ink/ink3876.xml"/><Relationship Id="rId278" Type="http://schemas.openxmlformats.org/officeDocument/2006/relationships/image" Target="../media/image3720.png"/><Relationship Id="rId401" Type="http://schemas.openxmlformats.org/officeDocument/2006/relationships/image" Target="../media/image3781.png"/><Relationship Id="rId422" Type="http://schemas.openxmlformats.org/officeDocument/2006/relationships/customXml" Target="../ink/ink3961.xml"/><Relationship Id="rId443" Type="http://schemas.openxmlformats.org/officeDocument/2006/relationships/image" Target="../media/image3801.png"/><Relationship Id="rId464" Type="http://schemas.openxmlformats.org/officeDocument/2006/relationships/customXml" Target="../ink/ink3982.xml"/><Relationship Id="rId303" Type="http://schemas.openxmlformats.org/officeDocument/2006/relationships/image" Target="../media/image3732.png"/><Relationship Id="rId485" Type="http://schemas.openxmlformats.org/officeDocument/2006/relationships/image" Target="../media/image3822.png"/><Relationship Id="rId42" Type="http://schemas.openxmlformats.org/officeDocument/2006/relationships/customXml" Target="../ink/ink3767.xml"/><Relationship Id="rId84" Type="http://schemas.openxmlformats.org/officeDocument/2006/relationships/image" Target="../media/image3627.png"/><Relationship Id="rId138" Type="http://schemas.openxmlformats.org/officeDocument/2006/relationships/customXml" Target="../ink/ink3816.xml"/><Relationship Id="rId345" Type="http://schemas.openxmlformats.org/officeDocument/2006/relationships/image" Target="../media/image3753.png"/><Relationship Id="rId387" Type="http://schemas.openxmlformats.org/officeDocument/2006/relationships/image" Target="../media/image3774.png"/><Relationship Id="rId191" Type="http://schemas.openxmlformats.org/officeDocument/2006/relationships/customXml" Target="../ink/ink3843.xml"/><Relationship Id="rId205" Type="http://schemas.openxmlformats.org/officeDocument/2006/relationships/customXml" Target="../ink/ink3850.xml"/><Relationship Id="rId247" Type="http://schemas.openxmlformats.org/officeDocument/2006/relationships/customXml" Target="../ink/ink3871.xml"/><Relationship Id="rId412" Type="http://schemas.openxmlformats.org/officeDocument/2006/relationships/customXml" Target="../ink/ink3956.xml"/><Relationship Id="rId107" Type="http://schemas.openxmlformats.org/officeDocument/2006/relationships/customXml" Target="../ink/ink3800.xml"/><Relationship Id="rId289" Type="http://schemas.openxmlformats.org/officeDocument/2006/relationships/customXml" Target="../ink/ink3894.xml"/><Relationship Id="rId454" Type="http://schemas.openxmlformats.org/officeDocument/2006/relationships/customXml" Target="../ink/ink3977.xml"/><Relationship Id="rId11" Type="http://schemas.openxmlformats.org/officeDocument/2006/relationships/image" Target="../media/image3592.png"/><Relationship Id="rId53" Type="http://schemas.openxmlformats.org/officeDocument/2006/relationships/customXml" Target="../ink/ink3773.xml"/><Relationship Id="rId149" Type="http://schemas.openxmlformats.org/officeDocument/2006/relationships/image" Target="../media/image3658.png"/><Relationship Id="rId314" Type="http://schemas.openxmlformats.org/officeDocument/2006/relationships/customXml" Target="../ink/ink3907.xml"/><Relationship Id="rId356" Type="http://schemas.openxmlformats.org/officeDocument/2006/relationships/customXml" Target="../ink/ink3928.xml"/><Relationship Id="rId398" Type="http://schemas.openxmlformats.org/officeDocument/2006/relationships/customXml" Target="../ink/ink3949.xml"/><Relationship Id="rId95" Type="http://schemas.openxmlformats.org/officeDocument/2006/relationships/customXml" Target="../ink/ink3794.xml"/><Relationship Id="rId160" Type="http://schemas.openxmlformats.org/officeDocument/2006/relationships/customXml" Target="../ink/ink3827.xml"/><Relationship Id="rId216" Type="http://schemas.openxmlformats.org/officeDocument/2006/relationships/image" Target="../media/image3691.png"/><Relationship Id="rId423" Type="http://schemas.openxmlformats.org/officeDocument/2006/relationships/image" Target="../media/image3791.png"/><Relationship Id="rId258" Type="http://schemas.openxmlformats.org/officeDocument/2006/relationships/image" Target="../media/image3712.png"/><Relationship Id="rId465" Type="http://schemas.openxmlformats.org/officeDocument/2006/relationships/image" Target="../media/image3812.png"/><Relationship Id="rId22" Type="http://schemas.openxmlformats.org/officeDocument/2006/relationships/customXml" Target="../ink/ink3757.xml"/><Relationship Id="rId64" Type="http://schemas.openxmlformats.org/officeDocument/2006/relationships/image" Target="../media/image3617.png"/><Relationship Id="rId118" Type="http://schemas.openxmlformats.org/officeDocument/2006/relationships/image" Target="../media/image3643.png"/><Relationship Id="rId325" Type="http://schemas.openxmlformats.org/officeDocument/2006/relationships/image" Target="../media/image3743.png"/><Relationship Id="rId367" Type="http://schemas.openxmlformats.org/officeDocument/2006/relationships/image" Target="../media/image3764.png"/><Relationship Id="rId171" Type="http://schemas.openxmlformats.org/officeDocument/2006/relationships/image" Target="../media/image3669.png"/><Relationship Id="rId227" Type="http://schemas.openxmlformats.org/officeDocument/2006/relationships/customXml" Target="../ink/ink3861.xml"/><Relationship Id="rId269" Type="http://schemas.openxmlformats.org/officeDocument/2006/relationships/image" Target="../media/image3716.png"/><Relationship Id="rId434" Type="http://schemas.openxmlformats.org/officeDocument/2006/relationships/customXml" Target="../ink/ink3967.xml"/><Relationship Id="rId476" Type="http://schemas.openxmlformats.org/officeDocument/2006/relationships/customXml" Target="../ink/ink3988.xml"/><Relationship Id="rId33" Type="http://schemas.openxmlformats.org/officeDocument/2006/relationships/image" Target="../media/image3603.png"/><Relationship Id="rId129" Type="http://schemas.openxmlformats.org/officeDocument/2006/relationships/image" Target="../media/image3648.png"/><Relationship Id="rId280" Type="http://schemas.openxmlformats.org/officeDocument/2006/relationships/image" Target="../media/image3721.png"/><Relationship Id="rId336" Type="http://schemas.openxmlformats.org/officeDocument/2006/relationships/customXml" Target="../ink/ink3918.xml"/><Relationship Id="rId75" Type="http://schemas.openxmlformats.org/officeDocument/2006/relationships/customXml" Target="../ink/ink3784.xml"/><Relationship Id="rId140" Type="http://schemas.openxmlformats.org/officeDocument/2006/relationships/customXml" Target="../ink/ink3817.xml"/><Relationship Id="rId182" Type="http://schemas.openxmlformats.org/officeDocument/2006/relationships/image" Target="../media/image3674.png"/><Relationship Id="rId378" Type="http://schemas.openxmlformats.org/officeDocument/2006/relationships/customXml" Target="../ink/ink3939.xml"/><Relationship Id="rId403" Type="http://schemas.openxmlformats.org/officeDocument/2006/relationships/image" Target="../media/image3782.png"/><Relationship Id="rId6" Type="http://schemas.openxmlformats.org/officeDocument/2006/relationships/customXml" Target="../ink/ink3749.xml"/><Relationship Id="rId238" Type="http://schemas.openxmlformats.org/officeDocument/2006/relationships/image" Target="../media/image3702.png"/><Relationship Id="rId445" Type="http://schemas.openxmlformats.org/officeDocument/2006/relationships/image" Target="../media/image3802.png"/><Relationship Id="rId487" Type="http://schemas.openxmlformats.org/officeDocument/2006/relationships/image" Target="../media/image3823.png"/><Relationship Id="rId291" Type="http://schemas.openxmlformats.org/officeDocument/2006/relationships/customXml" Target="../ink/ink3895.xml"/><Relationship Id="rId305" Type="http://schemas.openxmlformats.org/officeDocument/2006/relationships/image" Target="../media/image3733.png"/><Relationship Id="rId347" Type="http://schemas.openxmlformats.org/officeDocument/2006/relationships/image" Target="../media/image3754.png"/><Relationship Id="rId44" Type="http://schemas.openxmlformats.org/officeDocument/2006/relationships/customXml" Target="../ink/ink3768.xml"/><Relationship Id="rId86" Type="http://schemas.openxmlformats.org/officeDocument/2006/relationships/image" Target="../media/image3628.png"/><Relationship Id="rId151" Type="http://schemas.openxmlformats.org/officeDocument/2006/relationships/image" Target="../media/image3659.png"/><Relationship Id="rId389" Type="http://schemas.openxmlformats.org/officeDocument/2006/relationships/image" Target="../media/image3775.png"/><Relationship Id="rId193" Type="http://schemas.openxmlformats.org/officeDocument/2006/relationships/customXml" Target="../ink/ink3844.xml"/><Relationship Id="rId207" Type="http://schemas.openxmlformats.org/officeDocument/2006/relationships/customXml" Target="../ink/ink3851.xml"/><Relationship Id="rId249" Type="http://schemas.openxmlformats.org/officeDocument/2006/relationships/customXml" Target="../ink/ink3872.xml"/><Relationship Id="rId414" Type="http://schemas.openxmlformats.org/officeDocument/2006/relationships/customXml" Target="../ink/ink3957.xml"/><Relationship Id="rId456" Type="http://schemas.openxmlformats.org/officeDocument/2006/relationships/customXml" Target="../ink/ink3978.xml"/><Relationship Id="rId13" Type="http://schemas.openxmlformats.org/officeDocument/2006/relationships/image" Target="../media/image3593.png"/><Relationship Id="rId109" Type="http://schemas.openxmlformats.org/officeDocument/2006/relationships/customXml" Target="../ink/ink3801.xml"/><Relationship Id="rId260" Type="http://schemas.openxmlformats.org/officeDocument/2006/relationships/image" Target="../media/image3713.png"/><Relationship Id="rId316" Type="http://schemas.openxmlformats.org/officeDocument/2006/relationships/customXml" Target="../ink/ink3908.xml"/><Relationship Id="rId55" Type="http://schemas.openxmlformats.org/officeDocument/2006/relationships/customXml" Target="../ink/ink3774.xml"/><Relationship Id="rId97" Type="http://schemas.openxmlformats.org/officeDocument/2006/relationships/customXml" Target="../ink/ink3795.xml"/><Relationship Id="rId120" Type="http://schemas.openxmlformats.org/officeDocument/2006/relationships/image" Target="../media/image3644.png"/><Relationship Id="rId358" Type="http://schemas.openxmlformats.org/officeDocument/2006/relationships/customXml" Target="../ink/ink3929.xml"/><Relationship Id="rId162" Type="http://schemas.openxmlformats.org/officeDocument/2006/relationships/customXml" Target="../ink/ink3828.xml"/><Relationship Id="rId218" Type="http://schemas.openxmlformats.org/officeDocument/2006/relationships/image" Target="../media/image3692.png"/><Relationship Id="rId425" Type="http://schemas.openxmlformats.org/officeDocument/2006/relationships/image" Target="../media/image3792.png"/><Relationship Id="rId467" Type="http://schemas.openxmlformats.org/officeDocument/2006/relationships/image" Target="../media/image3813.png"/><Relationship Id="rId271" Type="http://schemas.openxmlformats.org/officeDocument/2006/relationships/image" Target="../media/image3717.png"/><Relationship Id="rId24" Type="http://schemas.openxmlformats.org/officeDocument/2006/relationships/customXml" Target="../ink/ink3758.xml"/><Relationship Id="rId66" Type="http://schemas.openxmlformats.org/officeDocument/2006/relationships/image" Target="../media/image3618.png"/><Relationship Id="rId131" Type="http://schemas.openxmlformats.org/officeDocument/2006/relationships/image" Target="../media/image3649.png"/><Relationship Id="rId327" Type="http://schemas.openxmlformats.org/officeDocument/2006/relationships/image" Target="../media/image3744.png"/><Relationship Id="rId369" Type="http://schemas.openxmlformats.org/officeDocument/2006/relationships/image" Target="../media/image3765.png"/><Relationship Id="rId173" Type="http://schemas.openxmlformats.org/officeDocument/2006/relationships/image" Target="../media/image3670.png"/><Relationship Id="rId229" Type="http://schemas.openxmlformats.org/officeDocument/2006/relationships/customXml" Target="../ink/ink3862.xml"/><Relationship Id="rId380" Type="http://schemas.openxmlformats.org/officeDocument/2006/relationships/customXml" Target="../ink/ink3940.xml"/><Relationship Id="rId436" Type="http://schemas.openxmlformats.org/officeDocument/2006/relationships/customXml" Target="../ink/ink3968.xml"/><Relationship Id="rId240" Type="http://schemas.openxmlformats.org/officeDocument/2006/relationships/image" Target="../media/image3703.png"/><Relationship Id="rId478" Type="http://schemas.openxmlformats.org/officeDocument/2006/relationships/customXml" Target="../ink/ink3989.xml"/><Relationship Id="rId35" Type="http://schemas.openxmlformats.org/officeDocument/2006/relationships/image" Target="../media/image3604.png"/><Relationship Id="rId77" Type="http://schemas.openxmlformats.org/officeDocument/2006/relationships/customXml" Target="../ink/ink3785.xml"/><Relationship Id="rId100" Type="http://schemas.openxmlformats.org/officeDocument/2006/relationships/image" Target="../media/image3634.png"/><Relationship Id="rId282" Type="http://schemas.openxmlformats.org/officeDocument/2006/relationships/image" Target="../media/image3722.png"/><Relationship Id="rId338" Type="http://schemas.openxmlformats.org/officeDocument/2006/relationships/customXml" Target="../ink/ink3919.xml"/><Relationship Id="rId8" Type="http://schemas.openxmlformats.org/officeDocument/2006/relationships/customXml" Target="../ink/ink3750.xml"/><Relationship Id="rId142" Type="http://schemas.openxmlformats.org/officeDocument/2006/relationships/customXml" Target="../ink/ink3818.xml"/><Relationship Id="rId184" Type="http://schemas.openxmlformats.org/officeDocument/2006/relationships/image" Target="../media/image3675.png"/><Relationship Id="rId391" Type="http://schemas.openxmlformats.org/officeDocument/2006/relationships/image" Target="../media/image3776.png"/><Relationship Id="rId405" Type="http://schemas.openxmlformats.org/officeDocument/2006/relationships/image" Target="../media/image3783.png"/><Relationship Id="rId447" Type="http://schemas.openxmlformats.org/officeDocument/2006/relationships/image" Target="../media/image3803.png"/><Relationship Id="rId251" Type="http://schemas.openxmlformats.org/officeDocument/2006/relationships/customXml" Target="../ink/ink3873.xml"/><Relationship Id="rId46" Type="http://schemas.openxmlformats.org/officeDocument/2006/relationships/customXml" Target="../ink/ink3769.xml"/><Relationship Id="rId293" Type="http://schemas.openxmlformats.org/officeDocument/2006/relationships/image" Target="../media/image3727.png"/><Relationship Id="rId307" Type="http://schemas.openxmlformats.org/officeDocument/2006/relationships/image" Target="../media/image3734.png"/><Relationship Id="rId349" Type="http://schemas.openxmlformats.org/officeDocument/2006/relationships/image" Target="../media/image3755.png"/><Relationship Id="rId88" Type="http://schemas.openxmlformats.org/officeDocument/2006/relationships/image" Target="../media/image3629.png"/><Relationship Id="rId111" Type="http://schemas.openxmlformats.org/officeDocument/2006/relationships/customXml" Target="../ink/ink3802.xml"/><Relationship Id="rId153" Type="http://schemas.openxmlformats.org/officeDocument/2006/relationships/image" Target="../media/image3660.png"/><Relationship Id="rId195" Type="http://schemas.openxmlformats.org/officeDocument/2006/relationships/customXml" Target="../ink/ink3845.xml"/><Relationship Id="rId209" Type="http://schemas.openxmlformats.org/officeDocument/2006/relationships/customXml" Target="../ink/ink3852.xml"/><Relationship Id="rId360" Type="http://schemas.openxmlformats.org/officeDocument/2006/relationships/customXml" Target="../ink/ink3930.xml"/><Relationship Id="rId416" Type="http://schemas.openxmlformats.org/officeDocument/2006/relationships/customXml" Target="../ink/ink3958.xml"/><Relationship Id="rId220" Type="http://schemas.openxmlformats.org/officeDocument/2006/relationships/image" Target="../media/image3693.png"/><Relationship Id="rId458" Type="http://schemas.openxmlformats.org/officeDocument/2006/relationships/customXml" Target="../ink/ink3979.xml"/><Relationship Id="rId15" Type="http://schemas.openxmlformats.org/officeDocument/2006/relationships/image" Target="../media/image3594.png"/><Relationship Id="rId57" Type="http://schemas.openxmlformats.org/officeDocument/2006/relationships/customXml" Target="../ink/ink3775.xml"/><Relationship Id="rId262" Type="http://schemas.openxmlformats.org/officeDocument/2006/relationships/customXml" Target="../ink/ink3879.xml"/><Relationship Id="rId318" Type="http://schemas.openxmlformats.org/officeDocument/2006/relationships/customXml" Target="../ink/ink3909.xml"/><Relationship Id="rId99" Type="http://schemas.openxmlformats.org/officeDocument/2006/relationships/customXml" Target="../ink/ink3796.xml"/><Relationship Id="rId122" Type="http://schemas.openxmlformats.org/officeDocument/2006/relationships/customXml" Target="../ink/ink3808.xml"/><Relationship Id="rId164" Type="http://schemas.openxmlformats.org/officeDocument/2006/relationships/customXml" Target="../ink/ink3829.xml"/><Relationship Id="rId371" Type="http://schemas.openxmlformats.org/officeDocument/2006/relationships/image" Target="../media/image3766.png"/><Relationship Id="rId427" Type="http://schemas.openxmlformats.org/officeDocument/2006/relationships/image" Target="../media/image3793.png"/><Relationship Id="rId469" Type="http://schemas.openxmlformats.org/officeDocument/2006/relationships/image" Target="../media/image3814.png"/><Relationship Id="rId26" Type="http://schemas.openxmlformats.org/officeDocument/2006/relationships/customXml" Target="../ink/ink3759.xml"/><Relationship Id="rId231" Type="http://schemas.openxmlformats.org/officeDocument/2006/relationships/customXml" Target="../ink/ink3863.xml"/><Relationship Id="rId273" Type="http://schemas.openxmlformats.org/officeDocument/2006/relationships/customXml" Target="../ink/ink3886.xml"/><Relationship Id="rId329" Type="http://schemas.openxmlformats.org/officeDocument/2006/relationships/image" Target="../media/image3745.png"/><Relationship Id="rId480" Type="http://schemas.openxmlformats.org/officeDocument/2006/relationships/customXml" Target="../ink/ink3990.xml"/><Relationship Id="rId68" Type="http://schemas.openxmlformats.org/officeDocument/2006/relationships/image" Target="../media/image3619.png"/><Relationship Id="rId133" Type="http://schemas.openxmlformats.org/officeDocument/2006/relationships/image" Target="../media/image3650.png"/><Relationship Id="rId175" Type="http://schemas.openxmlformats.org/officeDocument/2006/relationships/image" Target="../media/image3671.png"/><Relationship Id="rId340" Type="http://schemas.openxmlformats.org/officeDocument/2006/relationships/customXml" Target="../ink/ink3920.xml"/><Relationship Id="rId200" Type="http://schemas.openxmlformats.org/officeDocument/2006/relationships/image" Target="../media/image3683.png"/><Relationship Id="rId382" Type="http://schemas.openxmlformats.org/officeDocument/2006/relationships/customXml" Target="../ink/ink3941.xml"/><Relationship Id="rId438" Type="http://schemas.openxmlformats.org/officeDocument/2006/relationships/customXml" Target="../ink/ink3969.xml"/><Relationship Id="rId242" Type="http://schemas.openxmlformats.org/officeDocument/2006/relationships/image" Target="../media/image3704.png"/><Relationship Id="rId284" Type="http://schemas.openxmlformats.org/officeDocument/2006/relationships/image" Target="../media/image3723.png"/><Relationship Id="rId37" Type="http://schemas.openxmlformats.org/officeDocument/2006/relationships/image" Target="../media/image3605.png"/><Relationship Id="rId79" Type="http://schemas.openxmlformats.org/officeDocument/2006/relationships/customXml" Target="../ink/ink3786.xml"/><Relationship Id="rId102" Type="http://schemas.openxmlformats.org/officeDocument/2006/relationships/image" Target="../media/image3635.png"/><Relationship Id="rId144" Type="http://schemas.openxmlformats.org/officeDocument/2006/relationships/customXml" Target="../ink/ink3819.xml"/><Relationship Id="rId90" Type="http://schemas.openxmlformats.org/officeDocument/2006/relationships/image" Target="../media/image3630.png"/><Relationship Id="rId186" Type="http://schemas.openxmlformats.org/officeDocument/2006/relationships/image" Target="../media/image3676.png"/><Relationship Id="rId351" Type="http://schemas.openxmlformats.org/officeDocument/2006/relationships/image" Target="../media/image3756.png"/><Relationship Id="rId393" Type="http://schemas.openxmlformats.org/officeDocument/2006/relationships/image" Target="../media/image3777.png"/><Relationship Id="rId407" Type="http://schemas.openxmlformats.org/officeDocument/2006/relationships/image" Target="../media/image3784.png"/><Relationship Id="rId449" Type="http://schemas.openxmlformats.org/officeDocument/2006/relationships/image" Target="../media/image3804.png"/><Relationship Id="rId211" Type="http://schemas.openxmlformats.org/officeDocument/2006/relationships/customXml" Target="../ink/ink3853.xml"/><Relationship Id="rId253" Type="http://schemas.openxmlformats.org/officeDocument/2006/relationships/customXml" Target="../ink/ink3874.xml"/><Relationship Id="rId295" Type="http://schemas.openxmlformats.org/officeDocument/2006/relationships/image" Target="../media/image3728.png"/><Relationship Id="rId309" Type="http://schemas.openxmlformats.org/officeDocument/2006/relationships/image" Target="../media/image3735.png"/><Relationship Id="rId460" Type="http://schemas.openxmlformats.org/officeDocument/2006/relationships/customXml" Target="../ink/ink3980.xml"/><Relationship Id="rId48" Type="http://schemas.openxmlformats.org/officeDocument/2006/relationships/customXml" Target="../ink/ink3770.xml"/><Relationship Id="rId113" Type="http://schemas.openxmlformats.org/officeDocument/2006/relationships/customXml" Target="../ink/ink3803.xml"/><Relationship Id="rId320" Type="http://schemas.openxmlformats.org/officeDocument/2006/relationships/customXml" Target="../ink/ink3910.xml"/><Relationship Id="rId155" Type="http://schemas.openxmlformats.org/officeDocument/2006/relationships/image" Target="../media/image3661.png"/><Relationship Id="rId197" Type="http://schemas.openxmlformats.org/officeDocument/2006/relationships/customXml" Target="../ink/ink3846.xml"/><Relationship Id="rId362" Type="http://schemas.openxmlformats.org/officeDocument/2006/relationships/customXml" Target="../ink/ink3931.xml"/><Relationship Id="rId418" Type="http://schemas.openxmlformats.org/officeDocument/2006/relationships/customXml" Target="../ink/ink3959.xml"/><Relationship Id="rId222" Type="http://schemas.openxmlformats.org/officeDocument/2006/relationships/image" Target="../media/image3694.png"/><Relationship Id="rId264" Type="http://schemas.openxmlformats.org/officeDocument/2006/relationships/customXml" Target="../ink/ink3880.xml"/><Relationship Id="rId471" Type="http://schemas.openxmlformats.org/officeDocument/2006/relationships/image" Target="../media/image3815.png"/><Relationship Id="rId17" Type="http://schemas.openxmlformats.org/officeDocument/2006/relationships/image" Target="../media/image3595.png"/><Relationship Id="rId59" Type="http://schemas.openxmlformats.org/officeDocument/2006/relationships/customXml" Target="../ink/ink3776.xml"/><Relationship Id="rId124" Type="http://schemas.openxmlformats.org/officeDocument/2006/relationships/customXml" Target="../ink/ink3809.xml"/><Relationship Id="rId70" Type="http://schemas.openxmlformats.org/officeDocument/2006/relationships/image" Target="../media/image3620.png"/><Relationship Id="rId166" Type="http://schemas.openxmlformats.org/officeDocument/2006/relationships/customXml" Target="../ink/ink3830.xml"/><Relationship Id="rId331" Type="http://schemas.openxmlformats.org/officeDocument/2006/relationships/image" Target="../media/image3746.png"/><Relationship Id="rId373" Type="http://schemas.openxmlformats.org/officeDocument/2006/relationships/image" Target="../media/image3767.png"/><Relationship Id="rId429" Type="http://schemas.openxmlformats.org/officeDocument/2006/relationships/image" Target="../media/image379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864.xml"/><Relationship Id="rId440" Type="http://schemas.openxmlformats.org/officeDocument/2006/relationships/customXml" Target="../ink/ink3970.xml"/><Relationship Id="rId28" Type="http://schemas.openxmlformats.org/officeDocument/2006/relationships/customXml" Target="../ink/ink3760.xml"/><Relationship Id="rId275" Type="http://schemas.openxmlformats.org/officeDocument/2006/relationships/customXml" Target="../ink/ink3887.xml"/><Relationship Id="rId300" Type="http://schemas.openxmlformats.org/officeDocument/2006/relationships/customXml" Target="../ink/ink3900.xml"/><Relationship Id="rId482" Type="http://schemas.openxmlformats.org/officeDocument/2006/relationships/customXml" Target="../ink/ink3991.xml"/><Relationship Id="rId81" Type="http://schemas.openxmlformats.org/officeDocument/2006/relationships/customXml" Target="../ink/ink3787.xml"/><Relationship Id="rId135" Type="http://schemas.openxmlformats.org/officeDocument/2006/relationships/image" Target="../media/image3651.png"/><Relationship Id="rId177" Type="http://schemas.openxmlformats.org/officeDocument/2006/relationships/image" Target="../media/image3672.png"/><Relationship Id="rId342" Type="http://schemas.openxmlformats.org/officeDocument/2006/relationships/customXml" Target="../ink/ink3921.xml"/><Relationship Id="rId384" Type="http://schemas.openxmlformats.org/officeDocument/2006/relationships/customXml" Target="../ink/ink3942.xml"/><Relationship Id="rId202" Type="http://schemas.openxmlformats.org/officeDocument/2006/relationships/image" Target="../media/image3684.png"/><Relationship Id="rId244" Type="http://schemas.openxmlformats.org/officeDocument/2006/relationships/image" Target="../media/image3705.png"/><Relationship Id="rId39" Type="http://schemas.openxmlformats.org/officeDocument/2006/relationships/image" Target="../media/image3606.png"/><Relationship Id="rId286" Type="http://schemas.openxmlformats.org/officeDocument/2006/relationships/image" Target="../media/image3724.png"/><Relationship Id="rId451" Type="http://schemas.openxmlformats.org/officeDocument/2006/relationships/image" Target="../media/image3805.png"/><Relationship Id="rId50" Type="http://schemas.openxmlformats.org/officeDocument/2006/relationships/image" Target="../media/image3610.png"/><Relationship Id="rId104" Type="http://schemas.openxmlformats.org/officeDocument/2006/relationships/image" Target="../media/image3636.png"/><Relationship Id="rId146" Type="http://schemas.openxmlformats.org/officeDocument/2006/relationships/customXml" Target="../ink/ink3820.xml"/><Relationship Id="rId188" Type="http://schemas.openxmlformats.org/officeDocument/2006/relationships/image" Target="../media/image3677.png"/><Relationship Id="rId311" Type="http://schemas.openxmlformats.org/officeDocument/2006/relationships/image" Target="../media/image3736.png"/><Relationship Id="rId353" Type="http://schemas.openxmlformats.org/officeDocument/2006/relationships/image" Target="../media/image3757.png"/><Relationship Id="rId395" Type="http://schemas.openxmlformats.org/officeDocument/2006/relationships/image" Target="../media/image3778.png"/><Relationship Id="rId409" Type="http://schemas.openxmlformats.org/officeDocument/2006/relationships/image" Target="../media/image3785.png"/><Relationship Id="rId92" Type="http://schemas.openxmlformats.org/officeDocument/2006/relationships/image" Target="../media/image3631.png"/><Relationship Id="rId213" Type="http://schemas.openxmlformats.org/officeDocument/2006/relationships/customXml" Target="../ink/ink3854.xml"/><Relationship Id="rId420" Type="http://schemas.openxmlformats.org/officeDocument/2006/relationships/customXml" Target="../ink/ink3960.xml"/><Relationship Id="rId255" Type="http://schemas.openxmlformats.org/officeDocument/2006/relationships/customXml" Target="../ink/ink3875.xml"/><Relationship Id="rId297" Type="http://schemas.openxmlformats.org/officeDocument/2006/relationships/image" Target="../media/image3729.png"/><Relationship Id="rId462" Type="http://schemas.openxmlformats.org/officeDocument/2006/relationships/customXml" Target="../ink/ink3981.xml"/><Relationship Id="rId115" Type="http://schemas.openxmlformats.org/officeDocument/2006/relationships/customXml" Target="../ink/ink3804.xml"/><Relationship Id="rId157" Type="http://schemas.openxmlformats.org/officeDocument/2006/relationships/image" Target="../media/image3662.png"/><Relationship Id="rId322" Type="http://schemas.openxmlformats.org/officeDocument/2006/relationships/customXml" Target="../ink/ink3911.xml"/><Relationship Id="rId364" Type="http://schemas.openxmlformats.org/officeDocument/2006/relationships/customXml" Target="../ink/ink3932.xml"/><Relationship Id="rId61" Type="http://schemas.openxmlformats.org/officeDocument/2006/relationships/customXml" Target="../ink/ink3777.xml"/><Relationship Id="rId199" Type="http://schemas.openxmlformats.org/officeDocument/2006/relationships/customXml" Target="../ink/ink3847.xml"/><Relationship Id="rId19" Type="http://schemas.openxmlformats.org/officeDocument/2006/relationships/image" Target="../media/image3596.png"/><Relationship Id="rId224" Type="http://schemas.openxmlformats.org/officeDocument/2006/relationships/image" Target="../media/image3695.png"/><Relationship Id="rId266" Type="http://schemas.openxmlformats.org/officeDocument/2006/relationships/customXml" Target="../ink/ink3881.xml"/><Relationship Id="rId431" Type="http://schemas.openxmlformats.org/officeDocument/2006/relationships/image" Target="../media/image3795.png"/><Relationship Id="rId473" Type="http://schemas.openxmlformats.org/officeDocument/2006/relationships/image" Target="../media/image3816.png"/><Relationship Id="rId30" Type="http://schemas.openxmlformats.org/officeDocument/2006/relationships/customXml" Target="../ink/ink3761.xml"/><Relationship Id="rId126" Type="http://schemas.openxmlformats.org/officeDocument/2006/relationships/customXml" Target="../ink/ink3810.xml"/><Relationship Id="rId168" Type="http://schemas.openxmlformats.org/officeDocument/2006/relationships/customXml" Target="../ink/ink3831.xml"/><Relationship Id="rId333" Type="http://schemas.openxmlformats.org/officeDocument/2006/relationships/image" Target="../media/image3747.png"/><Relationship Id="rId72" Type="http://schemas.openxmlformats.org/officeDocument/2006/relationships/image" Target="../media/image3621.png"/><Relationship Id="rId375" Type="http://schemas.openxmlformats.org/officeDocument/2006/relationships/image" Target="../media/image3768.png"/><Relationship Id="rId3" Type="http://schemas.openxmlformats.org/officeDocument/2006/relationships/image" Target="../media/image3588.png"/><Relationship Id="rId235" Type="http://schemas.openxmlformats.org/officeDocument/2006/relationships/customXml" Target="../ink/ink3865.xml"/><Relationship Id="rId277" Type="http://schemas.openxmlformats.org/officeDocument/2006/relationships/customXml" Target="../ink/ink3888.xml"/><Relationship Id="rId400" Type="http://schemas.openxmlformats.org/officeDocument/2006/relationships/customXml" Target="../ink/ink3950.xml"/><Relationship Id="rId442" Type="http://schemas.openxmlformats.org/officeDocument/2006/relationships/customXml" Target="../ink/ink3971.xml"/><Relationship Id="rId484" Type="http://schemas.openxmlformats.org/officeDocument/2006/relationships/customXml" Target="../ink/ink3992.xml"/></Relationships>
</file>

<file path=ppt/slides/_rels/slide18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832.png"/><Relationship Id="rId170" Type="http://schemas.openxmlformats.org/officeDocument/2006/relationships/customXml" Target="../ink/ink4078.xml"/><Relationship Id="rId268" Type="http://schemas.openxmlformats.org/officeDocument/2006/relationships/customXml" Target="../ink/ink4128.xml"/><Relationship Id="rId475" Type="http://schemas.openxmlformats.org/officeDocument/2006/relationships/image" Target="../media/image4056.png"/><Relationship Id="rId682" Type="http://schemas.openxmlformats.org/officeDocument/2006/relationships/customXml" Target="../ink/ink4339.xml"/><Relationship Id="rId128" Type="http://schemas.openxmlformats.org/officeDocument/2006/relationships/customXml" Target="../ink/ink4057.xml"/><Relationship Id="rId335" Type="http://schemas.openxmlformats.org/officeDocument/2006/relationships/customXml" Target="../ink/ink4162.xml"/><Relationship Id="rId542" Type="http://schemas.openxmlformats.org/officeDocument/2006/relationships/customXml" Target="../ink/ink4268.xml"/><Relationship Id="rId987" Type="http://schemas.openxmlformats.org/officeDocument/2006/relationships/image" Target="../media/image4305.png"/><Relationship Id="rId402" Type="http://schemas.openxmlformats.org/officeDocument/2006/relationships/customXml" Target="../ink/ink4196.xml"/><Relationship Id="rId847" Type="http://schemas.openxmlformats.org/officeDocument/2006/relationships/customXml" Target="../ink/ink4423.xml"/><Relationship Id="rId1032" Type="http://schemas.openxmlformats.org/officeDocument/2006/relationships/image" Target="../media/image4327.png"/><Relationship Id="rId707" Type="http://schemas.openxmlformats.org/officeDocument/2006/relationships/image" Target="../media/image4169.png"/><Relationship Id="rId914" Type="http://schemas.openxmlformats.org/officeDocument/2006/relationships/customXml" Target="../ink/ink4458.xml"/><Relationship Id="rId43" Type="http://schemas.openxmlformats.org/officeDocument/2006/relationships/image" Target="../media/image3842.png"/><Relationship Id="rId192" Type="http://schemas.openxmlformats.org/officeDocument/2006/relationships/image" Target="../media/image3916.png"/><Relationship Id="rId497" Type="http://schemas.openxmlformats.org/officeDocument/2006/relationships/image" Target="../media/image4067.png"/><Relationship Id="rId357" Type="http://schemas.openxmlformats.org/officeDocument/2006/relationships/customXml" Target="../ink/ink4173.xml"/><Relationship Id="rId217" Type="http://schemas.openxmlformats.org/officeDocument/2006/relationships/customXml" Target="../ink/ink4102.xml"/><Relationship Id="rId564" Type="http://schemas.openxmlformats.org/officeDocument/2006/relationships/customXml" Target="../ink/ink4279.xml"/><Relationship Id="rId771" Type="http://schemas.openxmlformats.org/officeDocument/2006/relationships/customXml" Target="../ink/ink4384.xml"/><Relationship Id="rId869" Type="http://schemas.openxmlformats.org/officeDocument/2006/relationships/customXml" Target="../ink/ink4435.xml"/><Relationship Id="rId424" Type="http://schemas.openxmlformats.org/officeDocument/2006/relationships/customXml" Target="../ink/ink4207.xml"/><Relationship Id="rId631" Type="http://schemas.openxmlformats.org/officeDocument/2006/relationships/image" Target="../media/image4132.png"/><Relationship Id="rId729" Type="http://schemas.openxmlformats.org/officeDocument/2006/relationships/image" Target="../media/image4180.png"/><Relationship Id="rId1054" Type="http://schemas.openxmlformats.org/officeDocument/2006/relationships/customXml" Target="../ink/ink4530.xml"/><Relationship Id="rId936" Type="http://schemas.openxmlformats.org/officeDocument/2006/relationships/customXml" Target="../ink/ink4470.xml"/><Relationship Id="rId65" Type="http://schemas.openxmlformats.org/officeDocument/2006/relationships/image" Target="../media/image3853.png"/><Relationship Id="rId281" Type="http://schemas.openxmlformats.org/officeDocument/2006/relationships/image" Target="../media/image3960.png"/><Relationship Id="rId141" Type="http://schemas.openxmlformats.org/officeDocument/2006/relationships/image" Target="../media/image3891.png"/><Relationship Id="rId379" Type="http://schemas.openxmlformats.org/officeDocument/2006/relationships/customXml" Target="../ink/ink4184.xml"/><Relationship Id="rId586" Type="http://schemas.openxmlformats.org/officeDocument/2006/relationships/customXml" Target="../ink/ink4290.xml"/><Relationship Id="rId793" Type="http://schemas.openxmlformats.org/officeDocument/2006/relationships/customXml" Target="../ink/ink4396.xml"/><Relationship Id="rId7" Type="http://schemas.openxmlformats.org/officeDocument/2006/relationships/image" Target="../media/image3826.png"/><Relationship Id="rId239" Type="http://schemas.openxmlformats.org/officeDocument/2006/relationships/image" Target="../media/image3939.png"/><Relationship Id="rId446" Type="http://schemas.openxmlformats.org/officeDocument/2006/relationships/customXml" Target="../ink/ink4218.xml"/><Relationship Id="rId653" Type="http://schemas.openxmlformats.org/officeDocument/2006/relationships/image" Target="../media/image4142.png"/><Relationship Id="rId1076" Type="http://schemas.openxmlformats.org/officeDocument/2006/relationships/customXml" Target="../ink/ink4541.xml"/><Relationship Id="rId306" Type="http://schemas.openxmlformats.org/officeDocument/2006/relationships/customXml" Target="../ink/ink4147.xml"/><Relationship Id="rId860" Type="http://schemas.openxmlformats.org/officeDocument/2006/relationships/image" Target="../media/image4243.png"/><Relationship Id="rId958" Type="http://schemas.openxmlformats.org/officeDocument/2006/relationships/customXml" Target="../ink/ink4481.xml"/><Relationship Id="rId87" Type="http://schemas.openxmlformats.org/officeDocument/2006/relationships/image" Target="../media/image3864.png"/><Relationship Id="rId513" Type="http://schemas.openxmlformats.org/officeDocument/2006/relationships/customXml" Target="../ink/ink4252.xml"/><Relationship Id="rId720" Type="http://schemas.openxmlformats.org/officeDocument/2006/relationships/customXml" Target="../ink/ink4358.xml"/><Relationship Id="rId818" Type="http://schemas.openxmlformats.org/officeDocument/2006/relationships/image" Target="../media/image4223.png"/><Relationship Id="rId152" Type="http://schemas.openxmlformats.org/officeDocument/2006/relationships/customXml" Target="../ink/ink4069.xml"/><Relationship Id="rId457" Type="http://schemas.openxmlformats.org/officeDocument/2006/relationships/image" Target="../media/image4047.png"/><Relationship Id="rId1003" Type="http://schemas.openxmlformats.org/officeDocument/2006/relationships/image" Target="../media/image4313.png"/><Relationship Id="rId1087" Type="http://schemas.openxmlformats.org/officeDocument/2006/relationships/image" Target="../media/image4354.png"/><Relationship Id="rId664" Type="http://schemas.openxmlformats.org/officeDocument/2006/relationships/customXml" Target="../ink/ink4330.xml"/><Relationship Id="rId871" Type="http://schemas.openxmlformats.org/officeDocument/2006/relationships/customXml" Target="../ink/ink4436.xml"/><Relationship Id="rId969" Type="http://schemas.openxmlformats.org/officeDocument/2006/relationships/image" Target="../media/image4296.png"/><Relationship Id="rId14" Type="http://schemas.openxmlformats.org/officeDocument/2006/relationships/customXml" Target="../ink/ink4000.xml"/><Relationship Id="rId317" Type="http://schemas.openxmlformats.org/officeDocument/2006/relationships/customXml" Target="../ink/ink4153.xml"/><Relationship Id="rId524" Type="http://schemas.openxmlformats.org/officeDocument/2006/relationships/customXml" Target="../ink/ink4258.xml"/><Relationship Id="rId731" Type="http://schemas.openxmlformats.org/officeDocument/2006/relationships/image" Target="../media/image4181.png"/><Relationship Id="rId98" Type="http://schemas.openxmlformats.org/officeDocument/2006/relationships/customXml" Target="../ink/ink4042.xml"/><Relationship Id="rId163" Type="http://schemas.openxmlformats.org/officeDocument/2006/relationships/image" Target="../media/image3902.png"/><Relationship Id="rId370" Type="http://schemas.openxmlformats.org/officeDocument/2006/relationships/image" Target="../media/image4004.png"/><Relationship Id="rId829" Type="http://schemas.openxmlformats.org/officeDocument/2006/relationships/customXml" Target="../ink/ink4414.xml"/><Relationship Id="rId1014" Type="http://schemas.openxmlformats.org/officeDocument/2006/relationships/customXml" Target="../ink/ink4509.xml"/><Relationship Id="rId230" Type="http://schemas.openxmlformats.org/officeDocument/2006/relationships/customXml" Target="../ink/ink4109.xml"/><Relationship Id="rId468" Type="http://schemas.openxmlformats.org/officeDocument/2006/relationships/customXml" Target="../ink/ink4229.xml"/><Relationship Id="rId675" Type="http://schemas.openxmlformats.org/officeDocument/2006/relationships/image" Target="../media/image4153.png"/><Relationship Id="rId882" Type="http://schemas.openxmlformats.org/officeDocument/2006/relationships/customXml" Target="../ink/ink4442.xml"/><Relationship Id="rId1098" Type="http://schemas.openxmlformats.org/officeDocument/2006/relationships/customXml" Target="../ink/ink4552.xml"/><Relationship Id="rId25" Type="http://schemas.openxmlformats.org/officeDocument/2006/relationships/image" Target="../media/image3834.png"/><Relationship Id="rId328" Type="http://schemas.openxmlformats.org/officeDocument/2006/relationships/image" Target="../media/image3983.png"/><Relationship Id="rId535" Type="http://schemas.openxmlformats.org/officeDocument/2006/relationships/image" Target="../media/image4084.png"/><Relationship Id="rId742" Type="http://schemas.openxmlformats.org/officeDocument/2006/relationships/customXml" Target="../ink/ink4369.xml"/><Relationship Id="rId174" Type="http://schemas.openxmlformats.org/officeDocument/2006/relationships/image" Target="../media/image3907.png"/><Relationship Id="rId381" Type="http://schemas.openxmlformats.org/officeDocument/2006/relationships/customXml" Target="../ink/ink4185.xml"/><Relationship Id="rId602" Type="http://schemas.openxmlformats.org/officeDocument/2006/relationships/customXml" Target="../ink/ink4298.xml"/><Relationship Id="rId1025" Type="http://schemas.openxmlformats.org/officeDocument/2006/relationships/customXml" Target="../ink/ink4515.xml"/><Relationship Id="rId241" Type="http://schemas.openxmlformats.org/officeDocument/2006/relationships/image" Target="../media/image3940.png"/><Relationship Id="rId479" Type="http://schemas.openxmlformats.org/officeDocument/2006/relationships/image" Target="../media/image4058.png"/><Relationship Id="rId686" Type="http://schemas.openxmlformats.org/officeDocument/2006/relationships/customXml" Target="../ink/ink4341.xml"/><Relationship Id="rId893" Type="http://schemas.openxmlformats.org/officeDocument/2006/relationships/image" Target="../media/image4259.png"/><Relationship Id="rId907" Type="http://schemas.openxmlformats.org/officeDocument/2006/relationships/image" Target="../media/image4266.png"/><Relationship Id="rId36" Type="http://schemas.openxmlformats.org/officeDocument/2006/relationships/customXml" Target="../ink/ink4011.xml"/><Relationship Id="rId339" Type="http://schemas.openxmlformats.org/officeDocument/2006/relationships/customXml" Target="../ink/ink4164.xml"/><Relationship Id="rId546" Type="http://schemas.openxmlformats.org/officeDocument/2006/relationships/customXml" Target="../ink/ink4270.xml"/><Relationship Id="rId753" Type="http://schemas.openxmlformats.org/officeDocument/2006/relationships/customXml" Target="../ink/ink4375.xml"/><Relationship Id="rId101" Type="http://schemas.openxmlformats.org/officeDocument/2006/relationships/image" Target="../media/image3871.png"/><Relationship Id="rId185" Type="http://schemas.openxmlformats.org/officeDocument/2006/relationships/customXml" Target="../ink/ink4086.xml"/><Relationship Id="rId406" Type="http://schemas.openxmlformats.org/officeDocument/2006/relationships/customXml" Target="../ink/ink4198.xml"/><Relationship Id="rId960" Type="http://schemas.openxmlformats.org/officeDocument/2006/relationships/customXml" Target="../ink/ink4482.xml"/><Relationship Id="rId1036" Type="http://schemas.openxmlformats.org/officeDocument/2006/relationships/customXml" Target="../ink/ink4521.xml"/><Relationship Id="rId392" Type="http://schemas.openxmlformats.org/officeDocument/2006/relationships/customXml" Target="../ink/ink4191.xml"/><Relationship Id="rId613" Type="http://schemas.openxmlformats.org/officeDocument/2006/relationships/image" Target="../media/image4123.png"/><Relationship Id="rId697" Type="http://schemas.openxmlformats.org/officeDocument/2006/relationships/image" Target="../media/image4164.png"/><Relationship Id="rId820" Type="http://schemas.openxmlformats.org/officeDocument/2006/relationships/image" Target="../media/image4224.png"/><Relationship Id="rId918" Type="http://schemas.openxmlformats.org/officeDocument/2006/relationships/customXml" Target="../ink/ink4460.xml"/><Relationship Id="rId252" Type="http://schemas.openxmlformats.org/officeDocument/2006/relationships/customXml" Target="../ink/ink4120.xml"/><Relationship Id="rId1103" Type="http://schemas.openxmlformats.org/officeDocument/2006/relationships/image" Target="../media/image4362.png"/><Relationship Id="rId47" Type="http://schemas.openxmlformats.org/officeDocument/2006/relationships/image" Target="../media/image3844.png"/><Relationship Id="rId112" Type="http://schemas.openxmlformats.org/officeDocument/2006/relationships/customXml" Target="../ink/ink4049.xml"/><Relationship Id="rId557" Type="http://schemas.openxmlformats.org/officeDocument/2006/relationships/image" Target="../media/image4095.png"/><Relationship Id="rId764" Type="http://schemas.openxmlformats.org/officeDocument/2006/relationships/image" Target="../media/image4197.png"/><Relationship Id="rId971" Type="http://schemas.openxmlformats.org/officeDocument/2006/relationships/image" Target="../media/image4297.png"/><Relationship Id="rId196" Type="http://schemas.openxmlformats.org/officeDocument/2006/relationships/image" Target="../media/image3918.png"/><Relationship Id="rId417" Type="http://schemas.openxmlformats.org/officeDocument/2006/relationships/image" Target="../media/image4027.png"/><Relationship Id="rId624" Type="http://schemas.openxmlformats.org/officeDocument/2006/relationships/customXml" Target="../ink/ink4309.xml"/><Relationship Id="rId831" Type="http://schemas.openxmlformats.org/officeDocument/2006/relationships/customXml" Target="../ink/ink4415.xml"/><Relationship Id="rId1047" Type="http://schemas.openxmlformats.org/officeDocument/2006/relationships/image" Target="../media/image4334.png"/><Relationship Id="rId263" Type="http://schemas.openxmlformats.org/officeDocument/2006/relationships/image" Target="../media/image3951.png"/><Relationship Id="rId470" Type="http://schemas.openxmlformats.org/officeDocument/2006/relationships/customXml" Target="../ink/ink4230.xml"/><Relationship Id="rId929" Type="http://schemas.openxmlformats.org/officeDocument/2006/relationships/customXml" Target="../ink/ink4466.xml"/><Relationship Id="rId58" Type="http://schemas.openxmlformats.org/officeDocument/2006/relationships/customXml" Target="../ink/ink4022.xml"/><Relationship Id="rId123" Type="http://schemas.openxmlformats.org/officeDocument/2006/relationships/image" Target="../media/image3882.png"/><Relationship Id="rId330" Type="http://schemas.openxmlformats.org/officeDocument/2006/relationships/image" Target="../media/image3984.png"/><Relationship Id="rId568" Type="http://schemas.openxmlformats.org/officeDocument/2006/relationships/customXml" Target="../ink/ink4281.xml"/><Relationship Id="rId775" Type="http://schemas.openxmlformats.org/officeDocument/2006/relationships/customXml" Target="../ink/ink4386.xml"/><Relationship Id="rId982" Type="http://schemas.openxmlformats.org/officeDocument/2006/relationships/customXml" Target="../ink/ink4493.xml"/><Relationship Id="rId428" Type="http://schemas.openxmlformats.org/officeDocument/2006/relationships/customXml" Target="../ink/ink4209.xml"/><Relationship Id="rId635" Type="http://schemas.openxmlformats.org/officeDocument/2006/relationships/customXml" Target="../ink/ink4315.xml"/><Relationship Id="rId842" Type="http://schemas.openxmlformats.org/officeDocument/2006/relationships/image" Target="../media/image4235.png"/><Relationship Id="rId1058" Type="http://schemas.openxmlformats.org/officeDocument/2006/relationships/customXml" Target="../ink/ink4532.xml"/><Relationship Id="rId274" Type="http://schemas.openxmlformats.org/officeDocument/2006/relationships/customXml" Target="../ink/ink4131.xml"/><Relationship Id="rId481" Type="http://schemas.openxmlformats.org/officeDocument/2006/relationships/image" Target="../media/image4059.png"/><Relationship Id="rId702" Type="http://schemas.openxmlformats.org/officeDocument/2006/relationships/customXml" Target="../ink/ink4349.xml"/><Relationship Id="rId69" Type="http://schemas.openxmlformats.org/officeDocument/2006/relationships/image" Target="../media/image3855.png"/><Relationship Id="rId134" Type="http://schemas.openxmlformats.org/officeDocument/2006/relationships/customXml" Target="../ink/ink4060.xml"/><Relationship Id="rId579" Type="http://schemas.openxmlformats.org/officeDocument/2006/relationships/image" Target="../media/image4106.png"/><Relationship Id="rId786" Type="http://schemas.openxmlformats.org/officeDocument/2006/relationships/customXml" Target="../ink/ink4392.xml"/><Relationship Id="rId993" Type="http://schemas.openxmlformats.org/officeDocument/2006/relationships/image" Target="../media/image4308.png"/><Relationship Id="rId341" Type="http://schemas.openxmlformats.org/officeDocument/2006/relationships/customXml" Target="../ink/ink4165.xml"/><Relationship Id="rId439" Type="http://schemas.openxmlformats.org/officeDocument/2006/relationships/image" Target="../media/image4038.png"/><Relationship Id="rId646" Type="http://schemas.openxmlformats.org/officeDocument/2006/relationships/customXml" Target="../ink/ink4321.xml"/><Relationship Id="rId1069" Type="http://schemas.openxmlformats.org/officeDocument/2006/relationships/image" Target="../media/image4345.png"/><Relationship Id="rId201" Type="http://schemas.openxmlformats.org/officeDocument/2006/relationships/customXml" Target="../ink/ink4094.xml"/><Relationship Id="rId285" Type="http://schemas.openxmlformats.org/officeDocument/2006/relationships/image" Target="../media/image3962.png"/><Relationship Id="rId506" Type="http://schemas.openxmlformats.org/officeDocument/2006/relationships/customXml" Target="../ink/ink4248.xml"/><Relationship Id="rId853" Type="http://schemas.openxmlformats.org/officeDocument/2006/relationships/customXml" Target="../ink/ink4427.xml"/><Relationship Id="rId492" Type="http://schemas.openxmlformats.org/officeDocument/2006/relationships/customXml" Target="../ink/ink4241.xml"/><Relationship Id="rId713" Type="http://schemas.openxmlformats.org/officeDocument/2006/relationships/image" Target="../media/image4172.png"/><Relationship Id="rId797" Type="http://schemas.openxmlformats.org/officeDocument/2006/relationships/customXml" Target="../ink/ink4398.xml"/><Relationship Id="rId920" Type="http://schemas.openxmlformats.org/officeDocument/2006/relationships/customXml" Target="../ink/ink4461.xml"/><Relationship Id="rId145" Type="http://schemas.openxmlformats.org/officeDocument/2006/relationships/image" Target="../media/image3893.png"/><Relationship Id="rId352" Type="http://schemas.openxmlformats.org/officeDocument/2006/relationships/image" Target="../media/image3995.png"/><Relationship Id="rId212" Type="http://schemas.openxmlformats.org/officeDocument/2006/relationships/image" Target="../media/image3926.png"/><Relationship Id="rId657" Type="http://schemas.openxmlformats.org/officeDocument/2006/relationships/image" Target="../media/image4144.png"/><Relationship Id="rId864" Type="http://schemas.openxmlformats.org/officeDocument/2006/relationships/image" Target="../media/image4245.png"/><Relationship Id="rId296" Type="http://schemas.openxmlformats.org/officeDocument/2006/relationships/customXml" Target="../ink/ink4142.xml"/><Relationship Id="rId517" Type="http://schemas.openxmlformats.org/officeDocument/2006/relationships/customXml" Target="../ink/ink4254.xml"/><Relationship Id="rId724" Type="http://schemas.openxmlformats.org/officeDocument/2006/relationships/customXml" Target="../ink/ink4360.xml"/><Relationship Id="rId931" Type="http://schemas.openxmlformats.org/officeDocument/2006/relationships/image" Target="../media/image4277.png"/><Relationship Id="rId60" Type="http://schemas.openxmlformats.org/officeDocument/2006/relationships/customXml" Target="../ink/ink4023.xml"/><Relationship Id="rId156" Type="http://schemas.openxmlformats.org/officeDocument/2006/relationships/customXml" Target="../ink/ink4071.xml"/><Relationship Id="rId363" Type="http://schemas.openxmlformats.org/officeDocument/2006/relationships/customXml" Target="../ink/ink4176.xml"/><Relationship Id="rId570" Type="http://schemas.openxmlformats.org/officeDocument/2006/relationships/customXml" Target="../ink/ink4282.xml"/><Relationship Id="rId1007" Type="http://schemas.openxmlformats.org/officeDocument/2006/relationships/image" Target="../media/image4315.png"/><Relationship Id="rId223" Type="http://schemas.openxmlformats.org/officeDocument/2006/relationships/customXml" Target="../ink/ink4105.xml"/><Relationship Id="rId430" Type="http://schemas.openxmlformats.org/officeDocument/2006/relationships/customXml" Target="../ink/ink4210.xml"/><Relationship Id="rId668" Type="http://schemas.openxmlformats.org/officeDocument/2006/relationships/customXml" Target="../ink/ink4332.xml"/><Relationship Id="rId875" Type="http://schemas.openxmlformats.org/officeDocument/2006/relationships/image" Target="../media/image4250.png"/><Relationship Id="rId1060" Type="http://schemas.openxmlformats.org/officeDocument/2006/relationships/customXml" Target="../ink/ink4533.xml"/><Relationship Id="rId18" Type="http://schemas.openxmlformats.org/officeDocument/2006/relationships/customXml" Target="../ink/ink4002.xml"/><Relationship Id="rId528" Type="http://schemas.openxmlformats.org/officeDocument/2006/relationships/customXml" Target="../ink/ink4260.xml"/><Relationship Id="rId735" Type="http://schemas.openxmlformats.org/officeDocument/2006/relationships/image" Target="../media/image4183.png"/><Relationship Id="rId942" Type="http://schemas.openxmlformats.org/officeDocument/2006/relationships/customXml" Target="../ink/ink4473.xml"/><Relationship Id="rId167" Type="http://schemas.openxmlformats.org/officeDocument/2006/relationships/image" Target="../media/image3904.png"/><Relationship Id="rId374" Type="http://schemas.openxmlformats.org/officeDocument/2006/relationships/image" Target="../media/image4006.png"/><Relationship Id="rId581" Type="http://schemas.openxmlformats.org/officeDocument/2006/relationships/image" Target="../media/image4107.png"/><Relationship Id="rId1018" Type="http://schemas.openxmlformats.org/officeDocument/2006/relationships/customXml" Target="../ink/ink4511.xml"/><Relationship Id="rId71" Type="http://schemas.openxmlformats.org/officeDocument/2006/relationships/image" Target="../media/image3856.png"/><Relationship Id="rId234" Type="http://schemas.openxmlformats.org/officeDocument/2006/relationships/customXml" Target="../ink/ink4111.xml"/><Relationship Id="rId679" Type="http://schemas.openxmlformats.org/officeDocument/2006/relationships/image" Target="../media/image4155.png"/><Relationship Id="rId802" Type="http://schemas.openxmlformats.org/officeDocument/2006/relationships/image" Target="../media/image4215.png"/><Relationship Id="rId886" Type="http://schemas.openxmlformats.org/officeDocument/2006/relationships/customXml" Target="../ink/ink4444.xml"/><Relationship Id="rId2" Type="http://schemas.openxmlformats.org/officeDocument/2006/relationships/customXml" Target="../ink/ink3994.xml"/><Relationship Id="rId29" Type="http://schemas.openxmlformats.org/officeDocument/2006/relationships/image" Target="../media/image3835.png"/><Relationship Id="rId441" Type="http://schemas.openxmlformats.org/officeDocument/2006/relationships/image" Target="../media/image4039.png"/><Relationship Id="rId539" Type="http://schemas.openxmlformats.org/officeDocument/2006/relationships/image" Target="../media/image4086.png"/><Relationship Id="rId746" Type="http://schemas.openxmlformats.org/officeDocument/2006/relationships/customXml" Target="../ink/ink4371.xml"/><Relationship Id="rId1071" Type="http://schemas.openxmlformats.org/officeDocument/2006/relationships/image" Target="../media/image4346.png"/><Relationship Id="rId178" Type="http://schemas.openxmlformats.org/officeDocument/2006/relationships/image" Target="../media/image3909.png"/><Relationship Id="rId301" Type="http://schemas.openxmlformats.org/officeDocument/2006/relationships/image" Target="../media/image3970.png"/><Relationship Id="rId953" Type="http://schemas.openxmlformats.org/officeDocument/2006/relationships/image" Target="../media/image4288.png"/><Relationship Id="rId1029" Type="http://schemas.openxmlformats.org/officeDocument/2006/relationships/customXml" Target="../ink/ink4517.xml"/><Relationship Id="rId82" Type="http://schemas.openxmlformats.org/officeDocument/2006/relationships/customXml" Target="../ink/ink4034.xml"/><Relationship Id="rId385" Type="http://schemas.openxmlformats.org/officeDocument/2006/relationships/image" Target="../media/image4011.png"/><Relationship Id="rId592" Type="http://schemas.openxmlformats.org/officeDocument/2006/relationships/customXml" Target="../ink/ink4293.xml"/><Relationship Id="rId606" Type="http://schemas.openxmlformats.org/officeDocument/2006/relationships/customXml" Target="../ink/ink4300.xml"/><Relationship Id="rId813" Type="http://schemas.openxmlformats.org/officeDocument/2006/relationships/customXml" Target="../ink/ink4406.xml"/><Relationship Id="rId245" Type="http://schemas.openxmlformats.org/officeDocument/2006/relationships/image" Target="../media/image3942.png"/><Relationship Id="rId452" Type="http://schemas.openxmlformats.org/officeDocument/2006/relationships/customXml" Target="../ink/ink4221.xml"/><Relationship Id="rId897" Type="http://schemas.openxmlformats.org/officeDocument/2006/relationships/image" Target="../media/image4261.png"/><Relationship Id="rId1082" Type="http://schemas.openxmlformats.org/officeDocument/2006/relationships/customXml" Target="../ink/ink4544.xml"/><Relationship Id="rId105" Type="http://schemas.openxmlformats.org/officeDocument/2006/relationships/image" Target="../media/image3873.png"/><Relationship Id="rId312" Type="http://schemas.openxmlformats.org/officeDocument/2006/relationships/customXml" Target="../ink/ink4150.xml"/><Relationship Id="rId757" Type="http://schemas.openxmlformats.org/officeDocument/2006/relationships/customXml" Target="../ink/ink4377.xml"/><Relationship Id="rId964" Type="http://schemas.openxmlformats.org/officeDocument/2006/relationships/customXml" Target="../ink/ink4484.xml"/><Relationship Id="rId93" Type="http://schemas.openxmlformats.org/officeDocument/2006/relationships/image" Target="../media/image3867.png"/><Relationship Id="rId189" Type="http://schemas.openxmlformats.org/officeDocument/2006/relationships/customXml" Target="../ink/ink4088.xml"/><Relationship Id="rId396" Type="http://schemas.openxmlformats.org/officeDocument/2006/relationships/customXml" Target="../ink/ink4193.xml"/><Relationship Id="rId617" Type="http://schemas.openxmlformats.org/officeDocument/2006/relationships/image" Target="../media/image4125.png"/><Relationship Id="rId824" Type="http://schemas.openxmlformats.org/officeDocument/2006/relationships/image" Target="../media/image4226.png"/><Relationship Id="rId256" Type="http://schemas.openxmlformats.org/officeDocument/2006/relationships/customXml" Target="../ink/ink4122.xml"/><Relationship Id="rId463" Type="http://schemas.openxmlformats.org/officeDocument/2006/relationships/image" Target="../media/image4050.png"/><Relationship Id="rId670" Type="http://schemas.openxmlformats.org/officeDocument/2006/relationships/customXml" Target="../ink/ink4333.xml"/><Relationship Id="rId1093" Type="http://schemas.openxmlformats.org/officeDocument/2006/relationships/image" Target="../media/image4357.png"/><Relationship Id="rId116" Type="http://schemas.openxmlformats.org/officeDocument/2006/relationships/customXml" Target="../ink/ink4051.xml"/><Relationship Id="rId323" Type="http://schemas.openxmlformats.org/officeDocument/2006/relationships/customXml" Target="../ink/ink4156.xml"/><Relationship Id="rId530" Type="http://schemas.openxmlformats.org/officeDocument/2006/relationships/customXml" Target="../ink/ink4261.xml"/><Relationship Id="rId768" Type="http://schemas.openxmlformats.org/officeDocument/2006/relationships/image" Target="../media/image4199.png"/><Relationship Id="rId975" Type="http://schemas.openxmlformats.org/officeDocument/2006/relationships/image" Target="../media/image4299.png"/><Relationship Id="rId20" Type="http://schemas.openxmlformats.org/officeDocument/2006/relationships/customXml" Target="../ink/ink4003.xml"/><Relationship Id="rId628" Type="http://schemas.openxmlformats.org/officeDocument/2006/relationships/customXml" Target="../ink/ink4311.xml"/><Relationship Id="rId835" Type="http://schemas.openxmlformats.org/officeDocument/2006/relationships/customXml" Target="../ink/ink4417.xml"/><Relationship Id="rId267" Type="http://schemas.openxmlformats.org/officeDocument/2006/relationships/image" Target="../media/image3953.png"/><Relationship Id="rId474" Type="http://schemas.openxmlformats.org/officeDocument/2006/relationships/customXml" Target="../ink/ink4232.xml"/><Relationship Id="rId1020" Type="http://schemas.openxmlformats.org/officeDocument/2006/relationships/customXml" Target="../ink/ink4512.xml"/><Relationship Id="rId127" Type="http://schemas.openxmlformats.org/officeDocument/2006/relationships/image" Target="../media/image3884.png"/><Relationship Id="rId681" Type="http://schemas.openxmlformats.org/officeDocument/2006/relationships/image" Target="../media/image4156.png"/><Relationship Id="rId779" Type="http://schemas.openxmlformats.org/officeDocument/2006/relationships/customXml" Target="../ink/ink4388.xml"/><Relationship Id="rId902" Type="http://schemas.openxmlformats.org/officeDocument/2006/relationships/customXml" Target="../ink/ink4452.xml"/><Relationship Id="rId986" Type="http://schemas.openxmlformats.org/officeDocument/2006/relationships/customXml" Target="../ink/ink4495.xml"/><Relationship Id="rId31" Type="http://schemas.openxmlformats.org/officeDocument/2006/relationships/image" Target="../media/image3836.png"/><Relationship Id="rId334" Type="http://schemas.openxmlformats.org/officeDocument/2006/relationships/image" Target="../media/image3986.png"/><Relationship Id="rId541" Type="http://schemas.openxmlformats.org/officeDocument/2006/relationships/image" Target="../media/image4087.png"/><Relationship Id="rId639" Type="http://schemas.openxmlformats.org/officeDocument/2006/relationships/image" Target="../media/image4135.png"/><Relationship Id="rId180" Type="http://schemas.openxmlformats.org/officeDocument/2006/relationships/image" Target="../media/image3910.png"/><Relationship Id="rId278" Type="http://schemas.openxmlformats.org/officeDocument/2006/relationships/customXml" Target="../ink/ink4133.xml"/><Relationship Id="rId401" Type="http://schemas.openxmlformats.org/officeDocument/2006/relationships/image" Target="../media/image4019.png"/><Relationship Id="rId846" Type="http://schemas.openxmlformats.org/officeDocument/2006/relationships/image" Target="../media/image4237.png"/><Relationship Id="rId1031" Type="http://schemas.openxmlformats.org/officeDocument/2006/relationships/customXml" Target="../ink/ink4518.xml"/><Relationship Id="rId485" Type="http://schemas.openxmlformats.org/officeDocument/2006/relationships/image" Target="../media/image4061.png"/><Relationship Id="rId692" Type="http://schemas.openxmlformats.org/officeDocument/2006/relationships/customXml" Target="../ink/ink4344.xml"/><Relationship Id="rId706" Type="http://schemas.openxmlformats.org/officeDocument/2006/relationships/customXml" Target="../ink/ink4351.xml"/><Relationship Id="rId913" Type="http://schemas.openxmlformats.org/officeDocument/2006/relationships/image" Target="../media/image4269.png"/><Relationship Id="rId42" Type="http://schemas.openxmlformats.org/officeDocument/2006/relationships/customXml" Target="../ink/ink4014.xml"/><Relationship Id="rId138" Type="http://schemas.openxmlformats.org/officeDocument/2006/relationships/customXml" Target="../ink/ink4062.xml"/><Relationship Id="rId345" Type="http://schemas.openxmlformats.org/officeDocument/2006/relationships/customXml" Target="../ink/ink4167.xml"/><Relationship Id="rId552" Type="http://schemas.openxmlformats.org/officeDocument/2006/relationships/customXml" Target="../ink/ink4273.xml"/><Relationship Id="rId997" Type="http://schemas.openxmlformats.org/officeDocument/2006/relationships/image" Target="../media/image4310.png"/><Relationship Id="rId191" Type="http://schemas.openxmlformats.org/officeDocument/2006/relationships/customXml" Target="../ink/ink4089.xml"/><Relationship Id="rId205" Type="http://schemas.openxmlformats.org/officeDocument/2006/relationships/customXml" Target="../ink/ink4096.xml"/><Relationship Id="rId412" Type="http://schemas.openxmlformats.org/officeDocument/2006/relationships/customXml" Target="../ink/ink4201.xml"/><Relationship Id="rId857" Type="http://schemas.openxmlformats.org/officeDocument/2006/relationships/customXml" Target="../ink/ink4429.xml"/><Relationship Id="rId1042" Type="http://schemas.openxmlformats.org/officeDocument/2006/relationships/customXml" Target="../ink/ink4524.xml"/><Relationship Id="rId289" Type="http://schemas.openxmlformats.org/officeDocument/2006/relationships/image" Target="../media/image3964.png"/><Relationship Id="rId496" Type="http://schemas.openxmlformats.org/officeDocument/2006/relationships/customXml" Target="../ink/ink4243.xml"/><Relationship Id="rId717" Type="http://schemas.openxmlformats.org/officeDocument/2006/relationships/image" Target="../media/image4174.png"/><Relationship Id="rId924" Type="http://schemas.openxmlformats.org/officeDocument/2006/relationships/customXml" Target="../ink/ink4463.xml"/><Relationship Id="rId53" Type="http://schemas.openxmlformats.org/officeDocument/2006/relationships/image" Target="../media/image3847.png"/><Relationship Id="rId149" Type="http://schemas.openxmlformats.org/officeDocument/2006/relationships/image" Target="../media/image3895.png"/><Relationship Id="rId356" Type="http://schemas.openxmlformats.org/officeDocument/2006/relationships/image" Target="../media/image3997.png"/><Relationship Id="rId563" Type="http://schemas.openxmlformats.org/officeDocument/2006/relationships/image" Target="../media/image4098.png"/><Relationship Id="rId770" Type="http://schemas.openxmlformats.org/officeDocument/2006/relationships/image" Target="../media/image4200.png"/><Relationship Id="rId216" Type="http://schemas.openxmlformats.org/officeDocument/2006/relationships/image" Target="../media/image3928.png"/><Relationship Id="rId423" Type="http://schemas.openxmlformats.org/officeDocument/2006/relationships/image" Target="../media/image4030.png"/><Relationship Id="rId868" Type="http://schemas.openxmlformats.org/officeDocument/2006/relationships/image" Target="../media/image4247.png"/><Relationship Id="rId1053" Type="http://schemas.openxmlformats.org/officeDocument/2006/relationships/image" Target="../media/image4337.png"/><Relationship Id="rId630" Type="http://schemas.openxmlformats.org/officeDocument/2006/relationships/customXml" Target="../ink/ink4312.xml"/><Relationship Id="rId728" Type="http://schemas.openxmlformats.org/officeDocument/2006/relationships/customXml" Target="../ink/ink4362.xml"/><Relationship Id="rId935" Type="http://schemas.openxmlformats.org/officeDocument/2006/relationships/image" Target="../media/image4279.png"/><Relationship Id="rId64" Type="http://schemas.openxmlformats.org/officeDocument/2006/relationships/customXml" Target="../ink/ink4025.xml"/><Relationship Id="rId367" Type="http://schemas.openxmlformats.org/officeDocument/2006/relationships/customXml" Target="../ink/ink4178.xml"/><Relationship Id="rId574" Type="http://schemas.openxmlformats.org/officeDocument/2006/relationships/customXml" Target="../ink/ink4284.xml"/><Relationship Id="rId227" Type="http://schemas.openxmlformats.org/officeDocument/2006/relationships/customXml" Target="../ink/ink4107.xml"/><Relationship Id="rId781" Type="http://schemas.openxmlformats.org/officeDocument/2006/relationships/customXml" Target="../ink/ink4389.xml"/><Relationship Id="rId879" Type="http://schemas.openxmlformats.org/officeDocument/2006/relationships/image" Target="../media/image4252.png"/><Relationship Id="rId434" Type="http://schemas.openxmlformats.org/officeDocument/2006/relationships/customXml" Target="../ink/ink4212.xml"/><Relationship Id="rId641" Type="http://schemas.openxmlformats.org/officeDocument/2006/relationships/image" Target="../media/image4136.png"/><Relationship Id="rId739" Type="http://schemas.openxmlformats.org/officeDocument/2006/relationships/image" Target="../media/image4185.png"/><Relationship Id="rId1064" Type="http://schemas.openxmlformats.org/officeDocument/2006/relationships/customXml" Target="../ink/ink4535.xml"/><Relationship Id="rId280" Type="http://schemas.openxmlformats.org/officeDocument/2006/relationships/customXml" Target="../ink/ink4134.xml"/><Relationship Id="rId501" Type="http://schemas.openxmlformats.org/officeDocument/2006/relationships/image" Target="../media/image4069.png"/><Relationship Id="rId946" Type="http://schemas.openxmlformats.org/officeDocument/2006/relationships/customXml" Target="../ink/ink4475.xml"/><Relationship Id="rId75" Type="http://schemas.openxmlformats.org/officeDocument/2006/relationships/image" Target="../media/image3858.png"/><Relationship Id="rId140" Type="http://schemas.openxmlformats.org/officeDocument/2006/relationships/customXml" Target="../ink/ink4063.xml"/><Relationship Id="rId378" Type="http://schemas.openxmlformats.org/officeDocument/2006/relationships/image" Target="../media/image4008.png"/><Relationship Id="rId585" Type="http://schemas.openxmlformats.org/officeDocument/2006/relationships/image" Target="../media/image4109.png"/><Relationship Id="rId792" Type="http://schemas.openxmlformats.org/officeDocument/2006/relationships/image" Target="../media/image4210.png"/><Relationship Id="rId806" Type="http://schemas.openxmlformats.org/officeDocument/2006/relationships/image" Target="../media/image4217.png"/><Relationship Id="rId6" Type="http://schemas.openxmlformats.org/officeDocument/2006/relationships/customXml" Target="../ink/ink3996.xml"/><Relationship Id="rId238" Type="http://schemas.openxmlformats.org/officeDocument/2006/relationships/customXml" Target="../ink/ink4113.xml"/><Relationship Id="rId445" Type="http://schemas.openxmlformats.org/officeDocument/2006/relationships/image" Target="../media/image4041.png"/><Relationship Id="rId652" Type="http://schemas.openxmlformats.org/officeDocument/2006/relationships/customXml" Target="../ink/ink4324.xml"/><Relationship Id="rId1075" Type="http://schemas.openxmlformats.org/officeDocument/2006/relationships/image" Target="../media/image4348.png"/><Relationship Id="rId291" Type="http://schemas.openxmlformats.org/officeDocument/2006/relationships/image" Target="../media/image3965.png"/><Relationship Id="rId305" Type="http://schemas.openxmlformats.org/officeDocument/2006/relationships/image" Target="../media/image3972.png"/><Relationship Id="rId512" Type="http://schemas.openxmlformats.org/officeDocument/2006/relationships/image" Target="../media/image4074.png"/><Relationship Id="rId957" Type="http://schemas.openxmlformats.org/officeDocument/2006/relationships/image" Target="../media/image4290.png"/><Relationship Id="rId86" Type="http://schemas.openxmlformats.org/officeDocument/2006/relationships/customXml" Target="../ink/ink4036.xml"/><Relationship Id="rId151" Type="http://schemas.openxmlformats.org/officeDocument/2006/relationships/image" Target="../media/image3896.png"/><Relationship Id="rId389" Type="http://schemas.openxmlformats.org/officeDocument/2006/relationships/image" Target="../media/image4013.png"/><Relationship Id="rId596" Type="http://schemas.openxmlformats.org/officeDocument/2006/relationships/customXml" Target="../ink/ink4295.xml"/><Relationship Id="rId817" Type="http://schemas.openxmlformats.org/officeDocument/2006/relationships/customXml" Target="../ink/ink4408.xml"/><Relationship Id="rId1002" Type="http://schemas.openxmlformats.org/officeDocument/2006/relationships/customXml" Target="../ink/ink4503.xml"/><Relationship Id="rId249" Type="http://schemas.openxmlformats.org/officeDocument/2006/relationships/image" Target="../media/image3944.png"/><Relationship Id="rId456" Type="http://schemas.openxmlformats.org/officeDocument/2006/relationships/customXml" Target="../ink/ink4223.xml"/><Relationship Id="rId663" Type="http://schemas.openxmlformats.org/officeDocument/2006/relationships/image" Target="../media/image4147.png"/><Relationship Id="rId870" Type="http://schemas.openxmlformats.org/officeDocument/2006/relationships/image" Target="../media/image4248.png"/><Relationship Id="rId1086" Type="http://schemas.openxmlformats.org/officeDocument/2006/relationships/customXml" Target="../ink/ink4546.xml"/><Relationship Id="rId13" Type="http://schemas.openxmlformats.org/officeDocument/2006/relationships/image" Target="../media/image3829.png"/><Relationship Id="rId109" Type="http://schemas.openxmlformats.org/officeDocument/2006/relationships/image" Target="../media/image3875.png"/><Relationship Id="rId316" Type="http://schemas.openxmlformats.org/officeDocument/2006/relationships/customXml" Target="../ink/ink4152.xml"/><Relationship Id="rId523" Type="http://schemas.openxmlformats.org/officeDocument/2006/relationships/image" Target="../media/image4079.png"/><Relationship Id="rId968" Type="http://schemas.openxmlformats.org/officeDocument/2006/relationships/customXml" Target="../ink/ink4486.xml"/><Relationship Id="rId97" Type="http://schemas.openxmlformats.org/officeDocument/2006/relationships/image" Target="../media/image3869.png"/><Relationship Id="rId730" Type="http://schemas.openxmlformats.org/officeDocument/2006/relationships/customXml" Target="../ink/ink4363.xml"/><Relationship Id="rId828" Type="http://schemas.openxmlformats.org/officeDocument/2006/relationships/image" Target="../media/image4228.png"/><Relationship Id="rId1013" Type="http://schemas.openxmlformats.org/officeDocument/2006/relationships/image" Target="../media/image4318.png"/><Relationship Id="rId162" Type="http://schemas.openxmlformats.org/officeDocument/2006/relationships/customXml" Target="../ink/ink4074.xml"/><Relationship Id="rId467" Type="http://schemas.openxmlformats.org/officeDocument/2006/relationships/image" Target="../media/image4052.png"/><Relationship Id="rId1097" Type="http://schemas.openxmlformats.org/officeDocument/2006/relationships/image" Target="../media/image4359.png"/><Relationship Id="rId674" Type="http://schemas.openxmlformats.org/officeDocument/2006/relationships/customXml" Target="../ink/ink4335.xml"/><Relationship Id="rId881" Type="http://schemas.openxmlformats.org/officeDocument/2006/relationships/image" Target="../media/image4253.png"/><Relationship Id="rId979" Type="http://schemas.openxmlformats.org/officeDocument/2006/relationships/image" Target="../media/image4301.png"/><Relationship Id="rId24" Type="http://schemas.openxmlformats.org/officeDocument/2006/relationships/customXml" Target="../ink/ink4005.xml"/><Relationship Id="rId327" Type="http://schemas.openxmlformats.org/officeDocument/2006/relationships/customXml" Target="../ink/ink4158.xml"/><Relationship Id="rId534" Type="http://schemas.openxmlformats.org/officeDocument/2006/relationships/customXml" Target="../ink/ink4264.xml"/><Relationship Id="rId741" Type="http://schemas.openxmlformats.org/officeDocument/2006/relationships/image" Target="../media/image4186.png"/><Relationship Id="rId839" Type="http://schemas.openxmlformats.org/officeDocument/2006/relationships/customXml" Target="../ink/ink4419.xml"/><Relationship Id="rId173" Type="http://schemas.openxmlformats.org/officeDocument/2006/relationships/customXml" Target="../ink/ink4080.xml"/><Relationship Id="rId380" Type="http://schemas.openxmlformats.org/officeDocument/2006/relationships/image" Target="../media/image4009.png"/><Relationship Id="rId601" Type="http://schemas.openxmlformats.org/officeDocument/2006/relationships/image" Target="../media/image4117.png"/><Relationship Id="rId1024" Type="http://schemas.openxmlformats.org/officeDocument/2006/relationships/image" Target="../media/image4323.png"/><Relationship Id="rId240" Type="http://schemas.openxmlformats.org/officeDocument/2006/relationships/customXml" Target="../ink/ink4114.xml"/><Relationship Id="rId478" Type="http://schemas.openxmlformats.org/officeDocument/2006/relationships/customXml" Target="../ink/ink4234.xml"/><Relationship Id="rId685" Type="http://schemas.openxmlformats.org/officeDocument/2006/relationships/image" Target="../media/image4158.png"/><Relationship Id="rId892" Type="http://schemas.openxmlformats.org/officeDocument/2006/relationships/customXml" Target="../ink/ink4447.xml"/><Relationship Id="rId906" Type="http://schemas.openxmlformats.org/officeDocument/2006/relationships/customXml" Target="../ink/ink4454.xml"/><Relationship Id="rId35" Type="http://schemas.openxmlformats.org/officeDocument/2006/relationships/image" Target="../media/image3838.png"/><Relationship Id="rId100" Type="http://schemas.openxmlformats.org/officeDocument/2006/relationships/customXml" Target="../ink/ink4043.xml"/><Relationship Id="rId338" Type="http://schemas.openxmlformats.org/officeDocument/2006/relationships/image" Target="../media/image3988.png"/><Relationship Id="rId545" Type="http://schemas.openxmlformats.org/officeDocument/2006/relationships/image" Target="../media/image4089.png"/><Relationship Id="rId752" Type="http://schemas.openxmlformats.org/officeDocument/2006/relationships/image" Target="../media/image4191.png"/><Relationship Id="rId184" Type="http://schemas.openxmlformats.org/officeDocument/2006/relationships/image" Target="../media/image3912.png"/><Relationship Id="rId391" Type="http://schemas.openxmlformats.org/officeDocument/2006/relationships/image" Target="../media/image4014.png"/><Relationship Id="rId405" Type="http://schemas.openxmlformats.org/officeDocument/2006/relationships/image" Target="../media/image4021.png"/><Relationship Id="rId612" Type="http://schemas.openxmlformats.org/officeDocument/2006/relationships/customXml" Target="../ink/ink4303.xml"/><Relationship Id="rId1035" Type="http://schemas.openxmlformats.org/officeDocument/2006/relationships/image" Target="../media/image4328.png"/><Relationship Id="rId251" Type="http://schemas.openxmlformats.org/officeDocument/2006/relationships/image" Target="../media/image3945.png"/><Relationship Id="rId489" Type="http://schemas.openxmlformats.org/officeDocument/2006/relationships/image" Target="../media/image4063.png"/><Relationship Id="rId696" Type="http://schemas.openxmlformats.org/officeDocument/2006/relationships/customXml" Target="../ink/ink4346.xml"/><Relationship Id="rId917" Type="http://schemas.openxmlformats.org/officeDocument/2006/relationships/image" Target="../media/image4271.png"/><Relationship Id="rId1102" Type="http://schemas.openxmlformats.org/officeDocument/2006/relationships/customXml" Target="../ink/ink4554.xml"/><Relationship Id="rId46" Type="http://schemas.openxmlformats.org/officeDocument/2006/relationships/customXml" Target="../ink/ink4016.xml"/><Relationship Id="rId349" Type="http://schemas.openxmlformats.org/officeDocument/2006/relationships/customXml" Target="../ink/ink4169.xml"/><Relationship Id="rId556" Type="http://schemas.openxmlformats.org/officeDocument/2006/relationships/customXml" Target="../ink/ink4275.xml"/><Relationship Id="rId763" Type="http://schemas.openxmlformats.org/officeDocument/2006/relationships/customXml" Target="../ink/ink4380.xml"/><Relationship Id="rId111" Type="http://schemas.openxmlformats.org/officeDocument/2006/relationships/image" Target="../media/image3876.png"/><Relationship Id="rId195" Type="http://schemas.openxmlformats.org/officeDocument/2006/relationships/customXml" Target="../ink/ink4091.xml"/><Relationship Id="rId209" Type="http://schemas.openxmlformats.org/officeDocument/2006/relationships/customXml" Target="../ink/ink4098.xml"/><Relationship Id="rId416" Type="http://schemas.openxmlformats.org/officeDocument/2006/relationships/customXml" Target="../ink/ink4203.xml"/><Relationship Id="rId970" Type="http://schemas.openxmlformats.org/officeDocument/2006/relationships/customXml" Target="../ink/ink4487.xml"/><Relationship Id="rId1046" Type="http://schemas.openxmlformats.org/officeDocument/2006/relationships/customXml" Target="../ink/ink4526.xml"/><Relationship Id="rId623" Type="http://schemas.openxmlformats.org/officeDocument/2006/relationships/image" Target="../media/image4128.png"/><Relationship Id="rId830" Type="http://schemas.openxmlformats.org/officeDocument/2006/relationships/image" Target="../media/image4229.png"/><Relationship Id="rId928" Type="http://schemas.openxmlformats.org/officeDocument/2006/relationships/customXml" Target="../ink/ink4465.xml"/><Relationship Id="rId57" Type="http://schemas.openxmlformats.org/officeDocument/2006/relationships/image" Target="../media/image3849.png"/><Relationship Id="rId262" Type="http://schemas.openxmlformats.org/officeDocument/2006/relationships/customXml" Target="../ink/ink4125.xml"/><Relationship Id="rId567" Type="http://schemas.openxmlformats.org/officeDocument/2006/relationships/image" Target="../media/image4100.png"/><Relationship Id="rId122" Type="http://schemas.openxmlformats.org/officeDocument/2006/relationships/customXml" Target="../ink/ink4054.xml"/><Relationship Id="rId774" Type="http://schemas.openxmlformats.org/officeDocument/2006/relationships/image" Target="../media/image4202.png"/><Relationship Id="rId981" Type="http://schemas.openxmlformats.org/officeDocument/2006/relationships/image" Target="../media/image4302.png"/><Relationship Id="rId1057" Type="http://schemas.openxmlformats.org/officeDocument/2006/relationships/image" Target="../media/image4339.png"/><Relationship Id="rId427" Type="http://schemas.openxmlformats.org/officeDocument/2006/relationships/image" Target="../media/image4032.png"/><Relationship Id="rId634" Type="http://schemas.openxmlformats.org/officeDocument/2006/relationships/image" Target="../media/image4133.png"/><Relationship Id="rId841" Type="http://schemas.openxmlformats.org/officeDocument/2006/relationships/customXml" Target="../ink/ink4420.xml"/><Relationship Id="rId273" Type="http://schemas.openxmlformats.org/officeDocument/2006/relationships/image" Target="../media/image3956.png"/><Relationship Id="rId480" Type="http://schemas.openxmlformats.org/officeDocument/2006/relationships/customXml" Target="../ink/ink4235.xml"/><Relationship Id="rId701" Type="http://schemas.openxmlformats.org/officeDocument/2006/relationships/image" Target="../media/image4166.png"/><Relationship Id="rId939" Type="http://schemas.openxmlformats.org/officeDocument/2006/relationships/image" Target="../media/image4281.png"/><Relationship Id="rId68" Type="http://schemas.openxmlformats.org/officeDocument/2006/relationships/customXml" Target="../ink/ink4027.xml"/><Relationship Id="rId133" Type="http://schemas.openxmlformats.org/officeDocument/2006/relationships/image" Target="../media/image3887.png"/><Relationship Id="rId340" Type="http://schemas.openxmlformats.org/officeDocument/2006/relationships/image" Target="../media/image3989.png"/><Relationship Id="rId578" Type="http://schemas.openxmlformats.org/officeDocument/2006/relationships/customXml" Target="../ink/ink4286.xml"/><Relationship Id="rId785" Type="http://schemas.openxmlformats.org/officeDocument/2006/relationships/customXml" Target="../ink/ink4391.xml"/><Relationship Id="rId992" Type="http://schemas.openxmlformats.org/officeDocument/2006/relationships/customXml" Target="../ink/ink4498.xml"/><Relationship Id="rId200" Type="http://schemas.openxmlformats.org/officeDocument/2006/relationships/image" Target="../media/image3920.png"/><Relationship Id="rId438" Type="http://schemas.openxmlformats.org/officeDocument/2006/relationships/customXml" Target="../ink/ink4214.xml"/><Relationship Id="rId645" Type="http://schemas.openxmlformats.org/officeDocument/2006/relationships/image" Target="../media/image4138.png"/><Relationship Id="rId852" Type="http://schemas.openxmlformats.org/officeDocument/2006/relationships/image" Target="../media/image4239.png"/><Relationship Id="rId1068" Type="http://schemas.openxmlformats.org/officeDocument/2006/relationships/customXml" Target="../ink/ink4537.xml"/><Relationship Id="rId284" Type="http://schemas.openxmlformats.org/officeDocument/2006/relationships/customXml" Target="../ink/ink4136.xml"/><Relationship Id="rId491" Type="http://schemas.openxmlformats.org/officeDocument/2006/relationships/image" Target="../media/image4064.png"/><Relationship Id="rId505" Type="http://schemas.openxmlformats.org/officeDocument/2006/relationships/image" Target="../media/image4071.png"/><Relationship Id="rId712" Type="http://schemas.openxmlformats.org/officeDocument/2006/relationships/customXml" Target="../ink/ink4354.xml"/><Relationship Id="rId79" Type="http://schemas.openxmlformats.org/officeDocument/2006/relationships/image" Target="../media/image3860.png"/><Relationship Id="rId144" Type="http://schemas.openxmlformats.org/officeDocument/2006/relationships/customXml" Target="../ink/ink4065.xml"/><Relationship Id="rId589" Type="http://schemas.openxmlformats.org/officeDocument/2006/relationships/image" Target="../media/image4111.png"/><Relationship Id="rId796" Type="http://schemas.openxmlformats.org/officeDocument/2006/relationships/image" Target="../media/image4212.png"/><Relationship Id="rId351" Type="http://schemas.openxmlformats.org/officeDocument/2006/relationships/customXml" Target="../ink/ink4170.xml"/><Relationship Id="rId449" Type="http://schemas.openxmlformats.org/officeDocument/2006/relationships/image" Target="../media/image4043.png"/><Relationship Id="rId656" Type="http://schemas.openxmlformats.org/officeDocument/2006/relationships/customXml" Target="../ink/ink4326.xml"/><Relationship Id="rId863" Type="http://schemas.openxmlformats.org/officeDocument/2006/relationships/customXml" Target="../ink/ink4432.xml"/><Relationship Id="rId1079" Type="http://schemas.openxmlformats.org/officeDocument/2006/relationships/image" Target="../media/image4350.png"/><Relationship Id="rId211" Type="http://schemas.openxmlformats.org/officeDocument/2006/relationships/customXml" Target="../ink/ink4099.xml"/><Relationship Id="rId295" Type="http://schemas.openxmlformats.org/officeDocument/2006/relationships/image" Target="../media/image3967.png"/><Relationship Id="rId309" Type="http://schemas.openxmlformats.org/officeDocument/2006/relationships/image" Target="../media/image3974.png"/><Relationship Id="rId516" Type="http://schemas.openxmlformats.org/officeDocument/2006/relationships/image" Target="../media/image4076.png"/><Relationship Id="rId723" Type="http://schemas.openxmlformats.org/officeDocument/2006/relationships/image" Target="../media/image4177.png"/><Relationship Id="rId930" Type="http://schemas.openxmlformats.org/officeDocument/2006/relationships/customXml" Target="../ink/ink4467.xml"/><Relationship Id="rId1006" Type="http://schemas.openxmlformats.org/officeDocument/2006/relationships/customXml" Target="../ink/ink4505.xml"/><Relationship Id="rId155" Type="http://schemas.openxmlformats.org/officeDocument/2006/relationships/image" Target="../media/image3898.png"/><Relationship Id="rId362" Type="http://schemas.openxmlformats.org/officeDocument/2006/relationships/image" Target="../media/image4000.png"/><Relationship Id="rId222" Type="http://schemas.openxmlformats.org/officeDocument/2006/relationships/image" Target="../media/image3931.png"/><Relationship Id="rId667" Type="http://schemas.openxmlformats.org/officeDocument/2006/relationships/image" Target="../media/image4149.png"/><Relationship Id="rId874" Type="http://schemas.openxmlformats.org/officeDocument/2006/relationships/customXml" Target="../ink/ink4438.xml"/><Relationship Id="rId17" Type="http://schemas.openxmlformats.org/officeDocument/2006/relationships/image" Target="../media/image368.png"/><Relationship Id="rId527" Type="http://schemas.openxmlformats.org/officeDocument/2006/relationships/image" Target="../media/image4081.png"/><Relationship Id="rId734" Type="http://schemas.openxmlformats.org/officeDocument/2006/relationships/customXml" Target="../ink/ink4365.xml"/><Relationship Id="rId941" Type="http://schemas.openxmlformats.org/officeDocument/2006/relationships/image" Target="../media/image4282.png"/><Relationship Id="rId70" Type="http://schemas.openxmlformats.org/officeDocument/2006/relationships/customXml" Target="../ink/ink4028.xml"/><Relationship Id="rId166" Type="http://schemas.openxmlformats.org/officeDocument/2006/relationships/customXml" Target="../ink/ink4076.xml"/><Relationship Id="rId373" Type="http://schemas.openxmlformats.org/officeDocument/2006/relationships/customXml" Target="../ink/ink4181.xml"/><Relationship Id="rId580" Type="http://schemas.openxmlformats.org/officeDocument/2006/relationships/customXml" Target="../ink/ink4287.xml"/><Relationship Id="rId801" Type="http://schemas.openxmlformats.org/officeDocument/2006/relationships/customXml" Target="../ink/ink4400.xml"/><Relationship Id="rId1017" Type="http://schemas.openxmlformats.org/officeDocument/2006/relationships/image" Target="../media/image432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36.png"/><Relationship Id="rId440" Type="http://schemas.openxmlformats.org/officeDocument/2006/relationships/customXml" Target="../ink/ink4215.xml"/><Relationship Id="rId678" Type="http://schemas.openxmlformats.org/officeDocument/2006/relationships/customXml" Target="../ink/ink4337.xml"/><Relationship Id="rId885" Type="http://schemas.openxmlformats.org/officeDocument/2006/relationships/image" Target="../media/image4255.png"/><Relationship Id="rId1070" Type="http://schemas.openxmlformats.org/officeDocument/2006/relationships/customXml" Target="../ink/ink4538.xml"/><Relationship Id="rId28" Type="http://schemas.openxmlformats.org/officeDocument/2006/relationships/customXml" Target="../ink/ink4007.xml"/><Relationship Id="rId300" Type="http://schemas.openxmlformats.org/officeDocument/2006/relationships/customXml" Target="../ink/ink4144.xml"/><Relationship Id="rId538" Type="http://schemas.openxmlformats.org/officeDocument/2006/relationships/customXml" Target="../ink/ink4266.xml"/><Relationship Id="rId745" Type="http://schemas.openxmlformats.org/officeDocument/2006/relationships/image" Target="../media/image4188.png"/><Relationship Id="rId952" Type="http://schemas.openxmlformats.org/officeDocument/2006/relationships/customXml" Target="../ink/ink4478.xml"/><Relationship Id="rId81" Type="http://schemas.openxmlformats.org/officeDocument/2006/relationships/image" Target="../media/image3861.png"/><Relationship Id="rId177" Type="http://schemas.openxmlformats.org/officeDocument/2006/relationships/customXml" Target="../ink/ink4082.xml"/><Relationship Id="rId384" Type="http://schemas.openxmlformats.org/officeDocument/2006/relationships/customXml" Target="../ink/ink4187.xml"/><Relationship Id="rId591" Type="http://schemas.openxmlformats.org/officeDocument/2006/relationships/image" Target="../media/image4112.png"/><Relationship Id="rId605" Type="http://schemas.openxmlformats.org/officeDocument/2006/relationships/image" Target="../media/image4119.png"/><Relationship Id="rId812" Type="http://schemas.openxmlformats.org/officeDocument/2006/relationships/image" Target="../media/image4220.png"/><Relationship Id="rId1028" Type="http://schemas.openxmlformats.org/officeDocument/2006/relationships/image" Target="../media/image4325.png"/><Relationship Id="rId244" Type="http://schemas.openxmlformats.org/officeDocument/2006/relationships/customXml" Target="../ink/ink4116.xml"/><Relationship Id="rId689" Type="http://schemas.openxmlformats.org/officeDocument/2006/relationships/image" Target="../media/image4160.png"/><Relationship Id="rId896" Type="http://schemas.openxmlformats.org/officeDocument/2006/relationships/customXml" Target="../ink/ink4449.xml"/><Relationship Id="rId1081" Type="http://schemas.openxmlformats.org/officeDocument/2006/relationships/image" Target="../media/image4351.png"/><Relationship Id="rId39" Type="http://schemas.openxmlformats.org/officeDocument/2006/relationships/image" Target="../media/image3840.png"/><Relationship Id="rId451" Type="http://schemas.openxmlformats.org/officeDocument/2006/relationships/image" Target="../media/image4044.png"/><Relationship Id="rId549" Type="http://schemas.openxmlformats.org/officeDocument/2006/relationships/image" Target="../media/image4091.png"/><Relationship Id="rId756" Type="http://schemas.openxmlformats.org/officeDocument/2006/relationships/image" Target="../media/image4193.png"/><Relationship Id="rId104" Type="http://schemas.openxmlformats.org/officeDocument/2006/relationships/customXml" Target="../ink/ink4045.xml"/><Relationship Id="rId188" Type="http://schemas.openxmlformats.org/officeDocument/2006/relationships/image" Target="../media/image3914.png"/><Relationship Id="rId311" Type="http://schemas.openxmlformats.org/officeDocument/2006/relationships/image" Target="../media/image3975.png"/><Relationship Id="rId395" Type="http://schemas.openxmlformats.org/officeDocument/2006/relationships/image" Target="../media/image4016.png"/><Relationship Id="rId409" Type="http://schemas.openxmlformats.org/officeDocument/2006/relationships/image" Target="../media/image4023.png"/><Relationship Id="rId963" Type="http://schemas.openxmlformats.org/officeDocument/2006/relationships/image" Target="../media/image4293.png"/><Relationship Id="rId1039" Type="http://schemas.openxmlformats.org/officeDocument/2006/relationships/image" Target="../media/image4330.png"/><Relationship Id="rId92" Type="http://schemas.openxmlformats.org/officeDocument/2006/relationships/customXml" Target="../ink/ink4039.xml"/><Relationship Id="rId616" Type="http://schemas.openxmlformats.org/officeDocument/2006/relationships/customXml" Target="../ink/ink4305.xml"/><Relationship Id="rId823" Type="http://schemas.openxmlformats.org/officeDocument/2006/relationships/customXml" Target="../ink/ink4411.xml"/><Relationship Id="rId255" Type="http://schemas.openxmlformats.org/officeDocument/2006/relationships/image" Target="../media/image3947.png"/><Relationship Id="rId462" Type="http://schemas.openxmlformats.org/officeDocument/2006/relationships/customXml" Target="../ink/ink4226.xml"/><Relationship Id="rId1092" Type="http://schemas.openxmlformats.org/officeDocument/2006/relationships/customXml" Target="../ink/ink4549.xml"/><Relationship Id="rId115" Type="http://schemas.openxmlformats.org/officeDocument/2006/relationships/image" Target="../media/image3878.png"/><Relationship Id="rId322" Type="http://schemas.openxmlformats.org/officeDocument/2006/relationships/image" Target="../media/image3980.png"/><Relationship Id="rId767" Type="http://schemas.openxmlformats.org/officeDocument/2006/relationships/customXml" Target="../ink/ink4382.xml"/><Relationship Id="rId974" Type="http://schemas.openxmlformats.org/officeDocument/2006/relationships/customXml" Target="../ink/ink4489.xml"/><Relationship Id="rId199" Type="http://schemas.openxmlformats.org/officeDocument/2006/relationships/customXml" Target="../ink/ink4093.xml"/><Relationship Id="rId627" Type="http://schemas.openxmlformats.org/officeDocument/2006/relationships/image" Target="../media/image4130.png"/><Relationship Id="rId834" Type="http://schemas.openxmlformats.org/officeDocument/2006/relationships/image" Target="../media/image4231.png"/><Relationship Id="rId266" Type="http://schemas.openxmlformats.org/officeDocument/2006/relationships/customXml" Target="../ink/ink4127.xml"/><Relationship Id="rId473" Type="http://schemas.openxmlformats.org/officeDocument/2006/relationships/image" Target="../media/image4055.png"/><Relationship Id="rId680" Type="http://schemas.openxmlformats.org/officeDocument/2006/relationships/customXml" Target="../ink/ink4338.xml"/><Relationship Id="rId901" Type="http://schemas.openxmlformats.org/officeDocument/2006/relationships/image" Target="../media/image4263.png"/><Relationship Id="rId30" Type="http://schemas.openxmlformats.org/officeDocument/2006/relationships/customXml" Target="../ink/ink4008.xml"/><Relationship Id="rId126" Type="http://schemas.openxmlformats.org/officeDocument/2006/relationships/customXml" Target="../ink/ink4056.xml"/><Relationship Id="rId333" Type="http://schemas.openxmlformats.org/officeDocument/2006/relationships/customXml" Target="../ink/ink4161.xml"/><Relationship Id="rId540" Type="http://schemas.openxmlformats.org/officeDocument/2006/relationships/customXml" Target="../ink/ink4267.xml"/><Relationship Id="rId778" Type="http://schemas.openxmlformats.org/officeDocument/2006/relationships/image" Target="../media/image4204.png"/><Relationship Id="rId985" Type="http://schemas.openxmlformats.org/officeDocument/2006/relationships/image" Target="../media/image4304.png"/><Relationship Id="rId638" Type="http://schemas.openxmlformats.org/officeDocument/2006/relationships/customXml" Target="../ink/ink4317.xml"/><Relationship Id="rId845" Type="http://schemas.openxmlformats.org/officeDocument/2006/relationships/customXml" Target="../ink/ink4422.xml"/><Relationship Id="rId1030" Type="http://schemas.openxmlformats.org/officeDocument/2006/relationships/image" Target="../media/image4326.png"/><Relationship Id="rId277" Type="http://schemas.openxmlformats.org/officeDocument/2006/relationships/image" Target="../media/image3958.png"/><Relationship Id="rId400" Type="http://schemas.openxmlformats.org/officeDocument/2006/relationships/customXml" Target="../ink/ink4195.xml"/><Relationship Id="rId484" Type="http://schemas.openxmlformats.org/officeDocument/2006/relationships/customXml" Target="../ink/ink4237.xml"/><Relationship Id="rId705" Type="http://schemas.openxmlformats.org/officeDocument/2006/relationships/image" Target="../media/image4168.png"/><Relationship Id="rId137" Type="http://schemas.openxmlformats.org/officeDocument/2006/relationships/image" Target="../media/image3889.png"/><Relationship Id="rId344" Type="http://schemas.openxmlformats.org/officeDocument/2006/relationships/image" Target="../media/image3991.png"/><Relationship Id="rId691" Type="http://schemas.openxmlformats.org/officeDocument/2006/relationships/image" Target="../media/image4161.png"/><Relationship Id="rId789" Type="http://schemas.openxmlformats.org/officeDocument/2006/relationships/customXml" Target="../ink/ink4394.xml"/><Relationship Id="rId912" Type="http://schemas.openxmlformats.org/officeDocument/2006/relationships/customXml" Target="../ink/ink4457.xml"/><Relationship Id="rId996" Type="http://schemas.openxmlformats.org/officeDocument/2006/relationships/customXml" Target="../ink/ink4500.xml"/><Relationship Id="rId41" Type="http://schemas.openxmlformats.org/officeDocument/2006/relationships/image" Target="../media/image3841.png"/><Relationship Id="rId551" Type="http://schemas.openxmlformats.org/officeDocument/2006/relationships/image" Target="../media/image4092.png"/><Relationship Id="rId649" Type="http://schemas.openxmlformats.org/officeDocument/2006/relationships/image" Target="../media/image4140.png"/><Relationship Id="rId856" Type="http://schemas.openxmlformats.org/officeDocument/2006/relationships/image" Target="../media/image4241.png"/><Relationship Id="rId190" Type="http://schemas.openxmlformats.org/officeDocument/2006/relationships/image" Target="../media/image3915.png"/><Relationship Id="rId204" Type="http://schemas.openxmlformats.org/officeDocument/2006/relationships/image" Target="../media/image3922.png"/><Relationship Id="rId288" Type="http://schemas.openxmlformats.org/officeDocument/2006/relationships/customXml" Target="../ink/ink4138.xml"/><Relationship Id="rId411" Type="http://schemas.openxmlformats.org/officeDocument/2006/relationships/image" Target="../media/image4024.png"/><Relationship Id="rId509" Type="http://schemas.openxmlformats.org/officeDocument/2006/relationships/customXml" Target="../ink/ink4250.xml"/><Relationship Id="rId1041" Type="http://schemas.openxmlformats.org/officeDocument/2006/relationships/image" Target="../media/image4331.png"/><Relationship Id="rId495" Type="http://schemas.openxmlformats.org/officeDocument/2006/relationships/image" Target="../media/image4066.png"/><Relationship Id="rId716" Type="http://schemas.openxmlformats.org/officeDocument/2006/relationships/customXml" Target="../ink/ink4356.xml"/><Relationship Id="rId923" Type="http://schemas.openxmlformats.org/officeDocument/2006/relationships/image" Target="../media/image4274.png"/><Relationship Id="rId52" Type="http://schemas.openxmlformats.org/officeDocument/2006/relationships/customXml" Target="../ink/ink4019.xml"/><Relationship Id="rId148" Type="http://schemas.openxmlformats.org/officeDocument/2006/relationships/customXml" Target="../ink/ink4067.xml"/><Relationship Id="rId355" Type="http://schemas.openxmlformats.org/officeDocument/2006/relationships/customXml" Target="../ink/ink4172.xml"/><Relationship Id="rId562" Type="http://schemas.openxmlformats.org/officeDocument/2006/relationships/customXml" Target="../ink/ink4278.xml"/><Relationship Id="rId215" Type="http://schemas.openxmlformats.org/officeDocument/2006/relationships/customXml" Target="../ink/ink4101.xml"/><Relationship Id="rId422" Type="http://schemas.openxmlformats.org/officeDocument/2006/relationships/customXml" Target="../ink/ink4206.xml"/><Relationship Id="rId867" Type="http://schemas.openxmlformats.org/officeDocument/2006/relationships/customXml" Target="../ink/ink4434.xml"/><Relationship Id="rId1052" Type="http://schemas.openxmlformats.org/officeDocument/2006/relationships/customXml" Target="../ink/ink4529.xml"/><Relationship Id="rId299" Type="http://schemas.openxmlformats.org/officeDocument/2006/relationships/image" Target="../media/image3969.png"/><Relationship Id="rId727" Type="http://schemas.openxmlformats.org/officeDocument/2006/relationships/image" Target="../media/image4179.png"/><Relationship Id="rId934" Type="http://schemas.openxmlformats.org/officeDocument/2006/relationships/customXml" Target="../ink/ink4469.xml"/><Relationship Id="rId63" Type="http://schemas.openxmlformats.org/officeDocument/2006/relationships/image" Target="../media/image3852.png"/><Relationship Id="rId159" Type="http://schemas.openxmlformats.org/officeDocument/2006/relationships/image" Target="../media/image3900.png"/><Relationship Id="rId366" Type="http://schemas.openxmlformats.org/officeDocument/2006/relationships/image" Target="../media/image4002.png"/><Relationship Id="rId573" Type="http://schemas.openxmlformats.org/officeDocument/2006/relationships/image" Target="../media/image4103.png"/><Relationship Id="rId780" Type="http://schemas.openxmlformats.org/officeDocument/2006/relationships/image" Target="../media/image4205.png"/><Relationship Id="rId226" Type="http://schemas.openxmlformats.org/officeDocument/2006/relationships/image" Target="../media/image3933.png"/><Relationship Id="rId433" Type="http://schemas.openxmlformats.org/officeDocument/2006/relationships/image" Target="../media/image4035.png"/><Relationship Id="rId878" Type="http://schemas.openxmlformats.org/officeDocument/2006/relationships/customXml" Target="../ink/ink4440.xml"/><Relationship Id="rId1063" Type="http://schemas.openxmlformats.org/officeDocument/2006/relationships/image" Target="../media/image4342.png"/><Relationship Id="rId640" Type="http://schemas.openxmlformats.org/officeDocument/2006/relationships/customXml" Target="../ink/ink4318.xml"/><Relationship Id="rId738" Type="http://schemas.openxmlformats.org/officeDocument/2006/relationships/customXml" Target="../ink/ink4367.xml"/><Relationship Id="rId945" Type="http://schemas.openxmlformats.org/officeDocument/2006/relationships/image" Target="../media/image4284.png"/><Relationship Id="rId74" Type="http://schemas.openxmlformats.org/officeDocument/2006/relationships/customXml" Target="../ink/ink4030.xml"/><Relationship Id="rId377" Type="http://schemas.openxmlformats.org/officeDocument/2006/relationships/customXml" Target="../ink/ink4183.xml"/><Relationship Id="rId500" Type="http://schemas.openxmlformats.org/officeDocument/2006/relationships/customXml" Target="../ink/ink4245.xml"/><Relationship Id="rId584" Type="http://schemas.openxmlformats.org/officeDocument/2006/relationships/customXml" Target="../ink/ink4289.xml"/><Relationship Id="rId805" Type="http://schemas.openxmlformats.org/officeDocument/2006/relationships/customXml" Target="../ink/ink4402.xml"/><Relationship Id="rId5" Type="http://schemas.openxmlformats.org/officeDocument/2006/relationships/image" Target="../media/image3825.png"/><Relationship Id="rId237" Type="http://schemas.openxmlformats.org/officeDocument/2006/relationships/image" Target="../media/image3938.png"/><Relationship Id="rId791" Type="http://schemas.openxmlformats.org/officeDocument/2006/relationships/customXml" Target="../ink/ink4395.xml"/><Relationship Id="rId889" Type="http://schemas.openxmlformats.org/officeDocument/2006/relationships/image" Target="../media/image4257.png"/><Relationship Id="rId1074" Type="http://schemas.openxmlformats.org/officeDocument/2006/relationships/customXml" Target="../ink/ink4540.xml"/><Relationship Id="rId444" Type="http://schemas.openxmlformats.org/officeDocument/2006/relationships/customXml" Target="../ink/ink4217.xml"/><Relationship Id="rId651" Type="http://schemas.openxmlformats.org/officeDocument/2006/relationships/image" Target="../media/image4141.png"/><Relationship Id="rId749" Type="http://schemas.openxmlformats.org/officeDocument/2006/relationships/customXml" Target="../ink/ink4373.xml"/><Relationship Id="rId290" Type="http://schemas.openxmlformats.org/officeDocument/2006/relationships/customXml" Target="../ink/ink4139.xml"/><Relationship Id="rId304" Type="http://schemas.openxmlformats.org/officeDocument/2006/relationships/customXml" Target="../ink/ink4146.xml"/><Relationship Id="rId388" Type="http://schemas.openxmlformats.org/officeDocument/2006/relationships/customXml" Target="../ink/ink4189.xml"/><Relationship Id="rId511" Type="http://schemas.openxmlformats.org/officeDocument/2006/relationships/customXml" Target="../ink/ink4251.xml"/><Relationship Id="rId609" Type="http://schemas.openxmlformats.org/officeDocument/2006/relationships/image" Target="../media/image4121.png"/><Relationship Id="rId956" Type="http://schemas.openxmlformats.org/officeDocument/2006/relationships/customXml" Target="../ink/ink4480.xml"/><Relationship Id="rId85" Type="http://schemas.openxmlformats.org/officeDocument/2006/relationships/image" Target="../media/image3863.png"/><Relationship Id="rId150" Type="http://schemas.openxmlformats.org/officeDocument/2006/relationships/customXml" Target="../ink/ink4068.xml"/><Relationship Id="rId595" Type="http://schemas.openxmlformats.org/officeDocument/2006/relationships/image" Target="../media/image4114.png"/><Relationship Id="rId816" Type="http://schemas.openxmlformats.org/officeDocument/2006/relationships/image" Target="../media/image4222.png"/><Relationship Id="rId1001" Type="http://schemas.openxmlformats.org/officeDocument/2006/relationships/image" Target="../media/image4312.png"/><Relationship Id="rId248" Type="http://schemas.openxmlformats.org/officeDocument/2006/relationships/customXml" Target="../ink/ink4118.xml"/><Relationship Id="rId455" Type="http://schemas.openxmlformats.org/officeDocument/2006/relationships/image" Target="../media/image4046.png"/><Relationship Id="rId662" Type="http://schemas.openxmlformats.org/officeDocument/2006/relationships/customXml" Target="../ink/ink4329.xml"/><Relationship Id="rId1085" Type="http://schemas.openxmlformats.org/officeDocument/2006/relationships/image" Target="../media/image4353.png"/><Relationship Id="rId12" Type="http://schemas.openxmlformats.org/officeDocument/2006/relationships/customXml" Target="../ink/ink3999.xml"/><Relationship Id="rId108" Type="http://schemas.openxmlformats.org/officeDocument/2006/relationships/customXml" Target="../ink/ink4047.xml"/><Relationship Id="rId315" Type="http://schemas.openxmlformats.org/officeDocument/2006/relationships/image" Target="../media/image3977.png"/><Relationship Id="rId522" Type="http://schemas.openxmlformats.org/officeDocument/2006/relationships/customXml" Target="../ink/ink4257.xml"/><Relationship Id="rId967" Type="http://schemas.openxmlformats.org/officeDocument/2006/relationships/image" Target="../media/image4295.png"/><Relationship Id="rId96" Type="http://schemas.openxmlformats.org/officeDocument/2006/relationships/customXml" Target="../ink/ink4041.xml"/><Relationship Id="rId161" Type="http://schemas.openxmlformats.org/officeDocument/2006/relationships/image" Target="../media/image3901.png"/><Relationship Id="rId399" Type="http://schemas.openxmlformats.org/officeDocument/2006/relationships/image" Target="../media/image4018.png"/><Relationship Id="rId827" Type="http://schemas.openxmlformats.org/officeDocument/2006/relationships/customXml" Target="../ink/ink4413.xml"/><Relationship Id="rId1012" Type="http://schemas.openxmlformats.org/officeDocument/2006/relationships/customXml" Target="../ink/ink4508.xml"/><Relationship Id="rId259" Type="http://schemas.openxmlformats.org/officeDocument/2006/relationships/image" Target="../media/image3949.png"/><Relationship Id="rId466" Type="http://schemas.openxmlformats.org/officeDocument/2006/relationships/customXml" Target="../ink/ink4228.xml"/><Relationship Id="rId673" Type="http://schemas.openxmlformats.org/officeDocument/2006/relationships/image" Target="../media/image4152.png"/><Relationship Id="rId880" Type="http://schemas.openxmlformats.org/officeDocument/2006/relationships/customXml" Target="../ink/ink4441.xml"/><Relationship Id="rId1096" Type="http://schemas.openxmlformats.org/officeDocument/2006/relationships/customXml" Target="../ink/ink4551.xml"/><Relationship Id="rId23" Type="http://schemas.openxmlformats.org/officeDocument/2006/relationships/image" Target="../media/image3833.png"/><Relationship Id="rId119" Type="http://schemas.openxmlformats.org/officeDocument/2006/relationships/image" Target="../media/image3880.png"/><Relationship Id="rId326" Type="http://schemas.openxmlformats.org/officeDocument/2006/relationships/image" Target="../media/image3982.png"/><Relationship Id="rId533" Type="http://schemas.openxmlformats.org/officeDocument/2006/relationships/customXml" Target="../ink/ink4263.xml"/><Relationship Id="rId978" Type="http://schemas.openxmlformats.org/officeDocument/2006/relationships/customXml" Target="../ink/ink4491.xml"/><Relationship Id="rId740" Type="http://schemas.openxmlformats.org/officeDocument/2006/relationships/customXml" Target="../ink/ink4368.xml"/><Relationship Id="rId838" Type="http://schemas.openxmlformats.org/officeDocument/2006/relationships/image" Target="../media/image4233.png"/><Relationship Id="rId1023" Type="http://schemas.openxmlformats.org/officeDocument/2006/relationships/customXml" Target="../ink/ink4514.xml"/><Relationship Id="rId172" Type="http://schemas.openxmlformats.org/officeDocument/2006/relationships/customXml" Target="../ink/ink4079.xml"/><Relationship Id="rId477" Type="http://schemas.openxmlformats.org/officeDocument/2006/relationships/image" Target="../media/image4057.png"/><Relationship Id="rId600" Type="http://schemas.openxmlformats.org/officeDocument/2006/relationships/customXml" Target="../ink/ink4297.xml"/><Relationship Id="rId684" Type="http://schemas.openxmlformats.org/officeDocument/2006/relationships/customXml" Target="../ink/ink4340.xml"/><Relationship Id="rId337" Type="http://schemas.openxmlformats.org/officeDocument/2006/relationships/customXml" Target="../ink/ink4163.xml"/><Relationship Id="rId891" Type="http://schemas.openxmlformats.org/officeDocument/2006/relationships/image" Target="../media/image4258.png"/><Relationship Id="rId905" Type="http://schemas.openxmlformats.org/officeDocument/2006/relationships/image" Target="../media/image4265.png"/><Relationship Id="rId989" Type="http://schemas.openxmlformats.org/officeDocument/2006/relationships/image" Target="../media/image4306.png"/><Relationship Id="rId34" Type="http://schemas.openxmlformats.org/officeDocument/2006/relationships/customXml" Target="../ink/ink4010.xml"/><Relationship Id="rId544" Type="http://schemas.openxmlformats.org/officeDocument/2006/relationships/customXml" Target="../ink/ink4269.xml"/><Relationship Id="rId751" Type="http://schemas.openxmlformats.org/officeDocument/2006/relationships/customXml" Target="../ink/ink4374.xml"/><Relationship Id="rId849" Type="http://schemas.openxmlformats.org/officeDocument/2006/relationships/image" Target="../media/image4238.png"/><Relationship Id="rId183" Type="http://schemas.openxmlformats.org/officeDocument/2006/relationships/customXml" Target="../ink/ink4085.xml"/><Relationship Id="rId390" Type="http://schemas.openxmlformats.org/officeDocument/2006/relationships/customXml" Target="../ink/ink4190.xml"/><Relationship Id="rId404" Type="http://schemas.openxmlformats.org/officeDocument/2006/relationships/customXml" Target="../ink/ink4197.xml"/><Relationship Id="rId611" Type="http://schemas.openxmlformats.org/officeDocument/2006/relationships/image" Target="../media/image4122.png"/><Relationship Id="rId1034" Type="http://schemas.openxmlformats.org/officeDocument/2006/relationships/customXml" Target="../ink/ink4520.xml"/><Relationship Id="rId250" Type="http://schemas.openxmlformats.org/officeDocument/2006/relationships/customXml" Target="../ink/ink4119.xml"/><Relationship Id="rId488" Type="http://schemas.openxmlformats.org/officeDocument/2006/relationships/customXml" Target="../ink/ink4239.xml"/><Relationship Id="rId695" Type="http://schemas.openxmlformats.org/officeDocument/2006/relationships/image" Target="../media/image4163.png"/><Relationship Id="rId709" Type="http://schemas.openxmlformats.org/officeDocument/2006/relationships/image" Target="../media/image4170.png"/><Relationship Id="rId916" Type="http://schemas.openxmlformats.org/officeDocument/2006/relationships/customXml" Target="../ink/ink4459.xml"/><Relationship Id="rId1101" Type="http://schemas.openxmlformats.org/officeDocument/2006/relationships/image" Target="../media/image4361.png"/><Relationship Id="rId45" Type="http://schemas.openxmlformats.org/officeDocument/2006/relationships/image" Target="../media/image3843.png"/><Relationship Id="rId110" Type="http://schemas.openxmlformats.org/officeDocument/2006/relationships/customXml" Target="../ink/ink4048.xml"/><Relationship Id="rId348" Type="http://schemas.openxmlformats.org/officeDocument/2006/relationships/image" Target="../media/image3993.png"/><Relationship Id="rId555" Type="http://schemas.openxmlformats.org/officeDocument/2006/relationships/image" Target="../media/image4094.png"/><Relationship Id="rId762" Type="http://schemas.openxmlformats.org/officeDocument/2006/relationships/image" Target="../media/image4196.png"/><Relationship Id="rId194" Type="http://schemas.openxmlformats.org/officeDocument/2006/relationships/image" Target="../media/image3917.png"/><Relationship Id="rId208" Type="http://schemas.openxmlformats.org/officeDocument/2006/relationships/image" Target="../media/image3924.png"/><Relationship Id="rId415" Type="http://schemas.openxmlformats.org/officeDocument/2006/relationships/image" Target="../media/image4026.png"/><Relationship Id="rId622" Type="http://schemas.openxmlformats.org/officeDocument/2006/relationships/customXml" Target="../ink/ink4308.xml"/><Relationship Id="rId1045" Type="http://schemas.openxmlformats.org/officeDocument/2006/relationships/image" Target="../media/image4333.png"/><Relationship Id="rId261" Type="http://schemas.openxmlformats.org/officeDocument/2006/relationships/image" Target="../media/image3950.png"/><Relationship Id="rId499" Type="http://schemas.openxmlformats.org/officeDocument/2006/relationships/image" Target="../media/image4068.png"/><Relationship Id="rId927" Type="http://schemas.openxmlformats.org/officeDocument/2006/relationships/image" Target="../media/image4276.png"/><Relationship Id="rId56" Type="http://schemas.openxmlformats.org/officeDocument/2006/relationships/customXml" Target="../ink/ink4021.xml"/><Relationship Id="rId359" Type="http://schemas.openxmlformats.org/officeDocument/2006/relationships/customXml" Target="../ink/ink4174.xml"/><Relationship Id="rId566" Type="http://schemas.openxmlformats.org/officeDocument/2006/relationships/customXml" Target="../ink/ink4280.xml"/><Relationship Id="rId773" Type="http://schemas.openxmlformats.org/officeDocument/2006/relationships/customXml" Target="../ink/ink4385.xml"/><Relationship Id="rId121" Type="http://schemas.openxmlformats.org/officeDocument/2006/relationships/image" Target="../media/image3881.png"/><Relationship Id="rId219" Type="http://schemas.openxmlformats.org/officeDocument/2006/relationships/customXml" Target="../ink/ink4103.xml"/><Relationship Id="rId426" Type="http://schemas.openxmlformats.org/officeDocument/2006/relationships/customXml" Target="../ink/ink4208.xml"/><Relationship Id="rId633" Type="http://schemas.openxmlformats.org/officeDocument/2006/relationships/customXml" Target="../ink/ink4314.xml"/><Relationship Id="rId980" Type="http://schemas.openxmlformats.org/officeDocument/2006/relationships/customXml" Target="../ink/ink4492.xml"/><Relationship Id="rId1056" Type="http://schemas.openxmlformats.org/officeDocument/2006/relationships/customXml" Target="../ink/ink4531.xml"/><Relationship Id="rId840" Type="http://schemas.openxmlformats.org/officeDocument/2006/relationships/image" Target="../media/image4234.png"/><Relationship Id="rId938" Type="http://schemas.openxmlformats.org/officeDocument/2006/relationships/customXml" Target="../ink/ink4471.xml"/><Relationship Id="rId67" Type="http://schemas.openxmlformats.org/officeDocument/2006/relationships/image" Target="../media/image3854.png"/><Relationship Id="rId272" Type="http://schemas.openxmlformats.org/officeDocument/2006/relationships/customXml" Target="../ink/ink4130.xml"/><Relationship Id="rId577" Type="http://schemas.openxmlformats.org/officeDocument/2006/relationships/image" Target="../media/image4105.png"/><Relationship Id="rId700" Type="http://schemas.openxmlformats.org/officeDocument/2006/relationships/customXml" Target="../ink/ink4348.xml"/><Relationship Id="rId132" Type="http://schemas.openxmlformats.org/officeDocument/2006/relationships/customXml" Target="../ink/ink4059.xml"/><Relationship Id="rId784" Type="http://schemas.openxmlformats.org/officeDocument/2006/relationships/image" Target="../media/image4207.png"/><Relationship Id="rId991" Type="http://schemas.openxmlformats.org/officeDocument/2006/relationships/image" Target="../media/image4307.png"/><Relationship Id="rId1067" Type="http://schemas.openxmlformats.org/officeDocument/2006/relationships/image" Target="../media/image4344.png"/><Relationship Id="rId437" Type="http://schemas.openxmlformats.org/officeDocument/2006/relationships/image" Target="../media/image4037.png"/><Relationship Id="rId644" Type="http://schemas.openxmlformats.org/officeDocument/2006/relationships/customXml" Target="../ink/ink4320.xml"/><Relationship Id="rId851" Type="http://schemas.openxmlformats.org/officeDocument/2006/relationships/customXml" Target="../ink/ink4426.xml"/><Relationship Id="rId283" Type="http://schemas.openxmlformats.org/officeDocument/2006/relationships/image" Target="../media/image3961.png"/><Relationship Id="rId490" Type="http://schemas.openxmlformats.org/officeDocument/2006/relationships/customXml" Target="../ink/ink4240.xml"/><Relationship Id="rId504" Type="http://schemas.openxmlformats.org/officeDocument/2006/relationships/customXml" Target="../ink/ink4247.xml"/><Relationship Id="rId711" Type="http://schemas.openxmlformats.org/officeDocument/2006/relationships/image" Target="../media/image4171.png"/><Relationship Id="rId949" Type="http://schemas.openxmlformats.org/officeDocument/2006/relationships/image" Target="../media/image4286.png"/><Relationship Id="rId78" Type="http://schemas.openxmlformats.org/officeDocument/2006/relationships/customXml" Target="../ink/ink4032.xml"/><Relationship Id="rId143" Type="http://schemas.openxmlformats.org/officeDocument/2006/relationships/image" Target="../media/image3892.png"/><Relationship Id="rId350" Type="http://schemas.openxmlformats.org/officeDocument/2006/relationships/image" Target="../media/image3994.png"/><Relationship Id="rId588" Type="http://schemas.openxmlformats.org/officeDocument/2006/relationships/customXml" Target="../ink/ink4291.xml"/><Relationship Id="rId795" Type="http://schemas.openxmlformats.org/officeDocument/2006/relationships/customXml" Target="../ink/ink4397.xml"/><Relationship Id="rId809" Type="http://schemas.openxmlformats.org/officeDocument/2006/relationships/customXml" Target="../ink/ink4404.xml"/><Relationship Id="rId9" Type="http://schemas.openxmlformats.org/officeDocument/2006/relationships/image" Target="../media/image3827.png"/><Relationship Id="rId210" Type="http://schemas.openxmlformats.org/officeDocument/2006/relationships/image" Target="../media/image3925.png"/><Relationship Id="rId448" Type="http://schemas.openxmlformats.org/officeDocument/2006/relationships/customXml" Target="../ink/ink4219.xml"/><Relationship Id="rId655" Type="http://schemas.openxmlformats.org/officeDocument/2006/relationships/image" Target="../media/image4143.png"/><Relationship Id="rId862" Type="http://schemas.openxmlformats.org/officeDocument/2006/relationships/image" Target="../media/image4244.png"/><Relationship Id="rId1078" Type="http://schemas.openxmlformats.org/officeDocument/2006/relationships/customXml" Target="../ink/ink4542.xml"/><Relationship Id="rId294" Type="http://schemas.openxmlformats.org/officeDocument/2006/relationships/customXml" Target="../ink/ink4141.xml"/><Relationship Id="rId308" Type="http://schemas.openxmlformats.org/officeDocument/2006/relationships/customXml" Target="../ink/ink4148.xml"/><Relationship Id="rId515" Type="http://schemas.openxmlformats.org/officeDocument/2006/relationships/customXml" Target="../ink/ink4253.xml"/><Relationship Id="rId722" Type="http://schemas.openxmlformats.org/officeDocument/2006/relationships/customXml" Target="../ink/ink4359.xml"/><Relationship Id="rId89" Type="http://schemas.openxmlformats.org/officeDocument/2006/relationships/image" Target="../media/image3865.png"/><Relationship Id="rId154" Type="http://schemas.openxmlformats.org/officeDocument/2006/relationships/customXml" Target="../ink/ink4070.xml"/><Relationship Id="rId361" Type="http://schemas.openxmlformats.org/officeDocument/2006/relationships/customXml" Target="../ink/ink4175.xml"/><Relationship Id="rId599" Type="http://schemas.openxmlformats.org/officeDocument/2006/relationships/image" Target="../media/image4116.png"/><Relationship Id="rId1005" Type="http://schemas.openxmlformats.org/officeDocument/2006/relationships/image" Target="../media/image4314.png"/><Relationship Id="rId459" Type="http://schemas.openxmlformats.org/officeDocument/2006/relationships/image" Target="../media/image4048.png"/><Relationship Id="rId666" Type="http://schemas.openxmlformats.org/officeDocument/2006/relationships/customXml" Target="../ink/ink4331.xml"/><Relationship Id="rId873" Type="http://schemas.openxmlformats.org/officeDocument/2006/relationships/customXml" Target="../ink/ink4437.xml"/><Relationship Id="rId1089" Type="http://schemas.openxmlformats.org/officeDocument/2006/relationships/image" Target="../media/image4355.png"/><Relationship Id="rId16" Type="http://schemas.openxmlformats.org/officeDocument/2006/relationships/customXml" Target="../ink/ink4001.xml"/><Relationship Id="rId221" Type="http://schemas.openxmlformats.org/officeDocument/2006/relationships/customXml" Target="../ink/ink4104.xml"/><Relationship Id="rId319" Type="http://schemas.openxmlformats.org/officeDocument/2006/relationships/customXml" Target="../ink/ink4154.xml"/><Relationship Id="rId526" Type="http://schemas.openxmlformats.org/officeDocument/2006/relationships/customXml" Target="../ink/ink4259.xml"/><Relationship Id="rId733" Type="http://schemas.openxmlformats.org/officeDocument/2006/relationships/image" Target="../media/image4182.png"/><Relationship Id="rId940" Type="http://schemas.openxmlformats.org/officeDocument/2006/relationships/customXml" Target="../ink/ink4472.xml"/><Relationship Id="rId1016" Type="http://schemas.openxmlformats.org/officeDocument/2006/relationships/customXml" Target="../ink/ink4510.xml"/><Relationship Id="rId165" Type="http://schemas.openxmlformats.org/officeDocument/2006/relationships/image" Target="../media/image3903.png"/><Relationship Id="rId372" Type="http://schemas.openxmlformats.org/officeDocument/2006/relationships/image" Target="../media/image4005.png"/><Relationship Id="rId677" Type="http://schemas.openxmlformats.org/officeDocument/2006/relationships/image" Target="../media/image4154.png"/><Relationship Id="rId800" Type="http://schemas.openxmlformats.org/officeDocument/2006/relationships/image" Target="../media/image4214.png"/><Relationship Id="rId232" Type="http://schemas.openxmlformats.org/officeDocument/2006/relationships/customXml" Target="../ink/ink4110.xml"/><Relationship Id="rId884" Type="http://schemas.openxmlformats.org/officeDocument/2006/relationships/customXml" Target="../ink/ink4443.xml"/><Relationship Id="rId27" Type="http://schemas.openxmlformats.org/officeDocument/2006/relationships/image" Target="../media/image2645.png"/><Relationship Id="rId537" Type="http://schemas.openxmlformats.org/officeDocument/2006/relationships/image" Target="../media/image4085.png"/><Relationship Id="rId744" Type="http://schemas.openxmlformats.org/officeDocument/2006/relationships/customXml" Target="../ink/ink4370.xml"/><Relationship Id="rId951" Type="http://schemas.openxmlformats.org/officeDocument/2006/relationships/image" Target="../media/image4287.png"/><Relationship Id="rId80" Type="http://schemas.openxmlformats.org/officeDocument/2006/relationships/customXml" Target="../ink/ink4033.xml"/><Relationship Id="rId176" Type="http://schemas.openxmlformats.org/officeDocument/2006/relationships/image" Target="../media/image3908.png"/><Relationship Id="rId383" Type="http://schemas.openxmlformats.org/officeDocument/2006/relationships/image" Target="../media/image4010.png"/><Relationship Id="rId590" Type="http://schemas.openxmlformats.org/officeDocument/2006/relationships/customXml" Target="../ink/ink4292.xml"/><Relationship Id="rId604" Type="http://schemas.openxmlformats.org/officeDocument/2006/relationships/customXml" Target="../ink/ink4299.xml"/><Relationship Id="rId811" Type="http://schemas.openxmlformats.org/officeDocument/2006/relationships/customXml" Target="../ink/ink4405.xml"/><Relationship Id="rId1027" Type="http://schemas.openxmlformats.org/officeDocument/2006/relationships/customXml" Target="../ink/ink4516.xml"/><Relationship Id="rId243" Type="http://schemas.openxmlformats.org/officeDocument/2006/relationships/image" Target="../media/image3941.png"/><Relationship Id="rId450" Type="http://schemas.openxmlformats.org/officeDocument/2006/relationships/customXml" Target="../ink/ink4220.xml"/><Relationship Id="rId688" Type="http://schemas.openxmlformats.org/officeDocument/2006/relationships/customXml" Target="../ink/ink4342.xml"/><Relationship Id="rId895" Type="http://schemas.openxmlformats.org/officeDocument/2006/relationships/image" Target="../media/image4260.png"/><Relationship Id="rId909" Type="http://schemas.openxmlformats.org/officeDocument/2006/relationships/image" Target="../media/image4267.png"/><Relationship Id="rId1080" Type="http://schemas.openxmlformats.org/officeDocument/2006/relationships/customXml" Target="../ink/ink4543.xml"/><Relationship Id="rId38" Type="http://schemas.openxmlformats.org/officeDocument/2006/relationships/customXml" Target="../ink/ink4012.xml"/><Relationship Id="rId103" Type="http://schemas.openxmlformats.org/officeDocument/2006/relationships/image" Target="../media/image3872.png"/><Relationship Id="rId310" Type="http://schemas.openxmlformats.org/officeDocument/2006/relationships/customXml" Target="../ink/ink4149.xml"/><Relationship Id="rId548" Type="http://schemas.openxmlformats.org/officeDocument/2006/relationships/customXml" Target="../ink/ink4271.xml"/><Relationship Id="rId755" Type="http://schemas.openxmlformats.org/officeDocument/2006/relationships/customXml" Target="../ink/ink4376.xml"/><Relationship Id="rId962" Type="http://schemas.openxmlformats.org/officeDocument/2006/relationships/customXml" Target="../ink/ink4483.xml"/><Relationship Id="rId91" Type="http://schemas.openxmlformats.org/officeDocument/2006/relationships/image" Target="../media/image3866.png"/><Relationship Id="rId187" Type="http://schemas.openxmlformats.org/officeDocument/2006/relationships/customXml" Target="../ink/ink4087.xml"/><Relationship Id="rId394" Type="http://schemas.openxmlformats.org/officeDocument/2006/relationships/customXml" Target="../ink/ink4192.xml"/><Relationship Id="rId408" Type="http://schemas.openxmlformats.org/officeDocument/2006/relationships/customXml" Target="../ink/ink4199.xml"/><Relationship Id="rId615" Type="http://schemas.openxmlformats.org/officeDocument/2006/relationships/image" Target="../media/image4124.png"/><Relationship Id="rId822" Type="http://schemas.openxmlformats.org/officeDocument/2006/relationships/image" Target="../media/image4225.png"/><Relationship Id="rId1038" Type="http://schemas.openxmlformats.org/officeDocument/2006/relationships/customXml" Target="../ink/ink4522.xml"/><Relationship Id="rId254" Type="http://schemas.openxmlformats.org/officeDocument/2006/relationships/customXml" Target="../ink/ink4121.xml"/><Relationship Id="rId699" Type="http://schemas.openxmlformats.org/officeDocument/2006/relationships/image" Target="../media/image4165.png"/><Relationship Id="rId1091" Type="http://schemas.openxmlformats.org/officeDocument/2006/relationships/image" Target="../media/image4356.png"/><Relationship Id="rId1105" Type="http://schemas.openxmlformats.org/officeDocument/2006/relationships/image" Target="../media/image4363.png"/><Relationship Id="rId49" Type="http://schemas.openxmlformats.org/officeDocument/2006/relationships/image" Target="../media/image3845.png"/><Relationship Id="rId114" Type="http://schemas.openxmlformats.org/officeDocument/2006/relationships/customXml" Target="../ink/ink4050.xml"/><Relationship Id="rId461" Type="http://schemas.openxmlformats.org/officeDocument/2006/relationships/image" Target="../media/image4049.png"/><Relationship Id="rId559" Type="http://schemas.openxmlformats.org/officeDocument/2006/relationships/image" Target="../media/image4096.png"/><Relationship Id="rId766" Type="http://schemas.openxmlformats.org/officeDocument/2006/relationships/image" Target="../media/image4198.png"/><Relationship Id="rId198" Type="http://schemas.openxmlformats.org/officeDocument/2006/relationships/image" Target="../media/image3919.png"/><Relationship Id="rId321" Type="http://schemas.openxmlformats.org/officeDocument/2006/relationships/customXml" Target="../ink/ink4155.xml"/><Relationship Id="rId419" Type="http://schemas.openxmlformats.org/officeDocument/2006/relationships/image" Target="../media/image4028.png"/><Relationship Id="rId626" Type="http://schemas.openxmlformats.org/officeDocument/2006/relationships/customXml" Target="../ink/ink4310.xml"/><Relationship Id="rId973" Type="http://schemas.openxmlformats.org/officeDocument/2006/relationships/image" Target="../media/image4298.png"/><Relationship Id="rId1049" Type="http://schemas.openxmlformats.org/officeDocument/2006/relationships/image" Target="../media/image4335.png"/><Relationship Id="rId833" Type="http://schemas.openxmlformats.org/officeDocument/2006/relationships/customXml" Target="../ink/ink4416.xml"/><Relationship Id="rId265" Type="http://schemas.openxmlformats.org/officeDocument/2006/relationships/image" Target="../media/image3952.png"/><Relationship Id="rId472" Type="http://schemas.openxmlformats.org/officeDocument/2006/relationships/customXml" Target="../ink/ink4231.xml"/><Relationship Id="rId900" Type="http://schemas.openxmlformats.org/officeDocument/2006/relationships/customXml" Target="../ink/ink4451.xml"/><Relationship Id="rId125" Type="http://schemas.openxmlformats.org/officeDocument/2006/relationships/image" Target="../media/image3883.png"/><Relationship Id="rId332" Type="http://schemas.openxmlformats.org/officeDocument/2006/relationships/image" Target="../media/image3985.png"/><Relationship Id="rId777" Type="http://schemas.openxmlformats.org/officeDocument/2006/relationships/customXml" Target="../ink/ink4387.xml"/><Relationship Id="rId984" Type="http://schemas.openxmlformats.org/officeDocument/2006/relationships/customXml" Target="../ink/ink4494.xml"/><Relationship Id="rId637" Type="http://schemas.openxmlformats.org/officeDocument/2006/relationships/customXml" Target="../ink/ink4316.xml"/><Relationship Id="rId844" Type="http://schemas.openxmlformats.org/officeDocument/2006/relationships/image" Target="../media/image4236.png"/><Relationship Id="rId276" Type="http://schemas.openxmlformats.org/officeDocument/2006/relationships/customXml" Target="../ink/ink4132.xml"/><Relationship Id="rId483" Type="http://schemas.openxmlformats.org/officeDocument/2006/relationships/image" Target="../media/image4060.png"/><Relationship Id="rId690" Type="http://schemas.openxmlformats.org/officeDocument/2006/relationships/customXml" Target="../ink/ink4343.xml"/><Relationship Id="rId704" Type="http://schemas.openxmlformats.org/officeDocument/2006/relationships/customXml" Target="../ink/ink4350.xml"/><Relationship Id="rId911" Type="http://schemas.openxmlformats.org/officeDocument/2006/relationships/image" Target="../media/image4268.png"/><Relationship Id="rId40" Type="http://schemas.openxmlformats.org/officeDocument/2006/relationships/customXml" Target="../ink/ink4013.xml"/><Relationship Id="rId136" Type="http://schemas.openxmlformats.org/officeDocument/2006/relationships/customXml" Target="../ink/ink4061.xml"/><Relationship Id="rId343" Type="http://schemas.openxmlformats.org/officeDocument/2006/relationships/customXml" Target="../ink/ink4166.xml"/><Relationship Id="rId550" Type="http://schemas.openxmlformats.org/officeDocument/2006/relationships/customXml" Target="../ink/ink4272.xml"/><Relationship Id="rId788" Type="http://schemas.openxmlformats.org/officeDocument/2006/relationships/customXml" Target="../ink/ink4393.xml"/><Relationship Id="rId995" Type="http://schemas.openxmlformats.org/officeDocument/2006/relationships/image" Target="../media/image4309.png"/><Relationship Id="rId203" Type="http://schemas.openxmlformats.org/officeDocument/2006/relationships/customXml" Target="../ink/ink4095.xml"/><Relationship Id="rId648" Type="http://schemas.openxmlformats.org/officeDocument/2006/relationships/customXml" Target="../ink/ink4322.xml"/><Relationship Id="rId855" Type="http://schemas.openxmlformats.org/officeDocument/2006/relationships/customXml" Target="../ink/ink4428.xml"/><Relationship Id="rId1040" Type="http://schemas.openxmlformats.org/officeDocument/2006/relationships/customXml" Target="../ink/ink4523.xml"/><Relationship Id="rId287" Type="http://schemas.openxmlformats.org/officeDocument/2006/relationships/image" Target="../media/image3963.png"/><Relationship Id="rId410" Type="http://schemas.openxmlformats.org/officeDocument/2006/relationships/customXml" Target="../ink/ink4200.xml"/><Relationship Id="rId494" Type="http://schemas.openxmlformats.org/officeDocument/2006/relationships/customXml" Target="../ink/ink4242.xml"/><Relationship Id="rId508" Type="http://schemas.openxmlformats.org/officeDocument/2006/relationships/customXml" Target="../ink/ink4249.xml"/><Relationship Id="rId715" Type="http://schemas.openxmlformats.org/officeDocument/2006/relationships/image" Target="../media/image4173.png"/><Relationship Id="rId922" Type="http://schemas.openxmlformats.org/officeDocument/2006/relationships/customXml" Target="../ink/ink4462.xml"/><Relationship Id="rId147" Type="http://schemas.openxmlformats.org/officeDocument/2006/relationships/image" Target="../media/image3894.png"/><Relationship Id="rId354" Type="http://schemas.openxmlformats.org/officeDocument/2006/relationships/image" Target="../media/image3996.png"/><Relationship Id="rId799" Type="http://schemas.openxmlformats.org/officeDocument/2006/relationships/customXml" Target="../ink/ink4399.xml"/><Relationship Id="rId51" Type="http://schemas.openxmlformats.org/officeDocument/2006/relationships/image" Target="../media/image3846.png"/><Relationship Id="rId561" Type="http://schemas.openxmlformats.org/officeDocument/2006/relationships/image" Target="../media/image4097.png"/><Relationship Id="rId659" Type="http://schemas.openxmlformats.org/officeDocument/2006/relationships/image" Target="../media/image4145.png"/><Relationship Id="rId866" Type="http://schemas.openxmlformats.org/officeDocument/2006/relationships/image" Target="../media/image4246.png"/><Relationship Id="rId214" Type="http://schemas.openxmlformats.org/officeDocument/2006/relationships/image" Target="../media/image3927.png"/><Relationship Id="rId298" Type="http://schemas.openxmlformats.org/officeDocument/2006/relationships/customXml" Target="../ink/ink4143.xml"/><Relationship Id="rId421" Type="http://schemas.openxmlformats.org/officeDocument/2006/relationships/image" Target="../media/image4029.png"/><Relationship Id="rId519" Type="http://schemas.openxmlformats.org/officeDocument/2006/relationships/image" Target="../media/image4077.png"/><Relationship Id="rId1051" Type="http://schemas.openxmlformats.org/officeDocument/2006/relationships/image" Target="../media/image4336.png"/><Relationship Id="rId158" Type="http://schemas.openxmlformats.org/officeDocument/2006/relationships/customXml" Target="../ink/ink4072.xml"/><Relationship Id="rId726" Type="http://schemas.openxmlformats.org/officeDocument/2006/relationships/customXml" Target="../ink/ink4361.xml"/><Relationship Id="rId933" Type="http://schemas.openxmlformats.org/officeDocument/2006/relationships/image" Target="../media/image4278.png"/><Relationship Id="rId1009" Type="http://schemas.openxmlformats.org/officeDocument/2006/relationships/image" Target="../media/image4316.png"/><Relationship Id="rId62" Type="http://schemas.openxmlformats.org/officeDocument/2006/relationships/customXml" Target="../ink/ink4024.xml"/><Relationship Id="rId365" Type="http://schemas.openxmlformats.org/officeDocument/2006/relationships/customXml" Target="../ink/ink4177.xml"/><Relationship Id="rId572" Type="http://schemas.openxmlformats.org/officeDocument/2006/relationships/customXml" Target="../ink/ink4283.xml"/><Relationship Id="rId225" Type="http://schemas.openxmlformats.org/officeDocument/2006/relationships/customXml" Target="../ink/ink4106.xml"/><Relationship Id="rId432" Type="http://schemas.openxmlformats.org/officeDocument/2006/relationships/customXml" Target="../ink/ink4211.xml"/><Relationship Id="rId877" Type="http://schemas.openxmlformats.org/officeDocument/2006/relationships/image" Target="../media/image4251.png"/><Relationship Id="rId1062" Type="http://schemas.openxmlformats.org/officeDocument/2006/relationships/customXml" Target="../ink/ink4534.xml"/><Relationship Id="rId737" Type="http://schemas.openxmlformats.org/officeDocument/2006/relationships/image" Target="../media/image4184.png"/><Relationship Id="rId944" Type="http://schemas.openxmlformats.org/officeDocument/2006/relationships/customXml" Target="../ink/ink4474.xml"/><Relationship Id="rId73" Type="http://schemas.openxmlformats.org/officeDocument/2006/relationships/image" Target="../media/image3857.png"/><Relationship Id="rId169" Type="http://schemas.openxmlformats.org/officeDocument/2006/relationships/image" Target="../media/image3905.png"/><Relationship Id="rId376" Type="http://schemas.openxmlformats.org/officeDocument/2006/relationships/image" Target="../media/image4007.png"/><Relationship Id="rId583" Type="http://schemas.openxmlformats.org/officeDocument/2006/relationships/image" Target="../media/image4108.png"/><Relationship Id="rId790" Type="http://schemas.openxmlformats.org/officeDocument/2006/relationships/image" Target="../media/image4209.png"/><Relationship Id="rId804" Type="http://schemas.openxmlformats.org/officeDocument/2006/relationships/image" Target="../media/image4216.png"/><Relationship Id="rId4" Type="http://schemas.openxmlformats.org/officeDocument/2006/relationships/customXml" Target="../ink/ink3995.xml"/><Relationship Id="rId236" Type="http://schemas.openxmlformats.org/officeDocument/2006/relationships/customXml" Target="../ink/ink4112.xml"/><Relationship Id="rId443" Type="http://schemas.openxmlformats.org/officeDocument/2006/relationships/image" Target="../media/image4040.png"/><Relationship Id="rId650" Type="http://schemas.openxmlformats.org/officeDocument/2006/relationships/customXml" Target="../ink/ink4323.xml"/><Relationship Id="rId888" Type="http://schemas.openxmlformats.org/officeDocument/2006/relationships/customXml" Target="../ink/ink4445.xml"/><Relationship Id="rId1073" Type="http://schemas.openxmlformats.org/officeDocument/2006/relationships/image" Target="../media/image4347.png"/><Relationship Id="rId303" Type="http://schemas.openxmlformats.org/officeDocument/2006/relationships/image" Target="../media/image3971.png"/><Relationship Id="rId748" Type="http://schemas.openxmlformats.org/officeDocument/2006/relationships/customXml" Target="../ink/ink4372.xml"/><Relationship Id="rId955" Type="http://schemas.openxmlformats.org/officeDocument/2006/relationships/image" Target="../media/image4289.png"/><Relationship Id="rId84" Type="http://schemas.openxmlformats.org/officeDocument/2006/relationships/customXml" Target="../ink/ink4035.xml"/><Relationship Id="rId387" Type="http://schemas.openxmlformats.org/officeDocument/2006/relationships/image" Target="../media/image4012.png"/><Relationship Id="rId510" Type="http://schemas.openxmlformats.org/officeDocument/2006/relationships/image" Target="../media/image4073.png"/><Relationship Id="rId594" Type="http://schemas.openxmlformats.org/officeDocument/2006/relationships/customXml" Target="../ink/ink4294.xml"/><Relationship Id="rId608" Type="http://schemas.openxmlformats.org/officeDocument/2006/relationships/customXml" Target="../ink/ink4301.xml"/><Relationship Id="rId815" Type="http://schemas.openxmlformats.org/officeDocument/2006/relationships/customXml" Target="../ink/ink4407.xml"/><Relationship Id="rId247" Type="http://schemas.openxmlformats.org/officeDocument/2006/relationships/image" Target="../media/image3943.png"/><Relationship Id="rId899" Type="http://schemas.openxmlformats.org/officeDocument/2006/relationships/image" Target="../media/image4262.png"/><Relationship Id="rId1000" Type="http://schemas.openxmlformats.org/officeDocument/2006/relationships/customXml" Target="../ink/ink4502.xml"/><Relationship Id="rId1084" Type="http://schemas.openxmlformats.org/officeDocument/2006/relationships/customXml" Target="../ink/ink4545.xml"/><Relationship Id="rId107" Type="http://schemas.openxmlformats.org/officeDocument/2006/relationships/image" Target="../media/image3874.png"/><Relationship Id="rId454" Type="http://schemas.openxmlformats.org/officeDocument/2006/relationships/customXml" Target="../ink/ink4222.xml"/><Relationship Id="rId661" Type="http://schemas.openxmlformats.org/officeDocument/2006/relationships/image" Target="../media/image4146.png"/><Relationship Id="rId759" Type="http://schemas.openxmlformats.org/officeDocument/2006/relationships/customXml" Target="../ink/ink4378.xml"/><Relationship Id="rId966" Type="http://schemas.openxmlformats.org/officeDocument/2006/relationships/customXml" Target="../ink/ink4485.xml"/><Relationship Id="rId11" Type="http://schemas.openxmlformats.org/officeDocument/2006/relationships/image" Target="../media/image3828.png"/><Relationship Id="rId314" Type="http://schemas.openxmlformats.org/officeDocument/2006/relationships/customXml" Target="../ink/ink4151.xml"/><Relationship Id="rId398" Type="http://schemas.openxmlformats.org/officeDocument/2006/relationships/customXml" Target="../ink/ink4194.xml"/><Relationship Id="rId521" Type="http://schemas.openxmlformats.org/officeDocument/2006/relationships/image" Target="../media/image4078.png"/><Relationship Id="rId619" Type="http://schemas.openxmlformats.org/officeDocument/2006/relationships/image" Target="../media/image4126.png"/><Relationship Id="rId95" Type="http://schemas.openxmlformats.org/officeDocument/2006/relationships/image" Target="../media/image3868.png"/><Relationship Id="rId160" Type="http://schemas.openxmlformats.org/officeDocument/2006/relationships/customXml" Target="../ink/ink4073.xml"/><Relationship Id="rId826" Type="http://schemas.openxmlformats.org/officeDocument/2006/relationships/image" Target="../media/image4227.png"/><Relationship Id="rId1011" Type="http://schemas.openxmlformats.org/officeDocument/2006/relationships/image" Target="../media/image4317.png"/><Relationship Id="rId258" Type="http://schemas.openxmlformats.org/officeDocument/2006/relationships/customXml" Target="../ink/ink4123.xml"/><Relationship Id="rId465" Type="http://schemas.openxmlformats.org/officeDocument/2006/relationships/image" Target="../media/image4051.png"/><Relationship Id="rId672" Type="http://schemas.openxmlformats.org/officeDocument/2006/relationships/customXml" Target="../ink/ink4334.xml"/><Relationship Id="rId1095" Type="http://schemas.openxmlformats.org/officeDocument/2006/relationships/image" Target="../media/image4358.png"/><Relationship Id="rId22" Type="http://schemas.openxmlformats.org/officeDocument/2006/relationships/customXml" Target="../ink/ink4004.xml"/><Relationship Id="rId118" Type="http://schemas.openxmlformats.org/officeDocument/2006/relationships/customXml" Target="../ink/ink4052.xml"/><Relationship Id="rId325" Type="http://schemas.openxmlformats.org/officeDocument/2006/relationships/customXml" Target="../ink/ink4157.xml"/><Relationship Id="rId532" Type="http://schemas.openxmlformats.org/officeDocument/2006/relationships/customXml" Target="../ink/ink4262.xml"/><Relationship Id="rId977" Type="http://schemas.openxmlformats.org/officeDocument/2006/relationships/image" Target="../media/image4300.png"/><Relationship Id="rId171" Type="http://schemas.openxmlformats.org/officeDocument/2006/relationships/image" Target="../media/image3906.png"/><Relationship Id="rId837" Type="http://schemas.openxmlformats.org/officeDocument/2006/relationships/customXml" Target="../ink/ink4418.xml"/><Relationship Id="rId1022" Type="http://schemas.openxmlformats.org/officeDocument/2006/relationships/image" Target="../media/image4322.png"/><Relationship Id="rId269" Type="http://schemas.openxmlformats.org/officeDocument/2006/relationships/image" Target="../media/image3954.png"/><Relationship Id="rId476" Type="http://schemas.openxmlformats.org/officeDocument/2006/relationships/customXml" Target="../ink/ink4233.xml"/><Relationship Id="rId683" Type="http://schemas.openxmlformats.org/officeDocument/2006/relationships/image" Target="../media/image4157.png"/><Relationship Id="rId890" Type="http://schemas.openxmlformats.org/officeDocument/2006/relationships/customXml" Target="../ink/ink4446.xml"/><Relationship Id="rId904" Type="http://schemas.openxmlformats.org/officeDocument/2006/relationships/customXml" Target="../ink/ink4453.xml"/><Relationship Id="rId33" Type="http://schemas.openxmlformats.org/officeDocument/2006/relationships/image" Target="../media/image3837.png"/><Relationship Id="rId129" Type="http://schemas.openxmlformats.org/officeDocument/2006/relationships/image" Target="../media/image3885.png"/><Relationship Id="rId336" Type="http://schemas.openxmlformats.org/officeDocument/2006/relationships/image" Target="../media/image3987.png"/><Relationship Id="rId543" Type="http://schemas.openxmlformats.org/officeDocument/2006/relationships/image" Target="../media/image4088.png"/><Relationship Id="rId988" Type="http://schemas.openxmlformats.org/officeDocument/2006/relationships/customXml" Target="../ink/ink4496.xml"/><Relationship Id="rId182" Type="http://schemas.openxmlformats.org/officeDocument/2006/relationships/image" Target="../media/image3911.png"/><Relationship Id="rId403" Type="http://schemas.openxmlformats.org/officeDocument/2006/relationships/image" Target="../media/image4020.png"/><Relationship Id="rId750" Type="http://schemas.openxmlformats.org/officeDocument/2006/relationships/image" Target="../media/image4190.png"/><Relationship Id="rId848" Type="http://schemas.openxmlformats.org/officeDocument/2006/relationships/customXml" Target="../ink/ink4424.xml"/><Relationship Id="rId1033" Type="http://schemas.openxmlformats.org/officeDocument/2006/relationships/customXml" Target="../ink/ink4519.xml"/><Relationship Id="rId487" Type="http://schemas.openxmlformats.org/officeDocument/2006/relationships/image" Target="../media/image4062.png"/><Relationship Id="rId610" Type="http://schemas.openxmlformats.org/officeDocument/2006/relationships/customXml" Target="../ink/ink4302.xml"/><Relationship Id="rId694" Type="http://schemas.openxmlformats.org/officeDocument/2006/relationships/customXml" Target="../ink/ink4345.xml"/><Relationship Id="rId708" Type="http://schemas.openxmlformats.org/officeDocument/2006/relationships/customXml" Target="../ink/ink4352.xml"/><Relationship Id="rId915" Type="http://schemas.openxmlformats.org/officeDocument/2006/relationships/image" Target="../media/image4270.png"/><Relationship Id="rId347" Type="http://schemas.openxmlformats.org/officeDocument/2006/relationships/customXml" Target="../ink/ink4168.xml"/><Relationship Id="rId999" Type="http://schemas.openxmlformats.org/officeDocument/2006/relationships/image" Target="../media/image4311.png"/><Relationship Id="rId1100" Type="http://schemas.openxmlformats.org/officeDocument/2006/relationships/customXml" Target="../ink/ink4553.xml"/><Relationship Id="rId44" Type="http://schemas.openxmlformats.org/officeDocument/2006/relationships/customXml" Target="../ink/ink4015.xml"/><Relationship Id="rId554" Type="http://schemas.openxmlformats.org/officeDocument/2006/relationships/customXml" Target="../ink/ink4274.xml"/><Relationship Id="rId761" Type="http://schemas.openxmlformats.org/officeDocument/2006/relationships/customXml" Target="../ink/ink4379.xml"/><Relationship Id="rId859" Type="http://schemas.openxmlformats.org/officeDocument/2006/relationships/customXml" Target="../ink/ink4430.xml"/><Relationship Id="rId193" Type="http://schemas.openxmlformats.org/officeDocument/2006/relationships/customXml" Target="../ink/ink4090.xml"/><Relationship Id="rId207" Type="http://schemas.openxmlformats.org/officeDocument/2006/relationships/customXml" Target="../ink/ink4097.xml"/><Relationship Id="rId414" Type="http://schemas.openxmlformats.org/officeDocument/2006/relationships/customXml" Target="../ink/ink4202.xml"/><Relationship Id="rId498" Type="http://schemas.openxmlformats.org/officeDocument/2006/relationships/customXml" Target="../ink/ink4244.xml"/><Relationship Id="rId621" Type="http://schemas.openxmlformats.org/officeDocument/2006/relationships/image" Target="../media/image4127.png"/><Relationship Id="rId1044" Type="http://schemas.openxmlformats.org/officeDocument/2006/relationships/customXml" Target="../ink/ink4525.xml"/><Relationship Id="rId260" Type="http://schemas.openxmlformats.org/officeDocument/2006/relationships/customXml" Target="../ink/ink4124.xml"/><Relationship Id="rId719" Type="http://schemas.openxmlformats.org/officeDocument/2006/relationships/image" Target="../media/image4175.png"/><Relationship Id="rId926" Type="http://schemas.openxmlformats.org/officeDocument/2006/relationships/customXml" Target="../ink/ink4464.xml"/><Relationship Id="rId55" Type="http://schemas.openxmlformats.org/officeDocument/2006/relationships/image" Target="../media/image3848.png"/><Relationship Id="rId120" Type="http://schemas.openxmlformats.org/officeDocument/2006/relationships/customXml" Target="../ink/ink4053.xml"/><Relationship Id="rId358" Type="http://schemas.openxmlformats.org/officeDocument/2006/relationships/image" Target="../media/image3998.png"/><Relationship Id="rId565" Type="http://schemas.openxmlformats.org/officeDocument/2006/relationships/image" Target="../media/image4099.png"/><Relationship Id="rId772" Type="http://schemas.openxmlformats.org/officeDocument/2006/relationships/image" Target="../media/image4201.png"/><Relationship Id="rId218" Type="http://schemas.openxmlformats.org/officeDocument/2006/relationships/image" Target="../media/image3929.png"/><Relationship Id="rId425" Type="http://schemas.openxmlformats.org/officeDocument/2006/relationships/image" Target="../media/image4031.png"/><Relationship Id="rId632" Type="http://schemas.openxmlformats.org/officeDocument/2006/relationships/customXml" Target="../ink/ink4313.xml"/><Relationship Id="rId1055" Type="http://schemas.openxmlformats.org/officeDocument/2006/relationships/image" Target="../media/image4338.png"/><Relationship Id="rId271" Type="http://schemas.openxmlformats.org/officeDocument/2006/relationships/image" Target="../media/image3955.png"/><Relationship Id="rId937" Type="http://schemas.openxmlformats.org/officeDocument/2006/relationships/image" Target="../media/image4280.png"/><Relationship Id="rId66" Type="http://schemas.openxmlformats.org/officeDocument/2006/relationships/customXml" Target="../ink/ink4026.xml"/><Relationship Id="rId131" Type="http://schemas.openxmlformats.org/officeDocument/2006/relationships/image" Target="../media/image3886.png"/><Relationship Id="rId369" Type="http://schemas.openxmlformats.org/officeDocument/2006/relationships/customXml" Target="../ink/ink4179.xml"/><Relationship Id="rId576" Type="http://schemas.openxmlformats.org/officeDocument/2006/relationships/customXml" Target="../ink/ink4285.xml"/><Relationship Id="rId783" Type="http://schemas.openxmlformats.org/officeDocument/2006/relationships/customXml" Target="../ink/ink4390.xml"/><Relationship Id="rId990" Type="http://schemas.openxmlformats.org/officeDocument/2006/relationships/customXml" Target="../ink/ink4497.xml"/><Relationship Id="rId229" Type="http://schemas.openxmlformats.org/officeDocument/2006/relationships/image" Target="../media/image3934.png"/><Relationship Id="rId436" Type="http://schemas.openxmlformats.org/officeDocument/2006/relationships/customXml" Target="../ink/ink4213.xml"/><Relationship Id="rId643" Type="http://schemas.openxmlformats.org/officeDocument/2006/relationships/image" Target="../media/image4137.png"/><Relationship Id="rId1066" Type="http://schemas.openxmlformats.org/officeDocument/2006/relationships/customXml" Target="../ink/ink4536.xml"/><Relationship Id="rId850" Type="http://schemas.openxmlformats.org/officeDocument/2006/relationships/customXml" Target="../ink/ink4425.xml"/><Relationship Id="rId948" Type="http://schemas.openxmlformats.org/officeDocument/2006/relationships/customXml" Target="../ink/ink4476.xml"/><Relationship Id="rId77" Type="http://schemas.openxmlformats.org/officeDocument/2006/relationships/image" Target="../media/image3859.png"/><Relationship Id="rId282" Type="http://schemas.openxmlformats.org/officeDocument/2006/relationships/customXml" Target="../ink/ink4135.xml"/><Relationship Id="rId503" Type="http://schemas.openxmlformats.org/officeDocument/2006/relationships/image" Target="../media/image4070.png"/><Relationship Id="rId587" Type="http://schemas.openxmlformats.org/officeDocument/2006/relationships/image" Target="../media/image4110.png"/><Relationship Id="rId710" Type="http://schemas.openxmlformats.org/officeDocument/2006/relationships/customXml" Target="../ink/ink4353.xml"/><Relationship Id="rId808" Type="http://schemas.openxmlformats.org/officeDocument/2006/relationships/image" Target="../media/image4218.png"/><Relationship Id="rId8" Type="http://schemas.openxmlformats.org/officeDocument/2006/relationships/customXml" Target="../ink/ink3997.xml"/><Relationship Id="rId142" Type="http://schemas.openxmlformats.org/officeDocument/2006/relationships/customXml" Target="../ink/ink4064.xml"/><Relationship Id="rId447" Type="http://schemas.openxmlformats.org/officeDocument/2006/relationships/image" Target="../media/image4042.png"/><Relationship Id="rId794" Type="http://schemas.openxmlformats.org/officeDocument/2006/relationships/image" Target="../media/image4211.png"/><Relationship Id="rId1077" Type="http://schemas.openxmlformats.org/officeDocument/2006/relationships/image" Target="../media/image4349.png"/><Relationship Id="rId654" Type="http://schemas.openxmlformats.org/officeDocument/2006/relationships/customXml" Target="../ink/ink4325.xml"/><Relationship Id="rId861" Type="http://schemas.openxmlformats.org/officeDocument/2006/relationships/customXml" Target="../ink/ink4431.xml"/><Relationship Id="rId959" Type="http://schemas.openxmlformats.org/officeDocument/2006/relationships/image" Target="../media/image4291.png"/><Relationship Id="rId293" Type="http://schemas.openxmlformats.org/officeDocument/2006/relationships/image" Target="../media/image3966.png"/><Relationship Id="rId307" Type="http://schemas.openxmlformats.org/officeDocument/2006/relationships/image" Target="../media/image3973.png"/><Relationship Id="rId514" Type="http://schemas.openxmlformats.org/officeDocument/2006/relationships/image" Target="../media/image4075.png"/><Relationship Id="rId721" Type="http://schemas.openxmlformats.org/officeDocument/2006/relationships/image" Target="../media/image4176.png"/><Relationship Id="rId88" Type="http://schemas.openxmlformats.org/officeDocument/2006/relationships/customXml" Target="../ink/ink4037.xml"/><Relationship Id="rId153" Type="http://schemas.openxmlformats.org/officeDocument/2006/relationships/image" Target="../media/image3897.png"/><Relationship Id="rId360" Type="http://schemas.openxmlformats.org/officeDocument/2006/relationships/image" Target="../media/image3999.png"/><Relationship Id="rId598" Type="http://schemas.openxmlformats.org/officeDocument/2006/relationships/customXml" Target="../ink/ink4296.xml"/><Relationship Id="rId819" Type="http://schemas.openxmlformats.org/officeDocument/2006/relationships/customXml" Target="../ink/ink4409.xml"/><Relationship Id="rId1004" Type="http://schemas.openxmlformats.org/officeDocument/2006/relationships/customXml" Target="../ink/ink4504.xml"/><Relationship Id="rId220" Type="http://schemas.openxmlformats.org/officeDocument/2006/relationships/image" Target="../media/image3930.png"/><Relationship Id="rId458" Type="http://schemas.openxmlformats.org/officeDocument/2006/relationships/customXml" Target="../ink/ink4224.xml"/><Relationship Id="rId665" Type="http://schemas.openxmlformats.org/officeDocument/2006/relationships/image" Target="../media/image4148.png"/><Relationship Id="rId872" Type="http://schemas.openxmlformats.org/officeDocument/2006/relationships/image" Target="../media/image4249.png"/><Relationship Id="rId1088" Type="http://schemas.openxmlformats.org/officeDocument/2006/relationships/customXml" Target="../ink/ink4547.xml"/><Relationship Id="rId15" Type="http://schemas.openxmlformats.org/officeDocument/2006/relationships/image" Target="../media/image3830.png"/><Relationship Id="rId318" Type="http://schemas.openxmlformats.org/officeDocument/2006/relationships/image" Target="../media/image3978.png"/><Relationship Id="rId525" Type="http://schemas.openxmlformats.org/officeDocument/2006/relationships/image" Target="../media/image4080.png"/><Relationship Id="rId732" Type="http://schemas.openxmlformats.org/officeDocument/2006/relationships/customXml" Target="../ink/ink4364.xml"/><Relationship Id="rId99" Type="http://schemas.openxmlformats.org/officeDocument/2006/relationships/image" Target="../media/image3870.png"/><Relationship Id="rId164" Type="http://schemas.openxmlformats.org/officeDocument/2006/relationships/customXml" Target="../ink/ink4075.xml"/><Relationship Id="rId371" Type="http://schemas.openxmlformats.org/officeDocument/2006/relationships/customXml" Target="../ink/ink4180.xml"/><Relationship Id="rId1015" Type="http://schemas.openxmlformats.org/officeDocument/2006/relationships/image" Target="../media/image4319.png"/><Relationship Id="rId469" Type="http://schemas.openxmlformats.org/officeDocument/2006/relationships/image" Target="../media/image4053.png"/><Relationship Id="rId676" Type="http://schemas.openxmlformats.org/officeDocument/2006/relationships/customXml" Target="../ink/ink4336.xml"/><Relationship Id="rId883" Type="http://schemas.openxmlformats.org/officeDocument/2006/relationships/image" Target="../media/image4254.png"/><Relationship Id="rId1099" Type="http://schemas.openxmlformats.org/officeDocument/2006/relationships/image" Target="../media/image4360.png"/><Relationship Id="rId26" Type="http://schemas.openxmlformats.org/officeDocument/2006/relationships/customXml" Target="../ink/ink4006.xml"/><Relationship Id="rId231" Type="http://schemas.openxmlformats.org/officeDocument/2006/relationships/image" Target="../media/image3935.png"/><Relationship Id="rId329" Type="http://schemas.openxmlformats.org/officeDocument/2006/relationships/customXml" Target="../ink/ink4159.xml"/><Relationship Id="rId536" Type="http://schemas.openxmlformats.org/officeDocument/2006/relationships/customXml" Target="../ink/ink4265.xml"/><Relationship Id="rId175" Type="http://schemas.openxmlformats.org/officeDocument/2006/relationships/customXml" Target="../ink/ink4081.xml"/><Relationship Id="rId743" Type="http://schemas.openxmlformats.org/officeDocument/2006/relationships/image" Target="../media/image4187.png"/><Relationship Id="rId950" Type="http://schemas.openxmlformats.org/officeDocument/2006/relationships/customXml" Target="../ink/ink4477.xml"/><Relationship Id="rId1026" Type="http://schemas.openxmlformats.org/officeDocument/2006/relationships/image" Target="../media/image4324.png"/><Relationship Id="rId382" Type="http://schemas.openxmlformats.org/officeDocument/2006/relationships/customXml" Target="../ink/ink4186.xml"/><Relationship Id="rId603" Type="http://schemas.openxmlformats.org/officeDocument/2006/relationships/image" Target="../media/image4118.png"/><Relationship Id="rId687" Type="http://schemas.openxmlformats.org/officeDocument/2006/relationships/image" Target="../media/image4159.png"/><Relationship Id="rId810" Type="http://schemas.openxmlformats.org/officeDocument/2006/relationships/image" Target="../media/image4219.png"/><Relationship Id="rId908" Type="http://schemas.openxmlformats.org/officeDocument/2006/relationships/customXml" Target="../ink/ink4455.xml"/><Relationship Id="rId242" Type="http://schemas.openxmlformats.org/officeDocument/2006/relationships/customXml" Target="../ink/ink4115.xml"/><Relationship Id="rId894" Type="http://schemas.openxmlformats.org/officeDocument/2006/relationships/customXml" Target="../ink/ink4448.xml"/><Relationship Id="rId37" Type="http://schemas.openxmlformats.org/officeDocument/2006/relationships/image" Target="../media/image3839.png"/><Relationship Id="rId102" Type="http://schemas.openxmlformats.org/officeDocument/2006/relationships/customXml" Target="../ink/ink4044.xml"/><Relationship Id="rId547" Type="http://schemas.openxmlformats.org/officeDocument/2006/relationships/image" Target="../media/image4090.png"/><Relationship Id="rId754" Type="http://schemas.openxmlformats.org/officeDocument/2006/relationships/image" Target="../media/image4192.png"/><Relationship Id="rId961" Type="http://schemas.openxmlformats.org/officeDocument/2006/relationships/image" Target="../media/image4292.png"/><Relationship Id="rId90" Type="http://schemas.openxmlformats.org/officeDocument/2006/relationships/customXml" Target="../ink/ink4038.xml"/><Relationship Id="rId186" Type="http://schemas.openxmlformats.org/officeDocument/2006/relationships/image" Target="../media/image3913.png"/><Relationship Id="rId393" Type="http://schemas.openxmlformats.org/officeDocument/2006/relationships/image" Target="../media/image4015.png"/><Relationship Id="rId407" Type="http://schemas.openxmlformats.org/officeDocument/2006/relationships/image" Target="../media/image4022.png"/><Relationship Id="rId614" Type="http://schemas.openxmlformats.org/officeDocument/2006/relationships/customXml" Target="../ink/ink4304.xml"/><Relationship Id="rId821" Type="http://schemas.openxmlformats.org/officeDocument/2006/relationships/customXml" Target="../ink/ink4410.xml"/><Relationship Id="rId1037" Type="http://schemas.openxmlformats.org/officeDocument/2006/relationships/image" Target="../media/image4329.png"/><Relationship Id="rId253" Type="http://schemas.openxmlformats.org/officeDocument/2006/relationships/image" Target="../media/image3946.png"/><Relationship Id="rId460" Type="http://schemas.openxmlformats.org/officeDocument/2006/relationships/customXml" Target="../ink/ink4225.xml"/><Relationship Id="rId698" Type="http://schemas.openxmlformats.org/officeDocument/2006/relationships/customXml" Target="../ink/ink4347.xml"/><Relationship Id="rId919" Type="http://schemas.openxmlformats.org/officeDocument/2006/relationships/image" Target="../media/image4272.png"/><Relationship Id="rId1090" Type="http://schemas.openxmlformats.org/officeDocument/2006/relationships/customXml" Target="../ink/ink4548.xml"/><Relationship Id="rId1104" Type="http://schemas.openxmlformats.org/officeDocument/2006/relationships/customXml" Target="../ink/ink4555.xml"/><Relationship Id="rId48" Type="http://schemas.openxmlformats.org/officeDocument/2006/relationships/customXml" Target="../ink/ink4017.xml"/><Relationship Id="rId113" Type="http://schemas.openxmlformats.org/officeDocument/2006/relationships/image" Target="../media/image3877.png"/><Relationship Id="rId320" Type="http://schemas.openxmlformats.org/officeDocument/2006/relationships/image" Target="../media/image3979.png"/><Relationship Id="rId558" Type="http://schemas.openxmlformats.org/officeDocument/2006/relationships/customXml" Target="../ink/ink4276.xml"/><Relationship Id="rId765" Type="http://schemas.openxmlformats.org/officeDocument/2006/relationships/customXml" Target="../ink/ink4381.xml"/><Relationship Id="rId972" Type="http://schemas.openxmlformats.org/officeDocument/2006/relationships/customXml" Target="../ink/ink4488.xml"/><Relationship Id="rId197" Type="http://schemas.openxmlformats.org/officeDocument/2006/relationships/customXml" Target="../ink/ink4092.xml"/><Relationship Id="rId418" Type="http://schemas.openxmlformats.org/officeDocument/2006/relationships/customXml" Target="../ink/ink4204.xml"/><Relationship Id="rId625" Type="http://schemas.openxmlformats.org/officeDocument/2006/relationships/image" Target="../media/image4129.png"/><Relationship Id="rId832" Type="http://schemas.openxmlformats.org/officeDocument/2006/relationships/image" Target="../media/image4230.png"/><Relationship Id="rId1048" Type="http://schemas.openxmlformats.org/officeDocument/2006/relationships/customXml" Target="../ink/ink4527.xml"/><Relationship Id="rId264" Type="http://schemas.openxmlformats.org/officeDocument/2006/relationships/customXml" Target="../ink/ink4126.xml"/><Relationship Id="rId471" Type="http://schemas.openxmlformats.org/officeDocument/2006/relationships/image" Target="../media/image4054.png"/><Relationship Id="rId59" Type="http://schemas.openxmlformats.org/officeDocument/2006/relationships/image" Target="../media/image3850.png"/><Relationship Id="rId124" Type="http://schemas.openxmlformats.org/officeDocument/2006/relationships/customXml" Target="../ink/ink4055.xml"/><Relationship Id="rId569" Type="http://schemas.openxmlformats.org/officeDocument/2006/relationships/image" Target="../media/image4101.png"/><Relationship Id="rId776" Type="http://schemas.openxmlformats.org/officeDocument/2006/relationships/image" Target="../media/image4203.png"/><Relationship Id="rId983" Type="http://schemas.openxmlformats.org/officeDocument/2006/relationships/image" Target="../media/image4303.png"/><Relationship Id="rId331" Type="http://schemas.openxmlformats.org/officeDocument/2006/relationships/customXml" Target="../ink/ink4160.xml"/><Relationship Id="rId429" Type="http://schemas.openxmlformats.org/officeDocument/2006/relationships/image" Target="../media/image4033.png"/><Relationship Id="rId636" Type="http://schemas.openxmlformats.org/officeDocument/2006/relationships/image" Target="../media/image4134.png"/><Relationship Id="rId1059" Type="http://schemas.openxmlformats.org/officeDocument/2006/relationships/image" Target="../media/image4340.png"/><Relationship Id="rId843" Type="http://schemas.openxmlformats.org/officeDocument/2006/relationships/customXml" Target="../ink/ink4421.xml"/><Relationship Id="rId275" Type="http://schemas.openxmlformats.org/officeDocument/2006/relationships/image" Target="../media/image3957.png"/><Relationship Id="rId482" Type="http://schemas.openxmlformats.org/officeDocument/2006/relationships/customXml" Target="../ink/ink4236.xml"/><Relationship Id="rId703" Type="http://schemas.openxmlformats.org/officeDocument/2006/relationships/image" Target="../media/image4167.png"/><Relationship Id="rId910" Type="http://schemas.openxmlformats.org/officeDocument/2006/relationships/customXml" Target="../ink/ink4456.xml"/><Relationship Id="rId135" Type="http://schemas.openxmlformats.org/officeDocument/2006/relationships/image" Target="../media/image3888.png"/><Relationship Id="rId342" Type="http://schemas.openxmlformats.org/officeDocument/2006/relationships/image" Target="../media/image3990.png"/><Relationship Id="rId787" Type="http://schemas.openxmlformats.org/officeDocument/2006/relationships/image" Target="../media/image4208.png"/><Relationship Id="rId994" Type="http://schemas.openxmlformats.org/officeDocument/2006/relationships/customXml" Target="../ink/ink4499.xml"/><Relationship Id="rId202" Type="http://schemas.openxmlformats.org/officeDocument/2006/relationships/image" Target="../media/image3921.png"/><Relationship Id="rId647" Type="http://schemas.openxmlformats.org/officeDocument/2006/relationships/image" Target="../media/image4139.png"/><Relationship Id="rId854" Type="http://schemas.openxmlformats.org/officeDocument/2006/relationships/image" Target="../media/image4240.png"/><Relationship Id="rId286" Type="http://schemas.openxmlformats.org/officeDocument/2006/relationships/customXml" Target="../ink/ink4137.xml"/><Relationship Id="rId493" Type="http://schemas.openxmlformats.org/officeDocument/2006/relationships/image" Target="../media/image4065.png"/><Relationship Id="rId507" Type="http://schemas.openxmlformats.org/officeDocument/2006/relationships/image" Target="../media/image4072.png"/><Relationship Id="rId714" Type="http://schemas.openxmlformats.org/officeDocument/2006/relationships/customXml" Target="../ink/ink4355.xml"/><Relationship Id="rId921" Type="http://schemas.openxmlformats.org/officeDocument/2006/relationships/image" Target="../media/image4273.png"/><Relationship Id="rId50" Type="http://schemas.openxmlformats.org/officeDocument/2006/relationships/customXml" Target="../ink/ink4018.xml"/><Relationship Id="rId146" Type="http://schemas.openxmlformats.org/officeDocument/2006/relationships/customXml" Target="../ink/ink4066.xml"/><Relationship Id="rId353" Type="http://schemas.openxmlformats.org/officeDocument/2006/relationships/customXml" Target="../ink/ink4171.xml"/><Relationship Id="rId560" Type="http://schemas.openxmlformats.org/officeDocument/2006/relationships/customXml" Target="../ink/ink4277.xml"/><Relationship Id="rId798" Type="http://schemas.openxmlformats.org/officeDocument/2006/relationships/image" Target="../media/image4213.png"/><Relationship Id="rId213" Type="http://schemas.openxmlformats.org/officeDocument/2006/relationships/customXml" Target="../ink/ink4100.xml"/><Relationship Id="rId420" Type="http://schemas.openxmlformats.org/officeDocument/2006/relationships/customXml" Target="../ink/ink4205.xml"/><Relationship Id="rId658" Type="http://schemas.openxmlformats.org/officeDocument/2006/relationships/customXml" Target="../ink/ink4327.xml"/><Relationship Id="rId865" Type="http://schemas.openxmlformats.org/officeDocument/2006/relationships/customXml" Target="../ink/ink4433.xml"/><Relationship Id="rId1050" Type="http://schemas.openxmlformats.org/officeDocument/2006/relationships/customXml" Target="../ink/ink4528.xml"/><Relationship Id="rId297" Type="http://schemas.openxmlformats.org/officeDocument/2006/relationships/image" Target="../media/image3968.png"/><Relationship Id="rId518" Type="http://schemas.openxmlformats.org/officeDocument/2006/relationships/customXml" Target="../ink/ink4255.xml"/><Relationship Id="rId725" Type="http://schemas.openxmlformats.org/officeDocument/2006/relationships/image" Target="../media/image4178.png"/><Relationship Id="rId932" Type="http://schemas.openxmlformats.org/officeDocument/2006/relationships/customXml" Target="../ink/ink4468.xml"/><Relationship Id="rId157" Type="http://schemas.openxmlformats.org/officeDocument/2006/relationships/image" Target="../media/image3899.png"/><Relationship Id="rId364" Type="http://schemas.openxmlformats.org/officeDocument/2006/relationships/image" Target="../media/image4001.png"/><Relationship Id="rId1008" Type="http://schemas.openxmlformats.org/officeDocument/2006/relationships/customXml" Target="../ink/ink4506.xml"/><Relationship Id="rId61" Type="http://schemas.openxmlformats.org/officeDocument/2006/relationships/image" Target="../media/image3851.png"/><Relationship Id="rId571" Type="http://schemas.openxmlformats.org/officeDocument/2006/relationships/image" Target="../media/image4102.png"/><Relationship Id="rId669" Type="http://schemas.openxmlformats.org/officeDocument/2006/relationships/image" Target="../media/image4150.png"/><Relationship Id="rId876" Type="http://schemas.openxmlformats.org/officeDocument/2006/relationships/customXml" Target="../ink/ink4439.xml"/><Relationship Id="rId19" Type="http://schemas.openxmlformats.org/officeDocument/2006/relationships/image" Target="../media/image3831.png"/><Relationship Id="rId224" Type="http://schemas.openxmlformats.org/officeDocument/2006/relationships/image" Target="../media/image3932.png"/><Relationship Id="rId431" Type="http://schemas.openxmlformats.org/officeDocument/2006/relationships/image" Target="../media/image4034.png"/><Relationship Id="rId529" Type="http://schemas.openxmlformats.org/officeDocument/2006/relationships/image" Target="../media/image4082.png"/><Relationship Id="rId736" Type="http://schemas.openxmlformats.org/officeDocument/2006/relationships/customXml" Target="../ink/ink4366.xml"/><Relationship Id="rId1061" Type="http://schemas.openxmlformats.org/officeDocument/2006/relationships/image" Target="../media/image4341.png"/><Relationship Id="rId168" Type="http://schemas.openxmlformats.org/officeDocument/2006/relationships/customXml" Target="../ink/ink4077.xml"/><Relationship Id="rId943" Type="http://schemas.openxmlformats.org/officeDocument/2006/relationships/image" Target="../media/image4283.png"/><Relationship Id="rId1019" Type="http://schemas.openxmlformats.org/officeDocument/2006/relationships/image" Target="../media/image4321.png"/><Relationship Id="rId72" Type="http://schemas.openxmlformats.org/officeDocument/2006/relationships/customXml" Target="../ink/ink4029.xml"/><Relationship Id="rId375" Type="http://schemas.openxmlformats.org/officeDocument/2006/relationships/customXml" Target="../ink/ink4182.xml"/><Relationship Id="rId582" Type="http://schemas.openxmlformats.org/officeDocument/2006/relationships/customXml" Target="../ink/ink4288.xml"/><Relationship Id="rId803" Type="http://schemas.openxmlformats.org/officeDocument/2006/relationships/customXml" Target="../ink/ink4401.xml"/><Relationship Id="rId3" Type="http://schemas.openxmlformats.org/officeDocument/2006/relationships/image" Target="../media/image3824.png"/><Relationship Id="rId235" Type="http://schemas.openxmlformats.org/officeDocument/2006/relationships/image" Target="../media/image3937.png"/><Relationship Id="rId442" Type="http://schemas.openxmlformats.org/officeDocument/2006/relationships/customXml" Target="../ink/ink4216.xml"/><Relationship Id="rId887" Type="http://schemas.openxmlformats.org/officeDocument/2006/relationships/image" Target="../media/image4256.png"/><Relationship Id="rId1072" Type="http://schemas.openxmlformats.org/officeDocument/2006/relationships/customXml" Target="../ink/ink4539.xml"/><Relationship Id="rId302" Type="http://schemas.openxmlformats.org/officeDocument/2006/relationships/customXml" Target="../ink/ink4145.xml"/><Relationship Id="rId747" Type="http://schemas.openxmlformats.org/officeDocument/2006/relationships/image" Target="../media/image4189.png"/><Relationship Id="rId954" Type="http://schemas.openxmlformats.org/officeDocument/2006/relationships/customXml" Target="../ink/ink4479.xml"/><Relationship Id="rId83" Type="http://schemas.openxmlformats.org/officeDocument/2006/relationships/image" Target="../media/image3862.png"/><Relationship Id="rId179" Type="http://schemas.openxmlformats.org/officeDocument/2006/relationships/customXml" Target="../ink/ink4083.xml"/><Relationship Id="rId386" Type="http://schemas.openxmlformats.org/officeDocument/2006/relationships/customXml" Target="../ink/ink4188.xml"/><Relationship Id="rId593" Type="http://schemas.openxmlformats.org/officeDocument/2006/relationships/image" Target="../media/image4113.png"/><Relationship Id="rId607" Type="http://schemas.openxmlformats.org/officeDocument/2006/relationships/image" Target="../media/image4120.png"/><Relationship Id="rId814" Type="http://schemas.openxmlformats.org/officeDocument/2006/relationships/image" Target="../media/image4221.png"/><Relationship Id="rId246" Type="http://schemas.openxmlformats.org/officeDocument/2006/relationships/customXml" Target="../ink/ink4117.xml"/><Relationship Id="rId453" Type="http://schemas.openxmlformats.org/officeDocument/2006/relationships/image" Target="../media/image4045.png"/><Relationship Id="rId660" Type="http://schemas.openxmlformats.org/officeDocument/2006/relationships/customXml" Target="../ink/ink4328.xml"/><Relationship Id="rId898" Type="http://schemas.openxmlformats.org/officeDocument/2006/relationships/customXml" Target="../ink/ink4450.xml"/><Relationship Id="rId1083" Type="http://schemas.openxmlformats.org/officeDocument/2006/relationships/image" Target="../media/image4352.png"/><Relationship Id="rId106" Type="http://schemas.openxmlformats.org/officeDocument/2006/relationships/customXml" Target="../ink/ink4046.xml"/><Relationship Id="rId313" Type="http://schemas.openxmlformats.org/officeDocument/2006/relationships/image" Target="../media/image3976.png"/><Relationship Id="rId758" Type="http://schemas.openxmlformats.org/officeDocument/2006/relationships/image" Target="../media/image4194.png"/><Relationship Id="rId965" Type="http://schemas.openxmlformats.org/officeDocument/2006/relationships/image" Target="../media/image4294.png"/><Relationship Id="rId10" Type="http://schemas.openxmlformats.org/officeDocument/2006/relationships/customXml" Target="../ink/ink3998.xml"/><Relationship Id="rId94" Type="http://schemas.openxmlformats.org/officeDocument/2006/relationships/customXml" Target="../ink/ink4040.xml"/><Relationship Id="rId397" Type="http://schemas.openxmlformats.org/officeDocument/2006/relationships/image" Target="../media/image4017.png"/><Relationship Id="rId520" Type="http://schemas.openxmlformats.org/officeDocument/2006/relationships/customXml" Target="../ink/ink4256.xml"/><Relationship Id="rId618" Type="http://schemas.openxmlformats.org/officeDocument/2006/relationships/customXml" Target="../ink/ink4306.xml"/><Relationship Id="rId825" Type="http://schemas.openxmlformats.org/officeDocument/2006/relationships/customXml" Target="../ink/ink4412.xml"/><Relationship Id="rId257" Type="http://schemas.openxmlformats.org/officeDocument/2006/relationships/image" Target="../media/image3948.png"/><Relationship Id="rId464" Type="http://schemas.openxmlformats.org/officeDocument/2006/relationships/customXml" Target="../ink/ink4227.xml"/><Relationship Id="rId1010" Type="http://schemas.openxmlformats.org/officeDocument/2006/relationships/customXml" Target="../ink/ink4507.xml"/><Relationship Id="rId1094" Type="http://schemas.openxmlformats.org/officeDocument/2006/relationships/customXml" Target="../ink/ink4550.xml"/><Relationship Id="rId117" Type="http://schemas.openxmlformats.org/officeDocument/2006/relationships/image" Target="../media/image3879.png"/><Relationship Id="rId671" Type="http://schemas.openxmlformats.org/officeDocument/2006/relationships/image" Target="../media/image4151.png"/><Relationship Id="rId769" Type="http://schemas.openxmlformats.org/officeDocument/2006/relationships/customXml" Target="../ink/ink4383.xml"/><Relationship Id="rId976" Type="http://schemas.openxmlformats.org/officeDocument/2006/relationships/customXml" Target="../ink/ink4490.xml"/><Relationship Id="rId324" Type="http://schemas.openxmlformats.org/officeDocument/2006/relationships/image" Target="../media/image3981.png"/><Relationship Id="rId531" Type="http://schemas.openxmlformats.org/officeDocument/2006/relationships/image" Target="../media/image4083.png"/><Relationship Id="rId629" Type="http://schemas.openxmlformats.org/officeDocument/2006/relationships/image" Target="../media/image4131.png"/><Relationship Id="rId836" Type="http://schemas.openxmlformats.org/officeDocument/2006/relationships/image" Target="../media/image4232.png"/><Relationship Id="rId1021" Type="http://schemas.openxmlformats.org/officeDocument/2006/relationships/customXml" Target="../ink/ink4513.xml"/><Relationship Id="rId903" Type="http://schemas.openxmlformats.org/officeDocument/2006/relationships/image" Target="../media/image4264.png"/><Relationship Id="rId32" Type="http://schemas.openxmlformats.org/officeDocument/2006/relationships/customXml" Target="../ink/ink4009.xml"/><Relationship Id="rId181" Type="http://schemas.openxmlformats.org/officeDocument/2006/relationships/customXml" Target="../ink/ink4084.xml"/><Relationship Id="rId279" Type="http://schemas.openxmlformats.org/officeDocument/2006/relationships/image" Target="../media/image3959.png"/><Relationship Id="rId486" Type="http://schemas.openxmlformats.org/officeDocument/2006/relationships/customXml" Target="../ink/ink4238.xml"/><Relationship Id="rId693" Type="http://schemas.openxmlformats.org/officeDocument/2006/relationships/image" Target="../media/image4162.png"/><Relationship Id="rId139" Type="http://schemas.openxmlformats.org/officeDocument/2006/relationships/image" Target="../media/image3890.png"/><Relationship Id="rId346" Type="http://schemas.openxmlformats.org/officeDocument/2006/relationships/image" Target="../media/image3992.png"/><Relationship Id="rId553" Type="http://schemas.openxmlformats.org/officeDocument/2006/relationships/image" Target="../media/image4093.png"/><Relationship Id="rId760" Type="http://schemas.openxmlformats.org/officeDocument/2006/relationships/image" Target="../media/image4195.png"/><Relationship Id="rId998" Type="http://schemas.openxmlformats.org/officeDocument/2006/relationships/customXml" Target="../ink/ink4501.xml"/><Relationship Id="rId206" Type="http://schemas.openxmlformats.org/officeDocument/2006/relationships/image" Target="../media/image3923.png"/><Relationship Id="rId413" Type="http://schemas.openxmlformats.org/officeDocument/2006/relationships/image" Target="../media/image4025.png"/><Relationship Id="rId858" Type="http://schemas.openxmlformats.org/officeDocument/2006/relationships/image" Target="../media/image4242.png"/><Relationship Id="rId1043" Type="http://schemas.openxmlformats.org/officeDocument/2006/relationships/image" Target="../media/image4332.png"/><Relationship Id="rId620" Type="http://schemas.openxmlformats.org/officeDocument/2006/relationships/customXml" Target="../ink/ink4307.xml"/><Relationship Id="rId718" Type="http://schemas.openxmlformats.org/officeDocument/2006/relationships/customXml" Target="../ink/ink4357.xml"/><Relationship Id="rId925" Type="http://schemas.openxmlformats.org/officeDocument/2006/relationships/image" Target="../media/image4275.png"/><Relationship Id="rId54" Type="http://schemas.openxmlformats.org/officeDocument/2006/relationships/customXml" Target="../ink/ink4020.xml"/><Relationship Id="rId270" Type="http://schemas.openxmlformats.org/officeDocument/2006/relationships/customXml" Target="../ink/ink4129.xml"/><Relationship Id="rId130" Type="http://schemas.openxmlformats.org/officeDocument/2006/relationships/customXml" Target="../ink/ink4058.xml"/><Relationship Id="rId368" Type="http://schemas.openxmlformats.org/officeDocument/2006/relationships/image" Target="../media/image4003.png"/><Relationship Id="rId575" Type="http://schemas.openxmlformats.org/officeDocument/2006/relationships/image" Target="../media/image4104.png"/><Relationship Id="rId782" Type="http://schemas.openxmlformats.org/officeDocument/2006/relationships/image" Target="../media/image4206.png"/><Relationship Id="rId228" Type="http://schemas.openxmlformats.org/officeDocument/2006/relationships/customXml" Target="../ink/ink4108.xml"/><Relationship Id="rId435" Type="http://schemas.openxmlformats.org/officeDocument/2006/relationships/image" Target="../media/image4036.png"/><Relationship Id="rId642" Type="http://schemas.openxmlformats.org/officeDocument/2006/relationships/customXml" Target="../ink/ink4319.xml"/><Relationship Id="rId1065" Type="http://schemas.openxmlformats.org/officeDocument/2006/relationships/image" Target="../media/image4343.png"/><Relationship Id="rId502" Type="http://schemas.openxmlformats.org/officeDocument/2006/relationships/customXml" Target="../ink/ink4246.xml"/><Relationship Id="rId947" Type="http://schemas.openxmlformats.org/officeDocument/2006/relationships/image" Target="../media/image4285.png"/><Relationship Id="rId76" Type="http://schemas.openxmlformats.org/officeDocument/2006/relationships/customXml" Target="../ink/ink4031.xml"/><Relationship Id="rId807" Type="http://schemas.openxmlformats.org/officeDocument/2006/relationships/customXml" Target="../ink/ink4403.xml"/><Relationship Id="rId292" Type="http://schemas.openxmlformats.org/officeDocument/2006/relationships/customXml" Target="../ink/ink4140.xml"/><Relationship Id="rId597" Type="http://schemas.openxmlformats.org/officeDocument/2006/relationships/image" Target="../media/image4115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9.png"/><Relationship Id="rId671" Type="http://schemas.openxmlformats.org/officeDocument/2006/relationships/customXml" Target="../ink/ink4901.xml"/><Relationship Id="rId769" Type="http://schemas.openxmlformats.org/officeDocument/2006/relationships/customXml" Target="../ink/ink4950.xml"/><Relationship Id="rId21" Type="http://schemas.openxmlformats.org/officeDocument/2006/relationships/image" Target="../media/image4372.png"/><Relationship Id="rId324" Type="http://schemas.openxmlformats.org/officeDocument/2006/relationships/customXml" Target="../ink/ink4723.xml"/><Relationship Id="rId531" Type="http://schemas.openxmlformats.org/officeDocument/2006/relationships/image" Target="../media/image4616.png"/><Relationship Id="rId629" Type="http://schemas.openxmlformats.org/officeDocument/2006/relationships/customXml" Target="../ink/ink4880.xml"/><Relationship Id="rId170" Type="http://schemas.openxmlformats.org/officeDocument/2006/relationships/customXml" Target="../ink/ink4641.xml"/><Relationship Id="rId836" Type="http://schemas.openxmlformats.org/officeDocument/2006/relationships/customXml" Target="../ink/ink4984.xml"/><Relationship Id="rId268" Type="http://schemas.openxmlformats.org/officeDocument/2006/relationships/customXml" Target="../ink/ink4692.xml"/><Relationship Id="rId475" Type="http://schemas.openxmlformats.org/officeDocument/2006/relationships/image" Target="../media/image4592.png"/><Relationship Id="rId682" Type="http://schemas.openxmlformats.org/officeDocument/2006/relationships/image" Target="../media/image4690.png"/><Relationship Id="rId903" Type="http://schemas.openxmlformats.org/officeDocument/2006/relationships/customXml" Target="../ink/ink5018.xml"/><Relationship Id="rId32" Type="http://schemas.openxmlformats.org/officeDocument/2006/relationships/customXml" Target="../ink/ink4571.xml"/><Relationship Id="rId128" Type="http://schemas.openxmlformats.org/officeDocument/2006/relationships/customXml" Target="../ink/ink4620.xml"/><Relationship Id="rId335" Type="http://schemas.openxmlformats.org/officeDocument/2006/relationships/image" Target="../media/image4522.png"/><Relationship Id="rId542" Type="http://schemas.openxmlformats.org/officeDocument/2006/relationships/customXml" Target="../ink/ink4836.xml"/><Relationship Id="rId181" Type="http://schemas.openxmlformats.org/officeDocument/2006/relationships/customXml" Target="../ink/ink4647.xml"/><Relationship Id="rId402" Type="http://schemas.openxmlformats.org/officeDocument/2006/relationships/customXml" Target="../ink/ink4762.xml"/><Relationship Id="rId847" Type="http://schemas.openxmlformats.org/officeDocument/2006/relationships/image" Target="../media/image4772.png"/><Relationship Id="rId279" Type="http://schemas.openxmlformats.org/officeDocument/2006/relationships/image" Target="../media/image4496.png"/><Relationship Id="rId486" Type="http://schemas.openxmlformats.org/officeDocument/2006/relationships/image" Target="../media/image4596.png"/><Relationship Id="rId693" Type="http://schemas.openxmlformats.org/officeDocument/2006/relationships/customXml" Target="../ink/ink4912.xml"/><Relationship Id="rId707" Type="http://schemas.openxmlformats.org/officeDocument/2006/relationships/customXml" Target="../ink/ink4919.xml"/><Relationship Id="rId914" Type="http://schemas.openxmlformats.org/officeDocument/2006/relationships/image" Target="../media/image4805.png"/><Relationship Id="rId43" Type="http://schemas.openxmlformats.org/officeDocument/2006/relationships/image" Target="../media/image4383.png"/><Relationship Id="rId139" Type="http://schemas.openxmlformats.org/officeDocument/2006/relationships/image" Target="../media/image4430.png"/><Relationship Id="rId346" Type="http://schemas.openxmlformats.org/officeDocument/2006/relationships/customXml" Target="../ink/ink4734.xml"/><Relationship Id="rId553" Type="http://schemas.openxmlformats.org/officeDocument/2006/relationships/image" Target="../media/image4626.png"/><Relationship Id="rId760" Type="http://schemas.openxmlformats.org/officeDocument/2006/relationships/image" Target="../media/image4729.png"/><Relationship Id="rId192" Type="http://schemas.openxmlformats.org/officeDocument/2006/relationships/image" Target="../media/image4456.png"/><Relationship Id="rId206" Type="http://schemas.openxmlformats.org/officeDocument/2006/relationships/image" Target="../media/image4463.png"/><Relationship Id="rId413" Type="http://schemas.openxmlformats.org/officeDocument/2006/relationships/image" Target="../media/image4561.png"/><Relationship Id="rId858" Type="http://schemas.openxmlformats.org/officeDocument/2006/relationships/customXml" Target="../ink/ink4995.xml"/><Relationship Id="rId497" Type="http://schemas.openxmlformats.org/officeDocument/2006/relationships/image" Target="../media/image4601.png"/><Relationship Id="rId620" Type="http://schemas.openxmlformats.org/officeDocument/2006/relationships/image" Target="../media/image4659.png"/><Relationship Id="rId718" Type="http://schemas.openxmlformats.org/officeDocument/2006/relationships/image" Target="../media/image4708.png"/><Relationship Id="rId925" Type="http://schemas.openxmlformats.org/officeDocument/2006/relationships/customXml" Target="../ink/ink5029.xml"/><Relationship Id="rId357" Type="http://schemas.openxmlformats.org/officeDocument/2006/relationships/image" Target="../media/image4533.png"/><Relationship Id="rId54" Type="http://schemas.openxmlformats.org/officeDocument/2006/relationships/customXml" Target="../ink/ink4582.xml"/><Relationship Id="rId217" Type="http://schemas.openxmlformats.org/officeDocument/2006/relationships/image" Target="../media/image4468.png"/><Relationship Id="rId564" Type="http://schemas.openxmlformats.org/officeDocument/2006/relationships/customXml" Target="../ink/ink4847.xml"/><Relationship Id="rId771" Type="http://schemas.openxmlformats.org/officeDocument/2006/relationships/customXml" Target="../ink/ink4951.xml"/><Relationship Id="rId869" Type="http://schemas.openxmlformats.org/officeDocument/2006/relationships/image" Target="../media/image4783.png"/><Relationship Id="rId424" Type="http://schemas.openxmlformats.org/officeDocument/2006/relationships/customXml" Target="../ink/ink4773.xml"/><Relationship Id="rId631" Type="http://schemas.openxmlformats.org/officeDocument/2006/relationships/customXml" Target="../ink/ink4881.xml"/><Relationship Id="rId729" Type="http://schemas.openxmlformats.org/officeDocument/2006/relationships/customXml" Target="../ink/ink4930.xml"/><Relationship Id="rId270" Type="http://schemas.openxmlformats.org/officeDocument/2006/relationships/customXml" Target="../ink/ink4694.xml"/><Relationship Id="rId936" Type="http://schemas.openxmlformats.org/officeDocument/2006/relationships/image" Target="../media/image4816.png"/><Relationship Id="rId65" Type="http://schemas.openxmlformats.org/officeDocument/2006/relationships/customXml" Target="../ink/ink4588.xml"/><Relationship Id="rId130" Type="http://schemas.openxmlformats.org/officeDocument/2006/relationships/customXml" Target="../ink/ink4621.xml"/><Relationship Id="rId368" Type="http://schemas.openxmlformats.org/officeDocument/2006/relationships/customXml" Target="../ink/ink4745.xml"/><Relationship Id="rId575" Type="http://schemas.openxmlformats.org/officeDocument/2006/relationships/image" Target="../media/image4637.png"/><Relationship Id="rId782" Type="http://schemas.openxmlformats.org/officeDocument/2006/relationships/customXml" Target="../ink/ink4957.xml"/><Relationship Id="rId228" Type="http://schemas.openxmlformats.org/officeDocument/2006/relationships/customXml" Target="../ink/ink4671.xml"/><Relationship Id="rId435" Type="http://schemas.openxmlformats.org/officeDocument/2006/relationships/image" Target="../media/image4572.png"/><Relationship Id="rId642" Type="http://schemas.openxmlformats.org/officeDocument/2006/relationships/image" Target="../media/image4670.png"/><Relationship Id="rId281" Type="http://schemas.openxmlformats.org/officeDocument/2006/relationships/image" Target="../media/image4497.png"/><Relationship Id="rId502" Type="http://schemas.openxmlformats.org/officeDocument/2006/relationships/customXml" Target="../ink/ink4813.xml"/><Relationship Id="rId947" Type="http://schemas.openxmlformats.org/officeDocument/2006/relationships/customXml" Target="../ink/ink5040.xml"/><Relationship Id="rId76" Type="http://schemas.openxmlformats.org/officeDocument/2006/relationships/image" Target="../media/image4399.png"/><Relationship Id="rId141" Type="http://schemas.openxmlformats.org/officeDocument/2006/relationships/image" Target="../media/image4431.png"/><Relationship Id="rId379" Type="http://schemas.openxmlformats.org/officeDocument/2006/relationships/image" Target="../media/image4544.png"/><Relationship Id="rId586" Type="http://schemas.openxmlformats.org/officeDocument/2006/relationships/image" Target="../media/image4642.png"/><Relationship Id="rId793" Type="http://schemas.openxmlformats.org/officeDocument/2006/relationships/image" Target="../media/image4745.png"/><Relationship Id="rId807" Type="http://schemas.openxmlformats.org/officeDocument/2006/relationships/image" Target="../media/image4752.png"/><Relationship Id="rId7" Type="http://schemas.openxmlformats.org/officeDocument/2006/relationships/image" Target="../media/image4365.png"/><Relationship Id="rId239" Type="http://schemas.openxmlformats.org/officeDocument/2006/relationships/image" Target="../media/image4479.png"/><Relationship Id="rId446" Type="http://schemas.openxmlformats.org/officeDocument/2006/relationships/customXml" Target="../ink/ink4784.xml"/><Relationship Id="rId653" Type="http://schemas.openxmlformats.org/officeDocument/2006/relationships/customXml" Target="../ink/ink4892.xml"/><Relationship Id="rId292" Type="http://schemas.openxmlformats.org/officeDocument/2006/relationships/customXml" Target="../ink/ink4705.xml"/><Relationship Id="rId306" Type="http://schemas.openxmlformats.org/officeDocument/2006/relationships/customXml" Target="../ink/ink4713.xml"/><Relationship Id="rId860" Type="http://schemas.openxmlformats.org/officeDocument/2006/relationships/customXml" Target="../ink/ink4996.xml"/><Relationship Id="rId958" Type="http://schemas.openxmlformats.org/officeDocument/2006/relationships/customXml" Target="../ink/ink5046.xml"/><Relationship Id="rId87" Type="http://schemas.openxmlformats.org/officeDocument/2006/relationships/customXml" Target="../ink/ink4599.xml"/><Relationship Id="rId513" Type="http://schemas.openxmlformats.org/officeDocument/2006/relationships/image" Target="../media/image4608.png"/><Relationship Id="rId597" Type="http://schemas.openxmlformats.org/officeDocument/2006/relationships/customXml" Target="../ink/ink4864.xml"/><Relationship Id="rId720" Type="http://schemas.openxmlformats.org/officeDocument/2006/relationships/image" Target="../media/image4709.png"/><Relationship Id="rId818" Type="http://schemas.openxmlformats.org/officeDocument/2006/relationships/customXml" Target="../ink/ink4975.xml"/><Relationship Id="rId152" Type="http://schemas.openxmlformats.org/officeDocument/2006/relationships/customXml" Target="../ink/ink4632.xml"/><Relationship Id="rId457" Type="http://schemas.openxmlformats.org/officeDocument/2006/relationships/image" Target="../media/image4583.png"/><Relationship Id="rId664" Type="http://schemas.openxmlformats.org/officeDocument/2006/relationships/image" Target="../media/image4681.png"/><Relationship Id="rId871" Type="http://schemas.openxmlformats.org/officeDocument/2006/relationships/image" Target="../media/image4784.png"/><Relationship Id="rId969" Type="http://schemas.openxmlformats.org/officeDocument/2006/relationships/image" Target="../media/image4832.png"/><Relationship Id="rId14" Type="http://schemas.openxmlformats.org/officeDocument/2006/relationships/customXml" Target="../ink/ink4562.xml"/><Relationship Id="rId317" Type="http://schemas.openxmlformats.org/officeDocument/2006/relationships/image" Target="../media/image4514.png"/><Relationship Id="rId524" Type="http://schemas.openxmlformats.org/officeDocument/2006/relationships/customXml" Target="../ink/ink4826.xml"/><Relationship Id="rId731" Type="http://schemas.openxmlformats.org/officeDocument/2006/relationships/customXml" Target="../ink/ink4931.xml"/><Relationship Id="rId98" Type="http://schemas.openxmlformats.org/officeDocument/2006/relationships/image" Target="../media/image4410.png"/><Relationship Id="rId163" Type="http://schemas.openxmlformats.org/officeDocument/2006/relationships/image" Target="../media/image4442.png"/><Relationship Id="rId370" Type="http://schemas.openxmlformats.org/officeDocument/2006/relationships/customXml" Target="../ink/ink4746.xml"/><Relationship Id="rId829" Type="http://schemas.openxmlformats.org/officeDocument/2006/relationships/image" Target="../media/image4763.png"/><Relationship Id="rId230" Type="http://schemas.openxmlformats.org/officeDocument/2006/relationships/customXml" Target="../ink/ink4672.xml"/><Relationship Id="rId468" Type="http://schemas.openxmlformats.org/officeDocument/2006/relationships/customXml" Target="../ink/ink4795.xml"/><Relationship Id="rId675" Type="http://schemas.openxmlformats.org/officeDocument/2006/relationships/customXml" Target="../ink/ink4903.xml"/><Relationship Id="rId882" Type="http://schemas.openxmlformats.org/officeDocument/2006/relationships/image" Target="../media/image4789.png"/><Relationship Id="rId25" Type="http://schemas.openxmlformats.org/officeDocument/2006/relationships/image" Target="../media/image4374.png"/><Relationship Id="rId328" Type="http://schemas.openxmlformats.org/officeDocument/2006/relationships/customXml" Target="../ink/ink4725.xml"/><Relationship Id="rId535" Type="http://schemas.openxmlformats.org/officeDocument/2006/relationships/customXml" Target="../ink/ink4832.xml"/><Relationship Id="rId742" Type="http://schemas.openxmlformats.org/officeDocument/2006/relationships/image" Target="../media/image4720.png"/><Relationship Id="rId174" Type="http://schemas.openxmlformats.org/officeDocument/2006/relationships/customXml" Target="../ink/ink4643.xml"/><Relationship Id="rId381" Type="http://schemas.openxmlformats.org/officeDocument/2006/relationships/image" Target="../media/image4545.png"/><Relationship Id="rId602" Type="http://schemas.openxmlformats.org/officeDocument/2006/relationships/image" Target="../media/image4650.png"/><Relationship Id="rId241" Type="http://schemas.openxmlformats.org/officeDocument/2006/relationships/image" Target="../media/image4480.png"/><Relationship Id="rId479" Type="http://schemas.openxmlformats.org/officeDocument/2006/relationships/image" Target="../media/image368.png"/><Relationship Id="rId686" Type="http://schemas.openxmlformats.org/officeDocument/2006/relationships/image" Target="../media/image4692.png"/><Relationship Id="rId893" Type="http://schemas.openxmlformats.org/officeDocument/2006/relationships/customXml" Target="../ink/ink5013.xml"/><Relationship Id="rId907" Type="http://schemas.openxmlformats.org/officeDocument/2006/relationships/customXml" Target="../ink/ink5020.xml"/><Relationship Id="rId36" Type="http://schemas.openxmlformats.org/officeDocument/2006/relationships/customXml" Target="../ink/ink4573.xml"/><Relationship Id="rId339" Type="http://schemas.openxmlformats.org/officeDocument/2006/relationships/image" Target="../media/image4524.png"/><Relationship Id="rId546" Type="http://schemas.openxmlformats.org/officeDocument/2006/relationships/customXml" Target="../ink/ink4838.xml"/><Relationship Id="rId753" Type="http://schemas.openxmlformats.org/officeDocument/2006/relationships/customXml" Target="../ink/ink4942.xml"/><Relationship Id="rId101" Type="http://schemas.openxmlformats.org/officeDocument/2006/relationships/customXml" Target="../ink/ink4606.xml"/><Relationship Id="rId185" Type="http://schemas.openxmlformats.org/officeDocument/2006/relationships/customXml" Target="../ink/ink4649.xml"/><Relationship Id="rId406" Type="http://schemas.openxmlformats.org/officeDocument/2006/relationships/customXml" Target="../ink/ink4764.xml"/><Relationship Id="rId960" Type="http://schemas.openxmlformats.org/officeDocument/2006/relationships/customXml" Target="../ink/ink5047.xml"/><Relationship Id="rId392" Type="http://schemas.openxmlformats.org/officeDocument/2006/relationships/customXml" Target="../ink/ink4757.xml"/><Relationship Id="rId613" Type="http://schemas.openxmlformats.org/officeDocument/2006/relationships/customXml" Target="../ink/ink4872.xml"/><Relationship Id="rId697" Type="http://schemas.openxmlformats.org/officeDocument/2006/relationships/customXml" Target="../ink/ink4914.xml"/><Relationship Id="rId820" Type="http://schemas.openxmlformats.org/officeDocument/2006/relationships/customXml" Target="../ink/ink4976.xml"/><Relationship Id="rId918" Type="http://schemas.openxmlformats.org/officeDocument/2006/relationships/image" Target="../media/image4807.png"/><Relationship Id="rId252" Type="http://schemas.openxmlformats.org/officeDocument/2006/relationships/customXml" Target="../ink/ink4683.xml"/><Relationship Id="rId47" Type="http://schemas.openxmlformats.org/officeDocument/2006/relationships/image" Target="../media/image4385.png"/><Relationship Id="rId112" Type="http://schemas.openxmlformats.org/officeDocument/2006/relationships/customXml" Target="../ink/ink4612.xml"/><Relationship Id="rId557" Type="http://schemas.openxmlformats.org/officeDocument/2006/relationships/image" Target="../media/image4628.png"/><Relationship Id="rId764" Type="http://schemas.openxmlformats.org/officeDocument/2006/relationships/image" Target="../media/image4731.png"/><Relationship Id="rId196" Type="http://schemas.openxmlformats.org/officeDocument/2006/relationships/image" Target="../media/image4458.png"/><Relationship Id="rId417" Type="http://schemas.openxmlformats.org/officeDocument/2006/relationships/image" Target="../media/image4563.png"/><Relationship Id="rId624" Type="http://schemas.openxmlformats.org/officeDocument/2006/relationships/image" Target="../media/image4661.png"/><Relationship Id="rId831" Type="http://schemas.openxmlformats.org/officeDocument/2006/relationships/image" Target="../media/image4764.png"/><Relationship Id="rId263" Type="http://schemas.openxmlformats.org/officeDocument/2006/relationships/customXml" Target="../ink/ink4689.xml"/><Relationship Id="rId470" Type="http://schemas.openxmlformats.org/officeDocument/2006/relationships/customXml" Target="../ink/ink4796.xml"/><Relationship Id="rId929" Type="http://schemas.openxmlformats.org/officeDocument/2006/relationships/customXml" Target="../ink/ink5031.xml"/><Relationship Id="rId58" Type="http://schemas.openxmlformats.org/officeDocument/2006/relationships/customXml" Target="../ink/ink4584.xml"/><Relationship Id="rId123" Type="http://schemas.openxmlformats.org/officeDocument/2006/relationships/image" Target="../media/image4422.png"/><Relationship Id="rId330" Type="http://schemas.openxmlformats.org/officeDocument/2006/relationships/customXml" Target="../ink/ink4726.xml"/><Relationship Id="rId568" Type="http://schemas.openxmlformats.org/officeDocument/2006/relationships/customXml" Target="../ink/ink4849.xml"/><Relationship Id="rId775" Type="http://schemas.openxmlformats.org/officeDocument/2006/relationships/customXml" Target="../ink/ink4953.xml"/><Relationship Id="rId428" Type="http://schemas.openxmlformats.org/officeDocument/2006/relationships/customXml" Target="../ink/ink4775.xml"/><Relationship Id="rId635" Type="http://schemas.openxmlformats.org/officeDocument/2006/relationships/customXml" Target="../ink/ink4883.xml"/><Relationship Id="rId842" Type="http://schemas.openxmlformats.org/officeDocument/2006/relationships/customXml" Target="../ink/ink4987.xml"/><Relationship Id="rId274" Type="http://schemas.openxmlformats.org/officeDocument/2006/relationships/customXml" Target="../ink/ink4696.xml"/><Relationship Id="rId481" Type="http://schemas.openxmlformats.org/officeDocument/2006/relationships/customXml" Target="../ink/ink4802.xml"/><Relationship Id="rId702" Type="http://schemas.openxmlformats.org/officeDocument/2006/relationships/image" Target="../media/image4700.png"/><Relationship Id="rId69" Type="http://schemas.openxmlformats.org/officeDocument/2006/relationships/customXml" Target="../ink/ink4590.xml"/><Relationship Id="rId134" Type="http://schemas.openxmlformats.org/officeDocument/2006/relationships/customXml" Target="../ink/ink4623.xml"/><Relationship Id="rId579" Type="http://schemas.openxmlformats.org/officeDocument/2006/relationships/image" Target="../media/image4639.png"/><Relationship Id="rId786" Type="http://schemas.openxmlformats.org/officeDocument/2006/relationships/customXml" Target="../ink/ink4959.xml"/><Relationship Id="rId341" Type="http://schemas.openxmlformats.org/officeDocument/2006/relationships/image" Target="../media/image4525.png"/><Relationship Id="rId439" Type="http://schemas.openxmlformats.org/officeDocument/2006/relationships/image" Target="../media/image4574.png"/><Relationship Id="rId646" Type="http://schemas.openxmlformats.org/officeDocument/2006/relationships/image" Target="../media/image4672.png"/><Relationship Id="rId201" Type="http://schemas.openxmlformats.org/officeDocument/2006/relationships/customXml" Target="../ink/ink4657.xml"/><Relationship Id="rId285" Type="http://schemas.openxmlformats.org/officeDocument/2006/relationships/image" Target="../media/image4499.png"/><Relationship Id="rId506" Type="http://schemas.openxmlformats.org/officeDocument/2006/relationships/customXml" Target="../ink/ink4815.xml"/><Relationship Id="rId853" Type="http://schemas.openxmlformats.org/officeDocument/2006/relationships/image" Target="../media/image4775.png"/><Relationship Id="rId492" Type="http://schemas.openxmlformats.org/officeDocument/2006/relationships/image" Target="../media/image4599.png"/><Relationship Id="rId713" Type="http://schemas.openxmlformats.org/officeDocument/2006/relationships/customXml" Target="../ink/ink4922.xml"/><Relationship Id="rId797" Type="http://schemas.openxmlformats.org/officeDocument/2006/relationships/image" Target="../media/image4747.png"/><Relationship Id="rId920" Type="http://schemas.openxmlformats.org/officeDocument/2006/relationships/image" Target="../media/image4808.png"/><Relationship Id="rId145" Type="http://schemas.openxmlformats.org/officeDocument/2006/relationships/image" Target="../media/image4433.png"/><Relationship Id="rId352" Type="http://schemas.openxmlformats.org/officeDocument/2006/relationships/customXml" Target="../ink/ink4737.xml"/><Relationship Id="rId212" Type="http://schemas.openxmlformats.org/officeDocument/2006/relationships/customXml" Target="../ink/ink4663.xml"/><Relationship Id="rId657" Type="http://schemas.openxmlformats.org/officeDocument/2006/relationships/customXml" Target="../ink/ink4894.xml"/><Relationship Id="rId864" Type="http://schemas.openxmlformats.org/officeDocument/2006/relationships/customXml" Target="../ink/ink4998.xml"/><Relationship Id="rId296" Type="http://schemas.openxmlformats.org/officeDocument/2006/relationships/customXml" Target="../ink/ink4708.xml"/><Relationship Id="rId517" Type="http://schemas.openxmlformats.org/officeDocument/2006/relationships/image" Target="../media/image4609.png"/><Relationship Id="rId724" Type="http://schemas.openxmlformats.org/officeDocument/2006/relationships/image" Target="../media/image4711.png"/><Relationship Id="rId931" Type="http://schemas.openxmlformats.org/officeDocument/2006/relationships/customXml" Target="../ink/ink5032.xml"/><Relationship Id="rId60" Type="http://schemas.openxmlformats.org/officeDocument/2006/relationships/image" Target="../media/image4391.png"/><Relationship Id="rId156" Type="http://schemas.openxmlformats.org/officeDocument/2006/relationships/customXml" Target="../ink/ink4634.xml"/><Relationship Id="rId363" Type="http://schemas.openxmlformats.org/officeDocument/2006/relationships/image" Target="../media/image4536.png"/><Relationship Id="rId570" Type="http://schemas.openxmlformats.org/officeDocument/2006/relationships/customXml" Target="../ink/ink4850.xml"/><Relationship Id="rId223" Type="http://schemas.openxmlformats.org/officeDocument/2006/relationships/image" Target="../media/image4471.png"/><Relationship Id="rId430" Type="http://schemas.openxmlformats.org/officeDocument/2006/relationships/customXml" Target="../ink/ink4776.xml"/><Relationship Id="rId668" Type="http://schemas.openxmlformats.org/officeDocument/2006/relationships/image" Target="../media/image4683.png"/><Relationship Id="rId875" Type="http://schemas.openxmlformats.org/officeDocument/2006/relationships/customXml" Target="../ink/ink5004.xml"/><Relationship Id="rId18" Type="http://schemas.openxmlformats.org/officeDocument/2006/relationships/customXml" Target="../ink/ink4564.xml"/><Relationship Id="rId528" Type="http://schemas.openxmlformats.org/officeDocument/2006/relationships/customXml" Target="../ink/ink4828.xml"/><Relationship Id="rId735" Type="http://schemas.openxmlformats.org/officeDocument/2006/relationships/customXml" Target="../ink/ink4933.xml"/><Relationship Id="rId942" Type="http://schemas.openxmlformats.org/officeDocument/2006/relationships/image" Target="../media/image4819.png"/><Relationship Id="rId167" Type="http://schemas.openxmlformats.org/officeDocument/2006/relationships/image" Target="../media/image4444.png"/><Relationship Id="rId374" Type="http://schemas.openxmlformats.org/officeDocument/2006/relationships/customXml" Target="../ink/ink4748.xml"/><Relationship Id="rId581" Type="http://schemas.openxmlformats.org/officeDocument/2006/relationships/customXml" Target="../ink/ink4856.xml"/><Relationship Id="rId71" Type="http://schemas.openxmlformats.org/officeDocument/2006/relationships/customXml" Target="../ink/ink4591.xml"/><Relationship Id="rId234" Type="http://schemas.openxmlformats.org/officeDocument/2006/relationships/customXml" Target="../ink/ink4674.xml"/><Relationship Id="rId679" Type="http://schemas.openxmlformats.org/officeDocument/2006/relationships/customXml" Target="../ink/ink4905.xml"/><Relationship Id="rId802" Type="http://schemas.openxmlformats.org/officeDocument/2006/relationships/customXml" Target="../ink/ink4967.xml"/><Relationship Id="rId886" Type="http://schemas.openxmlformats.org/officeDocument/2006/relationships/image" Target="../media/image4791.png"/><Relationship Id="rId2" Type="http://schemas.openxmlformats.org/officeDocument/2006/relationships/customXml" Target="../ink/ink4556.xml"/><Relationship Id="rId29" Type="http://schemas.openxmlformats.org/officeDocument/2006/relationships/image" Target="../media/image4376.png"/><Relationship Id="rId441" Type="http://schemas.openxmlformats.org/officeDocument/2006/relationships/image" Target="../media/image4575.png"/><Relationship Id="rId539" Type="http://schemas.openxmlformats.org/officeDocument/2006/relationships/image" Target="../media/image4619.png"/><Relationship Id="rId746" Type="http://schemas.openxmlformats.org/officeDocument/2006/relationships/image" Target="../media/image4722.png"/><Relationship Id="rId178" Type="http://schemas.openxmlformats.org/officeDocument/2006/relationships/image" Target="../media/image4449.png"/><Relationship Id="rId301" Type="http://schemas.openxmlformats.org/officeDocument/2006/relationships/image" Target="../media/image4506.png"/><Relationship Id="rId953" Type="http://schemas.openxmlformats.org/officeDocument/2006/relationships/customXml" Target="../ink/ink5043.xml"/><Relationship Id="rId82" Type="http://schemas.openxmlformats.org/officeDocument/2006/relationships/image" Target="../media/image4402.png"/><Relationship Id="rId385" Type="http://schemas.openxmlformats.org/officeDocument/2006/relationships/image" Target="../media/image4547.png"/><Relationship Id="rId592" Type="http://schemas.openxmlformats.org/officeDocument/2006/relationships/image" Target="../media/image4645.png"/><Relationship Id="rId606" Type="http://schemas.openxmlformats.org/officeDocument/2006/relationships/image" Target="../media/image4652.png"/><Relationship Id="rId813" Type="http://schemas.openxmlformats.org/officeDocument/2006/relationships/image" Target="../media/image4755.png"/><Relationship Id="rId245" Type="http://schemas.openxmlformats.org/officeDocument/2006/relationships/image" Target="../media/image4482.png"/><Relationship Id="rId452" Type="http://schemas.openxmlformats.org/officeDocument/2006/relationships/customXml" Target="../ink/ink4787.xml"/><Relationship Id="rId897" Type="http://schemas.openxmlformats.org/officeDocument/2006/relationships/customXml" Target="../ink/ink5015.xml"/><Relationship Id="rId105" Type="http://schemas.openxmlformats.org/officeDocument/2006/relationships/customXml" Target="../ink/ink4608.xml"/><Relationship Id="rId312" Type="http://schemas.openxmlformats.org/officeDocument/2006/relationships/customXml" Target="../ink/ink4716.xml"/><Relationship Id="rId757" Type="http://schemas.openxmlformats.org/officeDocument/2006/relationships/customXml" Target="../ink/ink4944.xml"/><Relationship Id="rId964" Type="http://schemas.openxmlformats.org/officeDocument/2006/relationships/customXml" Target="../ink/ink5049.xml"/><Relationship Id="rId93" Type="http://schemas.openxmlformats.org/officeDocument/2006/relationships/customXml" Target="../ink/ink4602.xml"/><Relationship Id="rId189" Type="http://schemas.openxmlformats.org/officeDocument/2006/relationships/customXml" Target="../ink/ink4651.xml"/><Relationship Id="rId396" Type="http://schemas.openxmlformats.org/officeDocument/2006/relationships/customXml" Target="../ink/ink4759.xml"/><Relationship Id="rId617" Type="http://schemas.openxmlformats.org/officeDocument/2006/relationships/customXml" Target="../ink/ink4874.xml"/><Relationship Id="rId824" Type="http://schemas.openxmlformats.org/officeDocument/2006/relationships/customXml" Target="../ink/ink4978.xml"/><Relationship Id="rId256" Type="http://schemas.openxmlformats.org/officeDocument/2006/relationships/customXml" Target="../ink/ink4685.xml"/><Relationship Id="rId463" Type="http://schemas.openxmlformats.org/officeDocument/2006/relationships/image" Target="../media/image4586.png"/><Relationship Id="rId670" Type="http://schemas.openxmlformats.org/officeDocument/2006/relationships/image" Target="../media/image4684.png"/><Relationship Id="rId116" Type="http://schemas.openxmlformats.org/officeDocument/2006/relationships/customXml" Target="../ink/ink4614.xml"/><Relationship Id="rId323" Type="http://schemas.openxmlformats.org/officeDocument/2006/relationships/image" Target="../media/image4516.png"/><Relationship Id="rId530" Type="http://schemas.openxmlformats.org/officeDocument/2006/relationships/customXml" Target="../ink/ink4829.xml"/><Relationship Id="rId768" Type="http://schemas.openxmlformats.org/officeDocument/2006/relationships/image" Target="../media/image4733.png"/><Relationship Id="rId20" Type="http://schemas.openxmlformats.org/officeDocument/2006/relationships/customXml" Target="../ink/ink4565.xml"/><Relationship Id="rId628" Type="http://schemas.openxmlformats.org/officeDocument/2006/relationships/image" Target="../media/image4663.png"/><Relationship Id="rId835" Type="http://schemas.openxmlformats.org/officeDocument/2006/relationships/image" Target="../media/image4766.png"/><Relationship Id="rId267" Type="http://schemas.openxmlformats.org/officeDocument/2006/relationships/image" Target="../media/image4491.png"/><Relationship Id="rId474" Type="http://schemas.openxmlformats.org/officeDocument/2006/relationships/customXml" Target="../ink/ink4798.xml"/><Relationship Id="rId127" Type="http://schemas.openxmlformats.org/officeDocument/2006/relationships/image" Target="../media/image4424.png"/><Relationship Id="rId681" Type="http://schemas.openxmlformats.org/officeDocument/2006/relationships/customXml" Target="../ink/ink4906.xml"/><Relationship Id="rId779" Type="http://schemas.openxmlformats.org/officeDocument/2006/relationships/image" Target="../media/image4738.png"/><Relationship Id="rId902" Type="http://schemas.openxmlformats.org/officeDocument/2006/relationships/image" Target="../media/image4799.png"/><Relationship Id="rId31" Type="http://schemas.openxmlformats.org/officeDocument/2006/relationships/image" Target="../media/image4377.png"/><Relationship Id="rId334" Type="http://schemas.openxmlformats.org/officeDocument/2006/relationships/customXml" Target="../ink/ink4728.xml"/><Relationship Id="rId541" Type="http://schemas.openxmlformats.org/officeDocument/2006/relationships/image" Target="../media/image4620.png"/><Relationship Id="rId639" Type="http://schemas.openxmlformats.org/officeDocument/2006/relationships/customXml" Target="../ink/ink4885.xml"/><Relationship Id="rId180" Type="http://schemas.openxmlformats.org/officeDocument/2006/relationships/image" Target="../media/image4450.png"/><Relationship Id="rId278" Type="http://schemas.openxmlformats.org/officeDocument/2006/relationships/customXml" Target="../ink/ink4698.xml"/><Relationship Id="rId401" Type="http://schemas.openxmlformats.org/officeDocument/2006/relationships/image" Target="../media/image4555.png"/><Relationship Id="rId846" Type="http://schemas.openxmlformats.org/officeDocument/2006/relationships/customXml" Target="../ink/ink4989.xml"/><Relationship Id="rId485" Type="http://schemas.openxmlformats.org/officeDocument/2006/relationships/customXml" Target="../ink/ink4804.xml"/><Relationship Id="rId692" Type="http://schemas.openxmlformats.org/officeDocument/2006/relationships/image" Target="../media/image4695.png"/><Relationship Id="rId706" Type="http://schemas.openxmlformats.org/officeDocument/2006/relationships/image" Target="../media/image4702.png"/><Relationship Id="rId913" Type="http://schemas.openxmlformats.org/officeDocument/2006/relationships/customXml" Target="../ink/ink5023.xml"/><Relationship Id="rId42" Type="http://schemas.openxmlformats.org/officeDocument/2006/relationships/customXml" Target="../ink/ink4576.xml"/><Relationship Id="rId138" Type="http://schemas.openxmlformats.org/officeDocument/2006/relationships/customXml" Target="../ink/ink4625.xml"/><Relationship Id="rId345" Type="http://schemas.openxmlformats.org/officeDocument/2006/relationships/image" Target="../media/image4527.png"/><Relationship Id="rId552" Type="http://schemas.openxmlformats.org/officeDocument/2006/relationships/customXml" Target="../ink/ink4841.xml"/><Relationship Id="rId191" Type="http://schemas.openxmlformats.org/officeDocument/2006/relationships/customXml" Target="../ink/ink4652.xml"/><Relationship Id="rId205" Type="http://schemas.openxmlformats.org/officeDocument/2006/relationships/customXml" Target="../ink/ink4659.xml"/><Relationship Id="rId412" Type="http://schemas.openxmlformats.org/officeDocument/2006/relationships/customXml" Target="../ink/ink4767.xml"/><Relationship Id="rId857" Type="http://schemas.openxmlformats.org/officeDocument/2006/relationships/image" Target="../media/image4777.png"/><Relationship Id="rId289" Type="http://schemas.openxmlformats.org/officeDocument/2006/relationships/image" Target="../media/image4501.png"/><Relationship Id="rId496" Type="http://schemas.openxmlformats.org/officeDocument/2006/relationships/customXml" Target="../ink/ink4810.xml"/><Relationship Id="rId717" Type="http://schemas.openxmlformats.org/officeDocument/2006/relationships/customXml" Target="../ink/ink4924.xml"/><Relationship Id="rId924" Type="http://schemas.openxmlformats.org/officeDocument/2006/relationships/image" Target="../media/image4810.png"/><Relationship Id="rId53" Type="http://schemas.openxmlformats.org/officeDocument/2006/relationships/image" Target="../media/image4388.png"/><Relationship Id="rId149" Type="http://schemas.openxmlformats.org/officeDocument/2006/relationships/image" Target="../media/image4435.png"/><Relationship Id="rId356" Type="http://schemas.openxmlformats.org/officeDocument/2006/relationships/customXml" Target="../ink/ink4739.xml"/><Relationship Id="rId563" Type="http://schemas.openxmlformats.org/officeDocument/2006/relationships/image" Target="../media/image4631.png"/><Relationship Id="rId770" Type="http://schemas.openxmlformats.org/officeDocument/2006/relationships/image" Target="../media/image4734.png"/><Relationship Id="rId216" Type="http://schemas.openxmlformats.org/officeDocument/2006/relationships/customXml" Target="../ink/ink4665.xml"/><Relationship Id="rId423" Type="http://schemas.openxmlformats.org/officeDocument/2006/relationships/image" Target="../media/image4566.png"/><Relationship Id="rId868" Type="http://schemas.openxmlformats.org/officeDocument/2006/relationships/customXml" Target="../ink/ink5000.xml"/><Relationship Id="rId630" Type="http://schemas.openxmlformats.org/officeDocument/2006/relationships/image" Target="../media/image4664.png"/><Relationship Id="rId728" Type="http://schemas.openxmlformats.org/officeDocument/2006/relationships/image" Target="../media/image4713.png"/><Relationship Id="rId935" Type="http://schemas.openxmlformats.org/officeDocument/2006/relationships/customXml" Target="../ink/ink5034.xml"/><Relationship Id="rId64" Type="http://schemas.openxmlformats.org/officeDocument/2006/relationships/image" Target="../media/image4393.png"/><Relationship Id="rId367" Type="http://schemas.openxmlformats.org/officeDocument/2006/relationships/image" Target="../media/image4538.png"/><Relationship Id="rId574" Type="http://schemas.openxmlformats.org/officeDocument/2006/relationships/customXml" Target="../ink/ink4852.xml"/><Relationship Id="rId227" Type="http://schemas.openxmlformats.org/officeDocument/2006/relationships/image" Target="../media/image4473.png"/><Relationship Id="rId781" Type="http://schemas.openxmlformats.org/officeDocument/2006/relationships/image" Target="../media/image4739.png"/><Relationship Id="rId879" Type="http://schemas.openxmlformats.org/officeDocument/2006/relationships/customXml" Target="../ink/ink5006.xml"/><Relationship Id="rId434" Type="http://schemas.openxmlformats.org/officeDocument/2006/relationships/customXml" Target="../ink/ink4778.xml"/><Relationship Id="rId641" Type="http://schemas.openxmlformats.org/officeDocument/2006/relationships/customXml" Target="../ink/ink4886.xml"/><Relationship Id="rId739" Type="http://schemas.openxmlformats.org/officeDocument/2006/relationships/customXml" Target="../ink/ink4935.xml"/><Relationship Id="rId280" Type="http://schemas.openxmlformats.org/officeDocument/2006/relationships/customXml" Target="../ink/ink4699.xml"/><Relationship Id="rId501" Type="http://schemas.openxmlformats.org/officeDocument/2006/relationships/image" Target="../media/image4603.png"/><Relationship Id="rId946" Type="http://schemas.openxmlformats.org/officeDocument/2006/relationships/image" Target="../media/image4821.png"/><Relationship Id="rId75" Type="http://schemas.openxmlformats.org/officeDocument/2006/relationships/customXml" Target="../ink/ink4593.xml"/><Relationship Id="rId140" Type="http://schemas.openxmlformats.org/officeDocument/2006/relationships/customXml" Target="../ink/ink4626.xml"/><Relationship Id="rId378" Type="http://schemas.openxmlformats.org/officeDocument/2006/relationships/customXml" Target="../ink/ink4750.xml"/><Relationship Id="rId585" Type="http://schemas.openxmlformats.org/officeDocument/2006/relationships/customXml" Target="../ink/ink4858.xml"/><Relationship Id="rId792" Type="http://schemas.openxmlformats.org/officeDocument/2006/relationships/customXml" Target="../ink/ink4962.xml"/><Relationship Id="rId806" Type="http://schemas.openxmlformats.org/officeDocument/2006/relationships/customXml" Target="../ink/ink4969.xml"/><Relationship Id="rId6" Type="http://schemas.openxmlformats.org/officeDocument/2006/relationships/customXml" Target="../ink/ink4558.xml"/><Relationship Id="rId238" Type="http://schemas.openxmlformats.org/officeDocument/2006/relationships/customXml" Target="../ink/ink4676.xml"/><Relationship Id="rId445" Type="http://schemas.openxmlformats.org/officeDocument/2006/relationships/image" Target="../media/image4577.png"/><Relationship Id="rId652" Type="http://schemas.openxmlformats.org/officeDocument/2006/relationships/image" Target="../media/image4675.png"/><Relationship Id="rId291" Type="http://schemas.openxmlformats.org/officeDocument/2006/relationships/image" Target="../media/image4502.png"/><Relationship Id="rId305" Type="http://schemas.openxmlformats.org/officeDocument/2006/relationships/image" Target="../media/image4508.png"/><Relationship Id="rId512" Type="http://schemas.openxmlformats.org/officeDocument/2006/relationships/customXml" Target="../ink/ink4819.xml"/><Relationship Id="rId957" Type="http://schemas.openxmlformats.org/officeDocument/2006/relationships/image" Target="../media/image4826.png"/><Relationship Id="rId86" Type="http://schemas.openxmlformats.org/officeDocument/2006/relationships/image" Target="../media/image4404.png"/><Relationship Id="rId151" Type="http://schemas.openxmlformats.org/officeDocument/2006/relationships/image" Target="../media/image4436.png"/><Relationship Id="rId389" Type="http://schemas.openxmlformats.org/officeDocument/2006/relationships/image" Target="../media/image4549.png"/><Relationship Id="rId596" Type="http://schemas.openxmlformats.org/officeDocument/2006/relationships/image" Target="../media/image4647.png"/><Relationship Id="rId817" Type="http://schemas.openxmlformats.org/officeDocument/2006/relationships/image" Target="../media/image4757.png"/><Relationship Id="rId249" Type="http://schemas.openxmlformats.org/officeDocument/2006/relationships/image" Target="../media/image4484.png"/><Relationship Id="rId456" Type="http://schemas.openxmlformats.org/officeDocument/2006/relationships/customXml" Target="../ink/ink4789.xml"/><Relationship Id="rId663" Type="http://schemas.openxmlformats.org/officeDocument/2006/relationships/customXml" Target="../ink/ink4897.xml"/><Relationship Id="rId870" Type="http://schemas.openxmlformats.org/officeDocument/2006/relationships/customXml" Target="../ink/ink5001.xml"/><Relationship Id="rId13" Type="http://schemas.openxmlformats.org/officeDocument/2006/relationships/image" Target="../media/image4368.png"/><Relationship Id="rId109" Type="http://schemas.openxmlformats.org/officeDocument/2006/relationships/customXml" Target="../ink/ink4610.xml"/><Relationship Id="rId316" Type="http://schemas.openxmlformats.org/officeDocument/2006/relationships/customXml" Target="../ink/ink4718.xml"/><Relationship Id="rId523" Type="http://schemas.openxmlformats.org/officeDocument/2006/relationships/image" Target="../media/image4612.png"/><Relationship Id="rId968" Type="http://schemas.openxmlformats.org/officeDocument/2006/relationships/customXml" Target="../ink/ink5051.xml"/><Relationship Id="rId97" Type="http://schemas.openxmlformats.org/officeDocument/2006/relationships/customXml" Target="../ink/ink4604.xml"/><Relationship Id="rId730" Type="http://schemas.openxmlformats.org/officeDocument/2006/relationships/image" Target="../media/image4714.png"/><Relationship Id="rId828" Type="http://schemas.openxmlformats.org/officeDocument/2006/relationships/customXml" Target="../ink/ink4980.xml"/><Relationship Id="rId162" Type="http://schemas.openxmlformats.org/officeDocument/2006/relationships/customXml" Target="../ink/ink4637.xml"/><Relationship Id="rId467" Type="http://schemas.openxmlformats.org/officeDocument/2006/relationships/image" Target="../media/image4588.png"/><Relationship Id="rId674" Type="http://schemas.openxmlformats.org/officeDocument/2006/relationships/image" Target="../media/image4686.png"/><Relationship Id="rId881" Type="http://schemas.openxmlformats.org/officeDocument/2006/relationships/customXml" Target="../ink/ink5007.xml"/><Relationship Id="rId24" Type="http://schemas.openxmlformats.org/officeDocument/2006/relationships/customXml" Target="../ink/ink4567.xml"/><Relationship Id="rId327" Type="http://schemas.openxmlformats.org/officeDocument/2006/relationships/image" Target="../media/image4518.png"/><Relationship Id="rId534" Type="http://schemas.openxmlformats.org/officeDocument/2006/relationships/customXml" Target="../ink/ink4831.xml"/><Relationship Id="rId741" Type="http://schemas.openxmlformats.org/officeDocument/2006/relationships/customXml" Target="../ink/ink4936.xml"/><Relationship Id="rId839" Type="http://schemas.openxmlformats.org/officeDocument/2006/relationships/image" Target="../media/image4768.png"/><Relationship Id="rId173" Type="http://schemas.openxmlformats.org/officeDocument/2006/relationships/image" Target="../media/image4447.png"/><Relationship Id="rId380" Type="http://schemas.openxmlformats.org/officeDocument/2006/relationships/customXml" Target="../ink/ink4751.xml"/><Relationship Id="rId601" Type="http://schemas.openxmlformats.org/officeDocument/2006/relationships/customXml" Target="../ink/ink4866.xml"/><Relationship Id="rId240" Type="http://schemas.openxmlformats.org/officeDocument/2006/relationships/customXml" Target="../ink/ink4677.xml"/><Relationship Id="rId478" Type="http://schemas.openxmlformats.org/officeDocument/2006/relationships/customXml" Target="../ink/ink4800.xml"/><Relationship Id="rId685" Type="http://schemas.openxmlformats.org/officeDocument/2006/relationships/customXml" Target="../ink/ink4908.xml"/><Relationship Id="rId892" Type="http://schemas.openxmlformats.org/officeDocument/2006/relationships/image" Target="../media/image4794.png"/><Relationship Id="rId906" Type="http://schemas.openxmlformats.org/officeDocument/2006/relationships/image" Target="../media/image4801.png"/><Relationship Id="rId35" Type="http://schemas.openxmlformats.org/officeDocument/2006/relationships/image" Target="../media/image4379.png"/><Relationship Id="rId100" Type="http://schemas.openxmlformats.org/officeDocument/2006/relationships/image" Target="../media/image4411.png"/><Relationship Id="rId338" Type="http://schemas.openxmlformats.org/officeDocument/2006/relationships/customXml" Target="../ink/ink4730.xml"/><Relationship Id="rId545" Type="http://schemas.openxmlformats.org/officeDocument/2006/relationships/image" Target="../media/image4622.png"/><Relationship Id="rId752" Type="http://schemas.openxmlformats.org/officeDocument/2006/relationships/image" Target="../media/image4725.png"/><Relationship Id="rId184" Type="http://schemas.openxmlformats.org/officeDocument/2006/relationships/image" Target="../media/image4452.png"/><Relationship Id="rId391" Type="http://schemas.openxmlformats.org/officeDocument/2006/relationships/image" Target="../media/image4550.png"/><Relationship Id="rId405" Type="http://schemas.openxmlformats.org/officeDocument/2006/relationships/image" Target="../media/image4557.png"/><Relationship Id="rId612" Type="http://schemas.openxmlformats.org/officeDocument/2006/relationships/image" Target="../media/image4655.png"/><Relationship Id="rId251" Type="http://schemas.openxmlformats.org/officeDocument/2006/relationships/image" Target="../media/image4485.png"/><Relationship Id="rId489" Type="http://schemas.openxmlformats.org/officeDocument/2006/relationships/customXml" Target="../ink/ink4806.xml"/><Relationship Id="rId696" Type="http://schemas.openxmlformats.org/officeDocument/2006/relationships/image" Target="../media/image4697.png"/><Relationship Id="rId917" Type="http://schemas.openxmlformats.org/officeDocument/2006/relationships/customXml" Target="../ink/ink5025.xml"/><Relationship Id="rId46" Type="http://schemas.openxmlformats.org/officeDocument/2006/relationships/customXml" Target="../ink/ink4578.xml"/><Relationship Id="rId349" Type="http://schemas.openxmlformats.org/officeDocument/2006/relationships/image" Target="../media/image4529.png"/><Relationship Id="rId556" Type="http://schemas.openxmlformats.org/officeDocument/2006/relationships/customXml" Target="../ink/ink4843.xml"/><Relationship Id="rId763" Type="http://schemas.openxmlformats.org/officeDocument/2006/relationships/customXml" Target="../ink/ink4947.xml"/><Relationship Id="rId111" Type="http://schemas.openxmlformats.org/officeDocument/2006/relationships/customXml" Target="../ink/ink4611.xml"/><Relationship Id="rId195" Type="http://schemas.openxmlformats.org/officeDocument/2006/relationships/customXml" Target="../ink/ink4654.xml"/><Relationship Id="rId209" Type="http://schemas.openxmlformats.org/officeDocument/2006/relationships/customXml" Target="../ink/ink4661.xml"/><Relationship Id="rId416" Type="http://schemas.openxmlformats.org/officeDocument/2006/relationships/customXml" Target="../ink/ink4769.xml"/><Relationship Id="rId623" Type="http://schemas.openxmlformats.org/officeDocument/2006/relationships/customXml" Target="../ink/ink4877.xml"/><Relationship Id="rId830" Type="http://schemas.openxmlformats.org/officeDocument/2006/relationships/customXml" Target="../ink/ink4981.xml"/><Relationship Id="rId928" Type="http://schemas.openxmlformats.org/officeDocument/2006/relationships/image" Target="../media/image4812.png"/><Relationship Id="rId57" Type="http://schemas.openxmlformats.org/officeDocument/2006/relationships/image" Target="../media/image4390.png"/><Relationship Id="rId262" Type="http://schemas.openxmlformats.org/officeDocument/2006/relationships/image" Target="../media/image4489.png"/><Relationship Id="rId567" Type="http://schemas.openxmlformats.org/officeDocument/2006/relationships/image" Target="../media/image4633.png"/><Relationship Id="rId122" Type="http://schemas.openxmlformats.org/officeDocument/2006/relationships/customXml" Target="../ink/ink4617.xml"/><Relationship Id="rId774" Type="http://schemas.openxmlformats.org/officeDocument/2006/relationships/image" Target="../media/image4736.png"/><Relationship Id="rId427" Type="http://schemas.openxmlformats.org/officeDocument/2006/relationships/image" Target="../media/image4568.png"/><Relationship Id="rId634" Type="http://schemas.openxmlformats.org/officeDocument/2006/relationships/image" Target="../media/image4666.png"/><Relationship Id="rId841" Type="http://schemas.openxmlformats.org/officeDocument/2006/relationships/image" Target="../media/image4769.png"/><Relationship Id="rId273" Type="http://schemas.openxmlformats.org/officeDocument/2006/relationships/image" Target="../media/image4493.png"/><Relationship Id="rId480" Type="http://schemas.openxmlformats.org/officeDocument/2006/relationships/customXml" Target="../ink/ink4801.xml"/><Relationship Id="rId701" Type="http://schemas.openxmlformats.org/officeDocument/2006/relationships/customXml" Target="../ink/ink4916.xml"/><Relationship Id="rId939" Type="http://schemas.openxmlformats.org/officeDocument/2006/relationships/customXml" Target="../ink/ink5036.xml"/><Relationship Id="rId68" Type="http://schemas.openxmlformats.org/officeDocument/2006/relationships/image" Target="../media/image4395.png"/><Relationship Id="rId133" Type="http://schemas.openxmlformats.org/officeDocument/2006/relationships/image" Target="../media/image4427.png"/><Relationship Id="rId340" Type="http://schemas.openxmlformats.org/officeDocument/2006/relationships/customXml" Target="../ink/ink4731.xml"/><Relationship Id="rId578" Type="http://schemas.openxmlformats.org/officeDocument/2006/relationships/customXml" Target="../ink/ink4854.xml"/><Relationship Id="rId785" Type="http://schemas.openxmlformats.org/officeDocument/2006/relationships/image" Target="../media/image4741.png"/><Relationship Id="rId200" Type="http://schemas.openxmlformats.org/officeDocument/2006/relationships/image" Target="../media/image4460.png"/><Relationship Id="rId438" Type="http://schemas.openxmlformats.org/officeDocument/2006/relationships/customXml" Target="../ink/ink4780.xml"/><Relationship Id="rId645" Type="http://schemas.openxmlformats.org/officeDocument/2006/relationships/customXml" Target="../ink/ink4888.xml"/><Relationship Id="rId852" Type="http://schemas.openxmlformats.org/officeDocument/2006/relationships/customXml" Target="../ink/ink4992.xml"/><Relationship Id="rId284" Type="http://schemas.openxmlformats.org/officeDocument/2006/relationships/customXml" Target="../ink/ink4701.xml"/><Relationship Id="rId491" Type="http://schemas.openxmlformats.org/officeDocument/2006/relationships/customXml" Target="../ink/ink4807.xml"/><Relationship Id="rId505" Type="http://schemas.openxmlformats.org/officeDocument/2006/relationships/image" Target="../media/image4605.png"/><Relationship Id="rId712" Type="http://schemas.openxmlformats.org/officeDocument/2006/relationships/image" Target="../media/image4705.png"/><Relationship Id="rId79" Type="http://schemas.openxmlformats.org/officeDocument/2006/relationships/customXml" Target="../ink/ink4595.xml"/><Relationship Id="rId144" Type="http://schemas.openxmlformats.org/officeDocument/2006/relationships/customXml" Target="../ink/ink4628.xml"/><Relationship Id="rId589" Type="http://schemas.openxmlformats.org/officeDocument/2006/relationships/customXml" Target="../ink/ink4860.xml"/><Relationship Id="rId796" Type="http://schemas.openxmlformats.org/officeDocument/2006/relationships/customXml" Target="../ink/ink4964.xml"/><Relationship Id="rId351" Type="http://schemas.openxmlformats.org/officeDocument/2006/relationships/image" Target="../media/image4530.png"/><Relationship Id="rId449" Type="http://schemas.openxmlformats.org/officeDocument/2006/relationships/image" Target="../media/image4579.png"/><Relationship Id="rId656" Type="http://schemas.openxmlformats.org/officeDocument/2006/relationships/image" Target="../media/image4677.png"/><Relationship Id="rId863" Type="http://schemas.openxmlformats.org/officeDocument/2006/relationships/image" Target="../media/image4780.png"/><Relationship Id="rId211" Type="http://schemas.openxmlformats.org/officeDocument/2006/relationships/image" Target="../media/image4465.png"/><Relationship Id="rId295" Type="http://schemas.openxmlformats.org/officeDocument/2006/relationships/customXml" Target="../ink/ink4707.xml"/><Relationship Id="rId309" Type="http://schemas.openxmlformats.org/officeDocument/2006/relationships/image" Target="../media/image4510.png"/><Relationship Id="rId516" Type="http://schemas.openxmlformats.org/officeDocument/2006/relationships/customXml" Target="../ink/ink4822.xml"/><Relationship Id="rId723" Type="http://schemas.openxmlformats.org/officeDocument/2006/relationships/customXml" Target="../ink/ink4927.xml"/><Relationship Id="rId930" Type="http://schemas.openxmlformats.org/officeDocument/2006/relationships/image" Target="../media/image4813.png"/><Relationship Id="rId155" Type="http://schemas.openxmlformats.org/officeDocument/2006/relationships/image" Target="../media/image4438.png"/><Relationship Id="rId362" Type="http://schemas.openxmlformats.org/officeDocument/2006/relationships/customXml" Target="../ink/ink4742.xml"/><Relationship Id="rId222" Type="http://schemas.openxmlformats.org/officeDocument/2006/relationships/customXml" Target="../ink/ink4668.xml"/><Relationship Id="rId667" Type="http://schemas.openxmlformats.org/officeDocument/2006/relationships/customXml" Target="../ink/ink4899.xml"/><Relationship Id="rId874" Type="http://schemas.openxmlformats.org/officeDocument/2006/relationships/image" Target="../media/image4785.png"/><Relationship Id="rId17" Type="http://schemas.openxmlformats.org/officeDocument/2006/relationships/image" Target="../media/image4370.png"/><Relationship Id="rId527" Type="http://schemas.openxmlformats.org/officeDocument/2006/relationships/image" Target="../media/image4614.png"/><Relationship Id="rId734" Type="http://schemas.openxmlformats.org/officeDocument/2006/relationships/image" Target="../media/image4716.png"/><Relationship Id="rId941" Type="http://schemas.openxmlformats.org/officeDocument/2006/relationships/customXml" Target="../ink/ink5037.xml"/><Relationship Id="rId70" Type="http://schemas.openxmlformats.org/officeDocument/2006/relationships/image" Target="../media/image4396.png"/><Relationship Id="rId166" Type="http://schemas.openxmlformats.org/officeDocument/2006/relationships/customXml" Target="../ink/ink4639.xml"/><Relationship Id="rId373" Type="http://schemas.openxmlformats.org/officeDocument/2006/relationships/image" Target="../media/image4541.png"/><Relationship Id="rId580" Type="http://schemas.openxmlformats.org/officeDocument/2006/relationships/customXml" Target="../ink/ink4855.xml"/><Relationship Id="rId801" Type="http://schemas.openxmlformats.org/officeDocument/2006/relationships/image" Target="../media/image47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76.png"/><Relationship Id="rId440" Type="http://schemas.openxmlformats.org/officeDocument/2006/relationships/customXml" Target="../ink/ink4781.xml"/><Relationship Id="rId678" Type="http://schemas.openxmlformats.org/officeDocument/2006/relationships/image" Target="../media/image4688.png"/><Relationship Id="rId885" Type="http://schemas.openxmlformats.org/officeDocument/2006/relationships/customXml" Target="../ink/ink5009.xml"/><Relationship Id="rId28" Type="http://schemas.openxmlformats.org/officeDocument/2006/relationships/customXml" Target="../ink/ink4569.xml"/><Relationship Id="rId300" Type="http://schemas.openxmlformats.org/officeDocument/2006/relationships/customXml" Target="../ink/ink4710.xml"/><Relationship Id="rId538" Type="http://schemas.openxmlformats.org/officeDocument/2006/relationships/customXml" Target="../ink/ink4834.xml"/><Relationship Id="rId745" Type="http://schemas.openxmlformats.org/officeDocument/2006/relationships/customXml" Target="../ink/ink4938.xml"/><Relationship Id="rId952" Type="http://schemas.openxmlformats.org/officeDocument/2006/relationships/image" Target="../media/image4824.png"/><Relationship Id="rId81" Type="http://schemas.openxmlformats.org/officeDocument/2006/relationships/customXml" Target="../ink/ink4596.xml"/><Relationship Id="rId177" Type="http://schemas.openxmlformats.org/officeDocument/2006/relationships/customXml" Target="../ink/ink4645.xml"/><Relationship Id="rId384" Type="http://schemas.openxmlformats.org/officeDocument/2006/relationships/customXml" Target="../ink/ink4753.xml"/><Relationship Id="rId591" Type="http://schemas.openxmlformats.org/officeDocument/2006/relationships/customXml" Target="../ink/ink4861.xml"/><Relationship Id="rId605" Type="http://schemas.openxmlformats.org/officeDocument/2006/relationships/customXml" Target="../ink/ink4868.xml"/><Relationship Id="rId812" Type="http://schemas.openxmlformats.org/officeDocument/2006/relationships/customXml" Target="../ink/ink4972.xml"/><Relationship Id="rId244" Type="http://schemas.openxmlformats.org/officeDocument/2006/relationships/customXml" Target="../ink/ink4679.xml"/><Relationship Id="rId689" Type="http://schemas.openxmlformats.org/officeDocument/2006/relationships/customXml" Target="../ink/ink4910.xml"/><Relationship Id="rId896" Type="http://schemas.openxmlformats.org/officeDocument/2006/relationships/image" Target="../media/image4796.png"/><Relationship Id="rId39" Type="http://schemas.openxmlformats.org/officeDocument/2006/relationships/image" Target="../media/image4381.png"/><Relationship Id="rId451" Type="http://schemas.openxmlformats.org/officeDocument/2006/relationships/image" Target="../media/image4580.png"/><Relationship Id="rId549" Type="http://schemas.openxmlformats.org/officeDocument/2006/relationships/image" Target="../media/image4624.png"/><Relationship Id="rId756" Type="http://schemas.openxmlformats.org/officeDocument/2006/relationships/image" Target="../media/image4727.png"/><Relationship Id="rId104" Type="http://schemas.openxmlformats.org/officeDocument/2006/relationships/image" Target="../media/image4413.png"/><Relationship Id="rId188" Type="http://schemas.openxmlformats.org/officeDocument/2006/relationships/image" Target="../media/image4454.png"/><Relationship Id="rId311" Type="http://schemas.openxmlformats.org/officeDocument/2006/relationships/image" Target="../media/image4511.png"/><Relationship Id="rId395" Type="http://schemas.openxmlformats.org/officeDocument/2006/relationships/image" Target="../media/image4552.png"/><Relationship Id="rId409" Type="http://schemas.openxmlformats.org/officeDocument/2006/relationships/image" Target="../media/image4559.png"/><Relationship Id="rId963" Type="http://schemas.openxmlformats.org/officeDocument/2006/relationships/image" Target="../media/image4829.png"/><Relationship Id="rId92" Type="http://schemas.openxmlformats.org/officeDocument/2006/relationships/image" Target="../media/image4407.png"/><Relationship Id="rId616" Type="http://schemas.openxmlformats.org/officeDocument/2006/relationships/image" Target="../media/image4657.png"/><Relationship Id="rId823" Type="http://schemas.openxmlformats.org/officeDocument/2006/relationships/image" Target="../media/image4760.png"/><Relationship Id="rId255" Type="http://schemas.openxmlformats.org/officeDocument/2006/relationships/image" Target="../media/image2645.png"/><Relationship Id="rId297" Type="http://schemas.openxmlformats.org/officeDocument/2006/relationships/image" Target="../media/image4504.png"/><Relationship Id="rId462" Type="http://schemas.openxmlformats.org/officeDocument/2006/relationships/customXml" Target="../ink/ink4792.xml"/><Relationship Id="rId518" Type="http://schemas.openxmlformats.org/officeDocument/2006/relationships/customXml" Target="../ink/ink4823.xml"/><Relationship Id="rId725" Type="http://schemas.openxmlformats.org/officeDocument/2006/relationships/customXml" Target="../ink/ink4928.xml"/><Relationship Id="rId932" Type="http://schemas.openxmlformats.org/officeDocument/2006/relationships/image" Target="../media/image4814.png"/><Relationship Id="rId115" Type="http://schemas.openxmlformats.org/officeDocument/2006/relationships/image" Target="../media/image4418.png"/><Relationship Id="rId157" Type="http://schemas.openxmlformats.org/officeDocument/2006/relationships/image" Target="../media/image4439.png"/><Relationship Id="rId322" Type="http://schemas.openxmlformats.org/officeDocument/2006/relationships/customXml" Target="../ink/ink4722.xml"/><Relationship Id="rId364" Type="http://schemas.openxmlformats.org/officeDocument/2006/relationships/customXml" Target="../ink/ink4743.xml"/><Relationship Id="rId767" Type="http://schemas.openxmlformats.org/officeDocument/2006/relationships/customXml" Target="../ink/ink4949.xml"/><Relationship Id="rId61" Type="http://schemas.openxmlformats.org/officeDocument/2006/relationships/customXml" Target="../ink/ink4586.xml"/><Relationship Id="rId199" Type="http://schemas.openxmlformats.org/officeDocument/2006/relationships/customXml" Target="../ink/ink4656.xml"/><Relationship Id="rId571" Type="http://schemas.openxmlformats.org/officeDocument/2006/relationships/image" Target="../media/image4635.png"/><Relationship Id="rId627" Type="http://schemas.openxmlformats.org/officeDocument/2006/relationships/customXml" Target="../ink/ink4879.xml"/><Relationship Id="rId669" Type="http://schemas.openxmlformats.org/officeDocument/2006/relationships/customXml" Target="../ink/ink4900.xml"/><Relationship Id="rId834" Type="http://schemas.openxmlformats.org/officeDocument/2006/relationships/customXml" Target="../ink/ink4983.xml"/><Relationship Id="rId876" Type="http://schemas.openxmlformats.org/officeDocument/2006/relationships/image" Target="../media/image4786.png"/><Relationship Id="rId19" Type="http://schemas.openxmlformats.org/officeDocument/2006/relationships/image" Target="../media/image4371.png"/><Relationship Id="rId224" Type="http://schemas.openxmlformats.org/officeDocument/2006/relationships/customXml" Target="../ink/ink4669.xml"/><Relationship Id="rId266" Type="http://schemas.openxmlformats.org/officeDocument/2006/relationships/customXml" Target="../ink/ink4691.xml"/><Relationship Id="rId431" Type="http://schemas.openxmlformats.org/officeDocument/2006/relationships/image" Target="../media/image4570.png"/><Relationship Id="rId473" Type="http://schemas.openxmlformats.org/officeDocument/2006/relationships/image" Target="../media/image4591.png"/><Relationship Id="rId529" Type="http://schemas.openxmlformats.org/officeDocument/2006/relationships/image" Target="../media/image4615.png"/><Relationship Id="rId680" Type="http://schemas.openxmlformats.org/officeDocument/2006/relationships/image" Target="../media/image4689.png"/><Relationship Id="rId736" Type="http://schemas.openxmlformats.org/officeDocument/2006/relationships/image" Target="../media/image4717.png"/><Relationship Id="rId901" Type="http://schemas.openxmlformats.org/officeDocument/2006/relationships/customXml" Target="../ink/ink5017.xml"/><Relationship Id="rId30" Type="http://schemas.openxmlformats.org/officeDocument/2006/relationships/customXml" Target="../ink/ink4570.xml"/><Relationship Id="rId126" Type="http://schemas.openxmlformats.org/officeDocument/2006/relationships/customXml" Target="../ink/ink4619.xml"/><Relationship Id="rId168" Type="http://schemas.openxmlformats.org/officeDocument/2006/relationships/customXml" Target="../ink/ink4640.xml"/><Relationship Id="rId333" Type="http://schemas.openxmlformats.org/officeDocument/2006/relationships/image" Target="../media/image4521.png"/><Relationship Id="rId540" Type="http://schemas.openxmlformats.org/officeDocument/2006/relationships/customXml" Target="../ink/ink4835.xml"/><Relationship Id="rId778" Type="http://schemas.openxmlformats.org/officeDocument/2006/relationships/customXml" Target="../ink/ink4955.xml"/><Relationship Id="rId943" Type="http://schemas.openxmlformats.org/officeDocument/2006/relationships/customXml" Target="../ink/ink5038.xml"/><Relationship Id="rId72" Type="http://schemas.openxmlformats.org/officeDocument/2006/relationships/image" Target="../media/image4397.png"/><Relationship Id="rId375" Type="http://schemas.openxmlformats.org/officeDocument/2006/relationships/image" Target="../media/image4542.png"/><Relationship Id="rId582" Type="http://schemas.openxmlformats.org/officeDocument/2006/relationships/image" Target="../media/image4640.png"/><Relationship Id="rId638" Type="http://schemas.openxmlformats.org/officeDocument/2006/relationships/image" Target="../media/image4668.png"/><Relationship Id="rId803" Type="http://schemas.openxmlformats.org/officeDocument/2006/relationships/image" Target="../media/image4750.png"/><Relationship Id="rId845" Type="http://schemas.openxmlformats.org/officeDocument/2006/relationships/image" Target="../media/image4771.png"/><Relationship Id="rId3" Type="http://schemas.openxmlformats.org/officeDocument/2006/relationships/image" Target="../media/image18.png"/><Relationship Id="rId235" Type="http://schemas.openxmlformats.org/officeDocument/2006/relationships/image" Target="../media/image4477.png"/><Relationship Id="rId277" Type="http://schemas.openxmlformats.org/officeDocument/2006/relationships/image" Target="../media/image4495.png"/><Relationship Id="rId400" Type="http://schemas.openxmlformats.org/officeDocument/2006/relationships/customXml" Target="../ink/ink4761.xml"/><Relationship Id="rId442" Type="http://schemas.openxmlformats.org/officeDocument/2006/relationships/customXml" Target="../ink/ink4782.xml"/><Relationship Id="rId484" Type="http://schemas.openxmlformats.org/officeDocument/2006/relationships/image" Target="../media/image4595.png"/><Relationship Id="rId705" Type="http://schemas.openxmlformats.org/officeDocument/2006/relationships/customXml" Target="../ink/ink4918.xml"/><Relationship Id="rId887" Type="http://schemas.openxmlformats.org/officeDocument/2006/relationships/customXml" Target="../ink/ink5010.xml"/><Relationship Id="rId137" Type="http://schemas.openxmlformats.org/officeDocument/2006/relationships/image" Target="../media/image4429.png"/><Relationship Id="rId302" Type="http://schemas.openxmlformats.org/officeDocument/2006/relationships/customXml" Target="../ink/ink4711.xml"/><Relationship Id="rId344" Type="http://schemas.openxmlformats.org/officeDocument/2006/relationships/customXml" Target="../ink/ink4733.xml"/><Relationship Id="rId691" Type="http://schemas.openxmlformats.org/officeDocument/2006/relationships/customXml" Target="../ink/ink4911.xml"/><Relationship Id="rId747" Type="http://schemas.openxmlformats.org/officeDocument/2006/relationships/customXml" Target="../ink/ink4939.xml"/><Relationship Id="rId789" Type="http://schemas.openxmlformats.org/officeDocument/2006/relationships/image" Target="../media/image4743.png"/><Relationship Id="rId912" Type="http://schemas.openxmlformats.org/officeDocument/2006/relationships/image" Target="../media/image4804.png"/><Relationship Id="rId954" Type="http://schemas.openxmlformats.org/officeDocument/2006/relationships/image" Target="../media/image4825.png"/><Relationship Id="rId41" Type="http://schemas.openxmlformats.org/officeDocument/2006/relationships/image" Target="../media/image4382.png"/><Relationship Id="rId83" Type="http://schemas.openxmlformats.org/officeDocument/2006/relationships/customXml" Target="../ink/ink4597.xml"/><Relationship Id="rId179" Type="http://schemas.openxmlformats.org/officeDocument/2006/relationships/customXml" Target="../ink/ink4646.xml"/><Relationship Id="rId386" Type="http://schemas.openxmlformats.org/officeDocument/2006/relationships/customXml" Target="../ink/ink4754.xml"/><Relationship Id="rId551" Type="http://schemas.openxmlformats.org/officeDocument/2006/relationships/image" Target="../media/image4625.png"/><Relationship Id="rId593" Type="http://schemas.openxmlformats.org/officeDocument/2006/relationships/customXml" Target="../ink/ink4862.xml"/><Relationship Id="rId607" Type="http://schemas.openxmlformats.org/officeDocument/2006/relationships/customXml" Target="../ink/ink4869.xml"/><Relationship Id="rId649" Type="http://schemas.openxmlformats.org/officeDocument/2006/relationships/customXml" Target="../ink/ink4890.xml"/><Relationship Id="rId814" Type="http://schemas.openxmlformats.org/officeDocument/2006/relationships/customXml" Target="../ink/ink4973.xml"/><Relationship Id="rId856" Type="http://schemas.openxmlformats.org/officeDocument/2006/relationships/customXml" Target="../ink/ink4994.xml"/><Relationship Id="rId190" Type="http://schemas.openxmlformats.org/officeDocument/2006/relationships/image" Target="../media/image4455.png"/><Relationship Id="rId204" Type="http://schemas.openxmlformats.org/officeDocument/2006/relationships/image" Target="../media/image4462.png"/><Relationship Id="rId246" Type="http://schemas.openxmlformats.org/officeDocument/2006/relationships/customXml" Target="../ink/ink4680.xml"/><Relationship Id="rId288" Type="http://schemas.openxmlformats.org/officeDocument/2006/relationships/customXml" Target="../ink/ink4703.xml"/><Relationship Id="rId411" Type="http://schemas.openxmlformats.org/officeDocument/2006/relationships/image" Target="../media/image4560.png"/><Relationship Id="rId453" Type="http://schemas.openxmlformats.org/officeDocument/2006/relationships/image" Target="../media/image4581.png"/><Relationship Id="rId509" Type="http://schemas.openxmlformats.org/officeDocument/2006/relationships/customXml" Target="../ink/ink4817.xml"/><Relationship Id="rId660" Type="http://schemas.openxmlformats.org/officeDocument/2006/relationships/image" Target="../media/image4679.png"/><Relationship Id="rId898" Type="http://schemas.openxmlformats.org/officeDocument/2006/relationships/image" Target="../media/image4797.png"/><Relationship Id="rId106" Type="http://schemas.openxmlformats.org/officeDocument/2006/relationships/image" Target="../media/image4414.png"/><Relationship Id="rId313" Type="http://schemas.openxmlformats.org/officeDocument/2006/relationships/image" Target="../media/image4512.png"/><Relationship Id="rId495" Type="http://schemas.openxmlformats.org/officeDocument/2006/relationships/customXml" Target="../ink/ink4809.xml"/><Relationship Id="rId716" Type="http://schemas.openxmlformats.org/officeDocument/2006/relationships/image" Target="../media/image4707.png"/><Relationship Id="rId758" Type="http://schemas.openxmlformats.org/officeDocument/2006/relationships/image" Target="../media/image4728.png"/><Relationship Id="rId923" Type="http://schemas.openxmlformats.org/officeDocument/2006/relationships/customXml" Target="../ink/ink5028.xml"/><Relationship Id="rId965" Type="http://schemas.openxmlformats.org/officeDocument/2006/relationships/image" Target="../media/image4830.png"/><Relationship Id="rId10" Type="http://schemas.openxmlformats.org/officeDocument/2006/relationships/customXml" Target="../ink/ink4560.xml"/><Relationship Id="rId52" Type="http://schemas.openxmlformats.org/officeDocument/2006/relationships/customXml" Target="../ink/ink4581.xml"/><Relationship Id="rId94" Type="http://schemas.openxmlformats.org/officeDocument/2006/relationships/image" Target="../media/image4408.png"/><Relationship Id="rId148" Type="http://schemas.openxmlformats.org/officeDocument/2006/relationships/customXml" Target="../ink/ink4630.xml"/><Relationship Id="rId355" Type="http://schemas.openxmlformats.org/officeDocument/2006/relationships/image" Target="../media/image4532.png"/><Relationship Id="rId397" Type="http://schemas.openxmlformats.org/officeDocument/2006/relationships/image" Target="../media/image4553.png"/><Relationship Id="rId520" Type="http://schemas.openxmlformats.org/officeDocument/2006/relationships/customXml" Target="../ink/ink4824.xml"/><Relationship Id="rId562" Type="http://schemas.openxmlformats.org/officeDocument/2006/relationships/customXml" Target="../ink/ink4846.xml"/><Relationship Id="rId618" Type="http://schemas.openxmlformats.org/officeDocument/2006/relationships/image" Target="../media/image4658.png"/><Relationship Id="rId825" Type="http://schemas.openxmlformats.org/officeDocument/2006/relationships/image" Target="../media/image4761.png"/><Relationship Id="rId215" Type="http://schemas.openxmlformats.org/officeDocument/2006/relationships/image" Target="../media/image4467.png"/><Relationship Id="rId257" Type="http://schemas.openxmlformats.org/officeDocument/2006/relationships/image" Target="../media/image4487.png"/><Relationship Id="rId422" Type="http://schemas.openxmlformats.org/officeDocument/2006/relationships/customXml" Target="../ink/ink4772.xml"/><Relationship Id="rId464" Type="http://schemas.openxmlformats.org/officeDocument/2006/relationships/customXml" Target="../ink/ink4793.xml"/><Relationship Id="rId867" Type="http://schemas.openxmlformats.org/officeDocument/2006/relationships/image" Target="../media/image4782.png"/><Relationship Id="rId299" Type="http://schemas.openxmlformats.org/officeDocument/2006/relationships/image" Target="../media/image4505.png"/><Relationship Id="rId727" Type="http://schemas.openxmlformats.org/officeDocument/2006/relationships/customXml" Target="../ink/ink4929.xml"/><Relationship Id="rId934" Type="http://schemas.openxmlformats.org/officeDocument/2006/relationships/image" Target="../media/image4815.png"/><Relationship Id="rId63" Type="http://schemas.openxmlformats.org/officeDocument/2006/relationships/customXml" Target="../ink/ink4587.xml"/><Relationship Id="rId159" Type="http://schemas.openxmlformats.org/officeDocument/2006/relationships/image" Target="../media/image4440.png"/><Relationship Id="rId366" Type="http://schemas.openxmlformats.org/officeDocument/2006/relationships/customXml" Target="../ink/ink4744.xml"/><Relationship Id="rId573" Type="http://schemas.openxmlformats.org/officeDocument/2006/relationships/image" Target="../media/image4636.png"/><Relationship Id="rId780" Type="http://schemas.openxmlformats.org/officeDocument/2006/relationships/customXml" Target="../ink/ink4956.xml"/><Relationship Id="rId226" Type="http://schemas.openxmlformats.org/officeDocument/2006/relationships/customXml" Target="../ink/ink4670.xml"/><Relationship Id="rId433" Type="http://schemas.openxmlformats.org/officeDocument/2006/relationships/image" Target="../media/image4571.png"/><Relationship Id="rId878" Type="http://schemas.openxmlformats.org/officeDocument/2006/relationships/image" Target="../media/image4787.png"/><Relationship Id="rId640" Type="http://schemas.openxmlformats.org/officeDocument/2006/relationships/image" Target="../media/image4669.png"/><Relationship Id="rId738" Type="http://schemas.openxmlformats.org/officeDocument/2006/relationships/image" Target="../media/image4718.png"/><Relationship Id="rId945" Type="http://schemas.openxmlformats.org/officeDocument/2006/relationships/customXml" Target="../ink/ink5039.xml"/><Relationship Id="rId74" Type="http://schemas.openxmlformats.org/officeDocument/2006/relationships/image" Target="../media/image4398.png"/><Relationship Id="rId377" Type="http://schemas.openxmlformats.org/officeDocument/2006/relationships/image" Target="../media/image4543.png"/><Relationship Id="rId500" Type="http://schemas.openxmlformats.org/officeDocument/2006/relationships/customXml" Target="../ink/ink4812.xml"/><Relationship Id="rId584" Type="http://schemas.openxmlformats.org/officeDocument/2006/relationships/image" Target="../media/image4641.png"/><Relationship Id="rId805" Type="http://schemas.openxmlformats.org/officeDocument/2006/relationships/image" Target="../media/image4751.png"/><Relationship Id="rId5" Type="http://schemas.openxmlformats.org/officeDocument/2006/relationships/image" Target="../media/image4364.png"/><Relationship Id="rId237" Type="http://schemas.openxmlformats.org/officeDocument/2006/relationships/image" Target="../media/image4478.png"/><Relationship Id="rId791" Type="http://schemas.openxmlformats.org/officeDocument/2006/relationships/image" Target="../media/image4744.png"/><Relationship Id="rId889" Type="http://schemas.openxmlformats.org/officeDocument/2006/relationships/customXml" Target="../ink/ink5011.xml"/><Relationship Id="rId444" Type="http://schemas.openxmlformats.org/officeDocument/2006/relationships/customXml" Target="../ink/ink4783.xml"/><Relationship Id="rId651" Type="http://schemas.openxmlformats.org/officeDocument/2006/relationships/customXml" Target="../ink/ink4891.xml"/><Relationship Id="rId749" Type="http://schemas.openxmlformats.org/officeDocument/2006/relationships/customXml" Target="../ink/ink4940.xml"/><Relationship Id="rId290" Type="http://schemas.openxmlformats.org/officeDocument/2006/relationships/customXml" Target="../ink/ink4704.xml"/><Relationship Id="rId304" Type="http://schemas.openxmlformats.org/officeDocument/2006/relationships/customXml" Target="../ink/ink4712.xml"/><Relationship Id="rId388" Type="http://schemas.openxmlformats.org/officeDocument/2006/relationships/customXml" Target="../ink/ink4755.xml"/><Relationship Id="rId511" Type="http://schemas.openxmlformats.org/officeDocument/2006/relationships/image" Target="../media/image4607.png"/><Relationship Id="rId609" Type="http://schemas.openxmlformats.org/officeDocument/2006/relationships/customXml" Target="../ink/ink4870.xml"/><Relationship Id="rId956" Type="http://schemas.openxmlformats.org/officeDocument/2006/relationships/customXml" Target="../ink/ink5045.xml"/><Relationship Id="rId85" Type="http://schemas.openxmlformats.org/officeDocument/2006/relationships/customXml" Target="../ink/ink4598.xml"/><Relationship Id="rId150" Type="http://schemas.openxmlformats.org/officeDocument/2006/relationships/customXml" Target="../ink/ink4631.xml"/><Relationship Id="rId595" Type="http://schemas.openxmlformats.org/officeDocument/2006/relationships/customXml" Target="../ink/ink4863.xml"/><Relationship Id="rId816" Type="http://schemas.openxmlformats.org/officeDocument/2006/relationships/customXml" Target="../ink/ink4974.xml"/><Relationship Id="rId248" Type="http://schemas.openxmlformats.org/officeDocument/2006/relationships/customXml" Target="../ink/ink4681.xml"/><Relationship Id="rId455" Type="http://schemas.openxmlformats.org/officeDocument/2006/relationships/image" Target="../media/image4582.png"/><Relationship Id="rId662" Type="http://schemas.openxmlformats.org/officeDocument/2006/relationships/image" Target="../media/image4680.png"/><Relationship Id="rId12" Type="http://schemas.openxmlformats.org/officeDocument/2006/relationships/customXml" Target="../ink/ink4561.xml"/><Relationship Id="rId108" Type="http://schemas.openxmlformats.org/officeDocument/2006/relationships/image" Target="../media/image4415.png"/><Relationship Id="rId315" Type="http://schemas.openxmlformats.org/officeDocument/2006/relationships/image" Target="../media/image4513.png"/><Relationship Id="rId522" Type="http://schemas.openxmlformats.org/officeDocument/2006/relationships/customXml" Target="../ink/ink4825.xml"/><Relationship Id="rId967" Type="http://schemas.openxmlformats.org/officeDocument/2006/relationships/image" Target="../media/image4831.png"/><Relationship Id="rId96" Type="http://schemas.openxmlformats.org/officeDocument/2006/relationships/image" Target="../media/image4409.png"/><Relationship Id="rId161" Type="http://schemas.openxmlformats.org/officeDocument/2006/relationships/image" Target="../media/image4441.png"/><Relationship Id="rId399" Type="http://schemas.openxmlformats.org/officeDocument/2006/relationships/image" Target="../media/image4554.png"/><Relationship Id="rId827" Type="http://schemas.openxmlformats.org/officeDocument/2006/relationships/image" Target="../media/image4762.png"/><Relationship Id="rId259" Type="http://schemas.openxmlformats.org/officeDocument/2006/relationships/customXml" Target="../ink/ink4687.xml"/><Relationship Id="rId466" Type="http://schemas.openxmlformats.org/officeDocument/2006/relationships/customXml" Target="../ink/ink4794.xml"/><Relationship Id="rId673" Type="http://schemas.openxmlformats.org/officeDocument/2006/relationships/customXml" Target="../ink/ink4902.xml"/><Relationship Id="rId880" Type="http://schemas.openxmlformats.org/officeDocument/2006/relationships/image" Target="../media/image4788.png"/><Relationship Id="rId23" Type="http://schemas.openxmlformats.org/officeDocument/2006/relationships/image" Target="../media/image4373.png"/><Relationship Id="rId119" Type="http://schemas.openxmlformats.org/officeDocument/2006/relationships/image" Target="../media/image4420.png"/><Relationship Id="rId326" Type="http://schemas.openxmlformats.org/officeDocument/2006/relationships/customXml" Target="../ink/ink4724.xml"/><Relationship Id="rId533" Type="http://schemas.openxmlformats.org/officeDocument/2006/relationships/image" Target="../media/image4617.png"/><Relationship Id="rId740" Type="http://schemas.openxmlformats.org/officeDocument/2006/relationships/image" Target="../media/image4719.png"/><Relationship Id="rId838" Type="http://schemas.openxmlformats.org/officeDocument/2006/relationships/customXml" Target="../ink/ink4985.xml"/><Relationship Id="rId172" Type="http://schemas.openxmlformats.org/officeDocument/2006/relationships/customXml" Target="../ink/ink4642.xml"/><Relationship Id="rId477" Type="http://schemas.openxmlformats.org/officeDocument/2006/relationships/image" Target="../media/image4593.png"/><Relationship Id="rId600" Type="http://schemas.openxmlformats.org/officeDocument/2006/relationships/image" Target="../media/image4649.png"/><Relationship Id="rId684" Type="http://schemas.openxmlformats.org/officeDocument/2006/relationships/image" Target="../media/image4691.png"/><Relationship Id="rId337" Type="http://schemas.openxmlformats.org/officeDocument/2006/relationships/image" Target="../media/image4523.png"/><Relationship Id="rId891" Type="http://schemas.openxmlformats.org/officeDocument/2006/relationships/customXml" Target="../ink/ink5012.xml"/><Relationship Id="rId905" Type="http://schemas.openxmlformats.org/officeDocument/2006/relationships/customXml" Target="../ink/ink5019.xml"/><Relationship Id="rId34" Type="http://schemas.openxmlformats.org/officeDocument/2006/relationships/customXml" Target="../ink/ink4572.xml"/><Relationship Id="rId544" Type="http://schemas.openxmlformats.org/officeDocument/2006/relationships/customXml" Target="../ink/ink4837.xml"/><Relationship Id="rId751" Type="http://schemas.openxmlformats.org/officeDocument/2006/relationships/customXml" Target="../ink/ink4941.xml"/><Relationship Id="rId849" Type="http://schemas.openxmlformats.org/officeDocument/2006/relationships/image" Target="../media/image4773.png"/><Relationship Id="rId183" Type="http://schemas.openxmlformats.org/officeDocument/2006/relationships/customXml" Target="../ink/ink4648.xml"/><Relationship Id="rId390" Type="http://schemas.openxmlformats.org/officeDocument/2006/relationships/customXml" Target="../ink/ink4756.xml"/><Relationship Id="rId404" Type="http://schemas.openxmlformats.org/officeDocument/2006/relationships/customXml" Target="../ink/ink4763.xml"/><Relationship Id="rId611" Type="http://schemas.openxmlformats.org/officeDocument/2006/relationships/customXml" Target="../ink/ink4871.xml"/><Relationship Id="rId250" Type="http://schemas.openxmlformats.org/officeDocument/2006/relationships/customXml" Target="../ink/ink4682.xml"/><Relationship Id="rId488" Type="http://schemas.openxmlformats.org/officeDocument/2006/relationships/image" Target="../media/image4597.png"/><Relationship Id="rId695" Type="http://schemas.openxmlformats.org/officeDocument/2006/relationships/customXml" Target="../ink/ink4913.xml"/><Relationship Id="rId709" Type="http://schemas.openxmlformats.org/officeDocument/2006/relationships/customXml" Target="../ink/ink4920.xml"/><Relationship Id="rId916" Type="http://schemas.openxmlformats.org/officeDocument/2006/relationships/image" Target="../media/image4806.png"/><Relationship Id="rId45" Type="http://schemas.openxmlformats.org/officeDocument/2006/relationships/image" Target="../media/image4384.png"/><Relationship Id="rId110" Type="http://schemas.openxmlformats.org/officeDocument/2006/relationships/image" Target="../media/image4416.png"/><Relationship Id="rId348" Type="http://schemas.openxmlformats.org/officeDocument/2006/relationships/customXml" Target="../ink/ink4735.xml"/><Relationship Id="rId555" Type="http://schemas.openxmlformats.org/officeDocument/2006/relationships/image" Target="../media/image4627.png"/><Relationship Id="rId762" Type="http://schemas.openxmlformats.org/officeDocument/2006/relationships/image" Target="../media/image4730.png"/><Relationship Id="rId194" Type="http://schemas.openxmlformats.org/officeDocument/2006/relationships/image" Target="../media/image4457.png"/><Relationship Id="rId208" Type="http://schemas.openxmlformats.org/officeDocument/2006/relationships/image" Target="../media/image4464.png"/><Relationship Id="rId415" Type="http://schemas.openxmlformats.org/officeDocument/2006/relationships/image" Target="../media/image4562.png"/><Relationship Id="rId622" Type="http://schemas.openxmlformats.org/officeDocument/2006/relationships/image" Target="../media/image4660.png"/><Relationship Id="rId261" Type="http://schemas.openxmlformats.org/officeDocument/2006/relationships/customXml" Target="../ink/ink4688.xml"/><Relationship Id="rId499" Type="http://schemas.openxmlformats.org/officeDocument/2006/relationships/image" Target="../media/image4602.png"/><Relationship Id="rId927" Type="http://schemas.openxmlformats.org/officeDocument/2006/relationships/customXml" Target="../ink/ink5030.xml"/><Relationship Id="rId56" Type="http://schemas.openxmlformats.org/officeDocument/2006/relationships/customXml" Target="../ink/ink4583.xml"/><Relationship Id="rId359" Type="http://schemas.openxmlformats.org/officeDocument/2006/relationships/image" Target="../media/image4534.png"/><Relationship Id="rId566" Type="http://schemas.openxmlformats.org/officeDocument/2006/relationships/customXml" Target="../ink/ink4848.xml"/><Relationship Id="rId773" Type="http://schemas.openxmlformats.org/officeDocument/2006/relationships/customXml" Target="../ink/ink4952.xml"/><Relationship Id="rId121" Type="http://schemas.openxmlformats.org/officeDocument/2006/relationships/image" Target="../media/image4421.png"/><Relationship Id="rId219" Type="http://schemas.openxmlformats.org/officeDocument/2006/relationships/image" Target="../media/image4469.png"/><Relationship Id="rId426" Type="http://schemas.openxmlformats.org/officeDocument/2006/relationships/customXml" Target="../ink/ink4774.xml"/><Relationship Id="rId633" Type="http://schemas.openxmlformats.org/officeDocument/2006/relationships/customXml" Target="../ink/ink4882.xml"/><Relationship Id="rId840" Type="http://schemas.openxmlformats.org/officeDocument/2006/relationships/customXml" Target="../ink/ink4986.xml"/><Relationship Id="rId938" Type="http://schemas.openxmlformats.org/officeDocument/2006/relationships/image" Target="../media/image4817.png"/><Relationship Id="rId67" Type="http://schemas.openxmlformats.org/officeDocument/2006/relationships/customXml" Target="../ink/ink4589.xml"/><Relationship Id="rId272" Type="http://schemas.openxmlformats.org/officeDocument/2006/relationships/customXml" Target="../ink/ink4695.xml"/><Relationship Id="rId577" Type="http://schemas.openxmlformats.org/officeDocument/2006/relationships/image" Target="../media/image4638.png"/><Relationship Id="rId700" Type="http://schemas.openxmlformats.org/officeDocument/2006/relationships/image" Target="../media/image4699.png"/><Relationship Id="rId132" Type="http://schemas.openxmlformats.org/officeDocument/2006/relationships/customXml" Target="../ink/ink4622.xml"/><Relationship Id="rId784" Type="http://schemas.openxmlformats.org/officeDocument/2006/relationships/customXml" Target="../ink/ink4958.xml"/><Relationship Id="rId437" Type="http://schemas.openxmlformats.org/officeDocument/2006/relationships/image" Target="../media/image4573.png"/><Relationship Id="rId644" Type="http://schemas.openxmlformats.org/officeDocument/2006/relationships/image" Target="../media/image4671.png"/><Relationship Id="rId851" Type="http://schemas.openxmlformats.org/officeDocument/2006/relationships/image" Target="../media/image4774.png"/><Relationship Id="rId283" Type="http://schemas.openxmlformats.org/officeDocument/2006/relationships/image" Target="../media/image4498.png"/><Relationship Id="rId490" Type="http://schemas.openxmlformats.org/officeDocument/2006/relationships/image" Target="../media/image4598.png"/><Relationship Id="rId504" Type="http://schemas.openxmlformats.org/officeDocument/2006/relationships/customXml" Target="../ink/ink4814.xml"/><Relationship Id="rId711" Type="http://schemas.openxmlformats.org/officeDocument/2006/relationships/customXml" Target="../ink/ink4921.xml"/><Relationship Id="rId949" Type="http://schemas.openxmlformats.org/officeDocument/2006/relationships/customXml" Target="../ink/ink5041.xml"/><Relationship Id="rId78" Type="http://schemas.openxmlformats.org/officeDocument/2006/relationships/image" Target="../media/image4400.png"/><Relationship Id="rId143" Type="http://schemas.openxmlformats.org/officeDocument/2006/relationships/image" Target="../media/image4432.png"/><Relationship Id="rId350" Type="http://schemas.openxmlformats.org/officeDocument/2006/relationships/customXml" Target="../ink/ink4736.xml"/><Relationship Id="rId588" Type="http://schemas.openxmlformats.org/officeDocument/2006/relationships/image" Target="../media/image4643.png"/><Relationship Id="rId795" Type="http://schemas.openxmlformats.org/officeDocument/2006/relationships/image" Target="../media/image4746.png"/><Relationship Id="rId809" Type="http://schemas.openxmlformats.org/officeDocument/2006/relationships/image" Target="../media/image4753.png"/><Relationship Id="rId9" Type="http://schemas.openxmlformats.org/officeDocument/2006/relationships/image" Target="../media/image4366.png"/><Relationship Id="rId210" Type="http://schemas.openxmlformats.org/officeDocument/2006/relationships/customXml" Target="../ink/ink4662.xml"/><Relationship Id="rId448" Type="http://schemas.openxmlformats.org/officeDocument/2006/relationships/customXml" Target="../ink/ink4785.xml"/><Relationship Id="rId655" Type="http://schemas.openxmlformats.org/officeDocument/2006/relationships/customXml" Target="../ink/ink4893.xml"/><Relationship Id="rId862" Type="http://schemas.openxmlformats.org/officeDocument/2006/relationships/customXml" Target="../ink/ink4997.xml"/><Relationship Id="rId294" Type="http://schemas.openxmlformats.org/officeDocument/2006/relationships/image" Target="../media/image4503.png"/><Relationship Id="rId308" Type="http://schemas.openxmlformats.org/officeDocument/2006/relationships/customXml" Target="../ink/ink4714.xml"/><Relationship Id="rId515" Type="http://schemas.openxmlformats.org/officeDocument/2006/relationships/customXml" Target="../ink/ink4821.xml"/><Relationship Id="rId722" Type="http://schemas.openxmlformats.org/officeDocument/2006/relationships/image" Target="../media/image4710.png"/><Relationship Id="rId89" Type="http://schemas.openxmlformats.org/officeDocument/2006/relationships/customXml" Target="../ink/ink4600.xml"/><Relationship Id="rId154" Type="http://schemas.openxmlformats.org/officeDocument/2006/relationships/customXml" Target="../ink/ink4633.xml"/><Relationship Id="rId361" Type="http://schemas.openxmlformats.org/officeDocument/2006/relationships/image" Target="../media/image4535.png"/><Relationship Id="rId599" Type="http://schemas.openxmlformats.org/officeDocument/2006/relationships/customXml" Target="../ink/ink4865.xml"/><Relationship Id="rId459" Type="http://schemas.openxmlformats.org/officeDocument/2006/relationships/image" Target="../media/image4584.png"/><Relationship Id="rId666" Type="http://schemas.openxmlformats.org/officeDocument/2006/relationships/image" Target="../media/image4682.png"/><Relationship Id="rId873" Type="http://schemas.openxmlformats.org/officeDocument/2006/relationships/customXml" Target="../ink/ink5003.xml"/><Relationship Id="rId16" Type="http://schemas.openxmlformats.org/officeDocument/2006/relationships/customXml" Target="../ink/ink4563.xml"/><Relationship Id="rId221" Type="http://schemas.openxmlformats.org/officeDocument/2006/relationships/image" Target="../media/image4470.png"/><Relationship Id="rId319" Type="http://schemas.openxmlformats.org/officeDocument/2006/relationships/image" Target="../media/image4515.png"/><Relationship Id="rId526" Type="http://schemas.openxmlformats.org/officeDocument/2006/relationships/customXml" Target="../ink/ink4827.xml"/><Relationship Id="rId733" Type="http://schemas.openxmlformats.org/officeDocument/2006/relationships/customXml" Target="../ink/ink4932.xml"/><Relationship Id="rId940" Type="http://schemas.openxmlformats.org/officeDocument/2006/relationships/image" Target="../media/image4818.png"/><Relationship Id="rId165" Type="http://schemas.openxmlformats.org/officeDocument/2006/relationships/image" Target="../media/image4443.png"/><Relationship Id="rId372" Type="http://schemas.openxmlformats.org/officeDocument/2006/relationships/customXml" Target="../ink/ink4747.xml"/><Relationship Id="rId677" Type="http://schemas.openxmlformats.org/officeDocument/2006/relationships/customXml" Target="../ink/ink4904.xml"/><Relationship Id="rId800" Type="http://schemas.openxmlformats.org/officeDocument/2006/relationships/customXml" Target="../ink/ink4966.xml"/><Relationship Id="rId232" Type="http://schemas.openxmlformats.org/officeDocument/2006/relationships/customXml" Target="../ink/ink4673.xml"/><Relationship Id="rId884" Type="http://schemas.openxmlformats.org/officeDocument/2006/relationships/image" Target="../media/image4790.png"/><Relationship Id="rId27" Type="http://schemas.openxmlformats.org/officeDocument/2006/relationships/image" Target="../media/image4375.png"/><Relationship Id="rId537" Type="http://schemas.openxmlformats.org/officeDocument/2006/relationships/customXml" Target="../ink/ink4833.xml"/><Relationship Id="rId744" Type="http://schemas.openxmlformats.org/officeDocument/2006/relationships/image" Target="../media/image4721.png"/><Relationship Id="rId951" Type="http://schemas.openxmlformats.org/officeDocument/2006/relationships/customXml" Target="../ink/ink5042.xml"/><Relationship Id="rId80" Type="http://schemas.openxmlformats.org/officeDocument/2006/relationships/image" Target="../media/image4401.png"/><Relationship Id="rId176" Type="http://schemas.openxmlformats.org/officeDocument/2006/relationships/image" Target="../media/image4448.png"/><Relationship Id="rId383" Type="http://schemas.openxmlformats.org/officeDocument/2006/relationships/image" Target="../media/image4546.png"/><Relationship Id="rId590" Type="http://schemas.openxmlformats.org/officeDocument/2006/relationships/image" Target="../media/image4644.png"/><Relationship Id="rId604" Type="http://schemas.openxmlformats.org/officeDocument/2006/relationships/image" Target="../media/image4651.png"/><Relationship Id="rId811" Type="http://schemas.openxmlformats.org/officeDocument/2006/relationships/image" Target="../media/image4754.png"/><Relationship Id="rId243" Type="http://schemas.openxmlformats.org/officeDocument/2006/relationships/image" Target="../media/image4481.png"/><Relationship Id="rId450" Type="http://schemas.openxmlformats.org/officeDocument/2006/relationships/customXml" Target="../ink/ink4786.xml"/><Relationship Id="rId688" Type="http://schemas.openxmlformats.org/officeDocument/2006/relationships/image" Target="../media/image4693.png"/><Relationship Id="rId895" Type="http://schemas.openxmlformats.org/officeDocument/2006/relationships/customXml" Target="../ink/ink5014.xml"/><Relationship Id="rId909" Type="http://schemas.openxmlformats.org/officeDocument/2006/relationships/customXml" Target="../ink/ink5021.xml"/><Relationship Id="rId38" Type="http://schemas.openxmlformats.org/officeDocument/2006/relationships/customXml" Target="../ink/ink4574.xml"/><Relationship Id="rId103" Type="http://schemas.openxmlformats.org/officeDocument/2006/relationships/customXml" Target="../ink/ink4607.xml"/><Relationship Id="rId310" Type="http://schemas.openxmlformats.org/officeDocument/2006/relationships/customXml" Target="../ink/ink4715.xml"/><Relationship Id="rId548" Type="http://schemas.openxmlformats.org/officeDocument/2006/relationships/customXml" Target="../ink/ink4839.xml"/><Relationship Id="rId755" Type="http://schemas.openxmlformats.org/officeDocument/2006/relationships/customXml" Target="../ink/ink4943.xml"/><Relationship Id="rId962" Type="http://schemas.openxmlformats.org/officeDocument/2006/relationships/customXml" Target="../ink/ink5048.xml"/><Relationship Id="rId91" Type="http://schemas.openxmlformats.org/officeDocument/2006/relationships/customXml" Target="../ink/ink4601.xml"/><Relationship Id="rId187" Type="http://schemas.openxmlformats.org/officeDocument/2006/relationships/customXml" Target="../ink/ink4650.xml"/><Relationship Id="rId394" Type="http://schemas.openxmlformats.org/officeDocument/2006/relationships/customXml" Target="../ink/ink4758.xml"/><Relationship Id="rId408" Type="http://schemas.openxmlformats.org/officeDocument/2006/relationships/customXml" Target="../ink/ink4765.xml"/><Relationship Id="rId615" Type="http://schemas.openxmlformats.org/officeDocument/2006/relationships/customXml" Target="../ink/ink4873.xml"/><Relationship Id="rId822" Type="http://schemas.openxmlformats.org/officeDocument/2006/relationships/customXml" Target="../ink/ink4977.xml"/><Relationship Id="rId254" Type="http://schemas.openxmlformats.org/officeDocument/2006/relationships/customXml" Target="../ink/ink4684.xml"/><Relationship Id="rId699" Type="http://schemas.openxmlformats.org/officeDocument/2006/relationships/customXml" Target="../ink/ink4915.xml"/><Relationship Id="rId49" Type="http://schemas.openxmlformats.org/officeDocument/2006/relationships/image" Target="../media/image4386.png"/><Relationship Id="rId114" Type="http://schemas.openxmlformats.org/officeDocument/2006/relationships/customXml" Target="../ink/ink4613.xml"/><Relationship Id="rId461" Type="http://schemas.openxmlformats.org/officeDocument/2006/relationships/image" Target="../media/image4585.png"/><Relationship Id="rId559" Type="http://schemas.openxmlformats.org/officeDocument/2006/relationships/image" Target="../media/image4629.png"/><Relationship Id="rId766" Type="http://schemas.openxmlformats.org/officeDocument/2006/relationships/image" Target="../media/image4732.png"/><Relationship Id="rId198" Type="http://schemas.openxmlformats.org/officeDocument/2006/relationships/image" Target="../media/image4459.png"/><Relationship Id="rId321" Type="http://schemas.openxmlformats.org/officeDocument/2006/relationships/customXml" Target="../ink/ink4721.xml"/><Relationship Id="rId419" Type="http://schemas.openxmlformats.org/officeDocument/2006/relationships/image" Target="../media/image4564.png"/><Relationship Id="rId626" Type="http://schemas.openxmlformats.org/officeDocument/2006/relationships/image" Target="../media/image4662.png"/><Relationship Id="rId833" Type="http://schemas.openxmlformats.org/officeDocument/2006/relationships/image" Target="../media/image4765.png"/><Relationship Id="rId265" Type="http://schemas.openxmlformats.org/officeDocument/2006/relationships/image" Target="../media/image4490.png"/><Relationship Id="rId472" Type="http://schemas.openxmlformats.org/officeDocument/2006/relationships/customXml" Target="../ink/ink4797.xml"/><Relationship Id="rId900" Type="http://schemas.openxmlformats.org/officeDocument/2006/relationships/image" Target="../media/image4798.png"/><Relationship Id="rId125" Type="http://schemas.openxmlformats.org/officeDocument/2006/relationships/image" Target="../media/image4423.png"/><Relationship Id="rId332" Type="http://schemas.openxmlformats.org/officeDocument/2006/relationships/customXml" Target="../ink/ink4727.xml"/><Relationship Id="rId777" Type="http://schemas.openxmlformats.org/officeDocument/2006/relationships/image" Target="../media/image4737.png"/><Relationship Id="rId637" Type="http://schemas.openxmlformats.org/officeDocument/2006/relationships/customXml" Target="../ink/ink4884.xml"/><Relationship Id="rId844" Type="http://schemas.openxmlformats.org/officeDocument/2006/relationships/customXml" Target="../ink/ink4988.xml"/><Relationship Id="rId276" Type="http://schemas.openxmlformats.org/officeDocument/2006/relationships/customXml" Target="../ink/ink4697.xml"/><Relationship Id="rId483" Type="http://schemas.openxmlformats.org/officeDocument/2006/relationships/customXml" Target="../ink/ink4803.xml"/><Relationship Id="rId690" Type="http://schemas.openxmlformats.org/officeDocument/2006/relationships/image" Target="../media/image4694.png"/><Relationship Id="rId704" Type="http://schemas.openxmlformats.org/officeDocument/2006/relationships/image" Target="../media/image4701.png"/><Relationship Id="rId911" Type="http://schemas.openxmlformats.org/officeDocument/2006/relationships/customXml" Target="../ink/ink5022.xml"/><Relationship Id="rId40" Type="http://schemas.openxmlformats.org/officeDocument/2006/relationships/customXml" Target="../ink/ink4575.xml"/><Relationship Id="rId136" Type="http://schemas.openxmlformats.org/officeDocument/2006/relationships/customXml" Target="../ink/ink4624.xml"/><Relationship Id="rId343" Type="http://schemas.openxmlformats.org/officeDocument/2006/relationships/image" Target="../media/image4526.png"/><Relationship Id="rId550" Type="http://schemas.openxmlformats.org/officeDocument/2006/relationships/customXml" Target="../ink/ink4840.xml"/><Relationship Id="rId788" Type="http://schemas.openxmlformats.org/officeDocument/2006/relationships/customXml" Target="../ink/ink4960.xml"/><Relationship Id="rId203" Type="http://schemas.openxmlformats.org/officeDocument/2006/relationships/customXml" Target="../ink/ink4658.xml"/><Relationship Id="rId648" Type="http://schemas.openxmlformats.org/officeDocument/2006/relationships/image" Target="../media/image4673.png"/><Relationship Id="rId855" Type="http://schemas.openxmlformats.org/officeDocument/2006/relationships/image" Target="../media/image4776.png"/><Relationship Id="rId287" Type="http://schemas.openxmlformats.org/officeDocument/2006/relationships/image" Target="../media/image4500.png"/><Relationship Id="rId410" Type="http://schemas.openxmlformats.org/officeDocument/2006/relationships/customXml" Target="../ink/ink4766.xml"/><Relationship Id="rId494" Type="http://schemas.openxmlformats.org/officeDocument/2006/relationships/image" Target="../media/image4600.png"/><Relationship Id="rId508" Type="http://schemas.openxmlformats.org/officeDocument/2006/relationships/customXml" Target="../ink/ink4816.xml"/><Relationship Id="rId715" Type="http://schemas.openxmlformats.org/officeDocument/2006/relationships/customXml" Target="../ink/ink4923.xml"/><Relationship Id="rId922" Type="http://schemas.openxmlformats.org/officeDocument/2006/relationships/image" Target="../media/image4809.png"/><Relationship Id="rId147" Type="http://schemas.openxmlformats.org/officeDocument/2006/relationships/image" Target="../media/image4434.png"/><Relationship Id="rId354" Type="http://schemas.openxmlformats.org/officeDocument/2006/relationships/customXml" Target="../ink/ink4738.xml"/><Relationship Id="rId799" Type="http://schemas.openxmlformats.org/officeDocument/2006/relationships/image" Target="../media/image4748.png"/><Relationship Id="rId51" Type="http://schemas.openxmlformats.org/officeDocument/2006/relationships/image" Target="../media/image4387.png"/><Relationship Id="rId561" Type="http://schemas.openxmlformats.org/officeDocument/2006/relationships/image" Target="../media/image4630.png"/><Relationship Id="rId659" Type="http://schemas.openxmlformats.org/officeDocument/2006/relationships/customXml" Target="../ink/ink4895.xml"/><Relationship Id="rId866" Type="http://schemas.openxmlformats.org/officeDocument/2006/relationships/customXml" Target="../ink/ink4999.xml"/><Relationship Id="rId214" Type="http://schemas.openxmlformats.org/officeDocument/2006/relationships/customXml" Target="../ink/ink4664.xml"/><Relationship Id="rId298" Type="http://schemas.openxmlformats.org/officeDocument/2006/relationships/customXml" Target="../ink/ink4709.xml"/><Relationship Id="rId421" Type="http://schemas.openxmlformats.org/officeDocument/2006/relationships/image" Target="../media/image4565.png"/><Relationship Id="rId519" Type="http://schemas.openxmlformats.org/officeDocument/2006/relationships/image" Target="../media/image4610.png"/><Relationship Id="rId158" Type="http://schemas.openxmlformats.org/officeDocument/2006/relationships/customXml" Target="../ink/ink4635.xml"/><Relationship Id="rId726" Type="http://schemas.openxmlformats.org/officeDocument/2006/relationships/image" Target="../media/image4712.png"/><Relationship Id="rId933" Type="http://schemas.openxmlformats.org/officeDocument/2006/relationships/customXml" Target="../ink/ink5033.xml"/><Relationship Id="rId62" Type="http://schemas.openxmlformats.org/officeDocument/2006/relationships/image" Target="../media/image4392.png"/><Relationship Id="rId365" Type="http://schemas.openxmlformats.org/officeDocument/2006/relationships/image" Target="../media/image4537.png"/><Relationship Id="rId572" Type="http://schemas.openxmlformats.org/officeDocument/2006/relationships/customXml" Target="../ink/ink4851.xml"/><Relationship Id="rId225" Type="http://schemas.openxmlformats.org/officeDocument/2006/relationships/image" Target="../media/image4472.png"/><Relationship Id="rId432" Type="http://schemas.openxmlformats.org/officeDocument/2006/relationships/customXml" Target="../ink/ink4777.xml"/><Relationship Id="rId877" Type="http://schemas.openxmlformats.org/officeDocument/2006/relationships/customXml" Target="../ink/ink5005.xml"/><Relationship Id="rId737" Type="http://schemas.openxmlformats.org/officeDocument/2006/relationships/customXml" Target="../ink/ink4934.xml"/><Relationship Id="rId944" Type="http://schemas.openxmlformats.org/officeDocument/2006/relationships/image" Target="../media/image4820.png"/><Relationship Id="rId73" Type="http://schemas.openxmlformats.org/officeDocument/2006/relationships/customXml" Target="../ink/ink4592.xml"/><Relationship Id="rId169" Type="http://schemas.openxmlformats.org/officeDocument/2006/relationships/image" Target="../media/image4445.png"/><Relationship Id="rId376" Type="http://schemas.openxmlformats.org/officeDocument/2006/relationships/customXml" Target="../ink/ink4749.xml"/><Relationship Id="rId583" Type="http://schemas.openxmlformats.org/officeDocument/2006/relationships/customXml" Target="../ink/ink4857.xml"/><Relationship Id="rId790" Type="http://schemas.openxmlformats.org/officeDocument/2006/relationships/customXml" Target="../ink/ink4961.xml"/><Relationship Id="rId804" Type="http://schemas.openxmlformats.org/officeDocument/2006/relationships/customXml" Target="../ink/ink4968.xml"/><Relationship Id="rId4" Type="http://schemas.openxmlformats.org/officeDocument/2006/relationships/customXml" Target="../ink/ink4557.xml"/><Relationship Id="rId236" Type="http://schemas.openxmlformats.org/officeDocument/2006/relationships/customXml" Target="../ink/ink4675.xml"/><Relationship Id="rId443" Type="http://schemas.openxmlformats.org/officeDocument/2006/relationships/image" Target="../media/image4576.png"/><Relationship Id="rId650" Type="http://schemas.openxmlformats.org/officeDocument/2006/relationships/image" Target="../media/image4674.png"/><Relationship Id="rId888" Type="http://schemas.openxmlformats.org/officeDocument/2006/relationships/image" Target="../media/image4792.png"/><Relationship Id="rId303" Type="http://schemas.openxmlformats.org/officeDocument/2006/relationships/image" Target="../media/image4507.png"/><Relationship Id="rId748" Type="http://schemas.openxmlformats.org/officeDocument/2006/relationships/image" Target="../media/image4723.png"/><Relationship Id="rId955" Type="http://schemas.openxmlformats.org/officeDocument/2006/relationships/customXml" Target="../ink/ink5044.xml"/><Relationship Id="rId84" Type="http://schemas.openxmlformats.org/officeDocument/2006/relationships/image" Target="../media/image4403.png"/><Relationship Id="rId387" Type="http://schemas.openxmlformats.org/officeDocument/2006/relationships/image" Target="../media/image4548.png"/><Relationship Id="rId510" Type="http://schemas.openxmlformats.org/officeDocument/2006/relationships/customXml" Target="../ink/ink4818.xml"/><Relationship Id="rId594" Type="http://schemas.openxmlformats.org/officeDocument/2006/relationships/image" Target="../media/image4646.png"/><Relationship Id="rId608" Type="http://schemas.openxmlformats.org/officeDocument/2006/relationships/image" Target="../media/image4653.png"/><Relationship Id="rId815" Type="http://schemas.openxmlformats.org/officeDocument/2006/relationships/image" Target="../media/image4756.png"/><Relationship Id="rId247" Type="http://schemas.openxmlformats.org/officeDocument/2006/relationships/image" Target="../media/image4483.png"/><Relationship Id="rId899" Type="http://schemas.openxmlformats.org/officeDocument/2006/relationships/customXml" Target="../ink/ink5016.xml"/><Relationship Id="rId107" Type="http://schemas.openxmlformats.org/officeDocument/2006/relationships/customXml" Target="../ink/ink4609.xml"/><Relationship Id="rId454" Type="http://schemas.openxmlformats.org/officeDocument/2006/relationships/customXml" Target="../ink/ink4788.xml"/><Relationship Id="rId661" Type="http://schemas.openxmlformats.org/officeDocument/2006/relationships/customXml" Target="../ink/ink4896.xml"/><Relationship Id="rId759" Type="http://schemas.openxmlformats.org/officeDocument/2006/relationships/customXml" Target="../ink/ink4945.xml"/><Relationship Id="rId966" Type="http://schemas.openxmlformats.org/officeDocument/2006/relationships/customXml" Target="../ink/ink5050.xml"/><Relationship Id="rId11" Type="http://schemas.openxmlformats.org/officeDocument/2006/relationships/image" Target="../media/image4367.png"/><Relationship Id="rId314" Type="http://schemas.openxmlformats.org/officeDocument/2006/relationships/customXml" Target="../ink/ink4717.xml"/><Relationship Id="rId398" Type="http://schemas.openxmlformats.org/officeDocument/2006/relationships/customXml" Target="../ink/ink4760.xml"/><Relationship Id="rId521" Type="http://schemas.openxmlformats.org/officeDocument/2006/relationships/image" Target="../media/image4611.png"/><Relationship Id="rId619" Type="http://schemas.openxmlformats.org/officeDocument/2006/relationships/customXml" Target="../ink/ink4875.xml"/><Relationship Id="rId95" Type="http://schemas.openxmlformats.org/officeDocument/2006/relationships/customXml" Target="../ink/ink4603.xml"/><Relationship Id="rId160" Type="http://schemas.openxmlformats.org/officeDocument/2006/relationships/customXml" Target="../ink/ink4636.xml"/><Relationship Id="rId826" Type="http://schemas.openxmlformats.org/officeDocument/2006/relationships/customXml" Target="../ink/ink4979.xml"/><Relationship Id="rId258" Type="http://schemas.openxmlformats.org/officeDocument/2006/relationships/customXml" Target="../ink/ink4686.xml"/><Relationship Id="rId465" Type="http://schemas.openxmlformats.org/officeDocument/2006/relationships/image" Target="../media/image4587.png"/><Relationship Id="rId672" Type="http://schemas.openxmlformats.org/officeDocument/2006/relationships/image" Target="../media/image4685.png"/><Relationship Id="rId22" Type="http://schemas.openxmlformats.org/officeDocument/2006/relationships/customXml" Target="../ink/ink4566.xml"/><Relationship Id="rId118" Type="http://schemas.openxmlformats.org/officeDocument/2006/relationships/customXml" Target="../ink/ink4615.xml"/><Relationship Id="rId325" Type="http://schemas.openxmlformats.org/officeDocument/2006/relationships/image" Target="../media/image4517.png"/><Relationship Id="rId532" Type="http://schemas.openxmlformats.org/officeDocument/2006/relationships/customXml" Target="../ink/ink4830.xml"/><Relationship Id="rId171" Type="http://schemas.openxmlformats.org/officeDocument/2006/relationships/image" Target="../media/image4446.png"/><Relationship Id="rId837" Type="http://schemas.openxmlformats.org/officeDocument/2006/relationships/image" Target="../media/image4767.png"/><Relationship Id="rId269" Type="http://schemas.openxmlformats.org/officeDocument/2006/relationships/customXml" Target="../ink/ink4693.xml"/><Relationship Id="rId476" Type="http://schemas.openxmlformats.org/officeDocument/2006/relationships/customXml" Target="../ink/ink4799.xml"/><Relationship Id="rId683" Type="http://schemas.openxmlformats.org/officeDocument/2006/relationships/customXml" Target="../ink/ink4907.xml"/><Relationship Id="rId890" Type="http://schemas.openxmlformats.org/officeDocument/2006/relationships/image" Target="../media/image4793.png"/><Relationship Id="rId904" Type="http://schemas.openxmlformats.org/officeDocument/2006/relationships/image" Target="../media/image4800.png"/><Relationship Id="rId33" Type="http://schemas.openxmlformats.org/officeDocument/2006/relationships/image" Target="../media/image4378.png"/><Relationship Id="rId129" Type="http://schemas.openxmlformats.org/officeDocument/2006/relationships/image" Target="../media/image4425.png"/><Relationship Id="rId336" Type="http://schemas.openxmlformats.org/officeDocument/2006/relationships/customXml" Target="../ink/ink4729.xml"/><Relationship Id="rId543" Type="http://schemas.openxmlformats.org/officeDocument/2006/relationships/image" Target="../media/image4621.png"/><Relationship Id="rId182" Type="http://schemas.openxmlformats.org/officeDocument/2006/relationships/image" Target="../media/image4451.png"/><Relationship Id="rId403" Type="http://schemas.openxmlformats.org/officeDocument/2006/relationships/image" Target="../media/image4556.png"/><Relationship Id="rId750" Type="http://schemas.openxmlformats.org/officeDocument/2006/relationships/image" Target="../media/image4724.png"/><Relationship Id="rId848" Type="http://schemas.openxmlformats.org/officeDocument/2006/relationships/customXml" Target="../ink/ink4990.xml"/><Relationship Id="rId487" Type="http://schemas.openxmlformats.org/officeDocument/2006/relationships/customXml" Target="../ink/ink4805.xml"/><Relationship Id="rId610" Type="http://schemas.openxmlformats.org/officeDocument/2006/relationships/image" Target="../media/image4654.png"/><Relationship Id="rId694" Type="http://schemas.openxmlformats.org/officeDocument/2006/relationships/image" Target="../media/image4696.png"/><Relationship Id="rId708" Type="http://schemas.openxmlformats.org/officeDocument/2006/relationships/image" Target="../media/image4703.png"/><Relationship Id="rId915" Type="http://schemas.openxmlformats.org/officeDocument/2006/relationships/customXml" Target="../ink/ink5024.xml"/><Relationship Id="rId347" Type="http://schemas.openxmlformats.org/officeDocument/2006/relationships/image" Target="../media/image4528.png"/><Relationship Id="rId44" Type="http://schemas.openxmlformats.org/officeDocument/2006/relationships/customXml" Target="../ink/ink4577.xml"/><Relationship Id="rId554" Type="http://schemas.openxmlformats.org/officeDocument/2006/relationships/customXml" Target="../ink/ink4842.xml"/><Relationship Id="rId761" Type="http://schemas.openxmlformats.org/officeDocument/2006/relationships/customXml" Target="../ink/ink4946.xml"/><Relationship Id="rId859" Type="http://schemas.openxmlformats.org/officeDocument/2006/relationships/image" Target="../media/image4778.png"/><Relationship Id="rId193" Type="http://schemas.openxmlformats.org/officeDocument/2006/relationships/customXml" Target="../ink/ink4653.xml"/><Relationship Id="rId207" Type="http://schemas.openxmlformats.org/officeDocument/2006/relationships/customXml" Target="../ink/ink4660.xml"/><Relationship Id="rId414" Type="http://schemas.openxmlformats.org/officeDocument/2006/relationships/customXml" Target="../ink/ink4768.xml"/><Relationship Id="rId498" Type="http://schemas.openxmlformats.org/officeDocument/2006/relationships/customXml" Target="../ink/ink4811.xml"/><Relationship Id="rId621" Type="http://schemas.openxmlformats.org/officeDocument/2006/relationships/customXml" Target="../ink/ink4876.xml"/><Relationship Id="rId260" Type="http://schemas.openxmlformats.org/officeDocument/2006/relationships/image" Target="../media/image4488.png"/><Relationship Id="rId719" Type="http://schemas.openxmlformats.org/officeDocument/2006/relationships/customXml" Target="../ink/ink4925.xml"/><Relationship Id="rId926" Type="http://schemas.openxmlformats.org/officeDocument/2006/relationships/image" Target="../media/image4811.png"/><Relationship Id="rId55" Type="http://schemas.openxmlformats.org/officeDocument/2006/relationships/image" Target="../media/image4389.png"/><Relationship Id="rId120" Type="http://schemas.openxmlformats.org/officeDocument/2006/relationships/customXml" Target="../ink/ink4616.xml"/><Relationship Id="rId358" Type="http://schemas.openxmlformats.org/officeDocument/2006/relationships/customXml" Target="../ink/ink4740.xml"/><Relationship Id="rId565" Type="http://schemas.openxmlformats.org/officeDocument/2006/relationships/image" Target="../media/image4632.png"/><Relationship Id="rId772" Type="http://schemas.openxmlformats.org/officeDocument/2006/relationships/image" Target="../media/image4735.png"/><Relationship Id="rId218" Type="http://schemas.openxmlformats.org/officeDocument/2006/relationships/customXml" Target="../ink/ink4666.xml"/><Relationship Id="rId425" Type="http://schemas.openxmlformats.org/officeDocument/2006/relationships/image" Target="../media/image4567.png"/><Relationship Id="rId632" Type="http://schemas.openxmlformats.org/officeDocument/2006/relationships/image" Target="../media/image4665.png"/><Relationship Id="rId271" Type="http://schemas.openxmlformats.org/officeDocument/2006/relationships/image" Target="../media/image4492.png"/><Relationship Id="rId937" Type="http://schemas.openxmlformats.org/officeDocument/2006/relationships/customXml" Target="../ink/ink5035.xml"/><Relationship Id="rId66" Type="http://schemas.openxmlformats.org/officeDocument/2006/relationships/image" Target="../media/image4394.png"/><Relationship Id="rId131" Type="http://schemas.openxmlformats.org/officeDocument/2006/relationships/image" Target="../media/image4426.png"/><Relationship Id="rId369" Type="http://schemas.openxmlformats.org/officeDocument/2006/relationships/image" Target="../media/image4539.png"/><Relationship Id="rId576" Type="http://schemas.openxmlformats.org/officeDocument/2006/relationships/customXml" Target="../ink/ink4853.xml"/><Relationship Id="rId783" Type="http://schemas.openxmlformats.org/officeDocument/2006/relationships/image" Target="../media/image4740.png"/><Relationship Id="rId229" Type="http://schemas.openxmlformats.org/officeDocument/2006/relationships/image" Target="../media/image4474.png"/><Relationship Id="rId436" Type="http://schemas.openxmlformats.org/officeDocument/2006/relationships/customXml" Target="../ink/ink4779.xml"/><Relationship Id="rId643" Type="http://schemas.openxmlformats.org/officeDocument/2006/relationships/customXml" Target="../ink/ink4887.xml"/><Relationship Id="rId850" Type="http://schemas.openxmlformats.org/officeDocument/2006/relationships/customXml" Target="../ink/ink4991.xml"/><Relationship Id="rId948" Type="http://schemas.openxmlformats.org/officeDocument/2006/relationships/image" Target="../media/image4822.png"/><Relationship Id="rId77" Type="http://schemas.openxmlformats.org/officeDocument/2006/relationships/customXml" Target="../ink/ink4594.xml"/><Relationship Id="rId282" Type="http://schemas.openxmlformats.org/officeDocument/2006/relationships/customXml" Target="../ink/ink4700.xml"/><Relationship Id="rId503" Type="http://schemas.openxmlformats.org/officeDocument/2006/relationships/image" Target="../media/image4604.png"/><Relationship Id="rId587" Type="http://schemas.openxmlformats.org/officeDocument/2006/relationships/customXml" Target="../ink/ink4859.xml"/><Relationship Id="rId710" Type="http://schemas.openxmlformats.org/officeDocument/2006/relationships/image" Target="../media/image4704.png"/><Relationship Id="rId808" Type="http://schemas.openxmlformats.org/officeDocument/2006/relationships/customXml" Target="../ink/ink4970.xml"/><Relationship Id="rId8" Type="http://schemas.openxmlformats.org/officeDocument/2006/relationships/customXml" Target="../ink/ink4559.xml"/><Relationship Id="rId142" Type="http://schemas.openxmlformats.org/officeDocument/2006/relationships/customXml" Target="../ink/ink4627.xml"/><Relationship Id="rId447" Type="http://schemas.openxmlformats.org/officeDocument/2006/relationships/image" Target="../media/image4578.png"/><Relationship Id="rId794" Type="http://schemas.openxmlformats.org/officeDocument/2006/relationships/customXml" Target="../ink/ink4963.xml"/><Relationship Id="rId654" Type="http://schemas.openxmlformats.org/officeDocument/2006/relationships/image" Target="../media/image4676.png"/><Relationship Id="rId861" Type="http://schemas.openxmlformats.org/officeDocument/2006/relationships/image" Target="../media/image4779.png"/><Relationship Id="rId959" Type="http://schemas.openxmlformats.org/officeDocument/2006/relationships/image" Target="../media/image4827.png"/><Relationship Id="rId293" Type="http://schemas.openxmlformats.org/officeDocument/2006/relationships/customXml" Target="../ink/ink4706.xml"/><Relationship Id="rId307" Type="http://schemas.openxmlformats.org/officeDocument/2006/relationships/image" Target="../media/image4509.png"/><Relationship Id="rId514" Type="http://schemas.openxmlformats.org/officeDocument/2006/relationships/customXml" Target="../ink/ink4820.xml"/><Relationship Id="rId721" Type="http://schemas.openxmlformats.org/officeDocument/2006/relationships/customXml" Target="../ink/ink4926.xml"/><Relationship Id="rId88" Type="http://schemas.openxmlformats.org/officeDocument/2006/relationships/image" Target="../media/image4405.png"/><Relationship Id="rId153" Type="http://schemas.openxmlformats.org/officeDocument/2006/relationships/image" Target="../media/image4437.png"/><Relationship Id="rId360" Type="http://schemas.openxmlformats.org/officeDocument/2006/relationships/customXml" Target="../ink/ink4741.xml"/><Relationship Id="rId598" Type="http://schemas.openxmlformats.org/officeDocument/2006/relationships/image" Target="../media/image4648.png"/><Relationship Id="rId819" Type="http://schemas.openxmlformats.org/officeDocument/2006/relationships/image" Target="../media/image4758.png"/><Relationship Id="rId220" Type="http://schemas.openxmlformats.org/officeDocument/2006/relationships/customXml" Target="../ink/ink4667.xml"/><Relationship Id="rId458" Type="http://schemas.openxmlformats.org/officeDocument/2006/relationships/customXml" Target="../ink/ink4790.xml"/><Relationship Id="rId665" Type="http://schemas.openxmlformats.org/officeDocument/2006/relationships/customXml" Target="../ink/ink4898.xml"/><Relationship Id="rId872" Type="http://schemas.openxmlformats.org/officeDocument/2006/relationships/customXml" Target="../ink/ink5002.xml"/><Relationship Id="rId15" Type="http://schemas.openxmlformats.org/officeDocument/2006/relationships/image" Target="../media/image4369.png"/><Relationship Id="rId318" Type="http://schemas.openxmlformats.org/officeDocument/2006/relationships/customXml" Target="../ink/ink4719.xml"/><Relationship Id="rId525" Type="http://schemas.openxmlformats.org/officeDocument/2006/relationships/image" Target="../media/image4613.png"/><Relationship Id="rId732" Type="http://schemas.openxmlformats.org/officeDocument/2006/relationships/image" Target="../media/image4715.png"/><Relationship Id="rId99" Type="http://schemas.openxmlformats.org/officeDocument/2006/relationships/customXml" Target="../ink/ink4605.xml"/><Relationship Id="rId164" Type="http://schemas.openxmlformats.org/officeDocument/2006/relationships/customXml" Target="../ink/ink4638.xml"/><Relationship Id="rId371" Type="http://schemas.openxmlformats.org/officeDocument/2006/relationships/image" Target="../media/image4540.png"/><Relationship Id="rId469" Type="http://schemas.openxmlformats.org/officeDocument/2006/relationships/image" Target="../media/image4589.png"/><Relationship Id="rId676" Type="http://schemas.openxmlformats.org/officeDocument/2006/relationships/image" Target="../media/image4687.png"/><Relationship Id="rId883" Type="http://schemas.openxmlformats.org/officeDocument/2006/relationships/customXml" Target="../ink/ink5008.xml"/><Relationship Id="rId26" Type="http://schemas.openxmlformats.org/officeDocument/2006/relationships/customXml" Target="../ink/ink4568.xml"/><Relationship Id="rId231" Type="http://schemas.openxmlformats.org/officeDocument/2006/relationships/image" Target="../media/image4475.png"/><Relationship Id="rId329" Type="http://schemas.openxmlformats.org/officeDocument/2006/relationships/image" Target="../media/image4519.png"/><Relationship Id="rId536" Type="http://schemas.openxmlformats.org/officeDocument/2006/relationships/image" Target="../media/image4618.png"/><Relationship Id="rId175" Type="http://schemas.openxmlformats.org/officeDocument/2006/relationships/customXml" Target="../ink/ink4644.xml"/><Relationship Id="rId743" Type="http://schemas.openxmlformats.org/officeDocument/2006/relationships/customXml" Target="../ink/ink4937.xml"/><Relationship Id="rId950" Type="http://schemas.openxmlformats.org/officeDocument/2006/relationships/image" Target="../media/image4823.png"/><Relationship Id="rId382" Type="http://schemas.openxmlformats.org/officeDocument/2006/relationships/customXml" Target="../ink/ink4752.xml"/><Relationship Id="rId603" Type="http://schemas.openxmlformats.org/officeDocument/2006/relationships/customXml" Target="../ink/ink4867.xml"/><Relationship Id="rId687" Type="http://schemas.openxmlformats.org/officeDocument/2006/relationships/customXml" Target="../ink/ink4909.xml"/><Relationship Id="rId810" Type="http://schemas.openxmlformats.org/officeDocument/2006/relationships/customXml" Target="../ink/ink4971.xml"/><Relationship Id="rId908" Type="http://schemas.openxmlformats.org/officeDocument/2006/relationships/image" Target="../media/image4802.png"/><Relationship Id="rId242" Type="http://schemas.openxmlformats.org/officeDocument/2006/relationships/customXml" Target="../ink/ink4678.xml"/><Relationship Id="rId894" Type="http://schemas.openxmlformats.org/officeDocument/2006/relationships/image" Target="../media/image4795.png"/><Relationship Id="rId37" Type="http://schemas.openxmlformats.org/officeDocument/2006/relationships/image" Target="../media/image4380.png"/><Relationship Id="rId102" Type="http://schemas.openxmlformats.org/officeDocument/2006/relationships/image" Target="../media/image4412.png"/><Relationship Id="rId547" Type="http://schemas.openxmlformats.org/officeDocument/2006/relationships/image" Target="../media/image4623.png"/><Relationship Id="rId754" Type="http://schemas.openxmlformats.org/officeDocument/2006/relationships/image" Target="../media/image4726.png"/><Relationship Id="rId961" Type="http://schemas.openxmlformats.org/officeDocument/2006/relationships/image" Target="../media/image4828.png"/><Relationship Id="rId90" Type="http://schemas.openxmlformats.org/officeDocument/2006/relationships/image" Target="../media/image4406.png"/><Relationship Id="rId186" Type="http://schemas.openxmlformats.org/officeDocument/2006/relationships/image" Target="../media/image4453.png"/><Relationship Id="rId393" Type="http://schemas.openxmlformats.org/officeDocument/2006/relationships/image" Target="../media/image4551.png"/><Relationship Id="rId407" Type="http://schemas.openxmlformats.org/officeDocument/2006/relationships/image" Target="../media/image4558.png"/><Relationship Id="rId614" Type="http://schemas.openxmlformats.org/officeDocument/2006/relationships/image" Target="../media/image4656.png"/><Relationship Id="rId821" Type="http://schemas.openxmlformats.org/officeDocument/2006/relationships/image" Target="../media/image4759.png"/><Relationship Id="rId253" Type="http://schemas.openxmlformats.org/officeDocument/2006/relationships/image" Target="../media/image4486.png"/><Relationship Id="rId460" Type="http://schemas.openxmlformats.org/officeDocument/2006/relationships/customXml" Target="../ink/ink4791.xml"/><Relationship Id="rId698" Type="http://schemas.openxmlformats.org/officeDocument/2006/relationships/image" Target="../media/image4698.png"/><Relationship Id="rId919" Type="http://schemas.openxmlformats.org/officeDocument/2006/relationships/customXml" Target="../ink/ink5026.xml"/><Relationship Id="rId48" Type="http://schemas.openxmlformats.org/officeDocument/2006/relationships/customXml" Target="../ink/ink4579.xml"/><Relationship Id="rId113" Type="http://schemas.openxmlformats.org/officeDocument/2006/relationships/image" Target="../media/image4417.png"/><Relationship Id="rId320" Type="http://schemas.openxmlformats.org/officeDocument/2006/relationships/customXml" Target="../ink/ink4720.xml"/><Relationship Id="rId558" Type="http://schemas.openxmlformats.org/officeDocument/2006/relationships/customXml" Target="../ink/ink4844.xml"/><Relationship Id="rId765" Type="http://schemas.openxmlformats.org/officeDocument/2006/relationships/customXml" Target="../ink/ink4948.xml"/><Relationship Id="rId197" Type="http://schemas.openxmlformats.org/officeDocument/2006/relationships/customXml" Target="../ink/ink4655.xml"/><Relationship Id="rId418" Type="http://schemas.openxmlformats.org/officeDocument/2006/relationships/customXml" Target="../ink/ink4770.xml"/><Relationship Id="rId625" Type="http://schemas.openxmlformats.org/officeDocument/2006/relationships/customXml" Target="../ink/ink4878.xml"/><Relationship Id="rId832" Type="http://schemas.openxmlformats.org/officeDocument/2006/relationships/customXml" Target="../ink/ink4982.xml"/><Relationship Id="rId264" Type="http://schemas.openxmlformats.org/officeDocument/2006/relationships/customXml" Target="../ink/ink4690.xml"/><Relationship Id="rId471" Type="http://schemas.openxmlformats.org/officeDocument/2006/relationships/image" Target="../media/image4590.png"/><Relationship Id="rId59" Type="http://schemas.openxmlformats.org/officeDocument/2006/relationships/customXml" Target="../ink/ink4585.xml"/><Relationship Id="rId124" Type="http://schemas.openxmlformats.org/officeDocument/2006/relationships/customXml" Target="../ink/ink4618.xml"/><Relationship Id="rId569" Type="http://schemas.openxmlformats.org/officeDocument/2006/relationships/image" Target="../media/image4634.png"/><Relationship Id="rId776" Type="http://schemas.openxmlformats.org/officeDocument/2006/relationships/customXml" Target="../ink/ink4954.xml"/><Relationship Id="rId331" Type="http://schemas.openxmlformats.org/officeDocument/2006/relationships/image" Target="../media/image4520.png"/><Relationship Id="rId429" Type="http://schemas.openxmlformats.org/officeDocument/2006/relationships/image" Target="../media/image4569.png"/><Relationship Id="rId636" Type="http://schemas.openxmlformats.org/officeDocument/2006/relationships/image" Target="../media/image4667.png"/><Relationship Id="rId843" Type="http://schemas.openxmlformats.org/officeDocument/2006/relationships/image" Target="../media/image4770.png"/><Relationship Id="rId275" Type="http://schemas.openxmlformats.org/officeDocument/2006/relationships/image" Target="../media/image4494.png"/><Relationship Id="rId482" Type="http://schemas.openxmlformats.org/officeDocument/2006/relationships/image" Target="../media/image4594.png"/><Relationship Id="rId703" Type="http://schemas.openxmlformats.org/officeDocument/2006/relationships/customXml" Target="../ink/ink4917.xml"/><Relationship Id="rId910" Type="http://schemas.openxmlformats.org/officeDocument/2006/relationships/image" Target="../media/image4803.png"/><Relationship Id="rId135" Type="http://schemas.openxmlformats.org/officeDocument/2006/relationships/image" Target="../media/image4428.png"/><Relationship Id="rId342" Type="http://schemas.openxmlformats.org/officeDocument/2006/relationships/customXml" Target="../ink/ink4732.xml"/><Relationship Id="rId787" Type="http://schemas.openxmlformats.org/officeDocument/2006/relationships/image" Target="../media/image4742.png"/><Relationship Id="rId202" Type="http://schemas.openxmlformats.org/officeDocument/2006/relationships/image" Target="../media/image4461.png"/><Relationship Id="rId647" Type="http://schemas.openxmlformats.org/officeDocument/2006/relationships/customXml" Target="../ink/ink4889.xml"/><Relationship Id="rId854" Type="http://schemas.openxmlformats.org/officeDocument/2006/relationships/customXml" Target="../ink/ink4993.xml"/><Relationship Id="rId286" Type="http://schemas.openxmlformats.org/officeDocument/2006/relationships/customXml" Target="../ink/ink4702.xml"/><Relationship Id="rId493" Type="http://schemas.openxmlformats.org/officeDocument/2006/relationships/customXml" Target="../ink/ink4808.xml"/><Relationship Id="rId507" Type="http://schemas.openxmlformats.org/officeDocument/2006/relationships/image" Target="../media/image4606.png"/><Relationship Id="rId714" Type="http://schemas.openxmlformats.org/officeDocument/2006/relationships/image" Target="../media/image4706.png"/><Relationship Id="rId921" Type="http://schemas.openxmlformats.org/officeDocument/2006/relationships/customXml" Target="../ink/ink5027.xml"/><Relationship Id="rId50" Type="http://schemas.openxmlformats.org/officeDocument/2006/relationships/customXml" Target="../ink/ink4580.xml"/><Relationship Id="rId146" Type="http://schemas.openxmlformats.org/officeDocument/2006/relationships/customXml" Target="../ink/ink4629.xml"/><Relationship Id="rId353" Type="http://schemas.openxmlformats.org/officeDocument/2006/relationships/image" Target="../media/image4531.png"/><Relationship Id="rId560" Type="http://schemas.openxmlformats.org/officeDocument/2006/relationships/customXml" Target="../ink/ink4845.xml"/><Relationship Id="rId798" Type="http://schemas.openxmlformats.org/officeDocument/2006/relationships/customXml" Target="../ink/ink4965.xml"/><Relationship Id="rId213" Type="http://schemas.openxmlformats.org/officeDocument/2006/relationships/image" Target="../media/image4466.png"/><Relationship Id="rId420" Type="http://schemas.openxmlformats.org/officeDocument/2006/relationships/customXml" Target="../ink/ink4771.xml"/><Relationship Id="rId658" Type="http://schemas.openxmlformats.org/officeDocument/2006/relationships/image" Target="../media/image4678.png"/><Relationship Id="rId865" Type="http://schemas.openxmlformats.org/officeDocument/2006/relationships/image" Target="../media/image4781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0.png"/><Relationship Id="rId299" Type="http://schemas.openxmlformats.org/officeDocument/2006/relationships/image" Target="../media/image281.png"/><Relationship Id="rId21" Type="http://schemas.openxmlformats.org/officeDocument/2006/relationships/image" Target="../media/image144.png"/><Relationship Id="rId63" Type="http://schemas.openxmlformats.org/officeDocument/2006/relationships/image" Target="../media/image165.png"/><Relationship Id="rId159" Type="http://schemas.openxmlformats.org/officeDocument/2006/relationships/image" Target="../media/image211.png"/><Relationship Id="rId324" Type="http://schemas.openxmlformats.org/officeDocument/2006/relationships/customXml" Target="../ink/ink300.xml"/><Relationship Id="rId366" Type="http://schemas.openxmlformats.org/officeDocument/2006/relationships/customXml" Target="../ink/ink321.xml"/><Relationship Id="rId170" Type="http://schemas.openxmlformats.org/officeDocument/2006/relationships/customXml" Target="../ink/ink223.xml"/><Relationship Id="rId226" Type="http://schemas.openxmlformats.org/officeDocument/2006/relationships/customXml" Target="../ink/ink251.xml"/><Relationship Id="rId268" Type="http://schemas.openxmlformats.org/officeDocument/2006/relationships/customXml" Target="../ink/ink272.xml"/><Relationship Id="rId32" Type="http://schemas.openxmlformats.org/officeDocument/2006/relationships/customXml" Target="../ink/ink153.xml"/><Relationship Id="rId74" Type="http://schemas.openxmlformats.org/officeDocument/2006/relationships/customXml" Target="../ink/ink174.xml"/><Relationship Id="rId128" Type="http://schemas.openxmlformats.org/officeDocument/2006/relationships/customXml" Target="../ink/ink202.xml"/><Relationship Id="rId335" Type="http://schemas.openxmlformats.org/officeDocument/2006/relationships/image" Target="../media/image299.png"/><Relationship Id="rId377" Type="http://schemas.openxmlformats.org/officeDocument/2006/relationships/image" Target="../media/image320.png"/><Relationship Id="rId5" Type="http://schemas.openxmlformats.org/officeDocument/2006/relationships/image" Target="../media/image136.png"/><Relationship Id="rId181" Type="http://schemas.openxmlformats.org/officeDocument/2006/relationships/image" Target="../media/image222.png"/><Relationship Id="rId237" Type="http://schemas.openxmlformats.org/officeDocument/2006/relationships/image" Target="../media/image250.png"/><Relationship Id="rId279" Type="http://schemas.openxmlformats.org/officeDocument/2006/relationships/image" Target="../media/image271.png"/><Relationship Id="rId43" Type="http://schemas.openxmlformats.org/officeDocument/2006/relationships/image" Target="../media/image155.png"/><Relationship Id="rId139" Type="http://schemas.openxmlformats.org/officeDocument/2006/relationships/image" Target="../media/image201.png"/><Relationship Id="rId290" Type="http://schemas.openxmlformats.org/officeDocument/2006/relationships/customXml" Target="../ink/ink283.xml"/><Relationship Id="rId304" Type="http://schemas.openxmlformats.org/officeDocument/2006/relationships/customXml" Target="../ink/ink290.xml"/><Relationship Id="rId346" Type="http://schemas.openxmlformats.org/officeDocument/2006/relationships/customXml" Target="../ink/ink311.xml"/><Relationship Id="rId85" Type="http://schemas.openxmlformats.org/officeDocument/2006/relationships/image" Target="../media/image176.png"/><Relationship Id="rId150" Type="http://schemas.openxmlformats.org/officeDocument/2006/relationships/customXml" Target="../ink/ink213.xml"/><Relationship Id="rId192" Type="http://schemas.openxmlformats.org/officeDocument/2006/relationships/customXml" Target="../ink/ink234.xml"/><Relationship Id="rId206" Type="http://schemas.openxmlformats.org/officeDocument/2006/relationships/customXml" Target="../ink/ink241.xml"/><Relationship Id="rId248" Type="http://schemas.openxmlformats.org/officeDocument/2006/relationships/customXml" Target="../ink/ink262.xml"/><Relationship Id="rId12" Type="http://schemas.openxmlformats.org/officeDocument/2006/relationships/customXml" Target="../ink/ink143.xml"/><Relationship Id="rId108" Type="http://schemas.openxmlformats.org/officeDocument/2006/relationships/image" Target="../media/image186.png"/><Relationship Id="rId315" Type="http://schemas.openxmlformats.org/officeDocument/2006/relationships/image" Target="../media/image289.png"/><Relationship Id="rId357" Type="http://schemas.openxmlformats.org/officeDocument/2006/relationships/image" Target="../media/image310.png"/><Relationship Id="rId54" Type="http://schemas.openxmlformats.org/officeDocument/2006/relationships/customXml" Target="../ink/ink164.xml"/><Relationship Id="rId96" Type="http://schemas.openxmlformats.org/officeDocument/2006/relationships/customXml" Target="../ink/ink185.xml"/><Relationship Id="rId161" Type="http://schemas.openxmlformats.org/officeDocument/2006/relationships/image" Target="../media/image212.png"/><Relationship Id="rId217" Type="http://schemas.openxmlformats.org/officeDocument/2006/relationships/image" Target="../media/image240.png"/><Relationship Id="rId259" Type="http://schemas.openxmlformats.org/officeDocument/2006/relationships/image" Target="../media/image261.png"/><Relationship Id="rId23" Type="http://schemas.openxmlformats.org/officeDocument/2006/relationships/image" Target="../media/image145.png"/><Relationship Id="rId119" Type="http://schemas.openxmlformats.org/officeDocument/2006/relationships/image" Target="../media/image191.png"/><Relationship Id="rId270" Type="http://schemas.openxmlformats.org/officeDocument/2006/relationships/customXml" Target="../ink/ink273.xml"/><Relationship Id="rId326" Type="http://schemas.openxmlformats.org/officeDocument/2006/relationships/customXml" Target="../ink/ink301.xml"/><Relationship Id="rId65" Type="http://schemas.openxmlformats.org/officeDocument/2006/relationships/image" Target="../media/image166.png"/><Relationship Id="rId130" Type="http://schemas.openxmlformats.org/officeDocument/2006/relationships/customXml" Target="../ink/ink203.xml"/><Relationship Id="rId368" Type="http://schemas.openxmlformats.org/officeDocument/2006/relationships/customXml" Target="../ink/ink322.xml"/><Relationship Id="rId172" Type="http://schemas.openxmlformats.org/officeDocument/2006/relationships/customXml" Target="../ink/ink224.xml"/><Relationship Id="rId228" Type="http://schemas.openxmlformats.org/officeDocument/2006/relationships/customXml" Target="../ink/ink252.xml"/><Relationship Id="rId281" Type="http://schemas.openxmlformats.org/officeDocument/2006/relationships/image" Target="../media/image272.png"/><Relationship Id="rId337" Type="http://schemas.openxmlformats.org/officeDocument/2006/relationships/image" Target="../media/image300.png"/><Relationship Id="rId34" Type="http://schemas.openxmlformats.org/officeDocument/2006/relationships/customXml" Target="../ink/ink154.xml"/><Relationship Id="rId76" Type="http://schemas.openxmlformats.org/officeDocument/2006/relationships/customXml" Target="../ink/ink175.xml"/><Relationship Id="rId141" Type="http://schemas.openxmlformats.org/officeDocument/2006/relationships/image" Target="../media/image202.png"/><Relationship Id="rId379" Type="http://schemas.openxmlformats.org/officeDocument/2006/relationships/image" Target="../media/image321.png"/><Relationship Id="rId7" Type="http://schemas.openxmlformats.org/officeDocument/2006/relationships/image" Target="../media/image137.png"/><Relationship Id="rId183" Type="http://schemas.openxmlformats.org/officeDocument/2006/relationships/image" Target="../media/image223.png"/><Relationship Id="rId239" Type="http://schemas.openxmlformats.org/officeDocument/2006/relationships/image" Target="../media/image251.png"/><Relationship Id="rId250" Type="http://schemas.openxmlformats.org/officeDocument/2006/relationships/customXml" Target="../ink/ink263.xml"/><Relationship Id="rId292" Type="http://schemas.openxmlformats.org/officeDocument/2006/relationships/customXml" Target="../ink/ink284.xml"/><Relationship Id="rId306" Type="http://schemas.openxmlformats.org/officeDocument/2006/relationships/customXml" Target="../ink/ink291.xml"/><Relationship Id="rId45" Type="http://schemas.openxmlformats.org/officeDocument/2006/relationships/image" Target="../media/image156.png"/><Relationship Id="rId87" Type="http://schemas.openxmlformats.org/officeDocument/2006/relationships/image" Target="../media/image177.png"/><Relationship Id="rId110" Type="http://schemas.openxmlformats.org/officeDocument/2006/relationships/image" Target="../media/image187.png"/><Relationship Id="rId348" Type="http://schemas.openxmlformats.org/officeDocument/2006/relationships/customXml" Target="../ink/ink312.xml"/><Relationship Id="rId152" Type="http://schemas.openxmlformats.org/officeDocument/2006/relationships/customXml" Target="../ink/ink214.xml"/><Relationship Id="rId194" Type="http://schemas.openxmlformats.org/officeDocument/2006/relationships/customXml" Target="../ink/ink235.xml"/><Relationship Id="rId208" Type="http://schemas.openxmlformats.org/officeDocument/2006/relationships/customXml" Target="../ink/ink242.xml"/><Relationship Id="rId261" Type="http://schemas.openxmlformats.org/officeDocument/2006/relationships/image" Target="../media/image262.png"/><Relationship Id="rId14" Type="http://schemas.openxmlformats.org/officeDocument/2006/relationships/customXml" Target="../ink/ink144.xml"/><Relationship Id="rId56" Type="http://schemas.openxmlformats.org/officeDocument/2006/relationships/customXml" Target="../ink/ink165.xml"/><Relationship Id="rId317" Type="http://schemas.openxmlformats.org/officeDocument/2006/relationships/image" Target="../media/image290.png"/><Relationship Id="rId359" Type="http://schemas.openxmlformats.org/officeDocument/2006/relationships/image" Target="../media/image311.png"/><Relationship Id="rId98" Type="http://schemas.openxmlformats.org/officeDocument/2006/relationships/customXml" Target="../ink/ink186.xml"/><Relationship Id="rId121" Type="http://schemas.openxmlformats.org/officeDocument/2006/relationships/image" Target="../media/image192.png"/><Relationship Id="rId163" Type="http://schemas.openxmlformats.org/officeDocument/2006/relationships/image" Target="../media/image213.png"/><Relationship Id="rId219" Type="http://schemas.openxmlformats.org/officeDocument/2006/relationships/image" Target="../media/image241.png"/><Relationship Id="rId370" Type="http://schemas.openxmlformats.org/officeDocument/2006/relationships/customXml" Target="../ink/ink323.xml"/><Relationship Id="rId230" Type="http://schemas.openxmlformats.org/officeDocument/2006/relationships/customXml" Target="../ink/ink253.xml"/><Relationship Id="rId25" Type="http://schemas.openxmlformats.org/officeDocument/2006/relationships/image" Target="../media/image146.png"/><Relationship Id="rId67" Type="http://schemas.openxmlformats.org/officeDocument/2006/relationships/image" Target="../media/image167.png"/><Relationship Id="rId272" Type="http://schemas.openxmlformats.org/officeDocument/2006/relationships/customXml" Target="../ink/ink274.xml"/><Relationship Id="rId328" Type="http://schemas.openxmlformats.org/officeDocument/2006/relationships/customXml" Target="../ink/ink302.xml"/><Relationship Id="rId132" Type="http://schemas.openxmlformats.org/officeDocument/2006/relationships/customXml" Target="../ink/ink204.xml"/><Relationship Id="rId174" Type="http://schemas.openxmlformats.org/officeDocument/2006/relationships/customXml" Target="../ink/ink225.xml"/><Relationship Id="rId381" Type="http://schemas.openxmlformats.org/officeDocument/2006/relationships/image" Target="../media/image322.png"/><Relationship Id="rId241" Type="http://schemas.openxmlformats.org/officeDocument/2006/relationships/image" Target="../media/image252.png"/><Relationship Id="rId36" Type="http://schemas.openxmlformats.org/officeDocument/2006/relationships/customXml" Target="../ink/ink155.xml"/><Relationship Id="rId283" Type="http://schemas.openxmlformats.org/officeDocument/2006/relationships/image" Target="../media/image273.png"/><Relationship Id="rId339" Type="http://schemas.openxmlformats.org/officeDocument/2006/relationships/image" Target="../media/image301.png"/><Relationship Id="rId78" Type="http://schemas.openxmlformats.org/officeDocument/2006/relationships/customXml" Target="../ink/ink176.xml"/><Relationship Id="rId101" Type="http://schemas.openxmlformats.org/officeDocument/2006/relationships/image" Target="../media/image183.png"/><Relationship Id="rId143" Type="http://schemas.openxmlformats.org/officeDocument/2006/relationships/image" Target="../media/image203.png"/><Relationship Id="rId185" Type="http://schemas.openxmlformats.org/officeDocument/2006/relationships/image" Target="../media/image224.png"/><Relationship Id="rId350" Type="http://schemas.openxmlformats.org/officeDocument/2006/relationships/customXml" Target="../ink/ink313.xml"/><Relationship Id="rId9" Type="http://schemas.openxmlformats.org/officeDocument/2006/relationships/image" Target="../media/image138.png"/><Relationship Id="rId210" Type="http://schemas.openxmlformats.org/officeDocument/2006/relationships/customXml" Target="../ink/ink243.xml"/><Relationship Id="rId26" Type="http://schemas.openxmlformats.org/officeDocument/2006/relationships/customXml" Target="../ink/ink150.xml"/><Relationship Id="rId231" Type="http://schemas.openxmlformats.org/officeDocument/2006/relationships/image" Target="../media/image247.png"/><Relationship Id="rId252" Type="http://schemas.openxmlformats.org/officeDocument/2006/relationships/customXml" Target="../ink/ink264.xml"/><Relationship Id="rId273" Type="http://schemas.openxmlformats.org/officeDocument/2006/relationships/image" Target="../media/image268.png"/><Relationship Id="rId294" Type="http://schemas.openxmlformats.org/officeDocument/2006/relationships/customXml" Target="../ink/ink285.xml"/><Relationship Id="rId308" Type="http://schemas.openxmlformats.org/officeDocument/2006/relationships/customXml" Target="../ink/ink292.xml"/><Relationship Id="rId329" Type="http://schemas.openxmlformats.org/officeDocument/2006/relationships/image" Target="../media/image296.png"/><Relationship Id="rId47" Type="http://schemas.openxmlformats.org/officeDocument/2006/relationships/image" Target="../media/image157.png"/><Relationship Id="rId68" Type="http://schemas.openxmlformats.org/officeDocument/2006/relationships/customXml" Target="../ink/ink171.xml"/><Relationship Id="rId89" Type="http://schemas.openxmlformats.org/officeDocument/2006/relationships/image" Target="../media/image178.png"/><Relationship Id="rId112" Type="http://schemas.openxmlformats.org/officeDocument/2006/relationships/image" Target="../media/image188.png"/><Relationship Id="rId133" Type="http://schemas.openxmlformats.org/officeDocument/2006/relationships/image" Target="../media/image198.png"/><Relationship Id="rId154" Type="http://schemas.openxmlformats.org/officeDocument/2006/relationships/customXml" Target="../ink/ink215.xml"/><Relationship Id="rId175" Type="http://schemas.openxmlformats.org/officeDocument/2006/relationships/image" Target="../media/image219.png"/><Relationship Id="rId340" Type="http://schemas.openxmlformats.org/officeDocument/2006/relationships/customXml" Target="../ink/ink308.xml"/><Relationship Id="rId361" Type="http://schemas.openxmlformats.org/officeDocument/2006/relationships/image" Target="../media/image312.png"/><Relationship Id="rId196" Type="http://schemas.openxmlformats.org/officeDocument/2006/relationships/customXml" Target="../ink/ink236.xml"/><Relationship Id="rId200" Type="http://schemas.openxmlformats.org/officeDocument/2006/relationships/customXml" Target="../ink/ink238.xml"/><Relationship Id="rId16" Type="http://schemas.openxmlformats.org/officeDocument/2006/relationships/customXml" Target="../ink/ink145.xml"/><Relationship Id="rId221" Type="http://schemas.openxmlformats.org/officeDocument/2006/relationships/image" Target="../media/image242.png"/><Relationship Id="rId242" Type="http://schemas.openxmlformats.org/officeDocument/2006/relationships/customXml" Target="../ink/ink259.xml"/><Relationship Id="rId263" Type="http://schemas.openxmlformats.org/officeDocument/2006/relationships/image" Target="../media/image263.png"/><Relationship Id="rId284" Type="http://schemas.openxmlformats.org/officeDocument/2006/relationships/customXml" Target="../ink/ink280.xml"/><Relationship Id="rId319" Type="http://schemas.openxmlformats.org/officeDocument/2006/relationships/image" Target="../media/image291.png"/><Relationship Id="rId37" Type="http://schemas.openxmlformats.org/officeDocument/2006/relationships/image" Target="../media/image152.png"/><Relationship Id="rId58" Type="http://schemas.openxmlformats.org/officeDocument/2006/relationships/customXml" Target="../ink/ink166.xml"/><Relationship Id="rId79" Type="http://schemas.openxmlformats.org/officeDocument/2006/relationships/image" Target="../media/image173.png"/><Relationship Id="rId102" Type="http://schemas.openxmlformats.org/officeDocument/2006/relationships/customXml" Target="../ink/ink188.xml"/><Relationship Id="rId123" Type="http://schemas.openxmlformats.org/officeDocument/2006/relationships/image" Target="../media/image193.png"/><Relationship Id="rId144" Type="http://schemas.openxmlformats.org/officeDocument/2006/relationships/customXml" Target="../ink/ink210.xml"/><Relationship Id="rId330" Type="http://schemas.openxmlformats.org/officeDocument/2006/relationships/customXml" Target="../ink/ink303.xml"/><Relationship Id="rId90" Type="http://schemas.openxmlformats.org/officeDocument/2006/relationships/customXml" Target="../ink/ink182.xml"/><Relationship Id="rId165" Type="http://schemas.openxmlformats.org/officeDocument/2006/relationships/image" Target="../media/image214.png"/><Relationship Id="rId186" Type="http://schemas.openxmlformats.org/officeDocument/2006/relationships/customXml" Target="../ink/ink231.xml"/><Relationship Id="rId351" Type="http://schemas.openxmlformats.org/officeDocument/2006/relationships/image" Target="../media/image307.png"/><Relationship Id="rId372" Type="http://schemas.openxmlformats.org/officeDocument/2006/relationships/customXml" Target="../ink/ink324.xml"/><Relationship Id="rId211" Type="http://schemas.openxmlformats.org/officeDocument/2006/relationships/image" Target="../media/image237.png"/><Relationship Id="rId232" Type="http://schemas.openxmlformats.org/officeDocument/2006/relationships/customXml" Target="../ink/ink254.xml"/><Relationship Id="rId253" Type="http://schemas.openxmlformats.org/officeDocument/2006/relationships/image" Target="../media/image258.png"/><Relationship Id="rId274" Type="http://schemas.openxmlformats.org/officeDocument/2006/relationships/customXml" Target="../ink/ink275.xml"/><Relationship Id="rId295" Type="http://schemas.openxmlformats.org/officeDocument/2006/relationships/image" Target="../media/image279.png"/><Relationship Id="rId309" Type="http://schemas.openxmlformats.org/officeDocument/2006/relationships/image" Target="../media/image286.png"/><Relationship Id="rId27" Type="http://schemas.openxmlformats.org/officeDocument/2006/relationships/image" Target="../media/image147.png"/><Relationship Id="rId48" Type="http://schemas.openxmlformats.org/officeDocument/2006/relationships/customXml" Target="../ink/ink161.xml"/><Relationship Id="rId69" Type="http://schemas.openxmlformats.org/officeDocument/2006/relationships/image" Target="../media/image168.png"/><Relationship Id="rId113" Type="http://schemas.openxmlformats.org/officeDocument/2006/relationships/customXml" Target="../ink/ink194.xml"/><Relationship Id="rId134" Type="http://schemas.openxmlformats.org/officeDocument/2006/relationships/customXml" Target="../ink/ink205.xml"/><Relationship Id="rId320" Type="http://schemas.openxmlformats.org/officeDocument/2006/relationships/customXml" Target="../ink/ink298.xml"/><Relationship Id="rId80" Type="http://schemas.openxmlformats.org/officeDocument/2006/relationships/customXml" Target="../ink/ink177.xml"/><Relationship Id="rId155" Type="http://schemas.openxmlformats.org/officeDocument/2006/relationships/image" Target="../media/image209.png"/><Relationship Id="rId176" Type="http://schemas.openxmlformats.org/officeDocument/2006/relationships/customXml" Target="../ink/ink226.xml"/><Relationship Id="rId197" Type="http://schemas.openxmlformats.org/officeDocument/2006/relationships/image" Target="../media/image230.png"/><Relationship Id="rId341" Type="http://schemas.openxmlformats.org/officeDocument/2006/relationships/image" Target="../media/image302.png"/><Relationship Id="rId362" Type="http://schemas.openxmlformats.org/officeDocument/2006/relationships/customXml" Target="../ink/ink319.xml"/><Relationship Id="rId201" Type="http://schemas.openxmlformats.org/officeDocument/2006/relationships/image" Target="../media/image232.png"/><Relationship Id="rId222" Type="http://schemas.openxmlformats.org/officeDocument/2006/relationships/customXml" Target="../ink/ink249.xml"/><Relationship Id="rId243" Type="http://schemas.openxmlformats.org/officeDocument/2006/relationships/image" Target="../media/image253.png"/><Relationship Id="rId264" Type="http://schemas.openxmlformats.org/officeDocument/2006/relationships/customXml" Target="../ink/ink270.xml"/><Relationship Id="rId285" Type="http://schemas.openxmlformats.org/officeDocument/2006/relationships/image" Target="../media/image274.png"/><Relationship Id="rId17" Type="http://schemas.openxmlformats.org/officeDocument/2006/relationships/image" Target="../media/image142.png"/><Relationship Id="rId38" Type="http://schemas.openxmlformats.org/officeDocument/2006/relationships/customXml" Target="../ink/ink156.xml"/><Relationship Id="rId59" Type="http://schemas.openxmlformats.org/officeDocument/2006/relationships/image" Target="../media/image163.png"/><Relationship Id="rId103" Type="http://schemas.openxmlformats.org/officeDocument/2006/relationships/customXml" Target="../ink/ink189.xml"/><Relationship Id="rId124" Type="http://schemas.openxmlformats.org/officeDocument/2006/relationships/customXml" Target="../ink/ink200.xml"/><Relationship Id="rId310" Type="http://schemas.openxmlformats.org/officeDocument/2006/relationships/customXml" Target="../ink/ink293.xml"/><Relationship Id="rId70" Type="http://schemas.openxmlformats.org/officeDocument/2006/relationships/customXml" Target="../ink/ink172.xml"/><Relationship Id="rId91" Type="http://schemas.openxmlformats.org/officeDocument/2006/relationships/image" Target="../media/image18.png"/><Relationship Id="rId145" Type="http://schemas.openxmlformats.org/officeDocument/2006/relationships/image" Target="../media/image204.png"/><Relationship Id="rId166" Type="http://schemas.openxmlformats.org/officeDocument/2006/relationships/customXml" Target="../ink/ink221.xml"/><Relationship Id="rId187" Type="http://schemas.openxmlformats.org/officeDocument/2006/relationships/image" Target="../media/image225.png"/><Relationship Id="rId331" Type="http://schemas.openxmlformats.org/officeDocument/2006/relationships/image" Target="../media/image297.png"/><Relationship Id="rId352" Type="http://schemas.openxmlformats.org/officeDocument/2006/relationships/customXml" Target="../ink/ink314.xml"/><Relationship Id="rId373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4.xml"/><Relationship Id="rId233" Type="http://schemas.openxmlformats.org/officeDocument/2006/relationships/image" Target="../media/image248.png"/><Relationship Id="rId254" Type="http://schemas.openxmlformats.org/officeDocument/2006/relationships/customXml" Target="../ink/ink265.xml"/><Relationship Id="rId28" Type="http://schemas.openxmlformats.org/officeDocument/2006/relationships/customXml" Target="../ink/ink151.xml"/><Relationship Id="rId49" Type="http://schemas.openxmlformats.org/officeDocument/2006/relationships/image" Target="../media/image158.png"/><Relationship Id="rId114" Type="http://schemas.openxmlformats.org/officeDocument/2006/relationships/customXml" Target="../ink/ink195.xml"/><Relationship Id="rId275" Type="http://schemas.openxmlformats.org/officeDocument/2006/relationships/image" Target="../media/image269.png"/><Relationship Id="rId296" Type="http://schemas.openxmlformats.org/officeDocument/2006/relationships/customXml" Target="../ink/ink286.xml"/><Relationship Id="rId300" Type="http://schemas.openxmlformats.org/officeDocument/2006/relationships/customXml" Target="../ink/ink288.xml"/><Relationship Id="rId60" Type="http://schemas.openxmlformats.org/officeDocument/2006/relationships/customXml" Target="../ink/ink167.xml"/><Relationship Id="rId81" Type="http://schemas.openxmlformats.org/officeDocument/2006/relationships/image" Target="../media/image174.png"/><Relationship Id="rId135" Type="http://schemas.openxmlformats.org/officeDocument/2006/relationships/image" Target="../media/image199.png"/><Relationship Id="rId156" Type="http://schemas.openxmlformats.org/officeDocument/2006/relationships/customXml" Target="../ink/ink216.xml"/><Relationship Id="rId177" Type="http://schemas.openxmlformats.org/officeDocument/2006/relationships/image" Target="../media/image220.png"/><Relationship Id="rId198" Type="http://schemas.openxmlformats.org/officeDocument/2006/relationships/customXml" Target="../ink/ink237.xml"/><Relationship Id="rId321" Type="http://schemas.openxmlformats.org/officeDocument/2006/relationships/image" Target="../media/image292.png"/><Relationship Id="rId342" Type="http://schemas.openxmlformats.org/officeDocument/2006/relationships/customXml" Target="../ink/ink309.xml"/><Relationship Id="rId363" Type="http://schemas.openxmlformats.org/officeDocument/2006/relationships/image" Target="../media/image313.png"/><Relationship Id="rId202" Type="http://schemas.openxmlformats.org/officeDocument/2006/relationships/customXml" Target="../ink/ink239.xml"/><Relationship Id="rId223" Type="http://schemas.openxmlformats.org/officeDocument/2006/relationships/image" Target="../media/image243.png"/><Relationship Id="rId244" Type="http://schemas.openxmlformats.org/officeDocument/2006/relationships/customXml" Target="../ink/ink260.xml"/><Relationship Id="rId18" Type="http://schemas.openxmlformats.org/officeDocument/2006/relationships/customXml" Target="../ink/ink146.xml"/><Relationship Id="rId39" Type="http://schemas.openxmlformats.org/officeDocument/2006/relationships/image" Target="../media/image153.png"/><Relationship Id="rId265" Type="http://schemas.openxmlformats.org/officeDocument/2006/relationships/image" Target="../media/image264.png"/><Relationship Id="rId286" Type="http://schemas.openxmlformats.org/officeDocument/2006/relationships/customXml" Target="../ink/ink281.xml"/><Relationship Id="rId50" Type="http://schemas.openxmlformats.org/officeDocument/2006/relationships/customXml" Target="../ink/ink162.xml"/><Relationship Id="rId104" Type="http://schemas.openxmlformats.org/officeDocument/2006/relationships/image" Target="../media/image184.png"/><Relationship Id="rId125" Type="http://schemas.openxmlformats.org/officeDocument/2006/relationships/image" Target="../media/image194.png"/><Relationship Id="rId146" Type="http://schemas.openxmlformats.org/officeDocument/2006/relationships/customXml" Target="../ink/ink211.xml"/><Relationship Id="rId167" Type="http://schemas.openxmlformats.org/officeDocument/2006/relationships/image" Target="../media/image215.png"/><Relationship Id="rId188" Type="http://schemas.openxmlformats.org/officeDocument/2006/relationships/customXml" Target="../ink/ink232.xml"/><Relationship Id="rId311" Type="http://schemas.openxmlformats.org/officeDocument/2006/relationships/image" Target="../media/image287.png"/><Relationship Id="rId332" Type="http://schemas.openxmlformats.org/officeDocument/2006/relationships/customXml" Target="../ink/ink304.xml"/><Relationship Id="rId353" Type="http://schemas.openxmlformats.org/officeDocument/2006/relationships/image" Target="../media/image308.png"/><Relationship Id="rId374" Type="http://schemas.openxmlformats.org/officeDocument/2006/relationships/customXml" Target="../ink/ink325.xml"/><Relationship Id="rId71" Type="http://schemas.openxmlformats.org/officeDocument/2006/relationships/image" Target="../media/image169.png"/><Relationship Id="rId92" Type="http://schemas.openxmlformats.org/officeDocument/2006/relationships/customXml" Target="../ink/ink183.xml"/><Relationship Id="rId213" Type="http://schemas.openxmlformats.org/officeDocument/2006/relationships/image" Target="../media/image238.png"/><Relationship Id="rId234" Type="http://schemas.openxmlformats.org/officeDocument/2006/relationships/customXml" Target="../ink/ink255.xml"/><Relationship Id="rId2" Type="http://schemas.openxmlformats.org/officeDocument/2006/relationships/customXml" Target="../ink/ink138.xml"/><Relationship Id="rId29" Type="http://schemas.openxmlformats.org/officeDocument/2006/relationships/image" Target="../media/image148.png"/><Relationship Id="rId255" Type="http://schemas.openxmlformats.org/officeDocument/2006/relationships/image" Target="../media/image259.png"/><Relationship Id="rId276" Type="http://schemas.openxmlformats.org/officeDocument/2006/relationships/customXml" Target="../ink/ink276.xml"/><Relationship Id="rId297" Type="http://schemas.openxmlformats.org/officeDocument/2006/relationships/image" Target="../media/image280.png"/><Relationship Id="rId40" Type="http://schemas.openxmlformats.org/officeDocument/2006/relationships/customXml" Target="../ink/ink157.xml"/><Relationship Id="rId115" Type="http://schemas.openxmlformats.org/officeDocument/2006/relationships/image" Target="../media/image189.png"/><Relationship Id="rId136" Type="http://schemas.openxmlformats.org/officeDocument/2006/relationships/customXml" Target="../ink/ink206.xml"/><Relationship Id="rId157" Type="http://schemas.openxmlformats.org/officeDocument/2006/relationships/image" Target="../media/image210.png"/><Relationship Id="rId178" Type="http://schemas.openxmlformats.org/officeDocument/2006/relationships/customXml" Target="../ink/ink227.xml"/><Relationship Id="rId301" Type="http://schemas.openxmlformats.org/officeDocument/2006/relationships/image" Target="../media/image282.png"/><Relationship Id="rId322" Type="http://schemas.openxmlformats.org/officeDocument/2006/relationships/customXml" Target="../ink/ink299.xml"/><Relationship Id="rId343" Type="http://schemas.openxmlformats.org/officeDocument/2006/relationships/image" Target="../media/image303.png"/><Relationship Id="rId364" Type="http://schemas.openxmlformats.org/officeDocument/2006/relationships/customXml" Target="../ink/ink320.xml"/><Relationship Id="rId61" Type="http://schemas.openxmlformats.org/officeDocument/2006/relationships/image" Target="../media/image164.png"/><Relationship Id="rId82" Type="http://schemas.openxmlformats.org/officeDocument/2006/relationships/customXml" Target="../ink/ink178.xml"/><Relationship Id="rId199" Type="http://schemas.openxmlformats.org/officeDocument/2006/relationships/image" Target="../media/image231.png"/><Relationship Id="rId203" Type="http://schemas.openxmlformats.org/officeDocument/2006/relationships/image" Target="../media/image233.png"/><Relationship Id="rId19" Type="http://schemas.openxmlformats.org/officeDocument/2006/relationships/image" Target="../media/image143.png"/><Relationship Id="rId224" Type="http://schemas.openxmlformats.org/officeDocument/2006/relationships/customXml" Target="../ink/ink250.xml"/><Relationship Id="rId245" Type="http://schemas.openxmlformats.org/officeDocument/2006/relationships/image" Target="../media/image254.png"/><Relationship Id="rId266" Type="http://schemas.openxmlformats.org/officeDocument/2006/relationships/customXml" Target="../ink/ink271.xml"/><Relationship Id="rId287" Type="http://schemas.openxmlformats.org/officeDocument/2006/relationships/image" Target="../media/image275.png"/><Relationship Id="rId30" Type="http://schemas.openxmlformats.org/officeDocument/2006/relationships/customXml" Target="../ink/ink152.xml"/><Relationship Id="rId105" Type="http://schemas.openxmlformats.org/officeDocument/2006/relationships/customXml" Target="../ink/ink190.xml"/><Relationship Id="rId126" Type="http://schemas.openxmlformats.org/officeDocument/2006/relationships/customXml" Target="../ink/ink201.xml"/><Relationship Id="rId147" Type="http://schemas.openxmlformats.org/officeDocument/2006/relationships/image" Target="../media/image205.png"/><Relationship Id="rId168" Type="http://schemas.openxmlformats.org/officeDocument/2006/relationships/customXml" Target="../ink/ink222.xml"/><Relationship Id="rId312" Type="http://schemas.openxmlformats.org/officeDocument/2006/relationships/customXml" Target="../ink/ink294.xml"/><Relationship Id="rId333" Type="http://schemas.openxmlformats.org/officeDocument/2006/relationships/image" Target="../media/image298.png"/><Relationship Id="rId354" Type="http://schemas.openxmlformats.org/officeDocument/2006/relationships/customXml" Target="../ink/ink315.xml"/><Relationship Id="rId51" Type="http://schemas.openxmlformats.org/officeDocument/2006/relationships/image" Target="../media/image159.png"/><Relationship Id="rId72" Type="http://schemas.openxmlformats.org/officeDocument/2006/relationships/customXml" Target="../ink/ink173.xml"/><Relationship Id="rId93" Type="http://schemas.openxmlformats.org/officeDocument/2006/relationships/image" Target="../media/image179.png"/><Relationship Id="rId189" Type="http://schemas.openxmlformats.org/officeDocument/2006/relationships/image" Target="../media/image226.png"/><Relationship Id="rId375" Type="http://schemas.openxmlformats.org/officeDocument/2006/relationships/image" Target="../media/image319.png"/><Relationship Id="rId3" Type="http://schemas.openxmlformats.org/officeDocument/2006/relationships/image" Target="../media/image135.png"/><Relationship Id="rId214" Type="http://schemas.openxmlformats.org/officeDocument/2006/relationships/customXml" Target="../ink/ink245.xml"/><Relationship Id="rId235" Type="http://schemas.openxmlformats.org/officeDocument/2006/relationships/image" Target="../media/image249.png"/><Relationship Id="rId256" Type="http://schemas.openxmlformats.org/officeDocument/2006/relationships/customXml" Target="../ink/ink266.xml"/><Relationship Id="rId277" Type="http://schemas.openxmlformats.org/officeDocument/2006/relationships/image" Target="../media/image270.png"/><Relationship Id="rId298" Type="http://schemas.openxmlformats.org/officeDocument/2006/relationships/customXml" Target="../ink/ink287.xml"/><Relationship Id="rId116" Type="http://schemas.openxmlformats.org/officeDocument/2006/relationships/customXml" Target="../ink/ink196.xml"/><Relationship Id="rId137" Type="http://schemas.openxmlformats.org/officeDocument/2006/relationships/image" Target="../media/image200.png"/><Relationship Id="rId158" Type="http://schemas.openxmlformats.org/officeDocument/2006/relationships/customXml" Target="../ink/ink217.xml"/><Relationship Id="rId302" Type="http://schemas.openxmlformats.org/officeDocument/2006/relationships/customXml" Target="../ink/ink289.xml"/><Relationship Id="rId323" Type="http://schemas.openxmlformats.org/officeDocument/2006/relationships/image" Target="../media/image293.png"/><Relationship Id="rId344" Type="http://schemas.openxmlformats.org/officeDocument/2006/relationships/customXml" Target="../ink/ink310.xml"/><Relationship Id="rId20" Type="http://schemas.openxmlformats.org/officeDocument/2006/relationships/customXml" Target="../ink/ink147.xml"/><Relationship Id="rId41" Type="http://schemas.openxmlformats.org/officeDocument/2006/relationships/image" Target="../media/image154.png"/><Relationship Id="rId62" Type="http://schemas.openxmlformats.org/officeDocument/2006/relationships/customXml" Target="../ink/ink168.xml"/><Relationship Id="rId83" Type="http://schemas.openxmlformats.org/officeDocument/2006/relationships/image" Target="../media/image175.png"/><Relationship Id="rId179" Type="http://schemas.openxmlformats.org/officeDocument/2006/relationships/image" Target="../media/image221.png"/><Relationship Id="rId365" Type="http://schemas.openxmlformats.org/officeDocument/2006/relationships/image" Target="../media/image314.png"/><Relationship Id="rId190" Type="http://schemas.openxmlformats.org/officeDocument/2006/relationships/customXml" Target="../ink/ink233.xml"/><Relationship Id="rId204" Type="http://schemas.openxmlformats.org/officeDocument/2006/relationships/customXml" Target="../ink/ink240.xml"/><Relationship Id="rId225" Type="http://schemas.openxmlformats.org/officeDocument/2006/relationships/image" Target="../media/image244.png"/><Relationship Id="rId246" Type="http://schemas.openxmlformats.org/officeDocument/2006/relationships/customXml" Target="../ink/ink261.xml"/><Relationship Id="rId267" Type="http://schemas.openxmlformats.org/officeDocument/2006/relationships/image" Target="../media/image265.png"/><Relationship Id="rId288" Type="http://schemas.openxmlformats.org/officeDocument/2006/relationships/customXml" Target="../ink/ink282.xml"/><Relationship Id="rId106" Type="http://schemas.openxmlformats.org/officeDocument/2006/relationships/image" Target="../media/image185.png"/><Relationship Id="rId127" Type="http://schemas.openxmlformats.org/officeDocument/2006/relationships/image" Target="../media/image195.png"/><Relationship Id="rId313" Type="http://schemas.openxmlformats.org/officeDocument/2006/relationships/image" Target="../media/image288.png"/><Relationship Id="rId10" Type="http://schemas.openxmlformats.org/officeDocument/2006/relationships/customXml" Target="../ink/ink142.xml"/><Relationship Id="rId31" Type="http://schemas.openxmlformats.org/officeDocument/2006/relationships/image" Target="../media/image149.png"/><Relationship Id="rId52" Type="http://schemas.openxmlformats.org/officeDocument/2006/relationships/customXml" Target="../ink/ink163.xml"/><Relationship Id="rId73" Type="http://schemas.openxmlformats.org/officeDocument/2006/relationships/image" Target="../media/image170.png"/><Relationship Id="rId94" Type="http://schemas.openxmlformats.org/officeDocument/2006/relationships/customXml" Target="../ink/ink184.xml"/><Relationship Id="rId148" Type="http://schemas.openxmlformats.org/officeDocument/2006/relationships/customXml" Target="../ink/ink212.xml"/><Relationship Id="rId169" Type="http://schemas.openxmlformats.org/officeDocument/2006/relationships/image" Target="../media/image216.png"/><Relationship Id="rId334" Type="http://schemas.openxmlformats.org/officeDocument/2006/relationships/customXml" Target="../ink/ink305.xml"/><Relationship Id="rId355" Type="http://schemas.openxmlformats.org/officeDocument/2006/relationships/image" Target="../media/image309.png"/><Relationship Id="rId376" Type="http://schemas.openxmlformats.org/officeDocument/2006/relationships/customXml" Target="../ink/ink326.xml"/><Relationship Id="rId4" Type="http://schemas.openxmlformats.org/officeDocument/2006/relationships/customXml" Target="../ink/ink139.xml"/><Relationship Id="rId180" Type="http://schemas.openxmlformats.org/officeDocument/2006/relationships/customXml" Target="../ink/ink228.xml"/><Relationship Id="rId215" Type="http://schemas.openxmlformats.org/officeDocument/2006/relationships/image" Target="../media/image239.png"/><Relationship Id="rId236" Type="http://schemas.openxmlformats.org/officeDocument/2006/relationships/customXml" Target="../ink/ink256.xml"/><Relationship Id="rId257" Type="http://schemas.openxmlformats.org/officeDocument/2006/relationships/image" Target="../media/image260.png"/><Relationship Id="rId278" Type="http://schemas.openxmlformats.org/officeDocument/2006/relationships/customXml" Target="../ink/ink277.xml"/><Relationship Id="rId303" Type="http://schemas.openxmlformats.org/officeDocument/2006/relationships/image" Target="../media/image283.png"/><Relationship Id="rId42" Type="http://schemas.openxmlformats.org/officeDocument/2006/relationships/customXml" Target="../ink/ink158.xml"/><Relationship Id="rId84" Type="http://schemas.openxmlformats.org/officeDocument/2006/relationships/customXml" Target="../ink/ink179.xml"/><Relationship Id="rId138" Type="http://schemas.openxmlformats.org/officeDocument/2006/relationships/customXml" Target="../ink/ink207.xml"/><Relationship Id="rId345" Type="http://schemas.openxmlformats.org/officeDocument/2006/relationships/image" Target="../media/image304.png"/><Relationship Id="rId191" Type="http://schemas.openxmlformats.org/officeDocument/2006/relationships/image" Target="../media/image227.png"/><Relationship Id="rId205" Type="http://schemas.openxmlformats.org/officeDocument/2006/relationships/image" Target="../media/image234.png"/><Relationship Id="rId247" Type="http://schemas.openxmlformats.org/officeDocument/2006/relationships/image" Target="../media/image255.png"/><Relationship Id="rId107" Type="http://schemas.openxmlformats.org/officeDocument/2006/relationships/customXml" Target="../ink/ink191.xml"/><Relationship Id="rId289" Type="http://schemas.openxmlformats.org/officeDocument/2006/relationships/image" Target="../media/image276.png"/><Relationship Id="rId11" Type="http://schemas.openxmlformats.org/officeDocument/2006/relationships/image" Target="../media/image139.png"/><Relationship Id="rId53" Type="http://schemas.openxmlformats.org/officeDocument/2006/relationships/image" Target="../media/image160.png"/><Relationship Id="rId149" Type="http://schemas.openxmlformats.org/officeDocument/2006/relationships/image" Target="../media/image206.png"/><Relationship Id="rId314" Type="http://schemas.openxmlformats.org/officeDocument/2006/relationships/customXml" Target="../ink/ink295.xml"/><Relationship Id="rId356" Type="http://schemas.openxmlformats.org/officeDocument/2006/relationships/customXml" Target="../ink/ink316.xml"/><Relationship Id="rId95" Type="http://schemas.openxmlformats.org/officeDocument/2006/relationships/image" Target="../media/image180.png"/><Relationship Id="rId160" Type="http://schemas.openxmlformats.org/officeDocument/2006/relationships/customXml" Target="../ink/ink218.xml"/><Relationship Id="rId216" Type="http://schemas.openxmlformats.org/officeDocument/2006/relationships/customXml" Target="../ink/ink246.xml"/><Relationship Id="rId258" Type="http://schemas.openxmlformats.org/officeDocument/2006/relationships/customXml" Target="../ink/ink267.xml"/><Relationship Id="rId22" Type="http://schemas.openxmlformats.org/officeDocument/2006/relationships/customXml" Target="../ink/ink148.xml"/><Relationship Id="rId64" Type="http://schemas.openxmlformats.org/officeDocument/2006/relationships/customXml" Target="../ink/ink169.xml"/><Relationship Id="rId118" Type="http://schemas.openxmlformats.org/officeDocument/2006/relationships/customXml" Target="../ink/ink197.xml"/><Relationship Id="rId325" Type="http://schemas.openxmlformats.org/officeDocument/2006/relationships/image" Target="../media/image294.png"/><Relationship Id="rId367" Type="http://schemas.openxmlformats.org/officeDocument/2006/relationships/image" Target="../media/image315.png"/><Relationship Id="rId171" Type="http://schemas.openxmlformats.org/officeDocument/2006/relationships/image" Target="../media/image217.png"/><Relationship Id="rId227" Type="http://schemas.openxmlformats.org/officeDocument/2006/relationships/image" Target="../media/image245.png"/><Relationship Id="rId269" Type="http://schemas.openxmlformats.org/officeDocument/2006/relationships/image" Target="../media/image266.png"/><Relationship Id="rId33" Type="http://schemas.openxmlformats.org/officeDocument/2006/relationships/image" Target="../media/image150.png"/><Relationship Id="rId129" Type="http://schemas.openxmlformats.org/officeDocument/2006/relationships/image" Target="../media/image196.png"/><Relationship Id="rId280" Type="http://schemas.openxmlformats.org/officeDocument/2006/relationships/customXml" Target="../ink/ink278.xml"/><Relationship Id="rId336" Type="http://schemas.openxmlformats.org/officeDocument/2006/relationships/customXml" Target="../ink/ink306.xml"/><Relationship Id="rId75" Type="http://schemas.openxmlformats.org/officeDocument/2006/relationships/image" Target="../media/image171.png"/><Relationship Id="rId140" Type="http://schemas.openxmlformats.org/officeDocument/2006/relationships/customXml" Target="../ink/ink208.xml"/><Relationship Id="rId182" Type="http://schemas.openxmlformats.org/officeDocument/2006/relationships/customXml" Target="../ink/ink229.xml"/><Relationship Id="rId378" Type="http://schemas.openxmlformats.org/officeDocument/2006/relationships/customXml" Target="../ink/ink327.xml"/><Relationship Id="rId6" Type="http://schemas.openxmlformats.org/officeDocument/2006/relationships/customXml" Target="../ink/ink140.xml"/><Relationship Id="rId238" Type="http://schemas.openxmlformats.org/officeDocument/2006/relationships/customXml" Target="../ink/ink257.xml"/><Relationship Id="rId291" Type="http://schemas.openxmlformats.org/officeDocument/2006/relationships/image" Target="../media/image277.png"/><Relationship Id="rId305" Type="http://schemas.openxmlformats.org/officeDocument/2006/relationships/image" Target="../media/image284.png"/><Relationship Id="rId347" Type="http://schemas.openxmlformats.org/officeDocument/2006/relationships/image" Target="../media/image305.png"/><Relationship Id="rId44" Type="http://schemas.openxmlformats.org/officeDocument/2006/relationships/customXml" Target="../ink/ink159.xml"/><Relationship Id="rId86" Type="http://schemas.openxmlformats.org/officeDocument/2006/relationships/customXml" Target="../ink/ink180.xml"/><Relationship Id="rId151" Type="http://schemas.openxmlformats.org/officeDocument/2006/relationships/image" Target="../media/image207.png"/><Relationship Id="rId193" Type="http://schemas.openxmlformats.org/officeDocument/2006/relationships/image" Target="../media/image228.png"/><Relationship Id="rId207" Type="http://schemas.openxmlformats.org/officeDocument/2006/relationships/image" Target="../media/image235.png"/><Relationship Id="rId249" Type="http://schemas.openxmlformats.org/officeDocument/2006/relationships/image" Target="../media/image256.png"/><Relationship Id="rId13" Type="http://schemas.openxmlformats.org/officeDocument/2006/relationships/image" Target="../media/image140.png"/><Relationship Id="rId109" Type="http://schemas.openxmlformats.org/officeDocument/2006/relationships/customXml" Target="../ink/ink192.xml"/><Relationship Id="rId260" Type="http://schemas.openxmlformats.org/officeDocument/2006/relationships/customXml" Target="../ink/ink268.xml"/><Relationship Id="rId316" Type="http://schemas.openxmlformats.org/officeDocument/2006/relationships/customXml" Target="../ink/ink296.xml"/><Relationship Id="rId55" Type="http://schemas.openxmlformats.org/officeDocument/2006/relationships/image" Target="../media/image161.png"/><Relationship Id="rId97" Type="http://schemas.openxmlformats.org/officeDocument/2006/relationships/image" Target="../media/image181.png"/><Relationship Id="rId120" Type="http://schemas.openxmlformats.org/officeDocument/2006/relationships/customXml" Target="../ink/ink198.xml"/><Relationship Id="rId358" Type="http://schemas.openxmlformats.org/officeDocument/2006/relationships/customXml" Target="../ink/ink317.xml"/><Relationship Id="rId162" Type="http://schemas.openxmlformats.org/officeDocument/2006/relationships/customXml" Target="../ink/ink219.xml"/><Relationship Id="rId218" Type="http://schemas.openxmlformats.org/officeDocument/2006/relationships/customXml" Target="../ink/ink247.xml"/><Relationship Id="rId271" Type="http://schemas.openxmlformats.org/officeDocument/2006/relationships/image" Target="../media/image267.png"/><Relationship Id="rId24" Type="http://schemas.openxmlformats.org/officeDocument/2006/relationships/customXml" Target="../ink/ink149.xml"/><Relationship Id="rId66" Type="http://schemas.openxmlformats.org/officeDocument/2006/relationships/customXml" Target="../ink/ink170.xml"/><Relationship Id="rId131" Type="http://schemas.openxmlformats.org/officeDocument/2006/relationships/image" Target="../media/image197.png"/><Relationship Id="rId327" Type="http://schemas.openxmlformats.org/officeDocument/2006/relationships/image" Target="../media/image295.png"/><Relationship Id="rId369" Type="http://schemas.openxmlformats.org/officeDocument/2006/relationships/image" Target="../media/image316.png"/><Relationship Id="rId173" Type="http://schemas.openxmlformats.org/officeDocument/2006/relationships/image" Target="../media/image218.png"/><Relationship Id="rId229" Type="http://schemas.openxmlformats.org/officeDocument/2006/relationships/image" Target="../media/image246.png"/><Relationship Id="rId380" Type="http://schemas.openxmlformats.org/officeDocument/2006/relationships/customXml" Target="../ink/ink328.xml"/><Relationship Id="rId240" Type="http://schemas.openxmlformats.org/officeDocument/2006/relationships/customXml" Target="../ink/ink258.xml"/><Relationship Id="rId35" Type="http://schemas.openxmlformats.org/officeDocument/2006/relationships/image" Target="../media/image151.png"/><Relationship Id="rId77" Type="http://schemas.openxmlformats.org/officeDocument/2006/relationships/image" Target="../media/image172.png"/><Relationship Id="rId100" Type="http://schemas.openxmlformats.org/officeDocument/2006/relationships/customXml" Target="../ink/ink187.xml"/><Relationship Id="rId282" Type="http://schemas.openxmlformats.org/officeDocument/2006/relationships/customXml" Target="../ink/ink279.xml"/><Relationship Id="rId338" Type="http://schemas.openxmlformats.org/officeDocument/2006/relationships/customXml" Target="../ink/ink307.xml"/><Relationship Id="rId8" Type="http://schemas.openxmlformats.org/officeDocument/2006/relationships/customXml" Target="../ink/ink141.xml"/><Relationship Id="rId142" Type="http://schemas.openxmlformats.org/officeDocument/2006/relationships/customXml" Target="../ink/ink209.xml"/><Relationship Id="rId184" Type="http://schemas.openxmlformats.org/officeDocument/2006/relationships/customXml" Target="../ink/ink230.xml"/><Relationship Id="rId251" Type="http://schemas.openxmlformats.org/officeDocument/2006/relationships/image" Target="../media/image257.png"/><Relationship Id="rId46" Type="http://schemas.openxmlformats.org/officeDocument/2006/relationships/customXml" Target="../ink/ink160.xml"/><Relationship Id="rId293" Type="http://schemas.openxmlformats.org/officeDocument/2006/relationships/image" Target="../media/image278.png"/><Relationship Id="rId307" Type="http://schemas.openxmlformats.org/officeDocument/2006/relationships/image" Target="../media/image285.png"/><Relationship Id="rId349" Type="http://schemas.openxmlformats.org/officeDocument/2006/relationships/image" Target="../media/image306.png"/><Relationship Id="rId88" Type="http://schemas.openxmlformats.org/officeDocument/2006/relationships/customXml" Target="../ink/ink181.xml"/><Relationship Id="rId111" Type="http://schemas.openxmlformats.org/officeDocument/2006/relationships/customXml" Target="../ink/ink193.xml"/><Relationship Id="rId153" Type="http://schemas.openxmlformats.org/officeDocument/2006/relationships/image" Target="../media/image208.png"/><Relationship Id="rId195" Type="http://schemas.openxmlformats.org/officeDocument/2006/relationships/image" Target="../media/image229.png"/><Relationship Id="rId209" Type="http://schemas.openxmlformats.org/officeDocument/2006/relationships/image" Target="../media/image236.png"/><Relationship Id="rId360" Type="http://schemas.openxmlformats.org/officeDocument/2006/relationships/customXml" Target="../ink/ink318.xml"/><Relationship Id="rId220" Type="http://schemas.openxmlformats.org/officeDocument/2006/relationships/customXml" Target="../ink/ink248.xml"/><Relationship Id="rId15" Type="http://schemas.openxmlformats.org/officeDocument/2006/relationships/image" Target="../media/image141.png"/><Relationship Id="rId57" Type="http://schemas.openxmlformats.org/officeDocument/2006/relationships/image" Target="../media/image162.png"/><Relationship Id="rId262" Type="http://schemas.openxmlformats.org/officeDocument/2006/relationships/customXml" Target="../ink/ink269.xml"/><Relationship Id="rId318" Type="http://schemas.openxmlformats.org/officeDocument/2006/relationships/customXml" Target="../ink/ink297.xml"/><Relationship Id="rId99" Type="http://schemas.openxmlformats.org/officeDocument/2006/relationships/image" Target="../media/image182.png"/><Relationship Id="rId122" Type="http://schemas.openxmlformats.org/officeDocument/2006/relationships/customXml" Target="../ink/ink199.xml"/><Relationship Id="rId164" Type="http://schemas.openxmlformats.org/officeDocument/2006/relationships/customXml" Target="../ink/ink220.xml"/><Relationship Id="rId371" Type="http://schemas.openxmlformats.org/officeDocument/2006/relationships/image" Target="../media/image317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7.png"/><Relationship Id="rId21" Type="http://schemas.openxmlformats.org/officeDocument/2006/relationships/image" Target="../media/image4842.png"/><Relationship Id="rId42" Type="http://schemas.openxmlformats.org/officeDocument/2006/relationships/customXml" Target="../ink/ink5072.xml"/><Relationship Id="rId63" Type="http://schemas.openxmlformats.org/officeDocument/2006/relationships/image" Target="../media/image4862.png"/><Relationship Id="rId84" Type="http://schemas.openxmlformats.org/officeDocument/2006/relationships/customXml" Target="../ink/ink5093.xml"/><Relationship Id="rId138" Type="http://schemas.openxmlformats.org/officeDocument/2006/relationships/customXml" Target="../ink/ink5121.xml"/><Relationship Id="rId159" Type="http://schemas.openxmlformats.org/officeDocument/2006/relationships/image" Target="../media/image4908.png"/><Relationship Id="rId170" Type="http://schemas.openxmlformats.org/officeDocument/2006/relationships/image" Target="../media/image4912.png"/><Relationship Id="rId191" Type="http://schemas.openxmlformats.org/officeDocument/2006/relationships/customXml" Target="../ink/ink5149.xml"/><Relationship Id="rId205" Type="http://schemas.openxmlformats.org/officeDocument/2006/relationships/customXml" Target="../ink/ink5157.xml"/><Relationship Id="rId226" Type="http://schemas.openxmlformats.org/officeDocument/2006/relationships/customXml" Target="../ink/ink5168.xml"/><Relationship Id="rId107" Type="http://schemas.openxmlformats.org/officeDocument/2006/relationships/image" Target="../media/image4882.png"/><Relationship Id="rId11" Type="http://schemas.openxmlformats.org/officeDocument/2006/relationships/image" Target="../media/image4837.png"/><Relationship Id="rId32" Type="http://schemas.openxmlformats.org/officeDocument/2006/relationships/customXml" Target="../ink/ink5067.xml"/><Relationship Id="rId53" Type="http://schemas.openxmlformats.org/officeDocument/2006/relationships/image" Target="../media/image4857.png"/><Relationship Id="rId74" Type="http://schemas.openxmlformats.org/officeDocument/2006/relationships/customXml" Target="../ink/ink5088.xml"/><Relationship Id="rId128" Type="http://schemas.openxmlformats.org/officeDocument/2006/relationships/customXml" Target="../ink/ink5116.xml"/><Relationship Id="rId149" Type="http://schemas.openxmlformats.org/officeDocument/2006/relationships/image" Target="../media/image4903.png"/><Relationship Id="rId5" Type="http://schemas.openxmlformats.org/officeDocument/2006/relationships/image" Target="../media/image4834.png"/><Relationship Id="rId95" Type="http://schemas.openxmlformats.org/officeDocument/2006/relationships/image" Target="../media/image4876.png"/><Relationship Id="rId160" Type="http://schemas.openxmlformats.org/officeDocument/2006/relationships/customXml" Target="../ink/ink5132.xml"/><Relationship Id="rId181" Type="http://schemas.openxmlformats.org/officeDocument/2006/relationships/customXml" Target="../ink/ink5144.xml"/><Relationship Id="rId216" Type="http://schemas.openxmlformats.org/officeDocument/2006/relationships/customXml" Target="../ink/ink5163.xml"/><Relationship Id="rId22" Type="http://schemas.openxmlformats.org/officeDocument/2006/relationships/customXml" Target="../ink/ink5062.xml"/><Relationship Id="rId43" Type="http://schemas.openxmlformats.org/officeDocument/2006/relationships/image" Target="../media/image4853.png"/><Relationship Id="rId64" Type="http://schemas.openxmlformats.org/officeDocument/2006/relationships/customXml" Target="../ink/ink5083.xml"/><Relationship Id="rId118" Type="http://schemas.openxmlformats.org/officeDocument/2006/relationships/customXml" Target="../ink/ink5111.xml"/><Relationship Id="rId139" Type="http://schemas.openxmlformats.org/officeDocument/2006/relationships/image" Target="../media/image4898.png"/><Relationship Id="rId85" Type="http://schemas.openxmlformats.org/officeDocument/2006/relationships/image" Target="../media/image2645.png"/><Relationship Id="rId150" Type="http://schemas.openxmlformats.org/officeDocument/2006/relationships/customXml" Target="../ink/ink5127.xml"/><Relationship Id="rId171" Type="http://schemas.openxmlformats.org/officeDocument/2006/relationships/customXml" Target="../ink/ink5139.xml"/><Relationship Id="rId192" Type="http://schemas.openxmlformats.org/officeDocument/2006/relationships/image" Target="../media/image4923.png"/><Relationship Id="rId206" Type="http://schemas.openxmlformats.org/officeDocument/2006/relationships/image" Target="../media/image4929.png"/><Relationship Id="rId227" Type="http://schemas.openxmlformats.org/officeDocument/2006/relationships/image" Target="../media/image4939.png"/><Relationship Id="rId12" Type="http://schemas.openxmlformats.org/officeDocument/2006/relationships/customXml" Target="../ink/ink5057.xml"/><Relationship Id="rId33" Type="http://schemas.openxmlformats.org/officeDocument/2006/relationships/image" Target="../media/image4848.png"/><Relationship Id="rId108" Type="http://schemas.openxmlformats.org/officeDocument/2006/relationships/customXml" Target="../ink/ink5106.xml"/><Relationship Id="rId129" Type="http://schemas.openxmlformats.org/officeDocument/2006/relationships/image" Target="../media/image4893.png"/><Relationship Id="rId54" Type="http://schemas.openxmlformats.org/officeDocument/2006/relationships/customXml" Target="../ink/ink5078.xml"/><Relationship Id="rId75" Type="http://schemas.openxmlformats.org/officeDocument/2006/relationships/image" Target="../media/image4868.png"/><Relationship Id="rId96" Type="http://schemas.openxmlformats.org/officeDocument/2006/relationships/customXml" Target="../ink/ink5100.xml"/><Relationship Id="rId140" Type="http://schemas.openxmlformats.org/officeDocument/2006/relationships/customXml" Target="../ink/ink5122.xml"/><Relationship Id="rId161" Type="http://schemas.openxmlformats.org/officeDocument/2006/relationships/image" Target="../media/image4909.png"/><Relationship Id="rId182" Type="http://schemas.openxmlformats.org/officeDocument/2006/relationships/image" Target="../media/image4918.png"/><Relationship Id="rId217" Type="http://schemas.openxmlformats.org/officeDocument/2006/relationships/image" Target="../media/image4934.png"/><Relationship Id="rId6" Type="http://schemas.openxmlformats.org/officeDocument/2006/relationships/customXml" Target="../ink/ink5054.xml"/><Relationship Id="rId23" Type="http://schemas.openxmlformats.org/officeDocument/2006/relationships/image" Target="../media/image4843.png"/><Relationship Id="rId119" Type="http://schemas.openxmlformats.org/officeDocument/2006/relationships/image" Target="../media/image4888.png"/><Relationship Id="rId44" Type="http://schemas.openxmlformats.org/officeDocument/2006/relationships/customXml" Target="../ink/ink5073.xml"/><Relationship Id="rId65" Type="http://schemas.openxmlformats.org/officeDocument/2006/relationships/image" Target="../media/image4863.png"/><Relationship Id="rId86" Type="http://schemas.openxmlformats.org/officeDocument/2006/relationships/customXml" Target="../ink/ink5094.xml"/><Relationship Id="rId130" Type="http://schemas.openxmlformats.org/officeDocument/2006/relationships/customXml" Target="../ink/ink5117.xml"/><Relationship Id="rId151" Type="http://schemas.openxmlformats.org/officeDocument/2006/relationships/image" Target="../media/image4904.png"/><Relationship Id="rId172" Type="http://schemas.openxmlformats.org/officeDocument/2006/relationships/image" Target="../media/image4913.png"/><Relationship Id="rId193" Type="http://schemas.openxmlformats.org/officeDocument/2006/relationships/customXml" Target="../ink/ink5150.xml"/><Relationship Id="rId207" Type="http://schemas.openxmlformats.org/officeDocument/2006/relationships/customXml" Target="../ink/ink5158.xml"/><Relationship Id="rId13" Type="http://schemas.openxmlformats.org/officeDocument/2006/relationships/image" Target="../media/image4838.png"/><Relationship Id="rId109" Type="http://schemas.openxmlformats.org/officeDocument/2006/relationships/image" Target="../media/image4883.png"/><Relationship Id="rId34" Type="http://schemas.openxmlformats.org/officeDocument/2006/relationships/customXml" Target="../ink/ink5068.xml"/><Relationship Id="rId55" Type="http://schemas.openxmlformats.org/officeDocument/2006/relationships/image" Target="../media/image4858.png"/><Relationship Id="rId76" Type="http://schemas.openxmlformats.org/officeDocument/2006/relationships/customXml" Target="../ink/ink5089.xml"/><Relationship Id="rId97" Type="http://schemas.openxmlformats.org/officeDocument/2006/relationships/image" Target="../media/image4877.png"/><Relationship Id="rId120" Type="http://schemas.openxmlformats.org/officeDocument/2006/relationships/customXml" Target="../ink/ink5112.xml"/><Relationship Id="rId141" Type="http://schemas.openxmlformats.org/officeDocument/2006/relationships/image" Target="../media/image4899.png"/><Relationship Id="rId7" Type="http://schemas.openxmlformats.org/officeDocument/2006/relationships/image" Target="../media/image4835.png"/><Relationship Id="rId162" Type="http://schemas.openxmlformats.org/officeDocument/2006/relationships/customXml" Target="../ink/ink5133.xml"/><Relationship Id="rId183" Type="http://schemas.openxmlformats.org/officeDocument/2006/relationships/customXml" Target="../ink/ink5145.xml"/><Relationship Id="rId218" Type="http://schemas.openxmlformats.org/officeDocument/2006/relationships/customXml" Target="../ink/ink5164.xml"/><Relationship Id="rId24" Type="http://schemas.openxmlformats.org/officeDocument/2006/relationships/customXml" Target="../ink/ink5063.xml"/><Relationship Id="rId45" Type="http://schemas.openxmlformats.org/officeDocument/2006/relationships/image" Target="../media/image4854.png"/><Relationship Id="rId66" Type="http://schemas.openxmlformats.org/officeDocument/2006/relationships/customXml" Target="../ink/ink5084.xml"/><Relationship Id="rId87" Type="http://schemas.openxmlformats.org/officeDocument/2006/relationships/image" Target="../media/image4873.png"/><Relationship Id="rId110" Type="http://schemas.openxmlformats.org/officeDocument/2006/relationships/customXml" Target="../ink/ink5107.xml"/><Relationship Id="rId131" Type="http://schemas.openxmlformats.org/officeDocument/2006/relationships/image" Target="../media/image4894.png"/><Relationship Id="rId152" Type="http://schemas.openxmlformats.org/officeDocument/2006/relationships/customXml" Target="../ink/ink5128.xml"/><Relationship Id="rId173" Type="http://schemas.openxmlformats.org/officeDocument/2006/relationships/customXml" Target="../ink/ink5140.xml"/><Relationship Id="rId194" Type="http://schemas.openxmlformats.org/officeDocument/2006/relationships/image" Target="../media/image4924.png"/><Relationship Id="rId208" Type="http://schemas.openxmlformats.org/officeDocument/2006/relationships/image" Target="../media/image4930.png"/><Relationship Id="rId14" Type="http://schemas.openxmlformats.org/officeDocument/2006/relationships/customXml" Target="../ink/ink5058.xml"/><Relationship Id="rId35" Type="http://schemas.openxmlformats.org/officeDocument/2006/relationships/image" Target="../media/image4849.png"/><Relationship Id="rId56" Type="http://schemas.openxmlformats.org/officeDocument/2006/relationships/customXml" Target="../ink/ink5079.xml"/><Relationship Id="rId77" Type="http://schemas.openxmlformats.org/officeDocument/2006/relationships/image" Target="../media/image4869.png"/><Relationship Id="rId100" Type="http://schemas.openxmlformats.org/officeDocument/2006/relationships/customXml" Target="../ink/ink5102.xml"/><Relationship Id="rId8" Type="http://schemas.openxmlformats.org/officeDocument/2006/relationships/customXml" Target="../ink/ink5055.xml"/><Relationship Id="rId98" Type="http://schemas.openxmlformats.org/officeDocument/2006/relationships/customXml" Target="../ink/ink5101.xml"/><Relationship Id="rId121" Type="http://schemas.openxmlformats.org/officeDocument/2006/relationships/image" Target="../media/image4889.png"/><Relationship Id="rId142" Type="http://schemas.openxmlformats.org/officeDocument/2006/relationships/customXml" Target="../ink/ink5123.xml"/><Relationship Id="rId163" Type="http://schemas.openxmlformats.org/officeDocument/2006/relationships/image" Target="../media/image4910.png"/><Relationship Id="rId184" Type="http://schemas.openxmlformats.org/officeDocument/2006/relationships/image" Target="../media/image4919.png"/><Relationship Id="rId219" Type="http://schemas.openxmlformats.org/officeDocument/2006/relationships/image" Target="../media/image4935.png"/><Relationship Id="rId3" Type="http://schemas.openxmlformats.org/officeDocument/2006/relationships/image" Target="../media/image4833.png"/><Relationship Id="rId214" Type="http://schemas.openxmlformats.org/officeDocument/2006/relationships/customXml" Target="../ink/ink5162.xml"/><Relationship Id="rId25" Type="http://schemas.openxmlformats.org/officeDocument/2006/relationships/image" Target="../media/image4844.png"/><Relationship Id="rId46" Type="http://schemas.openxmlformats.org/officeDocument/2006/relationships/customXml" Target="../ink/ink5074.xml"/><Relationship Id="rId67" Type="http://schemas.openxmlformats.org/officeDocument/2006/relationships/image" Target="../media/image4864.png"/><Relationship Id="rId116" Type="http://schemas.openxmlformats.org/officeDocument/2006/relationships/customXml" Target="../ink/ink5110.xml"/><Relationship Id="rId137" Type="http://schemas.openxmlformats.org/officeDocument/2006/relationships/image" Target="../media/image4897.png"/><Relationship Id="rId158" Type="http://schemas.openxmlformats.org/officeDocument/2006/relationships/customXml" Target="../ink/ink5131.xml"/><Relationship Id="rId20" Type="http://schemas.openxmlformats.org/officeDocument/2006/relationships/customXml" Target="../ink/ink5061.xml"/><Relationship Id="rId41" Type="http://schemas.openxmlformats.org/officeDocument/2006/relationships/image" Target="../media/image4852.png"/><Relationship Id="rId62" Type="http://schemas.openxmlformats.org/officeDocument/2006/relationships/customXml" Target="../ink/ink5082.xml"/><Relationship Id="rId83" Type="http://schemas.openxmlformats.org/officeDocument/2006/relationships/image" Target="../media/image4872.png"/><Relationship Id="rId88" Type="http://schemas.openxmlformats.org/officeDocument/2006/relationships/customXml" Target="../ink/ink5095.xml"/><Relationship Id="rId111" Type="http://schemas.openxmlformats.org/officeDocument/2006/relationships/image" Target="../media/image4884.png"/><Relationship Id="rId132" Type="http://schemas.openxmlformats.org/officeDocument/2006/relationships/customXml" Target="../ink/ink5118.xml"/><Relationship Id="rId153" Type="http://schemas.openxmlformats.org/officeDocument/2006/relationships/image" Target="../media/image4905.png"/><Relationship Id="rId174" Type="http://schemas.openxmlformats.org/officeDocument/2006/relationships/image" Target="../media/image4914.png"/><Relationship Id="rId179" Type="http://schemas.openxmlformats.org/officeDocument/2006/relationships/customXml" Target="../ink/ink5143.xml"/><Relationship Id="rId195" Type="http://schemas.openxmlformats.org/officeDocument/2006/relationships/customXml" Target="../ink/ink5151.xml"/><Relationship Id="rId209" Type="http://schemas.openxmlformats.org/officeDocument/2006/relationships/customXml" Target="../ink/ink5159.xml"/><Relationship Id="rId190" Type="http://schemas.openxmlformats.org/officeDocument/2006/relationships/image" Target="../media/image4922.png"/><Relationship Id="rId204" Type="http://schemas.openxmlformats.org/officeDocument/2006/relationships/image" Target="../media/image4928.png"/><Relationship Id="rId220" Type="http://schemas.openxmlformats.org/officeDocument/2006/relationships/customXml" Target="../ink/ink5165.xml"/><Relationship Id="rId225" Type="http://schemas.openxmlformats.org/officeDocument/2006/relationships/image" Target="../media/image4938.png"/><Relationship Id="rId15" Type="http://schemas.openxmlformats.org/officeDocument/2006/relationships/image" Target="../media/image4839.png"/><Relationship Id="rId36" Type="http://schemas.openxmlformats.org/officeDocument/2006/relationships/customXml" Target="../ink/ink5069.xml"/><Relationship Id="rId57" Type="http://schemas.openxmlformats.org/officeDocument/2006/relationships/image" Target="../media/image4859.png"/><Relationship Id="rId106" Type="http://schemas.openxmlformats.org/officeDocument/2006/relationships/customXml" Target="../ink/ink5105.xml"/><Relationship Id="rId127" Type="http://schemas.openxmlformats.org/officeDocument/2006/relationships/image" Target="../media/image4892.png"/><Relationship Id="rId10" Type="http://schemas.openxmlformats.org/officeDocument/2006/relationships/customXml" Target="../ink/ink5056.xml"/><Relationship Id="rId31" Type="http://schemas.openxmlformats.org/officeDocument/2006/relationships/image" Target="../media/image4847.png"/><Relationship Id="rId52" Type="http://schemas.openxmlformats.org/officeDocument/2006/relationships/customXml" Target="../ink/ink5077.xml"/><Relationship Id="rId73" Type="http://schemas.openxmlformats.org/officeDocument/2006/relationships/image" Target="../media/image4867.png"/><Relationship Id="rId78" Type="http://schemas.openxmlformats.org/officeDocument/2006/relationships/customXml" Target="../ink/ink5090.xml"/><Relationship Id="rId94" Type="http://schemas.openxmlformats.org/officeDocument/2006/relationships/customXml" Target="../ink/ink5099.xml"/><Relationship Id="rId99" Type="http://schemas.openxmlformats.org/officeDocument/2006/relationships/image" Target="../media/image4878.png"/><Relationship Id="rId101" Type="http://schemas.openxmlformats.org/officeDocument/2006/relationships/image" Target="../media/image4879.png"/><Relationship Id="rId122" Type="http://schemas.openxmlformats.org/officeDocument/2006/relationships/customXml" Target="../ink/ink5113.xml"/><Relationship Id="rId143" Type="http://schemas.openxmlformats.org/officeDocument/2006/relationships/image" Target="../media/image4900.png"/><Relationship Id="rId148" Type="http://schemas.openxmlformats.org/officeDocument/2006/relationships/customXml" Target="../ink/ink5126.xml"/><Relationship Id="rId164" Type="http://schemas.openxmlformats.org/officeDocument/2006/relationships/customXml" Target="../ink/ink5134.xml"/><Relationship Id="rId169" Type="http://schemas.openxmlformats.org/officeDocument/2006/relationships/customXml" Target="../ink/ink5138.xml"/><Relationship Id="rId185" Type="http://schemas.openxmlformats.org/officeDocument/2006/relationships/customXml" Target="../ink/ink5146.xml"/><Relationship Id="rId4" Type="http://schemas.openxmlformats.org/officeDocument/2006/relationships/customXml" Target="../ink/ink5053.xml"/><Relationship Id="rId9" Type="http://schemas.openxmlformats.org/officeDocument/2006/relationships/image" Target="../media/image4836.png"/><Relationship Id="rId180" Type="http://schemas.openxmlformats.org/officeDocument/2006/relationships/image" Target="../media/image4917.png"/><Relationship Id="rId210" Type="http://schemas.openxmlformats.org/officeDocument/2006/relationships/image" Target="../media/image4931.png"/><Relationship Id="rId215" Type="http://schemas.openxmlformats.org/officeDocument/2006/relationships/image" Target="../media/image4933.png"/><Relationship Id="rId26" Type="http://schemas.openxmlformats.org/officeDocument/2006/relationships/customXml" Target="../ink/ink5064.xml"/><Relationship Id="rId47" Type="http://schemas.openxmlformats.org/officeDocument/2006/relationships/image" Target="../media/image4855.png"/><Relationship Id="rId68" Type="http://schemas.openxmlformats.org/officeDocument/2006/relationships/customXml" Target="../ink/ink5085.xml"/><Relationship Id="rId89" Type="http://schemas.openxmlformats.org/officeDocument/2006/relationships/image" Target="../media/image4874.png"/><Relationship Id="rId112" Type="http://schemas.openxmlformats.org/officeDocument/2006/relationships/customXml" Target="../ink/ink5108.xml"/><Relationship Id="rId133" Type="http://schemas.openxmlformats.org/officeDocument/2006/relationships/image" Target="../media/image4895.png"/><Relationship Id="rId154" Type="http://schemas.openxmlformats.org/officeDocument/2006/relationships/customXml" Target="../ink/ink5129.xml"/><Relationship Id="rId175" Type="http://schemas.openxmlformats.org/officeDocument/2006/relationships/customXml" Target="../ink/ink5141.xml"/><Relationship Id="rId196" Type="http://schemas.openxmlformats.org/officeDocument/2006/relationships/customXml" Target="../ink/ink5152.xml"/><Relationship Id="rId200" Type="http://schemas.openxmlformats.org/officeDocument/2006/relationships/image" Target="../media/image4926.png"/><Relationship Id="rId16" Type="http://schemas.openxmlformats.org/officeDocument/2006/relationships/customXml" Target="../ink/ink5059.xml"/><Relationship Id="rId221" Type="http://schemas.openxmlformats.org/officeDocument/2006/relationships/image" Target="../media/image4936.png"/><Relationship Id="rId37" Type="http://schemas.openxmlformats.org/officeDocument/2006/relationships/image" Target="../media/image4850.png"/><Relationship Id="rId58" Type="http://schemas.openxmlformats.org/officeDocument/2006/relationships/customXml" Target="../ink/ink5080.xml"/><Relationship Id="rId79" Type="http://schemas.openxmlformats.org/officeDocument/2006/relationships/image" Target="../media/image4870.png"/><Relationship Id="rId102" Type="http://schemas.openxmlformats.org/officeDocument/2006/relationships/customXml" Target="../ink/ink5103.xml"/><Relationship Id="rId123" Type="http://schemas.openxmlformats.org/officeDocument/2006/relationships/image" Target="../media/image4890.png"/><Relationship Id="rId144" Type="http://schemas.openxmlformats.org/officeDocument/2006/relationships/customXml" Target="../ink/ink5124.xml"/><Relationship Id="rId90" Type="http://schemas.openxmlformats.org/officeDocument/2006/relationships/customXml" Target="../ink/ink5096.xml"/><Relationship Id="rId165" Type="http://schemas.openxmlformats.org/officeDocument/2006/relationships/customXml" Target="../ink/ink5135.xml"/><Relationship Id="rId186" Type="http://schemas.openxmlformats.org/officeDocument/2006/relationships/image" Target="../media/image4920.png"/><Relationship Id="rId211" Type="http://schemas.openxmlformats.org/officeDocument/2006/relationships/customXml" Target="../ink/ink5160.xml"/><Relationship Id="rId27" Type="http://schemas.openxmlformats.org/officeDocument/2006/relationships/image" Target="../media/image4845.png"/><Relationship Id="rId48" Type="http://schemas.openxmlformats.org/officeDocument/2006/relationships/customXml" Target="../ink/ink5075.xml"/><Relationship Id="rId69" Type="http://schemas.openxmlformats.org/officeDocument/2006/relationships/image" Target="../media/image4865.png"/><Relationship Id="rId113" Type="http://schemas.openxmlformats.org/officeDocument/2006/relationships/image" Target="../media/image4885.png"/><Relationship Id="rId134" Type="http://schemas.openxmlformats.org/officeDocument/2006/relationships/customXml" Target="../ink/ink5119.xml"/><Relationship Id="rId80" Type="http://schemas.openxmlformats.org/officeDocument/2006/relationships/customXml" Target="../ink/ink5091.xml"/><Relationship Id="rId155" Type="http://schemas.openxmlformats.org/officeDocument/2006/relationships/image" Target="../media/image4906.png"/><Relationship Id="rId176" Type="http://schemas.openxmlformats.org/officeDocument/2006/relationships/image" Target="../media/image4915.png"/><Relationship Id="rId197" Type="http://schemas.openxmlformats.org/officeDocument/2006/relationships/customXml" Target="../ink/ink5153.xml"/><Relationship Id="rId201" Type="http://schemas.openxmlformats.org/officeDocument/2006/relationships/customXml" Target="../ink/ink5155.xml"/><Relationship Id="rId222" Type="http://schemas.openxmlformats.org/officeDocument/2006/relationships/customXml" Target="../ink/ink5166.xml"/><Relationship Id="rId17" Type="http://schemas.openxmlformats.org/officeDocument/2006/relationships/image" Target="../media/image4840.png"/><Relationship Id="rId38" Type="http://schemas.openxmlformats.org/officeDocument/2006/relationships/customXml" Target="../ink/ink5070.xml"/><Relationship Id="rId59" Type="http://schemas.openxmlformats.org/officeDocument/2006/relationships/image" Target="../media/image4860.png"/><Relationship Id="rId103" Type="http://schemas.openxmlformats.org/officeDocument/2006/relationships/image" Target="../media/image4880.png"/><Relationship Id="rId124" Type="http://schemas.openxmlformats.org/officeDocument/2006/relationships/customXml" Target="../ink/ink5114.xml"/><Relationship Id="rId70" Type="http://schemas.openxmlformats.org/officeDocument/2006/relationships/customXml" Target="../ink/ink5086.xml"/><Relationship Id="rId91" Type="http://schemas.openxmlformats.org/officeDocument/2006/relationships/image" Target="../media/image4875.png"/><Relationship Id="rId145" Type="http://schemas.openxmlformats.org/officeDocument/2006/relationships/image" Target="../media/image4901.png"/><Relationship Id="rId166" Type="http://schemas.openxmlformats.org/officeDocument/2006/relationships/customXml" Target="../ink/ink5136.xml"/><Relationship Id="rId187" Type="http://schemas.openxmlformats.org/officeDocument/2006/relationships/customXml" Target="../ink/ink514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61.xml"/><Relationship Id="rId28" Type="http://schemas.openxmlformats.org/officeDocument/2006/relationships/customXml" Target="../ink/ink5065.xml"/><Relationship Id="rId49" Type="http://schemas.openxmlformats.org/officeDocument/2006/relationships/image" Target="../media/image368.png"/><Relationship Id="rId114" Type="http://schemas.openxmlformats.org/officeDocument/2006/relationships/customXml" Target="../ink/ink5109.xml"/><Relationship Id="rId60" Type="http://schemas.openxmlformats.org/officeDocument/2006/relationships/customXml" Target="../ink/ink5081.xml"/><Relationship Id="rId81" Type="http://schemas.openxmlformats.org/officeDocument/2006/relationships/image" Target="../media/image4871.png"/><Relationship Id="rId135" Type="http://schemas.openxmlformats.org/officeDocument/2006/relationships/image" Target="../media/image4896.png"/><Relationship Id="rId156" Type="http://schemas.openxmlformats.org/officeDocument/2006/relationships/customXml" Target="../ink/ink5130.xml"/><Relationship Id="rId177" Type="http://schemas.openxmlformats.org/officeDocument/2006/relationships/customXml" Target="../ink/ink5142.xml"/><Relationship Id="rId198" Type="http://schemas.openxmlformats.org/officeDocument/2006/relationships/image" Target="../media/image4925.png"/><Relationship Id="rId202" Type="http://schemas.openxmlformats.org/officeDocument/2006/relationships/image" Target="../media/image4927.png"/><Relationship Id="rId223" Type="http://schemas.openxmlformats.org/officeDocument/2006/relationships/image" Target="../media/image4937.png"/><Relationship Id="rId18" Type="http://schemas.openxmlformats.org/officeDocument/2006/relationships/customXml" Target="../ink/ink5060.xml"/><Relationship Id="rId39" Type="http://schemas.openxmlformats.org/officeDocument/2006/relationships/image" Target="../media/image4851.png"/><Relationship Id="rId50" Type="http://schemas.openxmlformats.org/officeDocument/2006/relationships/customXml" Target="../ink/ink5076.xml"/><Relationship Id="rId104" Type="http://schemas.openxmlformats.org/officeDocument/2006/relationships/customXml" Target="../ink/ink5104.xml"/><Relationship Id="rId125" Type="http://schemas.openxmlformats.org/officeDocument/2006/relationships/image" Target="../media/image4891.png"/><Relationship Id="rId146" Type="http://schemas.openxmlformats.org/officeDocument/2006/relationships/customXml" Target="../ink/ink5125.xml"/><Relationship Id="rId167" Type="http://schemas.openxmlformats.org/officeDocument/2006/relationships/customXml" Target="../ink/ink5137.xml"/><Relationship Id="rId188" Type="http://schemas.openxmlformats.org/officeDocument/2006/relationships/image" Target="../media/image4921.png"/><Relationship Id="rId71" Type="http://schemas.openxmlformats.org/officeDocument/2006/relationships/image" Target="../media/image4866.png"/><Relationship Id="rId92" Type="http://schemas.openxmlformats.org/officeDocument/2006/relationships/customXml" Target="../ink/ink5097.xml"/><Relationship Id="rId213" Type="http://schemas.openxmlformats.org/officeDocument/2006/relationships/image" Target="../media/image4932.png"/><Relationship Id="rId2" Type="http://schemas.openxmlformats.org/officeDocument/2006/relationships/customXml" Target="../ink/ink5052.xml"/><Relationship Id="rId29" Type="http://schemas.openxmlformats.org/officeDocument/2006/relationships/image" Target="../media/image4846.png"/><Relationship Id="rId40" Type="http://schemas.openxmlformats.org/officeDocument/2006/relationships/customXml" Target="../ink/ink5071.xml"/><Relationship Id="rId115" Type="http://schemas.openxmlformats.org/officeDocument/2006/relationships/image" Target="../media/image4886.png"/><Relationship Id="rId136" Type="http://schemas.openxmlformats.org/officeDocument/2006/relationships/customXml" Target="../ink/ink5120.xml"/><Relationship Id="rId157" Type="http://schemas.openxmlformats.org/officeDocument/2006/relationships/image" Target="../media/image4907.png"/><Relationship Id="rId178" Type="http://schemas.openxmlformats.org/officeDocument/2006/relationships/image" Target="../media/image4916.png"/><Relationship Id="rId61" Type="http://schemas.openxmlformats.org/officeDocument/2006/relationships/image" Target="../media/image4861.png"/><Relationship Id="rId82" Type="http://schemas.openxmlformats.org/officeDocument/2006/relationships/customXml" Target="../ink/ink5092.xml"/><Relationship Id="rId199" Type="http://schemas.openxmlformats.org/officeDocument/2006/relationships/customXml" Target="../ink/ink5154.xml"/><Relationship Id="rId203" Type="http://schemas.openxmlformats.org/officeDocument/2006/relationships/customXml" Target="../ink/ink5156.xml"/><Relationship Id="rId19" Type="http://schemas.openxmlformats.org/officeDocument/2006/relationships/image" Target="../media/image4841.png"/><Relationship Id="rId224" Type="http://schemas.openxmlformats.org/officeDocument/2006/relationships/customXml" Target="../ink/ink5167.xml"/><Relationship Id="rId30" Type="http://schemas.openxmlformats.org/officeDocument/2006/relationships/customXml" Target="../ink/ink5066.xml"/><Relationship Id="rId105" Type="http://schemas.openxmlformats.org/officeDocument/2006/relationships/image" Target="../media/image4881.png"/><Relationship Id="rId126" Type="http://schemas.openxmlformats.org/officeDocument/2006/relationships/customXml" Target="../ink/ink5115.xml"/><Relationship Id="rId147" Type="http://schemas.openxmlformats.org/officeDocument/2006/relationships/image" Target="../media/image4902.png"/><Relationship Id="rId168" Type="http://schemas.openxmlformats.org/officeDocument/2006/relationships/image" Target="../media/image4911.png"/><Relationship Id="rId51" Type="http://schemas.openxmlformats.org/officeDocument/2006/relationships/image" Target="../media/image4856.png"/><Relationship Id="rId72" Type="http://schemas.openxmlformats.org/officeDocument/2006/relationships/customXml" Target="../ink/ink5087.xml"/><Relationship Id="rId93" Type="http://schemas.openxmlformats.org/officeDocument/2006/relationships/customXml" Target="../ink/ink5098.xml"/><Relationship Id="rId189" Type="http://schemas.openxmlformats.org/officeDocument/2006/relationships/customXml" Target="../ink/ink514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96.png"/><Relationship Id="rId299" Type="http://schemas.openxmlformats.org/officeDocument/2006/relationships/image" Target="../media/image5087.png"/><Relationship Id="rId21" Type="http://schemas.openxmlformats.org/officeDocument/2006/relationships/image" Target="../media/image4949.png"/><Relationship Id="rId63" Type="http://schemas.openxmlformats.org/officeDocument/2006/relationships/image" Target="../media/image4970.png"/><Relationship Id="rId159" Type="http://schemas.openxmlformats.org/officeDocument/2006/relationships/image" Target="../media/image5017.png"/><Relationship Id="rId324" Type="http://schemas.openxmlformats.org/officeDocument/2006/relationships/customXml" Target="../ink/ink5330.xml"/><Relationship Id="rId366" Type="http://schemas.openxmlformats.org/officeDocument/2006/relationships/image" Target="../media/image5120.png"/><Relationship Id="rId170" Type="http://schemas.openxmlformats.org/officeDocument/2006/relationships/customXml" Target="../ink/ink5253.xml"/><Relationship Id="rId226" Type="http://schemas.openxmlformats.org/officeDocument/2006/relationships/customXml" Target="../ink/ink5281.xml"/><Relationship Id="rId268" Type="http://schemas.openxmlformats.org/officeDocument/2006/relationships/customXml" Target="../ink/ink5302.xml"/><Relationship Id="rId32" Type="http://schemas.openxmlformats.org/officeDocument/2006/relationships/customXml" Target="../ink/ink5184.xml"/><Relationship Id="rId74" Type="http://schemas.openxmlformats.org/officeDocument/2006/relationships/customXml" Target="../ink/ink5205.xml"/><Relationship Id="rId128" Type="http://schemas.openxmlformats.org/officeDocument/2006/relationships/customXml" Target="../ink/ink5232.xml"/><Relationship Id="rId335" Type="http://schemas.openxmlformats.org/officeDocument/2006/relationships/image" Target="../media/image5105.png"/><Relationship Id="rId377" Type="http://schemas.openxmlformats.org/officeDocument/2006/relationships/customXml" Target="../ink/ink5357.xml"/><Relationship Id="rId5" Type="http://schemas.openxmlformats.org/officeDocument/2006/relationships/image" Target="../media/image4941.png"/><Relationship Id="rId181" Type="http://schemas.openxmlformats.org/officeDocument/2006/relationships/image" Target="../media/image5028.png"/><Relationship Id="rId237" Type="http://schemas.openxmlformats.org/officeDocument/2006/relationships/image" Target="../media/image5056.png"/><Relationship Id="rId402" Type="http://schemas.openxmlformats.org/officeDocument/2006/relationships/customXml" Target="../ink/ink5370.xml"/><Relationship Id="rId279" Type="http://schemas.openxmlformats.org/officeDocument/2006/relationships/image" Target="../media/image5077.png"/><Relationship Id="rId43" Type="http://schemas.openxmlformats.org/officeDocument/2006/relationships/image" Target="../media/image4960.png"/><Relationship Id="rId139" Type="http://schemas.openxmlformats.org/officeDocument/2006/relationships/image" Target="../media/image5007.png"/><Relationship Id="rId290" Type="http://schemas.openxmlformats.org/officeDocument/2006/relationships/customXml" Target="../ink/ink5313.xml"/><Relationship Id="rId304" Type="http://schemas.openxmlformats.org/officeDocument/2006/relationships/customXml" Target="../ink/ink5320.xml"/><Relationship Id="rId346" Type="http://schemas.openxmlformats.org/officeDocument/2006/relationships/customXml" Target="../ink/ink5341.xml"/><Relationship Id="rId388" Type="http://schemas.openxmlformats.org/officeDocument/2006/relationships/image" Target="../media/image5131.png"/><Relationship Id="rId85" Type="http://schemas.openxmlformats.org/officeDocument/2006/relationships/image" Target="../media/image4980.png"/><Relationship Id="rId150" Type="http://schemas.openxmlformats.org/officeDocument/2006/relationships/customXml" Target="../ink/ink5243.xml"/><Relationship Id="rId192" Type="http://schemas.openxmlformats.org/officeDocument/2006/relationships/customXml" Target="../ink/ink5264.xml"/><Relationship Id="rId206" Type="http://schemas.openxmlformats.org/officeDocument/2006/relationships/customXml" Target="../ink/ink5271.xml"/><Relationship Id="rId413" Type="http://schemas.openxmlformats.org/officeDocument/2006/relationships/image" Target="../media/image5142.png"/><Relationship Id="rId248" Type="http://schemas.openxmlformats.org/officeDocument/2006/relationships/customXml" Target="../ink/ink5292.xml"/><Relationship Id="rId12" Type="http://schemas.openxmlformats.org/officeDocument/2006/relationships/customXml" Target="../ink/ink5174.xml"/><Relationship Id="rId108" Type="http://schemas.openxmlformats.org/officeDocument/2006/relationships/customXml" Target="../ink/ink5222.xml"/><Relationship Id="rId315" Type="http://schemas.openxmlformats.org/officeDocument/2006/relationships/image" Target="../media/image5095.png"/><Relationship Id="rId357" Type="http://schemas.openxmlformats.org/officeDocument/2006/relationships/image" Target="../media/image5116.png"/><Relationship Id="rId54" Type="http://schemas.openxmlformats.org/officeDocument/2006/relationships/customXml" Target="../ink/ink5195.xml"/><Relationship Id="rId96" Type="http://schemas.openxmlformats.org/officeDocument/2006/relationships/customXml" Target="../ink/ink5216.xml"/><Relationship Id="rId161" Type="http://schemas.openxmlformats.org/officeDocument/2006/relationships/image" Target="../media/image5018.png"/><Relationship Id="rId217" Type="http://schemas.openxmlformats.org/officeDocument/2006/relationships/image" Target="../media/image5046.png"/><Relationship Id="rId399" Type="http://schemas.openxmlformats.org/officeDocument/2006/relationships/customXml" Target="../ink/ink5368.xml"/><Relationship Id="rId259" Type="http://schemas.openxmlformats.org/officeDocument/2006/relationships/image" Target="../media/image5067.png"/><Relationship Id="rId23" Type="http://schemas.openxmlformats.org/officeDocument/2006/relationships/image" Target="../media/image4950.png"/><Relationship Id="rId119" Type="http://schemas.openxmlformats.org/officeDocument/2006/relationships/image" Target="../media/image4997.png"/><Relationship Id="rId270" Type="http://schemas.openxmlformats.org/officeDocument/2006/relationships/customXml" Target="../ink/ink5303.xml"/><Relationship Id="rId326" Type="http://schemas.openxmlformats.org/officeDocument/2006/relationships/customXml" Target="../ink/ink5331.xml"/><Relationship Id="rId65" Type="http://schemas.openxmlformats.org/officeDocument/2006/relationships/image" Target="../media/image4971.png"/><Relationship Id="rId130" Type="http://schemas.openxmlformats.org/officeDocument/2006/relationships/customXml" Target="../ink/ink5233.xml"/><Relationship Id="rId368" Type="http://schemas.openxmlformats.org/officeDocument/2006/relationships/image" Target="../media/image5121.png"/><Relationship Id="rId172" Type="http://schemas.openxmlformats.org/officeDocument/2006/relationships/customXml" Target="../ink/ink5254.xml"/><Relationship Id="rId228" Type="http://schemas.openxmlformats.org/officeDocument/2006/relationships/customXml" Target="../ink/ink5282.xml"/><Relationship Id="rId281" Type="http://schemas.openxmlformats.org/officeDocument/2006/relationships/image" Target="../media/image5078.png"/><Relationship Id="rId337" Type="http://schemas.openxmlformats.org/officeDocument/2006/relationships/image" Target="../media/image5106.png"/><Relationship Id="rId34" Type="http://schemas.openxmlformats.org/officeDocument/2006/relationships/customXml" Target="../ink/ink5185.xml"/><Relationship Id="rId76" Type="http://schemas.openxmlformats.org/officeDocument/2006/relationships/customXml" Target="../ink/ink5206.xml"/><Relationship Id="rId141" Type="http://schemas.openxmlformats.org/officeDocument/2006/relationships/image" Target="../media/image5008.png"/><Relationship Id="rId379" Type="http://schemas.openxmlformats.org/officeDocument/2006/relationships/customXml" Target="../ink/ink5358.xml"/><Relationship Id="rId7" Type="http://schemas.openxmlformats.org/officeDocument/2006/relationships/image" Target="../media/image4942.png"/><Relationship Id="rId183" Type="http://schemas.openxmlformats.org/officeDocument/2006/relationships/image" Target="../media/image5029.png"/><Relationship Id="rId239" Type="http://schemas.openxmlformats.org/officeDocument/2006/relationships/image" Target="../media/image5057.png"/><Relationship Id="rId390" Type="http://schemas.openxmlformats.org/officeDocument/2006/relationships/image" Target="../media/image5132.png"/><Relationship Id="rId404" Type="http://schemas.openxmlformats.org/officeDocument/2006/relationships/customXml" Target="../ink/ink5371.xml"/><Relationship Id="rId250" Type="http://schemas.openxmlformats.org/officeDocument/2006/relationships/customXml" Target="../ink/ink5293.xml"/><Relationship Id="rId292" Type="http://schemas.openxmlformats.org/officeDocument/2006/relationships/customXml" Target="../ink/ink5314.xml"/><Relationship Id="rId306" Type="http://schemas.openxmlformats.org/officeDocument/2006/relationships/customXml" Target="../ink/ink5321.xml"/><Relationship Id="rId45" Type="http://schemas.openxmlformats.org/officeDocument/2006/relationships/image" Target="../media/image4961.png"/><Relationship Id="rId87" Type="http://schemas.openxmlformats.org/officeDocument/2006/relationships/image" Target="../media/image4981.png"/><Relationship Id="rId110" Type="http://schemas.openxmlformats.org/officeDocument/2006/relationships/customXml" Target="../ink/ink5223.xml"/><Relationship Id="rId348" Type="http://schemas.openxmlformats.org/officeDocument/2006/relationships/customXml" Target="../ink/ink5342.xml"/><Relationship Id="rId152" Type="http://schemas.openxmlformats.org/officeDocument/2006/relationships/customXml" Target="../ink/ink5244.xml"/><Relationship Id="rId194" Type="http://schemas.openxmlformats.org/officeDocument/2006/relationships/customXml" Target="../ink/ink5265.xml"/><Relationship Id="rId208" Type="http://schemas.openxmlformats.org/officeDocument/2006/relationships/customXml" Target="../ink/ink5272.xml"/><Relationship Id="rId415" Type="http://schemas.openxmlformats.org/officeDocument/2006/relationships/image" Target="../media/image5143.png"/><Relationship Id="rId261" Type="http://schemas.openxmlformats.org/officeDocument/2006/relationships/image" Target="../media/image5068.png"/><Relationship Id="rId14" Type="http://schemas.openxmlformats.org/officeDocument/2006/relationships/customXml" Target="../ink/ink5175.xml"/><Relationship Id="rId56" Type="http://schemas.openxmlformats.org/officeDocument/2006/relationships/customXml" Target="../ink/ink5196.xml"/><Relationship Id="rId317" Type="http://schemas.openxmlformats.org/officeDocument/2006/relationships/image" Target="../media/image5096.png"/><Relationship Id="rId359" Type="http://schemas.openxmlformats.org/officeDocument/2006/relationships/customXml" Target="../ink/ink5348.xml"/><Relationship Id="rId98" Type="http://schemas.openxmlformats.org/officeDocument/2006/relationships/customXml" Target="../ink/ink5217.xml"/><Relationship Id="rId121" Type="http://schemas.openxmlformats.org/officeDocument/2006/relationships/image" Target="../media/image4998.png"/><Relationship Id="rId163" Type="http://schemas.openxmlformats.org/officeDocument/2006/relationships/image" Target="../media/image5019.png"/><Relationship Id="rId219" Type="http://schemas.openxmlformats.org/officeDocument/2006/relationships/image" Target="../media/image5047.png"/><Relationship Id="rId370" Type="http://schemas.openxmlformats.org/officeDocument/2006/relationships/image" Target="../media/image5122.png"/><Relationship Id="rId230" Type="http://schemas.openxmlformats.org/officeDocument/2006/relationships/customXml" Target="../ink/ink5283.xml"/><Relationship Id="rId25" Type="http://schemas.openxmlformats.org/officeDocument/2006/relationships/image" Target="../media/image4951.png"/><Relationship Id="rId67" Type="http://schemas.openxmlformats.org/officeDocument/2006/relationships/image" Target="../media/image4972.png"/><Relationship Id="rId272" Type="http://schemas.openxmlformats.org/officeDocument/2006/relationships/customXml" Target="../ink/ink5304.xml"/><Relationship Id="rId328" Type="http://schemas.openxmlformats.org/officeDocument/2006/relationships/customXml" Target="../ink/ink5332.xml"/><Relationship Id="rId132" Type="http://schemas.openxmlformats.org/officeDocument/2006/relationships/customXml" Target="../ink/ink5234.xml"/><Relationship Id="rId174" Type="http://schemas.openxmlformats.org/officeDocument/2006/relationships/customXml" Target="../ink/ink5255.xml"/><Relationship Id="rId381" Type="http://schemas.openxmlformats.org/officeDocument/2006/relationships/customXml" Target="../ink/ink5359.xml"/><Relationship Id="rId241" Type="http://schemas.openxmlformats.org/officeDocument/2006/relationships/image" Target="../media/image5058.png"/><Relationship Id="rId36" Type="http://schemas.openxmlformats.org/officeDocument/2006/relationships/customXml" Target="../ink/ink5186.xml"/><Relationship Id="rId283" Type="http://schemas.openxmlformats.org/officeDocument/2006/relationships/image" Target="../media/image5079.png"/><Relationship Id="rId339" Type="http://schemas.openxmlformats.org/officeDocument/2006/relationships/image" Target="../media/image5107.png"/><Relationship Id="rId78" Type="http://schemas.openxmlformats.org/officeDocument/2006/relationships/customXml" Target="../ink/ink5207.xml"/><Relationship Id="rId101" Type="http://schemas.openxmlformats.org/officeDocument/2006/relationships/image" Target="../media/image4988.png"/><Relationship Id="rId143" Type="http://schemas.openxmlformats.org/officeDocument/2006/relationships/image" Target="../media/image5009.png"/><Relationship Id="rId185" Type="http://schemas.openxmlformats.org/officeDocument/2006/relationships/image" Target="../media/image5030.png"/><Relationship Id="rId350" Type="http://schemas.openxmlformats.org/officeDocument/2006/relationships/customXml" Target="../ink/ink5343.xml"/><Relationship Id="rId406" Type="http://schemas.openxmlformats.org/officeDocument/2006/relationships/customXml" Target="../ink/ink5372.xml"/><Relationship Id="rId9" Type="http://schemas.openxmlformats.org/officeDocument/2006/relationships/image" Target="../media/image4943.png"/><Relationship Id="rId210" Type="http://schemas.openxmlformats.org/officeDocument/2006/relationships/customXml" Target="../ink/ink5273.xml"/><Relationship Id="rId392" Type="http://schemas.openxmlformats.org/officeDocument/2006/relationships/image" Target="../media/image5133.png"/><Relationship Id="rId252" Type="http://schemas.openxmlformats.org/officeDocument/2006/relationships/customXml" Target="../ink/ink5294.xml"/><Relationship Id="rId294" Type="http://schemas.openxmlformats.org/officeDocument/2006/relationships/customXml" Target="../ink/ink5315.xml"/><Relationship Id="rId308" Type="http://schemas.openxmlformats.org/officeDocument/2006/relationships/customXml" Target="../ink/ink5322.xml"/><Relationship Id="rId47" Type="http://schemas.openxmlformats.org/officeDocument/2006/relationships/image" Target="../media/image4962.png"/><Relationship Id="rId89" Type="http://schemas.openxmlformats.org/officeDocument/2006/relationships/image" Target="../media/image4982.png"/><Relationship Id="rId112" Type="http://schemas.openxmlformats.org/officeDocument/2006/relationships/customXml" Target="../ink/ink5224.xml"/><Relationship Id="rId154" Type="http://schemas.openxmlformats.org/officeDocument/2006/relationships/customXml" Target="../ink/ink5245.xml"/><Relationship Id="rId361" Type="http://schemas.openxmlformats.org/officeDocument/2006/relationships/customXml" Target="../ink/ink5349.xml"/><Relationship Id="rId196" Type="http://schemas.openxmlformats.org/officeDocument/2006/relationships/customXml" Target="../ink/ink5266.xml"/><Relationship Id="rId417" Type="http://schemas.openxmlformats.org/officeDocument/2006/relationships/image" Target="../media/image5144.png"/><Relationship Id="rId16" Type="http://schemas.openxmlformats.org/officeDocument/2006/relationships/customXml" Target="../ink/ink5176.xml"/><Relationship Id="rId221" Type="http://schemas.openxmlformats.org/officeDocument/2006/relationships/image" Target="../media/image5048.png"/><Relationship Id="rId263" Type="http://schemas.openxmlformats.org/officeDocument/2006/relationships/image" Target="../media/image5069.png"/><Relationship Id="rId319" Type="http://schemas.openxmlformats.org/officeDocument/2006/relationships/image" Target="../media/image5097.png"/><Relationship Id="rId58" Type="http://schemas.openxmlformats.org/officeDocument/2006/relationships/customXml" Target="../ink/ink5197.xml"/><Relationship Id="rId123" Type="http://schemas.openxmlformats.org/officeDocument/2006/relationships/image" Target="../media/image4999.png"/><Relationship Id="rId330" Type="http://schemas.openxmlformats.org/officeDocument/2006/relationships/customXml" Target="../ink/ink5333.xml"/><Relationship Id="rId165" Type="http://schemas.openxmlformats.org/officeDocument/2006/relationships/image" Target="../media/image5020.png"/><Relationship Id="rId372" Type="http://schemas.openxmlformats.org/officeDocument/2006/relationships/image" Target="../media/image5123.png"/><Relationship Id="rId232" Type="http://schemas.openxmlformats.org/officeDocument/2006/relationships/customXml" Target="../ink/ink5284.xml"/><Relationship Id="rId274" Type="http://schemas.openxmlformats.org/officeDocument/2006/relationships/customXml" Target="../ink/ink5305.xml"/><Relationship Id="rId27" Type="http://schemas.openxmlformats.org/officeDocument/2006/relationships/image" Target="../media/image4952.png"/><Relationship Id="rId69" Type="http://schemas.openxmlformats.org/officeDocument/2006/relationships/image" Target="../media/image4973.png"/><Relationship Id="rId134" Type="http://schemas.openxmlformats.org/officeDocument/2006/relationships/customXml" Target="../ink/ink5235.xml"/><Relationship Id="rId80" Type="http://schemas.openxmlformats.org/officeDocument/2006/relationships/customXml" Target="../ink/ink5208.xml"/><Relationship Id="rId176" Type="http://schemas.openxmlformats.org/officeDocument/2006/relationships/customXml" Target="../ink/ink5256.xml"/><Relationship Id="rId341" Type="http://schemas.openxmlformats.org/officeDocument/2006/relationships/image" Target="../media/image5108.png"/><Relationship Id="rId383" Type="http://schemas.openxmlformats.org/officeDocument/2006/relationships/customXml" Target="../ink/ink5360.xml"/><Relationship Id="rId201" Type="http://schemas.openxmlformats.org/officeDocument/2006/relationships/image" Target="../media/image5038.png"/><Relationship Id="rId243" Type="http://schemas.openxmlformats.org/officeDocument/2006/relationships/image" Target="../media/image5059.png"/><Relationship Id="rId285" Type="http://schemas.openxmlformats.org/officeDocument/2006/relationships/image" Target="../media/image5080.png"/><Relationship Id="rId17" Type="http://schemas.openxmlformats.org/officeDocument/2006/relationships/image" Target="../media/image4947.png"/><Relationship Id="rId38" Type="http://schemas.openxmlformats.org/officeDocument/2006/relationships/customXml" Target="../ink/ink5187.xml"/><Relationship Id="rId59" Type="http://schemas.openxmlformats.org/officeDocument/2006/relationships/image" Target="../media/image4968.png"/><Relationship Id="rId103" Type="http://schemas.openxmlformats.org/officeDocument/2006/relationships/image" Target="../media/image4989.png"/><Relationship Id="rId124" Type="http://schemas.openxmlformats.org/officeDocument/2006/relationships/customXml" Target="../ink/ink5230.xml"/><Relationship Id="rId310" Type="http://schemas.openxmlformats.org/officeDocument/2006/relationships/customXml" Target="../ink/ink5323.xml"/><Relationship Id="rId70" Type="http://schemas.openxmlformats.org/officeDocument/2006/relationships/customXml" Target="../ink/ink5203.xml"/><Relationship Id="rId91" Type="http://schemas.openxmlformats.org/officeDocument/2006/relationships/image" Target="../media/image4983.png"/><Relationship Id="rId145" Type="http://schemas.openxmlformats.org/officeDocument/2006/relationships/image" Target="../media/image5010.png"/><Relationship Id="rId166" Type="http://schemas.openxmlformats.org/officeDocument/2006/relationships/customXml" Target="../ink/ink5251.xml"/><Relationship Id="rId187" Type="http://schemas.openxmlformats.org/officeDocument/2006/relationships/image" Target="../media/image5031.png"/><Relationship Id="rId331" Type="http://schemas.openxmlformats.org/officeDocument/2006/relationships/image" Target="../media/image5103.png"/><Relationship Id="rId352" Type="http://schemas.openxmlformats.org/officeDocument/2006/relationships/customXml" Target="../ink/ink5344.xml"/><Relationship Id="rId373" Type="http://schemas.openxmlformats.org/officeDocument/2006/relationships/customXml" Target="../ink/ink5355.xml"/><Relationship Id="rId394" Type="http://schemas.openxmlformats.org/officeDocument/2006/relationships/image" Target="../media/image2645.png"/><Relationship Id="rId408" Type="http://schemas.openxmlformats.org/officeDocument/2006/relationships/customXml" Target="../ink/ink537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74.xml"/><Relationship Id="rId233" Type="http://schemas.openxmlformats.org/officeDocument/2006/relationships/image" Target="../media/image5054.png"/><Relationship Id="rId254" Type="http://schemas.openxmlformats.org/officeDocument/2006/relationships/customXml" Target="../ink/ink5295.xml"/><Relationship Id="rId28" Type="http://schemas.openxmlformats.org/officeDocument/2006/relationships/customXml" Target="../ink/ink5182.xml"/><Relationship Id="rId49" Type="http://schemas.openxmlformats.org/officeDocument/2006/relationships/image" Target="../media/image4963.png"/><Relationship Id="rId114" Type="http://schemas.openxmlformats.org/officeDocument/2006/relationships/customXml" Target="../ink/ink5225.xml"/><Relationship Id="rId275" Type="http://schemas.openxmlformats.org/officeDocument/2006/relationships/image" Target="../media/image5075.png"/><Relationship Id="rId296" Type="http://schemas.openxmlformats.org/officeDocument/2006/relationships/customXml" Target="../ink/ink5316.xml"/><Relationship Id="rId300" Type="http://schemas.openxmlformats.org/officeDocument/2006/relationships/customXml" Target="../ink/ink5318.xml"/><Relationship Id="rId60" Type="http://schemas.openxmlformats.org/officeDocument/2006/relationships/customXml" Target="../ink/ink5198.xml"/><Relationship Id="rId81" Type="http://schemas.openxmlformats.org/officeDocument/2006/relationships/image" Target="../media/image368.png"/><Relationship Id="rId135" Type="http://schemas.openxmlformats.org/officeDocument/2006/relationships/image" Target="../media/image5005.png"/><Relationship Id="rId156" Type="http://schemas.openxmlformats.org/officeDocument/2006/relationships/customXml" Target="../ink/ink5246.xml"/><Relationship Id="rId177" Type="http://schemas.openxmlformats.org/officeDocument/2006/relationships/image" Target="../media/image5026.png"/><Relationship Id="rId198" Type="http://schemas.openxmlformats.org/officeDocument/2006/relationships/customXml" Target="../ink/ink5267.xml"/><Relationship Id="rId321" Type="http://schemas.openxmlformats.org/officeDocument/2006/relationships/image" Target="../media/image5098.png"/><Relationship Id="rId342" Type="http://schemas.openxmlformats.org/officeDocument/2006/relationships/customXml" Target="../ink/ink5339.xml"/><Relationship Id="rId363" Type="http://schemas.openxmlformats.org/officeDocument/2006/relationships/customXml" Target="../ink/ink5350.xml"/><Relationship Id="rId384" Type="http://schemas.openxmlformats.org/officeDocument/2006/relationships/image" Target="../media/image5129.png"/><Relationship Id="rId419" Type="http://schemas.openxmlformats.org/officeDocument/2006/relationships/image" Target="../media/image5145.png"/><Relationship Id="rId202" Type="http://schemas.openxmlformats.org/officeDocument/2006/relationships/customXml" Target="../ink/ink5269.xml"/><Relationship Id="rId223" Type="http://schemas.openxmlformats.org/officeDocument/2006/relationships/image" Target="../media/image5049.png"/><Relationship Id="rId244" Type="http://schemas.openxmlformats.org/officeDocument/2006/relationships/customXml" Target="../ink/ink5290.xml"/><Relationship Id="rId18" Type="http://schemas.openxmlformats.org/officeDocument/2006/relationships/customXml" Target="../ink/ink5177.xml"/><Relationship Id="rId39" Type="http://schemas.openxmlformats.org/officeDocument/2006/relationships/image" Target="../media/image4958.png"/><Relationship Id="rId265" Type="http://schemas.openxmlformats.org/officeDocument/2006/relationships/image" Target="../media/image5070.png"/><Relationship Id="rId286" Type="http://schemas.openxmlformats.org/officeDocument/2006/relationships/customXml" Target="../ink/ink5311.xml"/><Relationship Id="rId50" Type="http://schemas.openxmlformats.org/officeDocument/2006/relationships/customXml" Target="../ink/ink5193.xml"/><Relationship Id="rId104" Type="http://schemas.openxmlformats.org/officeDocument/2006/relationships/customXml" Target="../ink/ink5220.xml"/><Relationship Id="rId125" Type="http://schemas.openxmlformats.org/officeDocument/2006/relationships/image" Target="../media/image5000.png"/><Relationship Id="rId146" Type="http://schemas.openxmlformats.org/officeDocument/2006/relationships/customXml" Target="../ink/ink5241.xml"/><Relationship Id="rId167" Type="http://schemas.openxmlformats.org/officeDocument/2006/relationships/image" Target="../media/image5021.png"/><Relationship Id="rId188" Type="http://schemas.openxmlformats.org/officeDocument/2006/relationships/customXml" Target="../ink/ink5262.xml"/><Relationship Id="rId311" Type="http://schemas.openxmlformats.org/officeDocument/2006/relationships/image" Target="../media/image5093.png"/><Relationship Id="rId332" Type="http://schemas.openxmlformats.org/officeDocument/2006/relationships/customXml" Target="../ink/ink5334.xml"/><Relationship Id="rId353" Type="http://schemas.openxmlformats.org/officeDocument/2006/relationships/image" Target="../media/image5114.png"/><Relationship Id="rId374" Type="http://schemas.openxmlformats.org/officeDocument/2006/relationships/image" Target="../media/image5124.png"/><Relationship Id="rId395" Type="http://schemas.openxmlformats.org/officeDocument/2006/relationships/customXml" Target="../ink/ink5366.xml"/><Relationship Id="rId409" Type="http://schemas.openxmlformats.org/officeDocument/2006/relationships/image" Target="../media/image5140.png"/><Relationship Id="rId71" Type="http://schemas.openxmlformats.org/officeDocument/2006/relationships/image" Target="../media/image4974.png"/><Relationship Id="rId92" Type="http://schemas.openxmlformats.org/officeDocument/2006/relationships/customXml" Target="../ink/ink5214.xml"/><Relationship Id="rId213" Type="http://schemas.openxmlformats.org/officeDocument/2006/relationships/image" Target="../media/image5044.png"/><Relationship Id="rId234" Type="http://schemas.openxmlformats.org/officeDocument/2006/relationships/customXml" Target="../ink/ink5285.xml"/><Relationship Id="rId420" Type="http://schemas.openxmlformats.org/officeDocument/2006/relationships/customXml" Target="../ink/ink5379.xml"/><Relationship Id="rId2" Type="http://schemas.openxmlformats.org/officeDocument/2006/relationships/customXml" Target="../ink/ink5169.xml"/><Relationship Id="rId29" Type="http://schemas.openxmlformats.org/officeDocument/2006/relationships/image" Target="../media/image4953.png"/><Relationship Id="rId255" Type="http://schemas.openxmlformats.org/officeDocument/2006/relationships/image" Target="../media/image5065.png"/><Relationship Id="rId276" Type="http://schemas.openxmlformats.org/officeDocument/2006/relationships/customXml" Target="../ink/ink5306.xml"/><Relationship Id="rId297" Type="http://schemas.openxmlformats.org/officeDocument/2006/relationships/image" Target="../media/image5086.png"/><Relationship Id="rId40" Type="http://schemas.openxmlformats.org/officeDocument/2006/relationships/customXml" Target="../ink/ink5188.xml"/><Relationship Id="rId115" Type="http://schemas.openxmlformats.org/officeDocument/2006/relationships/image" Target="../media/image4995.png"/><Relationship Id="rId136" Type="http://schemas.openxmlformats.org/officeDocument/2006/relationships/customXml" Target="../ink/ink5236.xml"/><Relationship Id="rId157" Type="http://schemas.openxmlformats.org/officeDocument/2006/relationships/image" Target="../media/image5016.png"/><Relationship Id="rId178" Type="http://schemas.openxmlformats.org/officeDocument/2006/relationships/customXml" Target="../ink/ink5257.xml"/><Relationship Id="rId301" Type="http://schemas.openxmlformats.org/officeDocument/2006/relationships/image" Target="../media/image5088.png"/><Relationship Id="rId322" Type="http://schemas.openxmlformats.org/officeDocument/2006/relationships/customXml" Target="../ink/ink5329.xml"/><Relationship Id="rId343" Type="http://schemas.openxmlformats.org/officeDocument/2006/relationships/image" Target="../media/image5109.png"/><Relationship Id="rId364" Type="http://schemas.openxmlformats.org/officeDocument/2006/relationships/image" Target="../media/image5119.png"/><Relationship Id="rId61" Type="http://schemas.openxmlformats.org/officeDocument/2006/relationships/image" Target="../media/image4969.png"/><Relationship Id="rId82" Type="http://schemas.openxmlformats.org/officeDocument/2006/relationships/customXml" Target="../ink/ink5209.xml"/><Relationship Id="rId199" Type="http://schemas.openxmlformats.org/officeDocument/2006/relationships/image" Target="../media/image5037.png"/><Relationship Id="rId203" Type="http://schemas.openxmlformats.org/officeDocument/2006/relationships/image" Target="../media/image5039.png"/><Relationship Id="rId385" Type="http://schemas.openxmlformats.org/officeDocument/2006/relationships/customXml" Target="../ink/ink5361.xml"/><Relationship Id="rId19" Type="http://schemas.openxmlformats.org/officeDocument/2006/relationships/image" Target="../media/image4948.png"/><Relationship Id="rId224" Type="http://schemas.openxmlformats.org/officeDocument/2006/relationships/customXml" Target="../ink/ink5280.xml"/><Relationship Id="rId245" Type="http://schemas.openxmlformats.org/officeDocument/2006/relationships/image" Target="../media/image5060.png"/><Relationship Id="rId266" Type="http://schemas.openxmlformats.org/officeDocument/2006/relationships/customXml" Target="../ink/ink5301.xml"/><Relationship Id="rId287" Type="http://schemas.openxmlformats.org/officeDocument/2006/relationships/image" Target="../media/image5081.png"/><Relationship Id="rId410" Type="http://schemas.openxmlformats.org/officeDocument/2006/relationships/customXml" Target="../ink/ink5374.xml"/><Relationship Id="rId30" Type="http://schemas.openxmlformats.org/officeDocument/2006/relationships/customXml" Target="../ink/ink5183.xml"/><Relationship Id="rId105" Type="http://schemas.openxmlformats.org/officeDocument/2006/relationships/image" Target="../media/image4990.png"/><Relationship Id="rId126" Type="http://schemas.openxmlformats.org/officeDocument/2006/relationships/customXml" Target="../ink/ink5231.xml"/><Relationship Id="rId147" Type="http://schemas.openxmlformats.org/officeDocument/2006/relationships/image" Target="../media/image5011.png"/><Relationship Id="rId168" Type="http://schemas.openxmlformats.org/officeDocument/2006/relationships/customXml" Target="../ink/ink5252.xml"/><Relationship Id="rId312" Type="http://schemas.openxmlformats.org/officeDocument/2006/relationships/customXml" Target="../ink/ink5324.xml"/><Relationship Id="rId333" Type="http://schemas.openxmlformats.org/officeDocument/2006/relationships/image" Target="../media/image5104.png"/><Relationship Id="rId354" Type="http://schemas.openxmlformats.org/officeDocument/2006/relationships/customXml" Target="../ink/ink5345.xml"/><Relationship Id="rId51" Type="http://schemas.openxmlformats.org/officeDocument/2006/relationships/image" Target="../media/image4964.png"/><Relationship Id="rId72" Type="http://schemas.openxmlformats.org/officeDocument/2006/relationships/customXml" Target="../ink/ink5204.xml"/><Relationship Id="rId93" Type="http://schemas.openxmlformats.org/officeDocument/2006/relationships/image" Target="../media/image4984.png"/><Relationship Id="rId189" Type="http://schemas.openxmlformats.org/officeDocument/2006/relationships/image" Target="../media/image5032.png"/><Relationship Id="rId375" Type="http://schemas.openxmlformats.org/officeDocument/2006/relationships/customXml" Target="../ink/ink5356.xml"/><Relationship Id="rId396" Type="http://schemas.openxmlformats.org/officeDocument/2006/relationships/image" Target="../media/image5134.png"/><Relationship Id="rId3" Type="http://schemas.openxmlformats.org/officeDocument/2006/relationships/image" Target="../media/image4940.png"/><Relationship Id="rId214" Type="http://schemas.openxmlformats.org/officeDocument/2006/relationships/customXml" Target="../ink/ink5275.xml"/><Relationship Id="rId235" Type="http://schemas.openxmlformats.org/officeDocument/2006/relationships/image" Target="../media/image5055.png"/><Relationship Id="rId256" Type="http://schemas.openxmlformats.org/officeDocument/2006/relationships/customXml" Target="../ink/ink5296.xml"/><Relationship Id="rId277" Type="http://schemas.openxmlformats.org/officeDocument/2006/relationships/image" Target="../media/image5076.png"/><Relationship Id="rId298" Type="http://schemas.openxmlformats.org/officeDocument/2006/relationships/customXml" Target="../ink/ink5317.xml"/><Relationship Id="rId400" Type="http://schemas.openxmlformats.org/officeDocument/2006/relationships/customXml" Target="../ink/ink5369.xml"/><Relationship Id="rId421" Type="http://schemas.openxmlformats.org/officeDocument/2006/relationships/image" Target="../media/image5146.png"/><Relationship Id="rId116" Type="http://schemas.openxmlformats.org/officeDocument/2006/relationships/customXml" Target="../ink/ink5226.xml"/><Relationship Id="rId137" Type="http://schemas.openxmlformats.org/officeDocument/2006/relationships/image" Target="../media/image5006.png"/><Relationship Id="rId158" Type="http://schemas.openxmlformats.org/officeDocument/2006/relationships/customXml" Target="../ink/ink5247.xml"/><Relationship Id="rId302" Type="http://schemas.openxmlformats.org/officeDocument/2006/relationships/customXml" Target="../ink/ink5319.xml"/><Relationship Id="rId323" Type="http://schemas.openxmlformats.org/officeDocument/2006/relationships/image" Target="../media/image5099.png"/><Relationship Id="rId344" Type="http://schemas.openxmlformats.org/officeDocument/2006/relationships/customXml" Target="../ink/ink5340.xml"/><Relationship Id="rId20" Type="http://schemas.openxmlformats.org/officeDocument/2006/relationships/customXml" Target="../ink/ink5178.xml"/><Relationship Id="rId41" Type="http://schemas.openxmlformats.org/officeDocument/2006/relationships/image" Target="../media/image4959.png"/><Relationship Id="rId62" Type="http://schemas.openxmlformats.org/officeDocument/2006/relationships/customXml" Target="../ink/ink5199.xml"/><Relationship Id="rId83" Type="http://schemas.openxmlformats.org/officeDocument/2006/relationships/image" Target="../media/image4979.png"/><Relationship Id="rId179" Type="http://schemas.openxmlformats.org/officeDocument/2006/relationships/image" Target="../media/image5027.png"/><Relationship Id="rId365" Type="http://schemas.openxmlformats.org/officeDocument/2006/relationships/customXml" Target="../ink/ink5351.xml"/><Relationship Id="rId386" Type="http://schemas.openxmlformats.org/officeDocument/2006/relationships/image" Target="../media/image5130.png"/><Relationship Id="rId190" Type="http://schemas.openxmlformats.org/officeDocument/2006/relationships/customXml" Target="../ink/ink5263.xml"/><Relationship Id="rId204" Type="http://schemas.openxmlformats.org/officeDocument/2006/relationships/customXml" Target="../ink/ink5270.xml"/><Relationship Id="rId225" Type="http://schemas.openxmlformats.org/officeDocument/2006/relationships/image" Target="../media/image5050.png"/><Relationship Id="rId246" Type="http://schemas.openxmlformats.org/officeDocument/2006/relationships/customXml" Target="../ink/ink5291.xml"/><Relationship Id="rId267" Type="http://schemas.openxmlformats.org/officeDocument/2006/relationships/image" Target="../media/image5071.png"/><Relationship Id="rId288" Type="http://schemas.openxmlformats.org/officeDocument/2006/relationships/customXml" Target="../ink/ink5312.xml"/><Relationship Id="rId411" Type="http://schemas.openxmlformats.org/officeDocument/2006/relationships/image" Target="../media/image5141.png"/><Relationship Id="rId106" Type="http://schemas.openxmlformats.org/officeDocument/2006/relationships/customXml" Target="../ink/ink5221.xml"/><Relationship Id="rId127" Type="http://schemas.openxmlformats.org/officeDocument/2006/relationships/image" Target="../media/image5001.png"/><Relationship Id="rId313" Type="http://schemas.openxmlformats.org/officeDocument/2006/relationships/image" Target="../media/image5094.png"/><Relationship Id="rId10" Type="http://schemas.openxmlformats.org/officeDocument/2006/relationships/customXml" Target="../ink/ink5173.xml"/><Relationship Id="rId31" Type="http://schemas.openxmlformats.org/officeDocument/2006/relationships/image" Target="../media/image4954.png"/><Relationship Id="rId52" Type="http://schemas.openxmlformats.org/officeDocument/2006/relationships/customXml" Target="../ink/ink5194.xml"/><Relationship Id="rId73" Type="http://schemas.openxmlformats.org/officeDocument/2006/relationships/image" Target="../media/image4975.png"/><Relationship Id="rId94" Type="http://schemas.openxmlformats.org/officeDocument/2006/relationships/customXml" Target="../ink/ink5215.xml"/><Relationship Id="rId148" Type="http://schemas.openxmlformats.org/officeDocument/2006/relationships/customXml" Target="../ink/ink5242.xml"/><Relationship Id="rId169" Type="http://schemas.openxmlformats.org/officeDocument/2006/relationships/image" Target="../media/image5022.png"/><Relationship Id="rId334" Type="http://schemas.openxmlformats.org/officeDocument/2006/relationships/customXml" Target="../ink/ink5335.xml"/><Relationship Id="rId355" Type="http://schemas.openxmlformats.org/officeDocument/2006/relationships/image" Target="../media/image5115.png"/><Relationship Id="rId376" Type="http://schemas.openxmlformats.org/officeDocument/2006/relationships/image" Target="../media/image5125.png"/><Relationship Id="rId397" Type="http://schemas.openxmlformats.org/officeDocument/2006/relationships/customXml" Target="../ink/ink5367.xml"/><Relationship Id="rId4" Type="http://schemas.openxmlformats.org/officeDocument/2006/relationships/customXml" Target="../ink/ink5170.xml"/><Relationship Id="rId180" Type="http://schemas.openxmlformats.org/officeDocument/2006/relationships/customXml" Target="../ink/ink5258.xml"/><Relationship Id="rId215" Type="http://schemas.openxmlformats.org/officeDocument/2006/relationships/image" Target="../media/image5045.png"/><Relationship Id="rId236" Type="http://schemas.openxmlformats.org/officeDocument/2006/relationships/customXml" Target="../ink/ink5286.xml"/><Relationship Id="rId257" Type="http://schemas.openxmlformats.org/officeDocument/2006/relationships/image" Target="../media/image5066.png"/><Relationship Id="rId278" Type="http://schemas.openxmlformats.org/officeDocument/2006/relationships/customXml" Target="../ink/ink5307.xml"/><Relationship Id="rId401" Type="http://schemas.openxmlformats.org/officeDocument/2006/relationships/image" Target="../media/image5136.png"/><Relationship Id="rId303" Type="http://schemas.openxmlformats.org/officeDocument/2006/relationships/image" Target="../media/image5089.png"/><Relationship Id="rId42" Type="http://schemas.openxmlformats.org/officeDocument/2006/relationships/customXml" Target="../ink/ink5189.xml"/><Relationship Id="rId84" Type="http://schemas.openxmlformats.org/officeDocument/2006/relationships/customXml" Target="../ink/ink5210.xml"/><Relationship Id="rId138" Type="http://schemas.openxmlformats.org/officeDocument/2006/relationships/customXml" Target="../ink/ink5237.xml"/><Relationship Id="rId345" Type="http://schemas.openxmlformats.org/officeDocument/2006/relationships/image" Target="../media/image5110.png"/><Relationship Id="rId387" Type="http://schemas.openxmlformats.org/officeDocument/2006/relationships/customXml" Target="../ink/ink5362.xml"/><Relationship Id="rId191" Type="http://schemas.openxmlformats.org/officeDocument/2006/relationships/image" Target="../media/image5033.png"/><Relationship Id="rId205" Type="http://schemas.openxmlformats.org/officeDocument/2006/relationships/image" Target="../media/image5040.png"/><Relationship Id="rId247" Type="http://schemas.openxmlformats.org/officeDocument/2006/relationships/image" Target="../media/image5061.png"/><Relationship Id="rId412" Type="http://schemas.openxmlformats.org/officeDocument/2006/relationships/customXml" Target="../ink/ink5375.xml"/><Relationship Id="rId107" Type="http://schemas.openxmlformats.org/officeDocument/2006/relationships/image" Target="../media/image4991.png"/><Relationship Id="rId289" Type="http://schemas.openxmlformats.org/officeDocument/2006/relationships/image" Target="../media/image5082.png"/><Relationship Id="rId11" Type="http://schemas.openxmlformats.org/officeDocument/2006/relationships/image" Target="../media/image4944.png"/><Relationship Id="rId53" Type="http://schemas.openxmlformats.org/officeDocument/2006/relationships/image" Target="../media/image4965.png"/><Relationship Id="rId149" Type="http://schemas.openxmlformats.org/officeDocument/2006/relationships/image" Target="../media/image5012.png"/><Relationship Id="rId314" Type="http://schemas.openxmlformats.org/officeDocument/2006/relationships/customXml" Target="../ink/ink5325.xml"/><Relationship Id="rId356" Type="http://schemas.openxmlformats.org/officeDocument/2006/relationships/customXml" Target="../ink/ink5346.xml"/><Relationship Id="rId398" Type="http://schemas.openxmlformats.org/officeDocument/2006/relationships/image" Target="../media/image5135.png"/><Relationship Id="rId95" Type="http://schemas.openxmlformats.org/officeDocument/2006/relationships/image" Target="../media/image4985.png"/><Relationship Id="rId160" Type="http://schemas.openxmlformats.org/officeDocument/2006/relationships/customXml" Target="../ink/ink5248.xml"/><Relationship Id="rId216" Type="http://schemas.openxmlformats.org/officeDocument/2006/relationships/customXml" Target="../ink/ink5276.xml"/><Relationship Id="rId258" Type="http://schemas.openxmlformats.org/officeDocument/2006/relationships/customXml" Target="../ink/ink5297.xml"/><Relationship Id="rId22" Type="http://schemas.openxmlformats.org/officeDocument/2006/relationships/customXml" Target="../ink/ink5179.xml"/><Relationship Id="rId64" Type="http://schemas.openxmlformats.org/officeDocument/2006/relationships/customXml" Target="../ink/ink5200.xml"/><Relationship Id="rId118" Type="http://schemas.openxmlformats.org/officeDocument/2006/relationships/customXml" Target="../ink/ink5227.xml"/><Relationship Id="rId325" Type="http://schemas.openxmlformats.org/officeDocument/2006/relationships/image" Target="../media/image5100.png"/><Relationship Id="rId367" Type="http://schemas.openxmlformats.org/officeDocument/2006/relationships/customXml" Target="../ink/ink5352.xml"/><Relationship Id="rId171" Type="http://schemas.openxmlformats.org/officeDocument/2006/relationships/image" Target="../media/image5023.png"/><Relationship Id="rId227" Type="http://schemas.openxmlformats.org/officeDocument/2006/relationships/image" Target="../media/image5051.png"/><Relationship Id="rId269" Type="http://schemas.openxmlformats.org/officeDocument/2006/relationships/image" Target="../media/image5072.png"/><Relationship Id="rId33" Type="http://schemas.openxmlformats.org/officeDocument/2006/relationships/image" Target="../media/image4955.png"/><Relationship Id="rId129" Type="http://schemas.openxmlformats.org/officeDocument/2006/relationships/image" Target="../media/image5002.png"/><Relationship Id="rId280" Type="http://schemas.openxmlformats.org/officeDocument/2006/relationships/customXml" Target="../ink/ink5308.xml"/><Relationship Id="rId336" Type="http://schemas.openxmlformats.org/officeDocument/2006/relationships/customXml" Target="../ink/ink5336.xml"/><Relationship Id="rId75" Type="http://schemas.openxmlformats.org/officeDocument/2006/relationships/image" Target="../media/image4976.png"/><Relationship Id="rId140" Type="http://schemas.openxmlformats.org/officeDocument/2006/relationships/customXml" Target="../ink/ink5238.xml"/><Relationship Id="rId182" Type="http://schemas.openxmlformats.org/officeDocument/2006/relationships/customXml" Target="../ink/ink5259.xml"/><Relationship Id="rId378" Type="http://schemas.openxmlformats.org/officeDocument/2006/relationships/image" Target="../media/image5126.png"/><Relationship Id="rId403" Type="http://schemas.openxmlformats.org/officeDocument/2006/relationships/image" Target="../media/image5137.png"/><Relationship Id="rId6" Type="http://schemas.openxmlformats.org/officeDocument/2006/relationships/customXml" Target="../ink/ink5171.xml"/><Relationship Id="rId238" Type="http://schemas.openxmlformats.org/officeDocument/2006/relationships/customXml" Target="../ink/ink5287.xml"/><Relationship Id="rId291" Type="http://schemas.openxmlformats.org/officeDocument/2006/relationships/image" Target="../media/image5083.png"/><Relationship Id="rId305" Type="http://schemas.openxmlformats.org/officeDocument/2006/relationships/image" Target="../media/image5090.png"/><Relationship Id="rId347" Type="http://schemas.openxmlformats.org/officeDocument/2006/relationships/image" Target="../media/image5111.png"/><Relationship Id="rId44" Type="http://schemas.openxmlformats.org/officeDocument/2006/relationships/customXml" Target="../ink/ink5190.xml"/><Relationship Id="rId86" Type="http://schemas.openxmlformats.org/officeDocument/2006/relationships/customXml" Target="../ink/ink5211.xml"/><Relationship Id="rId151" Type="http://schemas.openxmlformats.org/officeDocument/2006/relationships/image" Target="../media/image5013.png"/><Relationship Id="rId389" Type="http://schemas.openxmlformats.org/officeDocument/2006/relationships/customXml" Target="../ink/ink5363.xml"/><Relationship Id="rId193" Type="http://schemas.openxmlformats.org/officeDocument/2006/relationships/image" Target="../media/image5034.png"/><Relationship Id="rId207" Type="http://schemas.openxmlformats.org/officeDocument/2006/relationships/image" Target="../media/image5041.png"/><Relationship Id="rId249" Type="http://schemas.openxmlformats.org/officeDocument/2006/relationships/image" Target="../media/image5062.png"/><Relationship Id="rId414" Type="http://schemas.openxmlformats.org/officeDocument/2006/relationships/customXml" Target="../ink/ink5376.xml"/><Relationship Id="rId13" Type="http://schemas.openxmlformats.org/officeDocument/2006/relationships/image" Target="../media/image4945.png"/><Relationship Id="rId109" Type="http://schemas.openxmlformats.org/officeDocument/2006/relationships/image" Target="../media/image4992.png"/><Relationship Id="rId260" Type="http://schemas.openxmlformats.org/officeDocument/2006/relationships/customXml" Target="../ink/ink5298.xml"/><Relationship Id="rId316" Type="http://schemas.openxmlformats.org/officeDocument/2006/relationships/customXml" Target="../ink/ink5326.xml"/><Relationship Id="rId55" Type="http://schemas.openxmlformats.org/officeDocument/2006/relationships/image" Target="../media/image4966.png"/><Relationship Id="rId97" Type="http://schemas.openxmlformats.org/officeDocument/2006/relationships/image" Target="../media/image4986.png"/><Relationship Id="rId120" Type="http://schemas.openxmlformats.org/officeDocument/2006/relationships/customXml" Target="../ink/ink5228.xml"/><Relationship Id="rId358" Type="http://schemas.openxmlformats.org/officeDocument/2006/relationships/customXml" Target="../ink/ink5347.xml"/><Relationship Id="rId162" Type="http://schemas.openxmlformats.org/officeDocument/2006/relationships/customXml" Target="../ink/ink5249.xml"/><Relationship Id="rId218" Type="http://schemas.openxmlformats.org/officeDocument/2006/relationships/customXml" Target="../ink/ink5277.xml"/><Relationship Id="rId271" Type="http://schemas.openxmlformats.org/officeDocument/2006/relationships/image" Target="../media/image5073.png"/><Relationship Id="rId24" Type="http://schemas.openxmlformats.org/officeDocument/2006/relationships/customXml" Target="../ink/ink5180.xml"/><Relationship Id="rId66" Type="http://schemas.openxmlformats.org/officeDocument/2006/relationships/customXml" Target="../ink/ink5201.xml"/><Relationship Id="rId131" Type="http://schemas.openxmlformats.org/officeDocument/2006/relationships/image" Target="../media/image5003.png"/><Relationship Id="rId327" Type="http://schemas.openxmlformats.org/officeDocument/2006/relationships/image" Target="../media/image5101.png"/><Relationship Id="rId369" Type="http://schemas.openxmlformats.org/officeDocument/2006/relationships/customXml" Target="../ink/ink5353.xml"/><Relationship Id="rId173" Type="http://schemas.openxmlformats.org/officeDocument/2006/relationships/image" Target="../media/image5024.png"/><Relationship Id="rId229" Type="http://schemas.openxmlformats.org/officeDocument/2006/relationships/image" Target="../media/image5052.png"/><Relationship Id="rId380" Type="http://schemas.openxmlformats.org/officeDocument/2006/relationships/image" Target="../media/image5127.png"/><Relationship Id="rId240" Type="http://schemas.openxmlformats.org/officeDocument/2006/relationships/customXml" Target="../ink/ink5288.xml"/><Relationship Id="rId35" Type="http://schemas.openxmlformats.org/officeDocument/2006/relationships/image" Target="../media/image4956.png"/><Relationship Id="rId77" Type="http://schemas.openxmlformats.org/officeDocument/2006/relationships/image" Target="../media/image4977.png"/><Relationship Id="rId100" Type="http://schemas.openxmlformats.org/officeDocument/2006/relationships/customXml" Target="../ink/ink5218.xml"/><Relationship Id="rId282" Type="http://schemas.openxmlformats.org/officeDocument/2006/relationships/customXml" Target="../ink/ink5309.xml"/><Relationship Id="rId338" Type="http://schemas.openxmlformats.org/officeDocument/2006/relationships/customXml" Target="../ink/ink5337.xml"/><Relationship Id="rId8" Type="http://schemas.openxmlformats.org/officeDocument/2006/relationships/customXml" Target="../ink/ink5172.xml"/><Relationship Id="rId142" Type="http://schemas.openxmlformats.org/officeDocument/2006/relationships/customXml" Target="../ink/ink5239.xml"/><Relationship Id="rId184" Type="http://schemas.openxmlformats.org/officeDocument/2006/relationships/customXml" Target="../ink/ink5260.xml"/><Relationship Id="rId391" Type="http://schemas.openxmlformats.org/officeDocument/2006/relationships/customXml" Target="../ink/ink5364.xml"/><Relationship Id="rId405" Type="http://schemas.openxmlformats.org/officeDocument/2006/relationships/image" Target="../media/image5138.png"/><Relationship Id="rId251" Type="http://schemas.openxmlformats.org/officeDocument/2006/relationships/image" Target="../media/image5063.png"/><Relationship Id="rId46" Type="http://schemas.openxmlformats.org/officeDocument/2006/relationships/customXml" Target="../ink/ink5191.xml"/><Relationship Id="rId293" Type="http://schemas.openxmlformats.org/officeDocument/2006/relationships/image" Target="../media/image5084.png"/><Relationship Id="rId307" Type="http://schemas.openxmlformats.org/officeDocument/2006/relationships/image" Target="../media/image5091.png"/><Relationship Id="rId349" Type="http://schemas.openxmlformats.org/officeDocument/2006/relationships/image" Target="../media/image5112.png"/><Relationship Id="rId88" Type="http://schemas.openxmlformats.org/officeDocument/2006/relationships/customXml" Target="../ink/ink5212.xml"/><Relationship Id="rId111" Type="http://schemas.openxmlformats.org/officeDocument/2006/relationships/image" Target="../media/image4993.png"/><Relationship Id="rId153" Type="http://schemas.openxmlformats.org/officeDocument/2006/relationships/image" Target="../media/image5014.png"/><Relationship Id="rId195" Type="http://schemas.openxmlformats.org/officeDocument/2006/relationships/image" Target="../media/image5035.png"/><Relationship Id="rId209" Type="http://schemas.openxmlformats.org/officeDocument/2006/relationships/image" Target="../media/image5042.png"/><Relationship Id="rId360" Type="http://schemas.openxmlformats.org/officeDocument/2006/relationships/image" Target="../media/image5117.png"/><Relationship Id="rId416" Type="http://schemas.openxmlformats.org/officeDocument/2006/relationships/customXml" Target="../ink/ink5377.xml"/><Relationship Id="rId220" Type="http://schemas.openxmlformats.org/officeDocument/2006/relationships/customXml" Target="../ink/ink5278.xml"/><Relationship Id="rId15" Type="http://schemas.openxmlformats.org/officeDocument/2006/relationships/image" Target="../media/image4946.png"/><Relationship Id="rId57" Type="http://schemas.openxmlformats.org/officeDocument/2006/relationships/image" Target="../media/image4967.png"/><Relationship Id="rId262" Type="http://schemas.openxmlformats.org/officeDocument/2006/relationships/customXml" Target="../ink/ink5299.xml"/><Relationship Id="rId318" Type="http://schemas.openxmlformats.org/officeDocument/2006/relationships/customXml" Target="../ink/ink5327.xml"/><Relationship Id="rId99" Type="http://schemas.openxmlformats.org/officeDocument/2006/relationships/image" Target="../media/image4987.png"/><Relationship Id="rId122" Type="http://schemas.openxmlformats.org/officeDocument/2006/relationships/customXml" Target="../ink/ink5229.xml"/><Relationship Id="rId164" Type="http://schemas.openxmlformats.org/officeDocument/2006/relationships/customXml" Target="../ink/ink5250.xml"/><Relationship Id="rId371" Type="http://schemas.openxmlformats.org/officeDocument/2006/relationships/customXml" Target="../ink/ink5354.xml"/><Relationship Id="rId26" Type="http://schemas.openxmlformats.org/officeDocument/2006/relationships/customXml" Target="../ink/ink5181.xml"/><Relationship Id="rId231" Type="http://schemas.openxmlformats.org/officeDocument/2006/relationships/image" Target="../media/image5053.png"/><Relationship Id="rId273" Type="http://schemas.openxmlformats.org/officeDocument/2006/relationships/image" Target="../media/image5074.png"/><Relationship Id="rId329" Type="http://schemas.openxmlformats.org/officeDocument/2006/relationships/image" Target="../media/image5102.png"/><Relationship Id="rId68" Type="http://schemas.openxmlformats.org/officeDocument/2006/relationships/customXml" Target="../ink/ink5202.xml"/><Relationship Id="rId133" Type="http://schemas.openxmlformats.org/officeDocument/2006/relationships/image" Target="../media/image5004.png"/><Relationship Id="rId175" Type="http://schemas.openxmlformats.org/officeDocument/2006/relationships/image" Target="../media/image5025.png"/><Relationship Id="rId340" Type="http://schemas.openxmlformats.org/officeDocument/2006/relationships/customXml" Target="../ink/ink5338.xml"/><Relationship Id="rId200" Type="http://schemas.openxmlformats.org/officeDocument/2006/relationships/customXml" Target="../ink/ink5268.xml"/><Relationship Id="rId382" Type="http://schemas.openxmlformats.org/officeDocument/2006/relationships/image" Target="../media/image5128.png"/><Relationship Id="rId242" Type="http://schemas.openxmlformats.org/officeDocument/2006/relationships/customXml" Target="../ink/ink5289.xml"/><Relationship Id="rId284" Type="http://schemas.openxmlformats.org/officeDocument/2006/relationships/customXml" Target="../ink/ink5310.xml"/><Relationship Id="rId37" Type="http://schemas.openxmlformats.org/officeDocument/2006/relationships/image" Target="../media/image4957.png"/><Relationship Id="rId79" Type="http://schemas.openxmlformats.org/officeDocument/2006/relationships/image" Target="../media/image4978.png"/><Relationship Id="rId102" Type="http://schemas.openxmlformats.org/officeDocument/2006/relationships/customXml" Target="../ink/ink5219.xml"/><Relationship Id="rId144" Type="http://schemas.openxmlformats.org/officeDocument/2006/relationships/customXml" Target="../ink/ink5240.xml"/><Relationship Id="rId90" Type="http://schemas.openxmlformats.org/officeDocument/2006/relationships/customXml" Target="../ink/ink5213.xml"/><Relationship Id="rId186" Type="http://schemas.openxmlformats.org/officeDocument/2006/relationships/customXml" Target="../ink/ink5261.xml"/><Relationship Id="rId351" Type="http://schemas.openxmlformats.org/officeDocument/2006/relationships/image" Target="../media/image5113.png"/><Relationship Id="rId393" Type="http://schemas.openxmlformats.org/officeDocument/2006/relationships/customXml" Target="../ink/ink5365.xml"/><Relationship Id="rId407" Type="http://schemas.openxmlformats.org/officeDocument/2006/relationships/image" Target="../media/image5139.png"/><Relationship Id="rId211" Type="http://schemas.openxmlformats.org/officeDocument/2006/relationships/image" Target="../media/image5043.png"/><Relationship Id="rId253" Type="http://schemas.openxmlformats.org/officeDocument/2006/relationships/image" Target="../media/image5064.png"/><Relationship Id="rId295" Type="http://schemas.openxmlformats.org/officeDocument/2006/relationships/image" Target="../media/image5085.png"/><Relationship Id="rId309" Type="http://schemas.openxmlformats.org/officeDocument/2006/relationships/image" Target="../media/image5092.png"/><Relationship Id="rId48" Type="http://schemas.openxmlformats.org/officeDocument/2006/relationships/customXml" Target="../ink/ink5192.xml"/><Relationship Id="rId113" Type="http://schemas.openxmlformats.org/officeDocument/2006/relationships/image" Target="../media/image4994.png"/><Relationship Id="rId320" Type="http://schemas.openxmlformats.org/officeDocument/2006/relationships/customXml" Target="../ink/ink5328.xml"/><Relationship Id="rId155" Type="http://schemas.openxmlformats.org/officeDocument/2006/relationships/image" Target="../media/image5015.png"/><Relationship Id="rId197" Type="http://schemas.openxmlformats.org/officeDocument/2006/relationships/image" Target="../media/image5036.png"/><Relationship Id="rId362" Type="http://schemas.openxmlformats.org/officeDocument/2006/relationships/image" Target="../media/image5118.png"/><Relationship Id="rId418" Type="http://schemas.openxmlformats.org/officeDocument/2006/relationships/customXml" Target="../ink/ink5378.xml"/><Relationship Id="rId222" Type="http://schemas.openxmlformats.org/officeDocument/2006/relationships/customXml" Target="../ink/ink5279.xml"/><Relationship Id="rId264" Type="http://schemas.openxmlformats.org/officeDocument/2006/relationships/customXml" Target="../ink/ink5300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04.png"/><Relationship Id="rId21" Type="http://schemas.openxmlformats.org/officeDocument/2006/relationships/image" Target="../media/image5156.png"/><Relationship Id="rId324" Type="http://schemas.openxmlformats.org/officeDocument/2006/relationships/image" Target="../media/image5295.png"/><Relationship Id="rId531" Type="http://schemas.openxmlformats.org/officeDocument/2006/relationships/customXml" Target="../ink/ink5658.xml"/><Relationship Id="rId170" Type="http://schemas.openxmlformats.org/officeDocument/2006/relationships/customXml" Target="../ink/ink5464.xml"/><Relationship Id="rId268" Type="http://schemas.openxmlformats.org/officeDocument/2006/relationships/image" Target="../media/image5267.png"/><Relationship Id="rId475" Type="http://schemas.openxmlformats.org/officeDocument/2006/relationships/image" Target="../media/image5366.png"/><Relationship Id="rId32" Type="http://schemas.openxmlformats.org/officeDocument/2006/relationships/customXml" Target="../ink/ink5395.xml"/><Relationship Id="rId128" Type="http://schemas.openxmlformats.org/officeDocument/2006/relationships/customXml" Target="../ink/ink5443.xml"/><Relationship Id="rId335" Type="http://schemas.openxmlformats.org/officeDocument/2006/relationships/customXml" Target="../ink/ink5558.xml"/><Relationship Id="rId542" Type="http://schemas.openxmlformats.org/officeDocument/2006/relationships/image" Target="../media/image5399.png"/><Relationship Id="rId181" Type="http://schemas.openxmlformats.org/officeDocument/2006/relationships/customXml" Target="../ink/ink5475.xml"/><Relationship Id="rId402" Type="http://schemas.openxmlformats.org/officeDocument/2006/relationships/image" Target="../media/image5330.png"/><Relationship Id="rId279" Type="http://schemas.openxmlformats.org/officeDocument/2006/relationships/customXml" Target="../ink/ink5530.xml"/><Relationship Id="rId486" Type="http://schemas.openxmlformats.org/officeDocument/2006/relationships/customXml" Target="../ink/ink5635.xml"/><Relationship Id="rId43" Type="http://schemas.openxmlformats.org/officeDocument/2006/relationships/image" Target="../media/image5167.png"/><Relationship Id="rId139" Type="http://schemas.openxmlformats.org/officeDocument/2006/relationships/image" Target="../media/image5215.png"/><Relationship Id="rId346" Type="http://schemas.openxmlformats.org/officeDocument/2006/relationships/image" Target="../media/image5305.png"/><Relationship Id="rId553" Type="http://schemas.openxmlformats.org/officeDocument/2006/relationships/customXml" Target="../ink/ink5669.xml"/><Relationship Id="rId192" Type="http://schemas.openxmlformats.org/officeDocument/2006/relationships/image" Target="../media/image5231.png"/><Relationship Id="rId206" Type="http://schemas.openxmlformats.org/officeDocument/2006/relationships/image" Target="../media/image5238.png"/><Relationship Id="rId413" Type="http://schemas.openxmlformats.org/officeDocument/2006/relationships/customXml" Target="../ink/ink5598.xml"/><Relationship Id="rId497" Type="http://schemas.openxmlformats.org/officeDocument/2006/relationships/image" Target="../media/image5377.png"/><Relationship Id="rId357" Type="http://schemas.openxmlformats.org/officeDocument/2006/relationships/customXml" Target="../ink/ink5569.xml"/><Relationship Id="rId54" Type="http://schemas.openxmlformats.org/officeDocument/2006/relationships/customXml" Target="../ink/ink5406.xml"/><Relationship Id="rId217" Type="http://schemas.openxmlformats.org/officeDocument/2006/relationships/customXml" Target="../ink/ink5498.xml"/><Relationship Id="rId259" Type="http://schemas.openxmlformats.org/officeDocument/2006/relationships/image" Target="../media/image5263.png"/><Relationship Id="rId424" Type="http://schemas.openxmlformats.org/officeDocument/2006/relationships/customXml" Target="../ink/ink5604.xml"/><Relationship Id="rId466" Type="http://schemas.openxmlformats.org/officeDocument/2006/relationships/customXml" Target="../ink/ink5625.xml"/><Relationship Id="rId23" Type="http://schemas.openxmlformats.org/officeDocument/2006/relationships/image" Target="../media/image5157.png"/><Relationship Id="rId119" Type="http://schemas.openxmlformats.org/officeDocument/2006/relationships/image" Target="../media/image5205.png"/><Relationship Id="rId270" Type="http://schemas.openxmlformats.org/officeDocument/2006/relationships/image" Target="../media/image5268.png"/><Relationship Id="rId326" Type="http://schemas.openxmlformats.org/officeDocument/2006/relationships/image" Target="../media/image5296.png"/><Relationship Id="rId533" Type="http://schemas.openxmlformats.org/officeDocument/2006/relationships/customXml" Target="../ink/ink5659.xml"/><Relationship Id="rId65" Type="http://schemas.openxmlformats.org/officeDocument/2006/relationships/image" Target="../media/image5178.png"/><Relationship Id="rId130" Type="http://schemas.openxmlformats.org/officeDocument/2006/relationships/customXml" Target="../ink/ink5444.xml"/><Relationship Id="rId368" Type="http://schemas.openxmlformats.org/officeDocument/2006/relationships/image" Target="../media/image5316.png"/><Relationship Id="rId172" Type="http://schemas.openxmlformats.org/officeDocument/2006/relationships/customXml" Target="../ink/ink5466.xml"/><Relationship Id="rId228" Type="http://schemas.openxmlformats.org/officeDocument/2006/relationships/image" Target="../media/image5249.png"/><Relationship Id="rId435" Type="http://schemas.openxmlformats.org/officeDocument/2006/relationships/image" Target="../media/image5346.png"/><Relationship Id="rId477" Type="http://schemas.openxmlformats.org/officeDocument/2006/relationships/image" Target="../media/image5367.png"/><Relationship Id="rId281" Type="http://schemas.openxmlformats.org/officeDocument/2006/relationships/customXml" Target="../ink/ink5531.xml"/><Relationship Id="rId337" Type="http://schemas.openxmlformats.org/officeDocument/2006/relationships/customXml" Target="../ink/ink5559.xml"/><Relationship Id="rId502" Type="http://schemas.openxmlformats.org/officeDocument/2006/relationships/image" Target="../media/image5379.png"/><Relationship Id="rId34" Type="http://schemas.openxmlformats.org/officeDocument/2006/relationships/customXml" Target="../ink/ink5396.xml"/><Relationship Id="rId76" Type="http://schemas.openxmlformats.org/officeDocument/2006/relationships/customXml" Target="../ink/ink5417.xml"/><Relationship Id="rId141" Type="http://schemas.openxmlformats.org/officeDocument/2006/relationships/image" Target="../media/image5216.png"/><Relationship Id="rId379" Type="http://schemas.openxmlformats.org/officeDocument/2006/relationships/image" Target="../media/image5321.png"/><Relationship Id="rId544" Type="http://schemas.openxmlformats.org/officeDocument/2006/relationships/image" Target="../media/image5400.png"/><Relationship Id="rId7" Type="http://schemas.openxmlformats.org/officeDocument/2006/relationships/image" Target="../media/image5149.png"/><Relationship Id="rId183" Type="http://schemas.openxmlformats.org/officeDocument/2006/relationships/customXml" Target="../ink/ink5477.xml"/><Relationship Id="rId239" Type="http://schemas.openxmlformats.org/officeDocument/2006/relationships/customXml" Target="../ink/ink5509.xml"/><Relationship Id="rId390" Type="http://schemas.openxmlformats.org/officeDocument/2006/relationships/customXml" Target="../ink/ink5586.xml"/><Relationship Id="rId404" Type="http://schemas.openxmlformats.org/officeDocument/2006/relationships/image" Target="../media/image5331.png"/><Relationship Id="rId446" Type="http://schemas.openxmlformats.org/officeDocument/2006/relationships/customXml" Target="../ink/ink5615.xml"/><Relationship Id="rId250" Type="http://schemas.openxmlformats.org/officeDocument/2006/relationships/image" Target="../media/image5260.png"/><Relationship Id="rId292" Type="http://schemas.openxmlformats.org/officeDocument/2006/relationships/image" Target="../media/image5279.png"/><Relationship Id="rId306" Type="http://schemas.openxmlformats.org/officeDocument/2006/relationships/image" Target="../media/image5286.png"/><Relationship Id="rId488" Type="http://schemas.openxmlformats.org/officeDocument/2006/relationships/customXml" Target="../ink/ink5636.xml"/><Relationship Id="rId45" Type="http://schemas.openxmlformats.org/officeDocument/2006/relationships/image" Target="../media/image5168.png"/><Relationship Id="rId87" Type="http://schemas.openxmlformats.org/officeDocument/2006/relationships/image" Target="../media/image5189.png"/><Relationship Id="rId110" Type="http://schemas.openxmlformats.org/officeDocument/2006/relationships/customXml" Target="../ink/ink5434.xml"/><Relationship Id="rId348" Type="http://schemas.openxmlformats.org/officeDocument/2006/relationships/image" Target="../media/image5306.png"/><Relationship Id="rId513" Type="http://schemas.openxmlformats.org/officeDocument/2006/relationships/customXml" Target="../ink/ink5649.xml"/><Relationship Id="rId555" Type="http://schemas.openxmlformats.org/officeDocument/2006/relationships/customXml" Target="../ink/ink5670.xml"/><Relationship Id="rId152" Type="http://schemas.openxmlformats.org/officeDocument/2006/relationships/customXml" Target="../ink/ink5455.xml"/><Relationship Id="rId194" Type="http://schemas.openxmlformats.org/officeDocument/2006/relationships/image" Target="../media/image5232.png"/><Relationship Id="rId208" Type="http://schemas.openxmlformats.org/officeDocument/2006/relationships/image" Target="../media/image5239.png"/><Relationship Id="rId415" Type="http://schemas.openxmlformats.org/officeDocument/2006/relationships/customXml" Target="../ink/ink5599.xml"/><Relationship Id="rId457" Type="http://schemas.openxmlformats.org/officeDocument/2006/relationships/image" Target="../media/image5357.png"/><Relationship Id="rId261" Type="http://schemas.openxmlformats.org/officeDocument/2006/relationships/customXml" Target="../ink/ink5521.xml"/><Relationship Id="rId499" Type="http://schemas.openxmlformats.org/officeDocument/2006/relationships/customXml" Target="../ink/ink5642.xml"/><Relationship Id="rId14" Type="http://schemas.openxmlformats.org/officeDocument/2006/relationships/customXml" Target="../ink/ink5386.xml"/><Relationship Id="rId56" Type="http://schemas.openxmlformats.org/officeDocument/2006/relationships/customXml" Target="../ink/ink5407.xml"/><Relationship Id="rId317" Type="http://schemas.openxmlformats.org/officeDocument/2006/relationships/customXml" Target="../ink/ink5549.xml"/><Relationship Id="rId359" Type="http://schemas.openxmlformats.org/officeDocument/2006/relationships/customXml" Target="../ink/ink5570.xml"/><Relationship Id="rId524" Type="http://schemas.openxmlformats.org/officeDocument/2006/relationships/image" Target="../media/image5390.png"/><Relationship Id="rId98" Type="http://schemas.openxmlformats.org/officeDocument/2006/relationships/customXml" Target="../ink/ink5428.xml"/><Relationship Id="rId121" Type="http://schemas.openxmlformats.org/officeDocument/2006/relationships/image" Target="../media/image5206.png"/><Relationship Id="rId163" Type="http://schemas.openxmlformats.org/officeDocument/2006/relationships/image" Target="../media/image5227.png"/><Relationship Id="rId219" Type="http://schemas.openxmlformats.org/officeDocument/2006/relationships/customXml" Target="../ink/ink5499.xml"/><Relationship Id="rId370" Type="http://schemas.openxmlformats.org/officeDocument/2006/relationships/image" Target="../media/image5317.png"/><Relationship Id="rId426" Type="http://schemas.openxmlformats.org/officeDocument/2006/relationships/customXml" Target="../ink/ink5605.xml"/><Relationship Id="rId230" Type="http://schemas.openxmlformats.org/officeDocument/2006/relationships/image" Target="../media/image5250.png"/><Relationship Id="rId468" Type="http://schemas.openxmlformats.org/officeDocument/2006/relationships/customXml" Target="../ink/ink5626.xml"/><Relationship Id="rId25" Type="http://schemas.openxmlformats.org/officeDocument/2006/relationships/image" Target="../media/image5158.png"/><Relationship Id="rId67" Type="http://schemas.openxmlformats.org/officeDocument/2006/relationships/image" Target="../media/image5179.png"/><Relationship Id="rId272" Type="http://schemas.openxmlformats.org/officeDocument/2006/relationships/image" Target="../media/image5269.png"/><Relationship Id="rId328" Type="http://schemas.openxmlformats.org/officeDocument/2006/relationships/image" Target="../media/image5297.png"/><Relationship Id="rId535" Type="http://schemas.openxmlformats.org/officeDocument/2006/relationships/customXml" Target="../ink/ink5660.xml"/><Relationship Id="rId132" Type="http://schemas.openxmlformats.org/officeDocument/2006/relationships/customXml" Target="../ink/ink5445.xml"/><Relationship Id="rId174" Type="http://schemas.openxmlformats.org/officeDocument/2006/relationships/customXml" Target="../ink/ink5468.xml"/><Relationship Id="rId381" Type="http://schemas.openxmlformats.org/officeDocument/2006/relationships/image" Target="../media/image18.png"/><Relationship Id="rId241" Type="http://schemas.openxmlformats.org/officeDocument/2006/relationships/customXml" Target="../ink/ink5510.xml"/><Relationship Id="rId437" Type="http://schemas.openxmlformats.org/officeDocument/2006/relationships/image" Target="../media/image5347.png"/><Relationship Id="rId479" Type="http://schemas.openxmlformats.org/officeDocument/2006/relationships/image" Target="../media/image5368.png"/><Relationship Id="rId36" Type="http://schemas.openxmlformats.org/officeDocument/2006/relationships/customXml" Target="../ink/ink5397.xml"/><Relationship Id="rId283" Type="http://schemas.openxmlformats.org/officeDocument/2006/relationships/customXml" Target="../ink/ink5532.xml"/><Relationship Id="rId339" Type="http://schemas.openxmlformats.org/officeDocument/2006/relationships/customXml" Target="../ink/ink5560.xml"/><Relationship Id="rId490" Type="http://schemas.openxmlformats.org/officeDocument/2006/relationships/customXml" Target="../ink/ink5637.xml"/><Relationship Id="rId504" Type="http://schemas.openxmlformats.org/officeDocument/2006/relationships/image" Target="../media/image5380.png"/><Relationship Id="rId546" Type="http://schemas.openxmlformats.org/officeDocument/2006/relationships/image" Target="../media/image5401.png"/><Relationship Id="rId78" Type="http://schemas.openxmlformats.org/officeDocument/2006/relationships/customXml" Target="../ink/ink5418.xml"/><Relationship Id="rId101" Type="http://schemas.openxmlformats.org/officeDocument/2006/relationships/image" Target="../media/image5196.png"/><Relationship Id="rId143" Type="http://schemas.openxmlformats.org/officeDocument/2006/relationships/image" Target="../media/image5217.png"/><Relationship Id="rId185" Type="http://schemas.openxmlformats.org/officeDocument/2006/relationships/customXml" Target="../ink/ink5479.xml"/><Relationship Id="rId350" Type="http://schemas.openxmlformats.org/officeDocument/2006/relationships/image" Target="../media/image5307.png"/><Relationship Id="rId406" Type="http://schemas.openxmlformats.org/officeDocument/2006/relationships/image" Target="../media/image5332.png"/><Relationship Id="rId9" Type="http://schemas.openxmlformats.org/officeDocument/2006/relationships/image" Target="../media/image5150.png"/><Relationship Id="rId210" Type="http://schemas.openxmlformats.org/officeDocument/2006/relationships/image" Target="../media/image5240.png"/><Relationship Id="rId392" Type="http://schemas.openxmlformats.org/officeDocument/2006/relationships/image" Target="../media/image5326.png"/><Relationship Id="rId448" Type="http://schemas.openxmlformats.org/officeDocument/2006/relationships/customXml" Target="../ink/ink5616.xml"/><Relationship Id="rId252" Type="http://schemas.openxmlformats.org/officeDocument/2006/relationships/image" Target="../media/image5261.png"/><Relationship Id="rId294" Type="http://schemas.openxmlformats.org/officeDocument/2006/relationships/image" Target="../media/image5280.png"/><Relationship Id="rId308" Type="http://schemas.openxmlformats.org/officeDocument/2006/relationships/image" Target="../media/image5287.png"/><Relationship Id="rId515" Type="http://schemas.openxmlformats.org/officeDocument/2006/relationships/customXml" Target="../ink/ink5650.xml"/><Relationship Id="rId47" Type="http://schemas.openxmlformats.org/officeDocument/2006/relationships/image" Target="../media/image5169.png"/><Relationship Id="rId89" Type="http://schemas.openxmlformats.org/officeDocument/2006/relationships/image" Target="../media/image5190.png"/><Relationship Id="rId112" Type="http://schemas.openxmlformats.org/officeDocument/2006/relationships/customXml" Target="../ink/ink5435.xml"/><Relationship Id="rId154" Type="http://schemas.openxmlformats.org/officeDocument/2006/relationships/customXml" Target="../ink/ink5456.xml"/><Relationship Id="rId361" Type="http://schemas.openxmlformats.org/officeDocument/2006/relationships/customXml" Target="../ink/ink5571.xml"/><Relationship Id="rId557" Type="http://schemas.openxmlformats.org/officeDocument/2006/relationships/image" Target="../media/image5406.png"/><Relationship Id="rId196" Type="http://schemas.openxmlformats.org/officeDocument/2006/relationships/image" Target="../media/image5233.png"/><Relationship Id="rId417" Type="http://schemas.openxmlformats.org/officeDocument/2006/relationships/customXml" Target="../ink/ink5600.xml"/><Relationship Id="rId459" Type="http://schemas.openxmlformats.org/officeDocument/2006/relationships/image" Target="../media/image5358.png"/><Relationship Id="rId16" Type="http://schemas.openxmlformats.org/officeDocument/2006/relationships/customXml" Target="../ink/ink5387.xml"/><Relationship Id="rId221" Type="http://schemas.openxmlformats.org/officeDocument/2006/relationships/customXml" Target="../ink/ink5500.xml"/><Relationship Id="rId263" Type="http://schemas.openxmlformats.org/officeDocument/2006/relationships/customXml" Target="../ink/ink5522.xml"/><Relationship Id="rId319" Type="http://schemas.openxmlformats.org/officeDocument/2006/relationships/customXml" Target="../ink/ink5550.xml"/><Relationship Id="rId470" Type="http://schemas.openxmlformats.org/officeDocument/2006/relationships/customXml" Target="../ink/ink5627.xml"/><Relationship Id="rId526" Type="http://schemas.openxmlformats.org/officeDocument/2006/relationships/image" Target="../media/image5391.png"/><Relationship Id="rId58" Type="http://schemas.openxmlformats.org/officeDocument/2006/relationships/customXml" Target="../ink/ink5408.xml"/><Relationship Id="rId123" Type="http://schemas.openxmlformats.org/officeDocument/2006/relationships/image" Target="../media/image5207.png"/><Relationship Id="rId330" Type="http://schemas.openxmlformats.org/officeDocument/2006/relationships/image" Target="../media/image5298.png"/><Relationship Id="rId165" Type="http://schemas.openxmlformats.org/officeDocument/2006/relationships/image" Target="../media/image5228.png"/><Relationship Id="rId372" Type="http://schemas.openxmlformats.org/officeDocument/2006/relationships/image" Target="../media/image5318.png"/><Relationship Id="rId428" Type="http://schemas.openxmlformats.org/officeDocument/2006/relationships/customXml" Target="../ink/ink5606.xml"/><Relationship Id="rId232" Type="http://schemas.openxmlformats.org/officeDocument/2006/relationships/image" Target="../media/image5251.png"/><Relationship Id="rId274" Type="http://schemas.openxmlformats.org/officeDocument/2006/relationships/image" Target="../media/image5270.png"/><Relationship Id="rId481" Type="http://schemas.openxmlformats.org/officeDocument/2006/relationships/image" Target="../media/image5369.png"/><Relationship Id="rId27" Type="http://schemas.openxmlformats.org/officeDocument/2006/relationships/image" Target="../media/image5159.png"/><Relationship Id="rId69" Type="http://schemas.openxmlformats.org/officeDocument/2006/relationships/image" Target="../media/image5180.png"/><Relationship Id="rId134" Type="http://schemas.openxmlformats.org/officeDocument/2006/relationships/customXml" Target="../ink/ink5446.xml"/><Relationship Id="rId537" Type="http://schemas.openxmlformats.org/officeDocument/2006/relationships/customXml" Target="../ink/ink5661.xml"/><Relationship Id="rId80" Type="http://schemas.openxmlformats.org/officeDocument/2006/relationships/customXml" Target="../ink/ink5419.xml"/><Relationship Id="rId176" Type="http://schemas.openxmlformats.org/officeDocument/2006/relationships/customXml" Target="../ink/ink5470.xml"/><Relationship Id="rId341" Type="http://schemas.openxmlformats.org/officeDocument/2006/relationships/customXml" Target="../ink/ink5561.xml"/><Relationship Id="rId383" Type="http://schemas.openxmlformats.org/officeDocument/2006/relationships/image" Target="../media/image5322.png"/><Relationship Id="rId439" Type="http://schemas.openxmlformats.org/officeDocument/2006/relationships/image" Target="../media/image5348.png"/><Relationship Id="rId201" Type="http://schemas.openxmlformats.org/officeDocument/2006/relationships/customXml" Target="../ink/ink5490.xml"/><Relationship Id="rId243" Type="http://schemas.openxmlformats.org/officeDocument/2006/relationships/customXml" Target="../ink/ink5511.xml"/><Relationship Id="rId285" Type="http://schemas.openxmlformats.org/officeDocument/2006/relationships/customXml" Target="../ink/ink5533.xml"/><Relationship Id="rId450" Type="http://schemas.openxmlformats.org/officeDocument/2006/relationships/customXml" Target="../ink/ink5617.xml"/><Relationship Id="rId506" Type="http://schemas.openxmlformats.org/officeDocument/2006/relationships/image" Target="../media/image5381.png"/><Relationship Id="rId38" Type="http://schemas.openxmlformats.org/officeDocument/2006/relationships/customXml" Target="../ink/ink5398.xml"/><Relationship Id="rId103" Type="http://schemas.openxmlformats.org/officeDocument/2006/relationships/image" Target="../media/image5197.png"/><Relationship Id="rId310" Type="http://schemas.openxmlformats.org/officeDocument/2006/relationships/image" Target="../media/image5288.png"/><Relationship Id="rId492" Type="http://schemas.openxmlformats.org/officeDocument/2006/relationships/customXml" Target="../ink/ink5638.xml"/><Relationship Id="rId548" Type="http://schemas.openxmlformats.org/officeDocument/2006/relationships/image" Target="../media/image5402.png"/><Relationship Id="rId91" Type="http://schemas.openxmlformats.org/officeDocument/2006/relationships/image" Target="../media/image5191.png"/><Relationship Id="rId145" Type="http://schemas.openxmlformats.org/officeDocument/2006/relationships/image" Target="../media/image5218.png"/><Relationship Id="rId187" Type="http://schemas.openxmlformats.org/officeDocument/2006/relationships/customXml" Target="../ink/ink5481.xml"/><Relationship Id="rId352" Type="http://schemas.openxmlformats.org/officeDocument/2006/relationships/image" Target="../media/image5308.png"/><Relationship Id="rId394" Type="http://schemas.openxmlformats.org/officeDocument/2006/relationships/image" Target="../media/image5327.png"/><Relationship Id="rId408" Type="http://schemas.openxmlformats.org/officeDocument/2006/relationships/image" Target="../media/image5333.png"/><Relationship Id="rId212" Type="http://schemas.openxmlformats.org/officeDocument/2006/relationships/image" Target="../media/image5241.png"/><Relationship Id="rId254" Type="http://schemas.openxmlformats.org/officeDocument/2006/relationships/image" Target="../media/image5262.png"/><Relationship Id="rId49" Type="http://schemas.openxmlformats.org/officeDocument/2006/relationships/image" Target="../media/image5170.png"/><Relationship Id="rId114" Type="http://schemas.openxmlformats.org/officeDocument/2006/relationships/customXml" Target="../ink/ink5436.xml"/><Relationship Id="rId296" Type="http://schemas.openxmlformats.org/officeDocument/2006/relationships/image" Target="../media/image5281.png"/><Relationship Id="rId461" Type="http://schemas.openxmlformats.org/officeDocument/2006/relationships/image" Target="../media/image5359.png"/><Relationship Id="rId517" Type="http://schemas.openxmlformats.org/officeDocument/2006/relationships/customXml" Target="../ink/ink5651.xml"/><Relationship Id="rId559" Type="http://schemas.openxmlformats.org/officeDocument/2006/relationships/image" Target="../media/image5407.png"/><Relationship Id="rId60" Type="http://schemas.openxmlformats.org/officeDocument/2006/relationships/customXml" Target="../ink/ink5409.xml"/><Relationship Id="rId156" Type="http://schemas.openxmlformats.org/officeDocument/2006/relationships/customXml" Target="../ink/ink5457.xml"/><Relationship Id="rId198" Type="http://schemas.openxmlformats.org/officeDocument/2006/relationships/image" Target="../media/image5234.png"/><Relationship Id="rId321" Type="http://schemas.openxmlformats.org/officeDocument/2006/relationships/customXml" Target="../ink/ink5551.xml"/><Relationship Id="rId363" Type="http://schemas.openxmlformats.org/officeDocument/2006/relationships/customXml" Target="../ink/ink5572.xml"/><Relationship Id="rId419" Type="http://schemas.openxmlformats.org/officeDocument/2006/relationships/customXml" Target="../ink/ink5601.xml"/><Relationship Id="rId223" Type="http://schemas.openxmlformats.org/officeDocument/2006/relationships/customXml" Target="../ink/ink5501.xml"/><Relationship Id="rId430" Type="http://schemas.openxmlformats.org/officeDocument/2006/relationships/customXml" Target="../ink/ink5607.xml"/><Relationship Id="rId18" Type="http://schemas.openxmlformats.org/officeDocument/2006/relationships/customXml" Target="../ink/ink5388.xml"/><Relationship Id="rId265" Type="http://schemas.openxmlformats.org/officeDocument/2006/relationships/customXml" Target="../ink/ink5523.xml"/><Relationship Id="rId472" Type="http://schemas.openxmlformats.org/officeDocument/2006/relationships/customXml" Target="../ink/ink5628.xml"/><Relationship Id="rId528" Type="http://schemas.openxmlformats.org/officeDocument/2006/relationships/image" Target="../media/image5392.png"/><Relationship Id="rId125" Type="http://schemas.openxmlformats.org/officeDocument/2006/relationships/image" Target="../media/image5208.png"/><Relationship Id="rId167" Type="http://schemas.openxmlformats.org/officeDocument/2006/relationships/image" Target="../media/image5229.png"/><Relationship Id="rId332" Type="http://schemas.openxmlformats.org/officeDocument/2006/relationships/image" Target="../media/image368.png"/><Relationship Id="rId374" Type="http://schemas.openxmlformats.org/officeDocument/2006/relationships/image" Target="../media/image5319.png"/><Relationship Id="rId71" Type="http://schemas.openxmlformats.org/officeDocument/2006/relationships/image" Target="../media/image5181.png"/><Relationship Id="rId234" Type="http://schemas.openxmlformats.org/officeDocument/2006/relationships/image" Target="../media/image5252.png"/><Relationship Id="rId2" Type="http://schemas.openxmlformats.org/officeDocument/2006/relationships/customXml" Target="../ink/ink5380.xml"/><Relationship Id="rId29" Type="http://schemas.openxmlformats.org/officeDocument/2006/relationships/image" Target="../media/image5160.png"/><Relationship Id="rId276" Type="http://schemas.openxmlformats.org/officeDocument/2006/relationships/image" Target="../media/image5271.png"/><Relationship Id="rId441" Type="http://schemas.openxmlformats.org/officeDocument/2006/relationships/image" Target="../media/image5349.png"/><Relationship Id="rId483" Type="http://schemas.openxmlformats.org/officeDocument/2006/relationships/image" Target="../media/image5370.png"/><Relationship Id="rId539" Type="http://schemas.openxmlformats.org/officeDocument/2006/relationships/customXml" Target="../ink/ink5662.xml"/><Relationship Id="rId40" Type="http://schemas.openxmlformats.org/officeDocument/2006/relationships/customXml" Target="../ink/ink5399.xml"/><Relationship Id="rId136" Type="http://schemas.openxmlformats.org/officeDocument/2006/relationships/customXml" Target="../ink/ink5447.xml"/><Relationship Id="rId178" Type="http://schemas.openxmlformats.org/officeDocument/2006/relationships/customXml" Target="../ink/ink5472.xml"/><Relationship Id="rId301" Type="http://schemas.openxmlformats.org/officeDocument/2006/relationships/customXml" Target="../ink/ink5541.xml"/><Relationship Id="rId343" Type="http://schemas.openxmlformats.org/officeDocument/2006/relationships/customXml" Target="../ink/ink5562.xml"/><Relationship Id="rId550" Type="http://schemas.openxmlformats.org/officeDocument/2006/relationships/image" Target="../media/image5403.png"/><Relationship Id="rId82" Type="http://schemas.openxmlformats.org/officeDocument/2006/relationships/customXml" Target="../ink/ink5420.xml"/><Relationship Id="rId203" Type="http://schemas.openxmlformats.org/officeDocument/2006/relationships/customXml" Target="../ink/ink5491.xml"/><Relationship Id="rId385" Type="http://schemas.openxmlformats.org/officeDocument/2006/relationships/image" Target="../media/image5323.png"/><Relationship Id="rId245" Type="http://schemas.openxmlformats.org/officeDocument/2006/relationships/customXml" Target="../ink/ink5512.xml"/><Relationship Id="rId287" Type="http://schemas.openxmlformats.org/officeDocument/2006/relationships/customXml" Target="../ink/ink5534.xml"/><Relationship Id="rId410" Type="http://schemas.openxmlformats.org/officeDocument/2006/relationships/image" Target="../media/image5334.png"/><Relationship Id="rId452" Type="http://schemas.openxmlformats.org/officeDocument/2006/relationships/customXml" Target="../ink/ink5618.xml"/><Relationship Id="rId494" Type="http://schemas.openxmlformats.org/officeDocument/2006/relationships/customXml" Target="../ink/ink5639.xml"/><Relationship Id="rId508" Type="http://schemas.openxmlformats.org/officeDocument/2006/relationships/image" Target="../media/image5382.png"/><Relationship Id="rId105" Type="http://schemas.openxmlformats.org/officeDocument/2006/relationships/image" Target="../media/image5198.png"/><Relationship Id="rId147" Type="http://schemas.openxmlformats.org/officeDocument/2006/relationships/image" Target="../media/image5219.png"/><Relationship Id="rId312" Type="http://schemas.openxmlformats.org/officeDocument/2006/relationships/image" Target="../media/image5289.png"/><Relationship Id="rId354" Type="http://schemas.openxmlformats.org/officeDocument/2006/relationships/image" Target="../media/image5309.png"/><Relationship Id="rId51" Type="http://schemas.openxmlformats.org/officeDocument/2006/relationships/image" Target="../media/image5171.png"/><Relationship Id="rId93" Type="http://schemas.openxmlformats.org/officeDocument/2006/relationships/image" Target="../media/image5192.png"/><Relationship Id="rId189" Type="http://schemas.openxmlformats.org/officeDocument/2006/relationships/customXml" Target="../ink/ink5483.xml"/><Relationship Id="rId396" Type="http://schemas.openxmlformats.org/officeDocument/2006/relationships/image" Target="../media/image5328.png"/><Relationship Id="rId214" Type="http://schemas.openxmlformats.org/officeDocument/2006/relationships/image" Target="../media/image5242.png"/><Relationship Id="rId256" Type="http://schemas.openxmlformats.org/officeDocument/2006/relationships/image" Target="../media/image662.png"/><Relationship Id="rId298" Type="http://schemas.openxmlformats.org/officeDocument/2006/relationships/image" Target="../media/image5282.png"/><Relationship Id="rId421" Type="http://schemas.openxmlformats.org/officeDocument/2006/relationships/customXml" Target="../ink/ink5602.xml"/><Relationship Id="rId463" Type="http://schemas.openxmlformats.org/officeDocument/2006/relationships/image" Target="../media/image5360.png"/><Relationship Id="rId519" Type="http://schemas.openxmlformats.org/officeDocument/2006/relationships/customXml" Target="../ink/ink5652.xml"/><Relationship Id="rId116" Type="http://schemas.openxmlformats.org/officeDocument/2006/relationships/customXml" Target="../ink/ink5437.xml"/><Relationship Id="rId158" Type="http://schemas.openxmlformats.org/officeDocument/2006/relationships/customXml" Target="../ink/ink5458.xml"/><Relationship Id="rId323" Type="http://schemas.openxmlformats.org/officeDocument/2006/relationships/customXml" Target="../ink/ink5552.xml"/><Relationship Id="rId530" Type="http://schemas.openxmlformats.org/officeDocument/2006/relationships/image" Target="../media/image5393.png"/><Relationship Id="rId20" Type="http://schemas.openxmlformats.org/officeDocument/2006/relationships/customXml" Target="../ink/ink5389.xml"/><Relationship Id="rId62" Type="http://schemas.openxmlformats.org/officeDocument/2006/relationships/customXml" Target="../ink/ink5410.xml"/><Relationship Id="rId365" Type="http://schemas.openxmlformats.org/officeDocument/2006/relationships/customXml" Target="../ink/ink5573.xml"/><Relationship Id="rId225" Type="http://schemas.openxmlformats.org/officeDocument/2006/relationships/customXml" Target="../ink/ink5502.xml"/><Relationship Id="rId267" Type="http://schemas.openxmlformats.org/officeDocument/2006/relationships/customXml" Target="../ink/ink5524.xml"/><Relationship Id="rId432" Type="http://schemas.openxmlformats.org/officeDocument/2006/relationships/customXml" Target="../ink/ink5608.xml"/><Relationship Id="rId474" Type="http://schemas.openxmlformats.org/officeDocument/2006/relationships/customXml" Target="../ink/ink5629.xml"/><Relationship Id="rId127" Type="http://schemas.openxmlformats.org/officeDocument/2006/relationships/image" Target="../media/image5209.png"/><Relationship Id="rId31" Type="http://schemas.openxmlformats.org/officeDocument/2006/relationships/image" Target="../media/image5161.png"/><Relationship Id="rId73" Type="http://schemas.openxmlformats.org/officeDocument/2006/relationships/image" Target="../media/image5182.png"/><Relationship Id="rId169" Type="http://schemas.openxmlformats.org/officeDocument/2006/relationships/image" Target="../media/image5230.png"/><Relationship Id="rId334" Type="http://schemas.openxmlformats.org/officeDocument/2006/relationships/image" Target="../media/image5299.png"/><Relationship Id="rId376" Type="http://schemas.openxmlformats.org/officeDocument/2006/relationships/customXml" Target="../ink/ink5579.xml"/><Relationship Id="rId541" Type="http://schemas.openxmlformats.org/officeDocument/2006/relationships/customXml" Target="../ink/ink5663.xml"/><Relationship Id="rId4" Type="http://schemas.openxmlformats.org/officeDocument/2006/relationships/customXml" Target="../ink/ink5381.xml"/><Relationship Id="rId180" Type="http://schemas.openxmlformats.org/officeDocument/2006/relationships/customXml" Target="../ink/ink5474.xml"/><Relationship Id="rId236" Type="http://schemas.openxmlformats.org/officeDocument/2006/relationships/image" Target="../media/image5253.png"/><Relationship Id="rId278" Type="http://schemas.openxmlformats.org/officeDocument/2006/relationships/image" Target="../media/image5272.png"/><Relationship Id="rId401" Type="http://schemas.openxmlformats.org/officeDocument/2006/relationships/customXml" Target="../ink/ink5592.xml"/><Relationship Id="rId443" Type="http://schemas.openxmlformats.org/officeDocument/2006/relationships/image" Target="../media/image5350.png"/><Relationship Id="rId303" Type="http://schemas.openxmlformats.org/officeDocument/2006/relationships/customXml" Target="../ink/ink5542.xml"/><Relationship Id="rId485" Type="http://schemas.openxmlformats.org/officeDocument/2006/relationships/image" Target="../media/image5371.png"/><Relationship Id="rId42" Type="http://schemas.openxmlformats.org/officeDocument/2006/relationships/customXml" Target="../ink/ink5400.xml"/><Relationship Id="rId84" Type="http://schemas.openxmlformats.org/officeDocument/2006/relationships/customXml" Target="../ink/ink5421.xml"/><Relationship Id="rId138" Type="http://schemas.openxmlformats.org/officeDocument/2006/relationships/customXml" Target="../ink/ink5448.xml"/><Relationship Id="rId345" Type="http://schemas.openxmlformats.org/officeDocument/2006/relationships/customXml" Target="../ink/ink5563.xml"/><Relationship Id="rId387" Type="http://schemas.openxmlformats.org/officeDocument/2006/relationships/image" Target="../media/image5324.png"/><Relationship Id="rId510" Type="http://schemas.openxmlformats.org/officeDocument/2006/relationships/image" Target="../media/image5383.png"/><Relationship Id="rId552" Type="http://schemas.openxmlformats.org/officeDocument/2006/relationships/image" Target="../media/image5404.png"/><Relationship Id="rId191" Type="http://schemas.openxmlformats.org/officeDocument/2006/relationships/customXml" Target="../ink/ink5485.xml"/><Relationship Id="rId205" Type="http://schemas.openxmlformats.org/officeDocument/2006/relationships/customXml" Target="../ink/ink5492.xml"/><Relationship Id="rId247" Type="http://schemas.openxmlformats.org/officeDocument/2006/relationships/customXml" Target="../ink/ink5513.xml"/><Relationship Id="rId412" Type="http://schemas.openxmlformats.org/officeDocument/2006/relationships/image" Target="../media/image5335.png"/><Relationship Id="rId107" Type="http://schemas.openxmlformats.org/officeDocument/2006/relationships/image" Target="../media/image5199.png"/><Relationship Id="rId289" Type="http://schemas.openxmlformats.org/officeDocument/2006/relationships/customXml" Target="../ink/ink5535.xml"/><Relationship Id="rId454" Type="http://schemas.openxmlformats.org/officeDocument/2006/relationships/customXml" Target="../ink/ink5619.xml"/><Relationship Id="rId496" Type="http://schemas.openxmlformats.org/officeDocument/2006/relationships/customXml" Target="../ink/ink5640.xml"/><Relationship Id="rId11" Type="http://schemas.openxmlformats.org/officeDocument/2006/relationships/image" Target="../media/image5151.png"/><Relationship Id="rId53" Type="http://schemas.openxmlformats.org/officeDocument/2006/relationships/image" Target="../media/image5172.png"/><Relationship Id="rId149" Type="http://schemas.openxmlformats.org/officeDocument/2006/relationships/image" Target="../media/image5220.png"/><Relationship Id="rId314" Type="http://schemas.openxmlformats.org/officeDocument/2006/relationships/image" Target="../media/image5290.png"/><Relationship Id="rId356" Type="http://schemas.openxmlformats.org/officeDocument/2006/relationships/image" Target="../media/image5310.png"/><Relationship Id="rId398" Type="http://schemas.openxmlformats.org/officeDocument/2006/relationships/image" Target="../media/image72.png"/><Relationship Id="rId521" Type="http://schemas.openxmlformats.org/officeDocument/2006/relationships/customXml" Target="../ink/ink5653.xml"/><Relationship Id="rId95" Type="http://schemas.openxmlformats.org/officeDocument/2006/relationships/image" Target="../media/image5193.png"/><Relationship Id="rId160" Type="http://schemas.openxmlformats.org/officeDocument/2006/relationships/customXml" Target="../ink/ink5459.xml"/><Relationship Id="rId216" Type="http://schemas.openxmlformats.org/officeDocument/2006/relationships/image" Target="../media/image5243.png"/><Relationship Id="rId423" Type="http://schemas.openxmlformats.org/officeDocument/2006/relationships/image" Target="../media/image5340.png"/><Relationship Id="rId258" Type="http://schemas.openxmlformats.org/officeDocument/2006/relationships/customXml" Target="../ink/ink5519.xml"/><Relationship Id="rId465" Type="http://schemas.openxmlformats.org/officeDocument/2006/relationships/image" Target="../media/image5361.png"/><Relationship Id="rId22" Type="http://schemas.openxmlformats.org/officeDocument/2006/relationships/customXml" Target="../ink/ink5390.xml"/><Relationship Id="rId64" Type="http://schemas.openxmlformats.org/officeDocument/2006/relationships/customXml" Target="../ink/ink5411.xml"/><Relationship Id="rId118" Type="http://schemas.openxmlformats.org/officeDocument/2006/relationships/customXml" Target="../ink/ink5438.xml"/><Relationship Id="rId325" Type="http://schemas.openxmlformats.org/officeDocument/2006/relationships/customXml" Target="../ink/ink5553.xml"/><Relationship Id="rId367" Type="http://schemas.openxmlformats.org/officeDocument/2006/relationships/customXml" Target="../ink/ink5574.xml"/><Relationship Id="rId532" Type="http://schemas.openxmlformats.org/officeDocument/2006/relationships/image" Target="../media/image5394.png"/><Relationship Id="rId171" Type="http://schemas.openxmlformats.org/officeDocument/2006/relationships/customXml" Target="../ink/ink5465.xml"/><Relationship Id="rId227" Type="http://schemas.openxmlformats.org/officeDocument/2006/relationships/customXml" Target="../ink/ink5503.xml"/><Relationship Id="rId269" Type="http://schemas.openxmlformats.org/officeDocument/2006/relationships/customXml" Target="../ink/ink5525.xml"/><Relationship Id="rId434" Type="http://schemas.openxmlformats.org/officeDocument/2006/relationships/customXml" Target="../ink/ink5609.xml"/><Relationship Id="rId476" Type="http://schemas.openxmlformats.org/officeDocument/2006/relationships/customXml" Target="../ink/ink5630.xml"/><Relationship Id="rId33" Type="http://schemas.openxmlformats.org/officeDocument/2006/relationships/image" Target="../media/image5162.png"/><Relationship Id="rId129" Type="http://schemas.openxmlformats.org/officeDocument/2006/relationships/image" Target="../media/image5210.png"/><Relationship Id="rId280" Type="http://schemas.openxmlformats.org/officeDocument/2006/relationships/image" Target="../media/image5273.png"/><Relationship Id="rId336" Type="http://schemas.openxmlformats.org/officeDocument/2006/relationships/image" Target="../media/image5300.png"/><Relationship Id="rId501" Type="http://schemas.openxmlformats.org/officeDocument/2006/relationships/customXml" Target="../ink/ink5643.xml"/><Relationship Id="rId543" Type="http://schemas.openxmlformats.org/officeDocument/2006/relationships/customXml" Target="../ink/ink5664.xml"/><Relationship Id="rId75" Type="http://schemas.openxmlformats.org/officeDocument/2006/relationships/image" Target="../media/image5183.png"/><Relationship Id="rId140" Type="http://schemas.openxmlformats.org/officeDocument/2006/relationships/customXml" Target="../ink/ink5449.xml"/><Relationship Id="rId182" Type="http://schemas.openxmlformats.org/officeDocument/2006/relationships/customXml" Target="../ink/ink5476.xml"/><Relationship Id="rId378" Type="http://schemas.openxmlformats.org/officeDocument/2006/relationships/customXml" Target="../ink/ink5580.xml"/><Relationship Id="rId403" Type="http://schemas.openxmlformats.org/officeDocument/2006/relationships/customXml" Target="../ink/ink5593.xml"/><Relationship Id="rId6" Type="http://schemas.openxmlformats.org/officeDocument/2006/relationships/customXml" Target="../ink/ink5382.xml"/><Relationship Id="rId238" Type="http://schemas.openxmlformats.org/officeDocument/2006/relationships/image" Target="../media/image5254.png"/><Relationship Id="rId445" Type="http://schemas.openxmlformats.org/officeDocument/2006/relationships/image" Target="../media/image5351.png"/><Relationship Id="rId487" Type="http://schemas.openxmlformats.org/officeDocument/2006/relationships/image" Target="../media/image5372.png"/><Relationship Id="rId291" Type="http://schemas.openxmlformats.org/officeDocument/2006/relationships/customXml" Target="../ink/ink5536.xml"/><Relationship Id="rId305" Type="http://schemas.openxmlformats.org/officeDocument/2006/relationships/customXml" Target="../ink/ink5543.xml"/><Relationship Id="rId347" Type="http://schemas.openxmlformats.org/officeDocument/2006/relationships/customXml" Target="../ink/ink5564.xml"/><Relationship Id="rId512" Type="http://schemas.openxmlformats.org/officeDocument/2006/relationships/image" Target="../media/image5384.png"/><Relationship Id="rId44" Type="http://schemas.openxmlformats.org/officeDocument/2006/relationships/customXml" Target="../ink/ink5401.xml"/><Relationship Id="rId86" Type="http://schemas.openxmlformats.org/officeDocument/2006/relationships/customXml" Target="../ink/ink5422.xml"/><Relationship Id="rId151" Type="http://schemas.openxmlformats.org/officeDocument/2006/relationships/image" Target="../media/image5221.png"/><Relationship Id="rId389" Type="http://schemas.openxmlformats.org/officeDocument/2006/relationships/image" Target="../media/image5325.png"/><Relationship Id="rId554" Type="http://schemas.openxmlformats.org/officeDocument/2006/relationships/image" Target="../media/image5405.png"/><Relationship Id="rId193" Type="http://schemas.openxmlformats.org/officeDocument/2006/relationships/customXml" Target="../ink/ink5486.xml"/><Relationship Id="rId207" Type="http://schemas.openxmlformats.org/officeDocument/2006/relationships/customXml" Target="../ink/ink5493.xml"/><Relationship Id="rId249" Type="http://schemas.openxmlformats.org/officeDocument/2006/relationships/customXml" Target="../ink/ink5514.xml"/><Relationship Id="rId414" Type="http://schemas.openxmlformats.org/officeDocument/2006/relationships/image" Target="../media/image5336.png"/><Relationship Id="rId456" Type="http://schemas.openxmlformats.org/officeDocument/2006/relationships/customXml" Target="../ink/ink5620.xml"/><Relationship Id="rId498" Type="http://schemas.openxmlformats.org/officeDocument/2006/relationships/customXml" Target="../ink/ink5641.xml"/><Relationship Id="rId13" Type="http://schemas.openxmlformats.org/officeDocument/2006/relationships/image" Target="../media/image5152.png"/><Relationship Id="rId109" Type="http://schemas.openxmlformats.org/officeDocument/2006/relationships/image" Target="../media/image5200.png"/><Relationship Id="rId260" Type="http://schemas.openxmlformats.org/officeDocument/2006/relationships/customXml" Target="../ink/ink5520.xml"/><Relationship Id="rId316" Type="http://schemas.openxmlformats.org/officeDocument/2006/relationships/image" Target="../media/image5291.png"/><Relationship Id="rId523" Type="http://schemas.openxmlformats.org/officeDocument/2006/relationships/customXml" Target="../ink/ink5654.xml"/><Relationship Id="rId55" Type="http://schemas.openxmlformats.org/officeDocument/2006/relationships/image" Target="../media/image5173.png"/><Relationship Id="rId97" Type="http://schemas.openxmlformats.org/officeDocument/2006/relationships/image" Target="../media/image5194.png"/><Relationship Id="rId120" Type="http://schemas.openxmlformats.org/officeDocument/2006/relationships/customXml" Target="../ink/ink5439.xml"/><Relationship Id="rId358" Type="http://schemas.openxmlformats.org/officeDocument/2006/relationships/image" Target="../media/image5311.png"/><Relationship Id="rId162" Type="http://schemas.openxmlformats.org/officeDocument/2006/relationships/customXml" Target="../ink/ink5460.xml"/><Relationship Id="rId218" Type="http://schemas.openxmlformats.org/officeDocument/2006/relationships/image" Target="../media/image5244.png"/><Relationship Id="rId425" Type="http://schemas.openxmlformats.org/officeDocument/2006/relationships/image" Target="../media/image5341.png"/><Relationship Id="rId467" Type="http://schemas.openxmlformats.org/officeDocument/2006/relationships/image" Target="../media/image5362.png"/><Relationship Id="rId271" Type="http://schemas.openxmlformats.org/officeDocument/2006/relationships/customXml" Target="../ink/ink5526.xml"/><Relationship Id="rId24" Type="http://schemas.openxmlformats.org/officeDocument/2006/relationships/customXml" Target="../ink/ink5391.xml"/><Relationship Id="rId66" Type="http://schemas.openxmlformats.org/officeDocument/2006/relationships/customXml" Target="../ink/ink5412.xml"/><Relationship Id="rId131" Type="http://schemas.openxmlformats.org/officeDocument/2006/relationships/image" Target="../media/image5211.png"/><Relationship Id="rId327" Type="http://schemas.openxmlformats.org/officeDocument/2006/relationships/customXml" Target="../ink/ink5554.xml"/><Relationship Id="rId369" Type="http://schemas.openxmlformats.org/officeDocument/2006/relationships/customXml" Target="../ink/ink5575.xml"/><Relationship Id="rId534" Type="http://schemas.openxmlformats.org/officeDocument/2006/relationships/image" Target="../media/image5395.png"/><Relationship Id="rId173" Type="http://schemas.openxmlformats.org/officeDocument/2006/relationships/customXml" Target="../ink/ink5467.xml"/><Relationship Id="rId229" Type="http://schemas.openxmlformats.org/officeDocument/2006/relationships/customXml" Target="../ink/ink5504.xml"/><Relationship Id="rId380" Type="http://schemas.openxmlformats.org/officeDocument/2006/relationships/customXml" Target="../ink/ink5581.xml"/><Relationship Id="rId436" Type="http://schemas.openxmlformats.org/officeDocument/2006/relationships/customXml" Target="../ink/ink5610.xml"/><Relationship Id="rId240" Type="http://schemas.openxmlformats.org/officeDocument/2006/relationships/image" Target="../media/image5255.png"/><Relationship Id="rId478" Type="http://schemas.openxmlformats.org/officeDocument/2006/relationships/customXml" Target="../ink/ink5631.xml"/><Relationship Id="rId35" Type="http://schemas.openxmlformats.org/officeDocument/2006/relationships/image" Target="../media/image5163.png"/><Relationship Id="rId77" Type="http://schemas.openxmlformats.org/officeDocument/2006/relationships/image" Target="../media/image5184.png"/><Relationship Id="rId100" Type="http://schemas.openxmlformats.org/officeDocument/2006/relationships/customXml" Target="../ink/ink5429.xml"/><Relationship Id="rId282" Type="http://schemas.openxmlformats.org/officeDocument/2006/relationships/image" Target="../media/image5274.png"/><Relationship Id="rId338" Type="http://schemas.openxmlformats.org/officeDocument/2006/relationships/image" Target="../media/image5301.png"/><Relationship Id="rId503" Type="http://schemas.openxmlformats.org/officeDocument/2006/relationships/customXml" Target="../ink/ink5644.xml"/><Relationship Id="rId545" Type="http://schemas.openxmlformats.org/officeDocument/2006/relationships/customXml" Target="../ink/ink5665.xml"/><Relationship Id="rId8" Type="http://schemas.openxmlformats.org/officeDocument/2006/relationships/customXml" Target="../ink/ink5383.xml"/><Relationship Id="rId142" Type="http://schemas.openxmlformats.org/officeDocument/2006/relationships/customXml" Target="../ink/ink5450.xml"/><Relationship Id="rId184" Type="http://schemas.openxmlformats.org/officeDocument/2006/relationships/customXml" Target="../ink/ink5478.xml"/><Relationship Id="rId391" Type="http://schemas.openxmlformats.org/officeDocument/2006/relationships/customXml" Target="../ink/ink5587.xml"/><Relationship Id="rId405" Type="http://schemas.openxmlformats.org/officeDocument/2006/relationships/customXml" Target="../ink/ink5594.xml"/><Relationship Id="rId447" Type="http://schemas.openxmlformats.org/officeDocument/2006/relationships/image" Target="../media/image5352.png"/><Relationship Id="rId251" Type="http://schemas.openxmlformats.org/officeDocument/2006/relationships/customXml" Target="../ink/ink5515.xml"/><Relationship Id="rId489" Type="http://schemas.openxmlformats.org/officeDocument/2006/relationships/image" Target="../media/image5373.png"/><Relationship Id="rId46" Type="http://schemas.openxmlformats.org/officeDocument/2006/relationships/customXml" Target="../ink/ink5402.xml"/><Relationship Id="rId293" Type="http://schemas.openxmlformats.org/officeDocument/2006/relationships/customXml" Target="../ink/ink5537.xml"/><Relationship Id="rId307" Type="http://schemas.openxmlformats.org/officeDocument/2006/relationships/customXml" Target="../ink/ink5544.xml"/><Relationship Id="rId349" Type="http://schemas.openxmlformats.org/officeDocument/2006/relationships/customXml" Target="../ink/ink5565.xml"/><Relationship Id="rId514" Type="http://schemas.openxmlformats.org/officeDocument/2006/relationships/image" Target="../media/image5385.png"/><Relationship Id="rId556" Type="http://schemas.openxmlformats.org/officeDocument/2006/relationships/customXml" Target="../ink/ink5671.xml"/><Relationship Id="rId88" Type="http://schemas.openxmlformats.org/officeDocument/2006/relationships/customXml" Target="../ink/ink5423.xml"/><Relationship Id="rId111" Type="http://schemas.openxmlformats.org/officeDocument/2006/relationships/image" Target="../media/image5201.png"/><Relationship Id="rId153" Type="http://schemas.openxmlformats.org/officeDocument/2006/relationships/image" Target="../media/image5222.png"/><Relationship Id="rId195" Type="http://schemas.openxmlformats.org/officeDocument/2006/relationships/customXml" Target="../ink/ink5487.xml"/><Relationship Id="rId209" Type="http://schemas.openxmlformats.org/officeDocument/2006/relationships/customXml" Target="../ink/ink5494.xml"/><Relationship Id="rId360" Type="http://schemas.openxmlformats.org/officeDocument/2006/relationships/image" Target="../media/image5312.png"/><Relationship Id="rId416" Type="http://schemas.openxmlformats.org/officeDocument/2006/relationships/image" Target="../media/image5337.png"/><Relationship Id="rId220" Type="http://schemas.openxmlformats.org/officeDocument/2006/relationships/image" Target="../media/image5245.png"/><Relationship Id="rId458" Type="http://schemas.openxmlformats.org/officeDocument/2006/relationships/customXml" Target="../ink/ink5621.xml"/><Relationship Id="rId15" Type="http://schemas.openxmlformats.org/officeDocument/2006/relationships/image" Target="../media/image5153.png"/><Relationship Id="rId57" Type="http://schemas.openxmlformats.org/officeDocument/2006/relationships/image" Target="../media/image5174.png"/><Relationship Id="rId262" Type="http://schemas.openxmlformats.org/officeDocument/2006/relationships/image" Target="../media/image5264.png"/><Relationship Id="rId318" Type="http://schemas.openxmlformats.org/officeDocument/2006/relationships/image" Target="../media/image5292.png"/><Relationship Id="rId525" Type="http://schemas.openxmlformats.org/officeDocument/2006/relationships/customXml" Target="../ink/ink5655.xml"/><Relationship Id="rId99" Type="http://schemas.openxmlformats.org/officeDocument/2006/relationships/image" Target="../media/image5195.png"/><Relationship Id="rId122" Type="http://schemas.openxmlformats.org/officeDocument/2006/relationships/customXml" Target="../ink/ink5440.xml"/><Relationship Id="rId164" Type="http://schemas.openxmlformats.org/officeDocument/2006/relationships/customXml" Target="../ink/ink5461.xml"/><Relationship Id="rId371" Type="http://schemas.openxmlformats.org/officeDocument/2006/relationships/customXml" Target="../ink/ink5576.xml"/><Relationship Id="rId427" Type="http://schemas.openxmlformats.org/officeDocument/2006/relationships/image" Target="../media/image5342.png"/><Relationship Id="rId469" Type="http://schemas.openxmlformats.org/officeDocument/2006/relationships/image" Target="../media/image5363.png"/><Relationship Id="rId26" Type="http://schemas.openxmlformats.org/officeDocument/2006/relationships/customXml" Target="../ink/ink5392.xml"/><Relationship Id="rId231" Type="http://schemas.openxmlformats.org/officeDocument/2006/relationships/customXml" Target="../ink/ink5505.xml"/><Relationship Id="rId273" Type="http://schemas.openxmlformats.org/officeDocument/2006/relationships/customXml" Target="../ink/ink5527.xml"/><Relationship Id="rId329" Type="http://schemas.openxmlformats.org/officeDocument/2006/relationships/customXml" Target="../ink/ink5555.xml"/><Relationship Id="rId480" Type="http://schemas.openxmlformats.org/officeDocument/2006/relationships/customXml" Target="../ink/ink5632.xml"/><Relationship Id="rId536" Type="http://schemas.openxmlformats.org/officeDocument/2006/relationships/image" Target="../media/image5396.png"/><Relationship Id="rId68" Type="http://schemas.openxmlformats.org/officeDocument/2006/relationships/customXml" Target="../ink/ink5413.xml"/><Relationship Id="rId133" Type="http://schemas.openxmlformats.org/officeDocument/2006/relationships/image" Target="../media/image5212.png"/><Relationship Id="rId175" Type="http://schemas.openxmlformats.org/officeDocument/2006/relationships/customXml" Target="../ink/ink5469.xml"/><Relationship Id="rId340" Type="http://schemas.openxmlformats.org/officeDocument/2006/relationships/image" Target="../media/image5302.png"/><Relationship Id="rId200" Type="http://schemas.openxmlformats.org/officeDocument/2006/relationships/image" Target="../media/image5235.png"/><Relationship Id="rId382" Type="http://schemas.openxmlformats.org/officeDocument/2006/relationships/customXml" Target="../ink/ink5582.xml"/><Relationship Id="rId438" Type="http://schemas.openxmlformats.org/officeDocument/2006/relationships/customXml" Target="../ink/ink5611.xml"/><Relationship Id="rId242" Type="http://schemas.openxmlformats.org/officeDocument/2006/relationships/image" Target="../media/image5256.png"/><Relationship Id="rId284" Type="http://schemas.openxmlformats.org/officeDocument/2006/relationships/image" Target="../media/image5275.png"/><Relationship Id="rId491" Type="http://schemas.openxmlformats.org/officeDocument/2006/relationships/image" Target="../media/image5374.png"/><Relationship Id="rId505" Type="http://schemas.openxmlformats.org/officeDocument/2006/relationships/customXml" Target="../ink/ink5645.xml"/><Relationship Id="rId37" Type="http://schemas.openxmlformats.org/officeDocument/2006/relationships/image" Target="../media/image5164.png"/><Relationship Id="rId79" Type="http://schemas.openxmlformats.org/officeDocument/2006/relationships/image" Target="../media/image5185.png"/><Relationship Id="rId102" Type="http://schemas.openxmlformats.org/officeDocument/2006/relationships/customXml" Target="../ink/ink5430.xml"/><Relationship Id="rId144" Type="http://schemas.openxmlformats.org/officeDocument/2006/relationships/customXml" Target="../ink/ink5451.xml"/><Relationship Id="rId547" Type="http://schemas.openxmlformats.org/officeDocument/2006/relationships/customXml" Target="../ink/ink5666.xml"/><Relationship Id="rId90" Type="http://schemas.openxmlformats.org/officeDocument/2006/relationships/customXml" Target="../ink/ink5424.xml"/><Relationship Id="rId186" Type="http://schemas.openxmlformats.org/officeDocument/2006/relationships/customXml" Target="../ink/ink5480.xml"/><Relationship Id="rId351" Type="http://schemas.openxmlformats.org/officeDocument/2006/relationships/customXml" Target="../ink/ink5566.xml"/><Relationship Id="rId393" Type="http://schemas.openxmlformats.org/officeDocument/2006/relationships/customXml" Target="../ink/ink5588.xml"/><Relationship Id="rId407" Type="http://schemas.openxmlformats.org/officeDocument/2006/relationships/customXml" Target="../ink/ink5595.xml"/><Relationship Id="rId449" Type="http://schemas.openxmlformats.org/officeDocument/2006/relationships/image" Target="../media/image5353.png"/><Relationship Id="rId211" Type="http://schemas.openxmlformats.org/officeDocument/2006/relationships/customXml" Target="../ink/ink5495.xml"/><Relationship Id="rId253" Type="http://schemas.openxmlformats.org/officeDocument/2006/relationships/customXml" Target="../ink/ink5516.xml"/><Relationship Id="rId295" Type="http://schemas.openxmlformats.org/officeDocument/2006/relationships/customXml" Target="../ink/ink5538.xml"/><Relationship Id="rId309" Type="http://schemas.openxmlformats.org/officeDocument/2006/relationships/customXml" Target="../ink/ink5545.xml"/><Relationship Id="rId460" Type="http://schemas.openxmlformats.org/officeDocument/2006/relationships/customXml" Target="../ink/ink5622.xml"/><Relationship Id="rId516" Type="http://schemas.openxmlformats.org/officeDocument/2006/relationships/image" Target="../media/image5386.png"/><Relationship Id="rId48" Type="http://schemas.openxmlformats.org/officeDocument/2006/relationships/customXml" Target="../ink/ink5403.xml"/><Relationship Id="rId113" Type="http://schemas.openxmlformats.org/officeDocument/2006/relationships/image" Target="../media/image5202.png"/><Relationship Id="rId320" Type="http://schemas.openxmlformats.org/officeDocument/2006/relationships/image" Target="../media/image5293.png"/><Relationship Id="rId558" Type="http://schemas.openxmlformats.org/officeDocument/2006/relationships/customXml" Target="../ink/ink5672.xml"/><Relationship Id="rId155" Type="http://schemas.openxmlformats.org/officeDocument/2006/relationships/image" Target="../media/image5223.png"/><Relationship Id="rId197" Type="http://schemas.openxmlformats.org/officeDocument/2006/relationships/customXml" Target="../ink/ink5488.xml"/><Relationship Id="rId362" Type="http://schemas.openxmlformats.org/officeDocument/2006/relationships/image" Target="../media/image5313.png"/><Relationship Id="rId418" Type="http://schemas.openxmlformats.org/officeDocument/2006/relationships/image" Target="../media/image5338.png"/><Relationship Id="rId222" Type="http://schemas.openxmlformats.org/officeDocument/2006/relationships/image" Target="../media/image5246.png"/><Relationship Id="rId264" Type="http://schemas.openxmlformats.org/officeDocument/2006/relationships/image" Target="../media/image5265.png"/><Relationship Id="rId471" Type="http://schemas.openxmlformats.org/officeDocument/2006/relationships/image" Target="../media/image5364.png"/><Relationship Id="rId17" Type="http://schemas.openxmlformats.org/officeDocument/2006/relationships/image" Target="../media/image5154.png"/><Relationship Id="rId59" Type="http://schemas.openxmlformats.org/officeDocument/2006/relationships/image" Target="../media/image5175.png"/><Relationship Id="rId124" Type="http://schemas.openxmlformats.org/officeDocument/2006/relationships/customXml" Target="../ink/ink5441.xml"/><Relationship Id="rId527" Type="http://schemas.openxmlformats.org/officeDocument/2006/relationships/customXml" Target="../ink/ink5656.xml"/><Relationship Id="rId70" Type="http://schemas.openxmlformats.org/officeDocument/2006/relationships/customXml" Target="../ink/ink5414.xml"/><Relationship Id="rId166" Type="http://schemas.openxmlformats.org/officeDocument/2006/relationships/customXml" Target="../ink/ink5462.xml"/><Relationship Id="rId331" Type="http://schemas.openxmlformats.org/officeDocument/2006/relationships/customXml" Target="../ink/ink5556.xml"/><Relationship Id="rId373" Type="http://schemas.openxmlformats.org/officeDocument/2006/relationships/customXml" Target="../ink/ink5577.xml"/><Relationship Id="rId429" Type="http://schemas.openxmlformats.org/officeDocument/2006/relationships/image" Target="../media/image5343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506.xml"/><Relationship Id="rId440" Type="http://schemas.openxmlformats.org/officeDocument/2006/relationships/customXml" Target="../ink/ink5612.xml"/><Relationship Id="rId28" Type="http://schemas.openxmlformats.org/officeDocument/2006/relationships/customXml" Target="../ink/ink5393.xml"/><Relationship Id="rId275" Type="http://schemas.openxmlformats.org/officeDocument/2006/relationships/customXml" Target="../ink/ink5528.xml"/><Relationship Id="rId300" Type="http://schemas.openxmlformats.org/officeDocument/2006/relationships/image" Target="../media/image5283.png"/><Relationship Id="rId482" Type="http://schemas.openxmlformats.org/officeDocument/2006/relationships/customXml" Target="../ink/ink5633.xml"/><Relationship Id="rId538" Type="http://schemas.openxmlformats.org/officeDocument/2006/relationships/image" Target="../media/image5397.png"/><Relationship Id="rId81" Type="http://schemas.openxmlformats.org/officeDocument/2006/relationships/image" Target="../media/image5186.png"/><Relationship Id="rId135" Type="http://schemas.openxmlformats.org/officeDocument/2006/relationships/image" Target="../media/image5213.png"/><Relationship Id="rId177" Type="http://schemas.openxmlformats.org/officeDocument/2006/relationships/customXml" Target="../ink/ink5471.xml"/><Relationship Id="rId342" Type="http://schemas.openxmlformats.org/officeDocument/2006/relationships/image" Target="../media/image5303.png"/><Relationship Id="rId384" Type="http://schemas.openxmlformats.org/officeDocument/2006/relationships/customXml" Target="../ink/ink5583.xml"/><Relationship Id="rId202" Type="http://schemas.openxmlformats.org/officeDocument/2006/relationships/image" Target="../media/image5236.png"/><Relationship Id="rId244" Type="http://schemas.openxmlformats.org/officeDocument/2006/relationships/image" Target="../media/image5257.png"/><Relationship Id="rId39" Type="http://schemas.openxmlformats.org/officeDocument/2006/relationships/image" Target="../media/image5165.png"/><Relationship Id="rId286" Type="http://schemas.openxmlformats.org/officeDocument/2006/relationships/image" Target="../media/image5276.png"/><Relationship Id="rId451" Type="http://schemas.openxmlformats.org/officeDocument/2006/relationships/image" Target="../media/image5354.png"/><Relationship Id="rId493" Type="http://schemas.openxmlformats.org/officeDocument/2006/relationships/image" Target="../media/image5375.png"/><Relationship Id="rId507" Type="http://schemas.openxmlformats.org/officeDocument/2006/relationships/customXml" Target="../ink/ink5646.xml"/><Relationship Id="rId549" Type="http://schemas.openxmlformats.org/officeDocument/2006/relationships/customXml" Target="../ink/ink5667.xml"/><Relationship Id="rId50" Type="http://schemas.openxmlformats.org/officeDocument/2006/relationships/customXml" Target="../ink/ink5404.xml"/><Relationship Id="rId104" Type="http://schemas.openxmlformats.org/officeDocument/2006/relationships/customXml" Target="../ink/ink5431.xml"/><Relationship Id="rId146" Type="http://schemas.openxmlformats.org/officeDocument/2006/relationships/customXml" Target="../ink/ink5452.xml"/><Relationship Id="rId188" Type="http://schemas.openxmlformats.org/officeDocument/2006/relationships/customXml" Target="../ink/ink5482.xml"/><Relationship Id="rId311" Type="http://schemas.openxmlformats.org/officeDocument/2006/relationships/customXml" Target="../ink/ink5546.xml"/><Relationship Id="rId353" Type="http://schemas.openxmlformats.org/officeDocument/2006/relationships/customXml" Target="../ink/ink5567.xml"/><Relationship Id="rId395" Type="http://schemas.openxmlformats.org/officeDocument/2006/relationships/customXml" Target="../ink/ink5589.xml"/><Relationship Id="rId409" Type="http://schemas.openxmlformats.org/officeDocument/2006/relationships/customXml" Target="../ink/ink5596.xml"/><Relationship Id="rId92" Type="http://schemas.openxmlformats.org/officeDocument/2006/relationships/customXml" Target="../ink/ink5425.xml"/><Relationship Id="rId213" Type="http://schemas.openxmlformats.org/officeDocument/2006/relationships/customXml" Target="../ink/ink5496.xml"/><Relationship Id="rId420" Type="http://schemas.openxmlformats.org/officeDocument/2006/relationships/image" Target="../media/image5339.png"/><Relationship Id="rId255" Type="http://schemas.openxmlformats.org/officeDocument/2006/relationships/customXml" Target="../ink/ink5517.xml"/><Relationship Id="rId297" Type="http://schemas.openxmlformats.org/officeDocument/2006/relationships/customXml" Target="../ink/ink5539.xml"/><Relationship Id="rId462" Type="http://schemas.openxmlformats.org/officeDocument/2006/relationships/customXml" Target="../ink/ink5623.xml"/><Relationship Id="rId518" Type="http://schemas.openxmlformats.org/officeDocument/2006/relationships/image" Target="../media/image5387.png"/><Relationship Id="rId115" Type="http://schemas.openxmlformats.org/officeDocument/2006/relationships/image" Target="../media/image5203.png"/><Relationship Id="rId157" Type="http://schemas.openxmlformats.org/officeDocument/2006/relationships/image" Target="../media/image5224.png"/><Relationship Id="rId322" Type="http://schemas.openxmlformats.org/officeDocument/2006/relationships/image" Target="../media/image5294.png"/><Relationship Id="rId364" Type="http://schemas.openxmlformats.org/officeDocument/2006/relationships/image" Target="../media/image5314.png"/><Relationship Id="rId61" Type="http://schemas.openxmlformats.org/officeDocument/2006/relationships/image" Target="../media/image5176.png"/><Relationship Id="rId199" Type="http://schemas.openxmlformats.org/officeDocument/2006/relationships/customXml" Target="../ink/ink5489.xml"/><Relationship Id="rId19" Type="http://schemas.openxmlformats.org/officeDocument/2006/relationships/image" Target="../media/image5155.png"/><Relationship Id="rId224" Type="http://schemas.openxmlformats.org/officeDocument/2006/relationships/image" Target="../media/image5247.png"/><Relationship Id="rId266" Type="http://schemas.openxmlformats.org/officeDocument/2006/relationships/image" Target="../media/image5266.png"/><Relationship Id="rId431" Type="http://schemas.openxmlformats.org/officeDocument/2006/relationships/image" Target="../media/image5344.png"/><Relationship Id="rId473" Type="http://schemas.openxmlformats.org/officeDocument/2006/relationships/image" Target="../media/image5365.png"/><Relationship Id="rId529" Type="http://schemas.openxmlformats.org/officeDocument/2006/relationships/customXml" Target="../ink/ink5657.xml"/><Relationship Id="rId30" Type="http://schemas.openxmlformats.org/officeDocument/2006/relationships/customXml" Target="../ink/ink5394.xml"/><Relationship Id="rId126" Type="http://schemas.openxmlformats.org/officeDocument/2006/relationships/customXml" Target="../ink/ink5442.xml"/><Relationship Id="rId168" Type="http://schemas.openxmlformats.org/officeDocument/2006/relationships/customXml" Target="../ink/ink5463.xml"/><Relationship Id="rId333" Type="http://schemas.openxmlformats.org/officeDocument/2006/relationships/customXml" Target="../ink/ink5557.xml"/><Relationship Id="rId540" Type="http://schemas.openxmlformats.org/officeDocument/2006/relationships/image" Target="../media/image5398.png"/><Relationship Id="rId72" Type="http://schemas.openxmlformats.org/officeDocument/2006/relationships/customXml" Target="../ink/ink5415.xml"/><Relationship Id="rId375" Type="http://schemas.openxmlformats.org/officeDocument/2006/relationships/customXml" Target="../ink/ink5578.xml"/><Relationship Id="rId3" Type="http://schemas.openxmlformats.org/officeDocument/2006/relationships/image" Target="../media/image5147.png"/><Relationship Id="rId235" Type="http://schemas.openxmlformats.org/officeDocument/2006/relationships/customXml" Target="../ink/ink5507.xml"/><Relationship Id="rId277" Type="http://schemas.openxmlformats.org/officeDocument/2006/relationships/customXml" Target="../ink/ink5529.xml"/><Relationship Id="rId400" Type="http://schemas.openxmlformats.org/officeDocument/2006/relationships/image" Target="../media/image5329.png"/><Relationship Id="rId442" Type="http://schemas.openxmlformats.org/officeDocument/2006/relationships/customXml" Target="../ink/ink5613.xml"/><Relationship Id="rId484" Type="http://schemas.openxmlformats.org/officeDocument/2006/relationships/customXml" Target="../ink/ink5634.xml"/><Relationship Id="rId137" Type="http://schemas.openxmlformats.org/officeDocument/2006/relationships/image" Target="../media/image5214.png"/><Relationship Id="rId302" Type="http://schemas.openxmlformats.org/officeDocument/2006/relationships/image" Target="../media/image5284.png"/><Relationship Id="rId344" Type="http://schemas.openxmlformats.org/officeDocument/2006/relationships/image" Target="../media/image5304.png"/><Relationship Id="rId41" Type="http://schemas.openxmlformats.org/officeDocument/2006/relationships/image" Target="../media/image5166.png"/><Relationship Id="rId83" Type="http://schemas.openxmlformats.org/officeDocument/2006/relationships/image" Target="../media/image5187.png"/><Relationship Id="rId179" Type="http://schemas.openxmlformats.org/officeDocument/2006/relationships/customXml" Target="../ink/ink5473.xml"/><Relationship Id="rId386" Type="http://schemas.openxmlformats.org/officeDocument/2006/relationships/customXml" Target="../ink/ink5584.xml"/><Relationship Id="rId551" Type="http://schemas.openxmlformats.org/officeDocument/2006/relationships/customXml" Target="../ink/ink5668.xml"/><Relationship Id="rId190" Type="http://schemas.openxmlformats.org/officeDocument/2006/relationships/customXml" Target="../ink/ink5484.xml"/><Relationship Id="rId204" Type="http://schemas.openxmlformats.org/officeDocument/2006/relationships/image" Target="../media/image5237.png"/><Relationship Id="rId246" Type="http://schemas.openxmlformats.org/officeDocument/2006/relationships/image" Target="../media/image5258.png"/><Relationship Id="rId288" Type="http://schemas.openxmlformats.org/officeDocument/2006/relationships/image" Target="../media/image5277.png"/><Relationship Id="rId411" Type="http://schemas.openxmlformats.org/officeDocument/2006/relationships/customXml" Target="../ink/ink5597.xml"/><Relationship Id="rId453" Type="http://schemas.openxmlformats.org/officeDocument/2006/relationships/image" Target="../media/image5355.png"/><Relationship Id="rId509" Type="http://schemas.openxmlformats.org/officeDocument/2006/relationships/customXml" Target="../ink/ink5647.xml"/><Relationship Id="rId106" Type="http://schemas.openxmlformats.org/officeDocument/2006/relationships/customXml" Target="../ink/ink5432.xml"/><Relationship Id="rId313" Type="http://schemas.openxmlformats.org/officeDocument/2006/relationships/customXml" Target="../ink/ink5547.xml"/><Relationship Id="rId495" Type="http://schemas.openxmlformats.org/officeDocument/2006/relationships/image" Target="../media/image5376.png"/><Relationship Id="rId10" Type="http://schemas.openxmlformats.org/officeDocument/2006/relationships/customXml" Target="../ink/ink5384.xml"/><Relationship Id="rId52" Type="http://schemas.openxmlformats.org/officeDocument/2006/relationships/customXml" Target="../ink/ink5405.xml"/><Relationship Id="rId94" Type="http://schemas.openxmlformats.org/officeDocument/2006/relationships/customXml" Target="../ink/ink5426.xml"/><Relationship Id="rId148" Type="http://schemas.openxmlformats.org/officeDocument/2006/relationships/customXml" Target="../ink/ink5453.xml"/><Relationship Id="rId355" Type="http://schemas.openxmlformats.org/officeDocument/2006/relationships/customXml" Target="../ink/ink5568.xml"/><Relationship Id="rId397" Type="http://schemas.openxmlformats.org/officeDocument/2006/relationships/customXml" Target="../ink/ink5590.xml"/><Relationship Id="rId520" Type="http://schemas.openxmlformats.org/officeDocument/2006/relationships/image" Target="../media/image5388.png"/><Relationship Id="rId215" Type="http://schemas.openxmlformats.org/officeDocument/2006/relationships/customXml" Target="../ink/ink5497.xml"/><Relationship Id="rId257" Type="http://schemas.openxmlformats.org/officeDocument/2006/relationships/customXml" Target="../ink/ink5518.xml"/><Relationship Id="rId422" Type="http://schemas.openxmlformats.org/officeDocument/2006/relationships/customXml" Target="../ink/ink5603.xml"/><Relationship Id="rId464" Type="http://schemas.openxmlformats.org/officeDocument/2006/relationships/customXml" Target="../ink/ink5624.xml"/><Relationship Id="rId299" Type="http://schemas.openxmlformats.org/officeDocument/2006/relationships/customXml" Target="../ink/ink5540.xml"/><Relationship Id="rId63" Type="http://schemas.openxmlformats.org/officeDocument/2006/relationships/image" Target="../media/image5177.png"/><Relationship Id="rId159" Type="http://schemas.openxmlformats.org/officeDocument/2006/relationships/image" Target="../media/image5225.png"/><Relationship Id="rId366" Type="http://schemas.openxmlformats.org/officeDocument/2006/relationships/image" Target="../media/image5315.png"/><Relationship Id="rId226" Type="http://schemas.openxmlformats.org/officeDocument/2006/relationships/image" Target="../media/image5248.png"/><Relationship Id="rId433" Type="http://schemas.openxmlformats.org/officeDocument/2006/relationships/image" Target="../media/image5345.png"/><Relationship Id="rId74" Type="http://schemas.openxmlformats.org/officeDocument/2006/relationships/customXml" Target="../ink/ink5416.xml"/><Relationship Id="rId377" Type="http://schemas.openxmlformats.org/officeDocument/2006/relationships/image" Target="../media/image5320.png"/><Relationship Id="rId500" Type="http://schemas.openxmlformats.org/officeDocument/2006/relationships/image" Target="../media/image5378.png"/><Relationship Id="rId5" Type="http://schemas.openxmlformats.org/officeDocument/2006/relationships/image" Target="../media/image5148.png"/><Relationship Id="rId237" Type="http://schemas.openxmlformats.org/officeDocument/2006/relationships/customXml" Target="../ink/ink5508.xml"/><Relationship Id="rId444" Type="http://schemas.openxmlformats.org/officeDocument/2006/relationships/customXml" Target="../ink/ink5614.xml"/><Relationship Id="rId290" Type="http://schemas.openxmlformats.org/officeDocument/2006/relationships/image" Target="../media/image5278.png"/><Relationship Id="rId304" Type="http://schemas.openxmlformats.org/officeDocument/2006/relationships/image" Target="../media/image5285.png"/><Relationship Id="rId388" Type="http://schemas.openxmlformats.org/officeDocument/2006/relationships/customXml" Target="../ink/ink5585.xml"/><Relationship Id="rId511" Type="http://schemas.openxmlformats.org/officeDocument/2006/relationships/customXml" Target="../ink/ink5648.xml"/><Relationship Id="rId85" Type="http://schemas.openxmlformats.org/officeDocument/2006/relationships/image" Target="../media/image5188.png"/><Relationship Id="rId150" Type="http://schemas.openxmlformats.org/officeDocument/2006/relationships/customXml" Target="../ink/ink5454.xml"/><Relationship Id="rId248" Type="http://schemas.openxmlformats.org/officeDocument/2006/relationships/image" Target="../media/image5259.png"/><Relationship Id="rId455" Type="http://schemas.openxmlformats.org/officeDocument/2006/relationships/image" Target="../media/image5356.png"/><Relationship Id="rId12" Type="http://schemas.openxmlformats.org/officeDocument/2006/relationships/customXml" Target="../ink/ink5385.xml"/><Relationship Id="rId108" Type="http://schemas.openxmlformats.org/officeDocument/2006/relationships/customXml" Target="../ink/ink5433.xml"/><Relationship Id="rId315" Type="http://schemas.openxmlformats.org/officeDocument/2006/relationships/customXml" Target="../ink/ink5548.xml"/><Relationship Id="rId522" Type="http://schemas.openxmlformats.org/officeDocument/2006/relationships/image" Target="../media/image5389.png"/><Relationship Id="rId96" Type="http://schemas.openxmlformats.org/officeDocument/2006/relationships/customXml" Target="../ink/ink5427.xml"/><Relationship Id="rId161" Type="http://schemas.openxmlformats.org/officeDocument/2006/relationships/image" Target="../media/image5226.png"/><Relationship Id="rId399" Type="http://schemas.openxmlformats.org/officeDocument/2006/relationships/customXml" Target="../ink/ink5591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31.xml"/><Relationship Id="rId299" Type="http://schemas.openxmlformats.org/officeDocument/2006/relationships/customXml" Target="../ink/ink5825.xml"/><Relationship Id="rId21" Type="http://schemas.openxmlformats.org/officeDocument/2006/relationships/image" Target="../media/image5416.png"/><Relationship Id="rId63" Type="http://schemas.openxmlformats.org/officeDocument/2006/relationships/image" Target="../media/image5437.png"/><Relationship Id="rId159" Type="http://schemas.openxmlformats.org/officeDocument/2006/relationships/image" Target="../media/image5482.png"/><Relationship Id="rId324" Type="http://schemas.openxmlformats.org/officeDocument/2006/relationships/image" Target="../media/image5563.png"/><Relationship Id="rId366" Type="http://schemas.openxmlformats.org/officeDocument/2006/relationships/customXml" Target="../ink/ink5859.xml"/><Relationship Id="rId170" Type="http://schemas.openxmlformats.org/officeDocument/2006/relationships/customXml" Target="../ink/ink5759.xml"/><Relationship Id="rId226" Type="http://schemas.openxmlformats.org/officeDocument/2006/relationships/image" Target="../media/image5515.png"/><Relationship Id="rId433" Type="http://schemas.openxmlformats.org/officeDocument/2006/relationships/image" Target="../media/image5616.png"/><Relationship Id="rId268" Type="http://schemas.openxmlformats.org/officeDocument/2006/relationships/image" Target="../media/image5536.png"/><Relationship Id="rId475" Type="http://schemas.openxmlformats.org/officeDocument/2006/relationships/customXml" Target="../ink/ink5915.xml"/><Relationship Id="rId32" Type="http://schemas.openxmlformats.org/officeDocument/2006/relationships/customXml" Target="../ink/ink5688.xml"/><Relationship Id="rId74" Type="http://schemas.openxmlformats.org/officeDocument/2006/relationships/customXml" Target="../ink/ink5709.xml"/><Relationship Id="rId128" Type="http://schemas.openxmlformats.org/officeDocument/2006/relationships/customXml" Target="../ink/ink5737.xml"/><Relationship Id="rId335" Type="http://schemas.openxmlformats.org/officeDocument/2006/relationships/customXml" Target="../ink/ink5843.xml"/><Relationship Id="rId377" Type="http://schemas.openxmlformats.org/officeDocument/2006/relationships/image" Target="../media/image5589.png"/><Relationship Id="rId5" Type="http://schemas.openxmlformats.org/officeDocument/2006/relationships/image" Target="../media/image3177.png"/><Relationship Id="rId181" Type="http://schemas.openxmlformats.org/officeDocument/2006/relationships/image" Target="../media/image5493.png"/><Relationship Id="rId237" Type="http://schemas.openxmlformats.org/officeDocument/2006/relationships/customXml" Target="../ink/ink5793.xml"/><Relationship Id="rId402" Type="http://schemas.openxmlformats.org/officeDocument/2006/relationships/image" Target="../media/image5601.png"/><Relationship Id="rId279" Type="http://schemas.openxmlformats.org/officeDocument/2006/relationships/image" Target="../media/image5541.png"/><Relationship Id="rId444" Type="http://schemas.openxmlformats.org/officeDocument/2006/relationships/image" Target="../media/image5621.png"/><Relationship Id="rId43" Type="http://schemas.openxmlformats.org/officeDocument/2006/relationships/image" Target="../media/image5427.png"/><Relationship Id="rId139" Type="http://schemas.openxmlformats.org/officeDocument/2006/relationships/image" Target="../media/image5472.png"/><Relationship Id="rId290" Type="http://schemas.openxmlformats.org/officeDocument/2006/relationships/customXml" Target="../ink/ink5820.xml"/><Relationship Id="rId304" Type="http://schemas.openxmlformats.org/officeDocument/2006/relationships/image" Target="../media/image5553.png"/><Relationship Id="rId346" Type="http://schemas.openxmlformats.org/officeDocument/2006/relationships/customXml" Target="../ink/ink5849.xml"/><Relationship Id="rId388" Type="http://schemas.openxmlformats.org/officeDocument/2006/relationships/image" Target="../media/image5594.png"/><Relationship Id="rId85" Type="http://schemas.openxmlformats.org/officeDocument/2006/relationships/image" Target="../media/image5448.png"/><Relationship Id="rId150" Type="http://schemas.openxmlformats.org/officeDocument/2006/relationships/customXml" Target="../ink/ink5749.xml"/><Relationship Id="rId192" Type="http://schemas.openxmlformats.org/officeDocument/2006/relationships/customXml" Target="../ink/ink5770.xml"/><Relationship Id="rId206" Type="http://schemas.openxmlformats.org/officeDocument/2006/relationships/customXml" Target="../ink/ink5777.xml"/><Relationship Id="rId413" Type="http://schemas.openxmlformats.org/officeDocument/2006/relationships/image" Target="../media/image5606.png"/><Relationship Id="rId248" Type="http://schemas.openxmlformats.org/officeDocument/2006/relationships/image" Target="../media/image5526.png"/><Relationship Id="rId455" Type="http://schemas.openxmlformats.org/officeDocument/2006/relationships/customXml" Target="../ink/ink5905.xml"/><Relationship Id="rId12" Type="http://schemas.openxmlformats.org/officeDocument/2006/relationships/customXml" Target="../ink/ink5678.xml"/><Relationship Id="rId108" Type="http://schemas.openxmlformats.org/officeDocument/2006/relationships/customXml" Target="../ink/ink5726.xml"/><Relationship Id="rId315" Type="http://schemas.openxmlformats.org/officeDocument/2006/relationships/customXml" Target="../ink/ink5833.xml"/><Relationship Id="rId357" Type="http://schemas.openxmlformats.org/officeDocument/2006/relationships/image" Target="../media/image5579.png"/><Relationship Id="rId54" Type="http://schemas.openxmlformats.org/officeDocument/2006/relationships/customXml" Target="../ink/ink5699.xml"/><Relationship Id="rId96" Type="http://schemas.openxmlformats.org/officeDocument/2006/relationships/customXml" Target="../ink/ink5720.xml"/><Relationship Id="rId161" Type="http://schemas.openxmlformats.org/officeDocument/2006/relationships/image" Target="../media/image5483.png"/><Relationship Id="rId217" Type="http://schemas.openxmlformats.org/officeDocument/2006/relationships/image" Target="../media/image5511.png"/><Relationship Id="rId399" Type="http://schemas.openxmlformats.org/officeDocument/2006/relationships/customXml" Target="../ink/ink5876.xml"/><Relationship Id="rId259" Type="http://schemas.openxmlformats.org/officeDocument/2006/relationships/customXml" Target="../ink/ink5804.xml"/><Relationship Id="rId424" Type="http://schemas.openxmlformats.org/officeDocument/2006/relationships/customXml" Target="../ink/ink5889.xml"/><Relationship Id="rId466" Type="http://schemas.openxmlformats.org/officeDocument/2006/relationships/image" Target="../media/image5631.png"/><Relationship Id="rId23" Type="http://schemas.openxmlformats.org/officeDocument/2006/relationships/image" Target="../media/image5417.png"/><Relationship Id="rId119" Type="http://schemas.openxmlformats.org/officeDocument/2006/relationships/customXml" Target="../ink/ink5732.xml"/><Relationship Id="rId270" Type="http://schemas.openxmlformats.org/officeDocument/2006/relationships/image" Target="../media/image5537.png"/><Relationship Id="rId326" Type="http://schemas.openxmlformats.org/officeDocument/2006/relationships/image" Target="../media/image5564.png"/><Relationship Id="rId65" Type="http://schemas.openxmlformats.org/officeDocument/2006/relationships/image" Target="../media/image5438.png"/><Relationship Id="rId130" Type="http://schemas.openxmlformats.org/officeDocument/2006/relationships/image" Target="../media/image5468.png"/><Relationship Id="rId368" Type="http://schemas.openxmlformats.org/officeDocument/2006/relationships/customXml" Target="../ink/ink5860.xml"/><Relationship Id="rId172" Type="http://schemas.openxmlformats.org/officeDocument/2006/relationships/customXml" Target="../ink/ink5760.xml"/><Relationship Id="rId228" Type="http://schemas.openxmlformats.org/officeDocument/2006/relationships/image" Target="../media/image5516.png"/><Relationship Id="rId435" Type="http://schemas.openxmlformats.org/officeDocument/2006/relationships/image" Target="../media/image5617.png"/><Relationship Id="rId477" Type="http://schemas.openxmlformats.org/officeDocument/2006/relationships/customXml" Target="../ink/ink5916.xml"/><Relationship Id="rId281" Type="http://schemas.openxmlformats.org/officeDocument/2006/relationships/image" Target="../media/image5542.png"/><Relationship Id="rId337" Type="http://schemas.openxmlformats.org/officeDocument/2006/relationships/customXml" Target="../ink/ink5844.xml"/><Relationship Id="rId34" Type="http://schemas.openxmlformats.org/officeDocument/2006/relationships/customXml" Target="../ink/ink5689.xml"/><Relationship Id="rId76" Type="http://schemas.openxmlformats.org/officeDocument/2006/relationships/customXml" Target="../ink/ink5710.xml"/><Relationship Id="rId141" Type="http://schemas.openxmlformats.org/officeDocument/2006/relationships/image" Target="../media/image5473.png"/><Relationship Id="rId379" Type="http://schemas.openxmlformats.org/officeDocument/2006/relationships/image" Target="../media/image5590.png"/><Relationship Id="rId7" Type="http://schemas.openxmlformats.org/officeDocument/2006/relationships/image" Target="../media/image5409.png"/><Relationship Id="rId183" Type="http://schemas.openxmlformats.org/officeDocument/2006/relationships/image" Target="../media/image5494.png"/><Relationship Id="rId239" Type="http://schemas.openxmlformats.org/officeDocument/2006/relationships/customXml" Target="../ink/ink5794.xml"/><Relationship Id="rId390" Type="http://schemas.openxmlformats.org/officeDocument/2006/relationships/image" Target="../media/image5595.png"/><Relationship Id="rId404" Type="http://schemas.openxmlformats.org/officeDocument/2006/relationships/image" Target="../media/image5602.png"/><Relationship Id="rId446" Type="http://schemas.openxmlformats.org/officeDocument/2006/relationships/image" Target="../media/image5622.png"/><Relationship Id="rId250" Type="http://schemas.openxmlformats.org/officeDocument/2006/relationships/image" Target="../media/image5527.png"/><Relationship Id="rId292" Type="http://schemas.openxmlformats.org/officeDocument/2006/relationships/customXml" Target="../ink/ink5821.xml"/><Relationship Id="rId306" Type="http://schemas.openxmlformats.org/officeDocument/2006/relationships/image" Target="../media/image5554.png"/><Relationship Id="rId45" Type="http://schemas.openxmlformats.org/officeDocument/2006/relationships/image" Target="../media/image5428.png"/><Relationship Id="rId87" Type="http://schemas.openxmlformats.org/officeDocument/2006/relationships/image" Target="../media/image5449.png"/><Relationship Id="rId110" Type="http://schemas.openxmlformats.org/officeDocument/2006/relationships/customXml" Target="../ink/ink5727.xml"/><Relationship Id="rId348" Type="http://schemas.openxmlformats.org/officeDocument/2006/relationships/customXml" Target="../ink/ink5850.xml"/><Relationship Id="rId152" Type="http://schemas.openxmlformats.org/officeDocument/2006/relationships/customXml" Target="../ink/ink5750.xml"/><Relationship Id="rId194" Type="http://schemas.openxmlformats.org/officeDocument/2006/relationships/customXml" Target="../ink/ink5771.xml"/><Relationship Id="rId208" Type="http://schemas.openxmlformats.org/officeDocument/2006/relationships/customXml" Target="../ink/ink5778.xml"/><Relationship Id="rId415" Type="http://schemas.openxmlformats.org/officeDocument/2006/relationships/image" Target="../media/image5607.png"/><Relationship Id="rId457" Type="http://schemas.openxmlformats.org/officeDocument/2006/relationships/customXml" Target="../ink/ink5906.xml"/><Relationship Id="rId261" Type="http://schemas.openxmlformats.org/officeDocument/2006/relationships/customXml" Target="../ink/ink5805.xml"/><Relationship Id="rId14" Type="http://schemas.openxmlformats.org/officeDocument/2006/relationships/customXml" Target="../ink/ink5679.xml"/><Relationship Id="rId56" Type="http://schemas.openxmlformats.org/officeDocument/2006/relationships/customXml" Target="../ink/ink5700.xml"/><Relationship Id="rId317" Type="http://schemas.openxmlformats.org/officeDocument/2006/relationships/customXml" Target="../ink/ink5834.xml"/><Relationship Id="rId359" Type="http://schemas.openxmlformats.org/officeDocument/2006/relationships/image" Target="../media/image5580.png"/><Relationship Id="rId98" Type="http://schemas.openxmlformats.org/officeDocument/2006/relationships/customXml" Target="../ink/ink5721.xml"/><Relationship Id="rId121" Type="http://schemas.openxmlformats.org/officeDocument/2006/relationships/image" Target="../media/image5464.png"/><Relationship Id="rId163" Type="http://schemas.openxmlformats.org/officeDocument/2006/relationships/image" Target="../media/image5484.png"/><Relationship Id="rId219" Type="http://schemas.openxmlformats.org/officeDocument/2006/relationships/image" Target="../media/image5512.png"/><Relationship Id="rId370" Type="http://schemas.openxmlformats.org/officeDocument/2006/relationships/customXml" Target="../ink/ink5861.xml"/><Relationship Id="rId426" Type="http://schemas.openxmlformats.org/officeDocument/2006/relationships/customXml" Target="../ink/ink5890.xml"/><Relationship Id="rId230" Type="http://schemas.openxmlformats.org/officeDocument/2006/relationships/image" Target="../media/image5517.png"/><Relationship Id="rId468" Type="http://schemas.openxmlformats.org/officeDocument/2006/relationships/image" Target="../media/image5632.png"/><Relationship Id="rId25" Type="http://schemas.openxmlformats.org/officeDocument/2006/relationships/image" Target="../media/image5418.png"/><Relationship Id="rId67" Type="http://schemas.openxmlformats.org/officeDocument/2006/relationships/image" Target="../media/image5439.png"/><Relationship Id="rId272" Type="http://schemas.openxmlformats.org/officeDocument/2006/relationships/customXml" Target="../ink/ink5811.xml"/><Relationship Id="rId328" Type="http://schemas.openxmlformats.org/officeDocument/2006/relationships/image" Target="../media/image5565.png"/><Relationship Id="rId132" Type="http://schemas.openxmlformats.org/officeDocument/2006/relationships/image" Target="../media/image5469.png"/><Relationship Id="rId174" Type="http://schemas.openxmlformats.org/officeDocument/2006/relationships/customXml" Target="../ink/ink5761.xml"/><Relationship Id="rId381" Type="http://schemas.openxmlformats.org/officeDocument/2006/relationships/customXml" Target="../ink/ink5867.xml"/><Relationship Id="rId241" Type="http://schemas.openxmlformats.org/officeDocument/2006/relationships/customXml" Target="../ink/ink5795.xml"/><Relationship Id="rId437" Type="http://schemas.openxmlformats.org/officeDocument/2006/relationships/image" Target="../media/image5618.png"/><Relationship Id="rId36" Type="http://schemas.openxmlformats.org/officeDocument/2006/relationships/customXml" Target="../ink/ink5690.xml"/><Relationship Id="rId283" Type="http://schemas.openxmlformats.org/officeDocument/2006/relationships/image" Target="../media/image5543.png"/><Relationship Id="rId339" Type="http://schemas.openxmlformats.org/officeDocument/2006/relationships/image" Target="../media/image5570.png"/><Relationship Id="rId78" Type="http://schemas.openxmlformats.org/officeDocument/2006/relationships/customXml" Target="../ink/ink5711.xml"/><Relationship Id="rId101" Type="http://schemas.openxmlformats.org/officeDocument/2006/relationships/image" Target="../media/image5455.png"/><Relationship Id="rId143" Type="http://schemas.openxmlformats.org/officeDocument/2006/relationships/image" Target="../media/image5474.png"/><Relationship Id="rId185" Type="http://schemas.openxmlformats.org/officeDocument/2006/relationships/image" Target="../media/image5495.png"/><Relationship Id="rId350" Type="http://schemas.openxmlformats.org/officeDocument/2006/relationships/customXml" Target="../ink/ink5851.xml"/><Relationship Id="rId406" Type="http://schemas.openxmlformats.org/officeDocument/2006/relationships/image" Target="../media/image5603.png"/><Relationship Id="rId9" Type="http://schemas.openxmlformats.org/officeDocument/2006/relationships/image" Target="../media/image5410.png"/><Relationship Id="rId210" Type="http://schemas.openxmlformats.org/officeDocument/2006/relationships/customXml" Target="../ink/ink5779.xml"/><Relationship Id="rId392" Type="http://schemas.openxmlformats.org/officeDocument/2006/relationships/image" Target="../media/image5596.png"/><Relationship Id="rId448" Type="http://schemas.openxmlformats.org/officeDocument/2006/relationships/image" Target="../media/image662.png"/><Relationship Id="rId252" Type="http://schemas.openxmlformats.org/officeDocument/2006/relationships/image" Target="../media/image5528.png"/><Relationship Id="rId294" Type="http://schemas.openxmlformats.org/officeDocument/2006/relationships/image" Target="../media/image5548.png"/><Relationship Id="rId308" Type="http://schemas.openxmlformats.org/officeDocument/2006/relationships/image" Target="../media/image5555.png"/><Relationship Id="rId47" Type="http://schemas.openxmlformats.org/officeDocument/2006/relationships/image" Target="../media/image5429.png"/><Relationship Id="rId89" Type="http://schemas.openxmlformats.org/officeDocument/2006/relationships/image" Target="../media/image5450.png"/><Relationship Id="rId112" Type="http://schemas.openxmlformats.org/officeDocument/2006/relationships/customXml" Target="../ink/ink5728.xml"/><Relationship Id="rId154" Type="http://schemas.openxmlformats.org/officeDocument/2006/relationships/customXml" Target="../ink/ink5751.xml"/><Relationship Id="rId361" Type="http://schemas.openxmlformats.org/officeDocument/2006/relationships/image" Target="../media/image5581.png"/><Relationship Id="rId196" Type="http://schemas.openxmlformats.org/officeDocument/2006/relationships/customXml" Target="../ink/ink5772.xml"/><Relationship Id="rId417" Type="http://schemas.openxmlformats.org/officeDocument/2006/relationships/image" Target="../media/image5608.png"/><Relationship Id="rId459" Type="http://schemas.openxmlformats.org/officeDocument/2006/relationships/customXml" Target="../ink/ink5907.xml"/><Relationship Id="rId16" Type="http://schemas.openxmlformats.org/officeDocument/2006/relationships/customXml" Target="../ink/ink5680.xml"/><Relationship Id="rId221" Type="http://schemas.openxmlformats.org/officeDocument/2006/relationships/customXml" Target="../ink/ink5785.xml"/><Relationship Id="rId263" Type="http://schemas.openxmlformats.org/officeDocument/2006/relationships/customXml" Target="../ink/ink5806.xml"/><Relationship Id="rId319" Type="http://schemas.openxmlformats.org/officeDocument/2006/relationships/customXml" Target="../ink/ink5835.xml"/><Relationship Id="rId470" Type="http://schemas.openxmlformats.org/officeDocument/2006/relationships/image" Target="../media/image5633.png"/><Relationship Id="rId58" Type="http://schemas.openxmlformats.org/officeDocument/2006/relationships/customXml" Target="../ink/ink5701.xml"/><Relationship Id="rId123" Type="http://schemas.openxmlformats.org/officeDocument/2006/relationships/image" Target="../media/image5465.png"/><Relationship Id="rId330" Type="http://schemas.openxmlformats.org/officeDocument/2006/relationships/image" Target="../media/image5566.png"/><Relationship Id="rId165" Type="http://schemas.openxmlformats.org/officeDocument/2006/relationships/image" Target="../media/image5485.png"/><Relationship Id="rId372" Type="http://schemas.openxmlformats.org/officeDocument/2006/relationships/customXml" Target="../ink/ink5862.xml"/><Relationship Id="rId428" Type="http://schemas.openxmlformats.org/officeDocument/2006/relationships/customXml" Target="../ink/ink5891.xml"/><Relationship Id="rId232" Type="http://schemas.openxmlformats.org/officeDocument/2006/relationships/image" Target="../media/image5518.png"/><Relationship Id="rId274" Type="http://schemas.openxmlformats.org/officeDocument/2006/relationships/customXml" Target="../ink/ink5812.xml"/><Relationship Id="rId27" Type="http://schemas.openxmlformats.org/officeDocument/2006/relationships/image" Target="../media/image5419.png"/><Relationship Id="rId69" Type="http://schemas.openxmlformats.org/officeDocument/2006/relationships/image" Target="../media/image5440.png"/><Relationship Id="rId134" Type="http://schemas.openxmlformats.org/officeDocument/2006/relationships/image" Target="../media/image5470.png"/><Relationship Id="rId80" Type="http://schemas.openxmlformats.org/officeDocument/2006/relationships/customXml" Target="../ink/ink5712.xml"/><Relationship Id="rId176" Type="http://schemas.openxmlformats.org/officeDocument/2006/relationships/customXml" Target="../ink/ink5762.xml"/><Relationship Id="rId341" Type="http://schemas.openxmlformats.org/officeDocument/2006/relationships/image" Target="../media/image5571.png"/><Relationship Id="rId383" Type="http://schemas.openxmlformats.org/officeDocument/2006/relationships/customXml" Target="../ink/ink5868.xml"/><Relationship Id="rId439" Type="http://schemas.openxmlformats.org/officeDocument/2006/relationships/customXml" Target="../ink/ink5897.xml"/><Relationship Id="rId201" Type="http://schemas.openxmlformats.org/officeDocument/2006/relationships/image" Target="../media/image5503.png"/><Relationship Id="rId243" Type="http://schemas.openxmlformats.org/officeDocument/2006/relationships/customXml" Target="../ink/ink5796.xml"/><Relationship Id="rId285" Type="http://schemas.openxmlformats.org/officeDocument/2006/relationships/image" Target="../media/image5544.png"/><Relationship Id="rId450" Type="http://schemas.openxmlformats.org/officeDocument/2006/relationships/image" Target="../media/image5623.png"/><Relationship Id="rId38" Type="http://schemas.openxmlformats.org/officeDocument/2006/relationships/customXml" Target="../ink/ink5691.xml"/><Relationship Id="rId103" Type="http://schemas.openxmlformats.org/officeDocument/2006/relationships/image" Target="../media/image5456.png"/><Relationship Id="rId310" Type="http://schemas.openxmlformats.org/officeDocument/2006/relationships/image" Target="../media/image5556.png"/><Relationship Id="rId91" Type="http://schemas.openxmlformats.org/officeDocument/2006/relationships/image" Target="../media/image5451.png"/><Relationship Id="rId145" Type="http://schemas.openxmlformats.org/officeDocument/2006/relationships/image" Target="../media/image5475.png"/><Relationship Id="rId187" Type="http://schemas.openxmlformats.org/officeDocument/2006/relationships/image" Target="../media/image5496.png"/><Relationship Id="rId352" Type="http://schemas.openxmlformats.org/officeDocument/2006/relationships/customXml" Target="../ink/ink5852.xml"/><Relationship Id="rId394" Type="http://schemas.openxmlformats.org/officeDocument/2006/relationships/image" Target="../media/image5597.png"/><Relationship Id="rId408" Type="http://schemas.openxmlformats.org/officeDocument/2006/relationships/image" Target="../media/image5604.png"/><Relationship Id="rId212" Type="http://schemas.openxmlformats.org/officeDocument/2006/relationships/customXml" Target="../ink/ink5780.xml"/><Relationship Id="rId254" Type="http://schemas.openxmlformats.org/officeDocument/2006/relationships/image" Target="../media/image5529.png"/><Relationship Id="rId49" Type="http://schemas.openxmlformats.org/officeDocument/2006/relationships/image" Target="../media/image5430.png"/><Relationship Id="rId114" Type="http://schemas.openxmlformats.org/officeDocument/2006/relationships/customXml" Target="../ink/ink5729.xml"/><Relationship Id="rId296" Type="http://schemas.openxmlformats.org/officeDocument/2006/relationships/image" Target="../media/image5549.png"/><Relationship Id="rId461" Type="http://schemas.openxmlformats.org/officeDocument/2006/relationships/customXml" Target="../ink/ink5908.xml"/><Relationship Id="rId60" Type="http://schemas.openxmlformats.org/officeDocument/2006/relationships/customXml" Target="../ink/ink5702.xml"/><Relationship Id="rId156" Type="http://schemas.openxmlformats.org/officeDocument/2006/relationships/customXml" Target="../ink/ink5752.xml"/><Relationship Id="rId198" Type="http://schemas.openxmlformats.org/officeDocument/2006/relationships/customXml" Target="../ink/ink5773.xml"/><Relationship Id="rId321" Type="http://schemas.openxmlformats.org/officeDocument/2006/relationships/customXml" Target="../ink/ink5836.xml"/><Relationship Id="rId363" Type="http://schemas.openxmlformats.org/officeDocument/2006/relationships/image" Target="../media/image5582.png"/><Relationship Id="rId419" Type="http://schemas.openxmlformats.org/officeDocument/2006/relationships/image" Target="../media/image5609.png"/><Relationship Id="rId223" Type="http://schemas.openxmlformats.org/officeDocument/2006/relationships/customXml" Target="../ink/ink5786.xml"/><Relationship Id="rId430" Type="http://schemas.openxmlformats.org/officeDocument/2006/relationships/customXml" Target="../ink/ink5892.xml"/><Relationship Id="rId18" Type="http://schemas.openxmlformats.org/officeDocument/2006/relationships/customXml" Target="../ink/ink5681.xml"/><Relationship Id="rId265" Type="http://schemas.openxmlformats.org/officeDocument/2006/relationships/customXml" Target="../ink/ink5807.xml"/><Relationship Id="rId472" Type="http://schemas.openxmlformats.org/officeDocument/2006/relationships/image" Target="../media/image5634.png"/><Relationship Id="rId125" Type="http://schemas.openxmlformats.org/officeDocument/2006/relationships/image" Target="../media/image5466.png"/><Relationship Id="rId167" Type="http://schemas.openxmlformats.org/officeDocument/2006/relationships/image" Target="../media/image5486.png"/><Relationship Id="rId332" Type="http://schemas.openxmlformats.org/officeDocument/2006/relationships/image" Target="../media/image5567.png"/><Relationship Id="rId374" Type="http://schemas.openxmlformats.org/officeDocument/2006/relationships/customXml" Target="../ink/ink5863.xml"/><Relationship Id="rId71" Type="http://schemas.openxmlformats.org/officeDocument/2006/relationships/image" Target="../media/image5441.png"/><Relationship Id="rId234" Type="http://schemas.openxmlformats.org/officeDocument/2006/relationships/image" Target="../media/image5519.png"/><Relationship Id="rId2" Type="http://schemas.openxmlformats.org/officeDocument/2006/relationships/customXml" Target="../ink/ink5673.xml"/><Relationship Id="rId29" Type="http://schemas.openxmlformats.org/officeDocument/2006/relationships/image" Target="../media/image5420.png"/><Relationship Id="rId276" Type="http://schemas.openxmlformats.org/officeDocument/2006/relationships/customXml" Target="../ink/ink5813.xml"/><Relationship Id="rId441" Type="http://schemas.openxmlformats.org/officeDocument/2006/relationships/customXml" Target="../ink/ink5898.xml"/><Relationship Id="rId40" Type="http://schemas.openxmlformats.org/officeDocument/2006/relationships/customXml" Target="../ink/ink5692.xml"/><Relationship Id="rId136" Type="http://schemas.openxmlformats.org/officeDocument/2006/relationships/customXml" Target="../ink/ink5742.xml"/><Relationship Id="rId178" Type="http://schemas.openxmlformats.org/officeDocument/2006/relationships/customXml" Target="../ink/ink5763.xml"/><Relationship Id="rId301" Type="http://schemas.openxmlformats.org/officeDocument/2006/relationships/customXml" Target="../ink/ink5826.xml"/><Relationship Id="rId343" Type="http://schemas.openxmlformats.org/officeDocument/2006/relationships/image" Target="../media/image5572.png"/><Relationship Id="rId82" Type="http://schemas.openxmlformats.org/officeDocument/2006/relationships/customXml" Target="../ink/ink5713.xml"/><Relationship Id="rId203" Type="http://schemas.openxmlformats.org/officeDocument/2006/relationships/image" Target="../media/image5504.png"/><Relationship Id="rId385" Type="http://schemas.openxmlformats.org/officeDocument/2006/relationships/customXml" Target="../ink/ink5869.xml"/><Relationship Id="rId245" Type="http://schemas.openxmlformats.org/officeDocument/2006/relationships/customXml" Target="../ink/ink5797.xml"/><Relationship Id="rId287" Type="http://schemas.openxmlformats.org/officeDocument/2006/relationships/image" Target="../media/image5545.png"/><Relationship Id="rId410" Type="http://schemas.openxmlformats.org/officeDocument/2006/relationships/image" Target="../media/image5605.png"/><Relationship Id="rId452" Type="http://schemas.openxmlformats.org/officeDocument/2006/relationships/image" Target="../media/image5624.png"/><Relationship Id="rId105" Type="http://schemas.openxmlformats.org/officeDocument/2006/relationships/image" Target="../media/image5457.png"/><Relationship Id="rId147" Type="http://schemas.openxmlformats.org/officeDocument/2006/relationships/image" Target="../media/image5476.png"/><Relationship Id="rId312" Type="http://schemas.openxmlformats.org/officeDocument/2006/relationships/image" Target="../media/image5557.png"/><Relationship Id="rId354" Type="http://schemas.openxmlformats.org/officeDocument/2006/relationships/customXml" Target="../ink/ink5853.xml"/><Relationship Id="rId51" Type="http://schemas.openxmlformats.org/officeDocument/2006/relationships/image" Target="../media/image5431.png"/><Relationship Id="rId72" Type="http://schemas.openxmlformats.org/officeDocument/2006/relationships/customXml" Target="../ink/ink5708.xml"/><Relationship Id="rId93" Type="http://schemas.openxmlformats.org/officeDocument/2006/relationships/image" Target="../media/image5452.png"/><Relationship Id="rId189" Type="http://schemas.openxmlformats.org/officeDocument/2006/relationships/image" Target="../media/image5497.png"/><Relationship Id="rId375" Type="http://schemas.openxmlformats.org/officeDocument/2006/relationships/image" Target="../media/image5588.png"/><Relationship Id="rId396" Type="http://schemas.openxmlformats.org/officeDocument/2006/relationships/image" Target="../media/image5598.png"/><Relationship Id="rId3" Type="http://schemas.openxmlformats.org/officeDocument/2006/relationships/image" Target="../media/image5408.png"/><Relationship Id="rId214" Type="http://schemas.openxmlformats.org/officeDocument/2006/relationships/customXml" Target="../ink/ink5781.xml"/><Relationship Id="rId235" Type="http://schemas.openxmlformats.org/officeDocument/2006/relationships/customXml" Target="../ink/ink5792.xml"/><Relationship Id="rId256" Type="http://schemas.openxmlformats.org/officeDocument/2006/relationships/image" Target="../media/image5530.png"/><Relationship Id="rId277" Type="http://schemas.openxmlformats.org/officeDocument/2006/relationships/image" Target="../media/image5540.png"/><Relationship Id="rId298" Type="http://schemas.openxmlformats.org/officeDocument/2006/relationships/image" Target="../media/image5550.png"/><Relationship Id="rId400" Type="http://schemas.openxmlformats.org/officeDocument/2006/relationships/image" Target="../media/image5600.png"/><Relationship Id="rId421" Type="http://schemas.openxmlformats.org/officeDocument/2006/relationships/image" Target="../media/image5610.png"/><Relationship Id="rId442" Type="http://schemas.openxmlformats.org/officeDocument/2006/relationships/image" Target="../media/image5620.png"/><Relationship Id="rId463" Type="http://schemas.openxmlformats.org/officeDocument/2006/relationships/customXml" Target="../ink/ink5909.xml"/><Relationship Id="rId116" Type="http://schemas.openxmlformats.org/officeDocument/2006/relationships/image" Target="../media/image5462.png"/><Relationship Id="rId137" Type="http://schemas.openxmlformats.org/officeDocument/2006/relationships/image" Target="../media/image5471.png"/><Relationship Id="rId158" Type="http://schemas.openxmlformats.org/officeDocument/2006/relationships/customXml" Target="../ink/ink5753.xml"/><Relationship Id="rId302" Type="http://schemas.openxmlformats.org/officeDocument/2006/relationships/image" Target="../media/image5552.png"/><Relationship Id="rId323" Type="http://schemas.openxmlformats.org/officeDocument/2006/relationships/customXml" Target="../ink/ink5837.xml"/><Relationship Id="rId344" Type="http://schemas.openxmlformats.org/officeDocument/2006/relationships/customXml" Target="../ink/ink5848.xml"/><Relationship Id="rId20" Type="http://schemas.openxmlformats.org/officeDocument/2006/relationships/customXml" Target="../ink/ink5682.xml"/><Relationship Id="rId41" Type="http://schemas.openxmlformats.org/officeDocument/2006/relationships/image" Target="../media/image5426.png"/><Relationship Id="rId62" Type="http://schemas.openxmlformats.org/officeDocument/2006/relationships/customXml" Target="../ink/ink5703.xml"/><Relationship Id="rId83" Type="http://schemas.openxmlformats.org/officeDocument/2006/relationships/image" Target="../media/image5447.png"/><Relationship Id="rId179" Type="http://schemas.openxmlformats.org/officeDocument/2006/relationships/image" Target="../media/image5492.png"/><Relationship Id="rId365" Type="http://schemas.openxmlformats.org/officeDocument/2006/relationships/image" Target="../media/image5583.png"/><Relationship Id="rId386" Type="http://schemas.openxmlformats.org/officeDocument/2006/relationships/image" Target="../media/image5593.png"/><Relationship Id="rId190" Type="http://schemas.openxmlformats.org/officeDocument/2006/relationships/customXml" Target="../ink/ink5769.xml"/><Relationship Id="rId204" Type="http://schemas.openxmlformats.org/officeDocument/2006/relationships/customXml" Target="../ink/ink5776.xml"/><Relationship Id="rId225" Type="http://schemas.openxmlformats.org/officeDocument/2006/relationships/customXml" Target="../ink/ink5787.xml"/><Relationship Id="rId246" Type="http://schemas.openxmlformats.org/officeDocument/2006/relationships/image" Target="../media/image5525.png"/><Relationship Id="rId267" Type="http://schemas.openxmlformats.org/officeDocument/2006/relationships/customXml" Target="../ink/ink5808.xml"/><Relationship Id="rId288" Type="http://schemas.openxmlformats.org/officeDocument/2006/relationships/customXml" Target="../ink/ink5819.xml"/><Relationship Id="rId411" Type="http://schemas.openxmlformats.org/officeDocument/2006/relationships/customXml" Target="../ink/ink5882.xml"/><Relationship Id="rId432" Type="http://schemas.openxmlformats.org/officeDocument/2006/relationships/customXml" Target="../ink/ink5893.xml"/><Relationship Id="rId453" Type="http://schemas.openxmlformats.org/officeDocument/2006/relationships/customXml" Target="../ink/ink5904.xml"/><Relationship Id="rId474" Type="http://schemas.openxmlformats.org/officeDocument/2006/relationships/image" Target="../media/image5635.png"/><Relationship Id="rId106" Type="http://schemas.openxmlformats.org/officeDocument/2006/relationships/customXml" Target="../ink/ink5725.xml"/><Relationship Id="rId127" Type="http://schemas.openxmlformats.org/officeDocument/2006/relationships/image" Target="../media/image5467.png"/><Relationship Id="rId313" Type="http://schemas.openxmlformats.org/officeDocument/2006/relationships/customXml" Target="../ink/ink5832.xml"/><Relationship Id="rId10" Type="http://schemas.openxmlformats.org/officeDocument/2006/relationships/customXml" Target="../ink/ink5677.xml"/><Relationship Id="rId31" Type="http://schemas.openxmlformats.org/officeDocument/2006/relationships/image" Target="../media/image5421.png"/><Relationship Id="rId52" Type="http://schemas.openxmlformats.org/officeDocument/2006/relationships/customXml" Target="../ink/ink5698.xml"/><Relationship Id="rId73" Type="http://schemas.openxmlformats.org/officeDocument/2006/relationships/image" Target="../media/image5442.png"/><Relationship Id="rId94" Type="http://schemas.openxmlformats.org/officeDocument/2006/relationships/customXml" Target="../ink/ink5719.xml"/><Relationship Id="rId148" Type="http://schemas.openxmlformats.org/officeDocument/2006/relationships/customXml" Target="../ink/ink5748.xml"/><Relationship Id="rId169" Type="http://schemas.openxmlformats.org/officeDocument/2006/relationships/image" Target="../media/image5487.png"/><Relationship Id="rId334" Type="http://schemas.openxmlformats.org/officeDocument/2006/relationships/image" Target="../media/image5568.png"/><Relationship Id="rId355" Type="http://schemas.openxmlformats.org/officeDocument/2006/relationships/image" Target="../media/image5578.png"/><Relationship Id="rId376" Type="http://schemas.openxmlformats.org/officeDocument/2006/relationships/customXml" Target="../ink/ink5864.xml"/><Relationship Id="rId397" Type="http://schemas.openxmlformats.org/officeDocument/2006/relationships/customXml" Target="../ink/ink5875.xml"/><Relationship Id="rId4" Type="http://schemas.openxmlformats.org/officeDocument/2006/relationships/customXml" Target="../ink/ink5674.xml"/><Relationship Id="rId180" Type="http://schemas.openxmlformats.org/officeDocument/2006/relationships/customXml" Target="../ink/ink5764.xml"/><Relationship Id="rId215" Type="http://schemas.openxmlformats.org/officeDocument/2006/relationships/image" Target="../media/image5510.png"/><Relationship Id="rId236" Type="http://schemas.openxmlformats.org/officeDocument/2006/relationships/image" Target="../media/image5520.png"/><Relationship Id="rId257" Type="http://schemas.openxmlformats.org/officeDocument/2006/relationships/customXml" Target="../ink/ink5803.xml"/><Relationship Id="rId278" Type="http://schemas.openxmlformats.org/officeDocument/2006/relationships/customXml" Target="../ink/ink5814.xml"/><Relationship Id="rId401" Type="http://schemas.openxmlformats.org/officeDocument/2006/relationships/customXml" Target="../ink/ink5877.xml"/><Relationship Id="rId422" Type="http://schemas.openxmlformats.org/officeDocument/2006/relationships/customXml" Target="../ink/ink5888.xml"/><Relationship Id="rId443" Type="http://schemas.openxmlformats.org/officeDocument/2006/relationships/customXml" Target="../ink/ink5899.xml"/><Relationship Id="rId464" Type="http://schemas.openxmlformats.org/officeDocument/2006/relationships/image" Target="../media/image5630.png"/><Relationship Id="rId303" Type="http://schemas.openxmlformats.org/officeDocument/2006/relationships/customXml" Target="../ink/ink5827.xml"/><Relationship Id="rId42" Type="http://schemas.openxmlformats.org/officeDocument/2006/relationships/customXml" Target="../ink/ink5693.xml"/><Relationship Id="rId84" Type="http://schemas.openxmlformats.org/officeDocument/2006/relationships/customXml" Target="../ink/ink5714.xml"/><Relationship Id="rId138" Type="http://schemas.openxmlformats.org/officeDocument/2006/relationships/customXml" Target="../ink/ink5743.xml"/><Relationship Id="rId345" Type="http://schemas.openxmlformats.org/officeDocument/2006/relationships/image" Target="../media/image5573.png"/><Relationship Id="rId387" Type="http://schemas.openxmlformats.org/officeDocument/2006/relationships/customXml" Target="../ink/ink5870.xml"/><Relationship Id="rId191" Type="http://schemas.openxmlformats.org/officeDocument/2006/relationships/image" Target="../media/image5498.png"/><Relationship Id="rId205" Type="http://schemas.openxmlformats.org/officeDocument/2006/relationships/image" Target="../media/image5505.png"/><Relationship Id="rId247" Type="http://schemas.openxmlformats.org/officeDocument/2006/relationships/customXml" Target="../ink/ink5798.xml"/><Relationship Id="rId412" Type="http://schemas.openxmlformats.org/officeDocument/2006/relationships/customXml" Target="../ink/ink5883.xml"/><Relationship Id="rId107" Type="http://schemas.openxmlformats.org/officeDocument/2006/relationships/image" Target="../media/image5458.png"/><Relationship Id="rId289" Type="http://schemas.openxmlformats.org/officeDocument/2006/relationships/image" Target="../media/image5546.png"/><Relationship Id="rId454" Type="http://schemas.openxmlformats.org/officeDocument/2006/relationships/image" Target="../media/image5625.png"/><Relationship Id="rId11" Type="http://schemas.openxmlformats.org/officeDocument/2006/relationships/image" Target="../media/image5411.png"/><Relationship Id="rId53" Type="http://schemas.openxmlformats.org/officeDocument/2006/relationships/image" Target="../media/image5432.png"/><Relationship Id="rId149" Type="http://schemas.openxmlformats.org/officeDocument/2006/relationships/image" Target="../media/image5477.png"/><Relationship Id="rId314" Type="http://schemas.openxmlformats.org/officeDocument/2006/relationships/image" Target="../media/image5558.png"/><Relationship Id="rId356" Type="http://schemas.openxmlformats.org/officeDocument/2006/relationships/customXml" Target="../ink/ink5854.xml"/><Relationship Id="rId398" Type="http://schemas.openxmlformats.org/officeDocument/2006/relationships/image" Target="../media/image5599.png"/><Relationship Id="rId95" Type="http://schemas.openxmlformats.org/officeDocument/2006/relationships/image" Target="../media/image5453.png"/><Relationship Id="rId160" Type="http://schemas.openxmlformats.org/officeDocument/2006/relationships/customXml" Target="../ink/ink5754.xml"/><Relationship Id="rId216" Type="http://schemas.openxmlformats.org/officeDocument/2006/relationships/customXml" Target="../ink/ink5782.xml"/><Relationship Id="rId423" Type="http://schemas.openxmlformats.org/officeDocument/2006/relationships/image" Target="../media/image5611.png"/><Relationship Id="rId258" Type="http://schemas.openxmlformats.org/officeDocument/2006/relationships/image" Target="../media/image5531.png"/><Relationship Id="rId465" Type="http://schemas.openxmlformats.org/officeDocument/2006/relationships/customXml" Target="../ink/ink5910.xml"/><Relationship Id="rId22" Type="http://schemas.openxmlformats.org/officeDocument/2006/relationships/customXml" Target="../ink/ink5683.xml"/><Relationship Id="rId64" Type="http://schemas.openxmlformats.org/officeDocument/2006/relationships/customXml" Target="../ink/ink5704.xml"/><Relationship Id="rId118" Type="http://schemas.openxmlformats.org/officeDocument/2006/relationships/image" Target="../media/image5463.png"/><Relationship Id="rId325" Type="http://schemas.openxmlformats.org/officeDocument/2006/relationships/customXml" Target="../ink/ink5838.xml"/><Relationship Id="rId367" Type="http://schemas.openxmlformats.org/officeDocument/2006/relationships/image" Target="../media/image5584.png"/><Relationship Id="rId171" Type="http://schemas.openxmlformats.org/officeDocument/2006/relationships/image" Target="../media/image5488.png"/><Relationship Id="rId227" Type="http://schemas.openxmlformats.org/officeDocument/2006/relationships/customXml" Target="../ink/ink5788.xml"/><Relationship Id="rId269" Type="http://schemas.openxmlformats.org/officeDocument/2006/relationships/customXml" Target="../ink/ink5809.xml"/><Relationship Id="rId434" Type="http://schemas.openxmlformats.org/officeDocument/2006/relationships/customXml" Target="../ink/ink5894.xml"/><Relationship Id="rId476" Type="http://schemas.openxmlformats.org/officeDocument/2006/relationships/image" Target="../media/image5636.png"/><Relationship Id="rId33" Type="http://schemas.openxmlformats.org/officeDocument/2006/relationships/image" Target="../media/image5422.png"/><Relationship Id="rId129" Type="http://schemas.openxmlformats.org/officeDocument/2006/relationships/customXml" Target="../ink/ink5738.xml"/><Relationship Id="rId280" Type="http://schemas.openxmlformats.org/officeDocument/2006/relationships/customXml" Target="../ink/ink5815.xml"/><Relationship Id="rId336" Type="http://schemas.openxmlformats.org/officeDocument/2006/relationships/image" Target="../media/image5569.png"/><Relationship Id="rId75" Type="http://schemas.openxmlformats.org/officeDocument/2006/relationships/image" Target="../media/image5443.png"/><Relationship Id="rId140" Type="http://schemas.openxmlformats.org/officeDocument/2006/relationships/customXml" Target="../ink/ink5744.xml"/><Relationship Id="rId182" Type="http://schemas.openxmlformats.org/officeDocument/2006/relationships/customXml" Target="../ink/ink5765.xml"/><Relationship Id="rId378" Type="http://schemas.openxmlformats.org/officeDocument/2006/relationships/customXml" Target="../ink/ink5865.xml"/><Relationship Id="rId403" Type="http://schemas.openxmlformats.org/officeDocument/2006/relationships/customXml" Target="../ink/ink5878.xml"/><Relationship Id="rId6" Type="http://schemas.openxmlformats.org/officeDocument/2006/relationships/customXml" Target="../ink/ink5675.xml"/><Relationship Id="rId238" Type="http://schemas.openxmlformats.org/officeDocument/2006/relationships/image" Target="../media/image5521.png"/><Relationship Id="rId445" Type="http://schemas.openxmlformats.org/officeDocument/2006/relationships/customXml" Target="../ink/ink5900.xml"/><Relationship Id="rId291" Type="http://schemas.openxmlformats.org/officeDocument/2006/relationships/image" Target="../media/image5547.png"/><Relationship Id="rId305" Type="http://schemas.openxmlformats.org/officeDocument/2006/relationships/customXml" Target="../ink/ink5828.xml"/><Relationship Id="rId347" Type="http://schemas.openxmlformats.org/officeDocument/2006/relationships/image" Target="../media/image5574.png"/><Relationship Id="rId44" Type="http://schemas.openxmlformats.org/officeDocument/2006/relationships/customXml" Target="../ink/ink5694.xml"/><Relationship Id="rId86" Type="http://schemas.openxmlformats.org/officeDocument/2006/relationships/customXml" Target="../ink/ink5715.xml"/><Relationship Id="rId151" Type="http://schemas.openxmlformats.org/officeDocument/2006/relationships/image" Target="../media/image5478.png"/><Relationship Id="rId389" Type="http://schemas.openxmlformats.org/officeDocument/2006/relationships/customXml" Target="../ink/ink5871.xml"/><Relationship Id="rId193" Type="http://schemas.openxmlformats.org/officeDocument/2006/relationships/image" Target="../media/image5499.png"/><Relationship Id="rId207" Type="http://schemas.openxmlformats.org/officeDocument/2006/relationships/image" Target="../media/image5506.png"/><Relationship Id="rId249" Type="http://schemas.openxmlformats.org/officeDocument/2006/relationships/customXml" Target="../ink/ink5799.xml"/><Relationship Id="rId414" Type="http://schemas.openxmlformats.org/officeDocument/2006/relationships/customXml" Target="../ink/ink5884.xml"/><Relationship Id="rId456" Type="http://schemas.openxmlformats.org/officeDocument/2006/relationships/image" Target="../media/image5626.png"/><Relationship Id="rId13" Type="http://schemas.openxmlformats.org/officeDocument/2006/relationships/image" Target="../media/image5412.png"/><Relationship Id="rId109" Type="http://schemas.openxmlformats.org/officeDocument/2006/relationships/image" Target="../media/image5459.png"/><Relationship Id="rId260" Type="http://schemas.openxmlformats.org/officeDocument/2006/relationships/image" Target="../media/image5532.png"/><Relationship Id="rId316" Type="http://schemas.openxmlformats.org/officeDocument/2006/relationships/image" Target="../media/image5559.png"/><Relationship Id="rId55" Type="http://schemas.openxmlformats.org/officeDocument/2006/relationships/image" Target="../media/image5433.png"/><Relationship Id="rId97" Type="http://schemas.openxmlformats.org/officeDocument/2006/relationships/image" Target="../media/image368.png"/><Relationship Id="rId120" Type="http://schemas.openxmlformats.org/officeDocument/2006/relationships/customXml" Target="../ink/ink5733.xml"/><Relationship Id="rId358" Type="http://schemas.openxmlformats.org/officeDocument/2006/relationships/customXml" Target="../ink/ink5855.xml"/><Relationship Id="rId162" Type="http://schemas.openxmlformats.org/officeDocument/2006/relationships/customXml" Target="../ink/ink5755.xml"/><Relationship Id="rId218" Type="http://schemas.openxmlformats.org/officeDocument/2006/relationships/customXml" Target="../ink/ink5783.xml"/><Relationship Id="rId425" Type="http://schemas.openxmlformats.org/officeDocument/2006/relationships/image" Target="../media/image5612.png"/><Relationship Id="rId467" Type="http://schemas.openxmlformats.org/officeDocument/2006/relationships/customXml" Target="../ink/ink5911.xml"/><Relationship Id="rId271" Type="http://schemas.openxmlformats.org/officeDocument/2006/relationships/customXml" Target="../ink/ink5810.xml"/><Relationship Id="rId24" Type="http://schemas.openxmlformats.org/officeDocument/2006/relationships/customXml" Target="../ink/ink5684.xml"/><Relationship Id="rId66" Type="http://schemas.openxmlformats.org/officeDocument/2006/relationships/customXml" Target="../ink/ink5705.xml"/><Relationship Id="rId131" Type="http://schemas.openxmlformats.org/officeDocument/2006/relationships/customXml" Target="../ink/ink5739.xml"/><Relationship Id="rId327" Type="http://schemas.openxmlformats.org/officeDocument/2006/relationships/customXml" Target="../ink/ink5839.xml"/><Relationship Id="rId369" Type="http://schemas.openxmlformats.org/officeDocument/2006/relationships/image" Target="../media/image5585.png"/><Relationship Id="rId173" Type="http://schemas.openxmlformats.org/officeDocument/2006/relationships/image" Target="../media/image5489.png"/><Relationship Id="rId229" Type="http://schemas.openxmlformats.org/officeDocument/2006/relationships/customXml" Target="../ink/ink5789.xml"/><Relationship Id="rId380" Type="http://schemas.openxmlformats.org/officeDocument/2006/relationships/customXml" Target="../ink/ink5866.xml"/><Relationship Id="rId436" Type="http://schemas.openxmlformats.org/officeDocument/2006/relationships/customXml" Target="../ink/ink5895.xml"/><Relationship Id="rId240" Type="http://schemas.openxmlformats.org/officeDocument/2006/relationships/image" Target="../media/image5522.png"/><Relationship Id="rId478" Type="http://schemas.openxmlformats.org/officeDocument/2006/relationships/image" Target="../media/image5637.png"/><Relationship Id="rId35" Type="http://schemas.openxmlformats.org/officeDocument/2006/relationships/image" Target="../media/image5423.png"/><Relationship Id="rId77" Type="http://schemas.openxmlformats.org/officeDocument/2006/relationships/image" Target="../media/image5444.png"/><Relationship Id="rId100" Type="http://schemas.openxmlformats.org/officeDocument/2006/relationships/customXml" Target="../ink/ink5722.xml"/><Relationship Id="rId282" Type="http://schemas.openxmlformats.org/officeDocument/2006/relationships/customXml" Target="../ink/ink5816.xml"/><Relationship Id="rId338" Type="http://schemas.openxmlformats.org/officeDocument/2006/relationships/customXml" Target="../ink/ink5845.xml"/><Relationship Id="rId8" Type="http://schemas.openxmlformats.org/officeDocument/2006/relationships/customXml" Target="../ink/ink5676.xml"/><Relationship Id="rId142" Type="http://schemas.openxmlformats.org/officeDocument/2006/relationships/customXml" Target="../ink/ink5745.xml"/><Relationship Id="rId184" Type="http://schemas.openxmlformats.org/officeDocument/2006/relationships/customXml" Target="../ink/ink5766.xml"/><Relationship Id="rId391" Type="http://schemas.openxmlformats.org/officeDocument/2006/relationships/customXml" Target="../ink/ink5872.xml"/><Relationship Id="rId405" Type="http://schemas.openxmlformats.org/officeDocument/2006/relationships/customXml" Target="../ink/ink5879.xml"/><Relationship Id="rId447" Type="http://schemas.openxmlformats.org/officeDocument/2006/relationships/customXml" Target="../ink/ink5901.xml"/><Relationship Id="rId251" Type="http://schemas.openxmlformats.org/officeDocument/2006/relationships/customXml" Target="../ink/ink5800.xml"/><Relationship Id="rId46" Type="http://schemas.openxmlformats.org/officeDocument/2006/relationships/customXml" Target="../ink/ink5695.xml"/><Relationship Id="rId293" Type="http://schemas.openxmlformats.org/officeDocument/2006/relationships/customXml" Target="../ink/ink5822.xml"/><Relationship Id="rId307" Type="http://schemas.openxmlformats.org/officeDocument/2006/relationships/customXml" Target="../ink/ink5829.xml"/><Relationship Id="rId349" Type="http://schemas.openxmlformats.org/officeDocument/2006/relationships/image" Target="../media/image5575.png"/><Relationship Id="rId88" Type="http://schemas.openxmlformats.org/officeDocument/2006/relationships/customXml" Target="../ink/ink5716.xml"/><Relationship Id="rId111" Type="http://schemas.openxmlformats.org/officeDocument/2006/relationships/image" Target="../media/image5460.png"/><Relationship Id="rId153" Type="http://schemas.openxmlformats.org/officeDocument/2006/relationships/image" Target="../media/image5479.png"/><Relationship Id="rId195" Type="http://schemas.openxmlformats.org/officeDocument/2006/relationships/image" Target="../media/image5500.png"/><Relationship Id="rId209" Type="http://schemas.openxmlformats.org/officeDocument/2006/relationships/image" Target="../media/image5507.png"/><Relationship Id="rId360" Type="http://schemas.openxmlformats.org/officeDocument/2006/relationships/customXml" Target="../ink/ink5856.xml"/><Relationship Id="rId416" Type="http://schemas.openxmlformats.org/officeDocument/2006/relationships/customXml" Target="../ink/ink5885.xml"/><Relationship Id="rId220" Type="http://schemas.openxmlformats.org/officeDocument/2006/relationships/customXml" Target="../ink/ink5784.xml"/><Relationship Id="rId458" Type="http://schemas.openxmlformats.org/officeDocument/2006/relationships/image" Target="../media/image5627.png"/><Relationship Id="rId15" Type="http://schemas.openxmlformats.org/officeDocument/2006/relationships/image" Target="../media/image5413.png"/><Relationship Id="rId57" Type="http://schemas.openxmlformats.org/officeDocument/2006/relationships/image" Target="../media/image5434.png"/><Relationship Id="rId262" Type="http://schemas.openxmlformats.org/officeDocument/2006/relationships/image" Target="../media/image5533.png"/><Relationship Id="rId318" Type="http://schemas.openxmlformats.org/officeDocument/2006/relationships/image" Target="../media/image5560.png"/><Relationship Id="rId99" Type="http://schemas.openxmlformats.org/officeDocument/2006/relationships/image" Target="../media/image5454.png"/><Relationship Id="rId122" Type="http://schemas.openxmlformats.org/officeDocument/2006/relationships/customXml" Target="../ink/ink5734.xml"/><Relationship Id="rId164" Type="http://schemas.openxmlformats.org/officeDocument/2006/relationships/customXml" Target="../ink/ink5756.xml"/><Relationship Id="rId371" Type="http://schemas.openxmlformats.org/officeDocument/2006/relationships/image" Target="../media/image5586.png"/><Relationship Id="rId427" Type="http://schemas.openxmlformats.org/officeDocument/2006/relationships/image" Target="../media/image5613.png"/><Relationship Id="rId469" Type="http://schemas.openxmlformats.org/officeDocument/2006/relationships/customXml" Target="../ink/ink5912.xml"/><Relationship Id="rId26" Type="http://schemas.openxmlformats.org/officeDocument/2006/relationships/customXml" Target="../ink/ink5685.xml"/><Relationship Id="rId231" Type="http://schemas.openxmlformats.org/officeDocument/2006/relationships/customXml" Target="../ink/ink5790.xml"/><Relationship Id="rId273" Type="http://schemas.openxmlformats.org/officeDocument/2006/relationships/image" Target="../media/image5538.png"/><Relationship Id="rId329" Type="http://schemas.openxmlformats.org/officeDocument/2006/relationships/customXml" Target="../ink/ink5840.xml"/><Relationship Id="rId68" Type="http://schemas.openxmlformats.org/officeDocument/2006/relationships/customXml" Target="../ink/ink5706.xml"/><Relationship Id="rId133" Type="http://schemas.openxmlformats.org/officeDocument/2006/relationships/customXml" Target="../ink/ink5740.xml"/><Relationship Id="rId175" Type="http://schemas.openxmlformats.org/officeDocument/2006/relationships/image" Target="../media/image5490.png"/><Relationship Id="rId340" Type="http://schemas.openxmlformats.org/officeDocument/2006/relationships/customXml" Target="../ink/ink5846.xml"/><Relationship Id="rId200" Type="http://schemas.openxmlformats.org/officeDocument/2006/relationships/customXml" Target="../ink/ink5774.xml"/><Relationship Id="rId382" Type="http://schemas.openxmlformats.org/officeDocument/2006/relationships/image" Target="../media/image5591.png"/><Relationship Id="rId438" Type="http://schemas.openxmlformats.org/officeDocument/2006/relationships/customXml" Target="../ink/ink5896.xml"/><Relationship Id="rId242" Type="http://schemas.openxmlformats.org/officeDocument/2006/relationships/image" Target="../media/image5523.png"/><Relationship Id="rId284" Type="http://schemas.openxmlformats.org/officeDocument/2006/relationships/customXml" Target="../ink/ink5817.xml"/><Relationship Id="rId37" Type="http://schemas.openxmlformats.org/officeDocument/2006/relationships/image" Target="../media/image5424.png"/><Relationship Id="rId79" Type="http://schemas.openxmlformats.org/officeDocument/2006/relationships/image" Target="../media/image5445.png"/><Relationship Id="rId102" Type="http://schemas.openxmlformats.org/officeDocument/2006/relationships/customXml" Target="../ink/ink5723.xml"/><Relationship Id="rId144" Type="http://schemas.openxmlformats.org/officeDocument/2006/relationships/customXml" Target="../ink/ink5746.xml"/><Relationship Id="rId90" Type="http://schemas.openxmlformats.org/officeDocument/2006/relationships/customXml" Target="../ink/ink5717.xml"/><Relationship Id="rId186" Type="http://schemas.openxmlformats.org/officeDocument/2006/relationships/customXml" Target="../ink/ink5767.xml"/><Relationship Id="rId351" Type="http://schemas.openxmlformats.org/officeDocument/2006/relationships/image" Target="../media/image5576.png"/><Relationship Id="rId393" Type="http://schemas.openxmlformats.org/officeDocument/2006/relationships/customXml" Target="../ink/ink5873.xml"/><Relationship Id="rId407" Type="http://schemas.openxmlformats.org/officeDocument/2006/relationships/customXml" Target="../ink/ink5880.xml"/><Relationship Id="rId449" Type="http://schemas.openxmlformats.org/officeDocument/2006/relationships/customXml" Target="../ink/ink5902.xml"/><Relationship Id="rId211" Type="http://schemas.openxmlformats.org/officeDocument/2006/relationships/image" Target="../media/image5508.png"/><Relationship Id="rId253" Type="http://schemas.openxmlformats.org/officeDocument/2006/relationships/customXml" Target="../ink/ink5801.xml"/><Relationship Id="rId295" Type="http://schemas.openxmlformats.org/officeDocument/2006/relationships/customXml" Target="../ink/ink5823.xml"/><Relationship Id="rId309" Type="http://schemas.openxmlformats.org/officeDocument/2006/relationships/customXml" Target="../ink/ink5830.xml"/><Relationship Id="rId460" Type="http://schemas.openxmlformats.org/officeDocument/2006/relationships/image" Target="../media/image5628.png"/><Relationship Id="rId48" Type="http://schemas.openxmlformats.org/officeDocument/2006/relationships/customXml" Target="../ink/ink5696.xml"/><Relationship Id="rId113" Type="http://schemas.openxmlformats.org/officeDocument/2006/relationships/image" Target="../media/image5461.png"/><Relationship Id="rId320" Type="http://schemas.openxmlformats.org/officeDocument/2006/relationships/image" Target="../media/image5561.png"/><Relationship Id="rId155" Type="http://schemas.openxmlformats.org/officeDocument/2006/relationships/image" Target="../media/image5480.png"/><Relationship Id="rId197" Type="http://schemas.openxmlformats.org/officeDocument/2006/relationships/image" Target="../media/image5501.png"/><Relationship Id="rId362" Type="http://schemas.openxmlformats.org/officeDocument/2006/relationships/customXml" Target="../ink/ink5857.xml"/><Relationship Id="rId418" Type="http://schemas.openxmlformats.org/officeDocument/2006/relationships/customXml" Target="../ink/ink5886.xml"/><Relationship Id="rId222" Type="http://schemas.openxmlformats.org/officeDocument/2006/relationships/image" Target="../media/image5513.png"/><Relationship Id="rId264" Type="http://schemas.openxmlformats.org/officeDocument/2006/relationships/image" Target="../media/image5534.png"/><Relationship Id="rId471" Type="http://schemas.openxmlformats.org/officeDocument/2006/relationships/customXml" Target="../ink/ink5913.xml"/><Relationship Id="rId17" Type="http://schemas.openxmlformats.org/officeDocument/2006/relationships/image" Target="../media/image5414.png"/><Relationship Id="rId59" Type="http://schemas.openxmlformats.org/officeDocument/2006/relationships/image" Target="../media/image5435.png"/><Relationship Id="rId124" Type="http://schemas.openxmlformats.org/officeDocument/2006/relationships/customXml" Target="../ink/ink5735.xml"/><Relationship Id="rId70" Type="http://schemas.openxmlformats.org/officeDocument/2006/relationships/customXml" Target="../ink/ink5707.xml"/><Relationship Id="rId166" Type="http://schemas.openxmlformats.org/officeDocument/2006/relationships/customXml" Target="../ink/ink5757.xml"/><Relationship Id="rId331" Type="http://schemas.openxmlformats.org/officeDocument/2006/relationships/customXml" Target="../ink/ink5841.xml"/><Relationship Id="rId373" Type="http://schemas.openxmlformats.org/officeDocument/2006/relationships/image" Target="../media/image5587.png"/><Relationship Id="rId429" Type="http://schemas.openxmlformats.org/officeDocument/2006/relationships/image" Target="../media/image561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791.xml"/><Relationship Id="rId440" Type="http://schemas.openxmlformats.org/officeDocument/2006/relationships/image" Target="../media/image5619.png"/><Relationship Id="rId28" Type="http://schemas.openxmlformats.org/officeDocument/2006/relationships/customXml" Target="../ink/ink5686.xml"/><Relationship Id="rId275" Type="http://schemas.openxmlformats.org/officeDocument/2006/relationships/image" Target="../media/image5539.png"/><Relationship Id="rId300" Type="http://schemas.openxmlformats.org/officeDocument/2006/relationships/image" Target="../media/image5551.png"/><Relationship Id="rId81" Type="http://schemas.openxmlformats.org/officeDocument/2006/relationships/image" Target="../media/image5446.png"/><Relationship Id="rId135" Type="http://schemas.openxmlformats.org/officeDocument/2006/relationships/customXml" Target="../ink/ink5741.xml"/><Relationship Id="rId177" Type="http://schemas.openxmlformats.org/officeDocument/2006/relationships/image" Target="../media/image5491.png"/><Relationship Id="rId342" Type="http://schemas.openxmlformats.org/officeDocument/2006/relationships/customXml" Target="../ink/ink5847.xml"/><Relationship Id="rId384" Type="http://schemas.openxmlformats.org/officeDocument/2006/relationships/image" Target="../media/image5592.png"/><Relationship Id="rId202" Type="http://schemas.openxmlformats.org/officeDocument/2006/relationships/customXml" Target="../ink/ink5775.xml"/><Relationship Id="rId244" Type="http://schemas.openxmlformats.org/officeDocument/2006/relationships/image" Target="../media/image5524.png"/><Relationship Id="rId39" Type="http://schemas.openxmlformats.org/officeDocument/2006/relationships/image" Target="../media/image5425.png"/><Relationship Id="rId286" Type="http://schemas.openxmlformats.org/officeDocument/2006/relationships/customXml" Target="../ink/ink5818.xml"/><Relationship Id="rId451" Type="http://schemas.openxmlformats.org/officeDocument/2006/relationships/customXml" Target="../ink/ink5903.xml"/><Relationship Id="rId50" Type="http://schemas.openxmlformats.org/officeDocument/2006/relationships/customXml" Target="../ink/ink5697.xml"/><Relationship Id="rId104" Type="http://schemas.openxmlformats.org/officeDocument/2006/relationships/customXml" Target="../ink/ink5724.xml"/><Relationship Id="rId146" Type="http://schemas.openxmlformats.org/officeDocument/2006/relationships/customXml" Target="../ink/ink5747.xml"/><Relationship Id="rId188" Type="http://schemas.openxmlformats.org/officeDocument/2006/relationships/customXml" Target="../ink/ink5768.xml"/><Relationship Id="rId311" Type="http://schemas.openxmlformats.org/officeDocument/2006/relationships/customXml" Target="../ink/ink5831.xml"/><Relationship Id="rId353" Type="http://schemas.openxmlformats.org/officeDocument/2006/relationships/image" Target="../media/image5577.png"/><Relationship Id="rId395" Type="http://schemas.openxmlformats.org/officeDocument/2006/relationships/customXml" Target="../ink/ink5874.xml"/><Relationship Id="rId409" Type="http://schemas.openxmlformats.org/officeDocument/2006/relationships/customXml" Target="../ink/ink5881.xml"/><Relationship Id="rId92" Type="http://schemas.openxmlformats.org/officeDocument/2006/relationships/customXml" Target="../ink/ink5718.xml"/><Relationship Id="rId213" Type="http://schemas.openxmlformats.org/officeDocument/2006/relationships/image" Target="../media/image5509.png"/><Relationship Id="rId420" Type="http://schemas.openxmlformats.org/officeDocument/2006/relationships/customXml" Target="../ink/ink5887.xml"/><Relationship Id="rId255" Type="http://schemas.openxmlformats.org/officeDocument/2006/relationships/customXml" Target="../ink/ink5802.xml"/><Relationship Id="rId297" Type="http://schemas.openxmlformats.org/officeDocument/2006/relationships/customXml" Target="../ink/ink5824.xml"/><Relationship Id="rId462" Type="http://schemas.openxmlformats.org/officeDocument/2006/relationships/image" Target="../media/image5629.png"/><Relationship Id="rId115" Type="http://schemas.openxmlformats.org/officeDocument/2006/relationships/customXml" Target="../ink/ink5730.xml"/><Relationship Id="rId157" Type="http://schemas.openxmlformats.org/officeDocument/2006/relationships/image" Target="../media/image5481.png"/><Relationship Id="rId322" Type="http://schemas.openxmlformats.org/officeDocument/2006/relationships/image" Target="../media/image5562.png"/><Relationship Id="rId364" Type="http://schemas.openxmlformats.org/officeDocument/2006/relationships/customXml" Target="../ink/ink5858.xml"/><Relationship Id="rId61" Type="http://schemas.openxmlformats.org/officeDocument/2006/relationships/image" Target="../media/image5436.png"/><Relationship Id="rId199" Type="http://schemas.openxmlformats.org/officeDocument/2006/relationships/image" Target="../media/image5502.png"/><Relationship Id="rId19" Type="http://schemas.openxmlformats.org/officeDocument/2006/relationships/image" Target="../media/image5415.png"/><Relationship Id="rId224" Type="http://schemas.openxmlformats.org/officeDocument/2006/relationships/image" Target="../media/image5514.png"/><Relationship Id="rId266" Type="http://schemas.openxmlformats.org/officeDocument/2006/relationships/image" Target="../media/image5535.png"/><Relationship Id="rId431" Type="http://schemas.openxmlformats.org/officeDocument/2006/relationships/image" Target="../media/image5615.png"/><Relationship Id="rId473" Type="http://schemas.openxmlformats.org/officeDocument/2006/relationships/customXml" Target="../ink/ink5914.xml"/><Relationship Id="rId30" Type="http://schemas.openxmlformats.org/officeDocument/2006/relationships/customXml" Target="../ink/ink5687.xml"/><Relationship Id="rId126" Type="http://schemas.openxmlformats.org/officeDocument/2006/relationships/customXml" Target="../ink/ink5736.xml"/><Relationship Id="rId168" Type="http://schemas.openxmlformats.org/officeDocument/2006/relationships/customXml" Target="../ink/ink5758.xml"/><Relationship Id="rId333" Type="http://schemas.openxmlformats.org/officeDocument/2006/relationships/customXml" Target="../ink/ink584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75.xml"/><Relationship Id="rId299" Type="http://schemas.openxmlformats.org/officeDocument/2006/relationships/image" Target="../media/image5779.png"/><Relationship Id="rId21" Type="http://schemas.openxmlformats.org/officeDocument/2006/relationships/image" Target="../media/image5647.png"/><Relationship Id="rId63" Type="http://schemas.openxmlformats.org/officeDocument/2006/relationships/image" Target="../media/image5667.png"/><Relationship Id="rId159" Type="http://schemas.openxmlformats.org/officeDocument/2006/relationships/image" Target="../media/image5712.png"/><Relationship Id="rId324" Type="http://schemas.openxmlformats.org/officeDocument/2006/relationships/customXml" Target="../ink/ink6081.xml"/><Relationship Id="rId366" Type="http://schemas.openxmlformats.org/officeDocument/2006/relationships/image" Target="../media/image5812.png"/><Relationship Id="rId170" Type="http://schemas.openxmlformats.org/officeDocument/2006/relationships/customXml" Target="../ink/ink6002.xml"/><Relationship Id="rId226" Type="http://schemas.openxmlformats.org/officeDocument/2006/relationships/image" Target="../media/image5743.png"/><Relationship Id="rId268" Type="http://schemas.openxmlformats.org/officeDocument/2006/relationships/image" Target="../media/image5764.png"/><Relationship Id="rId32" Type="http://schemas.openxmlformats.org/officeDocument/2006/relationships/customXml" Target="../ink/ink5932.xml"/><Relationship Id="rId74" Type="http://schemas.openxmlformats.org/officeDocument/2006/relationships/customXml" Target="../ink/ink5953.xml"/><Relationship Id="rId128" Type="http://schemas.openxmlformats.org/officeDocument/2006/relationships/image" Target="../media/image5698.png"/><Relationship Id="rId335" Type="http://schemas.openxmlformats.org/officeDocument/2006/relationships/image" Target="../media/image5797.png"/><Relationship Id="rId377" Type="http://schemas.openxmlformats.org/officeDocument/2006/relationships/customXml" Target="../ink/ink6108.xml"/><Relationship Id="rId5" Type="http://schemas.openxmlformats.org/officeDocument/2006/relationships/image" Target="../media/image5639.png"/><Relationship Id="rId181" Type="http://schemas.openxmlformats.org/officeDocument/2006/relationships/image" Target="../media/image5722.png"/><Relationship Id="rId237" Type="http://schemas.openxmlformats.org/officeDocument/2006/relationships/customXml" Target="../ink/ink6037.xml"/><Relationship Id="rId279" Type="http://schemas.openxmlformats.org/officeDocument/2006/relationships/image" Target="../media/image5769.png"/><Relationship Id="rId43" Type="http://schemas.openxmlformats.org/officeDocument/2006/relationships/image" Target="../media/image5658.png"/><Relationship Id="rId139" Type="http://schemas.openxmlformats.org/officeDocument/2006/relationships/customXml" Target="../ink/ink5986.xml"/><Relationship Id="rId290" Type="http://schemas.openxmlformats.org/officeDocument/2006/relationships/customXml" Target="../ink/ink6064.xml"/><Relationship Id="rId304" Type="http://schemas.openxmlformats.org/officeDocument/2006/relationships/customXml" Target="../ink/ink6071.xml"/><Relationship Id="rId346" Type="http://schemas.openxmlformats.org/officeDocument/2006/relationships/image" Target="../media/image5802.png"/><Relationship Id="rId85" Type="http://schemas.openxmlformats.org/officeDocument/2006/relationships/image" Target="../media/image5678.png"/><Relationship Id="rId150" Type="http://schemas.openxmlformats.org/officeDocument/2006/relationships/image" Target="../media/image5708.png"/><Relationship Id="rId192" Type="http://schemas.openxmlformats.org/officeDocument/2006/relationships/customXml" Target="../ink/ink6013.xml"/><Relationship Id="rId206" Type="http://schemas.openxmlformats.org/officeDocument/2006/relationships/customXml" Target="../ink/ink6020.xml"/><Relationship Id="rId248" Type="http://schemas.openxmlformats.org/officeDocument/2006/relationships/image" Target="../media/image5754.png"/><Relationship Id="rId12" Type="http://schemas.openxmlformats.org/officeDocument/2006/relationships/customXml" Target="../ink/ink5922.xml"/><Relationship Id="rId108" Type="http://schemas.openxmlformats.org/officeDocument/2006/relationships/image" Target="../media/image5688.png"/><Relationship Id="rId315" Type="http://schemas.openxmlformats.org/officeDocument/2006/relationships/image" Target="../media/image5787.png"/><Relationship Id="rId357" Type="http://schemas.openxmlformats.org/officeDocument/2006/relationships/customXml" Target="../ink/ink6098.xml"/><Relationship Id="rId54" Type="http://schemas.openxmlformats.org/officeDocument/2006/relationships/customXml" Target="../ink/ink5943.xml"/><Relationship Id="rId96" Type="http://schemas.openxmlformats.org/officeDocument/2006/relationships/customXml" Target="../ink/ink5964.xml"/><Relationship Id="rId161" Type="http://schemas.openxmlformats.org/officeDocument/2006/relationships/image" Target="../media/image5713.png"/><Relationship Id="rId217" Type="http://schemas.openxmlformats.org/officeDocument/2006/relationships/customXml" Target="../ink/ink6026.xml"/><Relationship Id="rId259" Type="http://schemas.openxmlformats.org/officeDocument/2006/relationships/customXml" Target="../ink/ink6048.xml"/><Relationship Id="rId23" Type="http://schemas.openxmlformats.org/officeDocument/2006/relationships/image" Target="../media/image5648.png"/><Relationship Id="rId119" Type="http://schemas.openxmlformats.org/officeDocument/2006/relationships/customXml" Target="../ink/ink5976.xml"/><Relationship Id="rId270" Type="http://schemas.openxmlformats.org/officeDocument/2006/relationships/image" Target="../media/image5765.png"/><Relationship Id="rId326" Type="http://schemas.openxmlformats.org/officeDocument/2006/relationships/customXml" Target="../ink/ink6082.xml"/><Relationship Id="rId65" Type="http://schemas.openxmlformats.org/officeDocument/2006/relationships/image" Target="../media/image5668.png"/><Relationship Id="rId130" Type="http://schemas.openxmlformats.org/officeDocument/2006/relationships/image" Target="../media/image5699.png"/><Relationship Id="rId368" Type="http://schemas.openxmlformats.org/officeDocument/2006/relationships/image" Target="../media/image5813.png"/><Relationship Id="rId172" Type="http://schemas.openxmlformats.org/officeDocument/2006/relationships/customXml" Target="../ink/ink6003.xml"/><Relationship Id="rId228" Type="http://schemas.openxmlformats.org/officeDocument/2006/relationships/image" Target="../media/image5744.png"/><Relationship Id="rId281" Type="http://schemas.openxmlformats.org/officeDocument/2006/relationships/image" Target="../media/image5770.png"/><Relationship Id="rId337" Type="http://schemas.openxmlformats.org/officeDocument/2006/relationships/image" Target="../media/image5798.png"/><Relationship Id="rId34" Type="http://schemas.openxmlformats.org/officeDocument/2006/relationships/customXml" Target="../ink/ink5933.xml"/><Relationship Id="rId76" Type="http://schemas.openxmlformats.org/officeDocument/2006/relationships/customXml" Target="../ink/ink5954.xml"/><Relationship Id="rId141" Type="http://schemas.openxmlformats.org/officeDocument/2006/relationships/customXml" Target="../ink/ink5987.xml"/><Relationship Id="rId379" Type="http://schemas.openxmlformats.org/officeDocument/2006/relationships/customXml" Target="../ink/ink6109.xml"/><Relationship Id="rId7" Type="http://schemas.openxmlformats.org/officeDocument/2006/relationships/image" Target="../media/image5640.png"/><Relationship Id="rId183" Type="http://schemas.openxmlformats.org/officeDocument/2006/relationships/image" Target="../media/image5723.png"/><Relationship Id="rId239" Type="http://schemas.openxmlformats.org/officeDocument/2006/relationships/customXml" Target="../ink/ink6038.xml"/><Relationship Id="rId250" Type="http://schemas.openxmlformats.org/officeDocument/2006/relationships/image" Target="../media/image5755.png"/><Relationship Id="rId292" Type="http://schemas.openxmlformats.org/officeDocument/2006/relationships/customXml" Target="../ink/ink6065.xml"/><Relationship Id="rId306" Type="http://schemas.openxmlformats.org/officeDocument/2006/relationships/customXml" Target="../ink/ink6072.xml"/><Relationship Id="rId45" Type="http://schemas.openxmlformats.org/officeDocument/2006/relationships/image" Target="../media/image5659.png"/><Relationship Id="rId87" Type="http://schemas.openxmlformats.org/officeDocument/2006/relationships/image" Target="../media/image5679.png"/><Relationship Id="rId110" Type="http://schemas.openxmlformats.org/officeDocument/2006/relationships/image" Target="../media/image5689.png"/><Relationship Id="rId348" Type="http://schemas.openxmlformats.org/officeDocument/2006/relationships/image" Target="../media/image5803.png"/><Relationship Id="rId152" Type="http://schemas.openxmlformats.org/officeDocument/2006/relationships/image" Target="../media/image5709.png"/><Relationship Id="rId194" Type="http://schemas.openxmlformats.org/officeDocument/2006/relationships/customXml" Target="../ink/ink6014.xml"/><Relationship Id="rId208" Type="http://schemas.openxmlformats.org/officeDocument/2006/relationships/customXml" Target="../ink/ink6021.xml"/><Relationship Id="rId261" Type="http://schemas.openxmlformats.org/officeDocument/2006/relationships/customXml" Target="../ink/ink6049.xml"/><Relationship Id="rId14" Type="http://schemas.openxmlformats.org/officeDocument/2006/relationships/customXml" Target="../ink/ink5923.xml"/><Relationship Id="rId56" Type="http://schemas.openxmlformats.org/officeDocument/2006/relationships/customXml" Target="../ink/ink5944.xml"/><Relationship Id="rId317" Type="http://schemas.openxmlformats.org/officeDocument/2006/relationships/image" Target="../media/image5788.png"/><Relationship Id="rId359" Type="http://schemas.openxmlformats.org/officeDocument/2006/relationships/customXml" Target="../ink/ink6099.xml"/><Relationship Id="rId98" Type="http://schemas.openxmlformats.org/officeDocument/2006/relationships/customXml" Target="../ink/ink5965.xml"/><Relationship Id="rId121" Type="http://schemas.openxmlformats.org/officeDocument/2006/relationships/customXml" Target="../ink/ink5977.xml"/><Relationship Id="rId163" Type="http://schemas.openxmlformats.org/officeDocument/2006/relationships/image" Target="../media/image5714.png"/><Relationship Id="rId219" Type="http://schemas.openxmlformats.org/officeDocument/2006/relationships/image" Target="../media/image5740.png"/><Relationship Id="rId370" Type="http://schemas.openxmlformats.org/officeDocument/2006/relationships/image" Target="../media/image5814.png"/><Relationship Id="rId230" Type="http://schemas.openxmlformats.org/officeDocument/2006/relationships/image" Target="../media/image5745.png"/><Relationship Id="rId25" Type="http://schemas.openxmlformats.org/officeDocument/2006/relationships/image" Target="../media/image5649.png"/><Relationship Id="rId67" Type="http://schemas.openxmlformats.org/officeDocument/2006/relationships/image" Target="../media/image5669.png"/><Relationship Id="rId272" Type="http://schemas.openxmlformats.org/officeDocument/2006/relationships/image" Target="../media/image5766.png"/><Relationship Id="rId328" Type="http://schemas.openxmlformats.org/officeDocument/2006/relationships/customXml" Target="../ink/ink6083.xml"/><Relationship Id="rId132" Type="http://schemas.openxmlformats.org/officeDocument/2006/relationships/image" Target="../media/image3726.png"/><Relationship Id="rId174" Type="http://schemas.openxmlformats.org/officeDocument/2006/relationships/customXml" Target="../ink/ink6004.xml"/><Relationship Id="rId241" Type="http://schemas.openxmlformats.org/officeDocument/2006/relationships/customXml" Target="../ink/ink6039.xml"/><Relationship Id="rId36" Type="http://schemas.openxmlformats.org/officeDocument/2006/relationships/customXml" Target="../ink/ink5934.xml"/><Relationship Id="rId283" Type="http://schemas.openxmlformats.org/officeDocument/2006/relationships/image" Target="../media/image5771.png"/><Relationship Id="rId339" Type="http://schemas.openxmlformats.org/officeDocument/2006/relationships/image" Target="../media/image5799.png"/><Relationship Id="rId78" Type="http://schemas.openxmlformats.org/officeDocument/2006/relationships/customXml" Target="../ink/ink5955.xml"/><Relationship Id="rId101" Type="http://schemas.openxmlformats.org/officeDocument/2006/relationships/image" Target="../media/image18.png"/><Relationship Id="rId143" Type="http://schemas.openxmlformats.org/officeDocument/2006/relationships/customXml" Target="../ink/ink5988.xml"/><Relationship Id="rId185" Type="http://schemas.openxmlformats.org/officeDocument/2006/relationships/image" Target="../media/image5724.png"/><Relationship Id="rId350" Type="http://schemas.openxmlformats.org/officeDocument/2006/relationships/image" Target="../media/image5804.png"/><Relationship Id="rId9" Type="http://schemas.openxmlformats.org/officeDocument/2006/relationships/image" Target="../media/image5641.png"/><Relationship Id="rId210" Type="http://schemas.openxmlformats.org/officeDocument/2006/relationships/customXml" Target="../ink/ink6022.xml"/><Relationship Id="rId26" Type="http://schemas.openxmlformats.org/officeDocument/2006/relationships/customXml" Target="../ink/ink5929.xml"/><Relationship Id="rId231" Type="http://schemas.openxmlformats.org/officeDocument/2006/relationships/customXml" Target="../ink/ink6034.xml"/><Relationship Id="rId252" Type="http://schemas.openxmlformats.org/officeDocument/2006/relationships/image" Target="../media/image5756.png"/><Relationship Id="rId273" Type="http://schemas.openxmlformats.org/officeDocument/2006/relationships/customXml" Target="../ink/ink6055.xml"/><Relationship Id="rId294" Type="http://schemas.openxmlformats.org/officeDocument/2006/relationships/customXml" Target="../ink/ink6066.xml"/><Relationship Id="rId308" Type="http://schemas.openxmlformats.org/officeDocument/2006/relationships/customXml" Target="../ink/ink6073.xml"/><Relationship Id="rId329" Type="http://schemas.openxmlformats.org/officeDocument/2006/relationships/image" Target="../media/image5794.png"/><Relationship Id="rId47" Type="http://schemas.openxmlformats.org/officeDocument/2006/relationships/image" Target="../media/image5660.png"/><Relationship Id="rId68" Type="http://schemas.openxmlformats.org/officeDocument/2006/relationships/customXml" Target="../ink/ink5950.xml"/><Relationship Id="rId89" Type="http://schemas.openxmlformats.org/officeDocument/2006/relationships/image" Target="../media/image5680.png"/><Relationship Id="rId112" Type="http://schemas.openxmlformats.org/officeDocument/2006/relationships/image" Target="../media/image5690.png"/><Relationship Id="rId133" Type="http://schemas.openxmlformats.org/officeDocument/2006/relationships/customXml" Target="../ink/ink5983.xml"/><Relationship Id="rId154" Type="http://schemas.openxmlformats.org/officeDocument/2006/relationships/customXml" Target="../ink/ink5994.xml"/><Relationship Id="rId175" Type="http://schemas.openxmlformats.org/officeDocument/2006/relationships/image" Target="../media/image5719.png"/><Relationship Id="rId340" Type="http://schemas.openxmlformats.org/officeDocument/2006/relationships/customXml" Target="../ink/ink6089.xml"/><Relationship Id="rId361" Type="http://schemas.openxmlformats.org/officeDocument/2006/relationships/customXml" Target="../ink/ink6100.xml"/><Relationship Id="rId196" Type="http://schemas.openxmlformats.org/officeDocument/2006/relationships/customXml" Target="../ink/ink6015.xml"/><Relationship Id="rId200" Type="http://schemas.openxmlformats.org/officeDocument/2006/relationships/customXml" Target="../ink/ink6017.xml"/><Relationship Id="rId16" Type="http://schemas.openxmlformats.org/officeDocument/2006/relationships/customXml" Target="../ink/ink5924.xml"/><Relationship Id="rId221" Type="http://schemas.openxmlformats.org/officeDocument/2006/relationships/image" Target="../media/image5741.png"/><Relationship Id="rId242" Type="http://schemas.openxmlformats.org/officeDocument/2006/relationships/image" Target="../media/image5751.png"/><Relationship Id="rId263" Type="http://schemas.openxmlformats.org/officeDocument/2006/relationships/customXml" Target="../ink/ink6050.xml"/><Relationship Id="rId284" Type="http://schemas.openxmlformats.org/officeDocument/2006/relationships/customXml" Target="../ink/ink6061.xml"/><Relationship Id="rId319" Type="http://schemas.openxmlformats.org/officeDocument/2006/relationships/image" Target="../media/image5789.png"/><Relationship Id="rId37" Type="http://schemas.openxmlformats.org/officeDocument/2006/relationships/image" Target="../media/image5655.png"/><Relationship Id="rId58" Type="http://schemas.openxmlformats.org/officeDocument/2006/relationships/customXml" Target="../ink/ink5945.xml"/><Relationship Id="rId79" Type="http://schemas.openxmlformats.org/officeDocument/2006/relationships/image" Target="../media/image5675.png"/><Relationship Id="rId102" Type="http://schemas.openxmlformats.org/officeDocument/2006/relationships/customXml" Target="../ink/ink5967.xml"/><Relationship Id="rId123" Type="http://schemas.openxmlformats.org/officeDocument/2006/relationships/customXml" Target="../ink/ink5978.xml"/><Relationship Id="rId144" Type="http://schemas.openxmlformats.org/officeDocument/2006/relationships/image" Target="../media/image5705.png"/><Relationship Id="rId330" Type="http://schemas.openxmlformats.org/officeDocument/2006/relationships/customXml" Target="../ink/ink6084.xml"/><Relationship Id="rId90" Type="http://schemas.openxmlformats.org/officeDocument/2006/relationships/customXml" Target="../ink/ink5961.xml"/><Relationship Id="rId165" Type="http://schemas.openxmlformats.org/officeDocument/2006/relationships/image" Target="../media/image5715.png"/><Relationship Id="rId186" Type="http://schemas.openxmlformats.org/officeDocument/2006/relationships/customXml" Target="../ink/ink6010.xml"/><Relationship Id="rId351" Type="http://schemas.openxmlformats.org/officeDocument/2006/relationships/customXml" Target="../ink/ink6095.xml"/><Relationship Id="rId372" Type="http://schemas.openxmlformats.org/officeDocument/2006/relationships/image" Target="../media/image5815.png"/><Relationship Id="rId211" Type="http://schemas.openxmlformats.org/officeDocument/2006/relationships/image" Target="../media/image5737.png"/><Relationship Id="rId232" Type="http://schemas.openxmlformats.org/officeDocument/2006/relationships/image" Target="../media/image5746.png"/><Relationship Id="rId253" Type="http://schemas.openxmlformats.org/officeDocument/2006/relationships/customXml" Target="../ink/ink6045.xml"/><Relationship Id="rId274" Type="http://schemas.openxmlformats.org/officeDocument/2006/relationships/image" Target="../media/image5767.png"/><Relationship Id="rId295" Type="http://schemas.openxmlformats.org/officeDocument/2006/relationships/image" Target="../media/image5777.png"/><Relationship Id="rId309" Type="http://schemas.openxmlformats.org/officeDocument/2006/relationships/image" Target="../media/image5784.png"/><Relationship Id="rId27" Type="http://schemas.openxmlformats.org/officeDocument/2006/relationships/image" Target="../media/image5650.png"/><Relationship Id="rId48" Type="http://schemas.openxmlformats.org/officeDocument/2006/relationships/customXml" Target="../ink/ink5940.xml"/><Relationship Id="rId69" Type="http://schemas.openxmlformats.org/officeDocument/2006/relationships/image" Target="../media/image5670.png"/><Relationship Id="rId113" Type="http://schemas.openxmlformats.org/officeDocument/2006/relationships/customXml" Target="../ink/ink5973.xml"/><Relationship Id="rId134" Type="http://schemas.openxmlformats.org/officeDocument/2006/relationships/image" Target="../media/image5700.png"/><Relationship Id="rId320" Type="http://schemas.openxmlformats.org/officeDocument/2006/relationships/customXml" Target="../ink/ink6079.xml"/><Relationship Id="rId80" Type="http://schemas.openxmlformats.org/officeDocument/2006/relationships/customXml" Target="../ink/ink5956.xml"/><Relationship Id="rId155" Type="http://schemas.openxmlformats.org/officeDocument/2006/relationships/image" Target="../media/image5710.png"/><Relationship Id="rId176" Type="http://schemas.openxmlformats.org/officeDocument/2006/relationships/customXml" Target="../ink/ink6005.xml"/><Relationship Id="rId197" Type="http://schemas.openxmlformats.org/officeDocument/2006/relationships/image" Target="../media/image5730.png"/><Relationship Id="rId341" Type="http://schemas.openxmlformats.org/officeDocument/2006/relationships/image" Target="../media/image5800.png"/><Relationship Id="rId362" Type="http://schemas.openxmlformats.org/officeDocument/2006/relationships/image" Target="../media/image5810.png"/><Relationship Id="rId201" Type="http://schemas.openxmlformats.org/officeDocument/2006/relationships/image" Target="../media/image5732.png"/><Relationship Id="rId222" Type="http://schemas.openxmlformats.org/officeDocument/2006/relationships/customXml" Target="../ink/ink6029.xml"/><Relationship Id="rId243" Type="http://schemas.openxmlformats.org/officeDocument/2006/relationships/customXml" Target="../ink/ink6040.xml"/><Relationship Id="rId264" Type="http://schemas.openxmlformats.org/officeDocument/2006/relationships/image" Target="../media/image5762.png"/><Relationship Id="rId285" Type="http://schemas.openxmlformats.org/officeDocument/2006/relationships/image" Target="../media/image5772.png"/><Relationship Id="rId17" Type="http://schemas.openxmlformats.org/officeDocument/2006/relationships/image" Target="../media/image5645.png"/><Relationship Id="rId38" Type="http://schemas.openxmlformats.org/officeDocument/2006/relationships/customXml" Target="../ink/ink5935.xml"/><Relationship Id="rId59" Type="http://schemas.openxmlformats.org/officeDocument/2006/relationships/image" Target="../media/image5665.png"/><Relationship Id="rId103" Type="http://schemas.openxmlformats.org/officeDocument/2006/relationships/customXml" Target="../ink/ink5968.xml"/><Relationship Id="rId124" Type="http://schemas.openxmlformats.org/officeDocument/2006/relationships/image" Target="../media/image5696.png"/><Relationship Id="rId310" Type="http://schemas.openxmlformats.org/officeDocument/2006/relationships/customXml" Target="../ink/ink6074.xml"/><Relationship Id="rId70" Type="http://schemas.openxmlformats.org/officeDocument/2006/relationships/customXml" Target="../ink/ink5951.xml"/><Relationship Id="rId91" Type="http://schemas.openxmlformats.org/officeDocument/2006/relationships/image" Target="../media/image5681.png"/><Relationship Id="rId145" Type="http://schemas.openxmlformats.org/officeDocument/2006/relationships/customXml" Target="../ink/ink5989.xml"/><Relationship Id="rId166" Type="http://schemas.openxmlformats.org/officeDocument/2006/relationships/customXml" Target="../ink/ink6000.xml"/><Relationship Id="rId187" Type="http://schemas.openxmlformats.org/officeDocument/2006/relationships/image" Target="../media/image5725.png"/><Relationship Id="rId331" Type="http://schemas.openxmlformats.org/officeDocument/2006/relationships/image" Target="../media/image5795.png"/><Relationship Id="rId352" Type="http://schemas.openxmlformats.org/officeDocument/2006/relationships/image" Target="../media/image5805.png"/><Relationship Id="rId373" Type="http://schemas.openxmlformats.org/officeDocument/2006/relationships/customXml" Target="../ink/ink610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023.xml"/><Relationship Id="rId233" Type="http://schemas.openxmlformats.org/officeDocument/2006/relationships/customXml" Target="../ink/ink6035.xml"/><Relationship Id="rId254" Type="http://schemas.openxmlformats.org/officeDocument/2006/relationships/image" Target="../media/image5757.png"/><Relationship Id="rId28" Type="http://schemas.openxmlformats.org/officeDocument/2006/relationships/customXml" Target="../ink/ink5930.xml"/><Relationship Id="rId49" Type="http://schemas.openxmlformats.org/officeDocument/2006/relationships/image" Target="../media/image5661.png"/><Relationship Id="rId114" Type="http://schemas.openxmlformats.org/officeDocument/2006/relationships/image" Target="../media/image5691.png"/><Relationship Id="rId275" Type="http://schemas.openxmlformats.org/officeDocument/2006/relationships/customXml" Target="../ink/ink6056.xml"/><Relationship Id="rId296" Type="http://schemas.openxmlformats.org/officeDocument/2006/relationships/customXml" Target="../ink/ink6067.xml"/><Relationship Id="rId300" Type="http://schemas.openxmlformats.org/officeDocument/2006/relationships/customXml" Target="../ink/ink6069.xml"/><Relationship Id="rId60" Type="http://schemas.openxmlformats.org/officeDocument/2006/relationships/customXml" Target="../ink/ink5946.xml"/><Relationship Id="rId81" Type="http://schemas.openxmlformats.org/officeDocument/2006/relationships/image" Target="../media/image5676.png"/><Relationship Id="rId135" Type="http://schemas.openxmlformats.org/officeDocument/2006/relationships/customXml" Target="../ink/ink5984.xml"/><Relationship Id="rId156" Type="http://schemas.openxmlformats.org/officeDocument/2006/relationships/customXml" Target="../ink/ink5995.xml"/><Relationship Id="rId177" Type="http://schemas.openxmlformats.org/officeDocument/2006/relationships/image" Target="../media/image5720.png"/><Relationship Id="rId198" Type="http://schemas.openxmlformats.org/officeDocument/2006/relationships/customXml" Target="../ink/ink6016.xml"/><Relationship Id="rId321" Type="http://schemas.openxmlformats.org/officeDocument/2006/relationships/image" Target="../media/image5790.png"/><Relationship Id="rId342" Type="http://schemas.openxmlformats.org/officeDocument/2006/relationships/customXml" Target="../ink/ink6090.xml"/><Relationship Id="rId363" Type="http://schemas.openxmlformats.org/officeDocument/2006/relationships/customXml" Target="../ink/ink6101.xml"/><Relationship Id="rId202" Type="http://schemas.openxmlformats.org/officeDocument/2006/relationships/customXml" Target="../ink/ink6018.xml"/><Relationship Id="rId223" Type="http://schemas.openxmlformats.org/officeDocument/2006/relationships/customXml" Target="../ink/ink6030.xml"/><Relationship Id="rId244" Type="http://schemas.openxmlformats.org/officeDocument/2006/relationships/image" Target="../media/image5752.png"/><Relationship Id="rId18" Type="http://schemas.openxmlformats.org/officeDocument/2006/relationships/customXml" Target="../ink/ink5925.xml"/><Relationship Id="rId39" Type="http://schemas.openxmlformats.org/officeDocument/2006/relationships/image" Target="../media/image5656.png"/><Relationship Id="rId265" Type="http://schemas.openxmlformats.org/officeDocument/2006/relationships/customXml" Target="../ink/ink6051.xml"/><Relationship Id="rId286" Type="http://schemas.openxmlformats.org/officeDocument/2006/relationships/customXml" Target="../ink/ink6062.xml"/><Relationship Id="rId50" Type="http://schemas.openxmlformats.org/officeDocument/2006/relationships/customXml" Target="../ink/ink5941.xml"/><Relationship Id="rId104" Type="http://schemas.openxmlformats.org/officeDocument/2006/relationships/image" Target="../media/image5686.png"/><Relationship Id="rId125" Type="http://schemas.openxmlformats.org/officeDocument/2006/relationships/customXml" Target="../ink/ink5979.xml"/><Relationship Id="rId146" Type="http://schemas.openxmlformats.org/officeDocument/2006/relationships/image" Target="../media/image5706.png"/><Relationship Id="rId167" Type="http://schemas.openxmlformats.org/officeDocument/2006/relationships/image" Target="../media/image662.png"/><Relationship Id="rId188" Type="http://schemas.openxmlformats.org/officeDocument/2006/relationships/customXml" Target="../ink/ink6011.xml"/><Relationship Id="rId311" Type="http://schemas.openxmlformats.org/officeDocument/2006/relationships/image" Target="../media/image5785.png"/><Relationship Id="rId332" Type="http://schemas.openxmlformats.org/officeDocument/2006/relationships/customXml" Target="../ink/ink6085.xml"/><Relationship Id="rId353" Type="http://schemas.openxmlformats.org/officeDocument/2006/relationships/customXml" Target="../ink/ink6096.xml"/><Relationship Id="rId374" Type="http://schemas.openxmlformats.org/officeDocument/2006/relationships/image" Target="../media/image5816.png"/><Relationship Id="rId71" Type="http://schemas.openxmlformats.org/officeDocument/2006/relationships/image" Target="../media/image5671.png"/><Relationship Id="rId92" Type="http://schemas.openxmlformats.org/officeDocument/2006/relationships/customXml" Target="../ink/ink5962.xml"/><Relationship Id="rId213" Type="http://schemas.openxmlformats.org/officeDocument/2006/relationships/image" Target="../media/image5738.png"/><Relationship Id="rId234" Type="http://schemas.openxmlformats.org/officeDocument/2006/relationships/image" Target="../media/image5747.png"/><Relationship Id="rId2" Type="http://schemas.openxmlformats.org/officeDocument/2006/relationships/customXml" Target="../ink/ink5917.xml"/><Relationship Id="rId29" Type="http://schemas.openxmlformats.org/officeDocument/2006/relationships/image" Target="../media/image5651.png"/><Relationship Id="rId255" Type="http://schemas.openxmlformats.org/officeDocument/2006/relationships/customXml" Target="../ink/ink6046.xml"/><Relationship Id="rId276" Type="http://schemas.openxmlformats.org/officeDocument/2006/relationships/customXml" Target="../ink/ink6057.xml"/><Relationship Id="rId297" Type="http://schemas.openxmlformats.org/officeDocument/2006/relationships/image" Target="../media/image5778.png"/><Relationship Id="rId40" Type="http://schemas.openxmlformats.org/officeDocument/2006/relationships/customXml" Target="../ink/ink5936.xml"/><Relationship Id="rId115" Type="http://schemas.openxmlformats.org/officeDocument/2006/relationships/customXml" Target="../ink/ink5974.xml"/><Relationship Id="rId136" Type="http://schemas.openxmlformats.org/officeDocument/2006/relationships/image" Target="../media/image5701.png"/><Relationship Id="rId157" Type="http://schemas.openxmlformats.org/officeDocument/2006/relationships/image" Target="../media/image5711.png"/><Relationship Id="rId178" Type="http://schemas.openxmlformats.org/officeDocument/2006/relationships/customXml" Target="../ink/ink6006.xml"/><Relationship Id="rId301" Type="http://schemas.openxmlformats.org/officeDocument/2006/relationships/image" Target="../media/image5780.png"/><Relationship Id="rId322" Type="http://schemas.openxmlformats.org/officeDocument/2006/relationships/customXml" Target="../ink/ink6080.xml"/><Relationship Id="rId343" Type="http://schemas.openxmlformats.org/officeDocument/2006/relationships/image" Target="../media/image5801.png"/><Relationship Id="rId364" Type="http://schemas.openxmlformats.org/officeDocument/2006/relationships/image" Target="../media/image5811.png"/><Relationship Id="rId61" Type="http://schemas.openxmlformats.org/officeDocument/2006/relationships/image" Target="../media/image5666.png"/><Relationship Id="rId82" Type="http://schemas.openxmlformats.org/officeDocument/2006/relationships/customXml" Target="../ink/ink5957.xml"/><Relationship Id="rId199" Type="http://schemas.openxmlformats.org/officeDocument/2006/relationships/image" Target="../media/image5731.png"/><Relationship Id="rId203" Type="http://schemas.openxmlformats.org/officeDocument/2006/relationships/image" Target="../media/image5733.png"/><Relationship Id="rId19" Type="http://schemas.openxmlformats.org/officeDocument/2006/relationships/image" Target="../media/image5646.png"/><Relationship Id="rId224" Type="http://schemas.openxmlformats.org/officeDocument/2006/relationships/image" Target="../media/image5742.png"/><Relationship Id="rId245" Type="http://schemas.openxmlformats.org/officeDocument/2006/relationships/customXml" Target="../ink/ink6041.xml"/><Relationship Id="rId266" Type="http://schemas.openxmlformats.org/officeDocument/2006/relationships/image" Target="../media/image5763.png"/><Relationship Id="rId287" Type="http://schemas.openxmlformats.org/officeDocument/2006/relationships/image" Target="../media/image5773.png"/><Relationship Id="rId30" Type="http://schemas.openxmlformats.org/officeDocument/2006/relationships/customXml" Target="../ink/ink5931.xml"/><Relationship Id="rId105" Type="http://schemas.openxmlformats.org/officeDocument/2006/relationships/customXml" Target="../ink/ink5969.xml"/><Relationship Id="rId126" Type="http://schemas.openxmlformats.org/officeDocument/2006/relationships/image" Target="../media/image5697.png"/><Relationship Id="rId147" Type="http://schemas.openxmlformats.org/officeDocument/2006/relationships/customXml" Target="../ink/ink5990.xml"/><Relationship Id="rId168" Type="http://schemas.openxmlformats.org/officeDocument/2006/relationships/customXml" Target="../ink/ink6001.xml"/><Relationship Id="rId312" Type="http://schemas.openxmlformats.org/officeDocument/2006/relationships/customXml" Target="../ink/ink6075.xml"/><Relationship Id="rId333" Type="http://schemas.openxmlformats.org/officeDocument/2006/relationships/image" Target="../media/image5796.png"/><Relationship Id="rId354" Type="http://schemas.openxmlformats.org/officeDocument/2006/relationships/image" Target="../media/image5806.png"/><Relationship Id="rId51" Type="http://schemas.openxmlformats.org/officeDocument/2006/relationships/image" Target="../media/image5662.png"/><Relationship Id="rId72" Type="http://schemas.openxmlformats.org/officeDocument/2006/relationships/customXml" Target="../ink/ink5952.xml"/><Relationship Id="rId93" Type="http://schemas.openxmlformats.org/officeDocument/2006/relationships/image" Target="../media/image5682.png"/><Relationship Id="rId189" Type="http://schemas.openxmlformats.org/officeDocument/2006/relationships/image" Target="../media/image5726.png"/><Relationship Id="rId375" Type="http://schemas.openxmlformats.org/officeDocument/2006/relationships/customXml" Target="../ink/ink6107.xml"/><Relationship Id="rId3" Type="http://schemas.openxmlformats.org/officeDocument/2006/relationships/image" Target="../media/image5638.png"/><Relationship Id="rId214" Type="http://schemas.openxmlformats.org/officeDocument/2006/relationships/customXml" Target="../ink/ink6024.xml"/><Relationship Id="rId235" Type="http://schemas.openxmlformats.org/officeDocument/2006/relationships/customXml" Target="../ink/ink6036.xml"/><Relationship Id="rId256" Type="http://schemas.openxmlformats.org/officeDocument/2006/relationships/image" Target="../media/image5758.png"/><Relationship Id="rId277" Type="http://schemas.openxmlformats.org/officeDocument/2006/relationships/image" Target="../media/image5768.png"/><Relationship Id="rId298" Type="http://schemas.openxmlformats.org/officeDocument/2006/relationships/customXml" Target="../ink/ink6068.xml"/><Relationship Id="rId116" Type="http://schemas.openxmlformats.org/officeDocument/2006/relationships/image" Target="../media/image5692.png"/><Relationship Id="rId137" Type="http://schemas.openxmlformats.org/officeDocument/2006/relationships/customXml" Target="../ink/ink5985.xml"/><Relationship Id="rId158" Type="http://schemas.openxmlformats.org/officeDocument/2006/relationships/customXml" Target="../ink/ink5996.xml"/><Relationship Id="rId302" Type="http://schemas.openxmlformats.org/officeDocument/2006/relationships/customXml" Target="../ink/ink6070.xml"/><Relationship Id="rId323" Type="http://schemas.openxmlformats.org/officeDocument/2006/relationships/image" Target="../media/image5791.png"/><Relationship Id="rId344" Type="http://schemas.openxmlformats.org/officeDocument/2006/relationships/customXml" Target="../ink/ink6091.xml"/><Relationship Id="rId20" Type="http://schemas.openxmlformats.org/officeDocument/2006/relationships/customXml" Target="../ink/ink5926.xml"/><Relationship Id="rId41" Type="http://schemas.openxmlformats.org/officeDocument/2006/relationships/image" Target="../media/image5657.png"/><Relationship Id="rId62" Type="http://schemas.openxmlformats.org/officeDocument/2006/relationships/customXml" Target="../ink/ink5947.xml"/><Relationship Id="rId83" Type="http://schemas.openxmlformats.org/officeDocument/2006/relationships/image" Target="../media/image5677.png"/><Relationship Id="rId179" Type="http://schemas.openxmlformats.org/officeDocument/2006/relationships/image" Target="../media/image5721.png"/><Relationship Id="rId365" Type="http://schemas.openxmlformats.org/officeDocument/2006/relationships/customXml" Target="../ink/ink6102.xml"/><Relationship Id="rId190" Type="http://schemas.openxmlformats.org/officeDocument/2006/relationships/customXml" Target="../ink/ink6012.xml"/><Relationship Id="rId204" Type="http://schemas.openxmlformats.org/officeDocument/2006/relationships/customXml" Target="../ink/ink6019.xml"/><Relationship Id="rId225" Type="http://schemas.openxmlformats.org/officeDocument/2006/relationships/customXml" Target="../ink/ink6031.xml"/><Relationship Id="rId246" Type="http://schemas.openxmlformats.org/officeDocument/2006/relationships/image" Target="../media/image5753.png"/><Relationship Id="rId267" Type="http://schemas.openxmlformats.org/officeDocument/2006/relationships/customXml" Target="../ink/ink6052.xml"/><Relationship Id="rId288" Type="http://schemas.openxmlformats.org/officeDocument/2006/relationships/customXml" Target="../ink/ink6063.xml"/><Relationship Id="rId106" Type="http://schemas.openxmlformats.org/officeDocument/2006/relationships/image" Target="../media/image5687.png"/><Relationship Id="rId127" Type="http://schemas.openxmlformats.org/officeDocument/2006/relationships/customXml" Target="../ink/ink5980.xml"/><Relationship Id="rId313" Type="http://schemas.openxmlformats.org/officeDocument/2006/relationships/image" Target="../media/image5786.png"/><Relationship Id="rId10" Type="http://schemas.openxmlformats.org/officeDocument/2006/relationships/customXml" Target="../ink/ink5921.xml"/><Relationship Id="rId31" Type="http://schemas.openxmlformats.org/officeDocument/2006/relationships/image" Target="../media/image5652.png"/><Relationship Id="rId52" Type="http://schemas.openxmlformats.org/officeDocument/2006/relationships/customXml" Target="../ink/ink5942.xml"/><Relationship Id="rId73" Type="http://schemas.openxmlformats.org/officeDocument/2006/relationships/image" Target="../media/image5672.png"/><Relationship Id="rId94" Type="http://schemas.openxmlformats.org/officeDocument/2006/relationships/customXml" Target="../ink/ink5963.xml"/><Relationship Id="rId148" Type="http://schemas.openxmlformats.org/officeDocument/2006/relationships/image" Target="../media/image5707.png"/><Relationship Id="rId169" Type="http://schemas.openxmlformats.org/officeDocument/2006/relationships/image" Target="../media/image5716.png"/><Relationship Id="rId334" Type="http://schemas.openxmlformats.org/officeDocument/2006/relationships/customXml" Target="../ink/ink6086.xml"/><Relationship Id="rId355" Type="http://schemas.openxmlformats.org/officeDocument/2006/relationships/customXml" Target="../ink/ink6097.xml"/><Relationship Id="rId376" Type="http://schemas.openxmlformats.org/officeDocument/2006/relationships/image" Target="../media/image5817.png"/><Relationship Id="rId4" Type="http://schemas.openxmlformats.org/officeDocument/2006/relationships/customXml" Target="../ink/ink5918.xml"/><Relationship Id="rId180" Type="http://schemas.openxmlformats.org/officeDocument/2006/relationships/customXml" Target="../ink/ink6007.xml"/><Relationship Id="rId215" Type="http://schemas.openxmlformats.org/officeDocument/2006/relationships/image" Target="../media/image5739.png"/><Relationship Id="rId236" Type="http://schemas.openxmlformats.org/officeDocument/2006/relationships/image" Target="../media/image5748.png"/><Relationship Id="rId257" Type="http://schemas.openxmlformats.org/officeDocument/2006/relationships/customXml" Target="../ink/ink6047.xml"/><Relationship Id="rId278" Type="http://schemas.openxmlformats.org/officeDocument/2006/relationships/customXml" Target="../ink/ink6058.xml"/><Relationship Id="rId303" Type="http://schemas.openxmlformats.org/officeDocument/2006/relationships/image" Target="../media/image5781.png"/><Relationship Id="rId42" Type="http://schemas.openxmlformats.org/officeDocument/2006/relationships/customXml" Target="../ink/ink5937.xml"/><Relationship Id="rId84" Type="http://schemas.openxmlformats.org/officeDocument/2006/relationships/customXml" Target="../ink/ink5958.xml"/><Relationship Id="rId138" Type="http://schemas.openxmlformats.org/officeDocument/2006/relationships/image" Target="../media/image5702.png"/><Relationship Id="rId345" Type="http://schemas.openxmlformats.org/officeDocument/2006/relationships/customXml" Target="../ink/ink6092.xml"/><Relationship Id="rId191" Type="http://schemas.openxmlformats.org/officeDocument/2006/relationships/image" Target="../media/image5727.png"/><Relationship Id="rId205" Type="http://schemas.openxmlformats.org/officeDocument/2006/relationships/image" Target="../media/image5734.png"/><Relationship Id="rId247" Type="http://schemas.openxmlformats.org/officeDocument/2006/relationships/customXml" Target="../ink/ink6042.xml"/><Relationship Id="rId107" Type="http://schemas.openxmlformats.org/officeDocument/2006/relationships/customXml" Target="../ink/ink5970.xml"/><Relationship Id="rId289" Type="http://schemas.openxmlformats.org/officeDocument/2006/relationships/image" Target="../media/image5774.png"/><Relationship Id="rId11" Type="http://schemas.openxmlformats.org/officeDocument/2006/relationships/image" Target="../media/image5642.png"/><Relationship Id="rId53" Type="http://schemas.openxmlformats.org/officeDocument/2006/relationships/image" Target="../media/image5663.png"/><Relationship Id="rId149" Type="http://schemas.openxmlformats.org/officeDocument/2006/relationships/customXml" Target="../ink/ink5991.xml"/><Relationship Id="rId314" Type="http://schemas.openxmlformats.org/officeDocument/2006/relationships/customXml" Target="../ink/ink6076.xml"/><Relationship Id="rId356" Type="http://schemas.openxmlformats.org/officeDocument/2006/relationships/image" Target="../media/image5807.png"/><Relationship Id="rId95" Type="http://schemas.openxmlformats.org/officeDocument/2006/relationships/image" Target="../media/image5683.png"/><Relationship Id="rId160" Type="http://schemas.openxmlformats.org/officeDocument/2006/relationships/customXml" Target="../ink/ink5997.xml"/><Relationship Id="rId216" Type="http://schemas.openxmlformats.org/officeDocument/2006/relationships/customXml" Target="../ink/ink6025.xml"/><Relationship Id="rId258" Type="http://schemas.openxmlformats.org/officeDocument/2006/relationships/image" Target="../media/image5759.png"/><Relationship Id="rId22" Type="http://schemas.openxmlformats.org/officeDocument/2006/relationships/customXml" Target="../ink/ink5927.xml"/><Relationship Id="rId64" Type="http://schemas.openxmlformats.org/officeDocument/2006/relationships/customXml" Target="../ink/ink5948.xml"/><Relationship Id="rId118" Type="http://schemas.openxmlformats.org/officeDocument/2006/relationships/image" Target="../media/image5693.png"/><Relationship Id="rId325" Type="http://schemas.openxmlformats.org/officeDocument/2006/relationships/image" Target="../media/image5792.png"/><Relationship Id="rId367" Type="http://schemas.openxmlformats.org/officeDocument/2006/relationships/customXml" Target="../ink/ink6103.xml"/><Relationship Id="rId171" Type="http://schemas.openxmlformats.org/officeDocument/2006/relationships/image" Target="../media/image5717.png"/><Relationship Id="rId227" Type="http://schemas.openxmlformats.org/officeDocument/2006/relationships/customXml" Target="../ink/ink6032.xml"/><Relationship Id="rId269" Type="http://schemas.openxmlformats.org/officeDocument/2006/relationships/customXml" Target="../ink/ink6053.xml"/><Relationship Id="rId33" Type="http://schemas.openxmlformats.org/officeDocument/2006/relationships/image" Target="../media/image5653.png"/><Relationship Id="rId129" Type="http://schemas.openxmlformats.org/officeDocument/2006/relationships/customXml" Target="../ink/ink5981.xml"/><Relationship Id="rId280" Type="http://schemas.openxmlformats.org/officeDocument/2006/relationships/customXml" Target="../ink/ink6059.xml"/><Relationship Id="rId336" Type="http://schemas.openxmlformats.org/officeDocument/2006/relationships/customXml" Target="../ink/ink6087.xml"/><Relationship Id="rId75" Type="http://schemas.openxmlformats.org/officeDocument/2006/relationships/image" Target="../media/image5673.png"/><Relationship Id="rId140" Type="http://schemas.openxmlformats.org/officeDocument/2006/relationships/image" Target="../media/image5703.png"/><Relationship Id="rId182" Type="http://schemas.openxmlformats.org/officeDocument/2006/relationships/customXml" Target="../ink/ink6008.xml"/><Relationship Id="rId378" Type="http://schemas.openxmlformats.org/officeDocument/2006/relationships/image" Target="../media/image5818.png"/><Relationship Id="rId6" Type="http://schemas.openxmlformats.org/officeDocument/2006/relationships/customXml" Target="../ink/ink5919.xml"/><Relationship Id="rId238" Type="http://schemas.openxmlformats.org/officeDocument/2006/relationships/image" Target="../media/image5749.png"/><Relationship Id="rId291" Type="http://schemas.openxmlformats.org/officeDocument/2006/relationships/image" Target="../media/image5775.png"/><Relationship Id="rId305" Type="http://schemas.openxmlformats.org/officeDocument/2006/relationships/image" Target="../media/image5782.png"/><Relationship Id="rId347" Type="http://schemas.openxmlformats.org/officeDocument/2006/relationships/customXml" Target="../ink/ink6093.xml"/><Relationship Id="rId44" Type="http://schemas.openxmlformats.org/officeDocument/2006/relationships/customXml" Target="../ink/ink5938.xml"/><Relationship Id="rId86" Type="http://schemas.openxmlformats.org/officeDocument/2006/relationships/customXml" Target="../ink/ink5959.xml"/><Relationship Id="rId151" Type="http://schemas.openxmlformats.org/officeDocument/2006/relationships/customXml" Target="../ink/ink5992.xml"/><Relationship Id="rId193" Type="http://schemas.openxmlformats.org/officeDocument/2006/relationships/image" Target="../media/image5728.png"/><Relationship Id="rId207" Type="http://schemas.openxmlformats.org/officeDocument/2006/relationships/image" Target="../media/image5735.png"/><Relationship Id="rId249" Type="http://schemas.openxmlformats.org/officeDocument/2006/relationships/customXml" Target="../ink/ink6043.xml"/><Relationship Id="rId13" Type="http://schemas.openxmlformats.org/officeDocument/2006/relationships/image" Target="../media/image5643.png"/><Relationship Id="rId109" Type="http://schemas.openxmlformats.org/officeDocument/2006/relationships/customXml" Target="../ink/ink5971.xml"/><Relationship Id="rId260" Type="http://schemas.openxmlformats.org/officeDocument/2006/relationships/image" Target="../media/image5760.png"/><Relationship Id="rId316" Type="http://schemas.openxmlformats.org/officeDocument/2006/relationships/customXml" Target="../ink/ink6077.xml"/><Relationship Id="rId55" Type="http://schemas.openxmlformats.org/officeDocument/2006/relationships/image" Target="../media/image368.png"/><Relationship Id="rId97" Type="http://schemas.openxmlformats.org/officeDocument/2006/relationships/image" Target="../media/image5684.png"/><Relationship Id="rId120" Type="http://schemas.openxmlformats.org/officeDocument/2006/relationships/image" Target="../media/image5694.png"/><Relationship Id="rId358" Type="http://schemas.openxmlformats.org/officeDocument/2006/relationships/image" Target="../media/image5808.png"/><Relationship Id="rId162" Type="http://schemas.openxmlformats.org/officeDocument/2006/relationships/customXml" Target="../ink/ink5998.xml"/><Relationship Id="rId218" Type="http://schemas.openxmlformats.org/officeDocument/2006/relationships/customXml" Target="../ink/ink6027.xml"/><Relationship Id="rId271" Type="http://schemas.openxmlformats.org/officeDocument/2006/relationships/customXml" Target="../ink/ink6054.xml"/><Relationship Id="rId24" Type="http://schemas.openxmlformats.org/officeDocument/2006/relationships/customXml" Target="../ink/ink5928.xml"/><Relationship Id="rId66" Type="http://schemas.openxmlformats.org/officeDocument/2006/relationships/customXml" Target="../ink/ink5949.xml"/><Relationship Id="rId131" Type="http://schemas.openxmlformats.org/officeDocument/2006/relationships/customXml" Target="../ink/ink5982.xml"/><Relationship Id="rId327" Type="http://schemas.openxmlformats.org/officeDocument/2006/relationships/image" Target="../media/image5793.png"/><Relationship Id="rId369" Type="http://schemas.openxmlformats.org/officeDocument/2006/relationships/customXml" Target="../ink/ink6104.xml"/><Relationship Id="rId173" Type="http://schemas.openxmlformats.org/officeDocument/2006/relationships/image" Target="../media/image5718.png"/><Relationship Id="rId229" Type="http://schemas.openxmlformats.org/officeDocument/2006/relationships/customXml" Target="../ink/ink6033.xml"/><Relationship Id="rId380" Type="http://schemas.openxmlformats.org/officeDocument/2006/relationships/image" Target="../media/image5819.png"/><Relationship Id="rId240" Type="http://schemas.openxmlformats.org/officeDocument/2006/relationships/image" Target="../media/image5750.png"/><Relationship Id="rId35" Type="http://schemas.openxmlformats.org/officeDocument/2006/relationships/image" Target="../media/image5654.png"/><Relationship Id="rId77" Type="http://schemas.openxmlformats.org/officeDocument/2006/relationships/image" Target="../media/image5674.png"/><Relationship Id="rId100" Type="http://schemas.openxmlformats.org/officeDocument/2006/relationships/customXml" Target="../ink/ink5966.xml"/><Relationship Id="rId282" Type="http://schemas.openxmlformats.org/officeDocument/2006/relationships/customXml" Target="../ink/ink6060.xml"/><Relationship Id="rId338" Type="http://schemas.openxmlformats.org/officeDocument/2006/relationships/customXml" Target="../ink/ink6088.xml"/><Relationship Id="rId8" Type="http://schemas.openxmlformats.org/officeDocument/2006/relationships/customXml" Target="../ink/ink5920.xml"/><Relationship Id="rId142" Type="http://schemas.openxmlformats.org/officeDocument/2006/relationships/image" Target="../media/image5704.png"/><Relationship Id="rId184" Type="http://schemas.openxmlformats.org/officeDocument/2006/relationships/customXml" Target="../ink/ink6009.xml"/><Relationship Id="rId251" Type="http://schemas.openxmlformats.org/officeDocument/2006/relationships/customXml" Target="../ink/ink6044.xml"/><Relationship Id="rId46" Type="http://schemas.openxmlformats.org/officeDocument/2006/relationships/customXml" Target="../ink/ink5939.xml"/><Relationship Id="rId293" Type="http://schemas.openxmlformats.org/officeDocument/2006/relationships/image" Target="../media/image5776.png"/><Relationship Id="rId307" Type="http://schemas.openxmlformats.org/officeDocument/2006/relationships/image" Target="../media/image5783.png"/><Relationship Id="rId349" Type="http://schemas.openxmlformats.org/officeDocument/2006/relationships/customXml" Target="../ink/ink6094.xml"/><Relationship Id="rId88" Type="http://schemas.openxmlformats.org/officeDocument/2006/relationships/customXml" Target="../ink/ink5960.xml"/><Relationship Id="rId111" Type="http://schemas.openxmlformats.org/officeDocument/2006/relationships/customXml" Target="../ink/ink5972.xml"/><Relationship Id="rId153" Type="http://schemas.openxmlformats.org/officeDocument/2006/relationships/customXml" Target="../ink/ink5993.xml"/><Relationship Id="rId195" Type="http://schemas.openxmlformats.org/officeDocument/2006/relationships/image" Target="../media/image5729.png"/><Relationship Id="rId209" Type="http://schemas.openxmlformats.org/officeDocument/2006/relationships/image" Target="../media/image5736.png"/><Relationship Id="rId360" Type="http://schemas.openxmlformats.org/officeDocument/2006/relationships/image" Target="../media/image5809.png"/><Relationship Id="rId220" Type="http://schemas.openxmlformats.org/officeDocument/2006/relationships/customXml" Target="../ink/ink6028.xml"/><Relationship Id="rId15" Type="http://schemas.openxmlformats.org/officeDocument/2006/relationships/image" Target="../media/image5644.png"/><Relationship Id="rId57" Type="http://schemas.openxmlformats.org/officeDocument/2006/relationships/image" Target="../media/image5664.png"/><Relationship Id="rId262" Type="http://schemas.openxmlformats.org/officeDocument/2006/relationships/image" Target="../media/image5761.png"/><Relationship Id="rId318" Type="http://schemas.openxmlformats.org/officeDocument/2006/relationships/customXml" Target="../ink/ink6078.xml"/><Relationship Id="rId99" Type="http://schemas.openxmlformats.org/officeDocument/2006/relationships/image" Target="../media/image5685.png"/><Relationship Id="rId122" Type="http://schemas.openxmlformats.org/officeDocument/2006/relationships/image" Target="../media/image5695.png"/><Relationship Id="rId164" Type="http://schemas.openxmlformats.org/officeDocument/2006/relationships/customXml" Target="../ink/ink5999.xml"/><Relationship Id="rId371" Type="http://schemas.openxmlformats.org/officeDocument/2006/relationships/customXml" Target="../ink/ink6105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22.xml"/><Relationship Id="rId21" Type="http://schemas.openxmlformats.org/officeDocument/2006/relationships/image" Target="../media/image5829.png"/><Relationship Id="rId42" Type="http://schemas.openxmlformats.org/officeDocument/2006/relationships/customXml" Target="../ink/ink6130.xml"/><Relationship Id="rId47" Type="http://schemas.openxmlformats.org/officeDocument/2006/relationships/image" Target="../media/image5842.png"/><Relationship Id="rId63" Type="http://schemas.openxmlformats.org/officeDocument/2006/relationships/image" Target="../media/image5850.png"/><Relationship Id="rId68" Type="http://schemas.openxmlformats.org/officeDocument/2006/relationships/customXml" Target="../ink/ink6143.xml"/><Relationship Id="rId16" Type="http://schemas.openxmlformats.org/officeDocument/2006/relationships/customXml" Target="../ink/ink6117.xml"/><Relationship Id="rId11" Type="http://schemas.openxmlformats.org/officeDocument/2006/relationships/image" Target="../media/image5824.png"/><Relationship Id="rId24" Type="http://schemas.openxmlformats.org/officeDocument/2006/relationships/customXml" Target="../ink/ink6121.xml"/><Relationship Id="rId32" Type="http://schemas.openxmlformats.org/officeDocument/2006/relationships/customXml" Target="../ink/ink6125.xml"/><Relationship Id="rId37" Type="http://schemas.openxmlformats.org/officeDocument/2006/relationships/image" Target="../media/image5837.png"/><Relationship Id="rId40" Type="http://schemas.openxmlformats.org/officeDocument/2006/relationships/customXml" Target="../ink/ink6129.xml"/><Relationship Id="rId45" Type="http://schemas.openxmlformats.org/officeDocument/2006/relationships/image" Target="../media/image5841.png"/><Relationship Id="rId53" Type="http://schemas.openxmlformats.org/officeDocument/2006/relationships/image" Target="../media/image5845.png"/><Relationship Id="rId58" Type="http://schemas.openxmlformats.org/officeDocument/2006/relationships/customXml" Target="../ink/ink6138.xml"/><Relationship Id="rId66" Type="http://schemas.openxmlformats.org/officeDocument/2006/relationships/customXml" Target="../ink/ink6142.xml"/><Relationship Id="rId74" Type="http://schemas.openxmlformats.org/officeDocument/2006/relationships/customXml" Target="../ink/ink6146.xml"/><Relationship Id="rId5" Type="http://schemas.openxmlformats.org/officeDocument/2006/relationships/image" Target="../media/image5821.png"/><Relationship Id="rId61" Type="http://schemas.openxmlformats.org/officeDocument/2006/relationships/image" Target="../media/image5849.png"/><Relationship Id="rId19" Type="http://schemas.openxmlformats.org/officeDocument/2006/relationships/image" Target="../media/image5828.png"/><Relationship Id="rId14" Type="http://schemas.openxmlformats.org/officeDocument/2006/relationships/customXml" Target="../ink/ink6116.xml"/><Relationship Id="rId22" Type="http://schemas.openxmlformats.org/officeDocument/2006/relationships/customXml" Target="../ink/ink6120.xml"/><Relationship Id="rId27" Type="http://schemas.openxmlformats.org/officeDocument/2006/relationships/image" Target="../media/image5832.png"/><Relationship Id="rId30" Type="http://schemas.openxmlformats.org/officeDocument/2006/relationships/customXml" Target="../ink/ink6124.xml"/><Relationship Id="rId35" Type="http://schemas.openxmlformats.org/officeDocument/2006/relationships/image" Target="../media/image5836.png"/><Relationship Id="rId43" Type="http://schemas.openxmlformats.org/officeDocument/2006/relationships/image" Target="../media/image5840.png"/><Relationship Id="rId48" Type="http://schemas.openxmlformats.org/officeDocument/2006/relationships/customXml" Target="../ink/ink6133.xml"/><Relationship Id="rId56" Type="http://schemas.openxmlformats.org/officeDocument/2006/relationships/customXml" Target="../ink/ink6137.xml"/><Relationship Id="rId64" Type="http://schemas.openxmlformats.org/officeDocument/2006/relationships/customXml" Target="../ink/ink6141.xml"/><Relationship Id="rId69" Type="http://schemas.openxmlformats.org/officeDocument/2006/relationships/image" Target="../media/image5853.png"/><Relationship Id="rId77" Type="http://schemas.openxmlformats.org/officeDocument/2006/relationships/image" Target="../media/image5857.png"/><Relationship Id="rId8" Type="http://schemas.openxmlformats.org/officeDocument/2006/relationships/customXml" Target="../ink/ink6113.xml"/><Relationship Id="rId51" Type="http://schemas.openxmlformats.org/officeDocument/2006/relationships/image" Target="../media/image5844.png"/><Relationship Id="rId72" Type="http://schemas.openxmlformats.org/officeDocument/2006/relationships/customXml" Target="../ink/ink6145.xml"/><Relationship Id="rId3" Type="http://schemas.openxmlformats.org/officeDocument/2006/relationships/image" Target="../media/image5820.png"/><Relationship Id="rId12" Type="http://schemas.openxmlformats.org/officeDocument/2006/relationships/customXml" Target="../ink/ink6115.xml"/><Relationship Id="rId17" Type="http://schemas.openxmlformats.org/officeDocument/2006/relationships/image" Target="../media/image5827.png"/><Relationship Id="rId25" Type="http://schemas.openxmlformats.org/officeDocument/2006/relationships/image" Target="../media/image5831.png"/><Relationship Id="rId33" Type="http://schemas.openxmlformats.org/officeDocument/2006/relationships/image" Target="../media/image5835.png"/><Relationship Id="rId38" Type="http://schemas.openxmlformats.org/officeDocument/2006/relationships/customXml" Target="../ink/ink6128.xml"/><Relationship Id="rId46" Type="http://schemas.openxmlformats.org/officeDocument/2006/relationships/customXml" Target="../ink/ink6132.xml"/><Relationship Id="rId59" Type="http://schemas.openxmlformats.org/officeDocument/2006/relationships/image" Target="../media/image5848.png"/><Relationship Id="rId67" Type="http://schemas.openxmlformats.org/officeDocument/2006/relationships/image" Target="../media/image5852.png"/><Relationship Id="rId20" Type="http://schemas.openxmlformats.org/officeDocument/2006/relationships/customXml" Target="../ink/ink6119.xml"/><Relationship Id="rId41" Type="http://schemas.openxmlformats.org/officeDocument/2006/relationships/image" Target="../media/image5839.png"/><Relationship Id="rId54" Type="http://schemas.openxmlformats.org/officeDocument/2006/relationships/customXml" Target="../ink/ink6136.xml"/><Relationship Id="rId62" Type="http://schemas.openxmlformats.org/officeDocument/2006/relationships/customXml" Target="../ink/ink6140.xml"/><Relationship Id="rId70" Type="http://schemas.openxmlformats.org/officeDocument/2006/relationships/customXml" Target="../ink/ink6144.xml"/><Relationship Id="rId75" Type="http://schemas.openxmlformats.org/officeDocument/2006/relationships/image" Target="../media/image585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12.xml"/><Relationship Id="rId15" Type="http://schemas.openxmlformats.org/officeDocument/2006/relationships/image" Target="../media/image5826.png"/><Relationship Id="rId23" Type="http://schemas.openxmlformats.org/officeDocument/2006/relationships/image" Target="../media/image5830.png"/><Relationship Id="rId28" Type="http://schemas.openxmlformats.org/officeDocument/2006/relationships/customXml" Target="../ink/ink6123.xml"/><Relationship Id="rId36" Type="http://schemas.openxmlformats.org/officeDocument/2006/relationships/customXml" Target="../ink/ink6127.xml"/><Relationship Id="rId49" Type="http://schemas.openxmlformats.org/officeDocument/2006/relationships/image" Target="../media/image5843.png"/><Relationship Id="rId57" Type="http://schemas.openxmlformats.org/officeDocument/2006/relationships/image" Target="../media/image5847.png"/><Relationship Id="rId10" Type="http://schemas.openxmlformats.org/officeDocument/2006/relationships/customXml" Target="../ink/ink6114.xml"/><Relationship Id="rId31" Type="http://schemas.openxmlformats.org/officeDocument/2006/relationships/image" Target="../media/image5834.png"/><Relationship Id="rId44" Type="http://schemas.openxmlformats.org/officeDocument/2006/relationships/customXml" Target="../ink/ink6131.xml"/><Relationship Id="rId52" Type="http://schemas.openxmlformats.org/officeDocument/2006/relationships/customXml" Target="../ink/ink6135.xml"/><Relationship Id="rId60" Type="http://schemas.openxmlformats.org/officeDocument/2006/relationships/customXml" Target="../ink/ink6139.xml"/><Relationship Id="rId65" Type="http://schemas.openxmlformats.org/officeDocument/2006/relationships/image" Target="../media/image5851.png"/><Relationship Id="rId73" Type="http://schemas.openxmlformats.org/officeDocument/2006/relationships/image" Target="../media/image5855.png"/><Relationship Id="rId4" Type="http://schemas.openxmlformats.org/officeDocument/2006/relationships/customXml" Target="../ink/ink6111.xml"/><Relationship Id="rId9" Type="http://schemas.openxmlformats.org/officeDocument/2006/relationships/image" Target="../media/image5823.png"/><Relationship Id="rId13" Type="http://schemas.openxmlformats.org/officeDocument/2006/relationships/image" Target="../media/image5825.png"/><Relationship Id="rId18" Type="http://schemas.openxmlformats.org/officeDocument/2006/relationships/customXml" Target="../ink/ink6118.xml"/><Relationship Id="rId39" Type="http://schemas.openxmlformats.org/officeDocument/2006/relationships/image" Target="../media/image5838.png"/><Relationship Id="rId34" Type="http://schemas.openxmlformats.org/officeDocument/2006/relationships/customXml" Target="../ink/ink6126.xml"/><Relationship Id="rId50" Type="http://schemas.openxmlformats.org/officeDocument/2006/relationships/customXml" Target="../ink/ink6134.xml"/><Relationship Id="rId55" Type="http://schemas.openxmlformats.org/officeDocument/2006/relationships/image" Target="../media/image5846.png"/><Relationship Id="rId76" Type="http://schemas.openxmlformats.org/officeDocument/2006/relationships/customXml" Target="../ink/ink6147.xml"/><Relationship Id="rId7" Type="http://schemas.openxmlformats.org/officeDocument/2006/relationships/image" Target="../media/image5822.png"/><Relationship Id="rId71" Type="http://schemas.openxmlformats.org/officeDocument/2006/relationships/image" Target="../media/image5854.png"/><Relationship Id="rId2" Type="http://schemas.openxmlformats.org/officeDocument/2006/relationships/customXml" Target="../ink/ink6110.xml"/><Relationship Id="rId29" Type="http://schemas.openxmlformats.org/officeDocument/2006/relationships/image" Target="../media/image583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7.xml"/><Relationship Id="rId21" Type="http://schemas.openxmlformats.org/officeDocument/2006/relationships/image" Target="../media/image331.png"/><Relationship Id="rId42" Type="http://schemas.openxmlformats.org/officeDocument/2006/relationships/customXml" Target="../ink/ink349.xml"/><Relationship Id="rId63" Type="http://schemas.openxmlformats.org/officeDocument/2006/relationships/image" Target="../media/image352.png"/><Relationship Id="rId84" Type="http://schemas.openxmlformats.org/officeDocument/2006/relationships/customXml" Target="../ink/ink370.xml"/><Relationship Id="rId138" Type="http://schemas.openxmlformats.org/officeDocument/2006/relationships/customXml" Target="../ink/ink399.xml"/><Relationship Id="rId159" Type="http://schemas.openxmlformats.org/officeDocument/2006/relationships/image" Target="../media/image398.png"/><Relationship Id="rId170" Type="http://schemas.openxmlformats.org/officeDocument/2006/relationships/customXml" Target="../ink/ink415.xml"/><Relationship Id="rId107" Type="http://schemas.openxmlformats.org/officeDocument/2006/relationships/customXml" Target="../ink/ink382.xml"/><Relationship Id="rId11" Type="http://schemas.openxmlformats.org/officeDocument/2006/relationships/image" Target="../media/image327.png"/><Relationship Id="rId32" Type="http://schemas.openxmlformats.org/officeDocument/2006/relationships/customXml" Target="../ink/ink344.xml"/><Relationship Id="rId53" Type="http://schemas.openxmlformats.org/officeDocument/2006/relationships/image" Target="../media/image347.png"/><Relationship Id="rId74" Type="http://schemas.openxmlformats.org/officeDocument/2006/relationships/customXml" Target="../ink/ink365.xml"/><Relationship Id="rId128" Type="http://schemas.openxmlformats.org/officeDocument/2006/relationships/image" Target="../media/image383.png"/><Relationship Id="rId149" Type="http://schemas.openxmlformats.org/officeDocument/2006/relationships/image" Target="../media/image393.png"/><Relationship Id="rId5" Type="http://schemas.openxmlformats.org/officeDocument/2006/relationships/image" Target="../media/image324.png"/><Relationship Id="rId95" Type="http://schemas.openxmlformats.org/officeDocument/2006/relationships/image" Target="../media/image368.png"/><Relationship Id="rId160" Type="http://schemas.openxmlformats.org/officeDocument/2006/relationships/customXml" Target="../ink/ink410.xml"/><Relationship Id="rId22" Type="http://schemas.openxmlformats.org/officeDocument/2006/relationships/customXml" Target="../ink/ink339.xml"/><Relationship Id="rId43" Type="http://schemas.openxmlformats.org/officeDocument/2006/relationships/image" Target="../media/image342.png"/><Relationship Id="rId64" Type="http://schemas.openxmlformats.org/officeDocument/2006/relationships/customXml" Target="../ink/ink360.xml"/><Relationship Id="rId118" Type="http://schemas.openxmlformats.org/officeDocument/2006/relationships/customXml" Target="../ink/ink388.xml"/><Relationship Id="rId139" Type="http://schemas.openxmlformats.org/officeDocument/2006/relationships/image" Target="../media/image388.png"/><Relationship Id="rId85" Type="http://schemas.openxmlformats.org/officeDocument/2006/relationships/image" Target="../media/image363.png"/><Relationship Id="rId150" Type="http://schemas.openxmlformats.org/officeDocument/2006/relationships/customXml" Target="../ink/ink405.xml"/><Relationship Id="rId171" Type="http://schemas.openxmlformats.org/officeDocument/2006/relationships/image" Target="../media/image404.png"/><Relationship Id="rId12" Type="http://schemas.openxmlformats.org/officeDocument/2006/relationships/customXml" Target="../ink/ink334.xml"/><Relationship Id="rId33" Type="http://schemas.openxmlformats.org/officeDocument/2006/relationships/image" Target="../media/image337.png"/><Relationship Id="rId108" Type="http://schemas.openxmlformats.org/officeDocument/2006/relationships/image" Target="../media/image374.png"/><Relationship Id="rId129" Type="http://schemas.openxmlformats.org/officeDocument/2006/relationships/customXml" Target="../ink/ink394.xml"/><Relationship Id="rId54" Type="http://schemas.openxmlformats.org/officeDocument/2006/relationships/customXml" Target="../ink/ink355.xml"/><Relationship Id="rId75" Type="http://schemas.openxmlformats.org/officeDocument/2006/relationships/image" Target="../media/image358.png"/><Relationship Id="rId96" Type="http://schemas.openxmlformats.org/officeDocument/2006/relationships/customXml" Target="../ink/ink376.xml"/><Relationship Id="rId140" Type="http://schemas.openxmlformats.org/officeDocument/2006/relationships/customXml" Target="../ink/ink400.xml"/><Relationship Id="rId161" Type="http://schemas.openxmlformats.org/officeDocument/2006/relationships/image" Target="../media/image399.png"/><Relationship Id="rId6" Type="http://schemas.openxmlformats.org/officeDocument/2006/relationships/customXml" Target="../ink/ink331.xml"/><Relationship Id="rId23" Type="http://schemas.openxmlformats.org/officeDocument/2006/relationships/image" Target="../media/image332.png"/><Relationship Id="rId28" Type="http://schemas.openxmlformats.org/officeDocument/2006/relationships/customXml" Target="../ink/ink342.xml"/><Relationship Id="rId49" Type="http://schemas.openxmlformats.org/officeDocument/2006/relationships/image" Target="../media/image345.png"/><Relationship Id="rId114" Type="http://schemas.openxmlformats.org/officeDocument/2006/relationships/image" Target="../media/image377.png"/><Relationship Id="rId119" Type="http://schemas.openxmlformats.org/officeDocument/2006/relationships/image" Target="../media/image379.png"/><Relationship Id="rId44" Type="http://schemas.openxmlformats.org/officeDocument/2006/relationships/customXml" Target="../ink/ink350.xml"/><Relationship Id="rId60" Type="http://schemas.openxmlformats.org/officeDocument/2006/relationships/customXml" Target="../ink/ink358.xml"/><Relationship Id="rId65" Type="http://schemas.openxmlformats.org/officeDocument/2006/relationships/image" Target="../media/image353.png"/><Relationship Id="rId81" Type="http://schemas.openxmlformats.org/officeDocument/2006/relationships/image" Target="../media/image361.png"/><Relationship Id="rId86" Type="http://schemas.openxmlformats.org/officeDocument/2006/relationships/customXml" Target="../ink/ink371.xml"/><Relationship Id="rId130" Type="http://schemas.openxmlformats.org/officeDocument/2006/relationships/customXml" Target="../ink/ink395.xml"/><Relationship Id="rId135" Type="http://schemas.openxmlformats.org/officeDocument/2006/relationships/image" Target="../media/image386.png"/><Relationship Id="rId151" Type="http://schemas.openxmlformats.org/officeDocument/2006/relationships/image" Target="../media/image394.png"/><Relationship Id="rId156" Type="http://schemas.openxmlformats.org/officeDocument/2006/relationships/customXml" Target="../ink/ink408.xml"/><Relationship Id="rId177" Type="http://schemas.openxmlformats.org/officeDocument/2006/relationships/customXml" Target="../ink/ink419.xml"/><Relationship Id="rId172" Type="http://schemas.openxmlformats.org/officeDocument/2006/relationships/customXml" Target="../ink/ink416.xml"/><Relationship Id="rId13" Type="http://schemas.openxmlformats.org/officeDocument/2006/relationships/image" Target="../media/image328.png"/><Relationship Id="rId18" Type="http://schemas.openxmlformats.org/officeDocument/2006/relationships/customXml" Target="../ink/ink337.xml"/><Relationship Id="rId39" Type="http://schemas.openxmlformats.org/officeDocument/2006/relationships/image" Target="../media/image340.png"/><Relationship Id="rId109" Type="http://schemas.openxmlformats.org/officeDocument/2006/relationships/customXml" Target="../ink/ink383.xml"/><Relationship Id="rId34" Type="http://schemas.openxmlformats.org/officeDocument/2006/relationships/customXml" Target="../ink/ink345.xml"/><Relationship Id="rId50" Type="http://schemas.openxmlformats.org/officeDocument/2006/relationships/customXml" Target="../ink/ink353.xml"/><Relationship Id="rId55" Type="http://schemas.openxmlformats.org/officeDocument/2006/relationships/image" Target="../media/image348.png"/><Relationship Id="rId76" Type="http://schemas.openxmlformats.org/officeDocument/2006/relationships/customXml" Target="../ink/ink366.xml"/><Relationship Id="rId97" Type="http://schemas.openxmlformats.org/officeDocument/2006/relationships/image" Target="../media/image369.png"/><Relationship Id="rId104" Type="http://schemas.openxmlformats.org/officeDocument/2006/relationships/image" Target="../media/image372.png"/><Relationship Id="rId120" Type="http://schemas.openxmlformats.org/officeDocument/2006/relationships/customXml" Target="../ink/ink389.xml"/><Relationship Id="rId125" Type="http://schemas.openxmlformats.org/officeDocument/2006/relationships/customXml" Target="../ink/ink392.xml"/><Relationship Id="rId141" Type="http://schemas.openxmlformats.org/officeDocument/2006/relationships/image" Target="../media/image389.png"/><Relationship Id="rId146" Type="http://schemas.openxmlformats.org/officeDocument/2006/relationships/customXml" Target="../ink/ink403.xml"/><Relationship Id="rId167" Type="http://schemas.openxmlformats.org/officeDocument/2006/relationships/image" Target="../media/image402.png"/><Relationship Id="rId7" Type="http://schemas.openxmlformats.org/officeDocument/2006/relationships/image" Target="../media/image325.png"/><Relationship Id="rId71" Type="http://schemas.openxmlformats.org/officeDocument/2006/relationships/image" Target="../media/image356.png"/><Relationship Id="rId92" Type="http://schemas.openxmlformats.org/officeDocument/2006/relationships/customXml" Target="../ink/ink374.xml"/><Relationship Id="rId162" Type="http://schemas.openxmlformats.org/officeDocument/2006/relationships/customXml" Target="../ink/ink411.xml"/><Relationship Id="rId2" Type="http://schemas.openxmlformats.org/officeDocument/2006/relationships/customXml" Target="../ink/ink329.xml"/><Relationship Id="rId29" Type="http://schemas.openxmlformats.org/officeDocument/2006/relationships/image" Target="../media/image335.png"/><Relationship Id="rId24" Type="http://schemas.openxmlformats.org/officeDocument/2006/relationships/customXml" Target="../ink/ink340.xml"/><Relationship Id="rId40" Type="http://schemas.openxmlformats.org/officeDocument/2006/relationships/customXml" Target="../ink/ink348.xml"/><Relationship Id="rId45" Type="http://schemas.openxmlformats.org/officeDocument/2006/relationships/image" Target="../media/image343.png"/><Relationship Id="rId66" Type="http://schemas.openxmlformats.org/officeDocument/2006/relationships/customXml" Target="../ink/ink361.xml"/><Relationship Id="rId87" Type="http://schemas.openxmlformats.org/officeDocument/2006/relationships/image" Target="../media/image364.png"/><Relationship Id="rId110" Type="http://schemas.openxmlformats.org/officeDocument/2006/relationships/image" Target="../media/image375.png"/><Relationship Id="rId115" Type="http://schemas.openxmlformats.org/officeDocument/2006/relationships/customXml" Target="../ink/ink386.xml"/><Relationship Id="rId131" Type="http://schemas.openxmlformats.org/officeDocument/2006/relationships/image" Target="../media/image384.png"/><Relationship Id="rId136" Type="http://schemas.openxmlformats.org/officeDocument/2006/relationships/customXml" Target="../ink/ink398.xml"/><Relationship Id="rId157" Type="http://schemas.openxmlformats.org/officeDocument/2006/relationships/image" Target="../media/image397.png"/><Relationship Id="rId178" Type="http://schemas.openxmlformats.org/officeDocument/2006/relationships/image" Target="../media/image407.png"/><Relationship Id="rId61" Type="http://schemas.openxmlformats.org/officeDocument/2006/relationships/image" Target="../media/image351.png"/><Relationship Id="rId82" Type="http://schemas.openxmlformats.org/officeDocument/2006/relationships/customXml" Target="../ink/ink369.xml"/><Relationship Id="rId152" Type="http://schemas.openxmlformats.org/officeDocument/2006/relationships/customXml" Target="../ink/ink406.xml"/><Relationship Id="rId173" Type="http://schemas.openxmlformats.org/officeDocument/2006/relationships/customXml" Target="../ink/ink417.xml"/><Relationship Id="rId19" Type="http://schemas.openxmlformats.org/officeDocument/2006/relationships/image" Target="../media/image18.png"/><Relationship Id="rId14" Type="http://schemas.openxmlformats.org/officeDocument/2006/relationships/customXml" Target="../ink/ink335.xml"/><Relationship Id="rId30" Type="http://schemas.openxmlformats.org/officeDocument/2006/relationships/customXml" Target="../ink/ink343.xml"/><Relationship Id="rId35" Type="http://schemas.openxmlformats.org/officeDocument/2006/relationships/image" Target="../media/image338.png"/><Relationship Id="rId56" Type="http://schemas.openxmlformats.org/officeDocument/2006/relationships/customXml" Target="../ink/ink356.xml"/><Relationship Id="rId77" Type="http://schemas.openxmlformats.org/officeDocument/2006/relationships/image" Target="../media/image359.png"/><Relationship Id="rId100" Type="http://schemas.openxmlformats.org/officeDocument/2006/relationships/customXml" Target="../ink/ink378.xml"/><Relationship Id="rId105" Type="http://schemas.openxmlformats.org/officeDocument/2006/relationships/customXml" Target="../ink/ink381.xml"/><Relationship Id="rId126" Type="http://schemas.openxmlformats.org/officeDocument/2006/relationships/image" Target="../media/image382.png"/><Relationship Id="rId147" Type="http://schemas.openxmlformats.org/officeDocument/2006/relationships/image" Target="../media/image392.png"/><Relationship Id="rId168" Type="http://schemas.openxmlformats.org/officeDocument/2006/relationships/customXml" Target="../ink/ink414.xml"/><Relationship Id="rId8" Type="http://schemas.openxmlformats.org/officeDocument/2006/relationships/customXml" Target="../ink/ink332.xml"/><Relationship Id="rId51" Type="http://schemas.openxmlformats.org/officeDocument/2006/relationships/image" Target="../media/image346.png"/><Relationship Id="rId72" Type="http://schemas.openxmlformats.org/officeDocument/2006/relationships/customXml" Target="../ink/ink364.xml"/><Relationship Id="rId93" Type="http://schemas.openxmlformats.org/officeDocument/2006/relationships/image" Target="../media/image367.png"/><Relationship Id="rId98" Type="http://schemas.openxmlformats.org/officeDocument/2006/relationships/customXml" Target="../ink/ink377.xml"/><Relationship Id="rId121" Type="http://schemas.openxmlformats.org/officeDocument/2006/relationships/image" Target="../media/image380.png"/><Relationship Id="rId142" Type="http://schemas.openxmlformats.org/officeDocument/2006/relationships/customXml" Target="../ink/ink401.xml"/><Relationship Id="rId163" Type="http://schemas.openxmlformats.org/officeDocument/2006/relationships/image" Target="../media/image400.png"/><Relationship Id="rId3" Type="http://schemas.openxmlformats.org/officeDocument/2006/relationships/image" Target="../media/image323.png"/><Relationship Id="rId25" Type="http://schemas.openxmlformats.org/officeDocument/2006/relationships/image" Target="../media/image333.png"/><Relationship Id="rId46" Type="http://schemas.openxmlformats.org/officeDocument/2006/relationships/customXml" Target="../ink/ink351.xml"/><Relationship Id="rId67" Type="http://schemas.openxmlformats.org/officeDocument/2006/relationships/image" Target="../media/image354.png"/><Relationship Id="rId116" Type="http://schemas.openxmlformats.org/officeDocument/2006/relationships/image" Target="../media/image378.png"/><Relationship Id="rId137" Type="http://schemas.openxmlformats.org/officeDocument/2006/relationships/image" Target="../media/image387.png"/><Relationship Id="rId158" Type="http://schemas.openxmlformats.org/officeDocument/2006/relationships/customXml" Target="../ink/ink409.xml"/><Relationship Id="rId20" Type="http://schemas.openxmlformats.org/officeDocument/2006/relationships/customXml" Target="../ink/ink338.xml"/><Relationship Id="rId41" Type="http://schemas.openxmlformats.org/officeDocument/2006/relationships/image" Target="../media/image341.png"/><Relationship Id="rId62" Type="http://schemas.openxmlformats.org/officeDocument/2006/relationships/customXml" Target="../ink/ink359.xml"/><Relationship Id="rId83" Type="http://schemas.openxmlformats.org/officeDocument/2006/relationships/image" Target="../media/image362.png"/><Relationship Id="rId88" Type="http://schemas.openxmlformats.org/officeDocument/2006/relationships/customXml" Target="../ink/ink372.xml"/><Relationship Id="rId111" Type="http://schemas.openxmlformats.org/officeDocument/2006/relationships/customXml" Target="../ink/ink384.xml"/><Relationship Id="rId132" Type="http://schemas.openxmlformats.org/officeDocument/2006/relationships/customXml" Target="../ink/ink396.xml"/><Relationship Id="rId153" Type="http://schemas.openxmlformats.org/officeDocument/2006/relationships/image" Target="../media/image395.png"/><Relationship Id="rId174" Type="http://schemas.openxmlformats.org/officeDocument/2006/relationships/image" Target="../media/image405.png"/><Relationship Id="rId15" Type="http://schemas.openxmlformats.org/officeDocument/2006/relationships/image" Target="../media/image329.png"/><Relationship Id="rId36" Type="http://schemas.openxmlformats.org/officeDocument/2006/relationships/customXml" Target="../ink/ink346.xml"/><Relationship Id="rId57" Type="http://schemas.openxmlformats.org/officeDocument/2006/relationships/image" Target="../media/image349.png"/><Relationship Id="rId106" Type="http://schemas.openxmlformats.org/officeDocument/2006/relationships/image" Target="../media/image373.png"/><Relationship Id="rId127" Type="http://schemas.openxmlformats.org/officeDocument/2006/relationships/customXml" Target="../ink/ink393.xml"/><Relationship Id="rId10" Type="http://schemas.openxmlformats.org/officeDocument/2006/relationships/customXml" Target="../ink/ink333.xml"/><Relationship Id="rId31" Type="http://schemas.openxmlformats.org/officeDocument/2006/relationships/image" Target="../media/image336.png"/><Relationship Id="rId52" Type="http://schemas.openxmlformats.org/officeDocument/2006/relationships/customXml" Target="../ink/ink354.xml"/><Relationship Id="rId73" Type="http://schemas.openxmlformats.org/officeDocument/2006/relationships/image" Target="../media/image357.png"/><Relationship Id="rId78" Type="http://schemas.openxmlformats.org/officeDocument/2006/relationships/customXml" Target="../ink/ink367.xml"/><Relationship Id="rId94" Type="http://schemas.openxmlformats.org/officeDocument/2006/relationships/customXml" Target="../ink/ink375.xml"/><Relationship Id="rId99" Type="http://schemas.openxmlformats.org/officeDocument/2006/relationships/image" Target="../media/image370.png"/><Relationship Id="rId101" Type="http://schemas.openxmlformats.org/officeDocument/2006/relationships/image" Target="../media/image371.png"/><Relationship Id="rId122" Type="http://schemas.openxmlformats.org/officeDocument/2006/relationships/customXml" Target="../ink/ink390.xml"/><Relationship Id="rId143" Type="http://schemas.openxmlformats.org/officeDocument/2006/relationships/image" Target="../media/image390.png"/><Relationship Id="rId148" Type="http://schemas.openxmlformats.org/officeDocument/2006/relationships/customXml" Target="../ink/ink404.xml"/><Relationship Id="rId164" Type="http://schemas.openxmlformats.org/officeDocument/2006/relationships/customXml" Target="../ink/ink412.xml"/><Relationship Id="rId169" Type="http://schemas.openxmlformats.org/officeDocument/2006/relationships/image" Target="../media/image403.png"/><Relationship Id="rId4" Type="http://schemas.openxmlformats.org/officeDocument/2006/relationships/customXml" Target="../ink/ink330.xml"/><Relationship Id="rId9" Type="http://schemas.openxmlformats.org/officeDocument/2006/relationships/image" Target="../media/image326.png"/><Relationship Id="rId26" Type="http://schemas.openxmlformats.org/officeDocument/2006/relationships/customXml" Target="../ink/ink341.xml"/><Relationship Id="rId47" Type="http://schemas.openxmlformats.org/officeDocument/2006/relationships/image" Target="../media/image344.png"/><Relationship Id="rId68" Type="http://schemas.openxmlformats.org/officeDocument/2006/relationships/customXml" Target="../ink/ink362.xml"/><Relationship Id="rId89" Type="http://schemas.openxmlformats.org/officeDocument/2006/relationships/image" Target="../media/image365.png"/><Relationship Id="rId112" Type="http://schemas.openxmlformats.org/officeDocument/2006/relationships/image" Target="../media/image376.png"/><Relationship Id="rId133" Type="http://schemas.openxmlformats.org/officeDocument/2006/relationships/image" Target="../media/image385.png"/><Relationship Id="rId154" Type="http://schemas.openxmlformats.org/officeDocument/2006/relationships/customXml" Target="../ink/ink407.xml"/><Relationship Id="rId175" Type="http://schemas.openxmlformats.org/officeDocument/2006/relationships/customXml" Target="../ink/ink418.xml"/><Relationship Id="rId16" Type="http://schemas.openxmlformats.org/officeDocument/2006/relationships/customXml" Target="../ink/ink336.xml"/><Relationship Id="rId37" Type="http://schemas.openxmlformats.org/officeDocument/2006/relationships/image" Target="../media/image339.png"/><Relationship Id="rId58" Type="http://schemas.openxmlformats.org/officeDocument/2006/relationships/customXml" Target="../ink/ink357.xml"/><Relationship Id="rId79" Type="http://schemas.openxmlformats.org/officeDocument/2006/relationships/image" Target="../media/image360.png"/><Relationship Id="rId102" Type="http://schemas.openxmlformats.org/officeDocument/2006/relationships/customXml" Target="../ink/ink379.xml"/><Relationship Id="rId123" Type="http://schemas.openxmlformats.org/officeDocument/2006/relationships/image" Target="../media/image381.png"/><Relationship Id="rId144" Type="http://schemas.openxmlformats.org/officeDocument/2006/relationships/customXml" Target="../ink/ink402.xml"/><Relationship Id="rId90" Type="http://schemas.openxmlformats.org/officeDocument/2006/relationships/customXml" Target="../ink/ink373.xml"/><Relationship Id="rId165" Type="http://schemas.openxmlformats.org/officeDocument/2006/relationships/image" Target="../media/image401.png"/><Relationship Id="rId27" Type="http://schemas.openxmlformats.org/officeDocument/2006/relationships/image" Target="../media/image334.png"/><Relationship Id="rId48" Type="http://schemas.openxmlformats.org/officeDocument/2006/relationships/customXml" Target="../ink/ink352.xml"/><Relationship Id="rId69" Type="http://schemas.openxmlformats.org/officeDocument/2006/relationships/image" Target="../media/image355.png"/><Relationship Id="rId113" Type="http://schemas.openxmlformats.org/officeDocument/2006/relationships/customXml" Target="../ink/ink385.xml"/><Relationship Id="rId134" Type="http://schemas.openxmlformats.org/officeDocument/2006/relationships/customXml" Target="../ink/ink397.xml"/><Relationship Id="rId80" Type="http://schemas.openxmlformats.org/officeDocument/2006/relationships/customXml" Target="../ink/ink368.xml"/><Relationship Id="rId155" Type="http://schemas.openxmlformats.org/officeDocument/2006/relationships/image" Target="../media/image396.png"/><Relationship Id="rId176" Type="http://schemas.openxmlformats.org/officeDocument/2006/relationships/image" Target="../media/image406.png"/><Relationship Id="rId17" Type="http://schemas.openxmlformats.org/officeDocument/2006/relationships/image" Target="../media/image330.png"/><Relationship Id="rId38" Type="http://schemas.openxmlformats.org/officeDocument/2006/relationships/customXml" Target="../ink/ink347.xml"/><Relationship Id="rId59" Type="http://schemas.openxmlformats.org/officeDocument/2006/relationships/image" Target="../media/image350.png"/><Relationship Id="rId103" Type="http://schemas.openxmlformats.org/officeDocument/2006/relationships/customXml" Target="../ink/ink380.xml"/><Relationship Id="rId124" Type="http://schemas.openxmlformats.org/officeDocument/2006/relationships/customXml" Target="../ink/ink391.xml"/><Relationship Id="rId70" Type="http://schemas.openxmlformats.org/officeDocument/2006/relationships/customXml" Target="../ink/ink363.xml"/><Relationship Id="rId91" Type="http://schemas.openxmlformats.org/officeDocument/2006/relationships/image" Target="../media/image366.png"/><Relationship Id="rId145" Type="http://schemas.openxmlformats.org/officeDocument/2006/relationships/image" Target="../media/image391.png"/><Relationship Id="rId166" Type="http://schemas.openxmlformats.org/officeDocument/2006/relationships/customXml" Target="../ink/ink4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5.png"/><Relationship Id="rId671" Type="http://schemas.openxmlformats.org/officeDocument/2006/relationships/image" Target="../media/image737.png"/><Relationship Id="rId21" Type="http://schemas.openxmlformats.org/officeDocument/2006/relationships/image" Target="../media/image417.png"/><Relationship Id="rId324" Type="http://schemas.openxmlformats.org/officeDocument/2006/relationships/image" Target="../media/image566.png"/><Relationship Id="rId531" Type="http://schemas.openxmlformats.org/officeDocument/2006/relationships/customXml" Target="../ink/ink687.xml"/><Relationship Id="rId629" Type="http://schemas.openxmlformats.org/officeDocument/2006/relationships/customXml" Target="../ink/ink736.xml"/><Relationship Id="rId170" Type="http://schemas.openxmlformats.org/officeDocument/2006/relationships/customXml" Target="../ink/ink504.xml"/><Relationship Id="rId268" Type="http://schemas.openxmlformats.org/officeDocument/2006/relationships/image" Target="../media/image538.png"/><Relationship Id="rId475" Type="http://schemas.openxmlformats.org/officeDocument/2006/relationships/image" Target="../media/image640.png"/><Relationship Id="rId682" Type="http://schemas.openxmlformats.org/officeDocument/2006/relationships/image" Target="../media/image742.png"/><Relationship Id="rId32" Type="http://schemas.openxmlformats.org/officeDocument/2006/relationships/customXml" Target="../ink/ink435.xml"/><Relationship Id="rId128" Type="http://schemas.openxmlformats.org/officeDocument/2006/relationships/customXml" Target="../ink/ink483.xml"/><Relationship Id="rId335" Type="http://schemas.openxmlformats.org/officeDocument/2006/relationships/customXml" Target="../ink/ink588.xml"/><Relationship Id="rId542" Type="http://schemas.openxmlformats.org/officeDocument/2006/relationships/image" Target="../media/image673.png"/><Relationship Id="rId181" Type="http://schemas.openxmlformats.org/officeDocument/2006/relationships/image" Target="../media/image496.png"/><Relationship Id="rId402" Type="http://schemas.openxmlformats.org/officeDocument/2006/relationships/image" Target="../media/image604.png"/><Relationship Id="rId279" Type="http://schemas.openxmlformats.org/officeDocument/2006/relationships/customXml" Target="../ink/ink560.xml"/><Relationship Id="rId486" Type="http://schemas.openxmlformats.org/officeDocument/2006/relationships/customXml" Target="../ink/ink664.xml"/><Relationship Id="rId693" Type="http://schemas.openxmlformats.org/officeDocument/2006/relationships/customXml" Target="../ink/ink769.xml"/><Relationship Id="rId707" Type="http://schemas.openxmlformats.org/officeDocument/2006/relationships/customXml" Target="../ink/ink776.xml"/><Relationship Id="rId43" Type="http://schemas.openxmlformats.org/officeDocument/2006/relationships/image" Target="../media/image428.png"/><Relationship Id="rId139" Type="http://schemas.openxmlformats.org/officeDocument/2006/relationships/image" Target="../media/image476.png"/><Relationship Id="rId346" Type="http://schemas.openxmlformats.org/officeDocument/2006/relationships/image" Target="../media/image577.png"/><Relationship Id="rId553" Type="http://schemas.openxmlformats.org/officeDocument/2006/relationships/customXml" Target="../ink/ink698.xml"/><Relationship Id="rId192" Type="http://schemas.openxmlformats.org/officeDocument/2006/relationships/customXml" Target="../ink/ink515.xml"/><Relationship Id="rId206" Type="http://schemas.openxmlformats.org/officeDocument/2006/relationships/customXml" Target="../ink/ink522.xml"/><Relationship Id="rId413" Type="http://schemas.openxmlformats.org/officeDocument/2006/relationships/customXml" Target="../ink/ink627.xml"/><Relationship Id="rId497" Type="http://schemas.openxmlformats.org/officeDocument/2006/relationships/image" Target="../media/image651.png"/><Relationship Id="rId620" Type="http://schemas.openxmlformats.org/officeDocument/2006/relationships/image" Target="../media/image712.png"/><Relationship Id="rId718" Type="http://schemas.openxmlformats.org/officeDocument/2006/relationships/image" Target="../media/image760.png"/><Relationship Id="rId357" Type="http://schemas.openxmlformats.org/officeDocument/2006/relationships/customXml" Target="../ink/ink599.xml"/><Relationship Id="rId54" Type="http://schemas.openxmlformats.org/officeDocument/2006/relationships/customXml" Target="../ink/ink446.xml"/><Relationship Id="rId217" Type="http://schemas.openxmlformats.org/officeDocument/2006/relationships/customXml" Target="../ink/ink528.xml"/><Relationship Id="rId564" Type="http://schemas.openxmlformats.org/officeDocument/2006/relationships/image" Target="../media/image684.png"/><Relationship Id="rId424" Type="http://schemas.openxmlformats.org/officeDocument/2006/relationships/image" Target="../media/image615.png"/><Relationship Id="rId631" Type="http://schemas.openxmlformats.org/officeDocument/2006/relationships/customXml" Target="../ink/ink737.xml"/><Relationship Id="rId729" Type="http://schemas.openxmlformats.org/officeDocument/2006/relationships/customXml" Target="../ink/ink787.xml"/><Relationship Id="rId270" Type="http://schemas.openxmlformats.org/officeDocument/2006/relationships/image" Target="../media/image539.png"/><Relationship Id="rId65" Type="http://schemas.openxmlformats.org/officeDocument/2006/relationships/image" Target="../media/image439.png"/><Relationship Id="rId130" Type="http://schemas.openxmlformats.org/officeDocument/2006/relationships/customXml" Target="../ink/ink484.xml"/><Relationship Id="rId368" Type="http://schemas.openxmlformats.org/officeDocument/2006/relationships/image" Target="../media/image588.png"/><Relationship Id="rId575" Type="http://schemas.openxmlformats.org/officeDocument/2006/relationships/customXml" Target="../ink/ink709.xml"/><Relationship Id="rId228" Type="http://schemas.openxmlformats.org/officeDocument/2006/relationships/image" Target="../media/image518.png"/><Relationship Id="rId435" Type="http://schemas.openxmlformats.org/officeDocument/2006/relationships/customXml" Target="../ink/ink638.xml"/><Relationship Id="rId642" Type="http://schemas.openxmlformats.org/officeDocument/2006/relationships/customXml" Target="../ink/ink743.xml"/><Relationship Id="rId281" Type="http://schemas.openxmlformats.org/officeDocument/2006/relationships/customXml" Target="../ink/ink561.xml"/><Relationship Id="rId502" Type="http://schemas.openxmlformats.org/officeDocument/2006/relationships/customXml" Target="../ink/ink672.xml"/><Relationship Id="rId76" Type="http://schemas.openxmlformats.org/officeDocument/2006/relationships/customXml" Target="../ink/ink457.xml"/><Relationship Id="rId141" Type="http://schemas.openxmlformats.org/officeDocument/2006/relationships/image" Target="../media/image477.png"/><Relationship Id="rId379" Type="http://schemas.openxmlformats.org/officeDocument/2006/relationships/customXml" Target="../ink/ink610.xml"/><Relationship Id="rId586" Type="http://schemas.openxmlformats.org/officeDocument/2006/relationships/image" Target="../media/image695.png"/><Relationship Id="rId7" Type="http://schemas.openxmlformats.org/officeDocument/2006/relationships/image" Target="../media/image410.png"/><Relationship Id="rId239" Type="http://schemas.openxmlformats.org/officeDocument/2006/relationships/customXml" Target="../ink/ink540.xml"/><Relationship Id="rId446" Type="http://schemas.openxmlformats.org/officeDocument/2006/relationships/image" Target="../media/image626.png"/><Relationship Id="rId653" Type="http://schemas.openxmlformats.org/officeDocument/2006/relationships/image" Target="../media/image728.png"/><Relationship Id="rId292" Type="http://schemas.openxmlformats.org/officeDocument/2006/relationships/image" Target="../media/image550.png"/><Relationship Id="rId306" Type="http://schemas.openxmlformats.org/officeDocument/2006/relationships/image" Target="../media/image557.png"/><Relationship Id="rId87" Type="http://schemas.openxmlformats.org/officeDocument/2006/relationships/image" Target="../media/image450.png"/><Relationship Id="rId513" Type="http://schemas.openxmlformats.org/officeDocument/2006/relationships/customXml" Target="../ink/ink678.xml"/><Relationship Id="rId597" Type="http://schemas.openxmlformats.org/officeDocument/2006/relationships/customXml" Target="../ink/ink720.xml"/><Relationship Id="rId720" Type="http://schemas.openxmlformats.org/officeDocument/2006/relationships/image" Target="../media/image761.png"/><Relationship Id="rId152" Type="http://schemas.openxmlformats.org/officeDocument/2006/relationships/customXml" Target="../ink/ink495.xml"/><Relationship Id="rId457" Type="http://schemas.openxmlformats.org/officeDocument/2006/relationships/image" Target="../media/image631.png"/><Relationship Id="rId664" Type="http://schemas.openxmlformats.org/officeDocument/2006/relationships/customXml" Target="../ink/ink754.xml"/><Relationship Id="rId14" Type="http://schemas.openxmlformats.org/officeDocument/2006/relationships/customXml" Target="../ink/ink426.xml"/><Relationship Id="rId317" Type="http://schemas.openxmlformats.org/officeDocument/2006/relationships/customXml" Target="../ink/ink579.xml"/><Relationship Id="rId524" Type="http://schemas.openxmlformats.org/officeDocument/2006/relationships/image" Target="../media/image664.png"/><Relationship Id="rId731" Type="http://schemas.openxmlformats.org/officeDocument/2006/relationships/customXml" Target="../ink/ink788.xml"/><Relationship Id="rId98" Type="http://schemas.openxmlformats.org/officeDocument/2006/relationships/customXml" Target="../ink/ink468.xml"/><Relationship Id="rId163" Type="http://schemas.openxmlformats.org/officeDocument/2006/relationships/image" Target="../media/image487.png"/><Relationship Id="rId370" Type="http://schemas.openxmlformats.org/officeDocument/2006/relationships/image" Target="../media/image589.png"/><Relationship Id="rId230" Type="http://schemas.openxmlformats.org/officeDocument/2006/relationships/image" Target="../media/image519.png"/><Relationship Id="rId468" Type="http://schemas.openxmlformats.org/officeDocument/2006/relationships/customXml" Target="../ink/ink655.xml"/><Relationship Id="rId675" Type="http://schemas.openxmlformats.org/officeDocument/2006/relationships/image" Target="../media/image739.png"/><Relationship Id="rId25" Type="http://schemas.openxmlformats.org/officeDocument/2006/relationships/image" Target="../media/image419.png"/><Relationship Id="rId328" Type="http://schemas.openxmlformats.org/officeDocument/2006/relationships/image" Target="../media/image568.png"/><Relationship Id="rId535" Type="http://schemas.openxmlformats.org/officeDocument/2006/relationships/customXml" Target="../ink/ink689.xml"/><Relationship Id="rId174" Type="http://schemas.openxmlformats.org/officeDocument/2006/relationships/customXml" Target="../ink/ink506.xml"/><Relationship Id="rId381" Type="http://schemas.openxmlformats.org/officeDocument/2006/relationships/customXml" Target="../ink/ink611.xml"/><Relationship Id="rId602" Type="http://schemas.openxmlformats.org/officeDocument/2006/relationships/image" Target="../media/image703.png"/><Relationship Id="rId241" Type="http://schemas.openxmlformats.org/officeDocument/2006/relationships/customXml" Target="../ink/ink541.xml"/><Relationship Id="rId479" Type="http://schemas.openxmlformats.org/officeDocument/2006/relationships/image" Target="../media/image642.png"/><Relationship Id="rId686" Type="http://schemas.openxmlformats.org/officeDocument/2006/relationships/image" Target="../media/image744.png"/><Relationship Id="rId36" Type="http://schemas.openxmlformats.org/officeDocument/2006/relationships/customXml" Target="../ink/ink437.xml"/><Relationship Id="rId339" Type="http://schemas.openxmlformats.org/officeDocument/2006/relationships/customXml" Target="../ink/ink590.xml"/><Relationship Id="rId546" Type="http://schemas.openxmlformats.org/officeDocument/2006/relationships/image" Target="../media/image675.png"/><Relationship Id="rId101" Type="http://schemas.openxmlformats.org/officeDocument/2006/relationships/image" Target="../media/image457.png"/><Relationship Id="rId185" Type="http://schemas.openxmlformats.org/officeDocument/2006/relationships/image" Target="../media/image498.png"/><Relationship Id="rId406" Type="http://schemas.openxmlformats.org/officeDocument/2006/relationships/image" Target="../media/image606.png"/><Relationship Id="rId392" Type="http://schemas.openxmlformats.org/officeDocument/2006/relationships/image" Target="../media/image600.png"/><Relationship Id="rId613" Type="http://schemas.openxmlformats.org/officeDocument/2006/relationships/customXml" Target="../ink/ink728.xml"/><Relationship Id="rId697" Type="http://schemas.openxmlformats.org/officeDocument/2006/relationships/customXml" Target="../ink/ink771.xml"/><Relationship Id="rId252" Type="http://schemas.openxmlformats.org/officeDocument/2006/relationships/image" Target="../media/image530.png"/><Relationship Id="rId47" Type="http://schemas.openxmlformats.org/officeDocument/2006/relationships/image" Target="../media/image430.png"/><Relationship Id="rId112" Type="http://schemas.openxmlformats.org/officeDocument/2006/relationships/customXml" Target="../ink/ink475.xml"/><Relationship Id="rId557" Type="http://schemas.openxmlformats.org/officeDocument/2006/relationships/customXml" Target="../ink/ink700.xml"/><Relationship Id="rId196" Type="http://schemas.openxmlformats.org/officeDocument/2006/relationships/customXml" Target="../ink/ink517.xml"/><Relationship Id="rId417" Type="http://schemas.openxmlformats.org/officeDocument/2006/relationships/customXml" Target="../ink/ink629.xml"/><Relationship Id="rId624" Type="http://schemas.openxmlformats.org/officeDocument/2006/relationships/image" Target="../media/image714.png"/><Relationship Id="rId263" Type="http://schemas.openxmlformats.org/officeDocument/2006/relationships/customXml" Target="../ink/ink552.xml"/><Relationship Id="rId470" Type="http://schemas.openxmlformats.org/officeDocument/2006/relationships/customXml" Target="../ink/ink656.xml"/><Relationship Id="rId58" Type="http://schemas.openxmlformats.org/officeDocument/2006/relationships/customXml" Target="../ink/ink448.xml"/><Relationship Id="rId123" Type="http://schemas.openxmlformats.org/officeDocument/2006/relationships/image" Target="../media/image468.png"/><Relationship Id="rId330" Type="http://schemas.openxmlformats.org/officeDocument/2006/relationships/image" Target="../media/image569.png"/><Relationship Id="rId568" Type="http://schemas.openxmlformats.org/officeDocument/2006/relationships/image" Target="../media/image686.png"/><Relationship Id="rId428" Type="http://schemas.openxmlformats.org/officeDocument/2006/relationships/image" Target="../media/image617.png"/><Relationship Id="rId635" Type="http://schemas.openxmlformats.org/officeDocument/2006/relationships/customXml" Target="../ink/ink739.xml"/><Relationship Id="rId274" Type="http://schemas.openxmlformats.org/officeDocument/2006/relationships/image" Target="../media/image541.png"/><Relationship Id="rId481" Type="http://schemas.openxmlformats.org/officeDocument/2006/relationships/image" Target="../media/image643.png"/><Relationship Id="rId702" Type="http://schemas.openxmlformats.org/officeDocument/2006/relationships/image" Target="../media/image752.png"/><Relationship Id="rId69" Type="http://schemas.openxmlformats.org/officeDocument/2006/relationships/image" Target="../media/image441.png"/><Relationship Id="rId134" Type="http://schemas.openxmlformats.org/officeDocument/2006/relationships/customXml" Target="../ink/ink486.xml"/><Relationship Id="rId579" Type="http://schemas.openxmlformats.org/officeDocument/2006/relationships/customXml" Target="../ink/ink711.xml"/><Relationship Id="rId341" Type="http://schemas.openxmlformats.org/officeDocument/2006/relationships/customXml" Target="../ink/ink591.xml"/><Relationship Id="rId439" Type="http://schemas.openxmlformats.org/officeDocument/2006/relationships/customXml" Target="../ink/ink640.xml"/><Relationship Id="rId646" Type="http://schemas.openxmlformats.org/officeDocument/2006/relationships/customXml" Target="../ink/ink745.xml"/><Relationship Id="rId201" Type="http://schemas.openxmlformats.org/officeDocument/2006/relationships/image" Target="../media/image506.png"/><Relationship Id="rId285" Type="http://schemas.openxmlformats.org/officeDocument/2006/relationships/customXml" Target="../ink/ink563.xml"/><Relationship Id="rId506" Type="http://schemas.openxmlformats.org/officeDocument/2006/relationships/customXml" Target="../ink/ink674.xml"/><Relationship Id="rId492" Type="http://schemas.openxmlformats.org/officeDocument/2006/relationships/customXml" Target="../ink/ink667.xml"/><Relationship Id="rId713" Type="http://schemas.openxmlformats.org/officeDocument/2006/relationships/customXml" Target="../ink/ink779.xml"/><Relationship Id="rId145" Type="http://schemas.openxmlformats.org/officeDocument/2006/relationships/image" Target="../media/image479.png"/><Relationship Id="rId352" Type="http://schemas.openxmlformats.org/officeDocument/2006/relationships/image" Target="../media/image580.png"/><Relationship Id="rId212" Type="http://schemas.openxmlformats.org/officeDocument/2006/relationships/customXml" Target="../ink/ink525.xml"/><Relationship Id="rId657" Type="http://schemas.openxmlformats.org/officeDocument/2006/relationships/image" Target="../media/image730.png"/><Relationship Id="rId296" Type="http://schemas.openxmlformats.org/officeDocument/2006/relationships/image" Target="../media/image552.png"/><Relationship Id="rId517" Type="http://schemas.openxmlformats.org/officeDocument/2006/relationships/customXml" Target="../ink/ink680.xml"/><Relationship Id="rId724" Type="http://schemas.openxmlformats.org/officeDocument/2006/relationships/image" Target="../media/image763.png"/><Relationship Id="rId60" Type="http://schemas.openxmlformats.org/officeDocument/2006/relationships/customXml" Target="../ink/ink449.xml"/><Relationship Id="rId156" Type="http://schemas.openxmlformats.org/officeDocument/2006/relationships/customXml" Target="../ink/ink497.xml"/><Relationship Id="rId363" Type="http://schemas.openxmlformats.org/officeDocument/2006/relationships/customXml" Target="../ink/ink602.xml"/><Relationship Id="rId570" Type="http://schemas.openxmlformats.org/officeDocument/2006/relationships/image" Target="../media/image687.png"/><Relationship Id="rId223" Type="http://schemas.openxmlformats.org/officeDocument/2006/relationships/customXml" Target="../ink/ink531.xml"/><Relationship Id="rId430" Type="http://schemas.openxmlformats.org/officeDocument/2006/relationships/image" Target="../media/image618.png"/><Relationship Id="rId668" Type="http://schemas.openxmlformats.org/officeDocument/2006/relationships/customXml" Target="../ink/ink756.xml"/><Relationship Id="rId18" Type="http://schemas.openxmlformats.org/officeDocument/2006/relationships/customXml" Target="../ink/ink428.xml"/><Relationship Id="rId528" Type="http://schemas.openxmlformats.org/officeDocument/2006/relationships/image" Target="../media/image666.png"/><Relationship Id="rId735" Type="http://schemas.openxmlformats.org/officeDocument/2006/relationships/customXml" Target="../ink/ink790.xml"/><Relationship Id="rId167" Type="http://schemas.openxmlformats.org/officeDocument/2006/relationships/image" Target="../media/image489.png"/><Relationship Id="rId374" Type="http://schemas.openxmlformats.org/officeDocument/2006/relationships/image" Target="../media/image591.png"/><Relationship Id="rId581" Type="http://schemas.openxmlformats.org/officeDocument/2006/relationships/customXml" Target="../ink/ink712.xml"/><Relationship Id="rId71" Type="http://schemas.openxmlformats.org/officeDocument/2006/relationships/image" Target="../media/image442.png"/><Relationship Id="rId234" Type="http://schemas.openxmlformats.org/officeDocument/2006/relationships/image" Target="../media/image521.png"/><Relationship Id="rId679" Type="http://schemas.openxmlformats.org/officeDocument/2006/relationships/customXml" Target="../ink/ink762.xml"/><Relationship Id="rId2" Type="http://schemas.openxmlformats.org/officeDocument/2006/relationships/customXml" Target="../ink/ink420.xml"/><Relationship Id="rId29" Type="http://schemas.openxmlformats.org/officeDocument/2006/relationships/image" Target="../media/image421.png"/><Relationship Id="rId441" Type="http://schemas.openxmlformats.org/officeDocument/2006/relationships/customXml" Target="../ink/ink641.xml"/><Relationship Id="rId539" Type="http://schemas.openxmlformats.org/officeDocument/2006/relationships/customXml" Target="../ink/ink691.xml"/><Relationship Id="rId178" Type="http://schemas.openxmlformats.org/officeDocument/2006/relationships/customXml" Target="../ink/ink508.xml"/><Relationship Id="rId301" Type="http://schemas.openxmlformats.org/officeDocument/2006/relationships/customXml" Target="../ink/ink571.xml"/><Relationship Id="rId82" Type="http://schemas.openxmlformats.org/officeDocument/2006/relationships/customXml" Target="../ink/ink460.xml"/><Relationship Id="rId385" Type="http://schemas.openxmlformats.org/officeDocument/2006/relationships/customXml" Target="../ink/ink613.xml"/><Relationship Id="rId592" Type="http://schemas.openxmlformats.org/officeDocument/2006/relationships/image" Target="../media/image698.png"/><Relationship Id="rId606" Type="http://schemas.openxmlformats.org/officeDocument/2006/relationships/image" Target="../media/image705.png"/><Relationship Id="rId245" Type="http://schemas.openxmlformats.org/officeDocument/2006/relationships/customXml" Target="../ink/ink543.xml"/><Relationship Id="rId452" Type="http://schemas.openxmlformats.org/officeDocument/2006/relationships/image" Target="../media/image629.png"/><Relationship Id="rId105" Type="http://schemas.openxmlformats.org/officeDocument/2006/relationships/image" Target="../media/image459.png"/><Relationship Id="rId312" Type="http://schemas.openxmlformats.org/officeDocument/2006/relationships/image" Target="../media/image560.png"/><Relationship Id="rId93" Type="http://schemas.openxmlformats.org/officeDocument/2006/relationships/image" Target="../media/image453.png"/><Relationship Id="rId189" Type="http://schemas.openxmlformats.org/officeDocument/2006/relationships/image" Target="../media/image500.png"/><Relationship Id="rId396" Type="http://schemas.openxmlformats.org/officeDocument/2006/relationships/image" Target="../media/image602.png"/><Relationship Id="rId617" Type="http://schemas.openxmlformats.org/officeDocument/2006/relationships/customXml" Target="../ink/ink730.xml"/><Relationship Id="rId214" Type="http://schemas.openxmlformats.org/officeDocument/2006/relationships/customXml" Target="../ink/ink526.xml"/><Relationship Id="rId256" Type="http://schemas.openxmlformats.org/officeDocument/2006/relationships/image" Target="../media/image532.png"/><Relationship Id="rId298" Type="http://schemas.openxmlformats.org/officeDocument/2006/relationships/image" Target="../media/image553.png"/><Relationship Id="rId421" Type="http://schemas.openxmlformats.org/officeDocument/2006/relationships/customXml" Target="../ink/ink631.xml"/><Relationship Id="rId463" Type="http://schemas.openxmlformats.org/officeDocument/2006/relationships/image" Target="../media/image634.png"/><Relationship Id="rId519" Type="http://schemas.openxmlformats.org/officeDocument/2006/relationships/customXml" Target="../ink/ink681.xml"/><Relationship Id="rId670" Type="http://schemas.openxmlformats.org/officeDocument/2006/relationships/customXml" Target="../ink/ink757.xml"/><Relationship Id="rId116" Type="http://schemas.openxmlformats.org/officeDocument/2006/relationships/customXml" Target="../ink/ink477.xml"/><Relationship Id="rId158" Type="http://schemas.openxmlformats.org/officeDocument/2006/relationships/customXml" Target="../ink/ink498.xml"/><Relationship Id="rId323" Type="http://schemas.openxmlformats.org/officeDocument/2006/relationships/customXml" Target="../ink/ink582.xml"/><Relationship Id="rId530" Type="http://schemas.openxmlformats.org/officeDocument/2006/relationships/image" Target="../media/image667.png"/><Relationship Id="rId726" Type="http://schemas.openxmlformats.org/officeDocument/2006/relationships/image" Target="../media/image764.png"/><Relationship Id="rId20" Type="http://schemas.openxmlformats.org/officeDocument/2006/relationships/customXml" Target="../ink/ink429.xml"/><Relationship Id="rId62" Type="http://schemas.openxmlformats.org/officeDocument/2006/relationships/customXml" Target="../ink/ink450.xml"/><Relationship Id="rId365" Type="http://schemas.openxmlformats.org/officeDocument/2006/relationships/customXml" Target="../ink/ink603.xml"/><Relationship Id="rId572" Type="http://schemas.openxmlformats.org/officeDocument/2006/relationships/image" Target="../media/image688.png"/><Relationship Id="rId628" Type="http://schemas.openxmlformats.org/officeDocument/2006/relationships/image" Target="../media/image716.png"/><Relationship Id="rId225" Type="http://schemas.openxmlformats.org/officeDocument/2006/relationships/customXml" Target="../ink/ink533.xml"/><Relationship Id="rId267" Type="http://schemas.openxmlformats.org/officeDocument/2006/relationships/customXml" Target="../ink/ink554.xml"/><Relationship Id="rId432" Type="http://schemas.openxmlformats.org/officeDocument/2006/relationships/image" Target="../media/image619.png"/><Relationship Id="rId474" Type="http://schemas.openxmlformats.org/officeDocument/2006/relationships/customXml" Target="../ink/ink658.xml"/><Relationship Id="rId127" Type="http://schemas.openxmlformats.org/officeDocument/2006/relationships/image" Target="../media/image470.png"/><Relationship Id="rId681" Type="http://schemas.openxmlformats.org/officeDocument/2006/relationships/customXml" Target="../ink/ink763.xml"/><Relationship Id="rId737" Type="http://schemas.openxmlformats.org/officeDocument/2006/relationships/customXml" Target="../ink/ink791.xml"/><Relationship Id="rId31" Type="http://schemas.openxmlformats.org/officeDocument/2006/relationships/image" Target="../media/image422.png"/><Relationship Id="rId73" Type="http://schemas.openxmlformats.org/officeDocument/2006/relationships/image" Target="../media/image443.png"/><Relationship Id="rId169" Type="http://schemas.openxmlformats.org/officeDocument/2006/relationships/image" Target="../media/image490.png"/><Relationship Id="rId334" Type="http://schemas.openxmlformats.org/officeDocument/2006/relationships/image" Target="../media/image571.png"/><Relationship Id="rId376" Type="http://schemas.openxmlformats.org/officeDocument/2006/relationships/image" Target="../media/image592.png"/><Relationship Id="rId541" Type="http://schemas.openxmlformats.org/officeDocument/2006/relationships/customXml" Target="../ink/ink692.xml"/><Relationship Id="rId583" Type="http://schemas.openxmlformats.org/officeDocument/2006/relationships/customXml" Target="../ink/ink713.xml"/><Relationship Id="rId639" Type="http://schemas.openxmlformats.org/officeDocument/2006/relationships/image" Target="../media/image721.png"/><Relationship Id="rId4" Type="http://schemas.openxmlformats.org/officeDocument/2006/relationships/customXml" Target="../ink/ink421.xml"/><Relationship Id="rId180" Type="http://schemas.openxmlformats.org/officeDocument/2006/relationships/customXml" Target="../ink/ink509.xml"/><Relationship Id="rId236" Type="http://schemas.openxmlformats.org/officeDocument/2006/relationships/image" Target="../media/image522.png"/><Relationship Id="rId278" Type="http://schemas.openxmlformats.org/officeDocument/2006/relationships/image" Target="../media/image543.png"/><Relationship Id="rId401" Type="http://schemas.openxmlformats.org/officeDocument/2006/relationships/customXml" Target="../ink/ink621.xml"/><Relationship Id="rId443" Type="http://schemas.openxmlformats.org/officeDocument/2006/relationships/customXml" Target="../ink/ink642.xml"/><Relationship Id="rId650" Type="http://schemas.openxmlformats.org/officeDocument/2006/relationships/customXml" Target="../ink/ink747.xml"/><Relationship Id="rId303" Type="http://schemas.openxmlformats.org/officeDocument/2006/relationships/customXml" Target="../ink/ink572.xml"/><Relationship Id="rId485" Type="http://schemas.openxmlformats.org/officeDocument/2006/relationships/image" Target="../media/image645.png"/><Relationship Id="rId692" Type="http://schemas.openxmlformats.org/officeDocument/2006/relationships/image" Target="../media/image747.png"/><Relationship Id="rId706" Type="http://schemas.openxmlformats.org/officeDocument/2006/relationships/image" Target="../media/image754.png"/><Relationship Id="rId42" Type="http://schemas.openxmlformats.org/officeDocument/2006/relationships/customXml" Target="../ink/ink440.xml"/><Relationship Id="rId84" Type="http://schemas.openxmlformats.org/officeDocument/2006/relationships/customXml" Target="../ink/ink461.xml"/><Relationship Id="rId138" Type="http://schemas.openxmlformats.org/officeDocument/2006/relationships/customXml" Target="../ink/ink488.xml"/><Relationship Id="rId345" Type="http://schemas.openxmlformats.org/officeDocument/2006/relationships/customXml" Target="../ink/ink593.xml"/><Relationship Id="rId387" Type="http://schemas.openxmlformats.org/officeDocument/2006/relationships/customXml" Target="../ink/ink614.xml"/><Relationship Id="rId510" Type="http://schemas.openxmlformats.org/officeDocument/2006/relationships/customXml" Target="../ink/ink676.xml"/><Relationship Id="rId552" Type="http://schemas.openxmlformats.org/officeDocument/2006/relationships/image" Target="../media/image678.png"/><Relationship Id="rId594" Type="http://schemas.openxmlformats.org/officeDocument/2006/relationships/image" Target="../media/image699.png"/><Relationship Id="rId608" Type="http://schemas.openxmlformats.org/officeDocument/2006/relationships/image" Target="../media/image706.png"/><Relationship Id="rId191" Type="http://schemas.openxmlformats.org/officeDocument/2006/relationships/image" Target="../media/image501.png"/><Relationship Id="rId205" Type="http://schemas.openxmlformats.org/officeDocument/2006/relationships/image" Target="../media/image508.png"/><Relationship Id="rId247" Type="http://schemas.openxmlformats.org/officeDocument/2006/relationships/customXml" Target="../ink/ink544.xml"/><Relationship Id="rId412" Type="http://schemas.openxmlformats.org/officeDocument/2006/relationships/image" Target="../media/image609.png"/><Relationship Id="rId107" Type="http://schemas.openxmlformats.org/officeDocument/2006/relationships/image" Target="../media/image460.png"/><Relationship Id="rId289" Type="http://schemas.openxmlformats.org/officeDocument/2006/relationships/customXml" Target="../ink/ink565.xml"/><Relationship Id="rId454" Type="http://schemas.openxmlformats.org/officeDocument/2006/relationships/image" Target="../media/image630.png"/><Relationship Id="rId496" Type="http://schemas.openxmlformats.org/officeDocument/2006/relationships/customXml" Target="../ink/ink669.xml"/><Relationship Id="rId661" Type="http://schemas.openxmlformats.org/officeDocument/2006/relationships/image" Target="../media/image732.png"/><Relationship Id="rId717" Type="http://schemas.openxmlformats.org/officeDocument/2006/relationships/customXml" Target="../ink/ink781.xml"/><Relationship Id="rId11" Type="http://schemas.openxmlformats.org/officeDocument/2006/relationships/image" Target="../media/image412.png"/><Relationship Id="rId53" Type="http://schemas.openxmlformats.org/officeDocument/2006/relationships/image" Target="../media/image433.png"/><Relationship Id="rId149" Type="http://schemas.openxmlformats.org/officeDocument/2006/relationships/image" Target="../media/image18.png"/><Relationship Id="rId314" Type="http://schemas.openxmlformats.org/officeDocument/2006/relationships/image" Target="../media/image561.png"/><Relationship Id="rId356" Type="http://schemas.openxmlformats.org/officeDocument/2006/relationships/image" Target="../media/image582.png"/><Relationship Id="rId398" Type="http://schemas.openxmlformats.org/officeDocument/2006/relationships/image" Target="../media/image368.png"/><Relationship Id="rId521" Type="http://schemas.openxmlformats.org/officeDocument/2006/relationships/customXml" Target="../ink/ink682.xml"/><Relationship Id="rId563" Type="http://schemas.openxmlformats.org/officeDocument/2006/relationships/customXml" Target="../ink/ink703.xml"/><Relationship Id="rId619" Type="http://schemas.openxmlformats.org/officeDocument/2006/relationships/customXml" Target="../ink/ink731.xml"/><Relationship Id="rId95" Type="http://schemas.openxmlformats.org/officeDocument/2006/relationships/image" Target="../media/image454.png"/><Relationship Id="rId160" Type="http://schemas.openxmlformats.org/officeDocument/2006/relationships/customXml" Target="../ink/ink499.xml"/><Relationship Id="rId216" Type="http://schemas.openxmlformats.org/officeDocument/2006/relationships/image" Target="../media/image513.png"/><Relationship Id="rId423" Type="http://schemas.openxmlformats.org/officeDocument/2006/relationships/customXml" Target="../ink/ink632.xml"/><Relationship Id="rId258" Type="http://schemas.openxmlformats.org/officeDocument/2006/relationships/image" Target="../media/image533.png"/><Relationship Id="rId465" Type="http://schemas.openxmlformats.org/officeDocument/2006/relationships/image" Target="../media/image635.png"/><Relationship Id="rId630" Type="http://schemas.openxmlformats.org/officeDocument/2006/relationships/image" Target="../media/image717.png"/><Relationship Id="rId672" Type="http://schemas.openxmlformats.org/officeDocument/2006/relationships/customXml" Target="../ink/ink758.xml"/><Relationship Id="rId728" Type="http://schemas.openxmlformats.org/officeDocument/2006/relationships/image" Target="../media/image765.png"/><Relationship Id="rId22" Type="http://schemas.openxmlformats.org/officeDocument/2006/relationships/customXml" Target="../ink/ink430.xml"/><Relationship Id="rId64" Type="http://schemas.openxmlformats.org/officeDocument/2006/relationships/customXml" Target="../ink/ink451.xml"/><Relationship Id="rId118" Type="http://schemas.openxmlformats.org/officeDocument/2006/relationships/customXml" Target="../ink/ink478.xml"/><Relationship Id="rId325" Type="http://schemas.openxmlformats.org/officeDocument/2006/relationships/customXml" Target="../ink/ink583.xml"/><Relationship Id="rId367" Type="http://schemas.openxmlformats.org/officeDocument/2006/relationships/customXml" Target="../ink/ink604.xml"/><Relationship Id="rId532" Type="http://schemas.openxmlformats.org/officeDocument/2006/relationships/image" Target="../media/image668.png"/><Relationship Id="rId574" Type="http://schemas.openxmlformats.org/officeDocument/2006/relationships/image" Target="../media/image689.png"/><Relationship Id="rId171" Type="http://schemas.openxmlformats.org/officeDocument/2006/relationships/image" Target="../media/image491.png"/><Relationship Id="rId227" Type="http://schemas.openxmlformats.org/officeDocument/2006/relationships/customXml" Target="../ink/ink534.xml"/><Relationship Id="rId269" Type="http://schemas.openxmlformats.org/officeDocument/2006/relationships/customXml" Target="../ink/ink555.xml"/><Relationship Id="rId434" Type="http://schemas.openxmlformats.org/officeDocument/2006/relationships/image" Target="../media/image620.png"/><Relationship Id="rId476" Type="http://schemas.openxmlformats.org/officeDocument/2006/relationships/customXml" Target="../ink/ink659.xml"/><Relationship Id="rId641" Type="http://schemas.openxmlformats.org/officeDocument/2006/relationships/image" Target="../media/image722.png"/><Relationship Id="rId683" Type="http://schemas.openxmlformats.org/officeDocument/2006/relationships/customXml" Target="../ink/ink764.xml"/><Relationship Id="rId739" Type="http://schemas.openxmlformats.org/officeDocument/2006/relationships/customXml" Target="../ink/ink792.xml"/><Relationship Id="rId33" Type="http://schemas.openxmlformats.org/officeDocument/2006/relationships/image" Target="../media/image423.png"/><Relationship Id="rId129" Type="http://schemas.openxmlformats.org/officeDocument/2006/relationships/image" Target="../media/image471.png"/><Relationship Id="rId280" Type="http://schemas.openxmlformats.org/officeDocument/2006/relationships/image" Target="../media/image544.png"/><Relationship Id="rId336" Type="http://schemas.openxmlformats.org/officeDocument/2006/relationships/image" Target="../media/image572.png"/><Relationship Id="rId501" Type="http://schemas.openxmlformats.org/officeDocument/2006/relationships/image" Target="../media/image653.png"/><Relationship Id="rId543" Type="http://schemas.openxmlformats.org/officeDocument/2006/relationships/customXml" Target="../ink/ink693.xml"/><Relationship Id="rId75" Type="http://schemas.openxmlformats.org/officeDocument/2006/relationships/image" Target="../media/image444.png"/><Relationship Id="rId140" Type="http://schemas.openxmlformats.org/officeDocument/2006/relationships/customXml" Target="../ink/ink489.xml"/><Relationship Id="rId182" Type="http://schemas.openxmlformats.org/officeDocument/2006/relationships/customXml" Target="../ink/ink510.xml"/><Relationship Id="rId378" Type="http://schemas.openxmlformats.org/officeDocument/2006/relationships/image" Target="../media/image593.png"/><Relationship Id="rId403" Type="http://schemas.openxmlformats.org/officeDocument/2006/relationships/customXml" Target="../ink/ink622.xml"/><Relationship Id="rId585" Type="http://schemas.openxmlformats.org/officeDocument/2006/relationships/customXml" Target="../ink/ink714.xml"/><Relationship Id="rId6" Type="http://schemas.openxmlformats.org/officeDocument/2006/relationships/customXml" Target="../ink/ink422.xml"/><Relationship Id="rId238" Type="http://schemas.openxmlformats.org/officeDocument/2006/relationships/image" Target="../media/image523.png"/><Relationship Id="rId445" Type="http://schemas.openxmlformats.org/officeDocument/2006/relationships/customXml" Target="../ink/ink643.xml"/><Relationship Id="rId487" Type="http://schemas.openxmlformats.org/officeDocument/2006/relationships/image" Target="../media/image646.png"/><Relationship Id="rId610" Type="http://schemas.openxmlformats.org/officeDocument/2006/relationships/image" Target="../media/image707.png"/><Relationship Id="rId652" Type="http://schemas.openxmlformats.org/officeDocument/2006/relationships/customXml" Target="../ink/ink748.xml"/><Relationship Id="rId694" Type="http://schemas.openxmlformats.org/officeDocument/2006/relationships/image" Target="../media/image748.png"/><Relationship Id="rId708" Type="http://schemas.openxmlformats.org/officeDocument/2006/relationships/image" Target="../media/image755.png"/><Relationship Id="rId291" Type="http://schemas.openxmlformats.org/officeDocument/2006/relationships/customXml" Target="../ink/ink566.xml"/><Relationship Id="rId305" Type="http://schemas.openxmlformats.org/officeDocument/2006/relationships/customXml" Target="../ink/ink573.xml"/><Relationship Id="rId347" Type="http://schemas.openxmlformats.org/officeDocument/2006/relationships/customXml" Target="../ink/ink594.xml"/><Relationship Id="rId512" Type="http://schemas.openxmlformats.org/officeDocument/2006/relationships/customXml" Target="../ink/ink677.xml"/><Relationship Id="rId44" Type="http://schemas.openxmlformats.org/officeDocument/2006/relationships/customXml" Target="../ink/ink441.xml"/><Relationship Id="rId86" Type="http://schemas.openxmlformats.org/officeDocument/2006/relationships/customXml" Target="../ink/ink462.xml"/><Relationship Id="rId151" Type="http://schemas.openxmlformats.org/officeDocument/2006/relationships/image" Target="../media/image481.png"/><Relationship Id="rId389" Type="http://schemas.openxmlformats.org/officeDocument/2006/relationships/customXml" Target="../ink/ink615.xml"/><Relationship Id="rId554" Type="http://schemas.openxmlformats.org/officeDocument/2006/relationships/image" Target="../media/image679.png"/><Relationship Id="rId596" Type="http://schemas.openxmlformats.org/officeDocument/2006/relationships/image" Target="../media/image700.png"/><Relationship Id="rId193" Type="http://schemas.openxmlformats.org/officeDocument/2006/relationships/image" Target="../media/image502.png"/><Relationship Id="rId207" Type="http://schemas.openxmlformats.org/officeDocument/2006/relationships/image" Target="../media/image509.png"/><Relationship Id="rId249" Type="http://schemas.openxmlformats.org/officeDocument/2006/relationships/customXml" Target="../ink/ink545.xml"/><Relationship Id="rId414" Type="http://schemas.openxmlformats.org/officeDocument/2006/relationships/image" Target="../media/image610.png"/><Relationship Id="rId456" Type="http://schemas.openxmlformats.org/officeDocument/2006/relationships/customXml" Target="../ink/ink649.xml"/><Relationship Id="rId498" Type="http://schemas.openxmlformats.org/officeDocument/2006/relationships/customXml" Target="../ink/ink670.xml"/><Relationship Id="rId621" Type="http://schemas.openxmlformats.org/officeDocument/2006/relationships/customXml" Target="../ink/ink732.xml"/><Relationship Id="rId663" Type="http://schemas.openxmlformats.org/officeDocument/2006/relationships/image" Target="../media/image733.png"/><Relationship Id="rId13" Type="http://schemas.openxmlformats.org/officeDocument/2006/relationships/image" Target="../media/image413.png"/><Relationship Id="rId109" Type="http://schemas.openxmlformats.org/officeDocument/2006/relationships/image" Target="../media/image461.png"/><Relationship Id="rId260" Type="http://schemas.openxmlformats.org/officeDocument/2006/relationships/image" Target="../media/image534.png"/><Relationship Id="rId316" Type="http://schemas.openxmlformats.org/officeDocument/2006/relationships/image" Target="../media/image562.png"/><Relationship Id="rId523" Type="http://schemas.openxmlformats.org/officeDocument/2006/relationships/customXml" Target="../ink/ink683.xml"/><Relationship Id="rId719" Type="http://schemas.openxmlformats.org/officeDocument/2006/relationships/customXml" Target="../ink/ink782.xml"/><Relationship Id="rId55" Type="http://schemas.openxmlformats.org/officeDocument/2006/relationships/image" Target="../media/image434.png"/><Relationship Id="rId97" Type="http://schemas.openxmlformats.org/officeDocument/2006/relationships/image" Target="../media/image455.png"/><Relationship Id="rId120" Type="http://schemas.openxmlformats.org/officeDocument/2006/relationships/customXml" Target="../ink/ink479.xml"/><Relationship Id="rId358" Type="http://schemas.openxmlformats.org/officeDocument/2006/relationships/image" Target="../media/image583.png"/><Relationship Id="rId565" Type="http://schemas.openxmlformats.org/officeDocument/2006/relationships/customXml" Target="../ink/ink704.xml"/><Relationship Id="rId730" Type="http://schemas.openxmlformats.org/officeDocument/2006/relationships/image" Target="../media/image766.png"/><Relationship Id="rId162" Type="http://schemas.openxmlformats.org/officeDocument/2006/relationships/customXml" Target="../ink/ink500.xml"/><Relationship Id="rId218" Type="http://schemas.openxmlformats.org/officeDocument/2006/relationships/image" Target="../media/image514.png"/><Relationship Id="rId425" Type="http://schemas.openxmlformats.org/officeDocument/2006/relationships/customXml" Target="../ink/ink633.xml"/><Relationship Id="rId467" Type="http://schemas.openxmlformats.org/officeDocument/2006/relationships/image" Target="../media/image636.png"/><Relationship Id="rId632" Type="http://schemas.openxmlformats.org/officeDocument/2006/relationships/image" Target="../media/image718.png"/><Relationship Id="rId271" Type="http://schemas.openxmlformats.org/officeDocument/2006/relationships/customXml" Target="../ink/ink556.xml"/><Relationship Id="rId674" Type="http://schemas.openxmlformats.org/officeDocument/2006/relationships/customXml" Target="../ink/ink759.xml"/><Relationship Id="rId24" Type="http://schemas.openxmlformats.org/officeDocument/2006/relationships/customXml" Target="../ink/ink431.xml"/><Relationship Id="rId66" Type="http://schemas.openxmlformats.org/officeDocument/2006/relationships/customXml" Target="../ink/ink452.xml"/><Relationship Id="rId131" Type="http://schemas.openxmlformats.org/officeDocument/2006/relationships/image" Target="../media/image472.png"/><Relationship Id="rId327" Type="http://schemas.openxmlformats.org/officeDocument/2006/relationships/customXml" Target="../ink/ink584.xml"/><Relationship Id="rId369" Type="http://schemas.openxmlformats.org/officeDocument/2006/relationships/customXml" Target="../ink/ink605.xml"/><Relationship Id="rId534" Type="http://schemas.openxmlformats.org/officeDocument/2006/relationships/image" Target="../media/image669.png"/><Relationship Id="rId576" Type="http://schemas.openxmlformats.org/officeDocument/2006/relationships/image" Target="../media/image690.png"/><Relationship Id="rId173" Type="http://schemas.openxmlformats.org/officeDocument/2006/relationships/image" Target="../media/image492.png"/><Relationship Id="rId229" Type="http://schemas.openxmlformats.org/officeDocument/2006/relationships/customXml" Target="../ink/ink535.xml"/><Relationship Id="rId380" Type="http://schemas.openxmlformats.org/officeDocument/2006/relationships/image" Target="../media/image594.png"/><Relationship Id="rId436" Type="http://schemas.openxmlformats.org/officeDocument/2006/relationships/image" Target="../media/image621.png"/><Relationship Id="rId601" Type="http://schemas.openxmlformats.org/officeDocument/2006/relationships/customXml" Target="../ink/ink722.xml"/><Relationship Id="rId643" Type="http://schemas.openxmlformats.org/officeDocument/2006/relationships/image" Target="../media/image723.png"/><Relationship Id="rId240" Type="http://schemas.openxmlformats.org/officeDocument/2006/relationships/image" Target="../media/image524.png"/><Relationship Id="rId478" Type="http://schemas.openxmlformats.org/officeDocument/2006/relationships/customXml" Target="../ink/ink660.xml"/><Relationship Id="rId685" Type="http://schemas.openxmlformats.org/officeDocument/2006/relationships/customXml" Target="../ink/ink765.xml"/><Relationship Id="rId35" Type="http://schemas.openxmlformats.org/officeDocument/2006/relationships/image" Target="../media/image424.png"/><Relationship Id="rId77" Type="http://schemas.openxmlformats.org/officeDocument/2006/relationships/image" Target="../media/image445.png"/><Relationship Id="rId100" Type="http://schemas.openxmlformats.org/officeDocument/2006/relationships/customXml" Target="../ink/ink469.xml"/><Relationship Id="rId282" Type="http://schemas.openxmlformats.org/officeDocument/2006/relationships/image" Target="../media/image545.png"/><Relationship Id="rId338" Type="http://schemas.openxmlformats.org/officeDocument/2006/relationships/image" Target="../media/image573.png"/><Relationship Id="rId503" Type="http://schemas.openxmlformats.org/officeDocument/2006/relationships/image" Target="../media/image654.png"/><Relationship Id="rId545" Type="http://schemas.openxmlformats.org/officeDocument/2006/relationships/customXml" Target="../ink/ink694.xml"/><Relationship Id="rId587" Type="http://schemas.openxmlformats.org/officeDocument/2006/relationships/customXml" Target="../ink/ink715.xml"/><Relationship Id="rId710" Type="http://schemas.openxmlformats.org/officeDocument/2006/relationships/image" Target="../media/image756.png"/><Relationship Id="rId8" Type="http://schemas.openxmlformats.org/officeDocument/2006/relationships/customXml" Target="../ink/ink423.xml"/><Relationship Id="rId142" Type="http://schemas.openxmlformats.org/officeDocument/2006/relationships/customXml" Target="../ink/ink490.xml"/><Relationship Id="rId184" Type="http://schemas.openxmlformats.org/officeDocument/2006/relationships/customXml" Target="../ink/ink511.xml"/><Relationship Id="rId391" Type="http://schemas.openxmlformats.org/officeDocument/2006/relationships/customXml" Target="../ink/ink616.xml"/><Relationship Id="rId405" Type="http://schemas.openxmlformats.org/officeDocument/2006/relationships/customXml" Target="../ink/ink623.xml"/><Relationship Id="rId447" Type="http://schemas.openxmlformats.org/officeDocument/2006/relationships/customXml" Target="../ink/ink644.xml"/><Relationship Id="rId612" Type="http://schemas.openxmlformats.org/officeDocument/2006/relationships/image" Target="../media/image708.png"/><Relationship Id="rId251" Type="http://schemas.openxmlformats.org/officeDocument/2006/relationships/customXml" Target="../ink/ink546.xml"/><Relationship Id="rId489" Type="http://schemas.openxmlformats.org/officeDocument/2006/relationships/image" Target="../media/image647.png"/><Relationship Id="rId654" Type="http://schemas.openxmlformats.org/officeDocument/2006/relationships/customXml" Target="../ink/ink749.xml"/><Relationship Id="rId696" Type="http://schemas.openxmlformats.org/officeDocument/2006/relationships/image" Target="../media/image749.png"/><Relationship Id="rId46" Type="http://schemas.openxmlformats.org/officeDocument/2006/relationships/customXml" Target="../ink/ink442.xml"/><Relationship Id="rId293" Type="http://schemas.openxmlformats.org/officeDocument/2006/relationships/customXml" Target="../ink/ink567.xml"/><Relationship Id="rId307" Type="http://schemas.openxmlformats.org/officeDocument/2006/relationships/customXml" Target="../ink/ink574.xml"/><Relationship Id="rId349" Type="http://schemas.openxmlformats.org/officeDocument/2006/relationships/customXml" Target="../ink/ink595.xml"/><Relationship Id="rId514" Type="http://schemas.openxmlformats.org/officeDocument/2006/relationships/image" Target="../media/image659.png"/><Relationship Id="rId556" Type="http://schemas.openxmlformats.org/officeDocument/2006/relationships/image" Target="../media/image680.png"/><Relationship Id="rId721" Type="http://schemas.openxmlformats.org/officeDocument/2006/relationships/customXml" Target="../ink/ink783.xml"/><Relationship Id="rId88" Type="http://schemas.openxmlformats.org/officeDocument/2006/relationships/customXml" Target="../ink/ink463.xml"/><Relationship Id="rId111" Type="http://schemas.openxmlformats.org/officeDocument/2006/relationships/image" Target="../media/image462.png"/><Relationship Id="rId153" Type="http://schemas.openxmlformats.org/officeDocument/2006/relationships/image" Target="../media/image482.png"/><Relationship Id="rId195" Type="http://schemas.openxmlformats.org/officeDocument/2006/relationships/image" Target="../media/image503.png"/><Relationship Id="rId209" Type="http://schemas.openxmlformats.org/officeDocument/2006/relationships/image" Target="../media/image510.png"/><Relationship Id="rId360" Type="http://schemas.openxmlformats.org/officeDocument/2006/relationships/image" Target="../media/image584.png"/><Relationship Id="rId416" Type="http://schemas.openxmlformats.org/officeDocument/2006/relationships/image" Target="../media/image611.png"/><Relationship Id="rId598" Type="http://schemas.openxmlformats.org/officeDocument/2006/relationships/image" Target="../media/image701.png"/><Relationship Id="rId220" Type="http://schemas.openxmlformats.org/officeDocument/2006/relationships/image" Target="../media/image515.png"/><Relationship Id="rId458" Type="http://schemas.openxmlformats.org/officeDocument/2006/relationships/customXml" Target="../ink/ink650.xml"/><Relationship Id="rId623" Type="http://schemas.openxmlformats.org/officeDocument/2006/relationships/customXml" Target="../ink/ink733.xml"/><Relationship Id="rId665" Type="http://schemas.openxmlformats.org/officeDocument/2006/relationships/image" Target="../media/image734.png"/><Relationship Id="rId15" Type="http://schemas.openxmlformats.org/officeDocument/2006/relationships/image" Target="../media/image414.png"/><Relationship Id="rId57" Type="http://schemas.openxmlformats.org/officeDocument/2006/relationships/image" Target="../media/image435.png"/><Relationship Id="rId262" Type="http://schemas.openxmlformats.org/officeDocument/2006/relationships/image" Target="../media/image535.png"/><Relationship Id="rId318" Type="http://schemas.openxmlformats.org/officeDocument/2006/relationships/image" Target="../media/image563.png"/><Relationship Id="rId525" Type="http://schemas.openxmlformats.org/officeDocument/2006/relationships/customXml" Target="../ink/ink684.xml"/><Relationship Id="rId567" Type="http://schemas.openxmlformats.org/officeDocument/2006/relationships/customXml" Target="../ink/ink705.xml"/><Relationship Id="rId732" Type="http://schemas.openxmlformats.org/officeDocument/2006/relationships/image" Target="../media/image767.png"/><Relationship Id="rId99" Type="http://schemas.openxmlformats.org/officeDocument/2006/relationships/image" Target="../media/image456.png"/><Relationship Id="rId122" Type="http://schemas.openxmlformats.org/officeDocument/2006/relationships/customXml" Target="../ink/ink480.xml"/><Relationship Id="rId164" Type="http://schemas.openxmlformats.org/officeDocument/2006/relationships/customXml" Target="../ink/ink501.xml"/><Relationship Id="rId371" Type="http://schemas.openxmlformats.org/officeDocument/2006/relationships/customXml" Target="../ink/ink606.xml"/><Relationship Id="rId427" Type="http://schemas.openxmlformats.org/officeDocument/2006/relationships/customXml" Target="../ink/ink634.xml"/><Relationship Id="rId469" Type="http://schemas.openxmlformats.org/officeDocument/2006/relationships/image" Target="../media/image637.png"/><Relationship Id="rId634" Type="http://schemas.openxmlformats.org/officeDocument/2006/relationships/image" Target="../media/image719.png"/><Relationship Id="rId676" Type="http://schemas.openxmlformats.org/officeDocument/2006/relationships/customXml" Target="../ink/ink760.xml"/><Relationship Id="rId26" Type="http://schemas.openxmlformats.org/officeDocument/2006/relationships/customXml" Target="../ink/ink432.xml"/><Relationship Id="rId231" Type="http://schemas.openxmlformats.org/officeDocument/2006/relationships/customXml" Target="../ink/ink536.xml"/><Relationship Id="rId273" Type="http://schemas.openxmlformats.org/officeDocument/2006/relationships/customXml" Target="../ink/ink557.xml"/><Relationship Id="rId329" Type="http://schemas.openxmlformats.org/officeDocument/2006/relationships/customXml" Target="../ink/ink585.xml"/><Relationship Id="rId480" Type="http://schemas.openxmlformats.org/officeDocument/2006/relationships/customXml" Target="../ink/ink661.xml"/><Relationship Id="rId536" Type="http://schemas.openxmlformats.org/officeDocument/2006/relationships/image" Target="../media/image670.png"/><Relationship Id="rId701" Type="http://schemas.openxmlformats.org/officeDocument/2006/relationships/customXml" Target="../ink/ink773.xml"/><Relationship Id="rId68" Type="http://schemas.openxmlformats.org/officeDocument/2006/relationships/customXml" Target="../ink/ink453.xml"/><Relationship Id="rId133" Type="http://schemas.openxmlformats.org/officeDocument/2006/relationships/image" Target="../media/image473.png"/><Relationship Id="rId175" Type="http://schemas.openxmlformats.org/officeDocument/2006/relationships/image" Target="../media/image493.png"/><Relationship Id="rId340" Type="http://schemas.openxmlformats.org/officeDocument/2006/relationships/image" Target="../media/image574.png"/><Relationship Id="rId578" Type="http://schemas.openxmlformats.org/officeDocument/2006/relationships/image" Target="../media/image691.png"/><Relationship Id="rId200" Type="http://schemas.openxmlformats.org/officeDocument/2006/relationships/customXml" Target="../ink/ink519.xml"/><Relationship Id="rId382" Type="http://schemas.openxmlformats.org/officeDocument/2006/relationships/image" Target="../media/image595.png"/><Relationship Id="rId438" Type="http://schemas.openxmlformats.org/officeDocument/2006/relationships/image" Target="../media/image622.png"/><Relationship Id="rId603" Type="http://schemas.openxmlformats.org/officeDocument/2006/relationships/customXml" Target="../ink/ink723.xml"/><Relationship Id="rId645" Type="http://schemas.openxmlformats.org/officeDocument/2006/relationships/image" Target="../media/image724.png"/><Relationship Id="rId687" Type="http://schemas.openxmlformats.org/officeDocument/2006/relationships/customXml" Target="../ink/ink766.xml"/><Relationship Id="rId242" Type="http://schemas.openxmlformats.org/officeDocument/2006/relationships/image" Target="../media/image525.png"/><Relationship Id="rId284" Type="http://schemas.openxmlformats.org/officeDocument/2006/relationships/image" Target="../media/image546.png"/><Relationship Id="rId491" Type="http://schemas.openxmlformats.org/officeDocument/2006/relationships/image" Target="../media/image648.png"/><Relationship Id="rId505" Type="http://schemas.openxmlformats.org/officeDocument/2006/relationships/image" Target="../media/image655.png"/><Relationship Id="rId712" Type="http://schemas.openxmlformats.org/officeDocument/2006/relationships/image" Target="../media/image757.png"/><Relationship Id="rId37" Type="http://schemas.openxmlformats.org/officeDocument/2006/relationships/image" Target="../media/image425.png"/><Relationship Id="rId79" Type="http://schemas.openxmlformats.org/officeDocument/2006/relationships/image" Target="../media/image446.png"/><Relationship Id="rId102" Type="http://schemas.openxmlformats.org/officeDocument/2006/relationships/customXml" Target="../ink/ink470.xml"/><Relationship Id="rId144" Type="http://schemas.openxmlformats.org/officeDocument/2006/relationships/customXml" Target="../ink/ink491.xml"/><Relationship Id="rId547" Type="http://schemas.openxmlformats.org/officeDocument/2006/relationships/customXml" Target="../ink/ink695.xml"/><Relationship Id="rId589" Type="http://schemas.openxmlformats.org/officeDocument/2006/relationships/customXml" Target="../ink/ink716.xml"/><Relationship Id="rId90" Type="http://schemas.openxmlformats.org/officeDocument/2006/relationships/customXml" Target="../ink/ink464.xml"/><Relationship Id="rId186" Type="http://schemas.openxmlformats.org/officeDocument/2006/relationships/customXml" Target="../ink/ink512.xml"/><Relationship Id="rId351" Type="http://schemas.openxmlformats.org/officeDocument/2006/relationships/customXml" Target="../ink/ink596.xml"/><Relationship Id="rId393" Type="http://schemas.openxmlformats.org/officeDocument/2006/relationships/customXml" Target="../ink/ink617.xml"/><Relationship Id="rId407" Type="http://schemas.openxmlformats.org/officeDocument/2006/relationships/customXml" Target="../ink/ink624.xml"/><Relationship Id="rId449" Type="http://schemas.openxmlformats.org/officeDocument/2006/relationships/customXml" Target="../ink/ink645.xml"/><Relationship Id="rId614" Type="http://schemas.openxmlformats.org/officeDocument/2006/relationships/image" Target="../media/image709.png"/><Relationship Id="rId656" Type="http://schemas.openxmlformats.org/officeDocument/2006/relationships/customXml" Target="../ink/ink750.xml"/><Relationship Id="rId211" Type="http://schemas.openxmlformats.org/officeDocument/2006/relationships/image" Target="../media/image511.png"/><Relationship Id="rId253" Type="http://schemas.openxmlformats.org/officeDocument/2006/relationships/customXml" Target="../ink/ink547.xml"/><Relationship Id="rId295" Type="http://schemas.openxmlformats.org/officeDocument/2006/relationships/customXml" Target="../ink/ink568.xml"/><Relationship Id="rId309" Type="http://schemas.openxmlformats.org/officeDocument/2006/relationships/customXml" Target="../ink/ink575.xml"/><Relationship Id="rId460" Type="http://schemas.openxmlformats.org/officeDocument/2006/relationships/customXml" Target="../ink/ink651.xml"/><Relationship Id="rId516" Type="http://schemas.openxmlformats.org/officeDocument/2006/relationships/image" Target="../media/image660.png"/><Relationship Id="rId698" Type="http://schemas.openxmlformats.org/officeDocument/2006/relationships/image" Target="../media/image750.png"/><Relationship Id="rId48" Type="http://schemas.openxmlformats.org/officeDocument/2006/relationships/customXml" Target="../ink/ink443.xml"/><Relationship Id="rId113" Type="http://schemas.openxmlformats.org/officeDocument/2006/relationships/image" Target="../media/image463.png"/><Relationship Id="rId320" Type="http://schemas.openxmlformats.org/officeDocument/2006/relationships/image" Target="../media/image564.png"/><Relationship Id="rId558" Type="http://schemas.openxmlformats.org/officeDocument/2006/relationships/image" Target="../media/image681.png"/><Relationship Id="rId723" Type="http://schemas.openxmlformats.org/officeDocument/2006/relationships/customXml" Target="../ink/ink784.xml"/><Relationship Id="rId155" Type="http://schemas.openxmlformats.org/officeDocument/2006/relationships/image" Target="../media/image483.png"/><Relationship Id="rId197" Type="http://schemas.openxmlformats.org/officeDocument/2006/relationships/image" Target="../media/image504.png"/><Relationship Id="rId362" Type="http://schemas.openxmlformats.org/officeDocument/2006/relationships/image" Target="../media/image585.png"/><Relationship Id="rId418" Type="http://schemas.openxmlformats.org/officeDocument/2006/relationships/image" Target="../media/image612.png"/><Relationship Id="rId625" Type="http://schemas.openxmlformats.org/officeDocument/2006/relationships/customXml" Target="../ink/ink734.xml"/><Relationship Id="rId222" Type="http://schemas.openxmlformats.org/officeDocument/2006/relationships/image" Target="../media/image516.png"/><Relationship Id="rId264" Type="http://schemas.openxmlformats.org/officeDocument/2006/relationships/image" Target="../media/image536.png"/><Relationship Id="rId471" Type="http://schemas.openxmlformats.org/officeDocument/2006/relationships/image" Target="../media/image638.png"/><Relationship Id="rId667" Type="http://schemas.openxmlformats.org/officeDocument/2006/relationships/image" Target="../media/image735.png"/><Relationship Id="rId17" Type="http://schemas.openxmlformats.org/officeDocument/2006/relationships/image" Target="../media/image415.png"/><Relationship Id="rId59" Type="http://schemas.openxmlformats.org/officeDocument/2006/relationships/image" Target="../media/image436.png"/><Relationship Id="rId124" Type="http://schemas.openxmlformats.org/officeDocument/2006/relationships/customXml" Target="../ink/ink481.xml"/><Relationship Id="rId527" Type="http://schemas.openxmlformats.org/officeDocument/2006/relationships/customXml" Target="../ink/ink685.xml"/><Relationship Id="rId569" Type="http://schemas.openxmlformats.org/officeDocument/2006/relationships/customXml" Target="../ink/ink706.xml"/><Relationship Id="rId734" Type="http://schemas.openxmlformats.org/officeDocument/2006/relationships/image" Target="../media/image768.png"/><Relationship Id="rId70" Type="http://schemas.openxmlformats.org/officeDocument/2006/relationships/customXml" Target="../ink/ink454.xml"/><Relationship Id="rId166" Type="http://schemas.openxmlformats.org/officeDocument/2006/relationships/customXml" Target="../ink/ink502.xml"/><Relationship Id="rId331" Type="http://schemas.openxmlformats.org/officeDocument/2006/relationships/customXml" Target="../ink/ink586.xml"/><Relationship Id="rId373" Type="http://schemas.openxmlformats.org/officeDocument/2006/relationships/customXml" Target="../ink/ink607.xml"/><Relationship Id="rId429" Type="http://schemas.openxmlformats.org/officeDocument/2006/relationships/customXml" Target="../ink/ink635.xml"/><Relationship Id="rId580" Type="http://schemas.openxmlformats.org/officeDocument/2006/relationships/image" Target="../media/image692.png"/><Relationship Id="rId636" Type="http://schemas.openxmlformats.org/officeDocument/2006/relationships/customXml" Target="../ink/ink74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37.xml"/><Relationship Id="rId440" Type="http://schemas.openxmlformats.org/officeDocument/2006/relationships/image" Target="../media/image623.png"/><Relationship Id="rId678" Type="http://schemas.openxmlformats.org/officeDocument/2006/relationships/image" Target="../media/image740.png"/><Relationship Id="rId28" Type="http://schemas.openxmlformats.org/officeDocument/2006/relationships/customXml" Target="../ink/ink433.xml"/><Relationship Id="rId275" Type="http://schemas.openxmlformats.org/officeDocument/2006/relationships/customXml" Target="../ink/ink558.xml"/><Relationship Id="rId300" Type="http://schemas.openxmlformats.org/officeDocument/2006/relationships/image" Target="../media/image554.png"/><Relationship Id="rId482" Type="http://schemas.openxmlformats.org/officeDocument/2006/relationships/customXml" Target="../ink/ink662.xml"/><Relationship Id="rId538" Type="http://schemas.openxmlformats.org/officeDocument/2006/relationships/image" Target="../media/image671.png"/><Relationship Id="rId703" Type="http://schemas.openxmlformats.org/officeDocument/2006/relationships/customXml" Target="../ink/ink774.xml"/><Relationship Id="rId81" Type="http://schemas.openxmlformats.org/officeDocument/2006/relationships/image" Target="../media/image447.png"/><Relationship Id="rId135" Type="http://schemas.openxmlformats.org/officeDocument/2006/relationships/image" Target="../media/image474.png"/><Relationship Id="rId177" Type="http://schemas.openxmlformats.org/officeDocument/2006/relationships/image" Target="../media/image494.png"/><Relationship Id="rId342" Type="http://schemas.openxmlformats.org/officeDocument/2006/relationships/image" Target="../media/image575.png"/><Relationship Id="rId384" Type="http://schemas.openxmlformats.org/officeDocument/2006/relationships/image" Target="../media/image596.png"/><Relationship Id="rId591" Type="http://schemas.openxmlformats.org/officeDocument/2006/relationships/customXml" Target="../ink/ink717.xml"/><Relationship Id="rId605" Type="http://schemas.openxmlformats.org/officeDocument/2006/relationships/customXml" Target="../ink/ink724.xml"/><Relationship Id="rId202" Type="http://schemas.openxmlformats.org/officeDocument/2006/relationships/customXml" Target="../ink/ink520.xml"/><Relationship Id="rId244" Type="http://schemas.openxmlformats.org/officeDocument/2006/relationships/image" Target="../media/image526.png"/><Relationship Id="rId647" Type="http://schemas.openxmlformats.org/officeDocument/2006/relationships/image" Target="../media/image725.png"/><Relationship Id="rId689" Type="http://schemas.openxmlformats.org/officeDocument/2006/relationships/customXml" Target="../ink/ink767.xml"/><Relationship Id="rId39" Type="http://schemas.openxmlformats.org/officeDocument/2006/relationships/image" Target="../media/image426.png"/><Relationship Id="rId286" Type="http://schemas.openxmlformats.org/officeDocument/2006/relationships/image" Target="../media/image547.png"/><Relationship Id="rId451" Type="http://schemas.openxmlformats.org/officeDocument/2006/relationships/customXml" Target="../ink/ink646.xml"/><Relationship Id="rId493" Type="http://schemas.openxmlformats.org/officeDocument/2006/relationships/image" Target="../media/image649.png"/><Relationship Id="rId507" Type="http://schemas.openxmlformats.org/officeDocument/2006/relationships/image" Target="../media/image656.png"/><Relationship Id="rId549" Type="http://schemas.openxmlformats.org/officeDocument/2006/relationships/customXml" Target="../ink/ink696.xml"/><Relationship Id="rId714" Type="http://schemas.openxmlformats.org/officeDocument/2006/relationships/image" Target="../media/image758.png"/><Relationship Id="rId50" Type="http://schemas.openxmlformats.org/officeDocument/2006/relationships/customXml" Target="../ink/ink444.xml"/><Relationship Id="rId104" Type="http://schemas.openxmlformats.org/officeDocument/2006/relationships/customXml" Target="../ink/ink471.xml"/><Relationship Id="rId146" Type="http://schemas.openxmlformats.org/officeDocument/2006/relationships/customXml" Target="../ink/ink492.xml"/><Relationship Id="rId188" Type="http://schemas.openxmlformats.org/officeDocument/2006/relationships/customXml" Target="../ink/ink513.xml"/><Relationship Id="rId311" Type="http://schemas.openxmlformats.org/officeDocument/2006/relationships/customXml" Target="../ink/ink576.xml"/><Relationship Id="rId353" Type="http://schemas.openxmlformats.org/officeDocument/2006/relationships/customXml" Target="../ink/ink597.xml"/><Relationship Id="rId395" Type="http://schemas.openxmlformats.org/officeDocument/2006/relationships/customXml" Target="../ink/ink618.xml"/><Relationship Id="rId409" Type="http://schemas.openxmlformats.org/officeDocument/2006/relationships/customXml" Target="../ink/ink625.xml"/><Relationship Id="rId560" Type="http://schemas.openxmlformats.org/officeDocument/2006/relationships/image" Target="../media/image682.png"/><Relationship Id="rId92" Type="http://schemas.openxmlformats.org/officeDocument/2006/relationships/customXml" Target="../ink/ink465.xml"/><Relationship Id="rId213" Type="http://schemas.openxmlformats.org/officeDocument/2006/relationships/image" Target="../media/image512.png"/><Relationship Id="rId420" Type="http://schemas.openxmlformats.org/officeDocument/2006/relationships/image" Target="../media/image613.png"/><Relationship Id="rId616" Type="http://schemas.openxmlformats.org/officeDocument/2006/relationships/image" Target="../media/image710.png"/><Relationship Id="rId658" Type="http://schemas.openxmlformats.org/officeDocument/2006/relationships/customXml" Target="../ink/ink751.xml"/><Relationship Id="rId255" Type="http://schemas.openxmlformats.org/officeDocument/2006/relationships/customXml" Target="../ink/ink548.xml"/><Relationship Id="rId297" Type="http://schemas.openxmlformats.org/officeDocument/2006/relationships/customXml" Target="../ink/ink569.xml"/><Relationship Id="rId462" Type="http://schemas.openxmlformats.org/officeDocument/2006/relationships/customXml" Target="../ink/ink652.xml"/><Relationship Id="rId518" Type="http://schemas.openxmlformats.org/officeDocument/2006/relationships/image" Target="../media/image661.png"/><Relationship Id="rId725" Type="http://schemas.openxmlformats.org/officeDocument/2006/relationships/customXml" Target="../ink/ink785.xml"/><Relationship Id="rId115" Type="http://schemas.openxmlformats.org/officeDocument/2006/relationships/image" Target="../media/image464.png"/><Relationship Id="rId157" Type="http://schemas.openxmlformats.org/officeDocument/2006/relationships/image" Target="../media/image484.png"/><Relationship Id="rId322" Type="http://schemas.openxmlformats.org/officeDocument/2006/relationships/image" Target="../media/image565.png"/><Relationship Id="rId364" Type="http://schemas.openxmlformats.org/officeDocument/2006/relationships/image" Target="../media/image586.png"/><Relationship Id="rId61" Type="http://schemas.openxmlformats.org/officeDocument/2006/relationships/image" Target="../media/image437.png"/><Relationship Id="rId199" Type="http://schemas.openxmlformats.org/officeDocument/2006/relationships/image" Target="../media/image505.png"/><Relationship Id="rId571" Type="http://schemas.openxmlformats.org/officeDocument/2006/relationships/customXml" Target="../ink/ink707.xml"/><Relationship Id="rId627" Type="http://schemas.openxmlformats.org/officeDocument/2006/relationships/customXml" Target="../ink/ink735.xml"/><Relationship Id="rId669" Type="http://schemas.openxmlformats.org/officeDocument/2006/relationships/image" Target="../media/image736.png"/><Relationship Id="rId19" Type="http://schemas.openxmlformats.org/officeDocument/2006/relationships/image" Target="../media/image416.png"/><Relationship Id="rId224" Type="http://schemas.openxmlformats.org/officeDocument/2006/relationships/customXml" Target="../ink/ink532.xml"/><Relationship Id="rId266" Type="http://schemas.openxmlformats.org/officeDocument/2006/relationships/image" Target="../media/image537.png"/><Relationship Id="rId431" Type="http://schemas.openxmlformats.org/officeDocument/2006/relationships/customXml" Target="../ink/ink636.xml"/><Relationship Id="rId473" Type="http://schemas.openxmlformats.org/officeDocument/2006/relationships/image" Target="../media/image639.png"/><Relationship Id="rId529" Type="http://schemas.openxmlformats.org/officeDocument/2006/relationships/customXml" Target="../ink/ink686.xml"/><Relationship Id="rId680" Type="http://schemas.openxmlformats.org/officeDocument/2006/relationships/image" Target="../media/image741.png"/><Relationship Id="rId736" Type="http://schemas.openxmlformats.org/officeDocument/2006/relationships/image" Target="../media/image769.png"/><Relationship Id="rId30" Type="http://schemas.openxmlformats.org/officeDocument/2006/relationships/customXml" Target="../ink/ink434.xml"/><Relationship Id="rId126" Type="http://schemas.openxmlformats.org/officeDocument/2006/relationships/customXml" Target="../ink/ink482.xml"/><Relationship Id="rId168" Type="http://schemas.openxmlformats.org/officeDocument/2006/relationships/customXml" Target="../ink/ink503.xml"/><Relationship Id="rId333" Type="http://schemas.openxmlformats.org/officeDocument/2006/relationships/customXml" Target="../ink/ink587.xml"/><Relationship Id="rId540" Type="http://schemas.openxmlformats.org/officeDocument/2006/relationships/image" Target="../media/image672.png"/><Relationship Id="rId72" Type="http://schemas.openxmlformats.org/officeDocument/2006/relationships/customXml" Target="../ink/ink455.xml"/><Relationship Id="rId375" Type="http://schemas.openxmlformats.org/officeDocument/2006/relationships/customXml" Target="../ink/ink608.xml"/><Relationship Id="rId582" Type="http://schemas.openxmlformats.org/officeDocument/2006/relationships/image" Target="../media/image693.png"/><Relationship Id="rId638" Type="http://schemas.openxmlformats.org/officeDocument/2006/relationships/customXml" Target="../ink/ink741.xml"/><Relationship Id="rId3" Type="http://schemas.openxmlformats.org/officeDocument/2006/relationships/image" Target="../media/image408.png"/><Relationship Id="rId235" Type="http://schemas.openxmlformats.org/officeDocument/2006/relationships/customXml" Target="../ink/ink538.xml"/><Relationship Id="rId277" Type="http://schemas.openxmlformats.org/officeDocument/2006/relationships/customXml" Target="../ink/ink559.xml"/><Relationship Id="rId400" Type="http://schemas.openxmlformats.org/officeDocument/2006/relationships/image" Target="../media/image603.png"/><Relationship Id="rId442" Type="http://schemas.openxmlformats.org/officeDocument/2006/relationships/image" Target="../media/image624.png"/><Relationship Id="rId484" Type="http://schemas.openxmlformats.org/officeDocument/2006/relationships/customXml" Target="../ink/ink663.xml"/><Relationship Id="rId705" Type="http://schemas.openxmlformats.org/officeDocument/2006/relationships/customXml" Target="../ink/ink775.xml"/><Relationship Id="rId137" Type="http://schemas.openxmlformats.org/officeDocument/2006/relationships/image" Target="../media/image475.png"/><Relationship Id="rId302" Type="http://schemas.openxmlformats.org/officeDocument/2006/relationships/image" Target="../media/image555.png"/><Relationship Id="rId344" Type="http://schemas.openxmlformats.org/officeDocument/2006/relationships/image" Target="../media/image576.png"/><Relationship Id="rId691" Type="http://schemas.openxmlformats.org/officeDocument/2006/relationships/customXml" Target="../ink/ink768.xml"/><Relationship Id="rId41" Type="http://schemas.openxmlformats.org/officeDocument/2006/relationships/image" Target="../media/image427.png"/><Relationship Id="rId83" Type="http://schemas.openxmlformats.org/officeDocument/2006/relationships/image" Target="../media/image448.png"/><Relationship Id="rId179" Type="http://schemas.openxmlformats.org/officeDocument/2006/relationships/image" Target="../media/image495.png"/><Relationship Id="rId386" Type="http://schemas.openxmlformats.org/officeDocument/2006/relationships/image" Target="../media/image597.png"/><Relationship Id="rId551" Type="http://schemas.openxmlformats.org/officeDocument/2006/relationships/customXml" Target="../ink/ink697.xml"/><Relationship Id="rId593" Type="http://schemas.openxmlformats.org/officeDocument/2006/relationships/customXml" Target="../ink/ink718.xml"/><Relationship Id="rId607" Type="http://schemas.openxmlformats.org/officeDocument/2006/relationships/customXml" Target="../ink/ink725.xml"/><Relationship Id="rId649" Type="http://schemas.openxmlformats.org/officeDocument/2006/relationships/image" Target="../media/image726.png"/><Relationship Id="rId190" Type="http://schemas.openxmlformats.org/officeDocument/2006/relationships/customXml" Target="../ink/ink514.xml"/><Relationship Id="rId204" Type="http://schemas.openxmlformats.org/officeDocument/2006/relationships/customXml" Target="../ink/ink521.xml"/><Relationship Id="rId246" Type="http://schemas.openxmlformats.org/officeDocument/2006/relationships/image" Target="../media/image527.png"/><Relationship Id="rId288" Type="http://schemas.openxmlformats.org/officeDocument/2006/relationships/image" Target="../media/image548.png"/><Relationship Id="rId411" Type="http://schemas.openxmlformats.org/officeDocument/2006/relationships/customXml" Target="../ink/ink626.xml"/><Relationship Id="rId453" Type="http://schemas.openxmlformats.org/officeDocument/2006/relationships/customXml" Target="../ink/ink647.xml"/><Relationship Id="rId509" Type="http://schemas.openxmlformats.org/officeDocument/2006/relationships/image" Target="../media/image657.png"/><Relationship Id="rId660" Type="http://schemas.openxmlformats.org/officeDocument/2006/relationships/customXml" Target="../ink/ink752.xml"/><Relationship Id="rId106" Type="http://schemas.openxmlformats.org/officeDocument/2006/relationships/customXml" Target="../ink/ink472.xml"/><Relationship Id="rId313" Type="http://schemas.openxmlformats.org/officeDocument/2006/relationships/customXml" Target="../ink/ink577.xml"/><Relationship Id="rId495" Type="http://schemas.openxmlformats.org/officeDocument/2006/relationships/image" Target="../media/image650.png"/><Relationship Id="rId716" Type="http://schemas.openxmlformats.org/officeDocument/2006/relationships/image" Target="../media/image759.png"/><Relationship Id="rId10" Type="http://schemas.openxmlformats.org/officeDocument/2006/relationships/customXml" Target="../ink/ink424.xml"/><Relationship Id="rId52" Type="http://schemas.openxmlformats.org/officeDocument/2006/relationships/customXml" Target="../ink/ink445.xml"/><Relationship Id="rId94" Type="http://schemas.openxmlformats.org/officeDocument/2006/relationships/customXml" Target="../ink/ink466.xml"/><Relationship Id="rId148" Type="http://schemas.openxmlformats.org/officeDocument/2006/relationships/customXml" Target="../ink/ink493.xml"/><Relationship Id="rId355" Type="http://schemas.openxmlformats.org/officeDocument/2006/relationships/customXml" Target="../ink/ink598.xml"/><Relationship Id="rId397" Type="http://schemas.openxmlformats.org/officeDocument/2006/relationships/customXml" Target="../ink/ink619.xml"/><Relationship Id="rId520" Type="http://schemas.openxmlformats.org/officeDocument/2006/relationships/image" Target="../media/image662.png"/><Relationship Id="rId562" Type="http://schemas.openxmlformats.org/officeDocument/2006/relationships/image" Target="../media/image683.png"/><Relationship Id="rId618" Type="http://schemas.openxmlformats.org/officeDocument/2006/relationships/image" Target="../media/image711.png"/><Relationship Id="rId215" Type="http://schemas.openxmlformats.org/officeDocument/2006/relationships/customXml" Target="../ink/ink527.xml"/><Relationship Id="rId257" Type="http://schemas.openxmlformats.org/officeDocument/2006/relationships/customXml" Target="../ink/ink549.xml"/><Relationship Id="rId422" Type="http://schemas.openxmlformats.org/officeDocument/2006/relationships/image" Target="../media/image614.png"/><Relationship Id="rId464" Type="http://schemas.openxmlformats.org/officeDocument/2006/relationships/customXml" Target="../ink/ink653.xml"/><Relationship Id="rId299" Type="http://schemas.openxmlformats.org/officeDocument/2006/relationships/customXml" Target="../ink/ink570.xml"/><Relationship Id="rId727" Type="http://schemas.openxmlformats.org/officeDocument/2006/relationships/customXml" Target="../ink/ink786.xml"/><Relationship Id="rId63" Type="http://schemas.openxmlformats.org/officeDocument/2006/relationships/image" Target="../media/image438.png"/><Relationship Id="rId159" Type="http://schemas.openxmlformats.org/officeDocument/2006/relationships/image" Target="../media/image485.png"/><Relationship Id="rId366" Type="http://schemas.openxmlformats.org/officeDocument/2006/relationships/image" Target="../media/image587.png"/><Relationship Id="rId573" Type="http://schemas.openxmlformats.org/officeDocument/2006/relationships/customXml" Target="../ink/ink708.xml"/><Relationship Id="rId226" Type="http://schemas.openxmlformats.org/officeDocument/2006/relationships/image" Target="../media/image517.png"/><Relationship Id="rId433" Type="http://schemas.openxmlformats.org/officeDocument/2006/relationships/customXml" Target="../ink/ink637.xml"/><Relationship Id="rId640" Type="http://schemas.openxmlformats.org/officeDocument/2006/relationships/customXml" Target="../ink/ink742.xml"/><Relationship Id="rId738" Type="http://schemas.openxmlformats.org/officeDocument/2006/relationships/image" Target="../media/image770.png"/><Relationship Id="rId74" Type="http://schemas.openxmlformats.org/officeDocument/2006/relationships/customXml" Target="../ink/ink456.xml"/><Relationship Id="rId377" Type="http://schemas.openxmlformats.org/officeDocument/2006/relationships/customXml" Target="../ink/ink609.xml"/><Relationship Id="rId500" Type="http://schemas.openxmlformats.org/officeDocument/2006/relationships/customXml" Target="../ink/ink671.xml"/><Relationship Id="rId584" Type="http://schemas.openxmlformats.org/officeDocument/2006/relationships/image" Target="../media/image694.png"/><Relationship Id="rId5" Type="http://schemas.openxmlformats.org/officeDocument/2006/relationships/image" Target="../media/image409.png"/><Relationship Id="rId237" Type="http://schemas.openxmlformats.org/officeDocument/2006/relationships/customXml" Target="../ink/ink539.xml"/><Relationship Id="rId444" Type="http://schemas.openxmlformats.org/officeDocument/2006/relationships/image" Target="../media/image625.png"/><Relationship Id="rId651" Type="http://schemas.openxmlformats.org/officeDocument/2006/relationships/image" Target="../media/image727.png"/><Relationship Id="rId290" Type="http://schemas.openxmlformats.org/officeDocument/2006/relationships/image" Target="../media/image549.png"/><Relationship Id="rId304" Type="http://schemas.openxmlformats.org/officeDocument/2006/relationships/image" Target="../media/image556.png"/><Relationship Id="rId388" Type="http://schemas.openxmlformats.org/officeDocument/2006/relationships/image" Target="../media/image598.png"/><Relationship Id="rId511" Type="http://schemas.openxmlformats.org/officeDocument/2006/relationships/image" Target="../media/image658.png"/><Relationship Id="rId609" Type="http://schemas.openxmlformats.org/officeDocument/2006/relationships/customXml" Target="../ink/ink726.xml"/><Relationship Id="rId85" Type="http://schemas.openxmlformats.org/officeDocument/2006/relationships/image" Target="../media/image449.png"/><Relationship Id="rId150" Type="http://schemas.openxmlformats.org/officeDocument/2006/relationships/customXml" Target="../ink/ink494.xml"/><Relationship Id="rId595" Type="http://schemas.openxmlformats.org/officeDocument/2006/relationships/customXml" Target="../ink/ink719.xml"/><Relationship Id="rId248" Type="http://schemas.openxmlformats.org/officeDocument/2006/relationships/image" Target="../media/image528.png"/><Relationship Id="rId455" Type="http://schemas.openxmlformats.org/officeDocument/2006/relationships/customXml" Target="../ink/ink648.xml"/><Relationship Id="rId662" Type="http://schemas.openxmlformats.org/officeDocument/2006/relationships/customXml" Target="../ink/ink753.xml"/><Relationship Id="rId12" Type="http://schemas.openxmlformats.org/officeDocument/2006/relationships/customXml" Target="../ink/ink425.xml"/><Relationship Id="rId108" Type="http://schemas.openxmlformats.org/officeDocument/2006/relationships/customXml" Target="../ink/ink473.xml"/><Relationship Id="rId315" Type="http://schemas.openxmlformats.org/officeDocument/2006/relationships/customXml" Target="../ink/ink578.xml"/><Relationship Id="rId522" Type="http://schemas.openxmlformats.org/officeDocument/2006/relationships/image" Target="../media/image663.png"/><Relationship Id="rId96" Type="http://schemas.openxmlformats.org/officeDocument/2006/relationships/customXml" Target="../ink/ink467.xml"/><Relationship Id="rId161" Type="http://schemas.openxmlformats.org/officeDocument/2006/relationships/image" Target="../media/image486.png"/><Relationship Id="rId399" Type="http://schemas.openxmlformats.org/officeDocument/2006/relationships/customXml" Target="../ink/ink620.xml"/><Relationship Id="rId259" Type="http://schemas.openxmlformats.org/officeDocument/2006/relationships/customXml" Target="../ink/ink550.xml"/><Relationship Id="rId466" Type="http://schemas.openxmlformats.org/officeDocument/2006/relationships/customXml" Target="../ink/ink654.xml"/><Relationship Id="rId673" Type="http://schemas.openxmlformats.org/officeDocument/2006/relationships/image" Target="../media/image738.png"/><Relationship Id="rId23" Type="http://schemas.openxmlformats.org/officeDocument/2006/relationships/image" Target="../media/image418.png"/><Relationship Id="rId119" Type="http://schemas.openxmlformats.org/officeDocument/2006/relationships/image" Target="../media/image466.png"/><Relationship Id="rId326" Type="http://schemas.openxmlformats.org/officeDocument/2006/relationships/image" Target="../media/image567.png"/><Relationship Id="rId533" Type="http://schemas.openxmlformats.org/officeDocument/2006/relationships/customXml" Target="../ink/ink688.xml"/><Relationship Id="rId740" Type="http://schemas.openxmlformats.org/officeDocument/2006/relationships/image" Target="../media/image771.png"/><Relationship Id="rId172" Type="http://schemas.openxmlformats.org/officeDocument/2006/relationships/customXml" Target="../ink/ink505.xml"/><Relationship Id="rId477" Type="http://schemas.openxmlformats.org/officeDocument/2006/relationships/image" Target="../media/image641.png"/><Relationship Id="rId600" Type="http://schemas.openxmlformats.org/officeDocument/2006/relationships/image" Target="../media/image702.png"/><Relationship Id="rId684" Type="http://schemas.openxmlformats.org/officeDocument/2006/relationships/image" Target="../media/image743.png"/><Relationship Id="rId337" Type="http://schemas.openxmlformats.org/officeDocument/2006/relationships/customXml" Target="../ink/ink589.xml"/><Relationship Id="rId34" Type="http://schemas.openxmlformats.org/officeDocument/2006/relationships/customXml" Target="../ink/ink436.xml"/><Relationship Id="rId544" Type="http://schemas.openxmlformats.org/officeDocument/2006/relationships/image" Target="../media/image674.png"/><Relationship Id="rId183" Type="http://schemas.openxmlformats.org/officeDocument/2006/relationships/image" Target="../media/image497.png"/><Relationship Id="rId390" Type="http://schemas.openxmlformats.org/officeDocument/2006/relationships/image" Target="../media/image599.png"/><Relationship Id="rId404" Type="http://schemas.openxmlformats.org/officeDocument/2006/relationships/image" Target="../media/image605.png"/><Relationship Id="rId611" Type="http://schemas.openxmlformats.org/officeDocument/2006/relationships/customXml" Target="../ink/ink727.xml"/><Relationship Id="rId250" Type="http://schemas.openxmlformats.org/officeDocument/2006/relationships/image" Target="../media/image529.png"/><Relationship Id="rId488" Type="http://schemas.openxmlformats.org/officeDocument/2006/relationships/customXml" Target="../ink/ink665.xml"/><Relationship Id="rId695" Type="http://schemas.openxmlformats.org/officeDocument/2006/relationships/customXml" Target="../ink/ink770.xml"/><Relationship Id="rId709" Type="http://schemas.openxmlformats.org/officeDocument/2006/relationships/customXml" Target="../ink/ink777.xml"/><Relationship Id="rId45" Type="http://schemas.openxmlformats.org/officeDocument/2006/relationships/image" Target="../media/image429.png"/><Relationship Id="rId110" Type="http://schemas.openxmlformats.org/officeDocument/2006/relationships/customXml" Target="../ink/ink474.xml"/><Relationship Id="rId348" Type="http://schemas.openxmlformats.org/officeDocument/2006/relationships/image" Target="../media/image578.png"/><Relationship Id="rId555" Type="http://schemas.openxmlformats.org/officeDocument/2006/relationships/customXml" Target="../ink/ink699.xml"/><Relationship Id="rId194" Type="http://schemas.openxmlformats.org/officeDocument/2006/relationships/customXml" Target="../ink/ink516.xml"/><Relationship Id="rId208" Type="http://schemas.openxmlformats.org/officeDocument/2006/relationships/customXml" Target="../ink/ink523.xml"/><Relationship Id="rId415" Type="http://schemas.openxmlformats.org/officeDocument/2006/relationships/customXml" Target="../ink/ink628.xml"/><Relationship Id="rId622" Type="http://schemas.openxmlformats.org/officeDocument/2006/relationships/image" Target="../media/image713.png"/><Relationship Id="rId261" Type="http://schemas.openxmlformats.org/officeDocument/2006/relationships/customXml" Target="../ink/ink551.xml"/><Relationship Id="rId499" Type="http://schemas.openxmlformats.org/officeDocument/2006/relationships/image" Target="../media/image652.png"/><Relationship Id="rId56" Type="http://schemas.openxmlformats.org/officeDocument/2006/relationships/customXml" Target="../ink/ink447.xml"/><Relationship Id="rId359" Type="http://schemas.openxmlformats.org/officeDocument/2006/relationships/customXml" Target="../ink/ink600.xml"/><Relationship Id="rId566" Type="http://schemas.openxmlformats.org/officeDocument/2006/relationships/image" Target="../media/image685.png"/><Relationship Id="rId121" Type="http://schemas.openxmlformats.org/officeDocument/2006/relationships/image" Target="../media/image467.png"/><Relationship Id="rId219" Type="http://schemas.openxmlformats.org/officeDocument/2006/relationships/customXml" Target="../ink/ink529.xml"/><Relationship Id="rId426" Type="http://schemas.openxmlformats.org/officeDocument/2006/relationships/image" Target="../media/image616.png"/><Relationship Id="rId633" Type="http://schemas.openxmlformats.org/officeDocument/2006/relationships/customXml" Target="../ink/ink738.xml"/><Relationship Id="rId67" Type="http://schemas.openxmlformats.org/officeDocument/2006/relationships/image" Target="../media/image440.png"/><Relationship Id="rId272" Type="http://schemas.openxmlformats.org/officeDocument/2006/relationships/image" Target="../media/image540.png"/><Relationship Id="rId577" Type="http://schemas.openxmlformats.org/officeDocument/2006/relationships/customXml" Target="../ink/ink710.xml"/><Relationship Id="rId700" Type="http://schemas.openxmlformats.org/officeDocument/2006/relationships/image" Target="../media/image751.png"/><Relationship Id="rId132" Type="http://schemas.openxmlformats.org/officeDocument/2006/relationships/customXml" Target="../ink/ink485.xml"/><Relationship Id="rId437" Type="http://schemas.openxmlformats.org/officeDocument/2006/relationships/customXml" Target="../ink/ink639.xml"/><Relationship Id="rId644" Type="http://schemas.openxmlformats.org/officeDocument/2006/relationships/customXml" Target="../ink/ink744.xml"/><Relationship Id="rId283" Type="http://schemas.openxmlformats.org/officeDocument/2006/relationships/customXml" Target="../ink/ink562.xml"/><Relationship Id="rId490" Type="http://schemas.openxmlformats.org/officeDocument/2006/relationships/customXml" Target="../ink/ink666.xml"/><Relationship Id="rId504" Type="http://schemas.openxmlformats.org/officeDocument/2006/relationships/customXml" Target="../ink/ink673.xml"/><Relationship Id="rId711" Type="http://schemas.openxmlformats.org/officeDocument/2006/relationships/customXml" Target="../ink/ink778.xml"/><Relationship Id="rId78" Type="http://schemas.openxmlformats.org/officeDocument/2006/relationships/customXml" Target="../ink/ink458.xml"/><Relationship Id="rId143" Type="http://schemas.openxmlformats.org/officeDocument/2006/relationships/image" Target="../media/image478.png"/><Relationship Id="rId350" Type="http://schemas.openxmlformats.org/officeDocument/2006/relationships/image" Target="../media/image579.png"/><Relationship Id="rId588" Type="http://schemas.openxmlformats.org/officeDocument/2006/relationships/image" Target="../media/image696.png"/><Relationship Id="rId9" Type="http://schemas.openxmlformats.org/officeDocument/2006/relationships/image" Target="../media/image411.png"/><Relationship Id="rId210" Type="http://schemas.openxmlformats.org/officeDocument/2006/relationships/customXml" Target="../ink/ink524.xml"/><Relationship Id="rId448" Type="http://schemas.openxmlformats.org/officeDocument/2006/relationships/image" Target="../media/image627.png"/><Relationship Id="rId655" Type="http://schemas.openxmlformats.org/officeDocument/2006/relationships/image" Target="../media/image729.png"/><Relationship Id="rId294" Type="http://schemas.openxmlformats.org/officeDocument/2006/relationships/image" Target="../media/image551.png"/><Relationship Id="rId308" Type="http://schemas.openxmlformats.org/officeDocument/2006/relationships/image" Target="../media/image558.png"/><Relationship Id="rId515" Type="http://schemas.openxmlformats.org/officeDocument/2006/relationships/customXml" Target="../ink/ink679.xml"/><Relationship Id="rId722" Type="http://schemas.openxmlformats.org/officeDocument/2006/relationships/image" Target="../media/image762.png"/><Relationship Id="rId89" Type="http://schemas.openxmlformats.org/officeDocument/2006/relationships/image" Target="../media/image451.png"/><Relationship Id="rId154" Type="http://schemas.openxmlformats.org/officeDocument/2006/relationships/customXml" Target="../ink/ink496.xml"/><Relationship Id="rId361" Type="http://schemas.openxmlformats.org/officeDocument/2006/relationships/customXml" Target="../ink/ink601.xml"/><Relationship Id="rId599" Type="http://schemas.openxmlformats.org/officeDocument/2006/relationships/customXml" Target="../ink/ink721.xml"/><Relationship Id="rId459" Type="http://schemas.openxmlformats.org/officeDocument/2006/relationships/image" Target="../media/image632.png"/><Relationship Id="rId666" Type="http://schemas.openxmlformats.org/officeDocument/2006/relationships/customXml" Target="../ink/ink755.xml"/><Relationship Id="rId16" Type="http://schemas.openxmlformats.org/officeDocument/2006/relationships/customXml" Target="../ink/ink427.xml"/><Relationship Id="rId221" Type="http://schemas.openxmlformats.org/officeDocument/2006/relationships/customXml" Target="../ink/ink530.xml"/><Relationship Id="rId319" Type="http://schemas.openxmlformats.org/officeDocument/2006/relationships/customXml" Target="../ink/ink580.xml"/><Relationship Id="rId526" Type="http://schemas.openxmlformats.org/officeDocument/2006/relationships/image" Target="../media/image665.png"/><Relationship Id="rId733" Type="http://schemas.openxmlformats.org/officeDocument/2006/relationships/customXml" Target="../ink/ink789.xml"/><Relationship Id="rId165" Type="http://schemas.openxmlformats.org/officeDocument/2006/relationships/image" Target="../media/image488.png"/><Relationship Id="rId372" Type="http://schemas.openxmlformats.org/officeDocument/2006/relationships/image" Target="../media/image590.png"/><Relationship Id="rId677" Type="http://schemas.openxmlformats.org/officeDocument/2006/relationships/customXml" Target="../ink/ink761.xml"/><Relationship Id="rId232" Type="http://schemas.openxmlformats.org/officeDocument/2006/relationships/image" Target="../media/image520.png"/><Relationship Id="rId27" Type="http://schemas.openxmlformats.org/officeDocument/2006/relationships/image" Target="../media/image420.png"/><Relationship Id="rId537" Type="http://schemas.openxmlformats.org/officeDocument/2006/relationships/customXml" Target="../ink/ink690.xml"/><Relationship Id="rId80" Type="http://schemas.openxmlformats.org/officeDocument/2006/relationships/customXml" Target="../ink/ink459.xml"/><Relationship Id="rId176" Type="http://schemas.openxmlformats.org/officeDocument/2006/relationships/customXml" Target="../ink/ink507.xml"/><Relationship Id="rId383" Type="http://schemas.openxmlformats.org/officeDocument/2006/relationships/customXml" Target="../ink/ink612.xml"/><Relationship Id="rId590" Type="http://schemas.openxmlformats.org/officeDocument/2006/relationships/image" Target="../media/image697.png"/><Relationship Id="rId604" Type="http://schemas.openxmlformats.org/officeDocument/2006/relationships/image" Target="../media/image704.png"/><Relationship Id="rId243" Type="http://schemas.openxmlformats.org/officeDocument/2006/relationships/customXml" Target="../ink/ink542.xml"/><Relationship Id="rId450" Type="http://schemas.openxmlformats.org/officeDocument/2006/relationships/image" Target="../media/image628.png"/><Relationship Id="rId688" Type="http://schemas.openxmlformats.org/officeDocument/2006/relationships/image" Target="../media/image745.png"/><Relationship Id="rId38" Type="http://schemas.openxmlformats.org/officeDocument/2006/relationships/customXml" Target="../ink/ink438.xml"/><Relationship Id="rId103" Type="http://schemas.openxmlformats.org/officeDocument/2006/relationships/image" Target="../media/image458.png"/><Relationship Id="rId310" Type="http://schemas.openxmlformats.org/officeDocument/2006/relationships/image" Target="../media/image559.png"/><Relationship Id="rId548" Type="http://schemas.openxmlformats.org/officeDocument/2006/relationships/image" Target="../media/image676.png"/><Relationship Id="rId91" Type="http://schemas.openxmlformats.org/officeDocument/2006/relationships/image" Target="../media/image452.png"/><Relationship Id="rId187" Type="http://schemas.openxmlformats.org/officeDocument/2006/relationships/image" Target="../media/image499.png"/><Relationship Id="rId394" Type="http://schemas.openxmlformats.org/officeDocument/2006/relationships/image" Target="../media/image601.png"/><Relationship Id="rId408" Type="http://schemas.openxmlformats.org/officeDocument/2006/relationships/image" Target="../media/image607.png"/><Relationship Id="rId615" Type="http://schemas.openxmlformats.org/officeDocument/2006/relationships/customXml" Target="../ink/ink729.xml"/><Relationship Id="rId254" Type="http://schemas.openxmlformats.org/officeDocument/2006/relationships/image" Target="../media/image531.png"/><Relationship Id="rId699" Type="http://schemas.openxmlformats.org/officeDocument/2006/relationships/customXml" Target="../ink/ink772.xml"/><Relationship Id="rId49" Type="http://schemas.openxmlformats.org/officeDocument/2006/relationships/image" Target="../media/image431.png"/><Relationship Id="rId114" Type="http://schemas.openxmlformats.org/officeDocument/2006/relationships/customXml" Target="../ink/ink476.xml"/><Relationship Id="rId461" Type="http://schemas.openxmlformats.org/officeDocument/2006/relationships/image" Target="../media/image633.png"/><Relationship Id="rId559" Type="http://schemas.openxmlformats.org/officeDocument/2006/relationships/customXml" Target="../ink/ink701.xml"/><Relationship Id="rId198" Type="http://schemas.openxmlformats.org/officeDocument/2006/relationships/customXml" Target="../ink/ink518.xml"/><Relationship Id="rId321" Type="http://schemas.openxmlformats.org/officeDocument/2006/relationships/customXml" Target="../ink/ink581.xml"/><Relationship Id="rId419" Type="http://schemas.openxmlformats.org/officeDocument/2006/relationships/customXml" Target="../ink/ink630.xml"/><Relationship Id="rId626" Type="http://schemas.openxmlformats.org/officeDocument/2006/relationships/image" Target="../media/image715.png"/><Relationship Id="rId265" Type="http://schemas.openxmlformats.org/officeDocument/2006/relationships/customXml" Target="../ink/ink553.xml"/><Relationship Id="rId472" Type="http://schemas.openxmlformats.org/officeDocument/2006/relationships/customXml" Target="../ink/ink657.xml"/><Relationship Id="rId125" Type="http://schemas.openxmlformats.org/officeDocument/2006/relationships/image" Target="../media/image469.png"/><Relationship Id="rId332" Type="http://schemas.openxmlformats.org/officeDocument/2006/relationships/image" Target="../media/image570.png"/><Relationship Id="rId637" Type="http://schemas.openxmlformats.org/officeDocument/2006/relationships/image" Target="../media/image720.png"/><Relationship Id="rId276" Type="http://schemas.openxmlformats.org/officeDocument/2006/relationships/image" Target="../media/image542.png"/><Relationship Id="rId483" Type="http://schemas.openxmlformats.org/officeDocument/2006/relationships/image" Target="../media/image644.png"/><Relationship Id="rId690" Type="http://schemas.openxmlformats.org/officeDocument/2006/relationships/image" Target="../media/image746.png"/><Relationship Id="rId704" Type="http://schemas.openxmlformats.org/officeDocument/2006/relationships/image" Target="../media/image753.png"/><Relationship Id="rId40" Type="http://schemas.openxmlformats.org/officeDocument/2006/relationships/customXml" Target="../ink/ink439.xml"/><Relationship Id="rId136" Type="http://schemas.openxmlformats.org/officeDocument/2006/relationships/customXml" Target="../ink/ink487.xml"/><Relationship Id="rId343" Type="http://schemas.openxmlformats.org/officeDocument/2006/relationships/customXml" Target="../ink/ink592.xml"/><Relationship Id="rId550" Type="http://schemas.openxmlformats.org/officeDocument/2006/relationships/image" Target="../media/image677.png"/><Relationship Id="rId203" Type="http://schemas.openxmlformats.org/officeDocument/2006/relationships/image" Target="../media/image507.png"/><Relationship Id="rId648" Type="http://schemas.openxmlformats.org/officeDocument/2006/relationships/customXml" Target="../ink/ink746.xml"/><Relationship Id="rId287" Type="http://schemas.openxmlformats.org/officeDocument/2006/relationships/customXml" Target="../ink/ink564.xml"/><Relationship Id="rId410" Type="http://schemas.openxmlformats.org/officeDocument/2006/relationships/image" Target="../media/image608.png"/><Relationship Id="rId494" Type="http://schemas.openxmlformats.org/officeDocument/2006/relationships/customXml" Target="../ink/ink668.xml"/><Relationship Id="rId508" Type="http://schemas.openxmlformats.org/officeDocument/2006/relationships/customXml" Target="../ink/ink675.xml"/><Relationship Id="rId715" Type="http://schemas.openxmlformats.org/officeDocument/2006/relationships/customXml" Target="../ink/ink780.xml"/><Relationship Id="rId147" Type="http://schemas.openxmlformats.org/officeDocument/2006/relationships/image" Target="../media/image480.png"/><Relationship Id="rId354" Type="http://schemas.openxmlformats.org/officeDocument/2006/relationships/image" Target="../media/image581.png"/><Relationship Id="rId51" Type="http://schemas.openxmlformats.org/officeDocument/2006/relationships/image" Target="../media/image432.png"/><Relationship Id="rId561" Type="http://schemas.openxmlformats.org/officeDocument/2006/relationships/customXml" Target="../ink/ink702.xml"/><Relationship Id="rId659" Type="http://schemas.openxmlformats.org/officeDocument/2006/relationships/image" Target="../media/image731.png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81.png"/><Relationship Id="rId170" Type="http://schemas.openxmlformats.org/officeDocument/2006/relationships/image" Target="../media/image853.png"/><Relationship Id="rId268" Type="http://schemas.openxmlformats.org/officeDocument/2006/relationships/customXml" Target="../ink/ink927.xml"/><Relationship Id="rId475" Type="http://schemas.openxmlformats.org/officeDocument/2006/relationships/image" Target="../media/image1002.png"/><Relationship Id="rId682" Type="http://schemas.openxmlformats.org/officeDocument/2006/relationships/customXml" Target="../ink/ink1137.xml"/><Relationship Id="rId128" Type="http://schemas.openxmlformats.org/officeDocument/2006/relationships/image" Target="../media/image832.png"/><Relationship Id="rId335" Type="http://schemas.openxmlformats.org/officeDocument/2006/relationships/customXml" Target="../ink/ink961.xml"/><Relationship Id="rId542" Type="http://schemas.openxmlformats.org/officeDocument/2006/relationships/image" Target="../media/image1035.png"/><Relationship Id="rId987" Type="http://schemas.openxmlformats.org/officeDocument/2006/relationships/image" Target="../media/image1254.png"/><Relationship Id="rId402" Type="http://schemas.openxmlformats.org/officeDocument/2006/relationships/image" Target="../media/image966.png"/><Relationship Id="rId847" Type="http://schemas.openxmlformats.org/officeDocument/2006/relationships/image" Target="../media/image1185.png"/><Relationship Id="rId1032" Type="http://schemas.openxmlformats.org/officeDocument/2006/relationships/image" Target="../media/image1275.png"/><Relationship Id="rId707" Type="http://schemas.openxmlformats.org/officeDocument/2006/relationships/image" Target="../media/image1116.png"/><Relationship Id="rId914" Type="http://schemas.openxmlformats.org/officeDocument/2006/relationships/customXml" Target="../ink/ink1254.xml"/><Relationship Id="rId43" Type="http://schemas.openxmlformats.org/officeDocument/2006/relationships/image" Target="../media/image791.png"/><Relationship Id="rId192" Type="http://schemas.openxmlformats.org/officeDocument/2006/relationships/image" Target="../media/image864.png"/><Relationship Id="rId497" Type="http://schemas.openxmlformats.org/officeDocument/2006/relationships/customXml" Target="../ink/ink1044.xml"/><Relationship Id="rId357" Type="http://schemas.openxmlformats.org/officeDocument/2006/relationships/customXml" Target="../ink/ink972.xml"/><Relationship Id="rId217" Type="http://schemas.openxmlformats.org/officeDocument/2006/relationships/customXml" Target="../ink/ink901.xml"/><Relationship Id="rId564" Type="http://schemas.openxmlformats.org/officeDocument/2006/relationships/image" Target="../media/image1046.png"/><Relationship Id="rId771" Type="http://schemas.openxmlformats.org/officeDocument/2006/relationships/image" Target="../media/image1148.png"/><Relationship Id="rId869" Type="http://schemas.openxmlformats.org/officeDocument/2006/relationships/image" Target="../media/image1196.png"/><Relationship Id="rId424" Type="http://schemas.openxmlformats.org/officeDocument/2006/relationships/image" Target="../media/image977.png"/><Relationship Id="rId631" Type="http://schemas.openxmlformats.org/officeDocument/2006/relationships/customXml" Target="../ink/ink1111.xml"/><Relationship Id="rId729" Type="http://schemas.openxmlformats.org/officeDocument/2006/relationships/image" Target="../media/image1127.png"/><Relationship Id="rId1054" Type="http://schemas.openxmlformats.org/officeDocument/2006/relationships/image" Target="../media/image1286.png"/><Relationship Id="rId936" Type="http://schemas.openxmlformats.org/officeDocument/2006/relationships/customXml" Target="../ink/ink1265.xml"/><Relationship Id="rId1121" Type="http://schemas.openxmlformats.org/officeDocument/2006/relationships/image" Target="../media/image1319.png"/><Relationship Id="rId65" Type="http://schemas.openxmlformats.org/officeDocument/2006/relationships/image" Target="../media/image802.png"/><Relationship Id="rId281" Type="http://schemas.openxmlformats.org/officeDocument/2006/relationships/image" Target="../media/image908.png"/><Relationship Id="rId141" Type="http://schemas.openxmlformats.org/officeDocument/2006/relationships/customXml" Target="../ink/ink863.xml"/><Relationship Id="rId379" Type="http://schemas.openxmlformats.org/officeDocument/2006/relationships/image" Target="../media/image955.png"/><Relationship Id="rId586" Type="http://schemas.openxmlformats.org/officeDocument/2006/relationships/image" Target="../media/image1057.png"/><Relationship Id="rId793" Type="http://schemas.openxmlformats.org/officeDocument/2006/relationships/customXml" Target="../ink/ink1193.xml"/><Relationship Id="rId7" Type="http://schemas.openxmlformats.org/officeDocument/2006/relationships/image" Target="../media/image774.png"/><Relationship Id="rId239" Type="http://schemas.openxmlformats.org/officeDocument/2006/relationships/customXml" Target="../ink/ink912.xml"/><Relationship Id="rId446" Type="http://schemas.openxmlformats.org/officeDocument/2006/relationships/image" Target="../media/image988.png"/><Relationship Id="rId653" Type="http://schemas.openxmlformats.org/officeDocument/2006/relationships/customXml" Target="../ink/ink1122.xml"/><Relationship Id="rId1076" Type="http://schemas.openxmlformats.org/officeDocument/2006/relationships/image" Target="../media/image1297.png"/><Relationship Id="rId306" Type="http://schemas.openxmlformats.org/officeDocument/2006/relationships/image" Target="../media/image920.png"/><Relationship Id="rId860" Type="http://schemas.openxmlformats.org/officeDocument/2006/relationships/customXml" Target="../ink/ink1227.xml"/><Relationship Id="rId958" Type="http://schemas.openxmlformats.org/officeDocument/2006/relationships/customXml" Target="../ink/ink1277.xml"/><Relationship Id="rId1143" Type="http://schemas.openxmlformats.org/officeDocument/2006/relationships/customXml" Target="../ink/ink1372.xml"/><Relationship Id="rId87" Type="http://schemas.openxmlformats.org/officeDocument/2006/relationships/image" Target="../media/image813.png"/><Relationship Id="rId513" Type="http://schemas.openxmlformats.org/officeDocument/2006/relationships/customXml" Target="../ink/ink1052.xml"/><Relationship Id="rId720" Type="http://schemas.openxmlformats.org/officeDocument/2006/relationships/customXml" Target="../ink/ink1156.xml"/><Relationship Id="rId818" Type="http://schemas.openxmlformats.org/officeDocument/2006/relationships/customXml" Target="../ink/ink1206.xml"/><Relationship Id="rId1003" Type="http://schemas.openxmlformats.org/officeDocument/2006/relationships/customXml" Target="../ink/ink1300.xml"/><Relationship Id="rId14" Type="http://schemas.openxmlformats.org/officeDocument/2006/relationships/customXml" Target="../ink/ink799.xml"/><Relationship Id="rId163" Type="http://schemas.openxmlformats.org/officeDocument/2006/relationships/customXml" Target="../ink/ink874.xml"/><Relationship Id="rId370" Type="http://schemas.openxmlformats.org/officeDocument/2006/relationships/image" Target="../media/image951.png"/><Relationship Id="rId230" Type="http://schemas.openxmlformats.org/officeDocument/2006/relationships/image" Target="../media/image883.png"/><Relationship Id="rId468" Type="http://schemas.openxmlformats.org/officeDocument/2006/relationships/customXml" Target="../ink/ink1029.xml"/><Relationship Id="rId675" Type="http://schemas.openxmlformats.org/officeDocument/2006/relationships/image" Target="../media/image1100.png"/><Relationship Id="rId882" Type="http://schemas.openxmlformats.org/officeDocument/2006/relationships/customXml" Target="../ink/ink1238.xml"/><Relationship Id="rId1098" Type="http://schemas.openxmlformats.org/officeDocument/2006/relationships/image" Target="../media/image1308.png"/><Relationship Id="rId328" Type="http://schemas.openxmlformats.org/officeDocument/2006/relationships/image" Target="../media/image931.png"/><Relationship Id="rId535" Type="http://schemas.openxmlformats.org/officeDocument/2006/relationships/customXml" Target="../ink/ink1063.xml"/><Relationship Id="rId742" Type="http://schemas.openxmlformats.org/officeDocument/2006/relationships/customXml" Target="../ink/ink1167.xml"/><Relationship Id="rId602" Type="http://schemas.openxmlformats.org/officeDocument/2006/relationships/image" Target="../media/image1065.png"/><Relationship Id="rId1025" Type="http://schemas.openxmlformats.org/officeDocument/2006/relationships/image" Target="../media/image1272.png"/><Relationship Id="rId907" Type="http://schemas.openxmlformats.org/officeDocument/2006/relationships/image" Target="../media/image1215.png"/><Relationship Id="rId36" Type="http://schemas.openxmlformats.org/officeDocument/2006/relationships/customXml" Target="../ink/ink810.xml"/><Relationship Id="rId101" Type="http://schemas.openxmlformats.org/officeDocument/2006/relationships/image" Target="../media/image819.png"/><Relationship Id="rId185" Type="http://schemas.openxmlformats.org/officeDocument/2006/relationships/customXml" Target="../ink/ink885.xml"/><Relationship Id="rId406" Type="http://schemas.openxmlformats.org/officeDocument/2006/relationships/image" Target="../media/image968.png"/><Relationship Id="rId960" Type="http://schemas.openxmlformats.org/officeDocument/2006/relationships/customXml" Target="../ink/ink1278.xml"/><Relationship Id="rId1036" Type="http://schemas.openxmlformats.org/officeDocument/2006/relationships/image" Target="../media/image1277.png"/><Relationship Id="rId392" Type="http://schemas.openxmlformats.org/officeDocument/2006/relationships/image" Target="../media/image961.png"/><Relationship Id="rId613" Type="http://schemas.openxmlformats.org/officeDocument/2006/relationships/customXml" Target="../ink/ink1102.xml"/><Relationship Id="rId697" Type="http://schemas.openxmlformats.org/officeDocument/2006/relationships/image" Target="../media/image1111.png"/><Relationship Id="rId820" Type="http://schemas.openxmlformats.org/officeDocument/2006/relationships/customXml" Target="../ink/ink1207.xml"/><Relationship Id="rId918" Type="http://schemas.openxmlformats.org/officeDocument/2006/relationships/customXml" Target="../ink/ink1256.xml"/><Relationship Id="rId252" Type="http://schemas.openxmlformats.org/officeDocument/2006/relationships/customXml" Target="../ink/ink919.xml"/><Relationship Id="rId1103" Type="http://schemas.openxmlformats.org/officeDocument/2006/relationships/customXml" Target="../ink/ink1351.xml"/><Relationship Id="rId47" Type="http://schemas.openxmlformats.org/officeDocument/2006/relationships/image" Target="../media/image793.png"/><Relationship Id="rId112" Type="http://schemas.openxmlformats.org/officeDocument/2006/relationships/customXml" Target="../ink/ink848.xml"/><Relationship Id="rId557" Type="http://schemas.openxmlformats.org/officeDocument/2006/relationships/customXml" Target="../ink/ink1074.xml"/><Relationship Id="rId764" Type="http://schemas.openxmlformats.org/officeDocument/2006/relationships/customXml" Target="../ink/ink1178.xml"/><Relationship Id="rId971" Type="http://schemas.openxmlformats.org/officeDocument/2006/relationships/image" Target="../media/image1246.png"/><Relationship Id="rId196" Type="http://schemas.openxmlformats.org/officeDocument/2006/relationships/image" Target="../media/image866.png"/><Relationship Id="rId417" Type="http://schemas.openxmlformats.org/officeDocument/2006/relationships/customXml" Target="../ink/ink1003.xml"/><Relationship Id="rId624" Type="http://schemas.openxmlformats.org/officeDocument/2006/relationships/image" Target="../media/image1076.png"/><Relationship Id="rId831" Type="http://schemas.openxmlformats.org/officeDocument/2006/relationships/image" Target="../media/image1177.png"/><Relationship Id="rId1047" Type="http://schemas.openxmlformats.org/officeDocument/2006/relationships/customXml" Target="../ink/ink1323.xml"/><Relationship Id="rId263" Type="http://schemas.openxmlformats.org/officeDocument/2006/relationships/image" Target="../media/image899.png"/><Relationship Id="rId470" Type="http://schemas.openxmlformats.org/officeDocument/2006/relationships/customXml" Target="../ink/ink1030.xml"/><Relationship Id="rId929" Type="http://schemas.openxmlformats.org/officeDocument/2006/relationships/image" Target="../media/image1226.png"/><Relationship Id="rId1114" Type="http://schemas.openxmlformats.org/officeDocument/2006/relationships/image" Target="../media/image1316.png"/><Relationship Id="rId58" Type="http://schemas.openxmlformats.org/officeDocument/2006/relationships/customXml" Target="../ink/ink821.xml"/><Relationship Id="rId123" Type="http://schemas.openxmlformats.org/officeDocument/2006/relationships/customXml" Target="../ink/ink854.xml"/><Relationship Id="rId330" Type="http://schemas.openxmlformats.org/officeDocument/2006/relationships/image" Target="../media/image932.png"/><Relationship Id="rId568" Type="http://schemas.openxmlformats.org/officeDocument/2006/relationships/image" Target="../media/image1048.png"/><Relationship Id="rId775" Type="http://schemas.openxmlformats.org/officeDocument/2006/relationships/image" Target="../media/image1150.png"/><Relationship Id="rId982" Type="http://schemas.openxmlformats.org/officeDocument/2006/relationships/customXml" Target="../ink/ink1289.xml"/><Relationship Id="rId428" Type="http://schemas.openxmlformats.org/officeDocument/2006/relationships/image" Target="../media/image979.png"/><Relationship Id="rId635" Type="http://schemas.openxmlformats.org/officeDocument/2006/relationships/customXml" Target="../ink/ink1113.xml"/><Relationship Id="rId842" Type="http://schemas.openxmlformats.org/officeDocument/2006/relationships/customXml" Target="../ink/ink1218.xml"/><Relationship Id="rId1058" Type="http://schemas.openxmlformats.org/officeDocument/2006/relationships/image" Target="../media/image1288.png"/><Relationship Id="rId274" Type="http://schemas.openxmlformats.org/officeDocument/2006/relationships/customXml" Target="../ink/ink930.xml"/><Relationship Id="rId481" Type="http://schemas.openxmlformats.org/officeDocument/2006/relationships/image" Target="../media/image1005.png"/><Relationship Id="rId702" Type="http://schemas.openxmlformats.org/officeDocument/2006/relationships/customXml" Target="../ink/ink1147.xml"/><Relationship Id="rId1125" Type="http://schemas.openxmlformats.org/officeDocument/2006/relationships/customXml" Target="../ink/ink1363.xml"/><Relationship Id="rId69" Type="http://schemas.openxmlformats.org/officeDocument/2006/relationships/image" Target="../media/image804.png"/><Relationship Id="rId134" Type="http://schemas.openxmlformats.org/officeDocument/2006/relationships/image" Target="../media/image835.png"/><Relationship Id="rId579" Type="http://schemas.openxmlformats.org/officeDocument/2006/relationships/customXml" Target="../ink/ink1085.xml"/><Relationship Id="rId786" Type="http://schemas.openxmlformats.org/officeDocument/2006/relationships/image" Target="../media/image1155.png"/><Relationship Id="rId993" Type="http://schemas.openxmlformats.org/officeDocument/2006/relationships/image" Target="../media/image1257.png"/><Relationship Id="rId341" Type="http://schemas.openxmlformats.org/officeDocument/2006/relationships/customXml" Target="../ink/ink964.xml"/><Relationship Id="rId439" Type="http://schemas.openxmlformats.org/officeDocument/2006/relationships/customXml" Target="../ink/ink1014.xml"/><Relationship Id="rId646" Type="http://schemas.openxmlformats.org/officeDocument/2006/relationships/image" Target="../media/image1086.png"/><Relationship Id="rId1069" Type="http://schemas.openxmlformats.org/officeDocument/2006/relationships/customXml" Target="../ink/ink1334.xml"/><Relationship Id="rId201" Type="http://schemas.openxmlformats.org/officeDocument/2006/relationships/customXml" Target="../ink/ink893.xml"/><Relationship Id="rId285" Type="http://schemas.openxmlformats.org/officeDocument/2006/relationships/image" Target="../media/image910.png"/><Relationship Id="rId506" Type="http://schemas.openxmlformats.org/officeDocument/2006/relationships/image" Target="../media/image1017.png"/><Relationship Id="rId853" Type="http://schemas.openxmlformats.org/officeDocument/2006/relationships/image" Target="../media/image1188.png"/><Relationship Id="rId1136" Type="http://schemas.openxmlformats.org/officeDocument/2006/relationships/image" Target="../media/image1326.png"/><Relationship Id="rId492" Type="http://schemas.openxmlformats.org/officeDocument/2006/relationships/customXml" Target="../ink/ink1041.xml"/><Relationship Id="rId713" Type="http://schemas.openxmlformats.org/officeDocument/2006/relationships/image" Target="../media/image1119.png"/><Relationship Id="rId797" Type="http://schemas.openxmlformats.org/officeDocument/2006/relationships/customXml" Target="../ink/ink1195.xml"/><Relationship Id="rId920" Type="http://schemas.openxmlformats.org/officeDocument/2006/relationships/customXml" Target="../ink/ink1257.xml"/><Relationship Id="rId145" Type="http://schemas.openxmlformats.org/officeDocument/2006/relationships/customXml" Target="../ink/ink865.xml"/><Relationship Id="rId352" Type="http://schemas.openxmlformats.org/officeDocument/2006/relationships/image" Target="../media/image943.png"/><Relationship Id="rId212" Type="http://schemas.openxmlformats.org/officeDocument/2006/relationships/image" Target="../media/image874.png"/><Relationship Id="rId657" Type="http://schemas.openxmlformats.org/officeDocument/2006/relationships/customXml" Target="../ink/ink1124.xml"/><Relationship Id="rId864" Type="http://schemas.openxmlformats.org/officeDocument/2006/relationships/customXml" Target="../ink/ink1229.xml"/><Relationship Id="rId296" Type="http://schemas.openxmlformats.org/officeDocument/2006/relationships/customXml" Target="../ink/ink941.xml"/><Relationship Id="rId517" Type="http://schemas.openxmlformats.org/officeDocument/2006/relationships/customXml" Target="../ink/ink1054.xml"/><Relationship Id="rId724" Type="http://schemas.openxmlformats.org/officeDocument/2006/relationships/customXml" Target="../ink/ink1158.xml"/><Relationship Id="rId931" Type="http://schemas.openxmlformats.org/officeDocument/2006/relationships/image" Target="../media/image1227.png"/><Relationship Id="rId60" Type="http://schemas.openxmlformats.org/officeDocument/2006/relationships/customXml" Target="../ink/ink822.xml"/><Relationship Id="rId156" Type="http://schemas.openxmlformats.org/officeDocument/2006/relationships/image" Target="../media/image846.png"/><Relationship Id="rId363" Type="http://schemas.openxmlformats.org/officeDocument/2006/relationships/customXml" Target="../ink/ink975.xml"/><Relationship Id="rId570" Type="http://schemas.openxmlformats.org/officeDocument/2006/relationships/image" Target="../media/image1049.png"/><Relationship Id="rId1007" Type="http://schemas.openxmlformats.org/officeDocument/2006/relationships/customXml" Target="../ink/ink1302.xml"/><Relationship Id="rId223" Type="http://schemas.openxmlformats.org/officeDocument/2006/relationships/customXml" Target="../ink/ink904.xml"/><Relationship Id="rId430" Type="http://schemas.openxmlformats.org/officeDocument/2006/relationships/image" Target="../media/image980.png"/><Relationship Id="rId668" Type="http://schemas.openxmlformats.org/officeDocument/2006/relationships/customXml" Target="../ink/ink1130.xml"/><Relationship Id="rId875" Type="http://schemas.openxmlformats.org/officeDocument/2006/relationships/image" Target="../media/image1199.png"/><Relationship Id="rId1060" Type="http://schemas.openxmlformats.org/officeDocument/2006/relationships/image" Target="../media/image1289.png"/><Relationship Id="rId18" Type="http://schemas.openxmlformats.org/officeDocument/2006/relationships/customXml" Target="../ink/ink801.xml"/><Relationship Id="rId528" Type="http://schemas.openxmlformats.org/officeDocument/2006/relationships/image" Target="../media/image1028.png"/><Relationship Id="rId735" Type="http://schemas.openxmlformats.org/officeDocument/2006/relationships/image" Target="../media/image1130.png"/><Relationship Id="rId942" Type="http://schemas.openxmlformats.org/officeDocument/2006/relationships/customXml" Target="../ink/ink1268.xml"/><Relationship Id="rId167" Type="http://schemas.openxmlformats.org/officeDocument/2006/relationships/customXml" Target="../ink/ink876.xml"/><Relationship Id="rId374" Type="http://schemas.openxmlformats.org/officeDocument/2006/relationships/image" Target="../media/image953.png"/><Relationship Id="rId581" Type="http://schemas.openxmlformats.org/officeDocument/2006/relationships/customXml" Target="../ink/ink1086.xml"/><Relationship Id="rId1018" Type="http://schemas.openxmlformats.org/officeDocument/2006/relationships/customXml" Target="../ink/ink1308.xml"/><Relationship Id="rId71" Type="http://schemas.openxmlformats.org/officeDocument/2006/relationships/image" Target="../media/image805.png"/><Relationship Id="rId234" Type="http://schemas.openxmlformats.org/officeDocument/2006/relationships/image" Target="../media/image885.png"/><Relationship Id="rId679" Type="http://schemas.openxmlformats.org/officeDocument/2006/relationships/image" Target="../media/image1102.png"/><Relationship Id="rId802" Type="http://schemas.openxmlformats.org/officeDocument/2006/relationships/image" Target="../media/image1163.png"/><Relationship Id="rId886" Type="http://schemas.openxmlformats.org/officeDocument/2006/relationships/customXml" Target="../ink/ink1240.xml"/><Relationship Id="rId2" Type="http://schemas.openxmlformats.org/officeDocument/2006/relationships/customXml" Target="../ink/ink793.xml"/><Relationship Id="rId29" Type="http://schemas.openxmlformats.org/officeDocument/2006/relationships/image" Target="../media/image785.png"/><Relationship Id="rId441" Type="http://schemas.openxmlformats.org/officeDocument/2006/relationships/customXml" Target="../ink/ink1015.xml"/><Relationship Id="rId539" Type="http://schemas.openxmlformats.org/officeDocument/2006/relationships/customXml" Target="../ink/ink1065.xml"/><Relationship Id="rId746" Type="http://schemas.openxmlformats.org/officeDocument/2006/relationships/customXml" Target="../ink/ink1169.xml"/><Relationship Id="rId1071" Type="http://schemas.openxmlformats.org/officeDocument/2006/relationships/customXml" Target="../ink/ink1335.xml"/><Relationship Id="rId178" Type="http://schemas.openxmlformats.org/officeDocument/2006/relationships/image" Target="../media/image857.png"/><Relationship Id="rId301" Type="http://schemas.openxmlformats.org/officeDocument/2006/relationships/image" Target="../media/image918.png"/><Relationship Id="rId953" Type="http://schemas.openxmlformats.org/officeDocument/2006/relationships/image" Target="../media/image1238.png"/><Relationship Id="rId1029" Type="http://schemas.openxmlformats.org/officeDocument/2006/relationships/customXml" Target="../ink/ink1314.xml"/><Relationship Id="rId82" Type="http://schemas.openxmlformats.org/officeDocument/2006/relationships/customXml" Target="../ink/ink833.xml"/><Relationship Id="rId385" Type="http://schemas.openxmlformats.org/officeDocument/2006/relationships/customXml" Target="../ink/ink987.xml"/><Relationship Id="rId592" Type="http://schemas.openxmlformats.org/officeDocument/2006/relationships/image" Target="../media/image1060.png"/><Relationship Id="rId606" Type="http://schemas.openxmlformats.org/officeDocument/2006/relationships/image" Target="../media/image1067.png"/><Relationship Id="rId813" Type="http://schemas.openxmlformats.org/officeDocument/2006/relationships/image" Target="../media/image1168.png"/><Relationship Id="rId245" Type="http://schemas.openxmlformats.org/officeDocument/2006/relationships/customXml" Target="../ink/ink915.xml"/><Relationship Id="rId452" Type="http://schemas.openxmlformats.org/officeDocument/2006/relationships/customXml" Target="../ink/ink1021.xml"/><Relationship Id="rId897" Type="http://schemas.openxmlformats.org/officeDocument/2006/relationships/image" Target="../media/image1210.png"/><Relationship Id="rId1082" Type="http://schemas.openxmlformats.org/officeDocument/2006/relationships/image" Target="../media/image1300.png"/><Relationship Id="rId105" Type="http://schemas.openxmlformats.org/officeDocument/2006/relationships/image" Target="../media/image821.png"/><Relationship Id="rId312" Type="http://schemas.openxmlformats.org/officeDocument/2006/relationships/image" Target="../media/image923.png"/><Relationship Id="rId757" Type="http://schemas.openxmlformats.org/officeDocument/2006/relationships/image" Target="../media/image1141.png"/><Relationship Id="rId964" Type="http://schemas.openxmlformats.org/officeDocument/2006/relationships/customXml" Target="../ink/ink1280.xml"/><Relationship Id="rId93" Type="http://schemas.openxmlformats.org/officeDocument/2006/relationships/image" Target="../media/image815.png"/><Relationship Id="rId189" Type="http://schemas.openxmlformats.org/officeDocument/2006/relationships/customXml" Target="../ink/ink887.xml"/><Relationship Id="rId396" Type="http://schemas.openxmlformats.org/officeDocument/2006/relationships/image" Target="../media/image963.png"/><Relationship Id="rId617" Type="http://schemas.openxmlformats.org/officeDocument/2006/relationships/customXml" Target="../ink/ink1104.xml"/><Relationship Id="rId824" Type="http://schemas.openxmlformats.org/officeDocument/2006/relationships/customXml" Target="../ink/ink1209.xml"/><Relationship Id="rId256" Type="http://schemas.openxmlformats.org/officeDocument/2006/relationships/customXml" Target="../ink/ink921.xml"/><Relationship Id="rId463" Type="http://schemas.openxmlformats.org/officeDocument/2006/relationships/image" Target="../media/image996.png"/><Relationship Id="rId670" Type="http://schemas.openxmlformats.org/officeDocument/2006/relationships/customXml" Target="../ink/ink1131.xml"/><Relationship Id="rId1093" Type="http://schemas.openxmlformats.org/officeDocument/2006/relationships/customXml" Target="../ink/ink1346.xml"/><Relationship Id="rId1107" Type="http://schemas.openxmlformats.org/officeDocument/2006/relationships/customXml" Target="../ink/ink1353.xml"/><Relationship Id="rId116" Type="http://schemas.openxmlformats.org/officeDocument/2006/relationships/image" Target="../media/image826.png"/><Relationship Id="rId323" Type="http://schemas.openxmlformats.org/officeDocument/2006/relationships/customXml" Target="../ink/ink955.xml"/><Relationship Id="rId530" Type="http://schemas.openxmlformats.org/officeDocument/2006/relationships/image" Target="../media/image1029.png"/><Relationship Id="rId768" Type="http://schemas.openxmlformats.org/officeDocument/2006/relationships/customXml" Target="../ink/ink1180.xml"/><Relationship Id="rId975" Type="http://schemas.openxmlformats.org/officeDocument/2006/relationships/image" Target="../media/image1248.png"/><Relationship Id="rId20" Type="http://schemas.openxmlformats.org/officeDocument/2006/relationships/customXml" Target="../ink/ink802.xml"/><Relationship Id="rId628" Type="http://schemas.openxmlformats.org/officeDocument/2006/relationships/image" Target="../media/image1078.png"/><Relationship Id="rId835" Type="http://schemas.openxmlformats.org/officeDocument/2006/relationships/image" Target="../media/image1179.png"/><Relationship Id="rId267" Type="http://schemas.openxmlformats.org/officeDocument/2006/relationships/image" Target="../media/image901.png"/><Relationship Id="rId474" Type="http://schemas.openxmlformats.org/officeDocument/2006/relationships/customXml" Target="../ink/ink1032.xml"/><Relationship Id="rId1020" Type="http://schemas.openxmlformats.org/officeDocument/2006/relationships/customXml" Target="../ink/ink1309.xml"/><Relationship Id="rId1118" Type="http://schemas.openxmlformats.org/officeDocument/2006/relationships/customXml" Target="../ink/ink1359.xml"/><Relationship Id="rId127" Type="http://schemas.openxmlformats.org/officeDocument/2006/relationships/customXml" Target="../ink/ink856.xml"/><Relationship Id="rId681" Type="http://schemas.openxmlformats.org/officeDocument/2006/relationships/image" Target="../media/image1103.png"/><Relationship Id="rId779" Type="http://schemas.openxmlformats.org/officeDocument/2006/relationships/image" Target="../media/image1152.png"/><Relationship Id="rId902" Type="http://schemas.openxmlformats.org/officeDocument/2006/relationships/customXml" Target="../ink/ink1248.xml"/><Relationship Id="rId986" Type="http://schemas.openxmlformats.org/officeDocument/2006/relationships/customXml" Target="../ink/ink1291.xml"/><Relationship Id="rId31" Type="http://schemas.openxmlformats.org/officeDocument/2006/relationships/image" Target="../media/image786.png"/><Relationship Id="rId334" Type="http://schemas.openxmlformats.org/officeDocument/2006/relationships/image" Target="../media/image934.png"/><Relationship Id="rId541" Type="http://schemas.openxmlformats.org/officeDocument/2006/relationships/customXml" Target="../ink/ink1066.xml"/><Relationship Id="rId639" Type="http://schemas.openxmlformats.org/officeDocument/2006/relationships/customXml" Target="../ink/ink1115.xml"/><Relationship Id="rId180" Type="http://schemas.openxmlformats.org/officeDocument/2006/relationships/image" Target="../media/image858.png"/><Relationship Id="rId278" Type="http://schemas.openxmlformats.org/officeDocument/2006/relationships/customXml" Target="../ink/ink932.xml"/><Relationship Id="rId401" Type="http://schemas.openxmlformats.org/officeDocument/2006/relationships/customXml" Target="../ink/ink995.xml"/><Relationship Id="rId846" Type="http://schemas.openxmlformats.org/officeDocument/2006/relationships/customXml" Target="../ink/ink1220.xml"/><Relationship Id="rId1031" Type="http://schemas.openxmlformats.org/officeDocument/2006/relationships/customXml" Target="../ink/ink1315.xml"/><Relationship Id="rId1129" Type="http://schemas.openxmlformats.org/officeDocument/2006/relationships/customXml" Target="../ink/ink1365.xml"/><Relationship Id="rId485" Type="http://schemas.openxmlformats.org/officeDocument/2006/relationships/image" Target="../media/image1007.png"/><Relationship Id="rId692" Type="http://schemas.openxmlformats.org/officeDocument/2006/relationships/customXml" Target="../ink/ink1142.xml"/><Relationship Id="rId706" Type="http://schemas.openxmlformats.org/officeDocument/2006/relationships/customXml" Target="../ink/ink1149.xml"/><Relationship Id="rId913" Type="http://schemas.openxmlformats.org/officeDocument/2006/relationships/image" Target="../media/image1218.png"/><Relationship Id="rId42" Type="http://schemas.openxmlformats.org/officeDocument/2006/relationships/customXml" Target="../ink/ink813.xml"/><Relationship Id="rId138" Type="http://schemas.openxmlformats.org/officeDocument/2006/relationships/image" Target="../media/image837.png"/><Relationship Id="rId345" Type="http://schemas.openxmlformats.org/officeDocument/2006/relationships/customXml" Target="../ink/ink966.xml"/><Relationship Id="rId552" Type="http://schemas.openxmlformats.org/officeDocument/2006/relationships/image" Target="../media/image1040.png"/><Relationship Id="rId997" Type="http://schemas.openxmlformats.org/officeDocument/2006/relationships/customXml" Target="../ink/ink1297.xml"/><Relationship Id="rId191" Type="http://schemas.openxmlformats.org/officeDocument/2006/relationships/customXml" Target="../ink/ink888.xml"/><Relationship Id="rId205" Type="http://schemas.openxmlformats.org/officeDocument/2006/relationships/customXml" Target="../ink/ink895.xml"/><Relationship Id="rId412" Type="http://schemas.openxmlformats.org/officeDocument/2006/relationships/image" Target="../media/image971.png"/><Relationship Id="rId857" Type="http://schemas.openxmlformats.org/officeDocument/2006/relationships/image" Target="../media/image1190.png"/><Relationship Id="rId1042" Type="http://schemas.openxmlformats.org/officeDocument/2006/relationships/image" Target="../media/image1280.png"/><Relationship Id="rId289" Type="http://schemas.openxmlformats.org/officeDocument/2006/relationships/image" Target="../media/image912.png"/><Relationship Id="rId496" Type="http://schemas.openxmlformats.org/officeDocument/2006/relationships/customXml" Target="../ink/ink1043.xml"/><Relationship Id="rId717" Type="http://schemas.openxmlformats.org/officeDocument/2006/relationships/image" Target="../media/image1121.png"/><Relationship Id="rId924" Type="http://schemas.openxmlformats.org/officeDocument/2006/relationships/customXml" Target="../ink/ink1259.xml"/><Relationship Id="rId53" Type="http://schemas.openxmlformats.org/officeDocument/2006/relationships/image" Target="../media/image796.png"/><Relationship Id="rId149" Type="http://schemas.openxmlformats.org/officeDocument/2006/relationships/customXml" Target="../ink/ink867.xml"/><Relationship Id="rId356" Type="http://schemas.openxmlformats.org/officeDocument/2006/relationships/image" Target="../media/image945.png"/><Relationship Id="rId563" Type="http://schemas.openxmlformats.org/officeDocument/2006/relationships/customXml" Target="../ink/ink1077.xml"/><Relationship Id="rId770" Type="http://schemas.openxmlformats.org/officeDocument/2006/relationships/customXml" Target="../ink/ink1181.xml"/><Relationship Id="rId216" Type="http://schemas.openxmlformats.org/officeDocument/2006/relationships/image" Target="../media/image876.png"/><Relationship Id="rId423" Type="http://schemas.openxmlformats.org/officeDocument/2006/relationships/customXml" Target="../ink/ink1006.xml"/><Relationship Id="rId868" Type="http://schemas.openxmlformats.org/officeDocument/2006/relationships/customXml" Target="../ink/ink1231.xml"/><Relationship Id="rId1053" Type="http://schemas.openxmlformats.org/officeDocument/2006/relationships/customXml" Target="../ink/ink1326.xml"/><Relationship Id="rId630" Type="http://schemas.openxmlformats.org/officeDocument/2006/relationships/image" Target="../media/image1079.png"/><Relationship Id="rId728" Type="http://schemas.openxmlformats.org/officeDocument/2006/relationships/customXml" Target="../ink/ink1160.xml"/><Relationship Id="rId935" Type="http://schemas.openxmlformats.org/officeDocument/2006/relationships/image" Target="../media/image1229.png"/><Relationship Id="rId64" Type="http://schemas.openxmlformats.org/officeDocument/2006/relationships/customXml" Target="../ink/ink824.xml"/><Relationship Id="rId367" Type="http://schemas.openxmlformats.org/officeDocument/2006/relationships/customXml" Target="../ink/ink977.xml"/><Relationship Id="rId574" Type="http://schemas.openxmlformats.org/officeDocument/2006/relationships/image" Target="../media/image1051.png"/><Relationship Id="rId1120" Type="http://schemas.openxmlformats.org/officeDocument/2006/relationships/customXml" Target="../ink/ink1360.xml"/><Relationship Id="rId227" Type="http://schemas.openxmlformats.org/officeDocument/2006/relationships/customXml" Target="../ink/ink906.xml"/><Relationship Id="rId781" Type="http://schemas.openxmlformats.org/officeDocument/2006/relationships/image" Target="../media/image1153.png"/><Relationship Id="rId879" Type="http://schemas.openxmlformats.org/officeDocument/2006/relationships/image" Target="../media/image1201.png"/><Relationship Id="rId434" Type="http://schemas.openxmlformats.org/officeDocument/2006/relationships/image" Target="../media/image982.png"/><Relationship Id="rId641" Type="http://schemas.openxmlformats.org/officeDocument/2006/relationships/customXml" Target="../ink/ink1116.xml"/><Relationship Id="rId739" Type="http://schemas.openxmlformats.org/officeDocument/2006/relationships/image" Target="../media/image1132.png"/><Relationship Id="rId1064" Type="http://schemas.openxmlformats.org/officeDocument/2006/relationships/image" Target="../media/image1291.png"/><Relationship Id="rId280" Type="http://schemas.openxmlformats.org/officeDocument/2006/relationships/customXml" Target="../ink/ink933.xml"/><Relationship Id="rId501" Type="http://schemas.openxmlformats.org/officeDocument/2006/relationships/customXml" Target="../ink/ink1046.xml"/><Relationship Id="rId946" Type="http://schemas.openxmlformats.org/officeDocument/2006/relationships/customXml" Target="../ink/ink1270.xml"/><Relationship Id="rId1131" Type="http://schemas.openxmlformats.org/officeDocument/2006/relationships/customXml" Target="../ink/ink1366.xml"/><Relationship Id="rId75" Type="http://schemas.openxmlformats.org/officeDocument/2006/relationships/image" Target="../media/image807.png"/><Relationship Id="rId140" Type="http://schemas.openxmlformats.org/officeDocument/2006/relationships/image" Target="../media/image838.png"/><Relationship Id="rId378" Type="http://schemas.openxmlformats.org/officeDocument/2006/relationships/customXml" Target="../ink/ink983.xml"/><Relationship Id="rId585" Type="http://schemas.openxmlformats.org/officeDocument/2006/relationships/customXml" Target="../ink/ink1088.xml"/><Relationship Id="rId792" Type="http://schemas.openxmlformats.org/officeDocument/2006/relationships/image" Target="../media/image1158.png"/><Relationship Id="rId806" Type="http://schemas.openxmlformats.org/officeDocument/2006/relationships/image" Target="../media/image1165.png"/><Relationship Id="rId6" Type="http://schemas.openxmlformats.org/officeDocument/2006/relationships/customXml" Target="../ink/ink795.xml"/><Relationship Id="rId238" Type="http://schemas.openxmlformats.org/officeDocument/2006/relationships/image" Target="../media/image887.png"/><Relationship Id="rId445" Type="http://schemas.openxmlformats.org/officeDocument/2006/relationships/customXml" Target="../ink/ink1017.xml"/><Relationship Id="rId652" Type="http://schemas.openxmlformats.org/officeDocument/2006/relationships/image" Target="../media/image1089.png"/><Relationship Id="rId1075" Type="http://schemas.openxmlformats.org/officeDocument/2006/relationships/customXml" Target="../ink/ink1337.xml"/><Relationship Id="rId291" Type="http://schemas.openxmlformats.org/officeDocument/2006/relationships/image" Target="../media/image913.png"/><Relationship Id="rId305" Type="http://schemas.openxmlformats.org/officeDocument/2006/relationships/customXml" Target="../ink/ink946.xml"/><Relationship Id="rId512" Type="http://schemas.openxmlformats.org/officeDocument/2006/relationships/image" Target="../media/image1020.png"/><Relationship Id="rId957" Type="http://schemas.openxmlformats.org/officeDocument/2006/relationships/customXml" Target="../ink/ink1276.xml"/><Relationship Id="rId1142" Type="http://schemas.openxmlformats.org/officeDocument/2006/relationships/image" Target="../media/image1329.png"/><Relationship Id="rId86" Type="http://schemas.openxmlformats.org/officeDocument/2006/relationships/customXml" Target="../ink/ink835.xml"/><Relationship Id="rId151" Type="http://schemas.openxmlformats.org/officeDocument/2006/relationships/customXml" Target="../ink/ink868.xml"/><Relationship Id="rId389" Type="http://schemas.openxmlformats.org/officeDocument/2006/relationships/customXml" Target="../ink/ink989.xml"/><Relationship Id="rId596" Type="http://schemas.openxmlformats.org/officeDocument/2006/relationships/image" Target="../media/image1062.png"/><Relationship Id="rId817" Type="http://schemas.openxmlformats.org/officeDocument/2006/relationships/image" Target="../media/image1170.png"/><Relationship Id="rId1002" Type="http://schemas.openxmlformats.org/officeDocument/2006/relationships/image" Target="../media/image1261.png"/><Relationship Id="rId249" Type="http://schemas.openxmlformats.org/officeDocument/2006/relationships/image" Target="../media/image892.png"/><Relationship Id="rId456" Type="http://schemas.openxmlformats.org/officeDocument/2006/relationships/customXml" Target="../ink/ink1023.xml"/><Relationship Id="rId663" Type="http://schemas.openxmlformats.org/officeDocument/2006/relationships/image" Target="../media/image1094.png"/><Relationship Id="rId870" Type="http://schemas.openxmlformats.org/officeDocument/2006/relationships/customXml" Target="../ink/ink1232.xml"/><Relationship Id="rId1086" Type="http://schemas.openxmlformats.org/officeDocument/2006/relationships/image" Target="../media/image1302.png"/><Relationship Id="rId13" Type="http://schemas.openxmlformats.org/officeDocument/2006/relationships/image" Target="../media/image777.png"/><Relationship Id="rId109" Type="http://schemas.openxmlformats.org/officeDocument/2006/relationships/image" Target="../media/image823.png"/><Relationship Id="rId316" Type="http://schemas.openxmlformats.org/officeDocument/2006/relationships/image" Target="../media/image925.png"/><Relationship Id="rId523" Type="http://schemas.openxmlformats.org/officeDocument/2006/relationships/customXml" Target="../ink/ink1057.xml"/><Relationship Id="rId968" Type="http://schemas.openxmlformats.org/officeDocument/2006/relationships/customXml" Target="../ink/ink1282.xml"/><Relationship Id="rId97" Type="http://schemas.openxmlformats.org/officeDocument/2006/relationships/image" Target="../media/image817.png"/><Relationship Id="rId730" Type="http://schemas.openxmlformats.org/officeDocument/2006/relationships/customXml" Target="../ink/ink1161.xml"/><Relationship Id="rId828" Type="http://schemas.openxmlformats.org/officeDocument/2006/relationships/customXml" Target="../ink/ink1211.xml"/><Relationship Id="rId1013" Type="http://schemas.openxmlformats.org/officeDocument/2006/relationships/customXml" Target="../ink/ink1305.xml"/><Relationship Id="rId162" Type="http://schemas.openxmlformats.org/officeDocument/2006/relationships/image" Target="../media/image849.png"/><Relationship Id="rId467" Type="http://schemas.openxmlformats.org/officeDocument/2006/relationships/image" Target="../media/image998.png"/><Relationship Id="rId1097" Type="http://schemas.openxmlformats.org/officeDocument/2006/relationships/customXml" Target="../ink/ink1348.xml"/><Relationship Id="rId674" Type="http://schemas.openxmlformats.org/officeDocument/2006/relationships/customXml" Target="../ink/ink1133.xml"/><Relationship Id="rId881" Type="http://schemas.openxmlformats.org/officeDocument/2006/relationships/image" Target="../media/image1202.png"/><Relationship Id="rId979" Type="http://schemas.openxmlformats.org/officeDocument/2006/relationships/image" Target="../media/image1250.png"/><Relationship Id="rId24" Type="http://schemas.openxmlformats.org/officeDocument/2006/relationships/customXml" Target="../ink/ink804.xml"/><Relationship Id="rId327" Type="http://schemas.openxmlformats.org/officeDocument/2006/relationships/customXml" Target="../ink/ink957.xml"/><Relationship Id="rId534" Type="http://schemas.openxmlformats.org/officeDocument/2006/relationships/image" Target="../media/image1031.png"/><Relationship Id="rId741" Type="http://schemas.openxmlformats.org/officeDocument/2006/relationships/image" Target="../media/image1133.png"/><Relationship Id="rId839" Type="http://schemas.openxmlformats.org/officeDocument/2006/relationships/image" Target="../media/image1181.png"/><Relationship Id="rId173" Type="http://schemas.openxmlformats.org/officeDocument/2006/relationships/customXml" Target="../ink/ink879.xml"/><Relationship Id="rId380" Type="http://schemas.openxmlformats.org/officeDocument/2006/relationships/customXml" Target="../ink/ink984.xml"/><Relationship Id="rId601" Type="http://schemas.openxmlformats.org/officeDocument/2006/relationships/customXml" Target="../ink/ink1096.xml"/><Relationship Id="rId1024" Type="http://schemas.openxmlformats.org/officeDocument/2006/relationships/customXml" Target="../ink/ink1311.xml"/><Relationship Id="rId240" Type="http://schemas.openxmlformats.org/officeDocument/2006/relationships/image" Target="../media/image888.png"/><Relationship Id="rId478" Type="http://schemas.openxmlformats.org/officeDocument/2006/relationships/customXml" Target="../ink/ink1034.xml"/><Relationship Id="rId685" Type="http://schemas.openxmlformats.org/officeDocument/2006/relationships/image" Target="../media/image1105.png"/><Relationship Id="rId892" Type="http://schemas.openxmlformats.org/officeDocument/2006/relationships/customXml" Target="../ink/ink1243.xml"/><Relationship Id="rId906" Type="http://schemas.openxmlformats.org/officeDocument/2006/relationships/customXml" Target="../ink/ink1250.xml"/><Relationship Id="rId35" Type="http://schemas.openxmlformats.org/officeDocument/2006/relationships/image" Target="../media/image788.png"/><Relationship Id="rId100" Type="http://schemas.openxmlformats.org/officeDocument/2006/relationships/customXml" Target="../ink/ink842.xml"/><Relationship Id="rId338" Type="http://schemas.openxmlformats.org/officeDocument/2006/relationships/image" Target="../media/image936.png"/><Relationship Id="rId545" Type="http://schemas.openxmlformats.org/officeDocument/2006/relationships/customXml" Target="../ink/ink1068.xml"/><Relationship Id="rId752" Type="http://schemas.openxmlformats.org/officeDocument/2006/relationships/customXml" Target="../ink/ink1172.xml"/><Relationship Id="rId184" Type="http://schemas.openxmlformats.org/officeDocument/2006/relationships/image" Target="../media/image860.png"/><Relationship Id="rId391" Type="http://schemas.openxmlformats.org/officeDocument/2006/relationships/customXml" Target="../ink/ink990.xml"/><Relationship Id="rId405" Type="http://schemas.openxmlformats.org/officeDocument/2006/relationships/customXml" Target="../ink/ink997.xml"/><Relationship Id="rId612" Type="http://schemas.openxmlformats.org/officeDocument/2006/relationships/image" Target="../media/image1070.png"/><Relationship Id="rId1035" Type="http://schemas.openxmlformats.org/officeDocument/2006/relationships/customXml" Target="../ink/ink1317.xml"/><Relationship Id="rId251" Type="http://schemas.openxmlformats.org/officeDocument/2006/relationships/image" Target="../media/image893.png"/><Relationship Id="rId489" Type="http://schemas.openxmlformats.org/officeDocument/2006/relationships/image" Target="../media/image1009.png"/><Relationship Id="rId696" Type="http://schemas.openxmlformats.org/officeDocument/2006/relationships/customXml" Target="../ink/ink1144.xml"/><Relationship Id="rId917" Type="http://schemas.openxmlformats.org/officeDocument/2006/relationships/image" Target="../media/image1220.png"/><Relationship Id="rId1102" Type="http://schemas.openxmlformats.org/officeDocument/2006/relationships/image" Target="../media/image1310.png"/><Relationship Id="rId46" Type="http://schemas.openxmlformats.org/officeDocument/2006/relationships/customXml" Target="../ink/ink815.xml"/><Relationship Id="rId349" Type="http://schemas.openxmlformats.org/officeDocument/2006/relationships/customXml" Target="../ink/ink968.xml"/><Relationship Id="rId556" Type="http://schemas.openxmlformats.org/officeDocument/2006/relationships/image" Target="../media/image1042.png"/><Relationship Id="rId763" Type="http://schemas.openxmlformats.org/officeDocument/2006/relationships/image" Target="../media/image1144.png"/><Relationship Id="rId111" Type="http://schemas.openxmlformats.org/officeDocument/2006/relationships/image" Target="../media/image824.png"/><Relationship Id="rId195" Type="http://schemas.openxmlformats.org/officeDocument/2006/relationships/customXml" Target="../ink/ink890.xml"/><Relationship Id="rId209" Type="http://schemas.openxmlformats.org/officeDocument/2006/relationships/customXml" Target="../ink/ink897.xml"/><Relationship Id="rId416" Type="http://schemas.openxmlformats.org/officeDocument/2006/relationships/image" Target="../media/image973.png"/><Relationship Id="rId970" Type="http://schemas.openxmlformats.org/officeDocument/2006/relationships/customXml" Target="../ink/ink1283.xml"/><Relationship Id="rId1046" Type="http://schemas.openxmlformats.org/officeDocument/2006/relationships/image" Target="../media/image1282.png"/><Relationship Id="rId623" Type="http://schemas.openxmlformats.org/officeDocument/2006/relationships/customXml" Target="../ink/ink1107.xml"/><Relationship Id="rId830" Type="http://schemas.openxmlformats.org/officeDocument/2006/relationships/customXml" Target="../ink/ink1212.xml"/><Relationship Id="rId928" Type="http://schemas.openxmlformats.org/officeDocument/2006/relationships/customXml" Target="../ink/ink1261.xml"/><Relationship Id="rId57" Type="http://schemas.openxmlformats.org/officeDocument/2006/relationships/image" Target="../media/image798.png"/><Relationship Id="rId262" Type="http://schemas.openxmlformats.org/officeDocument/2006/relationships/customXml" Target="../ink/ink924.xml"/><Relationship Id="rId567" Type="http://schemas.openxmlformats.org/officeDocument/2006/relationships/customXml" Target="../ink/ink1079.xml"/><Relationship Id="rId1113" Type="http://schemas.openxmlformats.org/officeDocument/2006/relationships/customXml" Target="../ink/ink1356.xml"/><Relationship Id="rId122" Type="http://schemas.openxmlformats.org/officeDocument/2006/relationships/image" Target="../media/image829.png"/><Relationship Id="rId774" Type="http://schemas.openxmlformats.org/officeDocument/2006/relationships/customXml" Target="../ink/ink1183.xml"/><Relationship Id="rId981" Type="http://schemas.openxmlformats.org/officeDocument/2006/relationships/image" Target="../media/image1251.png"/><Relationship Id="rId1057" Type="http://schemas.openxmlformats.org/officeDocument/2006/relationships/customXml" Target="../ink/ink1328.xml"/><Relationship Id="rId427" Type="http://schemas.openxmlformats.org/officeDocument/2006/relationships/customXml" Target="../ink/ink1008.xml"/><Relationship Id="rId634" Type="http://schemas.openxmlformats.org/officeDocument/2006/relationships/image" Target="../media/image1081.png"/><Relationship Id="rId841" Type="http://schemas.openxmlformats.org/officeDocument/2006/relationships/image" Target="../media/image1182.png"/><Relationship Id="rId273" Type="http://schemas.openxmlformats.org/officeDocument/2006/relationships/image" Target="../media/image904.png"/><Relationship Id="rId480" Type="http://schemas.openxmlformats.org/officeDocument/2006/relationships/customXml" Target="../ink/ink1035.xml"/><Relationship Id="rId701" Type="http://schemas.openxmlformats.org/officeDocument/2006/relationships/image" Target="../media/image1113.png"/><Relationship Id="rId939" Type="http://schemas.openxmlformats.org/officeDocument/2006/relationships/image" Target="../media/image1231.png"/><Relationship Id="rId1124" Type="http://schemas.openxmlformats.org/officeDocument/2006/relationships/customXml" Target="../ink/ink1362.xml"/><Relationship Id="rId68" Type="http://schemas.openxmlformats.org/officeDocument/2006/relationships/customXml" Target="../ink/ink826.xml"/><Relationship Id="rId133" Type="http://schemas.openxmlformats.org/officeDocument/2006/relationships/customXml" Target="../ink/ink859.xml"/><Relationship Id="rId340" Type="http://schemas.openxmlformats.org/officeDocument/2006/relationships/image" Target="../media/image937.png"/><Relationship Id="rId578" Type="http://schemas.openxmlformats.org/officeDocument/2006/relationships/image" Target="../media/image1053.png"/><Relationship Id="rId785" Type="http://schemas.openxmlformats.org/officeDocument/2006/relationships/customXml" Target="../ink/ink1189.xml"/><Relationship Id="rId992" Type="http://schemas.openxmlformats.org/officeDocument/2006/relationships/customXml" Target="../ink/ink1294.xml"/><Relationship Id="rId200" Type="http://schemas.openxmlformats.org/officeDocument/2006/relationships/image" Target="../media/image868.png"/><Relationship Id="rId438" Type="http://schemas.openxmlformats.org/officeDocument/2006/relationships/image" Target="../media/image984.png"/><Relationship Id="rId645" Type="http://schemas.openxmlformats.org/officeDocument/2006/relationships/customXml" Target="../ink/ink1118.xml"/><Relationship Id="rId852" Type="http://schemas.openxmlformats.org/officeDocument/2006/relationships/customXml" Target="../ink/ink1223.xml"/><Relationship Id="rId1068" Type="http://schemas.openxmlformats.org/officeDocument/2006/relationships/image" Target="../media/image1293.png"/><Relationship Id="rId284" Type="http://schemas.openxmlformats.org/officeDocument/2006/relationships/customXml" Target="../ink/ink935.xml"/><Relationship Id="rId491" Type="http://schemas.openxmlformats.org/officeDocument/2006/relationships/image" Target="../media/image1010.png"/><Relationship Id="rId505" Type="http://schemas.openxmlformats.org/officeDocument/2006/relationships/customXml" Target="../ink/ink1048.xml"/><Relationship Id="rId712" Type="http://schemas.openxmlformats.org/officeDocument/2006/relationships/customXml" Target="../ink/ink1152.xml"/><Relationship Id="rId1135" Type="http://schemas.openxmlformats.org/officeDocument/2006/relationships/customXml" Target="../ink/ink1368.xml"/><Relationship Id="rId79" Type="http://schemas.openxmlformats.org/officeDocument/2006/relationships/image" Target="../media/image809.png"/><Relationship Id="rId144" Type="http://schemas.openxmlformats.org/officeDocument/2006/relationships/image" Target="../media/image840.png"/><Relationship Id="rId589" Type="http://schemas.openxmlformats.org/officeDocument/2006/relationships/customXml" Target="../ink/ink1090.xml"/><Relationship Id="rId796" Type="http://schemas.openxmlformats.org/officeDocument/2006/relationships/image" Target="../media/image1160.png"/><Relationship Id="rId351" Type="http://schemas.openxmlformats.org/officeDocument/2006/relationships/customXml" Target="../ink/ink969.xml"/><Relationship Id="rId449" Type="http://schemas.openxmlformats.org/officeDocument/2006/relationships/customXml" Target="../ink/ink1019.xml"/><Relationship Id="rId656" Type="http://schemas.openxmlformats.org/officeDocument/2006/relationships/image" Target="../media/image1091.png"/><Relationship Id="rId863" Type="http://schemas.openxmlformats.org/officeDocument/2006/relationships/image" Target="../media/image1193.png"/><Relationship Id="rId1079" Type="http://schemas.openxmlformats.org/officeDocument/2006/relationships/customXml" Target="../ink/ink1339.xml"/><Relationship Id="rId211" Type="http://schemas.openxmlformats.org/officeDocument/2006/relationships/customXml" Target="../ink/ink898.xml"/><Relationship Id="rId295" Type="http://schemas.openxmlformats.org/officeDocument/2006/relationships/image" Target="../media/image915.png"/><Relationship Id="rId309" Type="http://schemas.openxmlformats.org/officeDocument/2006/relationships/customXml" Target="../ink/ink948.xml"/><Relationship Id="rId516" Type="http://schemas.openxmlformats.org/officeDocument/2006/relationships/image" Target="../media/image1022.png"/><Relationship Id="rId723" Type="http://schemas.openxmlformats.org/officeDocument/2006/relationships/image" Target="../media/image1124.png"/><Relationship Id="rId930" Type="http://schemas.openxmlformats.org/officeDocument/2006/relationships/customXml" Target="../ink/ink1262.xml"/><Relationship Id="rId1006" Type="http://schemas.openxmlformats.org/officeDocument/2006/relationships/image" Target="../media/image1263.png"/><Relationship Id="rId155" Type="http://schemas.openxmlformats.org/officeDocument/2006/relationships/customXml" Target="../ink/ink870.xml"/><Relationship Id="rId362" Type="http://schemas.openxmlformats.org/officeDocument/2006/relationships/image" Target="../media/image948.png"/><Relationship Id="rId222" Type="http://schemas.openxmlformats.org/officeDocument/2006/relationships/image" Target="../media/image879.png"/><Relationship Id="rId667" Type="http://schemas.openxmlformats.org/officeDocument/2006/relationships/image" Target="../media/image1096.png"/><Relationship Id="rId874" Type="http://schemas.openxmlformats.org/officeDocument/2006/relationships/customXml" Target="../ink/ink1234.xml"/><Relationship Id="rId17" Type="http://schemas.openxmlformats.org/officeDocument/2006/relationships/image" Target="../media/image779.png"/><Relationship Id="rId527" Type="http://schemas.openxmlformats.org/officeDocument/2006/relationships/customXml" Target="../ink/ink1059.xml"/><Relationship Id="rId734" Type="http://schemas.openxmlformats.org/officeDocument/2006/relationships/customXml" Target="../ink/ink1163.xml"/><Relationship Id="rId941" Type="http://schemas.openxmlformats.org/officeDocument/2006/relationships/image" Target="../media/image1232.png"/><Relationship Id="rId70" Type="http://schemas.openxmlformats.org/officeDocument/2006/relationships/customXml" Target="../ink/ink827.xml"/><Relationship Id="rId166" Type="http://schemas.openxmlformats.org/officeDocument/2006/relationships/image" Target="../media/image851.png"/><Relationship Id="rId373" Type="http://schemas.openxmlformats.org/officeDocument/2006/relationships/customXml" Target="../ink/ink980.xml"/><Relationship Id="rId580" Type="http://schemas.openxmlformats.org/officeDocument/2006/relationships/image" Target="../media/image1054.png"/><Relationship Id="rId801" Type="http://schemas.openxmlformats.org/officeDocument/2006/relationships/customXml" Target="../ink/ink1197.xml"/><Relationship Id="rId1017" Type="http://schemas.openxmlformats.org/officeDocument/2006/relationships/image" Target="../media/image1268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909.xml"/><Relationship Id="rId440" Type="http://schemas.openxmlformats.org/officeDocument/2006/relationships/image" Target="../media/image985.png"/><Relationship Id="rId678" Type="http://schemas.openxmlformats.org/officeDocument/2006/relationships/customXml" Target="../ink/ink1135.xml"/><Relationship Id="rId885" Type="http://schemas.openxmlformats.org/officeDocument/2006/relationships/image" Target="../media/image1204.png"/><Relationship Id="rId1070" Type="http://schemas.openxmlformats.org/officeDocument/2006/relationships/image" Target="../media/image1294.png"/><Relationship Id="rId28" Type="http://schemas.openxmlformats.org/officeDocument/2006/relationships/customXml" Target="../ink/ink806.xml"/><Relationship Id="rId300" Type="http://schemas.openxmlformats.org/officeDocument/2006/relationships/customXml" Target="../ink/ink943.xml"/><Relationship Id="rId538" Type="http://schemas.openxmlformats.org/officeDocument/2006/relationships/image" Target="../media/image1033.png"/><Relationship Id="rId745" Type="http://schemas.openxmlformats.org/officeDocument/2006/relationships/image" Target="../media/image1135.png"/><Relationship Id="rId952" Type="http://schemas.openxmlformats.org/officeDocument/2006/relationships/customXml" Target="../ink/ink1273.xml"/><Relationship Id="rId81" Type="http://schemas.openxmlformats.org/officeDocument/2006/relationships/image" Target="../media/image810.png"/><Relationship Id="rId177" Type="http://schemas.openxmlformats.org/officeDocument/2006/relationships/customXml" Target="../ink/ink881.xml"/><Relationship Id="rId384" Type="http://schemas.openxmlformats.org/officeDocument/2006/relationships/customXml" Target="../ink/ink986.xml"/><Relationship Id="rId591" Type="http://schemas.openxmlformats.org/officeDocument/2006/relationships/customXml" Target="../ink/ink1091.xml"/><Relationship Id="rId605" Type="http://schemas.openxmlformats.org/officeDocument/2006/relationships/customXml" Target="../ink/ink1098.xml"/><Relationship Id="rId812" Type="http://schemas.openxmlformats.org/officeDocument/2006/relationships/customXml" Target="../ink/ink1203.xml"/><Relationship Id="rId1028" Type="http://schemas.openxmlformats.org/officeDocument/2006/relationships/customXml" Target="../ink/ink1313.xml"/><Relationship Id="rId244" Type="http://schemas.openxmlformats.org/officeDocument/2006/relationships/image" Target="../media/image890.png"/><Relationship Id="rId689" Type="http://schemas.openxmlformats.org/officeDocument/2006/relationships/image" Target="../media/image1107.png"/><Relationship Id="rId896" Type="http://schemas.openxmlformats.org/officeDocument/2006/relationships/customXml" Target="../ink/ink1245.xml"/><Relationship Id="rId1081" Type="http://schemas.openxmlformats.org/officeDocument/2006/relationships/customXml" Target="../ink/ink1340.xml"/><Relationship Id="rId39" Type="http://schemas.openxmlformats.org/officeDocument/2006/relationships/image" Target="../media/image790.png"/><Relationship Id="rId451" Type="http://schemas.openxmlformats.org/officeDocument/2006/relationships/image" Target="../media/image990.png"/><Relationship Id="rId549" Type="http://schemas.openxmlformats.org/officeDocument/2006/relationships/customXml" Target="../ink/ink1070.xml"/><Relationship Id="rId756" Type="http://schemas.openxmlformats.org/officeDocument/2006/relationships/customXml" Target="../ink/ink1174.xml"/><Relationship Id="rId104" Type="http://schemas.openxmlformats.org/officeDocument/2006/relationships/customXml" Target="../ink/ink844.xml"/><Relationship Id="rId188" Type="http://schemas.openxmlformats.org/officeDocument/2006/relationships/image" Target="../media/image862.png"/><Relationship Id="rId311" Type="http://schemas.openxmlformats.org/officeDocument/2006/relationships/customXml" Target="../ink/ink949.xml"/><Relationship Id="rId395" Type="http://schemas.openxmlformats.org/officeDocument/2006/relationships/customXml" Target="../ink/ink992.xml"/><Relationship Id="rId409" Type="http://schemas.openxmlformats.org/officeDocument/2006/relationships/customXml" Target="../ink/ink999.xml"/><Relationship Id="rId963" Type="http://schemas.openxmlformats.org/officeDocument/2006/relationships/image" Target="../media/image1242.png"/><Relationship Id="rId1039" Type="http://schemas.openxmlformats.org/officeDocument/2006/relationships/customXml" Target="../ink/ink1319.xml"/><Relationship Id="rId92" Type="http://schemas.openxmlformats.org/officeDocument/2006/relationships/customXml" Target="../ink/ink838.xml"/><Relationship Id="rId616" Type="http://schemas.openxmlformats.org/officeDocument/2006/relationships/image" Target="../media/image1072.png"/><Relationship Id="rId823" Type="http://schemas.openxmlformats.org/officeDocument/2006/relationships/image" Target="../media/image1173.png"/><Relationship Id="rId255" Type="http://schemas.openxmlformats.org/officeDocument/2006/relationships/image" Target="../media/image895.png"/><Relationship Id="rId462" Type="http://schemas.openxmlformats.org/officeDocument/2006/relationships/customXml" Target="../ink/ink1026.xml"/><Relationship Id="rId1092" Type="http://schemas.openxmlformats.org/officeDocument/2006/relationships/image" Target="../media/image1305.png"/><Relationship Id="rId1106" Type="http://schemas.openxmlformats.org/officeDocument/2006/relationships/image" Target="../media/image1312.png"/><Relationship Id="rId115" Type="http://schemas.openxmlformats.org/officeDocument/2006/relationships/customXml" Target="../ink/ink850.xml"/><Relationship Id="rId322" Type="http://schemas.openxmlformats.org/officeDocument/2006/relationships/image" Target="../media/image928.png"/><Relationship Id="rId767" Type="http://schemas.openxmlformats.org/officeDocument/2006/relationships/image" Target="../media/image1146.png"/><Relationship Id="rId974" Type="http://schemas.openxmlformats.org/officeDocument/2006/relationships/customXml" Target="../ink/ink1285.xml"/><Relationship Id="rId199" Type="http://schemas.openxmlformats.org/officeDocument/2006/relationships/customXml" Target="../ink/ink892.xml"/><Relationship Id="rId627" Type="http://schemas.openxmlformats.org/officeDocument/2006/relationships/customXml" Target="../ink/ink1109.xml"/><Relationship Id="rId834" Type="http://schemas.openxmlformats.org/officeDocument/2006/relationships/customXml" Target="../ink/ink1214.xml"/><Relationship Id="rId266" Type="http://schemas.openxmlformats.org/officeDocument/2006/relationships/customXml" Target="../ink/ink926.xml"/><Relationship Id="rId473" Type="http://schemas.openxmlformats.org/officeDocument/2006/relationships/image" Target="../media/image1001.png"/><Relationship Id="rId680" Type="http://schemas.openxmlformats.org/officeDocument/2006/relationships/customXml" Target="../ink/ink1136.xml"/><Relationship Id="rId901" Type="http://schemas.openxmlformats.org/officeDocument/2006/relationships/image" Target="../media/image1212.png"/><Relationship Id="rId1117" Type="http://schemas.openxmlformats.org/officeDocument/2006/relationships/image" Target="../media/image1317.png"/><Relationship Id="rId30" Type="http://schemas.openxmlformats.org/officeDocument/2006/relationships/customXml" Target="../ink/ink807.xml"/><Relationship Id="rId126" Type="http://schemas.openxmlformats.org/officeDocument/2006/relationships/image" Target="../media/image831.png"/><Relationship Id="rId333" Type="http://schemas.openxmlformats.org/officeDocument/2006/relationships/customXml" Target="../ink/ink960.xml"/><Relationship Id="rId540" Type="http://schemas.openxmlformats.org/officeDocument/2006/relationships/image" Target="../media/image1034.png"/><Relationship Id="rId778" Type="http://schemas.openxmlformats.org/officeDocument/2006/relationships/customXml" Target="../ink/ink1185.xml"/><Relationship Id="rId985" Type="http://schemas.openxmlformats.org/officeDocument/2006/relationships/image" Target="../media/image1253.png"/><Relationship Id="rId638" Type="http://schemas.openxmlformats.org/officeDocument/2006/relationships/image" Target="../media/image1082.png"/><Relationship Id="rId845" Type="http://schemas.openxmlformats.org/officeDocument/2006/relationships/image" Target="../media/image1184.png"/><Relationship Id="rId1030" Type="http://schemas.openxmlformats.org/officeDocument/2006/relationships/image" Target="../media/image1274.png"/><Relationship Id="rId277" Type="http://schemas.openxmlformats.org/officeDocument/2006/relationships/image" Target="../media/image906.png"/><Relationship Id="rId400" Type="http://schemas.openxmlformats.org/officeDocument/2006/relationships/image" Target="../media/image965.png"/><Relationship Id="rId484" Type="http://schemas.openxmlformats.org/officeDocument/2006/relationships/customXml" Target="../ink/ink1037.xml"/><Relationship Id="rId705" Type="http://schemas.openxmlformats.org/officeDocument/2006/relationships/image" Target="../media/image1115.png"/><Relationship Id="rId1128" Type="http://schemas.openxmlformats.org/officeDocument/2006/relationships/image" Target="../media/image1322.png"/><Relationship Id="rId137" Type="http://schemas.openxmlformats.org/officeDocument/2006/relationships/customXml" Target="../ink/ink861.xml"/><Relationship Id="rId344" Type="http://schemas.openxmlformats.org/officeDocument/2006/relationships/image" Target="../media/image939.png"/><Relationship Id="rId691" Type="http://schemas.openxmlformats.org/officeDocument/2006/relationships/image" Target="../media/image1108.png"/><Relationship Id="rId789" Type="http://schemas.openxmlformats.org/officeDocument/2006/relationships/customXml" Target="../ink/ink1191.xml"/><Relationship Id="rId912" Type="http://schemas.openxmlformats.org/officeDocument/2006/relationships/customXml" Target="../ink/ink1253.xml"/><Relationship Id="rId996" Type="http://schemas.openxmlformats.org/officeDocument/2006/relationships/image" Target="../media/image1258.png"/><Relationship Id="rId41" Type="http://schemas.openxmlformats.org/officeDocument/2006/relationships/image" Target="../media/image18.png"/><Relationship Id="rId551" Type="http://schemas.openxmlformats.org/officeDocument/2006/relationships/customXml" Target="../ink/ink1071.xml"/><Relationship Id="rId649" Type="http://schemas.openxmlformats.org/officeDocument/2006/relationships/customXml" Target="../ink/ink1120.xml"/><Relationship Id="rId856" Type="http://schemas.openxmlformats.org/officeDocument/2006/relationships/customXml" Target="../ink/ink1225.xml"/><Relationship Id="rId190" Type="http://schemas.openxmlformats.org/officeDocument/2006/relationships/image" Target="../media/image863.png"/><Relationship Id="rId204" Type="http://schemas.openxmlformats.org/officeDocument/2006/relationships/image" Target="../media/image870.png"/><Relationship Id="rId288" Type="http://schemas.openxmlformats.org/officeDocument/2006/relationships/customXml" Target="../ink/ink937.xml"/><Relationship Id="rId411" Type="http://schemas.openxmlformats.org/officeDocument/2006/relationships/customXml" Target="../ink/ink1000.xml"/><Relationship Id="rId509" Type="http://schemas.openxmlformats.org/officeDocument/2006/relationships/customXml" Target="../ink/ink1050.xml"/><Relationship Id="rId1041" Type="http://schemas.openxmlformats.org/officeDocument/2006/relationships/customXml" Target="../ink/ink1320.xml"/><Relationship Id="rId1139" Type="http://schemas.openxmlformats.org/officeDocument/2006/relationships/customXml" Target="../ink/ink1370.xml"/><Relationship Id="rId495" Type="http://schemas.openxmlformats.org/officeDocument/2006/relationships/image" Target="../media/image1012.png"/><Relationship Id="rId716" Type="http://schemas.openxmlformats.org/officeDocument/2006/relationships/customXml" Target="../ink/ink1154.xml"/><Relationship Id="rId923" Type="http://schemas.openxmlformats.org/officeDocument/2006/relationships/image" Target="../media/image1223.png"/><Relationship Id="rId52" Type="http://schemas.openxmlformats.org/officeDocument/2006/relationships/customXml" Target="../ink/ink818.xml"/><Relationship Id="rId148" Type="http://schemas.openxmlformats.org/officeDocument/2006/relationships/image" Target="../media/image842.png"/><Relationship Id="rId355" Type="http://schemas.openxmlformats.org/officeDocument/2006/relationships/customXml" Target="../ink/ink971.xml"/><Relationship Id="rId562" Type="http://schemas.openxmlformats.org/officeDocument/2006/relationships/image" Target="../media/image1045.png"/><Relationship Id="rId215" Type="http://schemas.openxmlformats.org/officeDocument/2006/relationships/customXml" Target="../ink/ink900.xml"/><Relationship Id="rId422" Type="http://schemas.openxmlformats.org/officeDocument/2006/relationships/image" Target="../media/image976.png"/><Relationship Id="rId867" Type="http://schemas.openxmlformats.org/officeDocument/2006/relationships/image" Target="../media/image1195.png"/><Relationship Id="rId1052" Type="http://schemas.openxmlformats.org/officeDocument/2006/relationships/image" Target="../media/image1285.png"/><Relationship Id="rId299" Type="http://schemas.openxmlformats.org/officeDocument/2006/relationships/image" Target="../media/image917.png"/><Relationship Id="rId727" Type="http://schemas.openxmlformats.org/officeDocument/2006/relationships/image" Target="../media/image1126.png"/><Relationship Id="rId934" Type="http://schemas.openxmlformats.org/officeDocument/2006/relationships/customXml" Target="../ink/ink1264.xml"/><Relationship Id="rId63" Type="http://schemas.openxmlformats.org/officeDocument/2006/relationships/image" Target="../media/image801.png"/><Relationship Id="rId159" Type="http://schemas.openxmlformats.org/officeDocument/2006/relationships/customXml" Target="../ink/ink872.xml"/><Relationship Id="rId366" Type="http://schemas.openxmlformats.org/officeDocument/2006/relationships/image" Target="../media/image368.png"/><Relationship Id="rId573" Type="http://schemas.openxmlformats.org/officeDocument/2006/relationships/customXml" Target="../ink/ink1082.xml"/><Relationship Id="rId780" Type="http://schemas.openxmlformats.org/officeDocument/2006/relationships/customXml" Target="../ink/ink1186.xml"/><Relationship Id="rId226" Type="http://schemas.openxmlformats.org/officeDocument/2006/relationships/image" Target="../media/image881.png"/><Relationship Id="rId433" Type="http://schemas.openxmlformats.org/officeDocument/2006/relationships/customXml" Target="../ink/ink1011.xml"/><Relationship Id="rId878" Type="http://schemas.openxmlformats.org/officeDocument/2006/relationships/customXml" Target="../ink/ink1236.xml"/><Relationship Id="rId1063" Type="http://schemas.openxmlformats.org/officeDocument/2006/relationships/customXml" Target="../ink/ink1331.xml"/><Relationship Id="rId640" Type="http://schemas.openxmlformats.org/officeDocument/2006/relationships/image" Target="../media/image1083.png"/><Relationship Id="rId738" Type="http://schemas.openxmlformats.org/officeDocument/2006/relationships/customXml" Target="../ink/ink1165.xml"/><Relationship Id="rId945" Type="http://schemas.openxmlformats.org/officeDocument/2006/relationships/image" Target="../media/image1234.png"/><Relationship Id="rId74" Type="http://schemas.openxmlformats.org/officeDocument/2006/relationships/customXml" Target="../ink/ink829.xml"/><Relationship Id="rId377" Type="http://schemas.openxmlformats.org/officeDocument/2006/relationships/image" Target="../media/image954.png"/><Relationship Id="rId500" Type="http://schemas.openxmlformats.org/officeDocument/2006/relationships/image" Target="../media/image1014.png"/><Relationship Id="rId584" Type="http://schemas.openxmlformats.org/officeDocument/2006/relationships/image" Target="../media/image1056.png"/><Relationship Id="rId805" Type="http://schemas.openxmlformats.org/officeDocument/2006/relationships/customXml" Target="../ink/ink1199.xml"/><Relationship Id="rId1130" Type="http://schemas.openxmlformats.org/officeDocument/2006/relationships/image" Target="../media/image1323.png"/><Relationship Id="rId5" Type="http://schemas.openxmlformats.org/officeDocument/2006/relationships/image" Target="../media/image773.png"/><Relationship Id="rId237" Type="http://schemas.openxmlformats.org/officeDocument/2006/relationships/customXml" Target="../ink/ink911.xml"/><Relationship Id="rId791" Type="http://schemas.openxmlformats.org/officeDocument/2006/relationships/customXml" Target="../ink/ink1192.xml"/><Relationship Id="rId889" Type="http://schemas.openxmlformats.org/officeDocument/2006/relationships/image" Target="../media/image1206.png"/><Relationship Id="rId1074" Type="http://schemas.openxmlformats.org/officeDocument/2006/relationships/image" Target="../media/image1296.png"/><Relationship Id="rId444" Type="http://schemas.openxmlformats.org/officeDocument/2006/relationships/image" Target="../media/image987.png"/><Relationship Id="rId651" Type="http://schemas.openxmlformats.org/officeDocument/2006/relationships/customXml" Target="../ink/ink1121.xml"/><Relationship Id="rId749" Type="http://schemas.openxmlformats.org/officeDocument/2006/relationships/image" Target="../media/image1137.png"/><Relationship Id="rId290" Type="http://schemas.openxmlformats.org/officeDocument/2006/relationships/customXml" Target="../ink/ink938.xml"/><Relationship Id="rId304" Type="http://schemas.openxmlformats.org/officeDocument/2006/relationships/customXml" Target="../ink/ink945.xml"/><Relationship Id="rId388" Type="http://schemas.openxmlformats.org/officeDocument/2006/relationships/image" Target="../media/image959.png"/><Relationship Id="rId511" Type="http://schemas.openxmlformats.org/officeDocument/2006/relationships/customXml" Target="../ink/ink1051.xml"/><Relationship Id="rId609" Type="http://schemas.openxmlformats.org/officeDocument/2006/relationships/customXml" Target="../ink/ink1100.xml"/><Relationship Id="rId956" Type="http://schemas.openxmlformats.org/officeDocument/2006/relationships/image" Target="../media/image1239.png"/><Relationship Id="rId1141" Type="http://schemas.openxmlformats.org/officeDocument/2006/relationships/customXml" Target="../ink/ink1371.xml"/><Relationship Id="rId85" Type="http://schemas.openxmlformats.org/officeDocument/2006/relationships/image" Target="../media/image812.png"/><Relationship Id="rId150" Type="http://schemas.openxmlformats.org/officeDocument/2006/relationships/image" Target="../media/image843.png"/><Relationship Id="rId595" Type="http://schemas.openxmlformats.org/officeDocument/2006/relationships/customXml" Target="../ink/ink1093.xml"/><Relationship Id="rId816" Type="http://schemas.openxmlformats.org/officeDocument/2006/relationships/customXml" Target="../ink/ink1205.xml"/><Relationship Id="rId1001" Type="http://schemas.openxmlformats.org/officeDocument/2006/relationships/customXml" Target="../ink/ink1299.xml"/><Relationship Id="rId248" Type="http://schemas.openxmlformats.org/officeDocument/2006/relationships/customXml" Target="../ink/ink917.xml"/><Relationship Id="rId455" Type="http://schemas.openxmlformats.org/officeDocument/2006/relationships/image" Target="../media/image992.png"/><Relationship Id="rId662" Type="http://schemas.openxmlformats.org/officeDocument/2006/relationships/customXml" Target="../ink/ink1127.xml"/><Relationship Id="rId1085" Type="http://schemas.openxmlformats.org/officeDocument/2006/relationships/customXml" Target="../ink/ink1342.xml"/><Relationship Id="rId12" Type="http://schemas.openxmlformats.org/officeDocument/2006/relationships/customXml" Target="../ink/ink798.xml"/><Relationship Id="rId108" Type="http://schemas.openxmlformats.org/officeDocument/2006/relationships/customXml" Target="../ink/ink846.xml"/><Relationship Id="rId315" Type="http://schemas.openxmlformats.org/officeDocument/2006/relationships/customXml" Target="../ink/ink951.xml"/><Relationship Id="rId522" Type="http://schemas.openxmlformats.org/officeDocument/2006/relationships/image" Target="../media/image1025.png"/><Relationship Id="rId967" Type="http://schemas.openxmlformats.org/officeDocument/2006/relationships/image" Target="../media/image1244.png"/><Relationship Id="rId96" Type="http://schemas.openxmlformats.org/officeDocument/2006/relationships/customXml" Target="../ink/ink840.xml"/><Relationship Id="rId161" Type="http://schemas.openxmlformats.org/officeDocument/2006/relationships/customXml" Target="../ink/ink873.xml"/><Relationship Id="rId399" Type="http://schemas.openxmlformats.org/officeDocument/2006/relationships/customXml" Target="../ink/ink994.xml"/><Relationship Id="rId827" Type="http://schemas.openxmlformats.org/officeDocument/2006/relationships/image" Target="../media/image1175.png"/><Relationship Id="rId1012" Type="http://schemas.openxmlformats.org/officeDocument/2006/relationships/image" Target="../media/image1266.png"/><Relationship Id="rId259" Type="http://schemas.openxmlformats.org/officeDocument/2006/relationships/image" Target="../media/image897.png"/><Relationship Id="rId466" Type="http://schemas.openxmlformats.org/officeDocument/2006/relationships/customXml" Target="../ink/ink1028.xml"/><Relationship Id="rId673" Type="http://schemas.openxmlformats.org/officeDocument/2006/relationships/image" Target="../media/image1099.png"/><Relationship Id="rId880" Type="http://schemas.openxmlformats.org/officeDocument/2006/relationships/customXml" Target="../ink/ink1237.xml"/><Relationship Id="rId1096" Type="http://schemas.openxmlformats.org/officeDocument/2006/relationships/image" Target="../media/image1307.png"/><Relationship Id="rId23" Type="http://schemas.openxmlformats.org/officeDocument/2006/relationships/image" Target="../media/image782.png"/><Relationship Id="rId119" Type="http://schemas.openxmlformats.org/officeDocument/2006/relationships/customXml" Target="../ink/ink852.xml"/><Relationship Id="rId326" Type="http://schemas.openxmlformats.org/officeDocument/2006/relationships/image" Target="../media/image930.png"/><Relationship Id="rId533" Type="http://schemas.openxmlformats.org/officeDocument/2006/relationships/customXml" Target="../ink/ink1062.xml"/><Relationship Id="rId978" Type="http://schemas.openxmlformats.org/officeDocument/2006/relationships/customXml" Target="../ink/ink1287.xml"/><Relationship Id="rId740" Type="http://schemas.openxmlformats.org/officeDocument/2006/relationships/customXml" Target="../ink/ink1166.xml"/><Relationship Id="rId838" Type="http://schemas.openxmlformats.org/officeDocument/2006/relationships/customXml" Target="../ink/ink1216.xml"/><Relationship Id="rId1023" Type="http://schemas.openxmlformats.org/officeDocument/2006/relationships/image" Target="../media/image1271.png"/><Relationship Id="rId172" Type="http://schemas.openxmlformats.org/officeDocument/2006/relationships/image" Target="../media/image854.png"/><Relationship Id="rId477" Type="http://schemas.openxmlformats.org/officeDocument/2006/relationships/image" Target="../media/image1003.png"/><Relationship Id="rId600" Type="http://schemas.openxmlformats.org/officeDocument/2006/relationships/image" Target="../media/image1064.png"/><Relationship Id="rId684" Type="http://schemas.openxmlformats.org/officeDocument/2006/relationships/customXml" Target="../ink/ink1138.xml"/><Relationship Id="rId337" Type="http://schemas.openxmlformats.org/officeDocument/2006/relationships/customXml" Target="../ink/ink962.xml"/><Relationship Id="rId891" Type="http://schemas.openxmlformats.org/officeDocument/2006/relationships/image" Target="../media/image1207.png"/><Relationship Id="rId905" Type="http://schemas.openxmlformats.org/officeDocument/2006/relationships/image" Target="../media/image1214.png"/><Relationship Id="rId989" Type="http://schemas.openxmlformats.org/officeDocument/2006/relationships/image" Target="../media/image1255.png"/><Relationship Id="rId34" Type="http://schemas.openxmlformats.org/officeDocument/2006/relationships/customXml" Target="../ink/ink809.xml"/><Relationship Id="rId544" Type="http://schemas.openxmlformats.org/officeDocument/2006/relationships/image" Target="../media/image1036.png"/><Relationship Id="rId751" Type="http://schemas.openxmlformats.org/officeDocument/2006/relationships/image" Target="../media/image1138.png"/><Relationship Id="rId849" Type="http://schemas.openxmlformats.org/officeDocument/2006/relationships/image" Target="../media/image1186.png"/><Relationship Id="rId183" Type="http://schemas.openxmlformats.org/officeDocument/2006/relationships/customXml" Target="../ink/ink884.xml"/><Relationship Id="rId390" Type="http://schemas.openxmlformats.org/officeDocument/2006/relationships/image" Target="../media/image960.png"/><Relationship Id="rId404" Type="http://schemas.openxmlformats.org/officeDocument/2006/relationships/image" Target="../media/image967.png"/><Relationship Id="rId611" Type="http://schemas.openxmlformats.org/officeDocument/2006/relationships/customXml" Target="../ink/ink1101.xml"/><Relationship Id="rId1034" Type="http://schemas.openxmlformats.org/officeDocument/2006/relationships/image" Target="../media/image1276.png"/><Relationship Id="rId250" Type="http://schemas.openxmlformats.org/officeDocument/2006/relationships/customXml" Target="../ink/ink918.xml"/><Relationship Id="rId488" Type="http://schemas.openxmlformats.org/officeDocument/2006/relationships/customXml" Target="../ink/ink1039.xml"/><Relationship Id="rId695" Type="http://schemas.openxmlformats.org/officeDocument/2006/relationships/image" Target="../media/image1110.png"/><Relationship Id="rId709" Type="http://schemas.openxmlformats.org/officeDocument/2006/relationships/image" Target="../media/image1117.png"/><Relationship Id="rId916" Type="http://schemas.openxmlformats.org/officeDocument/2006/relationships/customXml" Target="../ink/ink1255.xml"/><Relationship Id="rId1101" Type="http://schemas.openxmlformats.org/officeDocument/2006/relationships/customXml" Target="../ink/ink1350.xml"/><Relationship Id="rId45" Type="http://schemas.openxmlformats.org/officeDocument/2006/relationships/image" Target="../media/image792.png"/><Relationship Id="rId110" Type="http://schemas.openxmlformats.org/officeDocument/2006/relationships/customXml" Target="../ink/ink847.xml"/><Relationship Id="rId348" Type="http://schemas.openxmlformats.org/officeDocument/2006/relationships/image" Target="../media/image941.png"/><Relationship Id="rId555" Type="http://schemas.openxmlformats.org/officeDocument/2006/relationships/customXml" Target="../ink/ink1073.xml"/><Relationship Id="rId762" Type="http://schemas.openxmlformats.org/officeDocument/2006/relationships/customXml" Target="../ink/ink1177.xml"/><Relationship Id="rId194" Type="http://schemas.openxmlformats.org/officeDocument/2006/relationships/image" Target="../media/image865.png"/><Relationship Id="rId208" Type="http://schemas.openxmlformats.org/officeDocument/2006/relationships/image" Target="../media/image872.png"/><Relationship Id="rId415" Type="http://schemas.openxmlformats.org/officeDocument/2006/relationships/customXml" Target="../ink/ink1002.xml"/><Relationship Id="rId622" Type="http://schemas.openxmlformats.org/officeDocument/2006/relationships/image" Target="../media/image1075.png"/><Relationship Id="rId1045" Type="http://schemas.openxmlformats.org/officeDocument/2006/relationships/customXml" Target="../ink/ink1322.xml"/><Relationship Id="rId261" Type="http://schemas.openxmlformats.org/officeDocument/2006/relationships/image" Target="../media/image898.png"/><Relationship Id="rId499" Type="http://schemas.openxmlformats.org/officeDocument/2006/relationships/customXml" Target="../ink/ink1045.xml"/><Relationship Id="rId927" Type="http://schemas.openxmlformats.org/officeDocument/2006/relationships/image" Target="../media/image1225.png"/><Relationship Id="rId1112" Type="http://schemas.openxmlformats.org/officeDocument/2006/relationships/image" Target="../media/image1315.png"/><Relationship Id="rId56" Type="http://schemas.openxmlformats.org/officeDocument/2006/relationships/customXml" Target="../ink/ink820.xml"/><Relationship Id="rId359" Type="http://schemas.openxmlformats.org/officeDocument/2006/relationships/customXml" Target="../ink/ink973.xml"/><Relationship Id="rId566" Type="http://schemas.openxmlformats.org/officeDocument/2006/relationships/image" Target="../media/image1047.png"/><Relationship Id="rId773" Type="http://schemas.openxmlformats.org/officeDocument/2006/relationships/image" Target="../media/image1149.png"/><Relationship Id="rId121" Type="http://schemas.openxmlformats.org/officeDocument/2006/relationships/customXml" Target="../ink/ink853.xml"/><Relationship Id="rId219" Type="http://schemas.openxmlformats.org/officeDocument/2006/relationships/customXml" Target="../ink/ink902.xml"/><Relationship Id="rId426" Type="http://schemas.openxmlformats.org/officeDocument/2006/relationships/image" Target="../media/image978.png"/><Relationship Id="rId633" Type="http://schemas.openxmlformats.org/officeDocument/2006/relationships/customXml" Target="../ink/ink1112.xml"/><Relationship Id="rId980" Type="http://schemas.openxmlformats.org/officeDocument/2006/relationships/customXml" Target="../ink/ink1288.xml"/><Relationship Id="rId1056" Type="http://schemas.openxmlformats.org/officeDocument/2006/relationships/image" Target="../media/image1287.png"/><Relationship Id="rId840" Type="http://schemas.openxmlformats.org/officeDocument/2006/relationships/customXml" Target="../ink/ink1217.xml"/><Relationship Id="rId938" Type="http://schemas.openxmlformats.org/officeDocument/2006/relationships/customXml" Target="../ink/ink1266.xml"/><Relationship Id="rId67" Type="http://schemas.openxmlformats.org/officeDocument/2006/relationships/image" Target="../media/image803.png"/><Relationship Id="rId272" Type="http://schemas.openxmlformats.org/officeDocument/2006/relationships/customXml" Target="../ink/ink929.xml"/><Relationship Id="rId577" Type="http://schemas.openxmlformats.org/officeDocument/2006/relationships/customXml" Target="../ink/ink1084.xml"/><Relationship Id="rId700" Type="http://schemas.openxmlformats.org/officeDocument/2006/relationships/customXml" Target="../ink/ink1146.xml"/><Relationship Id="rId1123" Type="http://schemas.openxmlformats.org/officeDocument/2006/relationships/image" Target="../media/image1320.png"/><Relationship Id="rId132" Type="http://schemas.openxmlformats.org/officeDocument/2006/relationships/image" Target="../media/image834.png"/><Relationship Id="rId784" Type="http://schemas.openxmlformats.org/officeDocument/2006/relationships/customXml" Target="../ink/ink1188.xml"/><Relationship Id="rId991" Type="http://schemas.openxmlformats.org/officeDocument/2006/relationships/image" Target="../media/image1256.png"/><Relationship Id="rId1067" Type="http://schemas.openxmlformats.org/officeDocument/2006/relationships/customXml" Target="../ink/ink1333.xml"/><Relationship Id="rId437" Type="http://schemas.openxmlformats.org/officeDocument/2006/relationships/customXml" Target="../ink/ink1013.xml"/><Relationship Id="rId644" Type="http://schemas.openxmlformats.org/officeDocument/2006/relationships/image" Target="../media/image1085.png"/><Relationship Id="rId851" Type="http://schemas.openxmlformats.org/officeDocument/2006/relationships/image" Target="../media/image1187.png"/><Relationship Id="rId283" Type="http://schemas.openxmlformats.org/officeDocument/2006/relationships/image" Target="../media/image909.png"/><Relationship Id="rId490" Type="http://schemas.openxmlformats.org/officeDocument/2006/relationships/customXml" Target="../ink/ink1040.xml"/><Relationship Id="rId504" Type="http://schemas.openxmlformats.org/officeDocument/2006/relationships/image" Target="../media/image1016.png"/><Relationship Id="rId711" Type="http://schemas.openxmlformats.org/officeDocument/2006/relationships/image" Target="../media/image1118.png"/><Relationship Id="rId949" Type="http://schemas.openxmlformats.org/officeDocument/2006/relationships/image" Target="../media/image1236.png"/><Relationship Id="rId1134" Type="http://schemas.openxmlformats.org/officeDocument/2006/relationships/image" Target="../media/image1325.png"/><Relationship Id="rId78" Type="http://schemas.openxmlformats.org/officeDocument/2006/relationships/customXml" Target="../ink/ink831.xml"/><Relationship Id="rId143" Type="http://schemas.openxmlformats.org/officeDocument/2006/relationships/customXml" Target="../ink/ink864.xml"/><Relationship Id="rId350" Type="http://schemas.openxmlformats.org/officeDocument/2006/relationships/image" Target="../media/image942.png"/><Relationship Id="rId588" Type="http://schemas.openxmlformats.org/officeDocument/2006/relationships/image" Target="../media/image1058.png"/><Relationship Id="rId795" Type="http://schemas.openxmlformats.org/officeDocument/2006/relationships/customXml" Target="../ink/ink1194.xml"/><Relationship Id="rId809" Type="http://schemas.openxmlformats.org/officeDocument/2006/relationships/customXml" Target="../ink/ink1201.xml"/><Relationship Id="rId9" Type="http://schemas.openxmlformats.org/officeDocument/2006/relationships/image" Target="../media/image775.png"/><Relationship Id="rId210" Type="http://schemas.openxmlformats.org/officeDocument/2006/relationships/image" Target="../media/image873.png"/><Relationship Id="rId448" Type="http://schemas.openxmlformats.org/officeDocument/2006/relationships/image" Target="../media/image989.png"/><Relationship Id="rId655" Type="http://schemas.openxmlformats.org/officeDocument/2006/relationships/customXml" Target="../ink/ink1123.xml"/><Relationship Id="rId862" Type="http://schemas.openxmlformats.org/officeDocument/2006/relationships/customXml" Target="../ink/ink1228.xml"/><Relationship Id="rId1078" Type="http://schemas.openxmlformats.org/officeDocument/2006/relationships/image" Target="../media/image1298.png"/><Relationship Id="rId294" Type="http://schemas.openxmlformats.org/officeDocument/2006/relationships/customXml" Target="../ink/ink940.xml"/><Relationship Id="rId308" Type="http://schemas.openxmlformats.org/officeDocument/2006/relationships/image" Target="../media/image921.png"/><Relationship Id="rId515" Type="http://schemas.openxmlformats.org/officeDocument/2006/relationships/customXml" Target="../ink/ink1053.xml"/><Relationship Id="rId722" Type="http://schemas.openxmlformats.org/officeDocument/2006/relationships/customXml" Target="../ink/ink1157.xml"/><Relationship Id="rId89" Type="http://schemas.openxmlformats.org/officeDocument/2006/relationships/image" Target="../media/image33.png"/><Relationship Id="rId154" Type="http://schemas.openxmlformats.org/officeDocument/2006/relationships/image" Target="../media/image845.png"/><Relationship Id="rId361" Type="http://schemas.openxmlformats.org/officeDocument/2006/relationships/customXml" Target="../ink/ink974.xml"/><Relationship Id="rId599" Type="http://schemas.openxmlformats.org/officeDocument/2006/relationships/customXml" Target="../ink/ink1095.xml"/><Relationship Id="rId1005" Type="http://schemas.openxmlformats.org/officeDocument/2006/relationships/customXml" Target="../ink/ink1301.xml"/><Relationship Id="rId459" Type="http://schemas.openxmlformats.org/officeDocument/2006/relationships/image" Target="../media/image994.png"/><Relationship Id="rId666" Type="http://schemas.openxmlformats.org/officeDocument/2006/relationships/customXml" Target="../ink/ink1129.xml"/><Relationship Id="rId873" Type="http://schemas.openxmlformats.org/officeDocument/2006/relationships/image" Target="../media/image1198.png"/><Relationship Id="rId1089" Type="http://schemas.openxmlformats.org/officeDocument/2006/relationships/customXml" Target="../ink/ink1344.xml"/><Relationship Id="rId16" Type="http://schemas.openxmlformats.org/officeDocument/2006/relationships/customXml" Target="../ink/ink800.xml"/><Relationship Id="rId221" Type="http://schemas.openxmlformats.org/officeDocument/2006/relationships/customXml" Target="../ink/ink903.xml"/><Relationship Id="rId319" Type="http://schemas.openxmlformats.org/officeDocument/2006/relationships/customXml" Target="../ink/ink953.xml"/><Relationship Id="rId526" Type="http://schemas.openxmlformats.org/officeDocument/2006/relationships/image" Target="../media/image1027.png"/><Relationship Id="rId733" Type="http://schemas.openxmlformats.org/officeDocument/2006/relationships/image" Target="../media/image1129.png"/><Relationship Id="rId940" Type="http://schemas.openxmlformats.org/officeDocument/2006/relationships/customXml" Target="../ink/ink1267.xml"/><Relationship Id="rId1016" Type="http://schemas.openxmlformats.org/officeDocument/2006/relationships/customXml" Target="../ink/ink1307.xml"/><Relationship Id="rId165" Type="http://schemas.openxmlformats.org/officeDocument/2006/relationships/customXml" Target="../ink/ink875.xml"/><Relationship Id="rId372" Type="http://schemas.openxmlformats.org/officeDocument/2006/relationships/image" Target="../media/image952.png"/><Relationship Id="rId677" Type="http://schemas.openxmlformats.org/officeDocument/2006/relationships/image" Target="../media/image1101.png"/><Relationship Id="rId800" Type="http://schemas.openxmlformats.org/officeDocument/2006/relationships/image" Target="../media/image1162.png"/><Relationship Id="rId232" Type="http://schemas.openxmlformats.org/officeDocument/2006/relationships/image" Target="../media/image884.png"/><Relationship Id="rId884" Type="http://schemas.openxmlformats.org/officeDocument/2006/relationships/customXml" Target="../ink/ink1239.xml"/><Relationship Id="rId27" Type="http://schemas.openxmlformats.org/officeDocument/2006/relationships/image" Target="../media/image784.png"/><Relationship Id="rId537" Type="http://schemas.openxmlformats.org/officeDocument/2006/relationships/customXml" Target="../ink/ink1064.xml"/><Relationship Id="rId744" Type="http://schemas.openxmlformats.org/officeDocument/2006/relationships/customXml" Target="../ink/ink1168.xml"/><Relationship Id="rId951" Type="http://schemas.openxmlformats.org/officeDocument/2006/relationships/image" Target="../media/image1237.png"/><Relationship Id="rId80" Type="http://schemas.openxmlformats.org/officeDocument/2006/relationships/customXml" Target="../ink/ink832.xml"/><Relationship Id="rId176" Type="http://schemas.openxmlformats.org/officeDocument/2006/relationships/image" Target="../media/image856.png"/><Relationship Id="rId383" Type="http://schemas.openxmlformats.org/officeDocument/2006/relationships/image" Target="../media/image957.png"/><Relationship Id="rId590" Type="http://schemas.openxmlformats.org/officeDocument/2006/relationships/image" Target="../media/image1059.png"/><Relationship Id="rId604" Type="http://schemas.openxmlformats.org/officeDocument/2006/relationships/image" Target="../media/image1066.png"/><Relationship Id="rId811" Type="http://schemas.openxmlformats.org/officeDocument/2006/relationships/image" Target="../media/image1167.png"/><Relationship Id="rId1027" Type="http://schemas.openxmlformats.org/officeDocument/2006/relationships/image" Target="../media/image1273.png"/><Relationship Id="rId243" Type="http://schemas.openxmlformats.org/officeDocument/2006/relationships/customXml" Target="../ink/ink914.xml"/><Relationship Id="rId450" Type="http://schemas.openxmlformats.org/officeDocument/2006/relationships/customXml" Target="../ink/ink1020.xml"/><Relationship Id="rId688" Type="http://schemas.openxmlformats.org/officeDocument/2006/relationships/customXml" Target="../ink/ink1140.xml"/><Relationship Id="rId895" Type="http://schemas.openxmlformats.org/officeDocument/2006/relationships/image" Target="../media/image1209.png"/><Relationship Id="rId909" Type="http://schemas.openxmlformats.org/officeDocument/2006/relationships/image" Target="../media/image1216.png"/><Relationship Id="rId1080" Type="http://schemas.openxmlformats.org/officeDocument/2006/relationships/image" Target="../media/image1299.png"/><Relationship Id="rId38" Type="http://schemas.openxmlformats.org/officeDocument/2006/relationships/customXml" Target="../ink/ink811.xml"/><Relationship Id="rId103" Type="http://schemas.openxmlformats.org/officeDocument/2006/relationships/image" Target="../media/image820.png"/><Relationship Id="rId310" Type="http://schemas.openxmlformats.org/officeDocument/2006/relationships/image" Target="../media/image922.png"/><Relationship Id="rId548" Type="http://schemas.openxmlformats.org/officeDocument/2006/relationships/image" Target="../media/image1038.png"/><Relationship Id="rId755" Type="http://schemas.openxmlformats.org/officeDocument/2006/relationships/image" Target="../media/image1140.png"/><Relationship Id="rId962" Type="http://schemas.openxmlformats.org/officeDocument/2006/relationships/customXml" Target="../ink/ink1279.xml"/><Relationship Id="rId91" Type="http://schemas.openxmlformats.org/officeDocument/2006/relationships/image" Target="../media/image814.png"/><Relationship Id="rId187" Type="http://schemas.openxmlformats.org/officeDocument/2006/relationships/customXml" Target="../ink/ink886.xml"/><Relationship Id="rId394" Type="http://schemas.openxmlformats.org/officeDocument/2006/relationships/image" Target="../media/image962.png"/><Relationship Id="rId408" Type="http://schemas.openxmlformats.org/officeDocument/2006/relationships/image" Target="../media/image969.png"/><Relationship Id="rId615" Type="http://schemas.openxmlformats.org/officeDocument/2006/relationships/customXml" Target="../ink/ink1103.xml"/><Relationship Id="rId822" Type="http://schemas.openxmlformats.org/officeDocument/2006/relationships/customXml" Target="../ink/ink1208.xml"/><Relationship Id="rId1038" Type="http://schemas.openxmlformats.org/officeDocument/2006/relationships/image" Target="../media/image1278.png"/><Relationship Id="rId254" Type="http://schemas.openxmlformats.org/officeDocument/2006/relationships/customXml" Target="../ink/ink920.xml"/><Relationship Id="rId699" Type="http://schemas.openxmlformats.org/officeDocument/2006/relationships/image" Target="../media/image1112.png"/><Relationship Id="rId1091" Type="http://schemas.openxmlformats.org/officeDocument/2006/relationships/customXml" Target="../ink/ink1345.xml"/><Relationship Id="rId1105" Type="http://schemas.openxmlformats.org/officeDocument/2006/relationships/customXml" Target="../ink/ink1352.xml"/><Relationship Id="rId49" Type="http://schemas.openxmlformats.org/officeDocument/2006/relationships/image" Target="../media/image794.png"/><Relationship Id="rId114" Type="http://schemas.openxmlformats.org/officeDocument/2006/relationships/image" Target="../media/image825.png"/><Relationship Id="rId461" Type="http://schemas.openxmlformats.org/officeDocument/2006/relationships/image" Target="../media/image995.png"/><Relationship Id="rId559" Type="http://schemas.openxmlformats.org/officeDocument/2006/relationships/customXml" Target="../ink/ink1075.xml"/><Relationship Id="rId766" Type="http://schemas.openxmlformats.org/officeDocument/2006/relationships/customXml" Target="../ink/ink1179.xml"/><Relationship Id="rId198" Type="http://schemas.openxmlformats.org/officeDocument/2006/relationships/image" Target="../media/image867.png"/><Relationship Id="rId321" Type="http://schemas.openxmlformats.org/officeDocument/2006/relationships/customXml" Target="../ink/ink954.xml"/><Relationship Id="rId419" Type="http://schemas.openxmlformats.org/officeDocument/2006/relationships/customXml" Target="../ink/ink1004.xml"/><Relationship Id="rId626" Type="http://schemas.openxmlformats.org/officeDocument/2006/relationships/image" Target="../media/image1077.png"/><Relationship Id="rId973" Type="http://schemas.openxmlformats.org/officeDocument/2006/relationships/image" Target="../media/image1247.png"/><Relationship Id="rId1049" Type="http://schemas.openxmlformats.org/officeDocument/2006/relationships/customXml" Target="../ink/ink1324.xml"/><Relationship Id="rId833" Type="http://schemas.openxmlformats.org/officeDocument/2006/relationships/image" Target="../media/image1178.png"/><Relationship Id="rId1116" Type="http://schemas.openxmlformats.org/officeDocument/2006/relationships/customXml" Target="../ink/ink1358.xml"/><Relationship Id="rId265" Type="http://schemas.openxmlformats.org/officeDocument/2006/relationships/image" Target="../media/image900.png"/><Relationship Id="rId472" Type="http://schemas.openxmlformats.org/officeDocument/2006/relationships/customXml" Target="../ink/ink1031.xml"/><Relationship Id="rId900" Type="http://schemas.openxmlformats.org/officeDocument/2006/relationships/customXml" Target="../ink/ink1247.xml"/><Relationship Id="rId125" Type="http://schemas.openxmlformats.org/officeDocument/2006/relationships/customXml" Target="../ink/ink855.xml"/><Relationship Id="rId332" Type="http://schemas.openxmlformats.org/officeDocument/2006/relationships/image" Target="../media/image933.png"/><Relationship Id="rId777" Type="http://schemas.openxmlformats.org/officeDocument/2006/relationships/image" Target="../media/image1151.png"/><Relationship Id="rId984" Type="http://schemas.openxmlformats.org/officeDocument/2006/relationships/customXml" Target="../ink/ink1290.xml"/><Relationship Id="rId637" Type="http://schemas.openxmlformats.org/officeDocument/2006/relationships/customXml" Target="../ink/ink1114.xml"/><Relationship Id="rId844" Type="http://schemas.openxmlformats.org/officeDocument/2006/relationships/customXml" Target="../ink/ink1219.xml"/><Relationship Id="rId276" Type="http://schemas.openxmlformats.org/officeDocument/2006/relationships/customXml" Target="../ink/ink931.xml"/><Relationship Id="rId483" Type="http://schemas.openxmlformats.org/officeDocument/2006/relationships/image" Target="../media/image1006.png"/><Relationship Id="rId690" Type="http://schemas.openxmlformats.org/officeDocument/2006/relationships/customXml" Target="../ink/ink1141.xml"/><Relationship Id="rId704" Type="http://schemas.openxmlformats.org/officeDocument/2006/relationships/customXml" Target="../ink/ink1148.xml"/><Relationship Id="rId911" Type="http://schemas.openxmlformats.org/officeDocument/2006/relationships/image" Target="../media/image1217.png"/><Relationship Id="rId1127" Type="http://schemas.openxmlformats.org/officeDocument/2006/relationships/customXml" Target="../ink/ink1364.xml"/><Relationship Id="rId40" Type="http://schemas.openxmlformats.org/officeDocument/2006/relationships/customXml" Target="../ink/ink812.xml"/><Relationship Id="rId136" Type="http://schemas.openxmlformats.org/officeDocument/2006/relationships/image" Target="../media/image836.png"/><Relationship Id="rId343" Type="http://schemas.openxmlformats.org/officeDocument/2006/relationships/customXml" Target="../ink/ink965.xml"/><Relationship Id="rId550" Type="http://schemas.openxmlformats.org/officeDocument/2006/relationships/image" Target="../media/image1039.png"/><Relationship Id="rId788" Type="http://schemas.openxmlformats.org/officeDocument/2006/relationships/image" Target="../media/image1156.png"/><Relationship Id="rId995" Type="http://schemas.openxmlformats.org/officeDocument/2006/relationships/customXml" Target="../ink/ink1296.xml"/><Relationship Id="rId203" Type="http://schemas.openxmlformats.org/officeDocument/2006/relationships/customXml" Target="../ink/ink894.xml"/><Relationship Id="rId648" Type="http://schemas.openxmlformats.org/officeDocument/2006/relationships/image" Target="../media/image1087.png"/><Relationship Id="rId855" Type="http://schemas.openxmlformats.org/officeDocument/2006/relationships/image" Target="../media/image1189.png"/><Relationship Id="rId1040" Type="http://schemas.openxmlformats.org/officeDocument/2006/relationships/image" Target="../media/image1279.png"/><Relationship Id="rId287" Type="http://schemas.openxmlformats.org/officeDocument/2006/relationships/image" Target="../media/image911.png"/><Relationship Id="rId410" Type="http://schemas.openxmlformats.org/officeDocument/2006/relationships/image" Target="../media/image970.png"/><Relationship Id="rId494" Type="http://schemas.openxmlformats.org/officeDocument/2006/relationships/customXml" Target="../ink/ink1042.xml"/><Relationship Id="rId508" Type="http://schemas.openxmlformats.org/officeDocument/2006/relationships/image" Target="../media/image1018.png"/><Relationship Id="rId715" Type="http://schemas.openxmlformats.org/officeDocument/2006/relationships/image" Target="../media/image1120.png"/><Relationship Id="rId922" Type="http://schemas.openxmlformats.org/officeDocument/2006/relationships/customXml" Target="../ink/ink1258.xml"/><Relationship Id="rId1138" Type="http://schemas.openxmlformats.org/officeDocument/2006/relationships/image" Target="../media/image1327.png"/><Relationship Id="rId147" Type="http://schemas.openxmlformats.org/officeDocument/2006/relationships/customXml" Target="../ink/ink866.xml"/><Relationship Id="rId354" Type="http://schemas.openxmlformats.org/officeDocument/2006/relationships/image" Target="../media/image944.png"/><Relationship Id="rId799" Type="http://schemas.openxmlformats.org/officeDocument/2006/relationships/customXml" Target="../ink/ink1196.xml"/><Relationship Id="rId51" Type="http://schemas.openxmlformats.org/officeDocument/2006/relationships/image" Target="../media/image795.png"/><Relationship Id="rId561" Type="http://schemas.openxmlformats.org/officeDocument/2006/relationships/customXml" Target="../ink/ink1076.xml"/><Relationship Id="rId659" Type="http://schemas.openxmlformats.org/officeDocument/2006/relationships/customXml" Target="../ink/ink1125.xml"/><Relationship Id="rId866" Type="http://schemas.openxmlformats.org/officeDocument/2006/relationships/customXml" Target="../ink/ink1230.xml"/><Relationship Id="rId214" Type="http://schemas.openxmlformats.org/officeDocument/2006/relationships/image" Target="../media/image875.png"/><Relationship Id="rId298" Type="http://schemas.openxmlformats.org/officeDocument/2006/relationships/customXml" Target="../ink/ink942.xml"/><Relationship Id="rId421" Type="http://schemas.openxmlformats.org/officeDocument/2006/relationships/customXml" Target="../ink/ink1005.xml"/><Relationship Id="rId519" Type="http://schemas.openxmlformats.org/officeDocument/2006/relationships/customXml" Target="../ink/ink1055.xml"/><Relationship Id="rId1051" Type="http://schemas.openxmlformats.org/officeDocument/2006/relationships/customXml" Target="../ink/ink1325.xml"/><Relationship Id="rId158" Type="http://schemas.openxmlformats.org/officeDocument/2006/relationships/image" Target="../media/image847.png"/><Relationship Id="rId726" Type="http://schemas.openxmlformats.org/officeDocument/2006/relationships/customXml" Target="../ink/ink1159.xml"/><Relationship Id="rId933" Type="http://schemas.openxmlformats.org/officeDocument/2006/relationships/image" Target="../media/image1228.png"/><Relationship Id="rId1009" Type="http://schemas.openxmlformats.org/officeDocument/2006/relationships/customXml" Target="../ink/ink1303.xml"/><Relationship Id="rId62" Type="http://schemas.openxmlformats.org/officeDocument/2006/relationships/customXml" Target="../ink/ink823.xml"/><Relationship Id="rId365" Type="http://schemas.openxmlformats.org/officeDocument/2006/relationships/customXml" Target="../ink/ink976.xml"/><Relationship Id="rId572" Type="http://schemas.openxmlformats.org/officeDocument/2006/relationships/image" Target="../media/image1050.png"/><Relationship Id="rId225" Type="http://schemas.openxmlformats.org/officeDocument/2006/relationships/customXml" Target="../ink/ink905.xml"/><Relationship Id="rId432" Type="http://schemas.openxmlformats.org/officeDocument/2006/relationships/image" Target="../media/image981.png"/><Relationship Id="rId877" Type="http://schemas.openxmlformats.org/officeDocument/2006/relationships/image" Target="../media/image1200.png"/><Relationship Id="rId1062" Type="http://schemas.openxmlformats.org/officeDocument/2006/relationships/image" Target="../media/image1290.png"/><Relationship Id="rId737" Type="http://schemas.openxmlformats.org/officeDocument/2006/relationships/image" Target="../media/image1131.png"/><Relationship Id="rId944" Type="http://schemas.openxmlformats.org/officeDocument/2006/relationships/customXml" Target="../ink/ink1269.xml"/><Relationship Id="rId73" Type="http://schemas.openxmlformats.org/officeDocument/2006/relationships/image" Target="../media/image806.png"/><Relationship Id="rId169" Type="http://schemas.openxmlformats.org/officeDocument/2006/relationships/customXml" Target="../ink/ink877.xml"/><Relationship Id="rId376" Type="http://schemas.openxmlformats.org/officeDocument/2006/relationships/customXml" Target="../ink/ink982.xml"/><Relationship Id="rId583" Type="http://schemas.openxmlformats.org/officeDocument/2006/relationships/customXml" Target="../ink/ink1087.xml"/><Relationship Id="rId790" Type="http://schemas.openxmlformats.org/officeDocument/2006/relationships/image" Target="../media/image1157.png"/><Relationship Id="rId804" Type="http://schemas.openxmlformats.org/officeDocument/2006/relationships/image" Target="../media/image1164.png"/><Relationship Id="rId4" Type="http://schemas.openxmlformats.org/officeDocument/2006/relationships/customXml" Target="../ink/ink794.xml"/><Relationship Id="rId236" Type="http://schemas.openxmlformats.org/officeDocument/2006/relationships/image" Target="../media/image886.png"/><Relationship Id="rId443" Type="http://schemas.openxmlformats.org/officeDocument/2006/relationships/customXml" Target="../ink/ink1016.xml"/><Relationship Id="rId650" Type="http://schemas.openxmlformats.org/officeDocument/2006/relationships/image" Target="../media/image1088.png"/><Relationship Id="rId888" Type="http://schemas.openxmlformats.org/officeDocument/2006/relationships/customXml" Target="../ink/ink1241.xml"/><Relationship Id="rId1073" Type="http://schemas.openxmlformats.org/officeDocument/2006/relationships/customXml" Target="../ink/ink1336.xml"/><Relationship Id="rId303" Type="http://schemas.openxmlformats.org/officeDocument/2006/relationships/image" Target="../media/image919.png"/><Relationship Id="rId748" Type="http://schemas.openxmlformats.org/officeDocument/2006/relationships/customXml" Target="../ink/ink1170.xml"/><Relationship Id="rId955" Type="http://schemas.openxmlformats.org/officeDocument/2006/relationships/customXml" Target="../ink/ink1275.xml"/><Relationship Id="rId1140" Type="http://schemas.openxmlformats.org/officeDocument/2006/relationships/image" Target="../media/image1328.png"/><Relationship Id="rId84" Type="http://schemas.openxmlformats.org/officeDocument/2006/relationships/customXml" Target="../ink/ink834.xml"/><Relationship Id="rId387" Type="http://schemas.openxmlformats.org/officeDocument/2006/relationships/customXml" Target="../ink/ink988.xml"/><Relationship Id="rId510" Type="http://schemas.openxmlformats.org/officeDocument/2006/relationships/image" Target="../media/image1019.png"/><Relationship Id="rId594" Type="http://schemas.openxmlformats.org/officeDocument/2006/relationships/image" Target="../media/image1061.png"/><Relationship Id="rId608" Type="http://schemas.openxmlformats.org/officeDocument/2006/relationships/image" Target="../media/image1068.png"/><Relationship Id="rId815" Type="http://schemas.openxmlformats.org/officeDocument/2006/relationships/image" Target="../media/image1169.png"/><Relationship Id="rId247" Type="http://schemas.openxmlformats.org/officeDocument/2006/relationships/customXml" Target="../ink/ink916.xml"/><Relationship Id="rId899" Type="http://schemas.openxmlformats.org/officeDocument/2006/relationships/image" Target="../media/image1211.png"/><Relationship Id="rId1000" Type="http://schemas.openxmlformats.org/officeDocument/2006/relationships/image" Target="../media/image1260.png"/><Relationship Id="rId1084" Type="http://schemas.openxmlformats.org/officeDocument/2006/relationships/image" Target="../media/image1301.png"/><Relationship Id="rId107" Type="http://schemas.openxmlformats.org/officeDocument/2006/relationships/image" Target="../media/image822.png"/><Relationship Id="rId454" Type="http://schemas.openxmlformats.org/officeDocument/2006/relationships/customXml" Target="../ink/ink1022.xml"/><Relationship Id="rId661" Type="http://schemas.openxmlformats.org/officeDocument/2006/relationships/image" Target="../media/image1093.png"/><Relationship Id="rId759" Type="http://schemas.openxmlformats.org/officeDocument/2006/relationships/image" Target="../media/image1142.png"/><Relationship Id="rId966" Type="http://schemas.openxmlformats.org/officeDocument/2006/relationships/customXml" Target="../ink/ink1281.xml"/><Relationship Id="rId11" Type="http://schemas.openxmlformats.org/officeDocument/2006/relationships/image" Target="../media/image776.png"/><Relationship Id="rId314" Type="http://schemas.openxmlformats.org/officeDocument/2006/relationships/image" Target="../media/image924.png"/><Relationship Id="rId398" Type="http://schemas.openxmlformats.org/officeDocument/2006/relationships/image" Target="../media/image964.png"/><Relationship Id="rId521" Type="http://schemas.openxmlformats.org/officeDocument/2006/relationships/customXml" Target="../ink/ink1056.xml"/><Relationship Id="rId619" Type="http://schemas.openxmlformats.org/officeDocument/2006/relationships/customXml" Target="../ink/ink1105.xml"/><Relationship Id="rId95" Type="http://schemas.openxmlformats.org/officeDocument/2006/relationships/image" Target="../media/image816.png"/><Relationship Id="rId160" Type="http://schemas.openxmlformats.org/officeDocument/2006/relationships/image" Target="../media/image848.png"/><Relationship Id="rId826" Type="http://schemas.openxmlformats.org/officeDocument/2006/relationships/customXml" Target="../ink/ink1210.xml"/><Relationship Id="rId1011" Type="http://schemas.openxmlformats.org/officeDocument/2006/relationships/customXml" Target="../ink/ink1304.xml"/><Relationship Id="rId1109" Type="http://schemas.openxmlformats.org/officeDocument/2006/relationships/customXml" Target="../ink/ink1354.xml"/><Relationship Id="rId258" Type="http://schemas.openxmlformats.org/officeDocument/2006/relationships/customXml" Target="../ink/ink922.xml"/><Relationship Id="rId465" Type="http://schemas.openxmlformats.org/officeDocument/2006/relationships/image" Target="../media/image997.png"/><Relationship Id="rId672" Type="http://schemas.openxmlformats.org/officeDocument/2006/relationships/customXml" Target="../ink/ink1132.xml"/><Relationship Id="rId1095" Type="http://schemas.openxmlformats.org/officeDocument/2006/relationships/customXml" Target="../ink/ink1347.xml"/><Relationship Id="rId22" Type="http://schemas.openxmlformats.org/officeDocument/2006/relationships/customXml" Target="../ink/ink803.xml"/><Relationship Id="rId118" Type="http://schemas.openxmlformats.org/officeDocument/2006/relationships/image" Target="../media/image827.png"/><Relationship Id="rId325" Type="http://schemas.openxmlformats.org/officeDocument/2006/relationships/customXml" Target="../ink/ink956.xml"/><Relationship Id="rId532" Type="http://schemas.openxmlformats.org/officeDocument/2006/relationships/image" Target="../media/image1030.png"/><Relationship Id="rId977" Type="http://schemas.openxmlformats.org/officeDocument/2006/relationships/image" Target="../media/image1249.png"/><Relationship Id="rId171" Type="http://schemas.openxmlformats.org/officeDocument/2006/relationships/customXml" Target="../ink/ink878.xml"/><Relationship Id="rId837" Type="http://schemas.openxmlformats.org/officeDocument/2006/relationships/image" Target="../media/image1180.png"/><Relationship Id="rId1022" Type="http://schemas.openxmlformats.org/officeDocument/2006/relationships/customXml" Target="../ink/ink1310.xml"/><Relationship Id="rId269" Type="http://schemas.openxmlformats.org/officeDocument/2006/relationships/image" Target="../media/image902.png"/><Relationship Id="rId476" Type="http://schemas.openxmlformats.org/officeDocument/2006/relationships/customXml" Target="../ink/ink1033.xml"/><Relationship Id="rId683" Type="http://schemas.openxmlformats.org/officeDocument/2006/relationships/image" Target="../media/image1104.png"/><Relationship Id="rId890" Type="http://schemas.openxmlformats.org/officeDocument/2006/relationships/customXml" Target="../ink/ink1242.xml"/><Relationship Id="rId904" Type="http://schemas.openxmlformats.org/officeDocument/2006/relationships/customXml" Target="../ink/ink1249.xml"/><Relationship Id="rId33" Type="http://schemas.openxmlformats.org/officeDocument/2006/relationships/image" Target="../media/image787.png"/><Relationship Id="rId129" Type="http://schemas.openxmlformats.org/officeDocument/2006/relationships/customXml" Target="../ink/ink857.xml"/><Relationship Id="rId336" Type="http://schemas.openxmlformats.org/officeDocument/2006/relationships/image" Target="../media/image935.png"/><Relationship Id="rId543" Type="http://schemas.openxmlformats.org/officeDocument/2006/relationships/customXml" Target="../ink/ink1067.xml"/><Relationship Id="rId988" Type="http://schemas.openxmlformats.org/officeDocument/2006/relationships/customXml" Target="../ink/ink1292.xml"/><Relationship Id="rId182" Type="http://schemas.openxmlformats.org/officeDocument/2006/relationships/image" Target="../media/image859.png"/><Relationship Id="rId403" Type="http://schemas.openxmlformats.org/officeDocument/2006/relationships/customXml" Target="../ink/ink996.xml"/><Relationship Id="rId750" Type="http://schemas.openxmlformats.org/officeDocument/2006/relationships/customXml" Target="../ink/ink1171.xml"/><Relationship Id="rId848" Type="http://schemas.openxmlformats.org/officeDocument/2006/relationships/customXml" Target="../ink/ink1221.xml"/><Relationship Id="rId1033" Type="http://schemas.openxmlformats.org/officeDocument/2006/relationships/customXml" Target="../ink/ink1316.xml"/><Relationship Id="rId487" Type="http://schemas.openxmlformats.org/officeDocument/2006/relationships/image" Target="../media/image1008.png"/><Relationship Id="rId610" Type="http://schemas.openxmlformats.org/officeDocument/2006/relationships/image" Target="../media/image1069.png"/><Relationship Id="rId694" Type="http://schemas.openxmlformats.org/officeDocument/2006/relationships/customXml" Target="../ink/ink1143.xml"/><Relationship Id="rId708" Type="http://schemas.openxmlformats.org/officeDocument/2006/relationships/customXml" Target="../ink/ink1150.xml"/><Relationship Id="rId915" Type="http://schemas.openxmlformats.org/officeDocument/2006/relationships/image" Target="../media/image1219.png"/><Relationship Id="rId347" Type="http://schemas.openxmlformats.org/officeDocument/2006/relationships/customXml" Target="../ink/ink967.xml"/><Relationship Id="rId999" Type="http://schemas.openxmlformats.org/officeDocument/2006/relationships/customXml" Target="../ink/ink1298.xml"/><Relationship Id="rId1100" Type="http://schemas.openxmlformats.org/officeDocument/2006/relationships/image" Target="../media/image1309.png"/><Relationship Id="rId44" Type="http://schemas.openxmlformats.org/officeDocument/2006/relationships/customXml" Target="../ink/ink814.xml"/><Relationship Id="rId554" Type="http://schemas.openxmlformats.org/officeDocument/2006/relationships/image" Target="../media/image1041.png"/><Relationship Id="rId761" Type="http://schemas.openxmlformats.org/officeDocument/2006/relationships/image" Target="../media/image1143.png"/><Relationship Id="rId859" Type="http://schemas.openxmlformats.org/officeDocument/2006/relationships/image" Target="../media/image1191.png"/><Relationship Id="rId193" Type="http://schemas.openxmlformats.org/officeDocument/2006/relationships/customXml" Target="../ink/ink889.xml"/><Relationship Id="rId207" Type="http://schemas.openxmlformats.org/officeDocument/2006/relationships/customXml" Target="../ink/ink896.xml"/><Relationship Id="rId414" Type="http://schemas.openxmlformats.org/officeDocument/2006/relationships/image" Target="../media/image972.png"/><Relationship Id="rId498" Type="http://schemas.openxmlformats.org/officeDocument/2006/relationships/image" Target="../media/image1013.png"/><Relationship Id="rId621" Type="http://schemas.openxmlformats.org/officeDocument/2006/relationships/customXml" Target="../ink/ink1106.xml"/><Relationship Id="rId1044" Type="http://schemas.openxmlformats.org/officeDocument/2006/relationships/image" Target="../media/image1281.png"/><Relationship Id="rId260" Type="http://schemas.openxmlformats.org/officeDocument/2006/relationships/customXml" Target="../ink/ink923.xml"/><Relationship Id="rId719" Type="http://schemas.openxmlformats.org/officeDocument/2006/relationships/image" Target="../media/image1122.png"/><Relationship Id="rId926" Type="http://schemas.openxmlformats.org/officeDocument/2006/relationships/customXml" Target="../ink/ink1260.xml"/><Relationship Id="rId1111" Type="http://schemas.openxmlformats.org/officeDocument/2006/relationships/customXml" Target="../ink/ink1355.xml"/><Relationship Id="rId55" Type="http://schemas.openxmlformats.org/officeDocument/2006/relationships/image" Target="../media/image797.png"/><Relationship Id="rId120" Type="http://schemas.openxmlformats.org/officeDocument/2006/relationships/image" Target="../media/image828.png"/><Relationship Id="rId358" Type="http://schemas.openxmlformats.org/officeDocument/2006/relationships/image" Target="../media/image946.png"/><Relationship Id="rId565" Type="http://schemas.openxmlformats.org/officeDocument/2006/relationships/customXml" Target="../ink/ink1078.xml"/><Relationship Id="rId772" Type="http://schemas.openxmlformats.org/officeDocument/2006/relationships/customXml" Target="../ink/ink1182.xml"/><Relationship Id="rId218" Type="http://schemas.openxmlformats.org/officeDocument/2006/relationships/image" Target="../media/image877.png"/><Relationship Id="rId425" Type="http://schemas.openxmlformats.org/officeDocument/2006/relationships/customXml" Target="../ink/ink1007.xml"/><Relationship Id="rId632" Type="http://schemas.openxmlformats.org/officeDocument/2006/relationships/image" Target="../media/image1080.png"/><Relationship Id="rId1055" Type="http://schemas.openxmlformats.org/officeDocument/2006/relationships/customXml" Target="../ink/ink1327.xml"/><Relationship Id="rId271" Type="http://schemas.openxmlformats.org/officeDocument/2006/relationships/image" Target="../media/image903.png"/><Relationship Id="rId937" Type="http://schemas.openxmlformats.org/officeDocument/2006/relationships/image" Target="../media/image1230.png"/><Relationship Id="rId1122" Type="http://schemas.openxmlformats.org/officeDocument/2006/relationships/customXml" Target="../ink/ink1361.xml"/><Relationship Id="rId66" Type="http://schemas.openxmlformats.org/officeDocument/2006/relationships/customXml" Target="../ink/ink825.xml"/><Relationship Id="rId131" Type="http://schemas.openxmlformats.org/officeDocument/2006/relationships/customXml" Target="../ink/ink858.xml"/><Relationship Id="rId369" Type="http://schemas.openxmlformats.org/officeDocument/2006/relationships/customXml" Target="../ink/ink978.xml"/><Relationship Id="rId576" Type="http://schemas.openxmlformats.org/officeDocument/2006/relationships/image" Target="../media/image1052.png"/><Relationship Id="rId783" Type="http://schemas.openxmlformats.org/officeDocument/2006/relationships/image" Target="../media/image1154.png"/><Relationship Id="rId990" Type="http://schemas.openxmlformats.org/officeDocument/2006/relationships/customXml" Target="../ink/ink1293.xml"/><Relationship Id="rId229" Type="http://schemas.openxmlformats.org/officeDocument/2006/relationships/customXml" Target="../ink/ink907.xml"/><Relationship Id="rId436" Type="http://schemas.openxmlformats.org/officeDocument/2006/relationships/image" Target="../media/image983.png"/><Relationship Id="rId643" Type="http://schemas.openxmlformats.org/officeDocument/2006/relationships/customXml" Target="../ink/ink1117.xml"/><Relationship Id="rId1066" Type="http://schemas.openxmlformats.org/officeDocument/2006/relationships/image" Target="../media/image1292.png"/><Relationship Id="rId850" Type="http://schemas.openxmlformats.org/officeDocument/2006/relationships/customXml" Target="../ink/ink1222.xml"/><Relationship Id="rId948" Type="http://schemas.openxmlformats.org/officeDocument/2006/relationships/customXml" Target="../ink/ink1271.xml"/><Relationship Id="rId1133" Type="http://schemas.openxmlformats.org/officeDocument/2006/relationships/customXml" Target="../ink/ink1367.xml"/><Relationship Id="rId77" Type="http://schemas.openxmlformats.org/officeDocument/2006/relationships/image" Target="../media/image808.png"/><Relationship Id="rId282" Type="http://schemas.openxmlformats.org/officeDocument/2006/relationships/customXml" Target="../ink/ink934.xml"/><Relationship Id="rId503" Type="http://schemas.openxmlformats.org/officeDocument/2006/relationships/customXml" Target="../ink/ink1047.xml"/><Relationship Id="rId587" Type="http://schemas.openxmlformats.org/officeDocument/2006/relationships/customXml" Target="../ink/ink1089.xml"/><Relationship Id="rId710" Type="http://schemas.openxmlformats.org/officeDocument/2006/relationships/customXml" Target="../ink/ink1151.xml"/><Relationship Id="rId808" Type="http://schemas.openxmlformats.org/officeDocument/2006/relationships/image" Target="../media/image1166.png"/><Relationship Id="rId8" Type="http://schemas.openxmlformats.org/officeDocument/2006/relationships/customXml" Target="../ink/ink796.xml"/><Relationship Id="rId142" Type="http://schemas.openxmlformats.org/officeDocument/2006/relationships/image" Target="../media/image839.png"/><Relationship Id="rId447" Type="http://schemas.openxmlformats.org/officeDocument/2006/relationships/customXml" Target="../ink/ink1018.xml"/><Relationship Id="rId794" Type="http://schemas.openxmlformats.org/officeDocument/2006/relationships/image" Target="../media/image1159.png"/><Relationship Id="rId1077" Type="http://schemas.openxmlformats.org/officeDocument/2006/relationships/customXml" Target="../ink/ink1338.xml"/><Relationship Id="rId654" Type="http://schemas.openxmlformats.org/officeDocument/2006/relationships/image" Target="../media/image1090.png"/><Relationship Id="rId861" Type="http://schemas.openxmlformats.org/officeDocument/2006/relationships/image" Target="../media/image1192.png"/><Relationship Id="rId959" Type="http://schemas.openxmlformats.org/officeDocument/2006/relationships/image" Target="../media/image1240.png"/><Relationship Id="rId293" Type="http://schemas.openxmlformats.org/officeDocument/2006/relationships/image" Target="../media/image914.png"/><Relationship Id="rId307" Type="http://schemas.openxmlformats.org/officeDocument/2006/relationships/customXml" Target="../ink/ink947.xml"/><Relationship Id="rId514" Type="http://schemas.openxmlformats.org/officeDocument/2006/relationships/image" Target="../media/image1021.png"/><Relationship Id="rId721" Type="http://schemas.openxmlformats.org/officeDocument/2006/relationships/image" Target="../media/image1123.png"/><Relationship Id="rId1144" Type="http://schemas.openxmlformats.org/officeDocument/2006/relationships/image" Target="../media/image1330.png"/><Relationship Id="rId88" Type="http://schemas.openxmlformats.org/officeDocument/2006/relationships/customXml" Target="../ink/ink836.xml"/><Relationship Id="rId153" Type="http://schemas.openxmlformats.org/officeDocument/2006/relationships/customXml" Target="../ink/ink869.xml"/><Relationship Id="rId360" Type="http://schemas.openxmlformats.org/officeDocument/2006/relationships/image" Target="../media/image947.png"/><Relationship Id="rId598" Type="http://schemas.openxmlformats.org/officeDocument/2006/relationships/image" Target="../media/image1063.png"/><Relationship Id="rId819" Type="http://schemas.openxmlformats.org/officeDocument/2006/relationships/image" Target="../media/image1171.png"/><Relationship Id="rId1004" Type="http://schemas.openxmlformats.org/officeDocument/2006/relationships/image" Target="../media/image1262.png"/><Relationship Id="rId220" Type="http://schemas.openxmlformats.org/officeDocument/2006/relationships/image" Target="../media/image878.png"/><Relationship Id="rId458" Type="http://schemas.openxmlformats.org/officeDocument/2006/relationships/customXml" Target="../ink/ink1024.xml"/><Relationship Id="rId665" Type="http://schemas.openxmlformats.org/officeDocument/2006/relationships/image" Target="../media/image1095.png"/><Relationship Id="rId872" Type="http://schemas.openxmlformats.org/officeDocument/2006/relationships/customXml" Target="../ink/ink1233.xml"/><Relationship Id="rId1088" Type="http://schemas.openxmlformats.org/officeDocument/2006/relationships/image" Target="../media/image1303.png"/><Relationship Id="rId15" Type="http://schemas.openxmlformats.org/officeDocument/2006/relationships/image" Target="../media/image778.png"/><Relationship Id="rId318" Type="http://schemas.openxmlformats.org/officeDocument/2006/relationships/image" Target="../media/image926.png"/><Relationship Id="rId525" Type="http://schemas.openxmlformats.org/officeDocument/2006/relationships/customXml" Target="../ink/ink1058.xml"/><Relationship Id="rId732" Type="http://schemas.openxmlformats.org/officeDocument/2006/relationships/customXml" Target="../ink/ink1162.xml"/><Relationship Id="rId99" Type="http://schemas.openxmlformats.org/officeDocument/2006/relationships/image" Target="../media/image818.png"/><Relationship Id="rId164" Type="http://schemas.openxmlformats.org/officeDocument/2006/relationships/image" Target="../media/image850.png"/><Relationship Id="rId371" Type="http://schemas.openxmlformats.org/officeDocument/2006/relationships/customXml" Target="../ink/ink979.xml"/><Relationship Id="rId1015" Type="http://schemas.openxmlformats.org/officeDocument/2006/relationships/customXml" Target="../ink/ink1306.xml"/><Relationship Id="rId469" Type="http://schemas.openxmlformats.org/officeDocument/2006/relationships/image" Target="../media/image999.png"/><Relationship Id="rId676" Type="http://schemas.openxmlformats.org/officeDocument/2006/relationships/customXml" Target="../ink/ink1134.xml"/><Relationship Id="rId883" Type="http://schemas.openxmlformats.org/officeDocument/2006/relationships/image" Target="../media/image1203.png"/><Relationship Id="rId1099" Type="http://schemas.openxmlformats.org/officeDocument/2006/relationships/customXml" Target="../ink/ink1349.xml"/><Relationship Id="rId26" Type="http://schemas.openxmlformats.org/officeDocument/2006/relationships/customXml" Target="../ink/ink805.xml"/><Relationship Id="rId231" Type="http://schemas.openxmlformats.org/officeDocument/2006/relationships/customXml" Target="../ink/ink908.xml"/><Relationship Id="rId329" Type="http://schemas.openxmlformats.org/officeDocument/2006/relationships/customXml" Target="../ink/ink958.xml"/><Relationship Id="rId536" Type="http://schemas.openxmlformats.org/officeDocument/2006/relationships/image" Target="../media/image1032.png"/><Relationship Id="rId175" Type="http://schemas.openxmlformats.org/officeDocument/2006/relationships/customXml" Target="../ink/ink880.xml"/><Relationship Id="rId743" Type="http://schemas.openxmlformats.org/officeDocument/2006/relationships/image" Target="../media/image1134.png"/><Relationship Id="rId950" Type="http://schemas.openxmlformats.org/officeDocument/2006/relationships/customXml" Target="../ink/ink1272.xml"/><Relationship Id="rId1026" Type="http://schemas.openxmlformats.org/officeDocument/2006/relationships/customXml" Target="../ink/ink1312.xml"/><Relationship Id="rId382" Type="http://schemas.openxmlformats.org/officeDocument/2006/relationships/customXml" Target="../ink/ink985.xml"/><Relationship Id="rId603" Type="http://schemas.openxmlformats.org/officeDocument/2006/relationships/customXml" Target="../ink/ink1097.xml"/><Relationship Id="rId687" Type="http://schemas.openxmlformats.org/officeDocument/2006/relationships/image" Target="../media/image1106.png"/><Relationship Id="rId810" Type="http://schemas.openxmlformats.org/officeDocument/2006/relationships/customXml" Target="../ink/ink1202.xml"/><Relationship Id="rId908" Type="http://schemas.openxmlformats.org/officeDocument/2006/relationships/customXml" Target="../ink/ink1251.xml"/><Relationship Id="rId242" Type="http://schemas.openxmlformats.org/officeDocument/2006/relationships/image" Target="../media/image889.png"/><Relationship Id="rId894" Type="http://schemas.openxmlformats.org/officeDocument/2006/relationships/customXml" Target="../ink/ink1244.xml"/><Relationship Id="rId37" Type="http://schemas.openxmlformats.org/officeDocument/2006/relationships/image" Target="../media/image789.png"/><Relationship Id="rId102" Type="http://schemas.openxmlformats.org/officeDocument/2006/relationships/customXml" Target="../ink/ink843.xml"/><Relationship Id="rId547" Type="http://schemas.openxmlformats.org/officeDocument/2006/relationships/customXml" Target="../ink/ink1069.xml"/><Relationship Id="rId754" Type="http://schemas.openxmlformats.org/officeDocument/2006/relationships/customXml" Target="../ink/ink1173.xml"/><Relationship Id="rId961" Type="http://schemas.openxmlformats.org/officeDocument/2006/relationships/image" Target="../media/image1241.png"/><Relationship Id="rId90" Type="http://schemas.openxmlformats.org/officeDocument/2006/relationships/customXml" Target="../ink/ink837.xml"/><Relationship Id="rId186" Type="http://schemas.openxmlformats.org/officeDocument/2006/relationships/image" Target="../media/image861.png"/><Relationship Id="rId393" Type="http://schemas.openxmlformats.org/officeDocument/2006/relationships/customXml" Target="../ink/ink991.xml"/><Relationship Id="rId407" Type="http://schemas.openxmlformats.org/officeDocument/2006/relationships/customXml" Target="../ink/ink998.xml"/><Relationship Id="rId614" Type="http://schemas.openxmlformats.org/officeDocument/2006/relationships/image" Target="../media/image1071.png"/><Relationship Id="rId821" Type="http://schemas.openxmlformats.org/officeDocument/2006/relationships/image" Target="../media/image1172.png"/><Relationship Id="rId1037" Type="http://schemas.openxmlformats.org/officeDocument/2006/relationships/customXml" Target="../ink/ink1318.xml"/><Relationship Id="rId253" Type="http://schemas.openxmlformats.org/officeDocument/2006/relationships/image" Target="../media/image894.png"/><Relationship Id="rId460" Type="http://schemas.openxmlformats.org/officeDocument/2006/relationships/customXml" Target="../ink/ink1025.xml"/><Relationship Id="rId698" Type="http://schemas.openxmlformats.org/officeDocument/2006/relationships/customXml" Target="../ink/ink1145.xml"/><Relationship Id="rId919" Type="http://schemas.openxmlformats.org/officeDocument/2006/relationships/image" Target="../media/image1221.png"/><Relationship Id="rId1090" Type="http://schemas.openxmlformats.org/officeDocument/2006/relationships/image" Target="../media/image1304.png"/><Relationship Id="rId1104" Type="http://schemas.openxmlformats.org/officeDocument/2006/relationships/image" Target="../media/image1311.png"/><Relationship Id="rId48" Type="http://schemas.openxmlformats.org/officeDocument/2006/relationships/customXml" Target="../ink/ink816.xml"/><Relationship Id="rId113" Type="http://schemas.openxmlformats.org/officeDocument/2006/relationships/customXml" Target="../ink/ink849.xml"/><Relationship Id="rId320" Type="http://schemas.openxmlformats.org/officeDocument/2006/relationships/image" Target="../media/image927.png"/><Relationship Id="rId558" Type="http://schemas.openxmlformats.org/officeDocument/2006/relationships/image" Target="../media/image1043.png"/><Relationship Id="rId765" Type="http://schemas.openxmlformats.org/officeDocument/2006/relationships/image" Target="../media/image1145.png"/><Relationship Id="rId972" Type="http://schemas.openxmlformats.org/officeDocument/2006/relationships/customXml" Target="../ink/ink1284.xml"/><Relationship Id="rId197" Type="http://schemas.openxmlformats.org/officeDocument/2006/relationships/customXml" Target="../ink/ink891.xml"/><Relationship Id="rId418" Type="http://schemas.openxmlformats.org/officeDocument/2006/relationships/image" Target="../media/image974.png"/><Relationship Id="rId625" Type="http://schemas.openxmlformats.org/officeDocument/2006/relationships/customXml" Target="../ink/ink1108.xml"/><Relationship Id="rId832" Type="http://schemas.openxmlformats.org/officeDocument/2006/relationships/customXml" Target="../ink/ink1213.xml"/><Relationship Id="rId1048" Type="http://schemas.openxmlformats.org/officeDocument/2006/relationships/image" Target="../media/image1283.png"/><Relationship Id="rId264" Type="http://schemas.openxmlformats.org/officeDocument/2006/relationships/customXml" Target="../ink/ink925.xml"/><Relationship Id="rId471" Type="http://schemas.openxmlformats.org/officeDocument/2006/relationships/image" Target="../media/image1000.png"/><Relationship Id="rId1115" Type="http://schemas.openxmlformats.org/officeDocument/2006/relationships/customXml" Target="../ink/ink1357.xml"/><Relationship Id="rId59" Type="http://schemas.openxmlformats.org/officeDocument/2006/relationships/image" Target="../media/image799.png"/><Relationship Id="rId124" Type="http://schemas.openxmlformats.org/officeDocument/2006/relationships/image" Target="../media/image830.png"/><Relationship Id="rId569" Type="http://schemas.openxmlformats.org/officeDocument/2006/relationships/customXml" Target="../ink/ink1080.xml"/><Relationship Id="rId776" Type="http://schemas.openxmlformats.org/officeDocument/2006/relationships/customXml" Target="../ink/ink1184.xml"/><Relationship Id="rId983" Type="http://schemas.openxmlformats.org/officeDocument/2006/relationships/image" Target="../media/image1252.png"/><Relationship Id="rId331" Type="http://schemas.openxmlformats.org/officeDocument/2006/relationships/customXml" Target="../ink/ink959.xml"/><Relationship Id="rId429" Type="http://schemas.openxmlformats.org/officeDocument/2006/relationships/customXml" Target="../ink/ink1009.xml"/><Relationship Id="rId636" Type="http://schemas.openxmlformats.org/officeDocument/2006/relationships/image" Target="../media/image662.png"/><Relationship Id="rId1059" Type="http://schemas.openxmlformats.org/officeDocument/2006/relationships/customXml" Target="../ink/ink1329.xml"/><Relationship Id="rId843" Type="http://schemas.openxmlformats.org/officeDocument/2006/relationships/image" Target="../media/image1183.png"/><Relationship Id="rId1126" Type="http://schemas.openxmlformats.org/officeDocument/2006/relationships/image" Target="../media/image1321.png"/><Relationship Id="rId275" Type="http://schemas.openxmlformats.org/officeDocument/2006/relationships/image" Target="../media/image905.png"/><Relationship Id="rId482" Type="http://schemas.openxmlformats.org/officeDocument/2006/relationships/customXml" Target="../ink/ink1036.xml"/><Relationship Id="rId703" Type="http://schemas.openxmlformats.org/officeDocument/2006/relationships/image" Target="../media/image1114.png"/><Relationship Id="rId910" Type="http://schemas.openxmlformats.org/officeDocument/2006/relationships/customXml" Target="../ink/ink1252.xml"/><Relationship Id="rId135" Type="http://schemas.openxmlformats.org/officeDocument/2006/relationships/customXml" Target="../ink/ink860.xml"/><Relationship Id="rId342" Type="http://schemas.openxmlformats.org/officeDocument/2006/relationships/image" Target="../media/image938.png"/><Relationship Id="rId787" Type="http://schemas.openxmlformats.org/officeDocument/2006/relationships/customXml" Target="../ink/ink1190.xml"/><Relationship Id="rId994" Type="http://schemas.openxmlformats.org/officeDocument/2006/relationships/customXml" Target="../ink/ink1295.xml"/><Relationship Id="rId202" Type="http://schemas.openxmlformats.org/officeDocument/2006/relationships/image" Target="../media/image869.png"/><Relationship Id="rId647" Type="http://schemas.openxmlformats.org/officeDocument/2006/relationships/customXml" Target="../ink/ink1119.xml"/><Relationship Id="rId854" Type="http://schemas.openxmlformats.org/officeDocument/2006/relationships/customXml" Target="../ink/ink1224.xml"/><Relationship Id="rId286" Type="http://schemas.openxmlformats.org/officeDocument/2006/relationships/customXml" Target="../ink/ink936.xml"/><Relationship Id="rId493" Type="http://schemas.openxmlformats.org/officeDocument/2006/relationships/image" Target="../media/image1011.png"/><Relationship Id="rId507" Type="http://schemas.openxmlformats.org/officeDocument/2006/relationships/customXml" Target="../ink/ink1049.xml"/><Relationship Id="rId714" Type="http://schemas.openxmlformats.org/officeDocument/2006/relationships/customXml" Target="../ink/ink1153.xml"/><Relationship Id="rId921" Type="http://schemas.openxmlformats.org/officeDocument/2006/relationships/image" Target="../media/image1222.png"/><Relationship Id="rId1137" Type="http://schemas.openxmlformats.org/officeDocument/2006/relationships/customXml" Target="../ink/ink1369.xml"/><Relationship Id="rId50" Type="http://schemas.openxmlformats.org/officeDocument/2006/relationships/customXml" Target="../ink/ink817.xml"/><Relationship Id="rId146" Type="http://schemas.openxmlformats.org/officeDocument/2006/relationships/image" Target="../media/image841.png"/><Relationship Id="rId353" Type="http://schemas.openxmlformats.org/officeDocument/2006/relationships/customXml" Target="../ink/ink970.xml"/><Relationship Id="rId560" Type="http://schemas.openxmlformats.org/officeDocument/2006/relationships/image" Target="../media/image1044.png"/><Relationship Id="rId798" Type="http://schemas.openxmlformats.org/officeDocument/2006/relationships/image" Target="../media/image1161.png"/><Relationship Id="rId213" Type="http://schemas.openxmlformats.org/officeDocument/2006/relationships/customXml" Target="../ink/ink899.xml"/><Relationship Id="rId420" Type="http://schemas.openxmlformats.org/officeDocument/2006/relationships/image" Target="../media/image975.png"/><Relationship Id="rId658" Type="http://schemas.openxmlformats.org/officeDocument/2006/relationships/image" Target="../media/image1092.png"/><Relationship Id="rId865" Type="http://schemas.openxmlformats.org/officeDocument/2006/relationships/image" Target="../media/image1194.png"/><Relationship Id="rId1050" Type="http://schemas.openxmlformats.org/officeDocument/2006/relationships/image" Target="../media/image1284.png"/><Relationship Id="rId297" Type="http://schemas.openxmlformats.org/officeDocument/2006/relationships/image" Target="../media/image916.png"/><Relationship Id="rId518" Type="http://schemas.openxmlformats.org/officeDocument/2006/relationships/image" Target="../media/image1023.png"/><Relationship Id="rId725" Type="http://schemas.openxmlformats.org/officeDocument/2006/relationships/image" Target="../media/image1125.png"/><Relationship Id="rId932" Type="http://schemas.openxmlformats.org/officeDocument/2006/relationships/customXml" Target="../ink/ink1263.xml"/><Relationship Id="rId157" Type="http://schemas.openxmlformats.org/officeDocument/2006/relationships/customXml" Target="../ink/ink871.xml"/><Relationship Id="rId364" Type="http://schemas.openxmlformats.org/officeDocument/2006/relationships/image" Target="../media/image949.png"/><Relationship Id="rId1008" Type="http://schemas.openxmlformats.org/officeDocument/2006/relationships/image" Target="../media/image1264.png"/><Relationship Id="rId61" Type="http://schemas.openxmlformats.org/officeDocument/2006/relationships/image" Target="../media/image800.png"/><Relationship Id="rId571" Type="http://schemas.openxmlformats.org/officeDocument/2006/relationships/customXml" Target="../ink/ink1081.xml"/><Relationship Id="rId669" Type="http://schemas.openxmlformats.org/officeDocument/2006/relationships/image" Target="../media/image1097.png"/><Relationship Id="rId876" Type="http://schemas.openxmlformats.org/officeDocument/2006/relationships/customXml" Target="../ink/ink1235.xml"/><Relationship Id="rId19" Type="http://schemas.openxmlformats.org/officeDocument/2006/relationships/image" Target="../media/image780.png"/><Relationship Id="rId224" Type="http://schemas.openxmlformats.org/officeDocument/2006/relationships/image" Target="../media/image880.png"/><Relationship Id="rId431" Type="http://schemas.openxmlformats.org/officeDocument/2006/relationships/customXml" Target="../ink/ink1010.xml"/><Relationship Id="rId529" Type="http://schemas.openxmlformats.org/officeDocument/2006/relationships/customXml" Target="../ink/ink1060.xml"/><Relationship Id="rId736" Type="http://schemas.openxmlformats.org/officeDocument/2006/relationships/customXml" Target="../ink/ink1164.xml"/><Relationship Id="rId1061" Type="http://schemas.openxmlformats.org/officeDocument/2006/relationships/customXml" Target="../ink/ink1330.xml"/><Relationship Id="rId168" Type="http://schemas.openxmlformats.org/officeDocument/2006/relationships/image" Target="../media/image852.png"/><Relationship Id="rId943" Type="http://schemas.openxmlformats.org/officeDocument/2006/relationships/image" Target="../media/image1233.png"/><Relationship Id="rId1019" Type="http://schemas.openxmlformats.org/officeDocument/2006/relationships/image" Target="../media/image1269.png"/><Relationship Id="rId72" Type="http://schemas.openxmlformats.org/officeDocument/2006/relationships/customXml" Target="../ink/ink828.xml"/><Relationship Id="rId375" Type="http://schemas.openxmlformats.org/officeDocument/2006/relationships/customXml" Target="../ink/ink981.xml"/><Relationship Id="rId582" Type="http://schemas.openxmlformats.org/officeDocument/2006/relationships/image" Target="../media/image1055.png"/><Relationship Id="rId803" Type="http://schemas.openxmlformats.org/officeDocument/2006/relationships/customXml" Target="../ink/ink1198.xml"/><Relationship Id="rId3" Type="http://schemas.openxmlformats.org/officeDocument/2006/relationships/image" Target="../media/image772.png"/><Relationship Id="rId235" Type="http://schemas.openxmlformats.org/officeDocument/2006/relationships/customXml" Target="../ink/ink910.xml"/><Relationship Id="rId442" Type="http://schemas.openxmlformats.org/officeDocument/2006/relationships/image" Target="../media/image986.png"/><Relationship Id="rId887" Type="http://schemas.openxmlformats.org/officeDocument/2006/relationships/image" Target="../media/image1205.png"/><Relationship Id="rId1072" Type="http://schemas.openxmlformats.org/officeDocument/2006/relationships/image" Target="../media/image1295.png"/><Relationship Id="rId302" Type="http://schemas.openxmlformats.org/officeDocument/2006/relationships/customXml" Target="../ink/ink944.xml"/><Relationship Id="rId747" Type="http://schemas.openxmlformats.org/officeDocument/2006/relationships/image" Target="../media/image1136.png"/><Relationship Id="rId954" Type="http://schemas.openxmlformats.org/officeDocument/2006/relationships/customXml" Target="../ink/ink1274.xml"/><Relationship Id="rId83" Type="http://schemas.openxmlformats.org/officeDocument/2006/relationships/image" Target="../media/image811.png"/><Relationship Id="rId179" Type="http://schemas.openxmlformats.org/officeDocument/2006/relationships/customXml" Target="../ink/ink882.xml"/><Relationship Id="rId386" Type="http://schemas.openxmlformats.org/officeDocument/2006/relationships/image" Target="../media/image958.png"/><Relationship Id="rId593" Type="http://schemas.openxmlformats.org/officeDocument/2006/relationships/customXml" Target="../ink/ink1092.xml"/><Relationship Id="rId607" Type="http://schemas.openxmlformats.org/officeDocument/2006/relationships/customXml" Target="../ink/ink1099.xml"/><Relationship Id="rId814" Type="http://schemas.openxmlformats.org/officeDocument/2006/relationships/customXml" Target="../ink/ink1204.xml"/><Relationship Id="rId246" Type="http://schemas.openxmlformats.org/officeDocument/2006/relationships/image" Target="../media/image891.png"/><Relationship Id="rId453" Type="http://schemas.openxmlformats.org/officeDocument/2006/relationships/image" Target="../media/image991.png"/><Relationship Id="rId660" Type="http://schemas.openxmlformats.org/officeDocument/2006/relationships/customXml" Target="../ink/ink1126.xml"/><Relationship Id="rId898" Type="http://schemas.openxmlformats.org/officeDocument/2006/relationships/customXml" Target="../ink/ink1246.xml"/><Relationship Id="rId1083" Type="http://schemas.openxmlformats.org/officeDocument/2006/relationships/customXml" Target="../ink/ink1341.xml"/><Relationship Id="rId106" Type="http://schemas.openxmlformats.org/officeDocument/2006/relationships/customXml" Target="../ink/ink845.xml"/><Relationship Id="rId313" Type="http://schemas.openxmlformats.org/officeDocument/2006/relationships/customXml" Target="../ink/ink950.xml"/><Relationship Id="rId758" Type="http://schemas.openxmlformats.org/officeDocument/2006/relationships/customXml" Target="../ink/ink1175.xml"/><Relationship Id="rId965" Type="http://schemas.openxmlformats.org/officeDocument/2006/relationships/image" Target="../media/image1243.png"/><Relationship Id="rId10" Type="http://schemas.openxmlformats.org/officeDocument/2006/relationships/customXml" Target="../ink/ink797.xml"/><Relationship Id="rId94" Type="http://schemas.openxmlformats.org/officeDocument/2006/relationships/customXml" Target="../ink/ink839.xml"/><Relationship Id="rId397" Type="http://schemas.openxmlformats.org/officeDocument/2006/relationships/customXml" Target="../ink/ink993.xml"/><Relationship Id="rId520" Type="http://schemas.openxmlformats.org/officeDocument/2006/relationships/image" Target="../media/image1024.png"/><Relationship Id="rId618" Type="http://schemas.openxmlformats.org/officeDocument/2006/relationships/image" Target="../media/image1073.png"/><Relationship Id="rId825" Type="http://schemas.openxmlformats.org/officeDocument/2006/relationships/image" Target="../media/image1174.png"/><Relationship Id="rId257" Type="http://schemas.openxmlformats.org/officeDocument/2006/relationships/image" Target="../media/image896.png"/><Relationship Id="rId464" Type="http://schemas.openxmlformats.org/officeDocument/2006/relationships/customXml" Target="../ink/ink1027.xml"/><Relationship Id="rId1010" Type="http://schemas.openxmlformats.org/officeDocument/2006/relationships/image" Target="../media/image1265.png"/><Relationship Id="rId1094" Type="http://schemas.openxmlformats.org/officeDocument/2006/relationships/image" Target="../media/image1306.png"/><Relationship Id="rId1108" Type="http://schemas.openxmlformats.org/officeDocument/2006/relationships/image" Target="../media/image1313.png"/><Relationship Id="rId117" Type="http://schemas.openxmlformats.org/officeDocument/2006/relationships/customXml" Target="../ink/ink851.xml"/><Relationship Id="rId671" Type="http://schemas.openxmlformats.org/officeDocument/2006/relationships/image" Target="../media/image1098.png"/><Relationship Id="rId769" Type="http://schemas.openxmlformats.org/officeDocument/2006/relationships/image" Target="../media/image1147.png"/><Relationship Id="rId976" Type="http://schemas.openxmlformats.org/officeDocument/2006/relationships/customXml" Target="../ink/ink1286.xml"/><Relationship Id="rId324" Type="http://schemas.openxmlformats.org/officeDocument/2006/relationships/image" Target="../media/image929.png"/><Relationship Id="rId531" Type="http://schemas.openxmlformats.org/officeDocument/2006/relationships/customXml" Target="../ink/ink1061.xml"/><Relationship Id="rId629" Type="http://schemas.openxmlformats.org/officeDocument/2006/relationships/customXml" Target="../ink/ink1110.xml"/><Relationship Id="rId836" Type="http://schemas.openxmlformats.org/officeDocument/2006/relationships/customXml" Target="../ink/ink1215.xml"/><Relationship Id="rId1021" Type="http://schemas.openxmlformats.org/officeDocument/2006/relationships/image" Target="../media/image1270.png"/><Relationship Id="rId1119" Type="http://schemas.openxmlformats.org/officeDocument/2006/relationships/image" Target="../media/image1318.png"/><Relationship Id="rId903" Type="http://schemas.openxmlformats.org/officeDocument/2006/relationships/image" Target="../media/image1213.png"/><Relationship Id="rId32" Type="http://schemas.openxmlformats.org/officeDocument/2006/relationships/customXml" Target="../ink/ink808.xml"/><Relationship Id="rId181" Type="http://schemas.openxmlformats.org/officeDocument/2006/relationships/customXml" Target="../ink/ink883.xml"/><Relationship Id="rId279" Type="http://schemas.openxmlformats.org/officeDocument/2006/relationships/image" Target="../media/image907.png"/><Relationship Id="rId486" Type="http://schemas.openxmlformats.org/officeDocument/2006/relationships/customXml" Target="../ink/ink1038.xml"/><Relationship Id="rId693" Type="http://schemas.openxmlformats.org/officeDocument/2006/relationships/image" Target="../media/image1109.png"/><Relationship Id="rId139" Type="http://schemas.openxmlformats.org/officeDocument/2006/relationships/customXml" Target="../ink/ink862.xml"/><Relationship Id="rId346" Type="http://schemas.openxmlformats.org/officeDocument/2006/relationships/image" Target="../media/image940.png"/><Relationship Id="rId553" Type="http://schemas.openxmlformats.org/officeDocument/2006/relationships/customXml" Target="../ink/ink1072.xml"/><Relationship Id="rId760" Type="http://schemas.openxmlformats.org/officeDocument/2006/relationships/customXml" Target="../ink/ink1176.xml"/><Relationship Id="rId998" Type="http://schemas.openxmlformats.org/officeDocument/2006/relationships/image" Target="../media/image1259.png"/><Relationship Id="rId206" Type="http://schemas.openxmlformats.org/officeDocument/2006/relationships/image" Target="../media/image871.png"/><Relationship Id="rId413" Type="http://schemas.openxmlformats.org/officeDocument/2006/relationships/customXml" Target="../ink/ink1001.xml"/><Relationship Id="rId858" Type="http://schemas.openxmlformats.org/officeDocument/2006/relationships/customXml" Target="../ink/ink1226.xml"/><Relationship Id="rId1043" Type="http://schemas.openxmlformats.org/officeDocument/2006/relationships/customXml" Target="../ink/ink1321.xml"/><Relationship Id="rId620" Type="http://schemas.openxmlformats.org/officeDocument/2006/relationships/image" Target="../media/image1074.png"/><Relationship Id="rId718" Type="http://schemas.openxmlformats.org/officeDocument/2006/relationships/customXml" Target="../ink/ink1155.xml"/><Relationship Id="rId925" Type="http://schemas.openxmlformats.org/officeDocument/2006/relationships/image" Target="../media/image1224.png"/><Relationship Id="rId1110" Type="http://schemas.openxmlformats.org/officeDocument/2006/relationships/image" Target="../media/image1314.png"/><Relationship Id="rId54" Type="http://schemas.openxmlformats.org/officeDocument/2006/relationships/customXml" Target="../ink/ink819.xml"/><Relationship Id="rId270" Type="http://schemas.openxmlformats.org/officeDocument/2006/relationships/customXml" Target="../ink/ink928.xml"/><Relationship Id="rId130" Type="http://schemas.openxmlformats.org/officeDocument/2006/relationships/image" Target="../media/image833.png"/><Relationship Id="rId368" Type="http://schemas.openxmlformats.org/officeDocument/2006/relationships/image" Target="../media/image950.png"/><Relationship Id="rId575" Type="http://schemas.openxmlformats.org/officeDocument/2006/relationships/customXml" Target="../ink/ink1083.xml"/><Relationship Id="rId782" Type="http://schemas.openxmlformats.org/officeDocument/2006/relationships/customXml" Target="../ink/ink1187.xml"/><Relationship Id="rId228" Type="http://schemas.openxmlformats.org/officeDocument/2006/relationships/image" Target="../media/image882.png"/><Relationship Id="rId435" Type="http://schemas.openxmlformats.org/officeDocument/2006/relationships/customXml" Target="../ink/ink1012.xml"/><Relationship Id="rId642" Type="http://schemas.openxmlformats.org/officeDocument/2006/relationships/image" Target="../media/image1084.png"/><Relationship Id="rId1065" Type="http://schemas.openxmlformats.org/officeDocument/2006/relationships/customXml" Target="../ink/ink1332.xml"/><Relationship Id="rId502" Type="http://schemas.openxmlformats.org/officeDocument/2006/relationships/image" Target="../media/image1015.png"/><Relationship Id="rId947" Type="http://schemas.openxmlformats.org/officeDocument/2006/relationships/image" Target="../media/image1235.png"/><Relationship Id="rId1132" Type="http://schemas.openxmlformats.org/officeDocument/2006/relationships/image" Target="../media/image1324.png"/><Relationship Id="rId76" Type="http://schemas.openxmlformats.org/officeDocument/2006/relationships/customXml" Target="../ink/ink830.xml"/><Relationship Id="rId807" Type="http://schemas.openxmlformats.org/officeDocument/2006/relationships/customXml" Target="../ink/ink1200.xml"/><Relationship Id="rId292" Type="http://schemas.openxmlformats.org/officeDocument/2006/relationships/customXml" Target="../ink/ink939.xml"/><Relationship Id="rId597" Type="http://schemas.openxmlformats.org/officeDocument/2006/relationships/customXml" Target="../ink/ink1094.xml"/><Relationship Id="rId152" Type="http://schemas.openxmlformats.org/officeDocument/2006/relationships/image" Target="../media/image844.png"/><Relationship Id="rId457" Type="http://schemas.openxmlformats.org/officeDocument/2006/relationships/image" Target="../media/image993.png"/><Relationship Id="rId1087" Type="http://schemas.openxmlformats.org/officeDocument/2006/relationships/customXml" Target="../ink/ink1343.xml"/><Relationship Id="rId664" Type="http://schemas.openxmlformats.org/officeDocument/2006/relationships/customXml" Target="../ink/ink1128.xml"/><Relationship Id="rId871" Type="http://schemas.openxmlformats.org/officeDocument/2006/relationships/image" Target="../media/image1197.png"/><Relationship Id="rId969" Type="http://schemas.openxmlformats.org/officeDocument/2006/relationships/image" Target="../media/image1245.png"/><Relationship Id="rId317" Type="http://schemas.openxmlformats.org/officeDocument/2006/relationships/customXml" Target="../ink/ink952.xml"/><Relationship Id="rId524" Type="http://schemas.openxmlformats.org/officeDocument/2006/relationships/image" Target="../media/image1026.png"/><Relationship Id="rId731" Type="http://schemas.openxmlformats.org/officeDocument/2006/relationships/image" Target="../media/image1128.png"/><Relationship Id="rId98" Type="http://schemas.openxmlformats.org/officeDocument/2006/relationships/customXml" Target="../ink/ink841.xml"/><Relationship Id="rId829" Type="http://schemas.openxmlformats.org/officeDocument/2006/relationships/image" Target="../media/image1176.png"/><Relationship Id="rId1014" Type="http://schemas.openxmlformats.org/officeDocument/2006/relationships/image" Target="../media/image1267.png"/><Relationship Id="rId25" Type="http://schemas.openxmlformats.org/officeDocument/2006/relationships/image" Target="../media/image783.png"/><Relationship Id="rId174" Type="http://schemas.openxmlformats.org/officeDocument/2006/relationships/image" Target="../media/image855.png"/><Relationship Id="rId381" Type="http://schemas.openxmlformats.org/officeDocument/2006/relationships/image" Target="../media/image956.png"/><Relationship Id="rId241" Type="http://schemas.openxmlformats.org/officeDocument/2006/relationships/customXml" Target="../ink/ink913.xml"/><Relationship Id="rId479" Type="http://schemas.openxmlformats.org/officeDocument/2006/relationships/image" Target="../media/image1004.png"/><Relationship Id="rId686" Type="http://schemas.openxmlformats.org/officeDocument/2006/relationships/customXml" Target="../ink/ink1139.xml"/><Relationship Id="rId893" Type="http://schemas.openxmlformats.org/officeDocument/2006/relationships/image" Target="../media/image1208.png"/><Relationship Id="rId339" Type="http://schemas.openxmlformats.org/officeDocument/2006/relationships/customXml" Target="../ink/ink963.xml"/><Relationship Id="rId546" Type="http://schemas.openxmlformats.org/officeDocument/2006/relationships/image" Target="../media/image1037.png"/><Relationship Id="rId753" Type="http://schemas.openxmlformats.org/officeDocument/2006/relationships/image" Target="../media/image113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7.png"/><Relationship Id="rId21" Type="http://schemas.openxmlformats.org/officeDocument/2006/relationships/image" Target="../media/image1340.png"/><Relationship Id="rId324" Type="http://schemas.openxmlformats.org/officeDocument/2006/relationships/customXml" Target="../ink/ink1535.xml"/><Relationship Id="rId531" Type="http://schemas.openxmlformats.org/officeDocument/2006/relationships/customXml" Target="../ink/ink1640.xml"/><Relationship Id="rId629" Type="http://schemas.openxmlformats.org/officeDocument/2006/relationships/customXml" Target="../ink/ink1690.xml"/><Relationship Id="rId170" Type="http://schemas.openxmlformats.org/officeDocument/2006/relationships/customXml" Target="../ink/ink1457.xml"/><Relationship Id="rId268" Type="http://schemas.openxmlformats.org/officeDocument/2006/relationships/customXml" Target="../ink/ink1507.xml"/><Relationship Id="rId475" Type="http://schemas.openxmlformats.org/officeDocument/2006/relationships/image" Target="../media/image1562.png"/><Relationship Id="rId32" Type="http://schemas.openxmlformats.org/officeDocument/2006/relationships/customXml" Target="../ink/ink1388.xml"/><Relationship Id="rId128" Type="http://schemas.openxmlformats.org/officeDocument/2006/relationships/customXml" Target="../ink/ink1436.xml"/><Relationship Id="rId335" Type="http://schemas.openxmlformats.org/officeDocument/2006/relationships/image" Target="../media/image1493.png"/><Relationship Id="rId542" Type="http://schemas.openxmlformats.org/officeDocument/2006/relationships/customXml" Target="../ink/ink1646.xml"/><Relationship Id="rId181" Type="http://schemas.openxmlformats.org/officeDocument/2006/relationships/image" Target="../media/image1419.png"/><Relationship Id="rId402" Type="http://schemas.openxmlformats.org/officeDocument/2006/relationships/customXml" Target="../ink/ink1575.xml"/><Relationship Id="rId279" Type="http://schemas.openxmlformats.org/officeDocument/2006/relationships/image" Target="../media/image1465.png"/><Relationship Id="rId486" Type="http://schemas.openxmlformats.org/officeDocument/2006/relationships/image" Target="../media/image1567.png"/><Relationship Id="rId43" Type="http://schemas.openxmlformats.org/officeDocument/2006/relationships/image" Target="../media/image1350.png"/><Relationship Id="rId139" Type="http://schemas.openxmlformats.org/officeDocument/2006/relationships/image" Target="../media/image1398.png"/><Relationship Id="rId346" Type="http://schemas.openxmlformats.org/officeDocument/2006/relationships/customXml" Target="../ink/ink1546.xml"/><Relationship Id="rId553" Type="http://schemas.openxmlformats.org/officeDocument/2006/relationships/image" Target="../media/image1600.png"/><Relationship Id="rId192" Type="http://schemas.openxmlformats.org/officeDocument/2006/relationships/customXml" Target="../ink/ink1468.xml"/><Relationship Id="rId206" Type="http://schemas.openxmlformats.org/officeDocument/2006/relationships/customXml" Target="../ink/ink1475.xml"/><Relationship Id="rId413" Type="http://schemas.openxmlformats.org/officeDocument/2006/relationships/image" Target="../media/image1531.png"/><Relationship Id="rId497" Type="http://schemas.openxmlformats.org/officeDocument/2006/relationships/customXml" Target="../ink/ink1623.xml"/><Relationship Id="rId620" Type="http://schemas.openxmlformats.org/officeDocument/2006/relationships/image" Target="../media/image1633.png"/><Relationship Id="rId357" Type="http://schemas.openxmlformats.org/officeDocument/2006/relationships/customXml" Target="../ink/ink1552.xml"/><Relationship Id="rId54" Type="http://schemas.openxmlformats.org/officeDocument/2006/relationships/customXml" Target="../ink/ink1399.xml"/><Relationship Id="rId217" Type="http://schemas.openxmlformats.org/officeDocument/2006/relationships/image" Target="../media/image1436.png"/><Relationship Id="rId564" Type="http://schemas.openxmlformats.org/officeDocument/2006/relationships/image" Target="../media/image1605.png"/><Relationship Id="rId424" Type="http://schemas.openxmlformats.org/officeDocument/2006/relationships/customXml" Target="../ink/ink1586.xml"/><Relationship Id="rId631" Type="http://schemas.openxmlformats.org/officeDocument/2006/relationships/customXml" Target="../ink/ink1691.xml"/><Relationship Id="rId270" Type="http://schemas.openxmlformats.org/officeDocument/2006/relationships/customXml" Target="../ink/ink1508.xml"/><Relationship Id="rId65" Type="http://schemas.openxmlformats.org/officeDocument/2006/relationships/image" Target="../media/image1361.png"/><Relationship Id="rId130" Type="http://schemas.openxmlformats.org/officeDocument/2006/relationships/customXml" Target="../ink/ink1437.xml"/><Relationship Id="rId368" Type="http://schemas.openxmlformats.org/officeDocument/2006/relationships/image" Target="../media/image1509.png"/><Relationship Id="rId575" Type="http://schemas.openxmlformats.org/officeDocument/2006/relationships/customXml" Target="../ink/ink1663.xml"/><Relationship Id="rId228" Type="http://schemas.openxmlformats.org/officeDocument/2006/relationships/customXml" Target="../ink/ink1486.xml"/><Relationship Id="rId435" Type="http://schemas.openxmlformats.org/officeDocument/2006/relationships/image" Target="../media/image1542.png"/><Relationship Id="rId642" Type="http://schemas.openxmlformats.org/officeDocument/2006/relationships/image" Target="../media/image1644.png"/><Relationship Id="rId281" Type="http://schemas.openxmlformats.org/officeDocument/2006/relationships/image" Target="../media/image1466.png"/><Relationship Id="rId502" Type="http://schemas.openxmlformats.org/officeDocument/2006/relationships/image" Target="../media/image1575.png"/><Relationship Id="rId76" Type="http://schemas.openxmlformats.org/officeDocument/2006/relationships/customXml" Target="../ink/ink1410.xml"/><Relationship Id="rId141" Type="http://schemas.openxmlformats.org/officeDocument/2006/relationships/image" Target="../media/image1399.png"/><Relationship Id="rId379" Type="http://schemas.openxmlformats.org/officeDocument/2006/relationships/customXml" Target="../ink/ink1563.xml"/><Relationship Id="rId586" Type="http://schemas.openxmlformats.org/officeDocument/2006/relationships/image" Target="../media/image1616.png"/><Relationship Id="rId7" Type="http://schemas.openxmlformats.org/officeDocument/2006/relationships/image" Target="../media/image1333.png"/><Relationship Id="rId239" Type="http://schemas.openxmlformats.org/officeDocument/2006/relationships/image" Target="../media/image1447.png"/><Relationship Id="rId446" Type="http://schemas.openxmlformats.org/officeDocument/2006/relationships/customXml" Target="../ink/ink1597.xml"/><Relationship Id="rId653" Type="http://schemas.openxmlformats.org/officeDocument/2006/relationships/customXml" Target="../ink/ink1702.xml"/><Relationship Id="rId292" Type="http://schemas.openxmlformats.org/officeDocument/2006/relationships/customXml" Target="../ink/ink1519.xml"/><Relationship Id="rId306" Type="http://schemas.openxmlformats.org/officeDocument/2006/relationships/customXml" Target="../ink/ink1526.xml"/><Relationship Id="rId87" Type="http://schemas.openxmlformats.org/officeDocument/2006/relationships/image" Target="../media/image1372.png"/><Relationship Id="rId513" Type="http://schemas.openxmlformats.org/officeDocument/2006/relationships/customXml" Target="../ink/ink1631.xml"/><Relationship Id="rId597" Type="http://schemas.openxmlformats.org/officeDocument/2006/relationships/customXml" Target="../ink/ink1674.xml"/><Relationship Id="rId152" Type="http://schemas.openxmlformats.org/officeDocument/2006/relationships/customXml" Target="../ink/ink1448.xml"/><Relationship Id="rId457" Type="http://schemas.openxmlformats.org/officeDocument/2006/relationships/image" Target="../media/image1553.png"/><Relationship Id="rId14" Type="http://schemas.openxmlformats.org/officeDocument/2006/relationships/customXml" Target="../ink/ink1379.xml"/><Relationship Id="rId317" Type="http://schemas.openxmlformats.org/officeDocument/2006/relationships/image" Target="../media/image1484.png"/><Relationship Id="rId524" Type="http://schemas.openxmlformats.org/officeDocument/2006/relationships/image" Target="../media/image1586.png"/><Relationship Id="rId98" Type="http://schemas.openxmlformats.org/officeDocument/2006/relationships/customXml" Target="../ink/ink1421.xml"/><Relationship Id="rId163" Type="http://schemas.openxmlformats.org/officeDocument/2006/relationships/image" Target="../media/image1410.png"/><Relationship Id="rId370" Type="http://schemas.openxmlformats.org/officeDocument/2006/relationships/image" Target="../media/image1510.png"/><Relationship Id="rId230" Type="http://schemas.openxmlformats.org/officeDocument/2006/relationships/customXml" Target="../ink/ink1487.xml"/><Relationship Id="rId468" Type="http://schemas.openxmlformats.org/officeDocument/2006/relationships/customXml" Target="../ink/ink1608.xml"/><Relationship Id="rId25" Type="http://schemas.openxmlformats.org/officeDocument/2006/relationships/image" Target="../media/image1342.png"/><Relationship Id="rId328" Type="http://schemas.openxmlformats.org/officeDocument/2006/relationships/customXml" Target="../ink/ink1537.xml"/><Relationship Id="rId535" Type="http://schemas.openxmlformats.org/officeDocument/2006/relationships/customXml" Target="../ink/ink1642.xml"/><Relationship Id="rId174" Type="http://schemas.openxmlformats.org/officeDocument/2006/relationships/customXml" Target="../ink/ink1459.xml"/><Relationship Id="rId381" Type="http://schemas.openxmlformats.org/officeDocument/2006/relationships/customXml" Target="../ink/ink1564.xml"/><Relationship Id="rId602" Type="http://schemas.openxmlformats.org/officeDocument/2006/relationships/image" Target="../media/image1624.png"/><Relationship Id="rId241" Type="http://schemas.openxmlformats.org/officeDocument/2006/relationships/image" Target="../media/image1448.png"/><Relationship Id="rId479" Type="http://schemas.openxmlformats.org/officeDocument/2006/relationships/customXml" Target="../ink/ink1614.xml"/><Relationship Id="rId36" Type="http://schemas.openxmlformats.org/officeDocument/2006/relationships/customXml" Target="../ink/ink1390.xml"/><Relationship Id="rId339" Type="http://schemas.openxmlformats.org/officeDocument/2006/relationships/image" Target="../media/image1495.png"/><Relationship Id="rId546" Type="http://schemas.openxmlformats.org/officeDocument/2006/relationships/customXml" Target="../ink/ink1648.xml"/><Relationship Id="rId101" Type="http://schemas.openxmlformats.org/officeDocument/2006/relationships/image" Target="../media/image1379.png"/><Relationship Id="rId185" Type="http://schemas.openxmlformats.org/officeDocument/2006/relationships/image" Target="../media/image1421.png"/><Relationship Id="rId406" Type="http://schemas.openxmlformats.org/officeDocument/2006/relationships/customXml" Target="../ink/ink1577.xml"/><Relationship Id="rId392" Type="http://schemas.openxmlformats.org/officeDocument/2006/relationships/customXml" Target="../ink/ink1570.xml"/><Relationship Id="rId613" Type="http://schemas.openxmlformats.org/officeDocument/2006/relationships/customXml" Target="../ink/ink1682.xml"/><Relationship Id="rId252" Type="http://schemas.openxmlformats.org/officeDocument/2006/relationships/customXml" Target="../ink/ink1498.xml"/><Relationship Id="rId47" Type="http://schemas.openxmlformats.org/officeDocument/2006/relationships/image" Target="../media/image1352.png"/><Relationship Id="rId112" Type="http://schemas.openxmlformats.org/officeDocument/2006/relationships/customXml" Target="../ink/ink1428.xml"/><Relationship Id="rId557" Type="http://schemas.openxmlformats.org/officeDocument/2006/relationships/customXml" Target="../ink/ink1654.xml"/><Relationship Id="rId196" Type="http://schemas.openxmlformats.org/officeDocument/2006/relationships/customXml" Target="../ink/ink1470.xml"/><Relationship Id="rId417" Type="http://schemas.openxmlformats.org/officeDocument/2006/relationships/image" Target="../media/image1533.png"/><Relationship Id="rId624" Type="http://schemas.openxmlformats.org/officeDocument/2006/relationships/image" Target="../media/image1635.png"/><Relationship Id="rId263" Type="http://schemas.openxmlformats.org/officeDocument/2006/relationships/customXml" Target="../ink/ink1504.xml"/><Relationship Id="rId470" Type="http://schemas.openxmlformats.org/officeDocument/2006/relationships/customXml" Target="../ink/ink1609.xml"/><Relationship Id="rId58" Type="http://schemas.openxmlformats.org/officeDocument/2006/relationships/customXml" Target="../ink/ink1401.xml"/><Relationship Id="rId123" Type="http://schemas.openxmlformats.org/officeDocument/2006/relationships/image" Target="../media/image1390.png"/><Relationship Id="rId330" Type="http://schemas.openxmlformats.org/officeDocument/2006/relationships/customXml" Target="../ink/ink1538.xml"/><Relationship Id="rId568" Type="http://schemas.openxmlformats.org/officeDocument/2006/relationships/image" Target="../media/image1607.png"/><Relationship Id="rId165" Type="http://schemas.openxmlformats.org/officeDocument/2006/relationships/image" Target="../media/image1411.png"/><Relationship Id="rId372" Type="http://schemas.openxmlformats.org/officeDocument/2006/relationships/image" Target="../media/image1511.png"/><Relationship Id="rId428" Type="http://schemas.openxmlformats.org/officeDocument/2006/relationships/customXml" Target="../ink/ink1588.xml"/><Relationship Id="rId635" Type="http://schemas.openxmlformats.org/officeDocument/2006/relationships/customXml" Target="../ink/ink1693.xml"/><Relationship Id="rId232" Type="http://schemas.openxmlformats.org/officeDocument/2006/relationships/customXml" Target="../ink/ink1488.xml"/><Relationship Id="rId274" Type="http://schemas.openxmlformats.org/officeDocument/2006/relationships/customXml" Target="../ink/ink1510.xml"/><Relationship Id="rId481" Type="http://schemas.openxmlformats.org/officeDocument/2006/relationships/customXml" Target="../ink/ink1615.xml"/><Relationship Id="rId27" Type="http://schemas.openxmlformats.org/officeDocument/2006/relationships/image" Target="../media/image1343.png"/><Relationship Id="rId69" Type="http://schemas.openxmlformats.org/officeDocument/2006/relationships/image" Target="../media/image1363.png"/><Relationship Id="rId134" Type="http://schemas.openxmlformats.org/officeDocument/2006/relationships/customXml" Target="../ink/ink1439.xml"/><Relationship Id="rId537" Type="http://schemas.openxmlformats.org/officeDocument/2006/relationships/image" Target="../media/image1592.png"/><Relationship Id="rId579" Type="http://schemas.openxmlformats.org/officeDocument/2006/relationships/customXml" Target="../ink/ink1665.xml"/><Relationship Id="rId80" Type="http://schemas.openxmlformats.org/officeDocument/2006/relationships/customXml" Target="../ink/ink1412.xml"/><Relationship Id="rId176" Type="http://schemas.openxmlformats.org/officeDocument/2006/relationships/customXml" Target="../ink/ink1460.xml"/><Relationship Id="rId341" Type="http://schemas.openxmlformats.org/officeDocument/2006/relationships/image" Target="../media/image1496.png"/><Relationship Id="rId383" Type="http://schemas.openxmlformats.org/officeDocument/2006/relationships/customXml" Target="../ink/ink1565.xml"/><Relationship Id="rId439" Type="http://schemas.openxmlformats.org/officeDocument/2006/relationships/image" Target="../media/image1544.png"/><Relationship Id="rId590" Type="http://schemas.openxmlformats.org/officeDocument/2006/relationships/image" Target="../media/image1618.png"/><Relationship Id="rId604" Type="http://schemas.openxmlformats.org/officeDocument/2006/relationships/image" Target="../media/image1625.png"/><Relationship Id="rId646" Type="http://schemas.openxmlformats.org/officeDocument/2006/relationships/image" Target="../media/image1646.png"/><Relationship Id="rId201" Type="http://schemas.openxmlformats.org/officeDocument/2006/relationships/image" Target="../media/image1429.png"/><Relationship Id="rId243" Type="http://schemas.openxmlformats.org/officeDocument/2006/relationships/image" Target="../media/image1449.png"/><Relationship Id="rId285" Type="http://schemas.openxmlformats.org/officeDocument/2006/relationships/image" Target="../media/image1468.png"/><Relationship Id="rId450" Type="http://schemas.openxmlformats.org/officeDocument/2006/relationships/customXml" Target="../ink/ink1599.xml"/><Relationship Id="rId506" Type="http://schemas.openxmlformats.org/officeDocument/2006/relationships/image" Target="../media/image1577.png"/><Relationship Id="rId38" Type="http://schemas.openxmlformats.org/officeDocument/2006/relationships/customXml" Target="../ink/ink1391.xml"/><Relationship Id="rId103" Type="http://schemas.openxmlformats.org/officeDocument/2006/relationships/image" Target="../media/image1380.png"/><Relationship Id="rId310" Type="http://schemas.openxmlformats.org/officeDocument/2006/relationships/customXml" Target="../ink/ink1528.xml"/><Relationship Id="rId492" Type="http://schemas.openxmlformats.org/officeDocument/2006/relationships/image" Target="../media/image1570.png"/><Relationship Id="rId548" Type="http://schemas.openxmlformats.org/officeDocument/2006/relationships/customXml" Target="../ink/ink1649.xml"/><Relationship Id="rId91" Type="http://schemas.openxmlformats.org/officeDocument/2006/relationships/image" Target="../media/image1374.png"/><Relationship Id="rId145" Type="http://schemas.openxmlformats.org/officeDocument/2006/relationships/image" Target="../media/image1401.png"/><Relationship Id="rId187" Type="http://schemas.openxmlformats.org/officeDocument/2006/relationships/image" Target="../media/image1422.png"/><Relationship Id="rId352" Type="http://schemas.openxmlformats.org/officeDocument/2006/relationships/image" Target="../media/image1501.png"/><Relationship Id="rId394" Type="http://schemas.openxmlformats.org/officeDocument/2006/relationships/customXml" Target="../ink/ink1571.xml"/><Relationship Id="rId408" Type="http://schemas.openxmlformats.org/officeDocument/2006/relationships/customXml" Target="../ink/ink1578.xml"/><Relationship Id="rId615" Type="http://schemas.openxmlformats.org/officeDocument/2006/relationships/customXml" Target="../ink/ink1683.xml"/><Relationship Id="rId212" Type="http://schemas.openxmlformats.org/officeDocument/2006/relationships/customXml" Target="../ink/ink1478.xml"/><Relationship Id="rId254" Type="http://schemas.openxmlformats.org/officeDocument/2006/relationships/customXml" Target="../ink/ink1499.xml"/><Relationship Id="rId657" Type="http://schemas.openxmlformats.org/officeDocument/2006/relationships/customXml" Target="../ink/ink1704.xml"/><Relationship Id="rId49" Type="http://schemas.openxmlformats.org/officeDocument/2006/relationships/image" Target="../media/image1353.png"/><Relationship Id="rId114" Type="http://schemas.openxmlformats.org/officeDocument/2006/relationships/customXml" Target="../ink/ink1429.xml"/><Relationship Id="rId296" Type="http://schemas.openxmlformats.org/officeDocument/2006/relationships/customXml" Target="../ink/ink1521.xml"/><Relationship Id="rId461" Type="http://schemas.openxmlformats.org/officeDocument/2006/relationships/image" Target="../media/image1555.png"/><Relationship Id="rId517" Type="http://schemas.openxmlformats.org/officeDocument/2006/relationships/customXml" Target="../ink/ink1633.xml"/><Relationship Id="rId559" Type="http://schemas.openxmlformats.org/officeDocument/2006/relationships/customXml" Target="../ink/ink1655.xml"/><Relationship Id="rId60" Type="http://schemas.openxmlformats.org/officeDocument/2006/relationships/customXml" Target="../ink/ink1402.xml"/><Relationship Id="rId156" Type="http://schemas.openxmlformats.org/officeDocument/2006/relationships/customXml" Target="../ink/ink1450.xml"/><Relationship Id="rId198" Type="http://schemas.openxmlformats.org/officeDocument/2006/relationships/customXml" Target="../ink/ink1471.xml"/><Relationship Id="rId321" Type="http://schemas.openxmlformats.org/officeDocument/2006/relationships/image" Target="../media/image1486.png"/><Relationship Id="rId363" Type="http://schemas.openxmlformats.org/officeDocument/2006/relationships/customXml" Target="../ink/ink1555.xml"/><Relationship Id="rId419" Type="http://schemas.openxmlformats.org/officeDocument/2006/relationships/image" Target="../media/image1534.png"/><Relationship Id="rId570" Type="http://schemas.openxmlformats.org/officeDocument/2006/relationships/image" Target="../media/image1608.png"/><Relationship Id="rId626" Type="http://schemas.openxmlformats.org/officeDocument/2006/relationships/image" Target="../media/image1636.png"/><Relationship Id="rId223" Type="http://schemas.openxmlformats.org/officeDocument/2006/relationships/image" Target="../media/image1439.png"/><Relationship Id="rId430" Type="http://schemas.openxmlformats.org/officeDocument/2006/relationships/customXml" Target="../ink/ink1589.xml"/><Relationship Id="rId18" Type="http://schemas.openxmlformats.org/officeDocument/2006/relationships/customXml" Target="../ink/ink1381.xml"/><Relationship Id="rId265" Type="http://schemas.openxmlformats.org/officeDocument/2006/relationships/customXml" Target="../ink/ink1505.xml"/><Relationship Id="rId472" Type="http://schemas.openxmlformats.org/officeDocument/2006/relationships/customXml" Target="../ink/ink1610.xml"/><Relationship Id="rId528" Type="http://schemas.openxmlformats.org/officeDocument/2006/relationships/image" Target="../media/image1588.png"/><Relationship Id="rId125" Type="http://schemas.openxmlformats.org/officeDocument/2006/relationships/image" Target="../media/image1391.png"/><Relationship Id="rId167" Type="http://schemas.openxmlformats.org/officeDocument/2006/relationships/image" Target="../media/image1412.png"/><Relationship Id="rId332" Type="http://schemas.openxmlformats.org/officeDocument/2006/relationships/customXml" Target="../ink/ink1539.xml"/><Relationship Id="rId374" Type="http://schemas.openxmlformats.org/officeDocument/2006/relationships/image" Target="../media/image1512.png"/><Relationship Id="rId581" Type="http://schemas.openxmlformats.org/officeDocument/2006/relationships/customXml" Target="../ink/ink1666.xml"/><Relationship Id="rId71" Type="http://schemas.openxmlformats.org/officeDocument/2006/relationships/image" Target="../media/image1364.png"/><Relationship Id="rId234" Type="http://schemas.openxmlformats.org/officeDocument/2006/relationships/customXml" Target="../ink/ink1489.xml"/><Relationship Id="rId637" Type="http://schemas.openxmlformats.org/officeDocument/2006/relationships/customXml" Target="../ink/ink1694.xml"/><Relationship Id="rId2" Type="http://schemas.openxmlformats.org/officeDocument/2006/relationships/customXml" Target="../ink/ink1373.xml"/><Relationship Id="rId29" Type="http://schemas.openxmlformats.org/officeDocument/2006/relationships/image" Target="../media/image1344.png"/><Relationship Id="rId276" Type="http://schemas.openxmlformats.org/officeDocument/2006/relationships/customXml" Target="../ink/ink1511.xml"/><Relationship Id="rId441" Type="http://schemas.openxmlformats.org/officeDocument/2006/relationships/image" Target="../media/image1545.png"/><Relationship Id="rId483" Type="http://schemas.openxmlformats.org/officeDocument/2006/relationships/customXml" Target="../ink/ink1616.xml"/><Relationship Id="rId539" Type="http://schemas.openxmlformats.org/officeDocument/2006/relationships/image" Target="../media/image1593.png"/><Relationship Id="rId40" Type="http://schemas.openxmlformats.org/officeDocument/2006/relationships/customXml" Target="../ink/ink1392.xml"/><Relationship Id="rId136" Type="http://schemas.openxmlformats.org/officeDocument/2006/relationships/customXml" Target="../ink/ink1440.xml"/><Relationship Id="rId178" Type="http://schemas.openxmlformats.org/officeDocument/2006/relationships/customXml" Target="../ink/ink1461.xml"/><Relationship Id="rId301" Type="http://schemas.openxmlformats.org/officeDocument/2006/relationships/image" Target="../media/image1476.png"/><Relationship Id="rId343" Type="http://schemas.openxmlformats.org/officeDocument/2006/relationships/image" Target="../media/image1497.png"/><Relationship Id="rId550" Type="http://schemas.openxmlformats.org/officeDocument/2006/relationships/customXml" Target="../ink/ink1650.xml"/><Relationship Id="rId82" Type="http://schemas.openxmlformats.org/officeDocument/2006/relationships/customXml" Target="../ink/ink1413.xml"/><Relationship Id="rId203" Type="http://schemas.openxmlformats.org/officeDocument/2006/relationships/image" Target="../media/image368.png"/><Relationship Id="rId385" Type="http://schemas.openxmlformats.org/officeDocument/2006/relationships/customXml" Target="../ink/ink1566.xml"/><Relationship Id="rId592" Type="http://schemas.openxmlformats.org/officeDocument/2006/relationships/image" Target="../media/image1619.png"/><Relationship Id="rId606" Type="http://schemas.openxmlformats.org/officeDocument/2006/relationships/image" Target="../media/image1626.png"/><Relationship Id="rId648" Type="http://schemas.openxmlformats.org/officeDocument/2006/relationships/image" Target="../media/image1647.png"/><Relationship Id="rId245" Type="http://schemas.openxmlformats.org/officeDocument/2006/relationships/image" Target="../media/image1450.png"/><Relationship Id="rId287" Type="http://schemas.openxmlformats.org/officeDocument/2006/relationships/image" Target="../media/image1469.png"/><Relationship Id="rId410" Type="http://schemas.openxmlformats.org/officeDocument/2006/relationships/customXml" Target="../ink/ink1579.xml"/><Relationship Id="rId452" Type="http://schemas.openxmlformats.org/officeDocument/2006/relationships/customXml" Target="../ink/ink1600.xml"/><Relationship Id="rId494" Type="http://schemas.openxmlformats.org/officeDocument/2006/relationships/image" Target="../media/image1571.png"/><Relationship Id="rId508" Type="http://schemas.openxmlformats.org/officeDocument/2006/relationships/image" Target="../media/image1578.png"/><Relationship Id="rId105" Type="http://schemas.openxmlformats.org/officeDocument/2006/relationships/image" Target="../media/image1381.png"/><Relationship Id="rId147" Type="http://schemas.openxmlformats.org/officeDocument/2006/relationships/image" Target="../media/image1402.png"/><Relationship Id="rId312" Type="http://schemas.openxmlformats.org/officeDocument/2006/relationships/customXml" Target="../ink/ink1529.xml"/><Relationship Id="rId354" Type="http://schemas.openxmlformats.org/officeDocument/2006/relationships/image" Target="../media/image1502.png"/><Relationship Id="rId51" Type="http://schemas.openxmlformats.org/officeDocument/2006/relationships/image" Target="../media/image1354.png"/><Relationship Id="rId93" Type="http://schemas.openxmlformats.org/officeDocument/2006/relationships/image" Target="../media/image1375.png"/><Relationship Id="rId189" Type="http://schemas.openxmlformats.org/officeDocument/2006/relationships/image" Target="../media/image1423.png"/><Relationship Id="rId396" Type="http://schemas.openxmlformats.org/officeDocument/2006/relationships/customXml" Target="../ink/ink1572.xml"/><Relationship Id="rId561" Type="http://schemas.openxmlformats.org/officeDocument/2006/relationships/customXml" Target="../ink/ink1656.xml"/><Relationship Id="rId617" Type="http://schemas.openxmlformats.org/officeDocument/2006/relationships/customXml" Target="../ink/ink1684.xml"/><Relationship Id="rId659" Type="http://schemas.openxmlformats.org/officeDocument/2006/relationships/customXml" Target="../ink/ink1705.xml"/><Relationship Id="rId214" Type="http://schemas.openxmlformats.org/officeDocument/2006/relationships/customXml" Target="../ink/ink1479.xml"/><Relationship Id="rId256" Type="http://schemas.openxmlformats.org/officeDocument/2006/relationships/customXml" Target="../ink/ink1500.xml"/><Relationship Id="rId298" Type="http://schemas.openxmlformats.org/officeDocument/2006/relationships/customXml" Target="../ink/ink1522.xml"/><Relationship Id="rId421" Type="http://schemas.openxmlformats.org/officeDocument/2006/relationships/image" Target="../media/image1535.png"/><Relationship Id="rId463" Type="http://schemas.openxmlformats.org/officeDocument/2006/relationships/image" Target="../media/image1556.png"/><Relationship Id="rId519" Type="http://schemas.openxmlformats.org/officeDocument/2006/relationships/customXml" Target="../ink/ink1634.xml"/><Relationship Id="rId116" Type="http://schemas.openxmlformats.org/officeDocument/2006/relationships/customXml" Target="../ink/ink1430.xml"/><Relationship Id="rId158" Type="http://schemas.openxmlformats.org/officeDocument/2006/relationships/customXml" Target="../ink/ink1451.xml"/><Relationship Id="rId323" Type="http://schemas.openxmlformats.org/officeDocument/2006/relationships/image" Target="../media/image1487.png"/><Relationship Id="rId530" Type="http://schemas.openxmlformats.org/officeDocument/2006/relationships/image" Target="../media/image1589.png"/><Relationship Id="rId20" Type="http://schemas.openxmlformats.org/officeDocument/2006/relationships/customXml" Target="../ink/ink1382.xml"/><Relationship Id="rId62" Type="http://schemas.openxmlformats.org/officeDocument/2006/relationships/customXml" Target="../ink/ink1403.xml"/><Relationship Id="rId365" Type="http://schemas.openxmlformats.org/officeDocument/2006/relationships/customXml" Target="../ink/ink1556.xml"/><Relationship Id="rId572" Type="http://schemas.openxmlformats.org/officeDocument/2006/relationships/image" Target="../media/image1609.png"/><Relationship Id="rId628" Type="http://schemas.openxmlformats.org/officeDocument/2006/relationships/image" Target="../media/image1637.png"/><Relationship Id="rId225" Type="http://schemas.openxmlformats.org/officeDocument/2006/relationships/image" Target="../media/image1440.png"/><Relationship Id="rId267" Type="http://schemas.openxmlformats.org/officeDocument/2006/relationships/customXml" Target="../ink/ink1506.xml"/><Relationship Id="rId432" Type="http://schemas.openxmlformats.org/officeDocument/2006/relationships/customXml" Target="../ink/ink1590.xml"/><Relationship Id="rId474" Type="http://schemas.openxmlformats.org/officeDocument/2006/relationships/customXml" Target="../ink/ink1611.xml"/><Relationship Id="rId127" Type="http://schemas.openxmlformats.org/officeDocument/2006/relationships/image" Target="../media/image1392.png"/><Relationship Id="rId31" Type="http://schemas.openxmlformats.org/officeDocument/2006/relationships/image" Target="../media/image1345.png"/><Relationship Id="rId73" Type="http://schemas.openxmlformats.org/officeDocument/2006/relationships/image" Target="../media/image1365.png"/><Relationship Id="rId169" Type="http://schemas.openxmlformats.org/officeDocument/2006/relationships/image" Target="../media/image1413.png"/><Relationship Id="rId334" Type="http://schemas.openxmlformats.org/officeDocument/2006/relationships/customXml" Target="../ink/ink1540.xml"/><Relationship Id="rId376" Type="http://schemas.openxmlformats.org/officeDocument/2006/relationships/image" Target="../media/image1513.png"/><Relationship Id="rId541" Type="http://schemas.openxmlformats.org/officeDocument/2006/relationships/image" Target="../media/image1594.png"/><Relationship Id="rId583" Type="http://schemas.openxmlformats.org/officeDocument/2006/relationships/customXml" Target="../ink/ink1667.xml"/><Relationship Id="rId639" Type="http://schemas.openxmlformats.org/officeDocument/2006/relationships/customXml" Target="../ink/ink1695.xml"/><Relationship Id="rId4" Type="http://schemas.openxmlformats.org/officeDocument/2006/relationships/customXml" Target="../ink/ink1374.xml"/><Relationship Id="rId180" Type="http://schemas.openxmlformats.org/officeDocument/2006/relationships/customXml" Target="../ink/ink1462.xml"/><Relationship Id="rId236" Type="http://schemas.openxmlformats.org/officeDocument/2006/relationships/customXml" Target="../ink/ink1490.xml"/><Relationship Id="rId278" Type="http://schemas.openxmlformats.org/officeDocument/2006/relationships/customXml" Target="../ink/ink1512.xml"/><Relationship Id="rId401" Type="http://schemas.openxmlformats.org/officeDocument/2006/relationships/image" Target="../media/image1525.png"/><Relationship Id="rId443" Type="http://schemas.openxmlformats.org/officeDocument/2006/relationships/image" Target="../media/image1546.png"/><Relationship Id="rId650" Type="http://schemas.openxmlformats.org/officeDocument/2006/relationships/image" Target="../media/image1648.png"/><Relationship Id="rId303" Type="http://schemas.openxmlformats.org/officeDocument/2006/relationships/image" Target="../media/image1477.png"/><Relationship Id="rId485" Type="http://schemas.openxmlformats.org/officeDocument/2006/relationships/customXml" Target="../ink/ink1617.xml"/><Relationship Id="rId42" Type="http://schemas.openxmlformats.org/officeDocument/2006/relationships/customXml" Target="../ink/ink1393.xml"/><Relationship Id="rId84" Type="http://schemas.openxmlformats.org/officeDocument/2006/relationships/customXml" Target="../ink/ink1414.xml"/><Relationship Id="rId138" Type="http://schemas.openxmlformats.org/officeDocument/2006/relationships/customXml" Target="../ink/ink1441.xml"/><Relationship Id="rId345" Type="http://schemas.openxmlformats.org/officeDocument/2006/relationships/image" Target="../media/image1498.png"/><Relationship Id="rId387" Type="http://schemas.openxmlformats.org/officeDocument/2006/relationships/image" Target="../media/image1518.png"/><Relationship Id="rId510" Type="http://schemas.openxmlformats.org/officeDocument/2006/relationships/image" Target="../media/image1579.png"/><Relationship Id="rId552" Type="http://schemas.openxmlformats.org/officeDocument/2006/relationships/customXml" Target="../ink/ink1651.xml"/><Relationship Id="rId594" Type="http://schemas.openxmlformats.org/officeDocument/2006/relationships/image" Target="../media/image1620.png"/><Relationship Id="rId608" Type="http://schemas.openxmlformats.org/officeDocument/2006/relationships/image" Target="../media/image1627.png"/><Relationship Id="rId191" Type="http://schemas.openxmlformats.org/officeDocument/2006/relationships/image" Target="../media/image1424.png"/><Relationship Id="rId205" Type="http://schemas.openxmlformats.org/officeDocument/2006/relationships/image" Target="../media/image1430.png"/><Relationship Id="rId247" Type="http://schemas.openxmlformats.org/officeDocument/2006/relationships/image" Target="../media/image1451.png"/><Relationship Id="rId412" Type="http://schemas.openxmlformats.org/officeDocument/2006/relationships/customXml" Target="../ink/ink1580.xml"/><Relationship Id="rId107" Type="http://schemas.openxmlformats.org/officeDocument/2006/relationships/image" Target="../media/image1382.png"/><Relationship Id="rId289" Type="http://schemas.openxmlformats.org/officeDocument/2006/relationships/image" Target="../media/image1470.png"/><Relationship Id="rId454" Type="http://schemas.openxmlformats.org/officeDocument/2006/relationships/customXml" Target="../ink/ink1601.xml"/><Relationship Id="rId496" Type="http://schemas.openxmlformats.org/officeDocument/2006/relationships/image" Target="../media/image1572.png"/><Relationship Id="rId11" Type="http://schemas.openxmlformats.org/officeDocument/2006/relationships/image" Target="../media/image1335.png"/><Relationship Id="rId53" Type="http://schemas.openxmlformats.org/officeDocument/2006/relationships/image" Target="../media/image1355.png"/><Relationship Id="rId149" Type="http://schemas.openxmlformats.org/officeDocument/2006/relationships/image" Target="../media/image1403.png"/><Relationship Id="rId314" Type="http://schemas.openxmlformats.org/officeDocument/2006/relationships/customXml" Target="../ink/ink1530.xml"/><Relationship Id="rId356" Type="http://schemas.openxmlformats.org/officeDocument/2006/relationships/image" Target="../media/image1503.png"/><Relationship Id="rId398" Type="http://schemas.openxmlformats.org/officeDocument/2006/relationships/customXml" Target="../ink/ink1573.xml"/><Relationship Id="rId521" Type="http://schemas.openxmlformats.org/officeDocument/2006/relationships/customXml" Target="../ink/ink1635.xml"/><Relationship Id="rId563" Type="http://schemas.openxmlformats.org/officeDocument/2006/relationships/customXml" Target="../ink/ink1657.xml"/><Relationship Id="rId619" Type="http://schemas.openxmlformats.org/officeDocument/2006/relationships/customXml" Target="../ink/ink1685.xml"/><Relationship Id="rId95" Type="http://schemas.openxmlformats.org/officeDocument/2006/relationships/image" Target="../media/image1376.png"/><Relationship Id="rId160" Type="http://schemas.openxmlformats.org/officeDocument/2006/relationships/customXml" Target="../ink/ink1452.xml"/><Relationship Id="rId216" Type="http://schemas.openxmlformats.org/officeDocument/2006/relationships/customXml" Target="../ink/ink1480.xml"/><Relationship Id="rId423" Type="http://schemas.openxmlformats.org/officeDocument/2006/relationships/image" Target="../media/image1536.png"/><Relationship Id="rId258" Type="http://schemas.openxmlformats.org/officeDocument/2006/relationships/customXml" Target="../ink/ink1501.xml"/><Relationship Id="rId465" Type="http://schemas.openxmlformats.org/officeDocument/2006/relationships/image" Target="../media/image1557.png"/><Relationship Id="rId630" Type="http://schemas.openxmlformats.org/officeDocument/2006/relationships/image" Target="../media/image1638.png"/><Relationship Id="rId22" Type="http://schemas.openxmlformats.org/officeDocument/2006/relationships/customXml" Target="../ink/ink1383.xml"/><Relationship Id="rId64" Type="http://schemas.openxmlformats.org/officeDocument/2006/relationships/customXml" Target="../ink/ink1404.xml"/><Relationship Id="rId118" Type="http://schemas.openxmlformats.org/officeDocument/2006/relationships/customXml" Target="../ink/ink1431.xml"/><Relationship Id="rId325" Type="http://schemas.openxmlformats.org/officeDocument/2006/relationships/image" Target="../media/image1488.png"/><Relationship Id="rId367" Type="http://schemas.openxmlformats.org/officeDocument/2006/relationships/customXml" Target="../ink/ink1557.xml"/><Relationship Id="rId532" Type="http://schemas.openxmlformats.org/officeDocument/2006/relationships/image" Target="../media/image1590.png"/><Relationship Id="rId574" Type="http://schemas.openxmlformats.org/officeDocument/2006/relationships/image" Target="../media/image1610.png"/><Relationship Id="rId171" Type="http://schemas.openxmlformats.org/officeDocument/2006/relationships/image" Target="../media/image1414.png"/><Relationship Id="rId227" Type="http://schemas.openxmlformats.org/officeDocument/2006/relationships/image" Target="../media/image1441.png"/><Relationship Id="rId269" Type="http://schemas.openxmlformats.org/officeDocument/2006/relationships/image" Target="../media/image1460.png"/><Relationship Id="rId434" Type="http://schemas.openxmlformats.org/officeDocument/2006/relationships/customXml" Target="../ink/ink1591.xml"/><Relationship Id="rId476" Type="http://schemas.openxmlformats.org/officeDocument/2006/relationships/customXml" Target="../ink/ink1612.xml"/><Relationship Id="rId641" Type="http://schemas.openxmlformats.org/officeDocument/2006/relationships/customXml" Target="../ink/ink1696.xml"/><Relationship Id="rId33" Type="http://schemas.openxmlformats.org/officeDocument/2006/relationships/image" Target="../media/image1346.png"/><Relationship Id="rId129" Type="http://schemas.openxmlformats.org/officeDocument/2006/relationships/image" Target="../media/image1393.png"/><Relationship Id="rId280" Type="http://schemas.openxmlformats.org/officeDocument/2006/relationships/customXml" Target="../ink/ink1513.xml"/><Relationship Id="rId336" Type="http://schemas.openxmlformats.org/officeDocument/2006/relationships/customXml" Target="../ink/ink1541.xml"/><Relationship Id="rId501" Type="http://schemas.openxmlformats.org/officeDocument/2006/relationships/customXml" Target="../ink/ink1625.xml"/><Relationship Id="rId543" Type="http://schemas.openxmlformats.org/officeDocument/2006/relationships/image" Target="../media/image1595.png"/><Relationship Id="rId75" Type="http://schemas.openxmlformats.org/officeDocument/2006/relationships/image" Target="../media/image1366.png"/><Relationship Id="rId140" Type="http://schemas.openxmlformats.org/officeDocument/2006/relationships/customXml" Target="../ink/ink1442.xml"/><Relationship Id="rId182" Type="http://schemas.openxmlformats.org/officeDocument/2006/relationships/customXml" Target="../ink/ink1463.xml"/><Relationship Id="rId378" Type="http://schemas.openxmlformats.org/officeDocument/2006/relationships/image" Target="../media/image1514.png"/><Relationship Id="rId403" Type="http://schemas.openxmlformats.org/officeDocument/2006/relationships/image" Target="../media/image1526.png"/><Relationship Id="rId585" Type="http://schemas.openxmlformats.org/officeDocument/2006/relationships/customXml" Target="../ink/ink1668.xml"/><Relationship Id="rId6" Type="http://schemas.openxmlformats.org/officeDocument/2006/relationships/customXml" Target="../ink/ink1375.xml"/><Relationship Id="rId238" Type="http://schemas.openxmlformats.org/officeDocument/2006/relationships/customXml" Target="../ink/ink1491.xml"/><Relationship Id="rId445" Type="http://schemas.openxmlformats.org/officeDocument/2006/relationships/image" Target="../media/image1547.png"/><Relationship Id="rId487" Type="http://schemas.openxmlformats.org/officeDocument/2006/relationships/customXml" Target="../ink/ink1618.xml"/><Relationship Id="rId610" Type="http://schemas.openxmlformats.org/officeDocument/2006/relationships/image" Target="../media/image1628.png"/><Relationship Id="rId652" Type="http://schemas.openxmlformats.org/officeDocument/2006/relationships/image" Target="../media/image1649.png"/><Relationship Id="rId291" Type="http://schemas.openxmlformats.org/officeDocument/2006/relationships/image" Target="../media/image1471.png"/><Relationship Id="rId305" Type="http://schemas.openxmlformats.org/officeDocument/2006/relationships/image" Target="../media/image1478.png"/><Relationship Id="rId347" Type="http://schemas.openxmlformats.org/officeDocument/2006/relationships/image" Target="../media/image1499.png"/><Relationship Id="rId512" Type="http://schemas.openxmlformats.org/officeDocument/2006/relationships/image" Target="../media/image1580.png"/><Relationship Id="rId44" Type="http://schemas.openxmlformats.org/officeDocument/2006/relationships/customXml" Target="../ink/ink1394.xml"/><Relationship Id="rId86" Type="http://schemas.openxmlformats.org/officeDocument/2006/relationships/customXml" Target="../ink/ink1415.xml"/><Relationship Id="rId151" Type="http://schemas.openxmlformats.org/officeDocument/2006/relationships/image" Target="../media/image1404.png"/><Relationship Id="rId389" Type="http://schemas.openxmlformats.org/officeDocument/2006/relationships/image" Target="../media/image1519.png"/><Relationship Id="rId554" Type="http://schemas.openxmlformats.org/officeDocument/2006/relationships/customXml" Target="../ink/ink1652.xml"/><Relationship Id="rId596" Type="http://schemas.openxmlformats.org/officeDocument/2006/relationships/image" Target="../media/image1621.png"/><Relationship Id="rId193" Type="http://schemas.openxmlformats.org/officeDocument/2006/relationships/image" Target="../media/image1425.png"/><Relationship Id="rId207" Type="http://schemas.openxmlformats.org/officeDocument/2006/relationships/image" Target="../media/image1431.png"/><Relationship Id="rId249" Type="http://schemas.openxmlformats.org/officeDocument/2006/relationships/image" Target="../media/image1452.png"/><Relationship Id="rId414" Type="http://schemas.openxmlformats.org/officeDocument/2006/relationships/customXml" Target="../ink/ink1581.xml"/><Relationship Id="rId456" Type="http://schemas.openxmlformats.org/officeDocument/2006/relationships/customXml" Target="../ink/ink1602.xml"/><Relationship Id="rId498" Type="http://schemas.openxmlformats.org/officeDocument/2006/relationships/image" Target="../media/image1573.png"/><Relationship Id="rId621" Type="http://schemas.openxmlformats.org/officeDocument/2006/relationships/customXml" Target="../ink/ink1686.xml"/><Relationship Id="rId13" Type="http://schemas.openxmlformats.org/officeDocument/2006/relationships/image" Target="../media/image1336.png"/><Relationship Id="rId109" Type="http://schemas.openxmlformats.org/officeDocument/2006/relationships/image" Target="../media/image1383.png"/><Relationship Id="rId260" Type="http://schemas.openxmlformats.org/officeDocument/2006/relationships/customXml" Target="../ink/ink1502.xml"/><Relationship Id="rId316" Type="http://schemas.openxmlformats.org/officeDocument/2006/relationships/customXml" Target="../ink/ink1531.xml"/><Relationship Id="rId523" Type="http://schemas.openxmlformats.org/officeDocument/2006/relationships/customXml" Target="../ink/ink1636.xml"/><Relationship Id="rId55" Type="http://schemas.openxmlformats.org/officeDocument/2006/relationships/image" Target="../media/image1356.png"/><Relationship Id="rId97" Type="http://schemas.openxmlformats.org/officeDocument/2006/relationships/image" Target="../media/image1377.png"/><Relationship Id="rId120" Type="http://schemas.openxmlformats.org/officeDocument/2006/relationships/customXml" Target="../ink/ink1432.xml"/><Relationship Id="rId358" Type="http://schemas.openxmlformats.org/officeDocument/2006/relationships/image" Target="../media/image1504.png"/><Relationship Id="rId565" Type="http://schemas.openxmlformats.org/officeDocument/2006/relationships/customXml" Target="../ink/ink1658.xml"/><Relationship Id="rId162" Type="http://schemas.openxmlformats.org/officeDocument/2006/relationships/customXml" Target="../ink/ink1453.xml"/><Relationship Id="rId218" Type="http://schemas.openxmlformats.org/officeDocument/2006/relationships/customXml" Target="../ink/ink1481.xml"/><Relationship Id="rId425" Type="http://schemas.openxmlformats.org/officeDocument/2006/relationships/image" Target="../media/image1537.png"/><Relationship Id="rId467" Type="http://schemas.openxmlformats.org/officeDocument/2006/relationships/image" Target="../media/image1558.png"/><Relationship Id="rId632" Type="http://schemas.openxmlformats.org/officeDocument/2006/relationships/image" Target="../media/image1639.png"/><Relationship Id="rId271" Type="http://schemas.openxmlformats.org/officeDocument/2006/relationships/image" Target="../media/image1461.png"/><Relationship Id="rId24" Type="http://schemas.openxmlformats.org/officeDocument/2006/relationships/customXml" Target="../ink/ink1384.xml"/><Relationship Id="rId66" Type="http://schemas.openxmlformats.org/officeDocument/2006/relationships/customXml" Target="../ink/ink1405.xml"/><Relationship Id="rId131" Type="http://schemas.openxmlformats.org/officeDocument/2006/relationships/image" Target="../media/image1394.png"/><Relationship Id="rId327" Type="http://schemas.openxmlformats.org/officeDocument/2006/relationships/image" Target="../media/image1489.png"/><Relationship Id="rId369" Type="http://schemas.openxmlformats.org/officeDocument/2006/relationships/customXml" Target="../ink/ink1558.xml"/><Relationship Id="rId534" Type="http://schemas.openxmlformats.org/officeDocument/2006/relationships/image" Target="../media/image1591.png"/><Relationship Id="rId576" Type="http://schemas.openxmlformats.org/officeDocument/2006/relationships/image" Target="../media/image1611.png"/><Relationship Id="rId173" Type="http://schemas.openxmlformats.org/officeDocument/2006/relationships/image" Target="../media/image1415.png"/><Relationship Id="rId229" Type="http://schemas.openxmlformats.org/officeDocument/2006/relationships/image" Target="../media/image1442.png"/><Relationship Id="rId380" Type="http://schemas.openxmlformats.org/officeDocument/2006/relationships/image" Target="../media/image1515.png"/><Relationship Id="rId436" Type="http://schemas.openxmlformats.org/officeDocument/2006/relationships/customXml" Target="../ink/ink1592.xml"/><Relationship Id="rId601" Type="http://schemas.openxmlformats.org/officeDocument/2006/relationships/customXml" Target="../ink/ink1676.xml"/><Relationship Id="rId643" Type="http://schemas.openxmlformats.org/officeDocument/2006/relationships/customXml" Target="../ink/ink1697.xml"/><Relationship Id="rId240" Type="http://schemas.openxmlformats.org/officeDocument/2006/relationships/customXml" Target="../ink/ink1492.xml"/><Relationship Id="rId478" Type="http://schemas.openxmlformats.org/officeDocument/2006/relationships/image" Target="../media/image1563.png"/><Relationship Id="rId35" Type="http://schemas.openxmlformats.org/officeDocument/2006/relationships/image" Target="../media/image18.png"/><Relationship Id="rId77" Type="http://schemas.openxmlformats.org/officeDocument/2006/relationships/image" Target="../media/image1367.png"/><Relationship Id="rId100" Type="http://schemas.openxmlformats.org/officeDocument/2006/relationships/customXml" Target="../ink/ink1422.xml"/><Relationship Id="rId282" Type="http://schemas.openxmlformats.org/officeDocument/2006/relationships/customXml" Target="../ink/ink1514.xml"/><Relationship Id="rId338" Type="http://schemas.openxmlformats.org/officeDocument/2006/relationships/customXml" Target="../ink/ink1542.xml"/><Relationship Id="rId503" Type="http://schemas.openxmlformats.org/officeDocument/2006/relationships/customXml" Target="../ink/ink1626.xml"/><Relationship Id="rId545" Type="http://schemas.openxmlformats.org/officeDocument/2006/relationships/image" Target="../media/image1596.png"/><Relationship Id="rId587" Type="http://schemas.openxmlformats.org/officeDocument/2006/relationships/customXml" Target="../ink/ink1669.xml"/><Relationship Id="rId8" Type="http://schemas.openxmlformats.org/officeDocument/2006/relationships/customXml" Target="../ink/ink1376.xml"/><Relationship Id="rId142" Type="http://schemas.openxmlformats.org/officeDocument/2006/relationships/customXml" Target="../ink/ink1443.xml"/><Relationship Id="rId184" Type="http://schemas.openxmlformats.org/officeDocument/2006/relationships/customXml" Target="../ink/ink1464.xml"/><Relationship Id="rId391" Type="http://schemas.openxmlformats.org/officeDocument/2006/relationships/image" Target="../media/image1520.png"/><Relationship Id="rId405" Type="http://schemas.openxmlformats.org/officeDocument/2006/relationships/image" Target="../media/image1527.png"/><Relationship Id="rId447" Type="http://schemas.openxmlformats.org/officeDocument/2006/relationships/image" Target="../media/image1548.png"/><Relationship Id="rId612" Type="http://schemas.openxmlformats.org/officeDocument/2006/relationships/image" Target="../media/image1629.png"/><Relationship Id="rId251" Type="http://schemas.openxmlformats.org/officeDocument/2006/relationships/image" Target="../media/image662.png"/><Relationship Id="rId489" Type="http://schemas.openxmlformats.org/officeDocument/2006/relationships/customXml" Target="../ink/ink1619.xml"/><Relationship Id="rId654" Type="http://schemas.openxmlformats.org/officeDocument/2006/relationships/image" Target="../media/image1650.png"/><Relationship Id="rId46" Type="http://schemas.openxmlformats.org/officeDocument/2006/relationships/customXml" Target="../ink/ink1395.xml"/><Relationship Id="rId293" Type="http://schemas.openxmlformats.org/officeDocument/2006/relationships/image" Target="../media/image1472.png"/><Relationship Id="rId307" Type="http://schemas.openxmlformats.org/officeDocument/2006/relationships/image" Target="../media/image1479.png"/><Relationship Id="rId349" Type="http://schemas.openxmlformats.org/officeDocument/2006/relationships/image" Target="../media/image1500.png"/><Relationship Id="rId514" Type="http://schemas.openxmlformats.org/officeDocument/2006/relationships/image" Target="../media/image1581.png"/><Relationship Id="rId556" Type="http://schemas.openxmlformats.org/officeDocument/2006/relationships/image" Target="../media/image1601.png"/><Relationship Id="rId88" Type="http://schemas.openxmlformats.org/officeDocument/2006/relationships/customXml" Target="../ink/ink1416.xml"/><Relationship Id="rId111" Type="http://schemas.openxmlformats.org/officeDocument/2006/relationships/image" Target="../media/image1384.png"/><Relationship Id="rId153" Type="http://schemas.openxmlformats.org/officeDocument/2006/relationships/image" Target="../media/image1405.png"/><Relationship Id="rId195" Type="http://schemas.openxmlformats.org/officeDocument/2006/relationships/image" Target="../media/image1426.png"/><Relationship Id="rId209" Type="http://schemas.openxmlformats.org/officeDocument/2006/relationships/image" Target="../media/image1432.png"/><Relationship Id="rId360" Type="http://schemas.openxmlformats.org/officeDocument/2006/relationships/image" Target="../media/image1505.png"/><Relationship Id="rId416" Type="http://schemas.openxmlformats.org/officeDocument/2006/relationships/customXml" Target="../ink/ink1582.xml"/><Relationship Id="rId598" Type="http://schemas.openxmlformats.org/officeDocument/2006/relationships/image" Target="../media/image1622.png"/><Relationship Id="rId220" Type="http://schemas.openxmlformats.org/officeDocument/2006/relationships/customXml" Target="../ink/ink1482.xml"/><Relationship Id="rId458" Type="http://schemas.openxmlformats.org/officeDocument/2006/relationships/customXml" Target="../ink/ink1603.xml"/><Relationship Id="rId623" Type="http://schemas.openxmlformats.org/officeDocument/2006/relationships/customXml" Target="../ink/ink1687.xml"/><Relationship Id="rId15" Type="http://schemas.openxmlformats.org/officeDocument/2006/relationships/image" Target="../media/image1337.png"/><Relationship Id="rId57" Type="http://schemas.openxmlformats.org/officeDocument/2006/relationships/image" Target="../media/image1357.png"/><Relationship Id="rId262" Type="http://schemas.openxmlformats.org/officeDocument/2006/relationships/image" Target="../media/image1457.png"/><Relationship Id="rId318" Type="http://schemas.openxmlformats.org/officeDocument/2006/relationships/customXml" Target="../ink/ink1532.xml"/><Relationship Id="rId525" Type="http://schemas.openxmlformats.org/officeDocument/2006/relationships/customXml" Target="../ink/ink1637.xml"/><Relationship Id="rId567" Type="http://schemas.openxmlformats.org/officeDocument/2006/relationships/customXml" Target="../ink/ink1659.xml"/><Relationship Id="rId99" Type="http://schemas.openxmlformats.org/officeDocument/2006/relationships/image" Target="../media/image1378.png"/><Relationship Id="rId122" Type="http://schemas.openxmlformats.org/officeDocument/2006/relationships/customXml" Target="../ink/ink1433.xml"/><Relationship Id="rId164" Type="http://schemas.openxmlformats.org/officeDocument/2006/relationships/customXml" Target="../ink/ink1454.xml"/><Relationship Id="rId371" Type="http://schemas.openxmlformats.org/officeDocument/2006/relationships/customXml" Target="../ink/ink1559.xml"/><Relationship Id="rId427" Type="http://schemas.openxmlformats.org/officeDocument/2006/relationships/image" Target="../media/image1538.png"/><Relationship Id="rId469" Type="http://schemas.openxmlformats.org/officeDocument/2006/relationships/image" Target="../media/image1559.png"/><Relationship Id="rId634" Type="http://schemas.openxmlformats.org/officeDocument/2006/relationships/image" Target="../media/image1640.png"/><Relationship Id="rId26" Type="http://schemas.openxmlformats.org/officeDocument/2006/relationships/customXml" Target="../ink/ink1385.xml"/><Relationship Id="rId231" Type="http://schemas.openxmlformats.org/officeDocument/2006/relationships/image" Target="../media/image1443.png"/><Relationship Id="rId273" Type="http://schemas.openxmlformats.org/officeDocument/2006/relationships/image" Target="../media/image1462.png"/><Relationship Id="rId329" Type="http://schemas.openxmlformats.org/officeDocument/2006/relationships/image" Target="../media/image1490.png"/><Relationship Id="rId480" Type="http://schemas.openxmlformats.org/officeDocument/2006/relationships/image" Target="../media/image1564.png"/><Relationship Id="rId536" Type="http://schemas.openxmlformats.org/officeDocument/2006/relationships/customXml" Target="../ink/ink1643.xml"/><Relationship Id="rId68" Type="http://schemas.openxmlformats.org/officeDocument/2006/relationships/customXml" Target="../ink/ink1406.xml"/><Relationship Id="rId133" Type="http://schemas.openxmlformats.org/officeDocument/2006/relationships/image" Target="../media/image1395.png"/><Relationship Id="rId175" Type="http://schemas.openxmlformats.org/officeDocument/2006/relationships/image" Target="../media/image1416.png"/><Relationship Id="rId340" Type="http://schemas.openxmlformats.org/officeDocument/2006/relationships/customXml" Target="../ink/ink1543.xml"/><Relationship Id="rId578" Type="http://schemas.openxmlformats.org/officeDocument/2006/relationships/image" Target="../media/image1612.png"/><Relationship Id="rId200" Type="http://schemas.openxmlformats.org/officeDocument/2006/relationships/customXml" Target="../ink/ink1472.xml"/><Relationship Id="rId382" Type="http://schemas.openxmlformats.org/officeDocument/2006/relationships/image" Target="../media/image1516.png"/><Relationship Id="rId438" Type="http://schemas.openxmlformats.org/officeDocument/2006/relationships/customXml" Target="../ink/ink1593.xml"/><Relationship Id="rId603" Type="http://schemas.openxmlformats.org/officeDocument/2006/relationships/customXml" Target="../ink/ink1677.xml"/><Relationship Id="rId645" Type="http://schemas.openxmlformats.org/officeDocument/2006/relationships/customXml" Target="../ink/ink1698.xml"/><Relationship Id="rId242" Type="http://schemas.openxmlformats.org/officeDocument/2006/relationships/customXml" Target="../ink/ink1493.xml"/><Relationship Id="rId284" Type="http://schemas.openxmlformats.org/officeDocument/2006/relationships/customXml" Target="../ink/ink1515.xml"/><Relationship Id="rId491" Type="http://schemas.openxmlformats.org/officeDocument/2006/relationships/customXml" Target="../ink/ink1620.xml"/><Relationship Id="rId505" Type="http://schemas.openxmlformats.org/officeDocument/2006/relationships/customXml" Target="../ink/ink1627.xml"/><Relationship Id="rId37" Type="http://schemas.openxmlformats.org/officeDocument/2006/relationships/image" Target="../media/image1347.png"/><Relationship Id="rId79" Type="http://schemas.openxmlformats.org/officeDocument/2006/relationships/image" Target="../media/image1368.png"/><Relationship Id="rId102" Type="http://schemas.openxmlformats.org/officeDocument/2006/relationships/customXml" Target="../ink/ink1423.xml"/><Relationship Id="rId144" Type="http://schemas.openxmlformats.org/officeDocument/2006/relationships/customXml" Target="../ink/ink1444.xml"/><Relationship Id="rId547" Type="http://schemas.openxmlformats.org/officeDocument/2006/relationships/image" Target="../media/image1597.png"/><Relationship Id="rId589" Type="http://schemas.openxmlformats.org/officeDocument/2006/relationships/customXml" Target="../ink/ink1670.xml"/><Relationship Id="rId90" Type="http://schemas.openxmlformats.org/officeDocument/2006/relationships/customXml" Target="../ink/ink1417.xml"/><Relationship Id="rId186" Type="http://schemas.openxmlformats.org/officeDocument/2006/relationships/customXml" Target="../ink/ink1465.xml"/><Relationship Id="rId351" Type="http://schemas.openxmlformats.org/officeDocument/2006/relationships/customXml" Target="../ink/ink1549.xml"/><Relationship Id="rId393" Type="http://schemas.openxmlformats.org/officeDocument/2006/relationships/image" Target="../media/image1521.png"/><Relationship Id="rId407" Type="http://schemas.openxmlformats.org/officeDocument/2006/relationships/image" Target="../media/image1528.png"/><Relationship Id="rId449" Type="http://schemas.openxmlformats.org/officeDocument/2006/relationships/image" Target="../media/image1549.png"/><Relationship Id="rId614" Type="http://schemas.openxmlformats.org/officeDocument/2006/relationships/image" Target="../media/image1630.png"/><Relationship Id="rId656" Type="http://schemas.openxmlformats.org/officeDocument/2006/relationships/image" Target="../media/image1651.png"/><Relationship Id="rId211" Type="http://schemas.openxmlformats.org/officeDocument/2006/relationships/image" Target="../media/image1433.png"/><Relationship Id="rId253" Type="http://schemas.openxmlformats.org/officeDocument/2006/relationships/image" Target="../media/image1453.png"/><Relationship Id="rId295" Type="http://schemas.openxmlformats.org/officeDocument/2006/relationships/image" Target="../media/image1473.png"/><Relationship Id="rId309" Type="http://schemas.openxmlformats.org/officeDocument/2006/relationships/image" Target="../media/image1480.png"/><Relationship Id="rId460" Type="http://schemas.openxmlformats.org/officeDocument/2006/relationships/customXml" Target="../ink/ink1604.xml"/><Relationship Id="rId516" Type="http://schemas.openxmlformats.org/officeDocument/2006/relationships/image" Target="../media/image1582.png"/><Relationship Id="rId48" Type="http://schemas.openxmlformats.org/officeDocument/2006/relationships/customXml" Target="../ink/ink1396.xml"/><Relationship Id="rId113" Type="http://schemas.openxmlformats.org/officeDocument/2006/relationships/image" Target="../media/image1385.png"/><Relationship Id="rId320" Type="http://schemas.openxmlformats.org/officeDocument/2006/relationships/customXml" Target="../ink/ink1533.xml"/><Relationship Id="rId558" Type="http://schemas.openxmlformats.org/officeDocument/2006/relationships/image" Target="../media/image1602.png"/><Relationship Id="rId155" Type="http://schemas.openxmlformats.org/officeDocument/2006/relationships/image" Target="../media/image1406.png"/><Relationship Id="rId197" Type="http://schemas.openxmlformats.org/officeDocument/2006/relationships/image" Target="../media/image1427.png"/><Relationship Id="rId362" Type="http://schemas.openxmlformats.org/officeDocument/2006/relationships/image" Target="../media/image1506.png"/><Relationship Id="rId418" Type="http://schemas.openxmlformats.org/officeDocument/2006/relationships/customXml" Target="../ink/ink1583.xml"/><Relationship Id="rId625" Type="http://schemas.openxmlformats.org/officeDocument/2006/relationships/customXml" Target="../ink/ink1688.xml"/><Relationship Id="rId222" Type="http://schemas.openxmlformats.org/officeDocument/2006/relationships/customXml" Target="../ink/ink1483.xml"/><Relationship Id="rId264" Type="http://schemas.openxmlformats.org/officeDocument/2006/relationships/image" Target="../media/image1458.png"/><Relationship Id="rId471" Type="http://schemas.openxmlformats.org/officeDocument/2006/relationships/image" Target="../media/image1560.png"/><Relationship Id="rId17" Type="http://schemas.openxmlformats.org/officeDocument/2006/relationships/image" Target="../media/image1338.png"/><Relationship Id="rId59" Type="http://schemas.openxmlformats.org/officeDocument/2006/relationships/image" Target="../media/image1358.png"/><Relationship Id="rId124" Type="http://schemas.openxmlformats.org/officeDocument/2006/relationships/customXml" Target="../ink/ink1434.xml"/><Relationship Id="rId527" Type="http://schemas.openxmlformats.org/officeDocument/2006/relationships/customXml" Target="../ink/ink1638.xml"/><Relationship Id="rId569" Type="http://schemas.openxmlformats.org/officeDocument/2006/relationships/customXml" Target="../ink/ink1660.xml"/><Relationship Id="rId70" Type="http://schemas.openxmlformats.org/officeDocument/2006/relationships/customXml" Target="../ink/ink1407.xml"/><Relationship Id="rId166" Type="http://schemas.openxmlformats.org/officeDocument/2006/relationships/customXml" Target="../ink/ink1455.xml"/><Relationship Id="rId331" Type="http://schemas.openxmlformats.org/officeDocument/2006/relationships/image" Target="../media/image1491.png"/><Relationship Id="rId373" Type="http://schemas.openxmlformats.org/officeDocument/2006/relationships/customXml" Target="../ink/ink1560.xml"/><Relationship Id="rId429" Type="http://schemas.openxmlformats.org/officeDocument/2006/relationships/image" Target="../media/image1539.png"/><Relationship Id="rId580" Type="http://schemas.openxmlformats.org/officeDocument/2006/relationships/image" Target="../media/image1613.png"/><Relationship Id="rId636" Type="http://schemas.openxmlformats.org/officeDocument/2006/relationships/image" Target="../media/image164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44.png"/><Relationship Id="rId440" Type="http://schemas.openxmlformats.org/officeDocument/2006/relationships/customXml" Target="../ink/ink1594.xml"/><Relationship Id="rId28" Type="http://schemas.openxmlformats.org/officeDocument/2006/relationships/customXml" Target="../ink/ink1386.xml"/><Relationship Id="rId275" Type="http://schemas.openxmlformats.org/officeDocument/2006/relationships/image" Target="../media/image1463.png"/><Relationship Id="rId300" Type="http://schemas.openxmlformats.org/officeDocument/2006/relationships/customXml" Target="../ink/ink1523.xml"/><Relationship Id="rId482" Type="http://schemas.openxmlformats.org/officeDocument/2006/relationships/image" Target="../media/image1565.png"/><Relationship Id="rId538" Type="http://schemas.openxmlformats.org/officeDocument/2006/relationships/customXml" Target="../ink/ink1644.xml"/><Relationship Id="rId81" Type="http://schemas.openxmlformats.org/officeDocument/2006/relationships/image" Target="../media/image1369.png"/><Relationship Id="rId135" Type="http://schemas.openxmlformats.org/officeDocument/2006/relationships/image" Target="../media/image1396.png"/><Relationship Id="rId177" Type="http://schemas.openxmlformats.org/officeDocument/2006/relationships/image" Target="../media/image1417.png"/><Relationship Id="rId342" Type="http://schemas.openxmlformats.org/officeDocument/2006/relationships/customXml" Target="../ink/ink1544.xml"/><Relationship Id="rId384" Type="http://schemas.openxmlformats.org/officeDocument/2006/relationships/image" Target="../media/image1517.png"/><Relationship Id="rId591" Type="http://schemas.openxmlformats.org/officeDocument/2006/relationships/customXml" Target="../ink/ink1671.xml"/><Relationship Id="rId605" Type="http://schemas.openxmlformats.org/officeDocument/2006/relationships/customXml" Target="../ink/ink1678.xml"/><Relationship Id="rId202" Type="http://schemas.openxmlformats.org/officeDocument/2006/relationships/customXml" Target="../ink/ink1473.xml"/><Relationship Id="rId244" Type="http://schemas.openxmlformats.org/officeDocument/2006/relationships/customXml" Target="../ink/ink1494.xml"/><Relationship Id="rId647" Type="http://schemas.openxmlformats.org/officeDocument/2006/relationships/customXml" Target="../ink/ink1699.xml"/><Relationship Id="rId39" Type="http://schemas.openxmlformats.org/officeDocument/2006/relationships/image" Target="../media/image1348.png"/><Relationship Id="rId286" Type="http://schemas.openxmlformats.org/officeDocument/2006/relationships/customXml" Target="../ink/ink1516.xml"/><Relationship Id="rId451" Type="http://schemas.openxmlformats.org/officeDocument/2006/relationships/image" Target="../media/image1550.png"/><Relationship Id="rId493" Type="http://schemas.openxmlformats.org/officeDocument/2006/relationships/customXml" Target="../ink/ink1621.xml"/><Relationship Id="rId507" Type="http://schemas.openxmlformats.org/officeDocument/2006/relationships/customXml" Target="../ink/ink1628.xml"/><Relationship Id="rId549" Type="http://schemas.openxmlformats.org/officeDocument/2006/relationships/image" Target="../media/image1598.png"/><Relationship Id="rId50" Type="http://schemas.openxmlformats.org/officeDocument/2006/relationships/customXml" Target="../ink/ink1397.xml"/><Relationship Id="rId104" Type="http://schemas.openxmlformats.org/officeDocument/2006/relationships/customXml" Target="../ink/ink1424.xml"/><Relationship Id="rId146" Type="http://schemas.openxmlformats.org/officeDocument/2006/relationships/customXml" Target="../ink/ink1445.xml"/><Relationship Id="rId188" Type="http://schemas.openxmlformats.org/officeDocument/2006/relationships/customXml" Target="../ink/ink1466.xml"/><Relationship Id="rId311" Type="http://schemas.openxmlformats.org/officeDocument/2006/relationships/image" Target="../media/image1481.png"/><Relationship Id="rId353" Type="http://schemas.openxmlformats.org/officeDocument/2006/relationships/customXml" Target="../ink/ink1550.xml"/><Relationship Id="rId395" Type="http://schemas.openxmlformats.org/officeDocument/2006/relationships/image" Target="../media/image1522.png"/><Relationship Id="rId409" Type="http://schemas.openxmlformats.org/officeDocument/2006/relationships/image" Target="../media/image1529.png"/><Relationship Id="rId560" Type="http://schemas.openxmlformats.org/officeDocument/2006/relationships/image" Target="../media/image1603.png"/><Relationship Id="rId92" Type="http://schemas.openxmlformats.org/officeDocument/2006/relationships/customXml" Target="../ink/ink1418.xml"/><Relationship Id="rId213" Type="http://schemas.openxmlformats.org/officeDocument/2006/relationships/image" Target="../media/image1434.png"/><Relationship Id="rId420" Type="http://schemas.openxmlformats.org/officeDocument/2006/relationships/customXml" Target="../ink/ink1584.xml"/><Relationship Id="rId616" Type="http://schemas.openxmlformats.org/officeDocument/2006/relationships/image" Target="../media/image1631.png"/><Relationship Id="rId658" Type="http://schemas.openxmlformats.org/officeDocument/2006/relationships/image" Target="../media/image1652.png"/><Relationship Id="rId255" Type="http://schemas.openxmlformats.org/officeDocument/2006/relationships/image" Target="../media/image1454.png"/><Relationship Id="rId297" Type="http://schemas.openxmlformats.org/officeDocument/2006/relationships/image" Target="../media/image1474.png"/><Relationship Id="rId462" Type="http://schemas.openxmlformats.org/officeDocument/2006/relationships/customXml" Target="../ink/ink1605.xml"/><Relationship Id="rId518" Type="http://schemas.openxmlformats.org/officeDocument/2006/relationships/image" Target="../media/image1583.png"/><Relationship Id="rId115" Type="http://schemas.openxmlformats.org/officeDocument/2006/relationships/image" Target="../media/image1386.png"/><Relationship Id="rId157" Type="http://schemas.openxmlformats.org/officeDocument/2006/relationships/image" Target="../media/image1407.png"/><Relationship Id="rId322" Type="http://schemas.openxmlformats.org/officeDocument/2006/relationships/customXml" Target="../ink/ink1534.xml"/><Relationship Id="rId364" Type="http://schemas.openxmlformats.org/officeDocument/2006/relationships/image" Target="../media/image1507.png"/><Relationship Id="rId61" Type="http://schemas.openxmlformats.org/officeDocument/2006/relationships/image" Target="../media/image1359.png"/><Relationship Id="rId199" Type="http://schemas.openxmlformats.org/officeDocument/2006/relationships/image" Target="../media/image1428.png"/><Relationship Id="rId571" Type="http://schemas.openxmlformats.org/officeDocument/2006/relationships/customXml" Target="../ink/ink1661.xml"/><Relationship Id="rId627" Type="http://schemas.openxmlformats.org/officeDocument/2006/relationships/customXml" Target="../ink/ink1689.xml"/><Relationship Id="rId19" Type="http://schemas.openxmlformats.org/officeDocument/2006/relationships/image" Target="../media/image1339.png"/><Relationship Id="rId224" Type="http://schemas.openxmlformats.org/officeDocument/2006/relationships/customXml" Target="../ink/ink1484.xml"/><Relationship Id="rId266" Type="http://schemas.openxmlformats.org/officeDocument/2006/relationships/image" Target="../media/image1459.png"/><Relationship Id="rId431" Type="http://schemas.openxmlformats.org/officeDocument/2006/relationships/image" Target="../media/image1540.png"/><Relationship Id="rId473" Type="http://schemas.openxmlformats.org/officeDocument/2006/relationships/image" Target="../media/image1561.png"/><Relationship Id="rId529" Type="http://schemas.openxmlformats.org/officeDocument/2006/relationships/customXml" Target="../ink/ink1639.xml"/><Relationship Id="rId30" Type="http://schemas.openxmlformats.org/officeDocument/2006/relationships/customXml" Target="../ink/ink1387.xml"/><Relationship Id="rId126" Type="http://schemas.openxmlformats.org/officeDocument/2006/relationships/customXml" Target="../ink/ink1435.xml"/><Relationship Id="rId168" Type="http://schemas.openxmlformats.org/officeDocument/2006/relationships/customXml" Target="../ink/ink1456.xml"/><Relationship Id="rId333" Type="http://schemas.openxmlformats.org/officeDocument/2006/relationships/image" Target="../media/image1492.png"/><Relationship Id="rId540" Type="http://schemas.openxmlformats.org/officeDocument/2006/relationships/customXml" Target="../ink/ink1645.xml"/><Relationship Id="rId72" Type="http://schemas.openxmlformats.org/officeDocument/2006/relationships/customXml" Target="../ink/ink1408.xml"/><Relationship Id="rId375" Type="http://schemas.openxmlformats.org/officeDocument/2006/relationships/customXml" Target="../ink/ink1561.xml"/><Relationship Id="rId582" Type="http://schemas.openxmlformats.org/officeDocument/2006/relationships/image" Target="../media/image1614.png"/><Relationship Id="rId638" Type="http://schemas.openxmlformats.org/officeDocument/2006/relationships/image" Target="../media/image1642.png"/><Relationship Id="rId3" Type="http://schemas.openxmlformats.org/officeDocument/2006/relationships/image" Target="../media/image1331.png"/><Relationship Id="rId235" Type="http://schemas.openxmlformats.org/officeDocument/2006/relationships/image" Target="../media/image1445.png"/><Relationship Id="rId277" Type="http://schemas.openxmlformats.org/officeDocument/2006/relationships/image" Target="../media/image1464.png"/><Relationship Id="rId400" Type="http://schemas.openxmlformats.org/officeDocument/2006/relationships/customXml" Target="../ink/ink1574.xml"/><Relationship Id="rId442" Type="http://schemas.openxmlformats.org/officeDocument/2006/relationships/customXml" Target="../ink/ink1595.xml"/><Relationship Id="rId484" Type="http://schemas.openxmlformats.org/officeDocument/2006/relationships/image" Target="../media/image1566.png"/><Relationship Id="rId137" Type="http://schemas.openxmlformats.org/officeDocument/2006/relationships/image" Target="../media/image1397.png"/><Relationship Id="rId302" Type="http://schemas.openxmlformats.org/officeDocument/2006/relationships/customXml" Target="../ink/ink1524.xml"/><Relationship Id="rId344" Type="http://schemas.openxmlformats.org/officeDocument/2006/relationships/customXml" Target="../ink/ink1545.xml"/><Relationship Id="rId41" Type="http://schemas.openxmlformats.org/officeDocument/2006/relationships/image" Target="../media/image1349.png"/><Relationship Id="rId83" Type="http://schemas.openxmlformats.org/officeDocument/2006/relationships/image" Target="../media/image1370.png"/><Relationship Id="rId179" Type="http://schemas.openxmlformats.org/officeDocument/2006/relationships/image" Target="../media/image1418.png"/><Relationship Id="rId386" Type="http://schemas.openxmlformats.org/officeDocument/2006/relationships/customXml" Target="../ink/ink1567.xml"/><Relationship Id="rId551" Type="http://schemas.openxmlformats.org/officeDocument/2006/relationships/image" Target="../media/image1599.png"/><Relationship Id="rId593" Type="http://schemas.openxmlformats.org/officeDocument/2006/relationships/customXml" Target="../ink/ink1672.xml"/><Relationship Id="rId607" Type="http://schemas.openxmlformats.org/officeDocument/2006/relationships/customXml" Target="../ink/ink1679.xml"/><Relationship Id="rId649" Type="http://schemas.openxmlformats.org/officeDocument/2006/relationships/customXml" Target="../ink/ink1700.xml"/><Relationship Id="rId190" Type="http://schemas.openxmlformats.org/officeDocument/2006/relationships/customXml" Target="../ink/ink1467.xml"/><Relationship Id="rId204" Type="http://schemas.openxmlformats.org/officeDocument/2006/relationships/customXml" Target="../ink/ink1474.xml"/><Relationship Id="rId246" Type="http://schemas.openxmlformats.org/officeDocument/2006/relationships/customXml" Target="../ink/ink1495.xml"/><Relationship Id="rId288" Type="http://schemas.openxmlformats.org/officeDocument/2006/relationships/customXml" Target="../ink/ink1517.xml"/><Relationship Id="rId411" Type="http://schemas.openxmlformats.org/officeDocument/2006/relationships/image" Target="../media/image1530.png"/><Relationship Id="rId453" Type="http://schemas.openxmlformats.org/officeDocument/2006/relationships/image" Target="../media/image1551.png"/><Relationship Id="rId509" Type="http://schemas.openxmlformats.org/officeDocument/2006/relationships/customXml" Target="../ink/ink1629.xml"/><Relationship Id="rId660" Type="http://schemas.openxmlformats.org/officeDocument/2006/relationships/image" Target="../media/image1653.png"/><Relationship Id="rId106" Type="http://schemas.openxmlformats.org/officeDocument/2006/relationships/customXml" Target="../ink/ink1425.xml"/><Relationship Id="rId313" Type="http://schemas.openxmlformats.org/officeDocument/2006/relationships/image" Target="../media/image1482.png"/><Relationship Id="rId495" Type="http://schemas.openxmlformats.org/officeDocument/2006/relationships/customXml" Target="../ink/ink1622.xml"/><Relationship Id="rId10" Type="http://schemas.openxmlformats.org/officeDocument/2006/relationships/customXml" Target="../ink/ink1377.xml"/><Relationship Id="rId52" Type="http://schemas.openxmlformats.org/officeDocument/2006/relationships/customXml" Target="../ink/ink1398.xml"/><Relationship Id="rId94" Type="http://schemas.openxmlformats.org/officeDocument/2006/relationships/customXml" Target="../ink/ink1419.xml"/><Relationship Id="rId148" Type="http://schemas.openxmlformats.org/officeDocument/2006/relationships/customXml" Target="../ink/ink1446.xml"/><Relationship Id="rId355" Type="http://schemas.openxmlformats.org/officeDocument/2006/relationships/customXml" Target="../ink/ink1551.xml"/><Relationship Id="rId397" Type="http://schemas.openxmlformats.org/officeDocument/2006/relationships/image" Target="../media/image1523.png"/><Relationship Id="rId520" Type="http://schemas.openxmlformats.org/officeDocument/2006/relationships/image" Target="../media/image1584.png"/><Relationship Id="rId562" Type="http://schemas.openxmlformats.org/officeDocument/2006/relationships/image" Target="../media/image1604.png"/><Relationship Id="rId618" Type="http://schemas.openxmlformats.org/officeDocument/2006/relationships/image" Target="../media/image1632.png"/><Relationship Id="rId215" Type="http://schemas.openxmlformats.org/officeDocument/2006/relationships/image" Target="../media/image1435.png"/><Relationship Id="rId257" Type="http://schemas.openxmlformats.org/officeDocument/2006/relationships/image" Target="../media/image1455.png"/><Relationship Id="rId422" Type="http://schemas.openxmlformats.org/officeDocument/2006/relationships/customXml" Target="../ink/ink1585.xml"/><Relationship Id="rId464" Type="http://schemas.openxmlformats.org/officeDocument/2006/relationships/customXml" Target="../ink/ink1606.xml"/><Relationship Id="rId299" Type="http://schemas.openxmlformats.org/officeDocument/2006/relationships/image" Target="../media/image1475.png"/><Relationship Id="rId63" Type="http://schemas.openxmlformats.org/officeDocument/2006/relationships/image" Target="../media/image1360.png"/><Relationship Id="rId159" Type="http://schemas.openxmlformats.org/officeDocument/2006/relationships/image" Target="../media/image1408.png"/><Relationship Id="rId366" Type="http://schemas.openxmlformats.org/officeDocument/2006/relationships/image" Target="../media/image1508.png"/><Relationship Id="rId573" Type="http://schemas.openxmlformats.org/officeDocument/2006/relationships/customXml" Target="../ink/ink1662.xml"/><Relationship Id="rId226" Type="http://schemas.openxmlformats.org/officeDocument/2006/relationships/customXml" Target="../ink/ink1485.xml"/><Relationship Id="rId433" Type="http://schemas.openxmlformats.org/officeDocument/2006/relationships/image" Target="../media/image1541.png"/><Relationship Id="rId640" Type="http://schemas.openxmlformats.org/officeDocument/2006/relationships/image" Target="../media/image1643.png"/><Relationship Id="rId74" Type="http://schemas.openxmlformats.org/officeDocument/2006/relationships/customXml" Target="../ink/ink1409.xml"/><Relationship Id="rId377" Type="http://schemas.openxmlformats.org/officeDocument/2006/relationships/customXml" Target="../ink/ink1562.xml"/><Relationship Id="rId500" Type="http://schemas.openxmlformats.org/officeDocument/2006/relationships/image" Target="../media/image1574.png"/><Relationship Id="rId584" Type="http://schemas.openxmlformats.org/officeDocument/2006/relationships/image" Target="../media/image1615.png"/><Relationship Id="rId5" Type="http://schemas.openxmlformats.org/officeDocument/2006/relationships/image" Target="../media/image1332.png"/><Relationship Id="rId237" Type="http://schemas.openxmlformats.org/officeDocument/2006/relationships/image" Target="../media/image1446.png"/><Relationship Id="rId444" Type="http://schemas.openxmlformats.org/officeDocument/2006/relationships/customXml" Target="../ink/ink1596.xml"/><Relationship Id="rId651" Type="http://schemas.openxmlformats.org/officeDocument/2006/relationships/customXml" Target="../ink/ink1701.xml"/><Relationship Id="rId290" Type="http://schemas.openxmlformats.org/officeDocument/2006/relationships/customXml" Target="../ink/ink1518.xml"/><Relationship Id="rId304" Type="http://schemas.openxmlformats.org/officeDocument/2006/relationships/customXml" Target="../ink/ink1525.xml"/><Relationship Id="rId388" Type="http://schemas.openxmlformats.org/officeDocument/2006/relationships/customXml" Target="../ink/ink1568.xml"/><Relationship Id="rId511" Type="http://schemas.openxmlformats.org/officeDocument/2006/relationships/customXml" Target="../ink/ink1630.xml"/><Relationship Id="rId609" Type="http://schemas.openxmlformats.org/officeDocument/2006/relationships/customXml" Target="../ink/ink1680.xml"/><Relationship Id="rId85" Type="http://schemas.openxmlformats.org/officeDocument/2006/relationships/image" Target="../media/image1371.png"/><Relationship Id="rId150" Type="http://schemas.openxmlformats.org/officeDocument/2006/relationships/customXml" Target="../ink/ink1447.xml"/><Relationship Id="rId595" Type="http://schemas.openxmlformats.org/officeDocument/2006/relationships/customXml" Target="../ink/ink1673.xml"/><Relationship Id="rId248" Type="http://schemas.openxmlformats.org/officeDocument/2006/relationships/customXml" Target="../ink/ink1496.xml"/><Relationship Id="rId455" Type="http://schemas.openxmlformats.org/officeDocument/2006/relationships/image" Target="../media/image1552.png"/><Relationship Id="rId12" Type="http://schemas.openxmlformats.org/officeDocument/2006/relationships/customXml" Target="../ink/ink1378.xml"/><Relationship Id="rId108" Type="http://schemas.openxmlformats.org/officeDocument/2006/relationships/customXml" Target="../ink/ink1426.xml"/><Relationship Id="rId315" Type="http://schemas.openxmlformats.org/officeDocument/2006/relationships/image" Target="../media/image1483.png"/><Relationship Id="rId522" Type="http://schemas.openxmlformats.org/officeDocument/2006/relationships/image" Target="../media/image1585.png"/><Relationship Id="rId96" Type="http://schemas.openxmlformats.org/officeDocument/2006/relationships/customXml" Target="../ink/ink1420.xml"/><Relationship Id="rId161" Type="http://schemas.openxmlformats.org/officeDocument/2006/relationships/image" Target="../media/image1409.png"/><Relationship Id="rId399" Type="http://schemas.openxmlformats.org/officeDocument/2006/relationships/image" Target="../media/image1524.png"/><Relationship Id="rId259" Type="http://schemas.openxmlformats.org/officeDocument/2006/relationships/image" Target="../media/image1456.png"/><Relationship Id="rId466" Type="http://schemas.openxmlformats.org/officeDocument/2006/relationships/customXml" Target="../ink/ink1607.xml"/><Relationship Id="rId23" Type="http://schemas.openxmlformats.org/officeDocument/2006/relationships/image" Target="../media/image1341.png"/><Relationship Id="rId119" Type="http://schemas.openxmlformats.org/officeDocument/2006/relationships/image" Target="../media/image1388.png"/><Relationship Id="rId326" Type="http://schemas.openxmlformats.org/officeDocument/2006/relationships/customXml" Target="../ink/ink1536.xml"/><Relationship Id="rId533" Type="http://schemas.openxmlformats.org/officeDocument/2006/relationships/customXml" Target="../ink/ink1641.xml"/><Relationship Id="rId172" Type="http://schemas.openxmlformats.org/officeDocument/2006/relationships/customXml" Target="../ink/ink1458.xml"/><Relationship Id="rId477" Type="http://schemas.openxmlformats.org/officeDocument/2006/relationships/customXml" Target="../ink/ink1613.xml"/><Relationship Id="rId600" Type="http://schemas.openxmlformats.org/officeDocument/2006/relationships/image" Target="../media/image1623.png"/><Relationship Id="rId337" Type="http://schemas.openxmlformats.org/officeDocument/2006/relationships/image" Target="../media/image1494.png"/><Relationship Id="rId34" Type="http://schemas.openxmlformats.org/officeDocument/2006/relationships/customXml" Target="../ink/ink1389.xml"/><Relationship Id="rId544" Type="http://schemas.openxmlformats.org/officeDocument/2006/relationships/customXml" Target="../ink/ink1647.xml"/><Relationship Id="rId183" Type="http://schemas.openxmlformats.org/officeDocument/2006/relationships/image" Target="../media/image1420.png"/><Relationship Id="rId390" Type="http://schemas.openxmlformats.org/officeDocument/2006/relationships/customXml" Target="../ink/ink1569.xml"/><Relationship Id="rId404" Type="http://schemas.openxmlformats.org/officeDocument/2006/relationships/customXml" Target="../ink/ink1576.xml"/><Relationship Id="rId611" Type="http://schemas.openxmlformats.org/officeDocument/2006/relationships/customXml" Target="../ink/ink1681.xml"/><Relationship Id="rId250" Type="http://schemas.openxmlformats.org/officeDocument/2006/relationships/customXml" Target="../ink/ink1497.xml"/><Relationship Id="rId488" Type="http://schemas.openxmlformats.org/officeDocument/2006/relationships/image" Target="../media/image1568.png"/><Relationship Id="rId45" Type="http://schemas.openxmlformats.org/officeDocument/2006/relationships/image" Target="../media/image1351.png"/><Relationship Id="rId110" Type="http://schemas.openxmlformats.org/officeDocument/2006/relationships/customXml" Target="../ink/ink1427.xml"/><Relationship Id="rId348" Type="http://schemas.openxmlformats.org/officeDocument/2006/relationships/customXml" Target="../ink/ink1547.xml"/><Relationship Id="rId555" Type="http://schemas.openxmlformats.org/officeDocument/2006/relationships/customXml" Target="../ink/ink1653.xml"/><Relationship Id="rId194" Type="http://schemas.openxmlformats.org/officeDocument/2006/relationships/customXml" Target="../ink/ink1469.xml"/><Relationship Id="rId208" Type="http://schemas.openxmlformats.org/officeDocument/2006/relationships/customXml" Target="../ink/ink1476.xml"/><Relationship Id="rId415" Type="http://schemas.openxmlformats.org/officeDocument/2006/relationships/image" Target="../media/image1532.png"/><Relationship Id="rId622" Type="http://schemas.openxmlformats.org/officeDocument/2006/relationships/image" Target="../media/image1634.png"/><Relationship Id="rId261" Type="http://schemas.openxmlformats.org/officeDocument/2006/relationships/customXml" Target="../ink/ink1503.xml"/><Relationship Id="rId499" Type="http://schemas.openxmlformats.org/officeDocument/2006/relationships/customXml" Target="../ink/ink1624.xml"/><Relationship Id="rId56" Type="http://schemas.openxmlformats.org/officeDocument/2006/relationships/customXml" Target="../ink/ink1400.xml"/><Relationship Id="rId359" Type="http://schemas.openxmlformats.org/officeDocument/2006/relationships/customXml" Target="../ink/ink1553.xml"/><Relationship Id="rId566" Type="http://schemas.openxmlformats.org/officeDocument/2006/relationships/image" Target="../media/image1606.png"/><Relationship Id="rId121" Type="http://schemas.openxmlformats.org/officeDocument/2006/relationships/image" Target="../media/image1389.png"/><Relationship Id="rId219" Type="http://schemas.openxmlformats.org/officeDocument/2006/relationships/image" Target="../media/image1437.png"/><Relationship Id="rId426" Type="http://schemas.openxmlformats.org/officeDocument/2006/relationships/customXml" Target="../ink/ink1587.xml"/><Relationship Id="rId633" Type="http://schemas.openxmlformats.org/officeDocument/2006/relationships/customXml" Target="../ink/ink1692.xml"/><Relationship Id="rId67" Type="http://schemas.openxmlformats.org/officeDocument/2006/relationships/image" Target="../media/image1362.png"/><Relationship Id="rId272" Type="http://schemas.openxmlformats.org/officeDocument/2006/relationships/customXml" Target="../ink/ink1509.xml"/><Relationship Id="rId577" Type="http://schemas.openxmlformats.org/officeDocument/2006/relationships/customXml" Target="../ink/ink1664.xml"/><Relationship Id="rId132" Type="http://schemas.openxmlformats.org/officeDocument/2006/relationships/customXml" Target="../ink/ink1438.xml"/><Relationship Id="rId437" Type="http://schemas.openxmlformats.org/officeDocument/2006/relationships/image" Target="../media/image1543.png"/><Relationship Id="rId644" Type="http://schemas.openxmlformats.org/officeDocument/2006/relationships/image" Target="../media/image1645.png"/><Relationship Id="rId283" Type="http://schemas.openxmlformats.org/officeDocument/2006/relationships/image" Target="../media/image1467.png"/><Relationship Id="rId490" Type="http://schemas.openxmlformats.org/officeDocument/2006/relationships/image" Target="../media/image1569.png"/><Relationship Id="rId504" Type="http://schemas.openxmlformats.org/officeDocument/2006/relationships/image" Target="../media/image1576.png"/><Relationship Id="rId78" Type="http://schemas.openxmlformats.org/officeDocument/2006/relationships/customXml" Target="../ink/ink1411.xml"/><Relationship Id="rId143" Type="http://schemas.openxmlformats.org/officeDocument/2006/relationships/image" Target="../media/image1400.png"/><Relationship Id="rId350" Type="http://schemas.openxmlformats.org/officeDocument/2006/relationships/customXml" Target="../ink/ink1548.xml"/><Relationship Id="rId588" Type="http://schemas.openxmlformats.org/officeDocument/2006/relationships/image" Target="../media/image1617.png"/><Relationship Id="rId9" Type="http://schemas.openxmlformats.org/officeDocument/2006/relationships/image" Target="../media/image1334.png"/><Relationship Id="rId210" Type="http://schemas.openxmlformats.org/officeDocument/2006/relationships/customXml" Target="../ink/ink1477.xml"/><Relationship Id="rId448" Type="http://schemas.openxmlformats.org/officeDocument/2006/relationships/customXml" Target="../ink/ink1598.xml"/><Relationship Id="rId655" Type="http://schemas.openxmlformats.org/officeDocument/2006/relationships/customXml" Target="../ink/ink1703.xml"/><Relationship Id="rId294" Type="http://schemas.openxmlformats.org/officeDocument/2006/relationships/customXml" Target="../ink/ink1520.xml"/><Relationship Id="rId308" Type="http://schemas.openxmlformats.org/officeDocument/2006/relationships/customXml" Target="../ink/ink1527.xml"/><Relationship Id="rId515" Type="http://schemas.openxmlformats.org/officeDocument/2006/relationships/customXml" Target="../ink/ink1632.xml"/><Relationship Id="rId89" Type="http://schemas.openxmlformats.org/officeDocument/2006/relationships/image" Target="../media/image1373.png"/><Relationship Id="rId154" Type="http://schemas.openxmlformats.org/officeDocument/2006/relationships/customXml" Target="../ink/ink1449.xml"/><Relationship Id="rId361" Type="http://schemas.openxmlformats.org/officeDocument/2006/relationships/customXml" Target="../ink/ink1554.xml"/><Relationship Id="rId599" Type="http://schemas.openxmlformats.org/officeDocument/2006/relationships/customXml" Target="../ink/ink1675.xml"/><Relationship Id="rId459" Type="http://schemas.openxmlformats.org/officeDocument/2006/relationships/image" Target="../media/image1554.png"/><Relationship Id="rId16" Type="http://schemas.openxmlformats.org/officeDocument/2006/relationships/customXml" Target="../ink/ink1380.xml"/><Relationship Id="rId221" Type="http://schemas.openxmlformats.org/officeDocument/2006/relationships/image" Target="../media/image1438.png"/><Relationship Id="rId319" Type="http://schemas.openxmlformats.org/officeDocument/2006/relationships/image" Target="../media/image1485.png"/><Relationship Id="rId526" Type="http://schemas.openxmlformats.org/officeDocument/2006/relationships/image" Target="../media/image158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1.png"/><Relationship Id="rId21" Type="http://schemas.openxmlformats.org/officeDocument/2006/relationships/image" Target="../media/image1663.png"/><Relationship Id="rId42" Type="http://schemas.openxmlformats.org/officeDocument/2006/relationships/customXml" Target="../ink/ink1726.xml"/><Relationship Id="rId63" Type="http://schemas.openxmlformats.org/officeDocument/2006/relationships/image" Target="../media/image1684.png"/><Relationship Id="rId84" Type="http://schemas.openxmlformats.org/officeDocument/2006/relationships/customXml" Target="../ink/ink1747.xml"/><Relationship Id="rId138" Type="http://schemas.openxmlformats.org/officeDocument/2006/relationships/customXml" Target="../ink/ink1774.xml"/><Relationship Id="rId107" Type="http://schemas.openxmlformats.org/officeDocument/2006/relationships/image" Target="../media/image1706.png"/><Relationship Id="rId11" Type="http://schemas.openxmlformats.org/officeDocument/2006/relationships/image" Target="../media/image1658.png"/><Relationship Id="rId32" Type="http://schemas.openxmlformats.org/officeDocument/2006/relationships/customXml" Target="../ink/ink1721.xml"/><Relationship Id="rId53" Type="http://schemas.openxmlformats.org/officeDocument/2006/relationships/image" Target="../media/image1679.png"/><Relationship Id="rId74" Type="http://schemas.openxmlformats.org/officeDocument/2006/relationships/customXml" Target="../ink/ink1742.xml"/><Relationship Id="rId128" Type="http://schemas.openxmlformats.org/officeDocument/2006/relationships/customXml" Target="../ink/ink1769.xml"/><Relationship Id="rId149" Type="http://schemas.openxmlformats.org/officeDocument/2006/relationships/image" Target="../media/image1726.png"/><Relationship Id="rId5" Type="http://schemas.openxmlformats.org/officeDocument/2006/relationships/image" Target="../media/image1655.png"/><Relationship Id="rId95" Type="http://schemas.openxmlformats.org/officeDocument/2006/relationships/image" Target="../media/image1700.png"/><Relationship Id="rId22" Type="http://schemas.openxmlformats.org/officeDocument/2006/relationships/customXml" Target="../ink/ink1716.xml"/><Relationship Id="rId27" Type="http://schemas.openxmlformats.org/officeDocument/2006/relationships/image" Target="../media/image1666.png"/><Relationship Id="rId43" Type="http://schemas.openxmlformats.org/officeDocument/2006/relationships/image" Target="../media/image1674.png"/><Relationship Id="rId48" Type="http://schemas.openxmlformats.org/officeDocument/2006/relationships/customXml" Target="../ink/ink1729.xml"/><Relationship Id="rId64" Type="http://schemas.openxmlformats.org/officeDocument/2006/relationships/customXml" Target="../ink/ink1737.xml"/><Relationship Id="rId69" Type="http://schemas.openxmlformats.org/officeDocument/2006/relationships/image" Target="../media/image1687.png"/><Relationship Id="rId113" Type="http://schemas.openxmlformats.org/officeDocument/2006/relationships/image" Target="../media/image1709.png"/><Relationship Id="rId118" Type="http://schemas.openxmlformats.org/officeDocument/2006/relationships/customXml" Target="../ink/ink1764.xml"/><Relationship Id="rId134" Type="http://schemas.openxmlformats.org/officeDocument/2006/relationships/customXml" Target="../ink/ink1772.xml"/><Relationship Id="rId139" Type="http://schemas.openxmlformats.org/officeDocument/2006/relationships/image" Target="../media/image1721.png"/><Relationship Id="rId80" Type="http://schemas.openxmlformats.org/officeDocument/2006/relationships/customXml" Target="../ink/ink1745.xml"/><Relationship Id="rId85" Type="http://schemas.openxmlformats.org/officeDocument/2006/relationships/image" Target="../media/image1695.png"/><Relationship Id="rId150" Type="http://schemas.openxmlformats.org/officeDocument/2006/relationships/customXml" Target="../ink/ink1780.xml"/><Relationship Id="rId12" Type="http://schemas.openxmlformats.org/officeDocument/2006/relationships/customXml" Target="../ink/ink1711.xml"/><Relationship Id="rId17" Type="http://schemas.openxmlformats.org/officeDocument/2006/relationships/image" Target="../media/image1661.png"/><Relationship Id="rId33" Type="http://schemas.openxmlformats.org/officeDocument/2006/relationships/image" Target="../media/image1669.png"/><Relationship Id="rId38" Type="http://schemas.openxmlformats.org/officeDocument/2006/relationships/customXml" Target="../ink/ink1724.xml"/><Relationship Id="rId59" Type="http://schemas.openxmlformats.org/officeDocument/2006/relationships/image" Target="../media/image1682.png"/><Relationship Id="rId103" Type="http://schemas.openxmlformats.org/officeDocument/2006/relationships/image" Target="../media/image1704.png"/><Relationship Id="rId108" Type="http://schemas.openxmlformats.org/officeDocument/2006/relationships/customXml" Target="../ink/ink1759.xml"/><Relationship Id="rId124" Type="http://schemas.openxmlformats.org/officeDocument/2006/relationships/customXml" Target="../ink/ink1767.xml"/><Relationship Id="rId129" Type="http://schemas.openxmlformats.org/officeDocument/2006/relationships/image" Target="../media/image1716.png"/><Relationship Id="rId54" Type="http://schemas.openxmlformats.org/officeDocument/2006/relationships/customXml" Target="../ink/ink1732.xml"/><Relationship Id="rId70" Type="http://schemas.openxmlformats.org/officeDocument/2006/relationships/customXml" Target="../ink/ink1740.xml"/><Relationship Id="rId75" Type="http://schemas.openxmlformats.org/officeDocument/2006/relationships/image" Target="../media/image1690.png"/><Relationship Id="rId91" Type="http://schemas.openxmlformats.org/officeDocument/2006/relationships/image" Target="../media/image1698.png"/><Relationship Id="rId96" Type="http://schemas.openxmlformats.org/officeDocument/2006/relationships/customXml" Target="../ink/ink1753.xml"/><Relationship Id="rId140" Type="http://schemas.openxmlformats.org/officeDocument/2006/relationships/customXml" Target="../ink/ink1775.xml"/><Relationship Id="rId145" Type="http://schemas.openxmlformats.org/officeDocument/2006/relationships/image" Target="../media/image17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08.xml"/><Relationship Id="rId23" Type="http://schemas.openxmlformats.org/officeDocument/2006/relationships/image" Target="../media/image1664.png"/><Relationship Id="rId28" Type="http://schemas.openxmlformats.org/officeDocument/2006/relationships/customXml" Target="../ink/ink1719.xml"/><Relationship Id="rId49" Type="http://schemas.openxmlformats.org/officeDocument/2006/relationships/image" Target="../media/image1677.png"/><Relationship Id="rId114" Type="http://schemas.openxmlformats.org/officeDocument/2006/relationships/customXml" Target="../ink/ink1762.xml"/><Relationship Id="rId119" Type="http://schemas.openxmlformats.org/officeDocument/2006/relationships/image" Target="../media/image1712.png"/><Relationship Id="rId44" Type="http://schemas.openxmlformats.org/officeDocument/2006/relationships/customXml" Target="../ink/ink1727.xml"/><Relationship Id="rId60" Type="http://schemas.openxmlformats.org/officeDocument/2006/relationships/customXml" Target="../ink/ink1735.xml"/><Relationship Id="rId65" Type="http://schemas.openxmlformats.org/officeDocument/2006/relationships/image" Target="../media/image1685.png"/><Relationship Id="rId81" Type="http://schemas.openxmlformats.org/officeDocument/2006/relationships/image" Target="../media/image1693.png"/><Relationship Id="rId86" Type="http://schemas.openxmlformats.org/officeDocument/2006/relationships/customXml" Target="../ink/ink1748.xml"/><Relationship Id="rId130" Type="http://schemas.openxmlformats.org/officeDocument/2006/relationships/customXml" Target="../ink/ink1770.xml"/><Relationship Id="rId135" Type="http://schemas.openxmlformats.org/officeDocument/2006/relationships/image" Target="../media/image1719.png"/><Relationship Id="rId151" Type="http://schemas.openxmlformats.org/officeDocument/2006/relationships/image" Target="../media/image18.png"/><Relationship Id="rId13" Type="http://schemas.openxmlformats.org/officeDocument/2006/relationships/image" Target="../media/image1659.png"/><Relationship Id="rId18" Type="http://schemas.openxmlformats.org/officeDocument/2006/relationships/customXml" Target="../ink/ink1714.xml"/><Relationship Id="rId39" Type="http://schemas.openxmlformats.org/officeDocument/2006/relationships/image" Target="../media/image1672.png"/><Relationship Id="rId109" Type="http://schemas.openxmlformats.org/officeDocument/2006/relationships/image" Target="../media/image1707.png"/><Relationship Id="rId34" Type="http://schemas.openxmlformats.org/officeDocument/2006/relationships/customXml" Target="../ink/ink1722.xml"/><Relationship Id="rId50" Type="http://schemas.openxmlformats.org/officeDocument/2006/relationships/customXml" Target="../ink/ink1730.xml"/><Relationship Id="rId55" Type="http://schemas.openxmlformats.org/officeDocument/2006/relationships/image" Target="../media/image1680.png"/><Relationship Id="rId76" Type="http://schemas.openxmlformats.org/officeDocument/2006/relationships/customXml" Target="../ink/ink1743.xml"/><Relationship Id="rId97" Type="http://schemas.openxmlformats.org/officeDocument/2006/relationships/image" Target="../media/image1701.png"/><Relationship Id="rId104" Type="http://schemas.openxmlformats.org/officeDocument/2006/relationships/customXml" Target="../ink/ink1757.xml"/><Relationship Id="rId120" Type="http://schemas.openxmlformats.org/officeDocument/2006/relationships/customXml" Target="../ink/ink1765.xml"/><Relationship Id="rId125" Type="http://schemas.openxmlformats.org/officeDocument/2006/relationships/image" Target="../media/image1715.png"/><Relationship Id="rId141" Type="http://schemas.openxmlformats.org/officeDocument/2006/relationships/image" Target="../media/image1722.png"/><Relationship Id="rId146" Type="http://schemas.openxmlformats.org/officeDocument/2006/relationships/customXml" Target="../ink/ink1778.xml"/><Relationship Id="rId7" Type="http://schemas.openxmlformats.org/officeDocument/2006/relationships/image" Target="../media/image1656.png"/><Relationship Id="rId71" Type="http://schemas.openxmlformats.org/officeDocument/2006/relationships/image" Target="../media/image1688.png"/><Relationship Id="rId92" Type="http://schemas.openxmlformats.org/officeDocument/2006/relationships/customXml" Target="../ink/ink1751.xml"/><Relationship Id="rId2" Type="http://schemas.openxmlformats.org/officeDocument/2006/relationships/customXml" Target="../ink/ink1706.xml"/><Relationship Id="rId29" Type="http://schemas.openxmlformats.org/officeDocument/2006/relationships/image" Target="../media/image1667.png"/><Relationship Id="rId24" Type="http://schemas.openxmlformats.org/officeDocument/2006/relationships/customXml" Target="../ink/ink1717.xml"/><Relationship Id="rId40" Type="http://schemas.openxmlformats.org/officeDocument/2006/relationships/customXml" Target="../ink/ink1725.xml"/><Relationship Id="rId45" Type="http://schemas.openxmlformats.org/officeDocument/2006/relationships/image" Target="../media/image1675.png"/><Relationship Id="rId66" Type="http://schemas.openxmlformats.org/officeDocument/2006/relationships/customXml" Target="../ink/ink1738.xml"/><Relationship Id="rId87" Type="http://schemas.openxmlformats.org/officeDocument/2006/relationships/image" Target="../media/image1696.png"/><Relationship Id="rId110" Type="http://schemas.openxmlformats.org/officeDocument/2006/relationships/customXml" Target="../ink/ink1760.xml"/><Relationship Id="rId115" Type="http://schemas.openxmlformats.org/officeDocument/2006/relationships/image" Target="../media/image1710.png"/><Relationship Id="rId131" Type="http://schemas.openxmlformats.org/officeDocument/2006/relationships/image" Target="../media/image1717.png"/><Relationship Id="rId136" Type="http://schemas.openxmlformats.org/officeDocument/2006/relationships/customXml" Target="../ink/ink1773.xml"/><Relationship Id="rId61" Type="http://schemas.openxmlformats.org/officeDocument/2006/relationships/image" Target="../media/image1683.png"/><Relationship Id="rId82" Type="http://schemas.openxmlformats.org/officeDocument/2006/relationships/customXml" Target="../ink/ink1746.xml"/><Relationship Id="rId19" Type="http://schemas.openxmlformats.org/officeDocument/2006/relationships/image" Target="../media/image1662.png"/><Relationship Id="rId14" Type="http://schemas.openxmlformats.org/officeDocument/2006/relationships/customXml" Target="../ink/ink1712.xml"/><Relationship Id="rId30" Type="http://schemas.openxmlformats.org/officeDocument/2006/relationships/customXml" Target="../ink/ink1720.xml"/><Relationship Id="rId35" Type="http://schemas.openxmlformats.org/officeDocument/2006/relationships/image" Target="../media/image1670.png"/><Relationship Id="rId56" Type="http://schemas.openxmlformats.org/officeDocument/2006/relationships/customXml" Target="../ink/ink1733.xml"/><Relationship Id="rId77" Type="http://schemas.openxmlformats.org/officeDocument/2006/relationships/image" Target="../media/image1691.png"/><Relationship Id="rId100" Type="http://schemas.openxmlformats.org/officeDocument/2006/relationships/customXml" Target="../ink/ink1755.xml"/><Relationship Id="rId105" Type="http://schemas.openxmlformats.org/officeDocument/2006/relationships/image" Target="../media/image1705.png"/><Relationship Id="rId126" Type="http://schemas.openxmlformats.org/officeDocument/2006/relationships/customXml" Target="../ink/ink1768.xml"/><Relationship Id="rId147" Type="http://schemas.openxmlformats.org/officeDocument/2006/relationships/image" Target="../media/image1725.png"/><Relationship Id="rId8" Type="http://schemas.openxmlformats.org/officeDocument/2006/relationships/customXml" Target="../ink/ink1709.xml"/><Relationship Id="rId51" Type="http://schemas.openxmlformats.org/officeDocument/2006/relationships/image" Target="../media/image1678.png"/><Relationship Id="rId72" Type="http://schemas.openxmlformats.org/officeDocument/2006/relationships/customXml" Target="../ink/ink1741.xml"/><Relationship Id="rId93" Type="http://schemas.openxmlformats.org/officeDocument/2006/relationships/image" Target="../media/image1699.png"/><Relationship Id="rId98" Type="http://schemas.openxmlformats.org/officeDocument/2006/relationships/customXml" Target="../ink/ink1754.xml"/><Relationship Id="rId121" Type="http://schemas.openxmlformats.org/officeDocument/2006/relationships/image" Target="../media/image1713.png"/><Relationship Id="rId142" Type="http://schemas.openxmlformats.org/officeDocument/2006/relationships/customXml" Target="../ink/ink1776.xml"/><Relationship Id="rId3" Type="http://schemas.openxmlformats.org/officeDocument/2006/relationships/image" Target="../media/image1654.png"/><Relationship Id="rId25" Type="http://schemas.openxmlformats.org/officeDocument/2006/relationships/image" Target="../media/image1665.png"/><Relationship Id="rId46" Type="http://schemas.openxmlformats.org/officeDocument/2006/relationships/customXml" Target="../ink/ink1728.xml"/><Relationship Id="rId67" Type="http://schemas.openxmlformats.org/officeDocument/2006/relationships/image" Target="../media/image1686.png"/><Relationship Id="rId116" Type="http://schemas.openxmlformats.org/officeDocument/2006/relationships/customXml" Target="../ink/ink1763.xml"/><Relationship Id="rId137" Type="http://schemas.openxmlformats.org/officeDocument/2006/relationships/image" Target="../media/image1720.png"/><Relationship Id="rId20" Type="http://schemas.openxmlformats.org/officeDocument/2006/relationships/customXml" Target="../ink/ink1715.xml"/><Relationship Id="rId41" Type="http://schemas.openxmlformats.org/officeDocument/2006/relationships/image" Target="../media/image1673.png"/><Relationship Id="rId62" Type="http://schemas.openxmlformats.org/officeDocument/2006/relationships/customXml" Target="../ink/ink1736.xml"/><Relationship Id="rId83" Type="http://schemas.openxmlformats.org/officeDocument/2006/relationships/image" Target="../media/image1694.png"/><Relationship Id="rId88" Type="http://schemas.openxmlformats.org/officeDocument/2006/relationships/customXml" Target="../ink/ink1749.xml"/><Relationship Id="rId111" Type="http://schemas.openxmlformats.org/officeDocument/2006/relationships/image" Target="../media/image1708.png"/><Relationship Id="rId132" Type="http://schemas.openxmlformats.org/officeDocument/2006/relationships/customXml" Target="../ink/ink1771.xml"/><Relationship Id="rId15" Type="http://schemas.openxmlformats.org/officeDocument/2006/relationships/image" Target="../media/image1660.png"/><Relationship Id="rId36" Type="http://schemas.openxmlformats.org/officeDocument/2006/relationships/customXml" Target="../ink/ink1723.xml"/><Relationship Id="rId57" Type="http://schemas.openxmlformats.org/officeDocument/2006/relationships/image" Target="../media/image1681.png"/><Relationship Id="rId106" Type="http://schemas.openxmlformats.org/officeDocument/2006/relationships/customXml" Target="../ink/ink1758.xml"/><Relationship Id="rId127" Type="http://schemas.openxmlformats.org/officeDocument/2006/relationships/image" Target="../media/image662.png"/><Relationship Id="rId10" Type="http://schemas.openxmlformats.org/officeDocument/2006/relationships/customXml" Target="../ink/ink1710.xml"/><Relationship Id="rId31" Type="http://schemas.openxmlformats.org/officeDocument/2006/relationships/image" Target="../media/image1668.png"/><Relationship Id="rId52" Type="http://schemas.openxmlformats.org/officeDocument/2006/relationships/customXml" Target="../ink/ink1731.xml"/><Relationship Id="rId73" Type="http://schemas.openxmlformats.org/officeDocument/2006/relationships/image" Target="../media/image1689.png"/><Relationship Id="rId78" Type="http://schemas.openxmlformats.org/officeDocument/2006/relationships/customXml" Target="../ink/ink1744.xml"/><Relationship Id="rId94" Type="http://schemas.openxmlformats.org/officeDocument/2006/relationships/customXml" Target="../ink/ink1752.xml"/><Relationship Id="rId99" Type="http://schemas.openxmlformats.org/officeDocument/2006/relationships/image" Target="../media/image1702.png"/><Relationship Id="rId101" Type="http://schemas.openxmlformats.org/officeDocument/2006/relationships/image" Target="../media/image1703.png"/><Relationship Id="rId122" Type="http://schemas.openxmlformats.org/officeDocument/2006/relationships/customXml" Target="../ink/ink1766.xml"/><Relationship Id="rId143" Type="http://schemas.openxmlformats.org/officeDocument/2006/relationships/image" Target="../media/image1723.png"/><Relationship Id="rId148" Type="http://schemas.openxmlformats.org/officeDocument/2006/relationships/customXml" Target="../ink/ink1779.xml"/><Relationship Id="rId4" Type="http://schemas.openxmlformats.org/officeDocument/2006/relationships/customXml" Target="../ink/ink1707.xml"/><Relationship Id="rId9" Type="http://schemas.openxmlformats.org/officeDocument/2006/relationships/image" Target="../media/image1657.png"/><Relationship Id="rId26" Type="http://schemas.openxmlformats.org/officeDocument/2006/relationships/customXml" Target="../ink/ink1718.xml"/><Relationship Id="rId47" Type="http://schemas.openxmlformats.org/officeDocument/2006/relationships/image" Target="../media/image1676.png"/><Relationship Id="rId68" Type="http://schemas.openxmlformats.org/officeDocument/2006/relationships/customXml" Target="../ink/ink1739.xml"/><Relationship Id="rId89" Type="http://schemas.openxmlformats.org/officeDocument/2006/relationships/image" Target="../media/image1697.png"/><Relationship Id="rId112" Type="http://schemas.openxmlformats.org/officeDocument/2006/relationships/customXml" Target="../ink/ink1761.xml"/><Relationship Id="rId133" Type="http://schemas.openxmlformats.org/officeDocument/2006/relationships/image" Target="../media/image1718.png"/><Relationship Id="rId16" Type="http://schemas.openxmlformats.org/officeDocument/2006/relationships/customXml" Target="../ink/ink1713.xml"/><Relationship Id="rId37" Type="http://schemas.openxmlformats.org/officeDocument/2006/relationships/image" Target="../media/image1671.png"/><Relationship Id="rId58" Type="http://schemas.openxmlformats.org/officeDocument/2006/relationships/customXml" Target="../ink/ink1734.xml"/><Relationship Id="rId79" Type="http://schemas.openxmlformats.org/officeDocument/2006/relationships/image" Target="../media/image1692.png"/><Relationship Id="rId102" Type="http://schemas.openxmlformats.org/officeDocument/2006/relationships/customXml" Target="../ink/ink1756.xml"/><Relationship Id="rId123" Type="http://schemas.openxmlformats.org/officeDocument/2006/relationships/image" Target="../media/image1714.png"/><Relationship Id="rId144" Type="http://schemas.openxmlformats.org/officeDocument/2006/relationships/customXml" Target="../ink/ink1777.xml"/><Relationship Id="rId90" Type="http://schemas.openxmlformats.org/officeDocument/2006/relationships/customXml" Target="../ink/ink1750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39.xml"/><Relationship Id="rId299" Type="http://schemas.openxmlformats.org/officeDocument/2006/relationships/customXml" Target="../ink/ink1930.xml"/><Relationship Id="rId21" Type="http://schemas.openxmlformats.org/officeDocument/2006/relationships/image" Target="../media/image1736.png"/><Relationship Id="rId63" Type="http://schemas.openxmlformats.org/officeDocument/2006/relationships/customXml" Target="../ink/ink1812.xml"/><Relationship Id="rId159" Type="http://schemas.openxmlformats.org/officeDocument/2006/relationships/customXml" Target="../ink/ink1860.xml"/><Relationship Id="rId324" Type="http://schemas.openxmlformats.org/officeDocument/2006/relationships/image" Target="../media/image1884.png"/><Relationship Id="rId366" Type="http://schemas.openxmlformats.org/officeDocument/2006/relationships/image" Target="../media/image1905.png"/><Relationship Id="rId170" Type="http://schemas.openxmlformats.org/officeDocument/2006/relationships/image" Target="../media/image1808.png"/><Relationship Id="rId226" Type="http://schemas.openxmlformats.org/officeDocument/2006/relationships/image" Target="../media/image1836.png"/><Relationship Id="rId268" Type="http://schemas.openxmlformats.org/officeDocument/2006/relationships/image" Target="../media/image1857.png"/><Relationship Id="rId32" Type="http://schemas.openxmlformats.org/officeDocument/2006/relationships/customXml" Target="../ink/ink1796.xml"/><Relationship Id="rId74" Type="http://schemas.openxmlformats.org/officeDocument/2006/relationships/image" Target="../media/image1760.png"/><Relationship Id="rId128" Type="http://schemas.openxmlformats.org/officeDocument/2006/relationships/image" Target="../media/image1787.png"/><Relationship Id="rId335" Type="http://schemas.openxmlformats.org/officeDocument/2006/relationships/customXml" Target="../ink/ink1948.xml"/><Relationship Id="rId377" Type="http://schemas.openxmlformats.org/officeDocument/2006/relationships/customXml" Target="../ink/ink1969.xml"/><Relationship Id="rId5" Type="http://schemas.openxmlformats.org/officeDocument/2006/relationships/image" Target="../media/image1728.png"/><Relationship Id="rId181" Type="http://schemas.openxmlformats.org/officeDocument/2006/relationships/customXml" Target="../ink/ink1871.xml"/><Relationship Id="rId237" Type="http://schemas.openxmlformats.org/officeDocument/2006/relationships/customXml" Target="../ink/ink1899.xml"/><Relationship Id="rId279" Type="http://schemas.openxmlformats.org/officeDocument/2006/relationships/customXml" Target="../ink/ink1920.xml"/><Relationship Id="rId43" Type="http://schemas.openxmlformats.org/officeDocument/2006/relationships/image" Target="../media/image1746.png"/><Relationship Id="rId139" Type="http://schemas.openxmlformats.org/officeDocument/2006/relationships/customXml" Target="../ink/ink1850.xml"/><Relationship Id="rId290" Type="http://schemas.openxmlformats.org/officeDocument/2006/relationships/image" Target="../media/image1868.png"/><Relationship Id="rId304" Type="http://schemas.openxmlformats.org/officeDocument/2006/relationships/image" Target="../media/image368.png"/><Relationship Id="rId346" Type="http://schemas.openxmlformats.org/officeDocument/2006/relationships/image" Target="../media/image1895.png"/><Relationship Id="rId85" Type="http://schemas.openxmlformats.org/officeDocument/2006/relationships/customXml" Target="../ink/ink1823.xml"/><Relationship Id="rId150" Type="http://schemas.openxmlformats.org/officeDocument/2006/relationships/image" Target="../media/image1798.png"/><Relationship Id="rId192" Type="http://schemas.openxmlformats.org/officeDocument/2006/relationships/image" Target="../media/image1819.png"/><Relationship Id="rId206" Type="http://schemas.openxmlformats.org/officeDocument/2006/relationships/image" Target="../media/image1826.png"/><Relationship Id="rId248" Type="http://schemas.openxmlformats.org/officeDocument/2006/relationships/image" Target="../media/image1847.png"/><Relationship Id="rId12" Type="http://schemas.openxmlformats.org/officeDocument/2006/relationships/customXml" Target="../ink/ink1786.xml"/><Relationship Id="rId108" Type="http://schemas.openxmlformats.org/officeDocument/2006/relationships/image" Target="../media/image1777.png"/><Relationship Id="rId315" Type="http://schemas.openxmlformats.org/officeDocument/2006/relationships/customXml" Target="../ink/ink1938.xml"/><Relationship Id="rId357" Type="http://schemas.openxmlformats.org/officeDocument/2006/relationships/customXml" Target="../ink/ink1959.xml"/><Relationship Id="rId54" Type="http://schemas.openxmlformats.org/officeDocument/2006/relationships/customXml" Target="../ink/ink1807.xml"/><Relationship Id="rId96" Type="http://schemas.openxmlformats.org/officeDocument/2006/relationships/image" Target="../media/image1771.png"/><Relationship Id="rId161" Type="http://schemas.openxmlformats.org/officeDocument/2006/relationships/customXml" Target="../ink/ink1861.xml"/><Relationship Id="rId217" Type="http://schemas.openxmlformats.org/officeDocument/2006/relationships/customXml" Target="../ink/ink1889.xml"/><Relationship Id="rId259" Type="http://schemas.openxmlformats.org/officeDocument/2006/relationships/customXml" Target="../ink/ink1910.xml"/><Relationship Id="rId23" Type="http://schemas.openxmlformats.org/officeDocument/2006/relationships/image" Target="../media/image1737.png"/><Relationship Id="rId119" Type="http://schemas.openxmlformats.org/officeDocument/2006/relationships/customXml" Target="../ink/ink1840.xml"/><Relationship Id="rId270" Type="http://schemas.openxmlformats.org/officeDocument/2006/relationships/image" Target="../media/image1858.png"/><Relationship Id="rId326" Type="http://schemas.openxmlformats.org/officeDocument/2006/relationships/image" Target="../media/image1885.png"/><Relationship Id="rId65" Type="http://schemas.openxmlformats.org/officeDocument/2006/relationships/customXml" Target="../ink/ink1813.xml"/><Relationship Id="rId130" Type="http://schemas.openxmlformats.org/officeDocument/2006/relationships/image" Target="../media/image1788.png"/><Relationship Id="rId368" Type="http://schemas.openxmlformats.org/officeDocument/2006/relationships/image" Target="../media/image1906.png"/><Relationship Id="rId172" Type="http://schemas.openxmlformats.org/officeDocument/2006/relationships/image" Target="../media/image1809.png"/><Relationship Id="rId228" Type="http://schemas.openxmlformats.org/officeDocument/2006/relationships/image" Target="../media/image1837.png"/><Relationship Id="rId281" Type="http://schemas.openxmlformats.org/officeDocument/2006/relationships/customXml" Target="../ink/ink1921.xml"/><Relationship Id="rId337" Type="http://schemas.openxmlformats.org/officeDocument/2006/relationships/customXml" Target="../ink/ink1949.xml"/><Relationship Id="rId34" Type="http://schemas.openxmlformats.org/officeDocument/2006/relationships/customXml" Target="../ink/ink1797.xml"/><Relationship Id="rId76" Type="http://schemas.openxmlformats.org/officeDocument/2006/relationships/image" Target="../media/image1761.png"/><Relationship Id="rId141" Type="http://schemas.openxmlformats.org/officeDocument/2006/relationships/customXml" Target="../ink/ink1851.xml"/><Relationship Id="rId7" Type="http://schemas.openxmlformats.org/officeDocument/2006/relationships/image" Target="../media/image1729.png"/><Relationship Id="rId183" Type="http://schemas.openxmlformats.org/officeDocument/2006/relationships/customXml" Target="../ink/ink1872.xml"/><Relationship Id="rId239" Type="http://schemas.openxmlformats.org/officeDocument/2006/relationships/customXml" Target="../ink/ink1900.xml"/><Relationship Id="rId250" Type="http://schemas.openxmlformats.org/officeDocument/2006/relationships/image" Target="../media/image1848.png"/><Relationship Id="rId292" Type="http://schemas.openxmlformats.org/officeDocument/2006/relationships/image" Target="../media/image1869.png"/><Relationship Id="rId306" Type="http://schemas.openxmlformats.org/officeDocument/2006/relationships/image" Target="../media/image1875.png"/><Relationship Id="rId45" Type="http://schemas.openxmlformats.org/officeDocument/2006/relationships/image" Target="../media/image1747.png"/><Relationship Id="rId87" Type="http://schemas.openxmlformats.org/officeDocument/2006/relationships/customXml" Target="../ink/ink1824.xml"/><Relationship Id="rId110" Type="http://schemas.openxmlformats.org/officeDocument/2006/relationships/image" Target="../media/image1778.png"/><Relationship Id="rId348" Type="http://schemas.openxmlformats.org/officeDocument/2006/relationships/image" Target="../media/image1896.png"/><Relationship Id="rId152" Type="http://schemas.openxmlformats.org/officeDocument/2006/relationships/image" Target="../media/image1799.png"/><Relationship Id="rId194" Type="http://schemas.openxmlformats.org/officeDocument/2006/relationships/image" Target="../media/image1820.png"/><Relationship Id="rId208" Type="http://schemas.openxmlformats.org/officeDocument/2006/relationships/image" Target="../media/image1827.png"/><Relationship Id="rId261" Type="http://schemas.openxmlformats.org/officeDocument/2006/relationships/customXml" Target="../ink/ink1911.xml"/><Relationship Id="rId14" Type="http://schemas.openxmlformats.org/officeDocument/2006/relationships/customXml" Target="../ink/ink1787.xml"/><Relationship Id="rId56" Type="http://schemas.openxmlformats.org/officeDocument/2006/relationships/customXml" Target="../ink/ink1808.xml"/><Relationship Id="rId317" Type="http://schemas.openxmlformats.org/officeDocument/2006/relationships/customXml" Target="../ink/ink1939.xml"/><Relationship Id="rId359" Type="http://schemas.openxmlformats.org/officeDocument/2006/relationships/customXml" Target="../ink/ink1960.xml"/><Relationship Id="rId98" Type="http://schemas.openxmlformats.org/officeDocument/2006/relationships/image" Target="../media/image1772.png"/><Relationship Id="rId121" Type="http://schemas.openxmlformats.org/officeDocument/2006/relationships/customXml" Target="../ink/ink1841.xml"/><Relationship Id="rId163" Type="http://schemas.openxmlformats.org/officeDocument/2006/relationships/customXml" Target="../ink/ink1862.xml"/><Relationship Id="rId219" Type="http://schemas.openxmlformats.org/officeDocument/2006/relationships/customXml" Target="../ink/ink1890.xml"/><Relationship Id="rId370" Type="http://schemas.openxmlformats.org/officeDocument/2006/relationships/image" Target="../media/image1907.png"/><Relationship Id="rId230" Type="http://schemas.openxmlformats.org/officeDocument/2006/relationships/image" Target="../media/image1838.png"/><Relationship Id="rId25" Type="http://schemas.openxmlformats.org/officeDocument/2006/relationships/image" Target="../media/image1738.png"/><Relationship Id="rId67" Type="http://schemas.openxmlformats.org/officeDocument/2006/relationships/customXml" Target="../ink/ink1814.xml"/><Relationship Id="rId272" Type="http://schemas.openxmlformats.org/officeDocument/2006/relationships/image" Target="../media/image1859.png"/><Relationship Id="rId328" Type="http://schemas.openxmlformats.org/officeDocument/2006/relationships/image" Target="../media/image1886.png"/><Relationship Id="rId132" Type="http://schemas.openxmlformats.org/officeDocument/2006/relationships/image" Target="../media/image1789.png"/><Relationship Id="rId174" Type="http://schemas.openxmlformats.org/officeDocument/2006/relationships/image" Target="../media/image1810.png"/><Relationship Id="rId241" Type="http://schemas.openxmlformats.org/officeDocument/2006/relationships/customXml" Target="../ink/ink1901.xml"/><Relationship Id="rId36" Type="http://schemas.openxmlformats.org/officeDocument/2006/relationships/customXml" Target="../ink/ink1798.xml"/><Relationship Id="rId283" Type="http://schemas.openxmlformats.org/officeDocument/2006/relationships/customXml" Target="../ink/ink1922.xml"/><Relationship Id="rId339" Type="http://schemas.openxmlformats.org/officeDocument/2006/relationships/customXml" Target="../ink/ink1950.xml"/><Relationship Id="rId78" Type="http://schemas.openxmlformats.org/officeDocument/2006/relationships/image" Target="../media/image1762.png"/><Relationship Id="rId101" Type="http://schemas.openxmlformats.org/officeDocument/2006/relationships/customXml" Target="../ink/ink1831.xml"/><Relationship Id="rId143" Type="http://schemas.openxmlformats.org/officeDocument/2006/relationships/customXml" Target="../ink/ink1852.xml"/><Relationship Id="rId185" Type="http://schemas.openxmlformats.org/officeDocument/2006/relationships/customXml" Target="../ink/ink1873.xml"/><Relationship Id="rId350" Type="http://schemas.openxmlformats.org/officeDocument/2006/relationships/image" Target="../media/image1897.png"/><Relationship Id="rId9" Type="http://schemas.openxmlformats.org/officeDocument/2006/relationships/image" Target="../media/image1730.png"/><Relationship Id="rId210" Type="http://schemas.openxmlformats.org/officeDocument/2006/relationships/image" Target="../media/image1828.png"/><Relationship Id="rId26" Type="http://schemas.openxmlformats.org/officeDocument/2006/relationships/customXml" Target="../ink/ink1793.xml"/><Relationship Id="rId231" Type="http://schemas.openxmlformats.org/officeDocument/2006/relationships/customXml" Target="../ink/ink1896.xml"/><Relationship Id="rId252" Type="http://schemas.openxmlformats.org/officeDocument/2006/relationships/image" Target="../media/image1849.png"/><Relationship Id="rId273" Type="http://schemas.openxmlformats.org/officeDocument/2006/relationships/customXml" Target="../ink/ink1917.xml"/><Relationship Id="rId294" Type="http://schemas.openxmlformats.org/officeDocument/2006/relationships/image" Target="../media/image1870.png"/><Relationship Id="rId308" Type="http://schemas.openxmlformats.org/officeDocument/2006/relationships/image" Target="../media/image1876.png"/><Relationship Id="rId329" Type="http://schemas.openxmlformats.org/officeDocument/2006/relationships/customXml" Target="../ink/ink1945.xml"/><Relationship Id="rId47" Type="http://schemas.openxmlformats.org/officeDocument/2006/relationships/image" Target="../media/image1748.png"/><Relationship Id="rId68" Type="http://schemas.openxmlformats.org/officeDocument/2006/relationships/image" Target="../media/image1757.png"/><Relationship Id="rId89" Type="http://schemas.openxmlformats.org/officeDocument/2006/relationships/customXml" Target="../ink/ink1825.xml"/><Relationship Id="rId112" Type="http://schemas.openxmlformats.org/officeDocument/2006/relationships/image" Target="../media/image1779.png"/><Relationship Id="rId133" Type="http://schemas.openxmlformats.org/officeDocument/2006/relationships/customXml" Target="../ink/ink1847.xml"/><Relationship Id="rId154" Type="http://schemas.openxmlformats.org/officeDocument/2006/relationships/image" Target="../media/image1800.png"/><Relationship Id="rId175" Type="http://schemas.openxmlformats.org/officeDocument/2006/relationships/customXml" Target="../ink/ink1868.xml"/><Relationship Id="rId340" Type="http://schemas.openxmlformats.org/officeDocument/2006/relationships/image" Target="../media/image1892.png"/><Relationship Id="rId361" Type="http://schemas.openxmlformats.org/officeDocument/2006/relationships/customXml" Target="../ink/ink1961.xml"/><Relationship Id="rId196" Type="http://schemas.openxmlformats.org/officeDocument/2006/relationships/image" Target="../media/image1821.png"/><Relationship Id="rId200" Type="http://schemas.openxmlformats.org/officeDocument/2006/relationships/image" Target="../media/image1823.png"/><Relationship Id="rId16" Type="http://schemas.openxmlformats.org/officeDocument/2006/relationships/customXml" Target="../ink/ink1788.xml"/><Relationship Id="rId221" Type="http://schemas.openxmlformats.org/officeDocument/2006/relationships/customXml" Target="../ink/ink1891.xml"/><Relationship Id="rId242" Type="http://schemas.openxmlformats.org/officeDocument/2006/relationships/image" Target="../media/image1844.png"/><Relationship Id="rId263" Type="http://schemas.openxmlformats.org/officeDocument/2006/relationships/customXml" Target="../ink/ink1912.xml"/><Relationship Id="rId284" Type="http://schemas.openxmlformats.org/officeDocument/2006/relationships/image" Target="../media/image1865.png"/><Relationship Id="rId319" Type="http://schemas.openxmlformats.org/officeDocument/2006/relationships/customXml" Target="../ink/ink1940.xml"/><Relationship Id="rId37" Type="http://schemas.openxmlformats.org/officeDocument/2006/relationships/image" Target="../media/image1744.png"/><Relationship Id="rId58" Type="http://schemas.openxmlformats.org/officeDocument/2006/relationships/customXml" Target="../ink/ink1809.xml"/><Relationship Id="rId79" Type="http://schemas.openxmlformats.org/officeDocument/2006/relationships/customXml" Target="../ink/ink1820.xml"/><Relationship Id="rId102" Type="http://schemas.openxmlformats.org/officeDocument/2006/relationships/image" Target="../media/image1774.png"/><Relationship Id="rId123" Type="http://schemas.openxmlformats.org/officeDocument/2006/relationships/customXml" Target="../ink/ink1842.xml"/><Relationship Id="rId144" Type="http://schemas.openxmlformats.org/officeDocument/2006/relationships/image" Target="../media/image1795.png"/><Relationship Id="rId330" Type="http://schemas.openxmlformats.org/officeDocument/2006/relationships/image" Target="../media/image1887.png"/><Relationship Id="rId90" Type="http://schemas.openxmlformats.org/officeDocument/2006/relationships/image" Target="../media/image1768.png"/><Relationship Id="rId165" Type="http://schemas.openxmlformats.org/officeDocument/2006/relationships/customXml" Target="../ink/ink1863.xml"/><Relationship Id="rId186" Type="http://schemas.openxmlformats.org/officeDocument/2006/relationships/image" Target="../media/image1816.png"/><Relationship Id="rId351" Type="http://schemas.openxmlformats.org/officeDocument/2006/relationships/customXml" Target="../ink/ink1956.xml"/><Relationship Id="rId372" Type="http://schemas.openxmlformats.org/officeDocument/2006/relationships/image" Target="../media/image1908.png"/><Relationship Id="rId211" Type="http://schemas.openxmlformats.org/officeDocument/2006/relationships/customXml" Target="../ink/ink1886.xml"/><Relationship Id="rId232" Type="http://schemas.openxmlformats.org/officeDocument/2006/relationships/image" Target="../media/image1839.png"/><Relationship Id="rId253" Type="http://schemas.openxmlformats.org/officeDocument/2006/relationships/customXml" Target="../ink/ink1907.xml"/><Relationship Id="rId274" Type="http://schemas.openxmlformats.org/officeDocument/2006/relationships/image" Target="../media/image1860.png"/><Relationship Id="rId295" Type="http://schemas.openxmlformats.org/officeDocument/2006/relationships/customXml" Target="../ink/ink1928.xml"/><Relationship Id="rId309" Type="http://schemas.openxmlformats.org/officeDocument/2006/relationships/customXml" Target="../ink/ink1935.xml"/><Relationship Id="rId27" Type="http://schemas.openxmlformats.org/officeDocument/2006/relationships/image" Target="../media/image1739.png"/><Relationship Id="rId48" Type="http://schemas.openxmlformats.org/officeDocument/2006/relationships/customXml" Target="../ink/ink1804.xml"/><Relationship Id="rId69" Type="http://schemas.openxmlformats.org/officeDocument/2006/relationships/customXml" Target="../ink/ink1815.xml"/><Relationship Id="rId113" Type="http://schemas.openxmlformats.org/officeDocument/2006/relationships/customXml" Target="../ink/ink1837.xml"/><Relationship Id="rId134" Type="http://schemas.openxmlformats.org/officeDocument/2006/relationships/image" Target="../media/image1790.png"/><Relationship Id="rId320" Type="http://schemas.openxmlformats.org/officeDocument/2006/relationships/image" Target="../media/image1882.png"/><Relationship Id="rId80" Type="http://schemas.openxmlformats.org/officeDocument/2006/relationships/image" Target="../media/image1763.png"/><Relationship Id="rId155" Type="http://schemas.openxmlformats.org/officeDocument/2006/relationships/customXml" Target="../ink/ink1858.xml"/><Relationship Id="rId176" Type="http://schemas.openxmlformats.org/officeDocument/2006/relationships/image" Target="../media/image1811.png"/><Relationship Id="rId197" Type="http://schemas.openxmlformats.org/officeDocument/2006/relationships/customXml" Target="../ink/ink1879.xml"/><Relationship Id="rId341" Type="http://schemas.openxmlformats.org/officeDocument/2006/relationships/customXml" Target="../ink/ink1951.xml"/><Relationship Id="rId362" Type="http://schemas.openxmlformats.org/officeDocument/2006/relationships/image" Target="../media/image1903.png"/><Relationship Id="rId201" Type="http://schemas.openxmlformats.org/officeDocument/2006/relationships/customXml" Target="../ink/ink1881.xml"/><Relationship Id="rId222" Type="http://schemas.openxmlformats.org/officeDocument/2006/relationships/image" Target="../media/image1834.png"/><Relationship Id="rId243" Type="http://schemas.openxmlformats.org/officeDocument/2006/relationships/customXml" Target="../ink/ink1902.xml"/><Relationship Id="rId264" Type="http://schemas.openxmlformats.org/officeDocument/2006/relationships/image" Target="../media/image1855.png"/><Relationship Id="rId285" Type="http://schemas.openxmlformats.org/officeDocument/2006/relationships/customXml" Target="../ink/ink1923.xml"/><Relationship Id="rId17" Type="http://schemas.openxmlformats.org/officeDocument/2006/relationships/image" Target="../media/image1734.png"/><Relationship Id="rId38" Type="http://schemas.openxmlformats.org/officeDocument/2006/relationships/customXml" Target="../ink/ink1799.xml"/><Relationship Id="rId59" Type="http://schemas.openxmlformats.org/officeDocument/2006/relationships/image" Target="../media/image1754.png"/><Relationship Id="rId103" Type="http://schemas.openxmlformats.org/officeDocument/2006/relationships/customXml" Target="../ink/ink1832.xml"/><Relationship Id="rId124" Type="http://schemas.openxmlformats.org/officeDocument/2006/relationships/image" Target="../media/image1785.png"/><Relationship Id="rId310" Type="http://schemas.openxmlformats.org/officeDocument/2006/relationships/image" Target="../media/image1877.png"/><Relationship Id="rId70" Type="http://schemas.openxmlformats.org/officeDocument/2006/relationships/image" Target="../media/image1758.png"/><Relationship Id="rId91" Type="http://schemas.openxmlformats.org/officeDocument/2006/relationships/customXml" Target="../ink/ink1826.xml"/><Relationship Id="rId145" Type="http://schemas.openxmlformats.org/officeDocument/2006/relationships/customXml" Target="../ink/ink1853.xml"/><Relationship Id="rId166" Type="http://schemas.openxmlformats.org/officeDocument/2006/relationships/image" Target="../media/image1806.png"/><Relationship Id="rId187" Type="http://schemas.openxmlformats.org/officeDocument/2006/relationships/customXml" Target="../ink/ink1874.xml"/><Relationship Id="rId331" Type="http://schemas.openxmlformats.org/officeDocument/2006/relationships/customXml" Target="../ink/ink1946.xml"/><Relationship Id="rId352" Type="http://schemas.openxmlformats.org/officeDocument/2006/relationships/image" Target="../media/image1898.png"/><Relationship Id="rId373" Type="http://schemas.openxmlformats.org/officeDocument/2006/relationships/customXml" Target="../ink/ink196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829.png"/><Relationship Id="rId233" Type="http://schemas.openxmlformats.org/officeDocument/2006/relationships/customXml" Target="../ink/ink1897.xml"/><Relationship Id="rId254" Type="http://schemas.openxmlformats.org/officeDocument/2006/relationships/image" Target="../media/image1850.png"/><Relationship Id="rId28" Type="http://schemas.openxmlformats.org/officeDocument/2006/relationships/customXml" Target="../ink/ink1794.xml"/><Relationship Id="rId49" Type="http://schemas.openxmlformats.org/officeDocument/2006/relationships/image" Target="../media/image1749.png"/><Relationship Id="rId114" Type="http://schemas.openxmlformats.org/officeDocument/2006/relationships/image" Target="../media/image1780.png"/><Relationship Id="rId275" Type="http://schemas.openxmlformats.org/officeDocument/2006/relationships/customXml" Target="../ink/ink1918.xml"/><Relationship Id="rId296" Type="http://schemas.openxmlformats.org/officeDocument/2006/relationships/image" Target="../media/image1871.png"/><Relationship Id="rId300" Type="http://schemas.openxmlformats.org/officeDocument/2006/relationships/image" Target="../media/image1873.png"/><Relationship Id="rId60" Type="http://schemas.openxmlformats.org/officeDocument/2006/relationships/customXml" Target="../ink/ink1810.xml"/><Relationship Id="rId81" Type="http://schemas.openxmlformats.org/officeDocument/2006/relationships/customXml" Target="../ink/ink1821.xml"/><Relationship Id="rId135" Type="http://schemas.openxmlformats.org/officeDocument/2006/relationships/customXml" Target="../ink/ink1848.xml"/><Relationship Id="rId156" Type="http://schemas.openxmlformats.org/officeDocument/2006/relationships/image" Target="../media/image1801.png"/><Relationship Id="rId177" Type="http://schemas.openxmlformats.org/officeDocument/2006/relationships/customXml" Target="../ink/ink1869.xml"/><Relationship Id="rId198" Type="http://schemas.openxmlformats.org/officeDocument/2006/relationships/image" Target="../media/image1822.png"/><Relationship Id="rId321" Type="http://schemas.openxmlformats.org/officeDocument/2006/relationships/customXml" Target="../ink/ink1941.xml"/><Relationship Id="rId342" Type="http://schemas.openxmlformats.org/officeDocument/2006/relationships/image" Target="../media/image1893.png"/><Relationship Id="rId363" Type="http://schemas.openxmlformats.org/officeDocument/2006/relationships/customXml" Target="../ink/ink1962.xml"/><Relationship Id="rId202" Type="http://schemas.openxmlformats.org/officeDocument/2006/relationships/image" Target="../media/image1824.png"/><Relationship Id="rId223" Type="http://schemas.openxmlformats.org/officeDocument/2006/relationships/customXml" Target="../ink/ink1892.xml"/><Relationship Id="rId244" Type="http://schemas.openxmlformats.org/officeDocument/2006/relationships/image" Target="../media/image1845.png"/><Relationship Id="rId18" Type="http://schemas.openxmlformats.org/officeDocument/2006/relationships/customXml" Target="../ink/ink1789.xml"/><Relationship Id="rId39" Type="http://schemas.openxmlformats.org/officeDocument/2006/relationships/image" Target="../media/image662.png"/><Relationship Id="rId265" Type="http://schemas.openxmlformats.org/officeDocument/2006/relationships/customXml" Target="../ink/ink1913.xml"/><Relationship Id="rId286" Type="http://schemas.openxmlformats.org/officeDocument/2006/relationships/image" Target="../media/image1866.png"/><Relationship Id="rId50" Type="http://schemas.openxmlformats.org/officeDocument/2006/relationships/customXml" Target="../ink/ink1805.xml"/><Relationship Id="rId104" Type="http://schemas.openxmlformats.org/officeDocument/2006/relationships/image" Target="../media/image1775.png"/><Relationship Id="rId125" Type="http://schemas.openxmlformats.org/officeDocument/2006/relationships/customXml" Target="../ink/ink1843.xml"/><Relationship Id="rId146" Type="http://schemas.openxmlformats.org/officeDocument/2006/relationships/image" Target="../media/image1796.png"/><Relationship Id="rId167" Type="http://schemas.openxmlformats.org/officeDocument/2006/relationships/customXml" Target="../ink/ink1864.xml"/><Relationship Id="rId188" Type="http://schemas.openxmlformats.org/officeDocument/2006/relationships/image" Target="../media/image1817.png"/><Relationship Id="rId311" Type="http://schemas.openxmlformats.org/officeDocument/2006/relationships/customXml" Target="../ink/ink1936.xml"/><Relationship Id="rId332" Type="http://schemas.openxmlformats.org/officeDocument/2006/relationships/image" Target="../media/image1888.png"/><Relationship Id="rId353" Type="http://schemas.openxmlformats.org/officeDocument/2006/relationships/customXml" Target="../ink/ink1957.xml"/><Relationship Id="rId374" Type="http://schemas.openxmlformats.org/officeDocument/2006/relationships/image" Target="../media/image1909.png"/><Relationship Id="rId71" Type="http://schemas.openxmlformats.org/officeDocument/2006/relationships/customXml" Target="../ink/ink1816.xml"/><Relationship Id="rId92" Type="http://schemas.openxmlformats.org/officeDocument/2006/relationships/image" Target="../media/image1769.png"/><Relationship Id="rId213" Type="http://schemas.openxmlformats.org/officeDocument/2006/relationships/customXml" Target="../ink/ink1887.xml"/><Relationship Id="rId234" Type="http://schemas.openxmlformats.org/officeDocument/2006/relationships/image" Target="../media/image1840.png"/><Relationship Id="rId2" Type="http://schemas.openxmlformats.org/officeDocument/2006/relationships/customXml" Target="../ink/ink1781.xml"/><Relationship Id="rId29" Type="http://schemas.openxmlformats.org/officeDocument/2006/relationships/image" Target="../media/image1740.png"/><Relationship Id="rId255" Type="http://schemas.openxmlformats.org/officeDocument/2006/relationships/customXml" Target="../ink/ink1908.xml"/><Relationship Id="rId276" Type="http://schemas.openxmlformats.org/officeDocument/2006/relationships/image" Target="../media/image1861.png"/><Relationship Id="rId297" Type="http://schemas.openxmlformats.org/officeDocument/2006/relationships/customXml" Target="../ink/ink1929.xml"/><Relationship Id="rId40" Type="http://schemas.openxmlformats.org/officeDocument/2006/relationships/customXml" Target="../ink/ink1800.xml"/><Relationship Id="rId115" Type="http://schemas.openxmlformats.org/officeDocument/2006/relationships/customXml" Target="../ink/ink1838.xml"/><Relationship Id="rId136" Type="http://schemas.openxmlformats.org/officeDocument/2006/relationships/image" Target="../media/image1791.png"/><Relationship Id="rId157" Type="http://schemas.openxmlformats.org/officeDocument/2006/relationships/customXml" Target="../ink/ink1859.xml"/><Relationship Id="rId178" Type="http://schemas.openxmlformats.org/officeDocument/2006/relationships/image" Target="../media/image1812.png"/><Relationship Id="rId301" Type="http://schemas.openxmlformats.org/officeDocument/2006/relationships/customXml" Target="../ink/ink1931.xml"/><Relationship Id="rId322" Type="http://schemas.openxmlformats.org/officeDocument/2006/relationships/image" Target="../media/image1883.png"/><Relationship Id="rId343" Type="http://schemas.openxmlformats.org/officeDocument/2006/relationships/customXml" Target="../ink/ink1952.xml"/><Relationship Id="rId364" Type="http://schemas.openxmlformats.org/officeDocument/2006/relationships/image" Target="../media/image1904.png"/><Relationship Id="rId61" Type="http://schemas.openxmlformats.org/officeDocument/2006/relationships/image" Target="../media/image1755.png"/><Relationship Id="rId82" Type="http://schemas.openxmlformats.org/officeDocument/2006/relationships/image" Target="../media/image1764.png"/><Relationship Id="rId199" Type="http://schemas.openxmlformats.org/officeDocument/2006/relationships/customXml" Target="../ink/ink1880.xml"/><Relationship Id="rId203" Type="http://schemas.openxmlformats.org/officeDocument/2006/relationships/customXml" Target="../ink/ink1882.xml"/><Relationship Id="rId19" Type="http://schemas.openxmlformats.org/officeDocument/2006/relationships/image" Target="../media/image1735.png"/><Relationship Id="rId224" Type="http://schemas.openxmlformats.org/officeDocument/2006/relationships/image" Target="../media/image1835.png"/><Relationship Id="rId245" Type="http://schemas.openxmlformats.org/officeDocument/2006/relationships/customXml" Target="../ink/ink1903.xml"/><Relationship Id="rId266" Type="http://schemas.openxmlformats.org/officeDocument/2006/relationships/image" Target="../media/image1856.png"/><Relationship Id="rId287" Type="http://schemas.openxmlformats.org/officeDocument/2006/relationships/customXml" Target="../ink/ink1924.xml"/><Relationship Id="rId30" Type="http://schemas.openxmlformats.org/officeDocument/2006/relationships/customXml" Target="../ink/ink1795.xml"/><Relationship Id="rId105" Type="http://schemas.openxmlformats.org/officeDocument/2006/relationships/customXml" Target="../ink/ink1833.xml"/><Relationship Id="rId126" Type="http://schemas.openxmlformats.org/officeDocument/2006/relationships/image" Target="../media/image1786.png"/><Relationship Id="rId147" Type="http://schemas.openxmlformats.org/officeDocument/2006/relationships/customXml" Target="../ink/ink1854.xml"/><Relationship Id="rId168" Type="http://schemas.openxmlformats.org/officeDocument/2006/relationships/image" Target="../media/image1807.png"/><Relationship Id="rId312" Type="http://schemas.openxmlformats.org/officeDocument/2006/relationships/image" Target="../media/image1878.png"/><Relationship Id="rId333" Type="http://schemas.openxmlformats.org/officeDocument/2006/relationships/customXml" Target="../ink/ink1947.xml"/><Relationship Id="rId354" Type="http://schemas.openxmlformats.org/officeDocument/2006/relationships/image" Target="../media/image1899.png"/><Relationship Id="rId51" Type="http://schemas.openxmlformats.org/officeDocument/2006/relationships/image" Target="../media/image1750.png"/><Relationship Id="rId72" Type="http://schemas.openxmlformats.org/officeDocument/2006/relationships/image" Target="../media/image1759.png"/><Relationship Id="rId93" Type="http://schemas.openxmlformats.org/officeDocument/2006/relationships/customXml" Target="../ink/ink1827.xml"/><Relationship Id="rId189" Type="http://schemas.openxmlformats.org/officeDocument/2006/relationships/customXml" Target="../ink/ink1875.xml"/><Relationship Id="rId375" Type="http://schemas.openxmlformats.org/officeDocument/2006/relationships/customXml" Target="../ink/ink1968.xml"/><Relationship Id="rId3" Type="http://schemas.openxmlformats.org/officeDocument/2006/relationships/image" Target="../media/image1727.png"/><Relationship Id="rId214" Type="http://schemas.openxmlformats.org/officeDocument/2006/relationships/image" Target="../media/image1830.png"/><Relationship Id="rId235" Type="http://schemas.openxmlformats.org/officeDocument/2006/relationships/customXml" Target="../ink/ink1898.xml"/><Relationship Id="rId256" Type="http://schemas.openxmlformats.org/officeDocument/2006/relationships/image" Target="../media/image1851.png"/><Relationship Id="rId277" Type="http://schemas.openxmlformats.org/officeDocument/2006/relationships/customXml" Target="../ink/ink1919.xml"/><Relationship Id="rId298" Type="http://schemas.openxmlformats.org/officeDocument/2006/relationships/image" Target="../media/image1872.png"/><Relationship Id="rId116" Type="http://schemas.openxmlformats.org/officeDocument/2006/relationships/image" Target="../media/image1781.png"/><Relationship Id="rId137" Type="http://schemas.openxmlformats.org/officeDocument/2006/relationships/customXml" Target="../ink/ink1849.xml"/><Relationship Id="rId158" Type="http://schemas.openxmlformats.org/officeDocument/2006/relationships/image" Target="../media/image1802.png"/><Relationship Id="rId302" Type="http://schemas.openxmlformats.org/officeDocument/2006/relationships/image" Target="../media/image1874.png"/><Relationship Id="rId323" Type="http://schemas.openxmlformats.org/officeDocument/2006/relationships/customXml" Target="../ink/ink1942.xml"/><Relationship Id="rId344" Type="http://schemas.openxmlformats.org/officeDocument/2006/relationships/image" Target="../media/image1894.png"/><Relationship Id="rId20" Type="http://schemas.openxmlformats.org/officeDocument/2006/relationships/customXml" Target="../ink/ink1790.xml"/><Relationship Id="rId41" Type="http://schemas.openxmlformats.org/officeDocument/2006/relationships/image" Target="../media/image1745.png"/><Relationship Id="rId62" Type="http://schemas.openxmlformats.org/officeDocument/2006/relationships/customXml" Target="../ink/ink1811.xml"/><Relationship Id="rId83" Type="http://schemas.openxmlformats.org/officeDocument/2006/relationships/customXml" Target="../ink/ink1822.xml"/><Relationship Id="rId179" Type="http://schemas.openxmlformats.org/officeDocument/2006/relationships/customXml" Target="../ink/ink1870.xml"/><Relationship Id="rId365" Type="http://schemas.openxmlformats.org/officeDocument/2006/relationships/customXml" Target="../ink/ink1963.xml"/><Relationship Id="rId190" Type="http://schemas.openxmlformats.org/officeDocument/2006/relationships/image" Target="../media/image1818.png"/><Relationship Id="rId204" Type="http://schemas.openxmlformats.org/officeDocument/2006/relationships/image" Target="../media/image1825.png"/><Relationship Id="rId225" Type="http://schemas.openxmlformats.org/officeDocument/2006/relationships/customXml" Target="../ink/ink1893.xml"/><Relationship Id="rId246" Type="http://schemas.openxmlformats.org/officeDocument/2006/relationships/image" Target="../media/image1846.png"/><Relationship Id="rId267" Type="http://schemas.openxmlformats.org/officeDocument/2006/relationships/customXml" Target="../ink/ink1914.xml"/><Relationship Id="rId288" Type="http://schemas.openxmlformats.org/officeDocument/2006/relationships/image" Target="../media/image1867.png"/><Relationship Id="rId106" Type="http://schemas.openxmlformats.org/officeDocument/2006/relationships/image" Target="../media/image1776.png"/><Relationship Id="rId127" Type="http://schemas.openxmlformats.org/officeDocument/2006/relationships/customXml" Target="../ink/ink1844.xml"/><Relationship Id="rId313" Type="http://schemas.openxmlformats.org/officeDocument/2006/relationships/customXml" Target="../ink/ink1937.xml"/><Relationship Id="rId10" Type="http://schemas.openxmlformats.org/officeDocument/2006/relationships/customXml" Target="../ink/ink1785.xml"/><Relationship Id="rId31" Type="http://schemas.openxmlformats.org/officeDocument/2006/relationships/image" Target="../media/image1741.png"/><Relationship Id="rId52" Type="http://schemas.openxmlformats.org/officeDocument/2006/relationships/customXml" Target="../ink/ink1806.xml"/><Relationship Id="rId73" Type="http://schemas.openxmlformats.org/officeDocument/2006/relationships/customXml" Target="../ink/ink1817.xml"/><Relationship Id="rId94" Type="http://schemas.openxmlformats.org/officeDocument/2006/relationships/image" Target="../media/image1770.png"/><Relationship Id="rId148" Type="http://schemas.openxmlformats.org/officeDocument/2006/relationships/image" Target="../media/image1797.png"/><Relationship Id="rId169" Type="http://schemas.openxmlformats.org/officeDocument/2006/relationships/customXml" Target="../ink/ink1865.xml"/><Relationship Id="rId334" Type="http://schemas.openxmlformats.org/officeDocument/2006/relationships/image" Target="../media/image1889.png"/><Relationship Id="rId355" Type="http://schemas.openxmlformats.org/officeDocument/2006/relationships/customXml" Target="../ink/ink1958.xml"/><Relationship Id="rId376" Type="http://schemas.openxmlformats.org/officeDocument/2006/relationships/image" Target="../media/image1910.png"/><Relationship Id="rId4" Type="http://schemas.openxmlformats.org/officeDocument/2006/relationships/customXml" Target="../ink/ink1782.xml"/><Relationship Id="rId180" Type="http://schemas.openxmlformats.org/officeDocument/2006/relationships/image" Target="../media/image1813.png"/><Relationship Id="rId215" Type="http://schemas.openxmlformats.org/officeDocument/2006/relationships/customXml" Target="../ink/ink1888.xml"/><Relationship Id="rId236" Type="http://schemas.openxmlformats.org/officeDocument/2006/relationships/image" Target="../media/image1841.png"/><Relationship Id="rId257" Type="http://schemas.openxmlformats.org/officeDocument/2006/relationships/customXml" Target="../ink/ink1909.xml"/><Relationship Id="rId278" Type="http://schemas.openxmlformats.org/officeDocument/2006/relationships/image" Target="../media/image1862.png"/><Relationship Id="rId303" Type="http://schemas.openxmlformats.org/officeDocument/2006/relationships/customXml" Target="../ink/ink1932.xml"/><Relationship Id="rId42" Type="http://schemas.openxmlformats.org/officeDocument/2006/relationships/customXml" Target="../ink/ink1801.xml"/><Relationship Id="rId84" Type="http://schemas.openxmlformats.org/officeDocument/2006/relationships/image" Target="../media/image1765.png"/><Relationship Id="rId138" Type="http://schemas.openxmlformats.org/officeDocument/2006/relationships/image" Target="../media/image1792.png"/><Relationship Id="rId345" Type="http://schemas.openxmlformats.org/officeDocument/2006/relationships/customXml" Target="../ink/ink1953.xml"/><Relationship Id="rId191" Type="http://schemas.openxmlformats.org/officeDocument/2006/relationships/customXml" Target="../ink/ink1876.xml"/><Relationship Id="rId205" Type="http://schemas.openxmlformats.org/officeDocument/2006/relationships/customXml" Target="../ink/ink1883.xml"/><Relationship Id="rId247" Type="http://schemas.openxmlformats.org/officeDocument/2006/relationships/customXml" Target="../ink/ink1904.xml"/><Relationship Id="rId107" Type="http://schemas.openxmlformats.org/officeDocument/2006/relationships/customXml" Target="../ink/ink1834.xml"/><Relationship Id="rId289" Type="http://schemas.openxmlformats.org/officeDocument/2006/relationships/customXml" Target="../ink/ink1925.xml"/><Relationship Id="rId11" Type="http://schemas.openxmlformats.org/officeDocument/2006/relationships/image" Target="../media/image1731.png"/><Relationship Id="rId53" Type="http://schemas.openxmlformats.org/officeDocument/2006/relationships/image" Target="../media/image1751.png"/><Relationship Id="rId149" Type="http://schemas.openxmlformats.org/officeDocument/2006/relationships/customXml" Target="../ink/ink1855.xml"/><Relationship Id="rId314" Type="http://schemas.openxmlformats.org/officeDocument/2006/relationships/image" Target="../media/image1879.png"/><Relationship Id="rId356" Type="http://schemas.openxmlformats.org/officeDocument/2006/relationships/image" Target="../media/image1900.png"/><Relationship Id="rId95" Type="http://schemas.openxmlformats.org/officeDocument/2006/relationships/customXml" Target="../ink/ink1828.xml"/><Relationship Id="rId160" Type="http://schemas.openxmlformats.org/officeDocument/2006/relationships/image" Target="../media/image1803.png"/><Relationship Id="rId216" Type="http://schemas.openxmlformats.org/officeDocument/2006/relationships/image" Target="../media/image1831.png"/><Relationship Id="rId258" Type="http://schemas.openxmlformats.org/officeDocument/2006/relationships/image" Target="../media/image1852.png"/><Relationship Id="rId22" Type="http://schemas.openxmlformats.org/officeDocument/2006/relationships/customXml" Target="../ink/ink1791.xml"/><Relationship Id="rId64" Type="http://schemas.openxmlformats.org/officeDocument/2006/relationships/image" Target="../media/image505.png"/><Relationship Id="rId118" Type="http://schemas.openxmlformats.org/officeDocument/2006/relationships/image" Target="../media/image1782.png"/><Relationship Id="rId325" Type="http://schemas.openxmlformats.org/officeDocument/2006/relationships/customXml" Target="../ink/ink1943.xml"/><Relationship Id="rId367" Type="http://schemas.openxmlformats.org/officeDocument/2006/relationships/customXml" Target="../ink/ink1964.xml"/><Relationship Id="rId171" Type="http://schemas.openxmlformats.org/officeDocument/2006/relationships/customXml" Target="../ink/ink1866.xml"/><Relationship Id="rId227" Type="http://schemas.openxmlformats.org/officeDocument/2006/relationships/customXml" Target="../ink/ink1894.xml"/><Relationship Id="rId269" Type="http://schemas.openxmlformats.org/officeDocument/2006/relationships/customXml" Target="../ink/ink1915.xml"/><Relationship Id="rId33" Type="http://schemas.openxmlformats.org/officeDocument/2006/relationships/image" Target="../media/image1742.png"/><Relationship Id="rId129" Type="http://schemas.openxmlformats.org/officeDocument/2006/relationships/customXml" Target="../ink/ink1845.xml"/><Relationship Id="rId280" Type="http://schemas.openxmlformats.org/officeDocument/2006/relationships/image" Target="../media/image1863.png"/><Relationship Id="rId336" Type="http://schemas.openxmlformats.org/officeDocument/2006/relationships/image" Target="../media/image1890.png"/><Relationship Id="rId75" Type="http://schemas.openxmlformats.org/officeDocument/2006/relationships/customXml" Target="../ink/ink1818.xml"/><Relationship Id="rId140" Type="http://schemas.openxmlformats.org/officeDocument/2006/relationships/image" Target="../media/image1793.png"/><Relationship Id="rId182" Type="http://schemas.openxmlformats.org/officeDocument/2006/relationships/image" Target="../media/image1814.png"/><Relationship Id="rId378" Type="http://schemas.openxmlformats.org/officeDocument/2006/relationships/image" Target="../media/image1911.png"/><Relationship Id="rId6" Type="http://schemas.openxmlformats.org/officeDocument/2006/relationships/customXml" Target="../ink/ink1783.xml"/><Relationship Id="rId238" Type="http://schemas.openxmlformats.org/officeDocument/2006/relationships/image" Target="../media/image1842.png"/><Relationship Id="rId291" Type="http://schemas.openxmlformats.org/officeDocument/2006/relationships/customXml" Target="../ink/ink1926.xml"/><Relationship Id="rId305" Type="http://schemas.openxmlformats.org/officeDocument/2006/relationships/customXml" Target="../ink/ink1933.xml"/><Relationship Id="rId347" Type="http://schemas.openxmlformats.org/officeDocument/2006/relationships/customXml" Target="../ink/ink1954.xml"/><Relationship Id="rId44" Type="http://schemas.openxmlformats.org/officeDocument/2006/relationships/customXml" Target="../ink/ink1802.xml"/><Relationship Id="rId86" Type="http://schemas.openxmlformats.org/officeDocument/2006/relationships/image" Target="../media/image1766.png"/><Relationship Id="rId151" Type="http://schemas.openxmlformats.org/officeDocument/2006/relationships/customXml" Target="../ink/ink1856.xml"/><Relationship Id="rId193" Type="http://schemas.openxmlformats.org/officeDocument/2006/relationships/customXml" Target="../ink/ink1877.xml"/><Relationship Id="rId207" Type="http://schemas.openxmlformats.org/officeDocument/2006/relationships/customXml" Target="../ink/ink1884.xml"/><Relationship Id="rId249" Type="http://schemas.openxmlformats.org/officeDocument/2006/relationships/customXml" Target="../ink/ink1905.xml"/><Relationship Id="rId13" Type="http://schemas.openxmlformats.org/officeDocument/2006/relationships/image" Target="../media/image1732.png"/><Relationship Id="rId109" Type="http://schemas.openxmlformats.org/officeDocument/2006/relationships/customXml" Target="../ink/ink1835.xml"/><Relationship Id="rId260" Type="http://schemas.openxmlformats.org/officeDocument/2006/relationships/image" Target="../media/image1853.png"/><Relationship Id="rId316" Type="http://schemas.openxmlformats.org/officeDocument/2006/relationships/image" Target="../media/image1880.png"/><Relationship Id="rId55" Type="http://schemas.openxmlformats.org/officeDocument/2006/relationships/image" Target="../media/image1752.png"/><Relationship Id="rId97" Type="http://schemas.openxmlformats.org/officeDocument/2006/relationships/customXml" Target="../ink/ink1829.xml"/><Relationship Id="rId120" Type="http://schemas.openxmlformats.org/officeDocument/2006/relationships/image" Target="../media/image1783.png"/><Relationship Id="rId358" Type="http://schemas.openxmlformats.org/officeDocument/2006/relationships/image" Target="../media/image1901.png"/><Relationship Id="rId162" Type="http://schemas.openxmlformats.org/officeDocument/2006/relationships/image" Target="../media/image1804.png"/><Relationship Id="rId218" Type="http://schemas.openxmlformats.org/officeDocument/2006/relationships/image" Target="../media/image1832.png"/><Relationship Id="rId271" Type="http://schemas.openxmlformats.org/officeDocument/2006/relationships/customXml" Target="../ink/ink1916.xml"/><Relationship Id="rId24" Type="http://schemas.openxmlformats.org/officeDocument/2006/relationships/customXml" Target="../ink/ink1792.xml"/><Relationship Id="rId66" Type="http://schemas.openxmlformats.org/officeDocument/2006/relationships/image" Target="../media/image1756.png"/><Relationship Id="rId131" Type="http://schemas.openxmlformats.org/officeDocument/2006/relationships/customXml" Target="../ink/ink1846.xml"/><Relationship Id="rId327" Type="http://schemas.openxmlformats.org/officeDocument/2006/relationships/customXml" Target="../ink/ink1944.xml"/><Relationship Id="rId369" Type="http://schemas.openxmlformats.org/officeDocument/2006/relationships/customXml" Target="../ink/ink1965.xml"/><Relationship Id="rId173" Type="http://schemas.openxmlformats.org/officeDocument/2006/relationships/customXml" Target="../ink/ink1867.xml"/><Relationship Id="rId229" Type="http://schemas.openxmlformats.org/officeDocument/2006/relationships/customXml" Target="../ink/ink1895.xml"/><Relationship Id="rId240" Type="http://schemas.openxmlformats.org/officeDocument/2006/relationships/image" Target="../media/image1843.png"/><Relationship Id="rId35" Type="http://schemas.openxmlformats.org/officeDocument/2006/relationships/image" Target="../media/image1743.png"/><Relationship Id="rId77" Type="http://schemas.openxmlformats.org/officeDocument/2006/relationships/customXml" Target="../ink/ink1819.xml"/><Relationship Id="rId100" Type="http://schemas.openxmlformats.org/officeDocument/2006/relationships/image" Target="../media/image1773.png"/><Relationship Id="rId282" Type="http://schemas.openxmlformats.org/officeDocument/2006/relationships/image" Target="../media/image1864.png"/><Relationship Id="rId338" Type="http://schemas.openxmlformats.org/officeDocument/2006/relationships/image" Target="../media/image1891.png"/><Relationship Id="rId8" Type="http://schemas.openxmlformats.org/officeDocument/2006/relationships/customXml" Target="../ink/ink1784.xml"/><Relationship Id="rId142" Type="http://schemas.openxmlformats.org/officeDocument/2006/relationships/image" Target="../media/image1794.png"/><Relationship Id="rId184" Type="http://schemas.openxmlformats.org/officeDocument/2006/relationships/image" Target="../media/image1815.png"/><Relationship Id="rId251" Type="http://schemas.openxmlformats.org/officeDocument/2006/relationships/customXml" Target="../ink/ink1906.xml"/><Relationship Id="rId46" Type="http://schemas.openxmlformats.org/officeDocument/2006/relationships/customXml" Target="../ink/ink1803.xml"/><Relationship Id="rId293" Type="http://schemas.openxmlformats.org/officeDocument/2006/relationships/customXml" Target="../ink/ink1927.xml"/><Relationship Id="rId307" Type="http://schemas.openxmlformats.org/officeDocument/2006/relationships/customXml" Target="../ink/ink1934.xml"/><Relationship Id="rId349" Type="http://schemas.openxmlformats.org/officeDocument/2006/relationships/customXml" Target="../ink/ink1955.xml"/><Relationship Id="rId88" Type="http://schemas.openxmlformats.org/officeDocument/2006/relationships/image" Target="../media/image1767.png"/><Relationship Id="rId111" Type="http://schemas.openxmlformats.org/officeDocument/2006/relationships/customXml" Target="../ink/ink1836.xml"/><Relationship Id="rId153" Type="http://schemas.openxmlformats.org/officeDocument/2006/relationships/customXml" Target="../ink/ink1857.xml"/><Relationship Id="rId195" Type="http://schemas.openxmlformats.org/officeDocument/2006/relationships/customXml" Target="../ink/ink1878.xml"/><Relationship Id="rId209" Type="http://schemas.openxmlformats.org/officeDocument/2006/relationships/customXml" Target="../ink/ink1885.xml"/><Relationship Id="rId360" Type="http://schemas.openxmlformats.org/officeDocument/2006/relationships/image" Target="../media/image1902.png"/><Relationship Id="rId220" Type="http://schemas.openxmlformats.org/officeDocument/2006/relationships/image" Target="../media/image1833.png"/><Relationship Id="rId15" Type="http://schemas.openxmlformats.org/officeDocument/2006/relationships/image" Target="../media/image1733.png"/><Relationship Id="rId57" Type="http://schemas.openxmlformats.org/officeDocument/2006/relationships/image" Target="../media/image1753.png"/><Relationship Id="rId262" Type="http://schemas.openxmlformats.org/officeDocument/2006/relationships/image" Target="../media/image1854.png"/><Relationship Id="rId318" Type="http://schemas.openxmlformats.org/officeDocument/2006/relationships/image" Target="../media/image1881.png"/><Relationship Id="rId99" Type="http://schemas.openxmlformats.org/officeDocument/2006/relationships/customXml" Target="../ink/ink1830.xml"/><Relationship Id="rId122" Type="http://schemas.openxmlformats.org/officeDocument/2006/relationships/image" Target="../media/image1784.png"/><Relationship Id="rId164" Type="http://schemas.openxmlformats.org/officeDocument/2006/relationships/image" Target="../media/image1805.png"/><Relationship Id="rId371" Type="http://schemas.openxmlformats.org/officeDocument/2006/relationships/customXml" Target="../ink/ink1966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9.png"/><Relationship Id="rId299" Type="http://schemas.openxmlformats.org/officeDocument/2006/relationships/customXml" Target="../ink/ink2119.xml"/><Relationship Id="rId21" Type="http://schemas.openxmlformats.org/officeDocument/2006/relationships/image" Target="../media/image1921.png"/><Relationship Id="rId63" Type="http://schemas.openxmlformats.org/officeDocument/2006/relationships/image" Target="../media/image1942.png"/><Relationship Id="rId159" Type="http://schemas.openxmlformats.org/officeDocument/2006/relationships/image" Target="../media/image1990.png"/><Relationship Id="rId324" Type="http://schemas.openxmlformats.org/officeDocument/2006/relationships/image" Target="../media/image2071.png"/><Relationship Id="rId170" Type="http://schemas.openxmlformats.org/officeDocument/2006/relationships/customXml" Target="../ink/ink2054.xml"/><Relationship Id="rId226" Type="http://schemas.openxmlformats.org/officeDocument/2006/relationships/customXml" Target="../ink/ink2082.xml"/><Relationship Id="rId268" Type="http://schemas.openxmlformats.org/officeDocument/2006/relationships/image" Target="../media/image2043.png"/><Relationship Id="rId32" Type="http://schemas.openxmlformats.org/officeDocument/2006/relationships/customXml" Target="../ink/ink1985.xml"/><Relationship Id="rId74" Type="http://schemas.openxmlformats.org/officeDocument/2006/relationships/customXml" Target="../ink/ink2006.xml"/><Relationship Id="rId128" Type="http://schemas.openxmlformats.org/officeDocument/2006/relationships/customXml" Target="../ink/ink2033.xml"/><Relationship Id="rId5" Type="http://schemas.openxmlformats.org/officeDocument/2006/relationships/image" Target="../media/image1913.png"/><Relationship Id="rId181" Type="http://schemas.openxmlformats.org/officeDocument/2006/relationships/image" Target="../media/image18.png"/><Relationship Id="rId237" Type="http://schemas.openxmlformats.org/officeDocument/2006/relationships/image" Target="../media/image2028.png"/><Relationship Id="rId279" Type="http://schemas.openxmlformats.org/officeDocument/2006/relationships/customXml" Target="../ink/ink2109.xml"/><Relationship Id="rId43" Type="http://schemas.openxmlformats.org/officeDocument/2006/relationships/image" Target="../media/image1932.png"/><Relationship Id="rId139" Type="http://schemas.openxmlformats.org/officeDocument/2006/relationships/image" Target="../media/image1980.png"/><Relationship Id="rId290" Type="http://schemas.openxmlformats.org/officeDocument/2006/relationships/image" Target="../media/image2054.png"/><Relationship Id="rId304" Type="http://schemas.openxmlformats.org/officeDocument/2006/relationships/image" Target="../media/image2061.png"/><Relationship Id="rId85" Type="http://schemas.openxmlformats.org/officeDocument/2006/relationships/image" Target="../media/image1953.png"/><Relationship Id="rId150" Type="http://schemas.openxmlformats.org/officeDocument/2006/relationships/customXml" Target="../ink/ink2044.xml"/><Relationship Id="rId192" Type="http://schemas.openxmlformats.org/officeDocument/2006/relationships/customXml" Target="../ink/ink2065.xml"/><Relationship Id="rId206" Type="http://schemas.openxmlformats.org/officeDocument/2006/relationships/customXml" Target="../ink/ink2072.xml"/><Relationship Id="rId248" Type="http://schemas.openxmlformats.org/officeDocument/2006/relationships/customXml" Target="../ink/ink2093.xml"/><Relationship Id="rId12" Type="http://schemas.openxmlformats.org/officeDocument/2006/relationships/customXml" Target="../ink/ink1975.xml"/><Relationship Id="rId108" Type="http://schemas.openxmlformats.org/officeDocument/2006/relationships/customXml" Target="../ink/ink2023.xml"/><Relationship Id="rId315" Type="http://schemas.openxmlformats.org/officeDocument/2006/relationships/customXml" Target="../ink/ink2127.xml"/><Relationship Id="rId54" Type="http://schemas.openxmlformats.org/officeDocument/2006/relationships/customXml" Target="../ink/ink1996.xml"/><Relationship Id="rId96" Type="http://schemas.openxmlformats.org/officeDocument/2006/relationships/customXml" Target="../ink/ink2017.xml"/><Relationship Id="rId161" Type="http://schemas.openxmlformats.org/officeDocument/2006/relationships/image" Target="../media/image1991.png"/><Relationship Id="rId217" Type="http://schemas.openxmlformats.org/officeDocument/2006/relationships/image" Target="../media/image2018.png"/><Relationship Id="rId259" Type="http://schemas.openxmlformats.org/officeDocument/2006/relationships/customXml" Target="../ink/ink2099.xml"/><Relationship Id="rId23" Type="http://schemas.openxmlformats.org/officeDocument/2006/relationships/image" Target="../media/image1922.png"/><Relationship Id="rId119" Type="http://schemas.openxmlformats.org/officeDocument/2006/relationships/image" Target="../media/image1970.png"/><Relationship Id="rId270" Type="http://schemas.openxmlformats.org/officeDocument/2006/relationships/image" Target="../media/image2044.png"/><Relationship Id="rId326" Type="http://schemas.openxmlformats.org/officeDocument/2006/relationships/image" Target="../media/image2072.png"/><Relationship Id="rId65" Type="http://schemas.openxmlformats.org/officeDocument/2006/relationships/image" Target="../media/image1943.png"/><Relationship Id="rId130" Type="http://schemas.openxmlformats.org/officeDocument/2006/relationships/customXml" Target="../ink/ink2034.xml"/><Relationship Id="rId172" Type="http://schemas.openxmlformats.org/officeDocument/2006/relationships/customXml" Target="../ink/ink2055.xml"/><Relationship Id="rId228" Type="http://schemas.openxmlformats.org/officeDocument/2006/relationships/customXml" Target="../ink/ink2083.xml"/><Relationship Id="rId281" Type="http://schemas.openxmlformats.org/officeDocument/2006/relationships/customXml" Target="../ink/ink2110.xml"/><Relationship Id="rId34" Type="http://schemas.openxmlformats.org/officeDocument/2006/relationships/customXml" Target="../ink/ink1986.xml"/><Relationship Id="rId76" Type="http://schemas.openxmlformats.org/officeDocument/2006/relationships/customXml" Target="../ink/ink2007.xml"/><Relationship Id="rId141" Type="http://schemas.openxmlformats.org/officeDocument/2006/relationships/image" Target="../media/image1981.png"/><Relationship Id="rId7" Type="http://schemas.openxmlformats.org/officeDocument/2006/relationships/image" Target="../media/image1914.png"/><Relationship Id="rId183" Type="http://schemas.openxmlformats.org/officeDocument/2006/relationships/image" Target="../media/image2001.png"/><Relationship Id="rId239" Type="http://schemas.openxmlformats.org/officeDocument/2006/relationships/image" Target="../media/image2029.png"/><Relationship Id="rId250" Type="http://schemas.openxmlformats.org/officeDocument/2006/relationships/customXml" Target="../ink/ink2094.xml"/><Relationship Id="rId292" Type="http://schemas.openxmlformats.org/officeDocument/2006/relationships/image" Target="../media/image2055.png"/><Relationship Id="rId306" Type="http://schemas.openxmlformats.org/officeDocument/2006/relationships/image" Target="../media/image2062.png"/><Relationship Id="rId24" Type="http://schemas.openxmlformats.org/officeDocument/2006/relationships/customXml" Target="../ink/ink1981.xml"/><Relationship Id="rId45" Type="http://schemas.openxmlformats.org/officeDocument/2006/relationships/image" Target="../media/image1933.png"/><Relationship Id="rId66" Type="http://schemas.openxmlformats.org/officeDocument/2006/relationships/customXml" Target="../ink/ink2002.xml"/><Relationship Id="rId87" Type="http://schemas.openxmlformats.org/officeDocument/2006/relationships/image" Target="../media/image1954.png"/><Relationship Id="rId110" Type="http://schemas.openxmlformats.org/officeDocument/2006/relationships/customXml" Target="../ink/ink2024.xml"/><Relationship Id="rId131" Type="http://schemas.openxmlformats.org/officeDocument/2006/relationships/image" Target="../media/image1976.png"/><Relationship Id="rId327" Type="http://schemas.openxmlformats.org/officeDocument/2006/relationships/customXml" Target="../ink/ink2133.xml"/><Relationship Id="rId152" Type="http://schemas.openxmlformats.org/officeDocument/2006/relationships/customXml" Target="../ink/ink2045.xml"/><Relationship Id="rId173" Type="http://schemas.openxmlformats.org/officeDocument/2006/relationships/image" Target="../media/image1997.png"/><Relationship Id="rId194" Type="http://schemas.openxmlformats.org/officeDocument/2006/relationships/customXml" Target="../ink/ink2066.xml"/><Relationship Id="rId208" Type="http://schemas.openxmlformats.org/officeDocument/2006/relationships/customXml" Target="../ink/ink2073.xml"/><Relationship Id="rId229" Type="http://schemas.openxmlformats.org/officeDocument/2006/relationships/image" Target="../media/image2024.png"/><Relationship Id="rId240" Type="http://schemas.openxmlformats.org/officeDocument/2006/relationships/customXml" Target="../ink/ink2089.xml"/><Relationship Id="rId261" Type="http://schemas.openxmlformats.org/officeDocument/2006/relationships/customXml" Target="../ink/ink2100.xml"/><Relationship Id="rId14" Type="http://schemas.openxmlformats.org/officeDocument/2006/relationships/customXml" Target="../ink/ink1976.xml"/><Relationship Id="rId35" Type="http://schemas.openxmlformats.org/officeDocument/2006/relationships/image" Target="../media/image1928.png"/><Relationship Id="rId56" Type="http://schemas.openxmlformats.org/officeDocument/2006/relationships/customXml" Target="../ink/ink1997.xml"/><Relationship Id="rId77" Type="http://schemas.openxmlformats.org/officeDocument/2006/relationships/image" Target="../media/image1949.png"/><Relationship Id="rId100" Type="http://schemas.openxmlformats.org/officeDocument/2006/relationships/customXml" Target="../ink/ink2019.xml"/><Relationship Id="rId282" Type="http://schemas.openxmlformats.org/officeDocument/2006/relationships/image" Target="../media/image2050.png"/><Relationship Id="rId317" Type="http://schemas.openxmlformats.org/officeDocument/2006/relationships/customXml" Target="../ink/ink2128.xml"/><Relationship Id="rId8" Type="http://schemas.openxmlformats.org/officeDocument/2006/relationships/customXml" Target="../ink/ink1973.xml"/><Relationship Id="rId98" Type="http://schemas.openxmlformats.org/officeDocument/2006/relationships/customXml" Target="../ink/ink2018.xml"/><Relationship Id="rId121" Type="http://schemas.openxmlformats.org/officeDocument/2006/relationships/image" Target="../media/image1971.png"/><Relationship Id="rId142" Type="http://schemas.openxmlformats.org/officeDocument/2006/relationships/customXml" Target="../ink/ink2040.xml"/><Relationship Id="rId163" Type="http://schemas.openxmlformats.org/officeDocument/2006/relationships/image" Target="../media/image1992.png"/><Relationship Id="rId184" Type="http://schemas.openxmlformats.org/officeDocument/2006/relationships/customXml" Target="../ink/ink2061.xml"/><Relationship Id="rId219" Type="http://schemas.openxmlformats.org/officeDocument/2006/relationships/image" Target="../media/image2019.png"/><Relationship Id="rId230" Type="http://schemas.openxmlformats.org/officeDocument/2006/relationships/customXml" Target="../ink/ink2084.xml"/><Relationship Id="rId251" Type="http://schemas.openxmlformats.org/officeDocument/2006/relationships/customXml" Target="../ink/ink2095.xml"/><Relationship Id="rId25" Type="http://schemas.openxmlformats.org/officeDocument/2006/relationships/image" Target="../media/image1923.png"/><Relationship Id="rId46" Type="http://schemas.openxmlformats.org/officeDocument/2006/relationships/customXml" Target="../ink/ink1992.xml"/><Relationship Id="rId67" Type="http://schemas.openxmlformats.org/officeDocument/2006/relationships/image" Target="../media/image1944.png"/><Relationship Id="rId272" Type="http://schemas.openxmlformats.org/officeDocument/2006/relationships/image" Target="../media/image2045.png"/><Relationship Id="rId293" Type="http://schemas.openxmlformats.org/officeDocument/2006/relationships/customXml" Target="../ink/ink2116.xml"/><Relationship Id="rId307" Type="http://schemas.openxmlformats.org/officeDocument/2006/relationships/customXml" Target="../ink/ink2123.xml"/><Relationship Id="rId328" Type="http://schemas.openxmlformats.org/officeDocument/2006/relationships/image" Target="../media/image2073.png"/><Relationship Id="rId88" Type="http://schemas.openxmlformats.org/officeDocument/2006/relationships/customXml" Target="../ink/ink2013.xml"/><Relationship Id="rId111" Type="http://schemas.openxmlformats.org/officeDocument/2006/relationships/image" Target="../media/image1966.png"/><Relationship Id="rId132" Type="http://schemas.openxmlformats.org/officeDocument/2006/relationships/customXml" Target="../ink/ink2035.xml"/><Relationship Id="rId153" Type="http://schemas.openxmlformats.org/officeDocument/2006/relationships/image" Target="../media/image1987.png"/><Relationship Id="rId174" Type="http://schemas.openxmlformats.org/officeDocument/2006/relationships/customXml" Target="../ink/ink2056.xml"/><Relationship Id="rId195" Type="http://schemas.openxmlformats.org/officeDocument/2006/relationships/image" Target="../media/image2007.png"/><Relationship Id="rId209" Type="http://schemas.openxmlformats.org/officeDocument/2006/relationships/image" Target="../media/image2014.png"/><Relationship Id="rId220" Type="http://schemas.openxmlformats.org/officeDocument/2006/relationships/customXml" Target="../ink/ink2079.xml"/><Relationship Id="rId241" Type="http://schemas.openxmlformats.org/officeDocument/2006/relationships/image" Target="../media/image2030.png"/><Relationship Id="rId15" Type="http://schemas.openxmlformats.org/officeDocument/2006/relationships/image" Target="../media/image1918.png"/><Relationship Id="rId36" Type="http://schemas.openxmlformats.org/officeDocument/2006/relationships/customXml" Target="../ink/ink1987.xml"/><Relationship Id="rId57" Type="http://schemas.openxmlformats.org/officeDocument/2006/relationships/image" Target="../media/image1939.png"/><Relationship Id="rId262" Type="http://schemas.openxmlformats.org/officeDocument/2006/relationships/image" Target="../media/image2040.png"/><Relationship Id="rId283" Type="http://schemas.openxmlformats.org/officeDocument/2006/relationships/customXml" Target="../ink/ink2111.xml"/><Relationship Id="rId318" Type="http://schemas.openxmlformats.org/officeDocument/2006/relationships/image" Target="../media/image2068.png"/><Relationship Id="rId78" Type="http://schemas.openxmlformats.org/officeDocument/2006/relationships/customXml" Target="../ink/ink2008.xml"/><Relationship Id="rId99" Type="http://schemas.openxmlformats.org/officeDocument/2006/relationships/image" Target="../media/image1960.png"/><Relationship Id="rId101" Type="http://schemas.openxmlformats.org/officeDocument/2006/relationships/image" Target="../media/image1961.png"/><Relationship Id="rId122" Type="http://schemas.openxmlformats.org/officeDocument/2006/relationships/customXml" Target="../ink/ink2030.xml"/><Relationship Id="rId143" Type="http://schemas.openxmlformats.org/officeDocument/2006/relationships/image" Target="../media/image1982.png"/><Relationship Id="rId164" Type="http://schemas.openxmlformats.org/officeDocument/2006/relationships/customXml" Target="../ink/ink2051.xml"/><Relationship Id="rId185" Type="http://schemas.openxmlformats.org/officeDocument/2006/relationships/image" Target="../media/image2002.png"/><Relationship Id="rId9" Type="http://schemas.openxmlformats.org/officeDocument/2006/relationships/image" Target="../media/image1915.png"/><Relationship Id="rId210" Type="http://schemas.openxmlformats.org/officeDocument/2006/relationships/customXml" Target="../ink/ink2074.xml"/><Relationship Id="rId26" Type="http://schemas.openxmlformats.org/officeDocument/2006/relationships/customXml" Target="../ink/ink1982.xml"/><Relationship Id="rId231" Type="http://schemas.openxmlformats.org/officeDocument/2006/relationships/image" Target="../media/image2025.png"/><Relationship Id="rId252" Type="http://schemas.openxmlformats.org/officeDocument/2006/relationships/image" Target="../media/image2035.png"/><Relationship Id="rId273" Type="http://schemas.openxmlformats.org/officeDocument/2006/relationships/customXml" Target="../ink/ink2106.xml"/><Relationship Id="rId294" Type="http://schemas.openxmlformats.org/officeDocument/2006/relationships/image" Target="../media/image2056.png"/><Relationship Id="rId308" Type="http://schemas.openxmlformats.org/officeDocument/2006/relationships/image" Target="../media/image2063.png"/><Relationship Id="rId329" Type="http://schemas.openxmlformats.org/officeDocument/2006/relationships/customXml" Target="../ink/ink2134.xml"/><Relationship Id="rId47" Type="http://schemas.openxmlformats.org/officeDocument/2006/relationships/image" Target="../media/image1934.png"/><Relationship Id="rId68" Type="http://schemas.openxmlformats.org/officeDocument/2006/relationships/customXml" Target="../ink/ink2003.xml"/><Relationship Id="rId89" Type="http://schemas.openxmlformats.org/officeDocument/2006/relationships/image" Target="../media/image1955.png"/><Relationship Id="rId112" Type="http://schemas.openxmlformats.org/officeDocument/2006/relationships/customXml" Target="../ink/ink2025.xml"/><Relationship Id="rId133" Type="http://schemas.openxmlformats.org/officeDocument/2006/relationships/image" Target="../media/image1977.png"/><Relationship Id="rId154" Type="http://schemas.openxmlformats.org/officeDocument/2006/relationships/customXml" Target="../ink/ink2046.xml"/><Relationship Id="rId175" Type="http://schemas.openxmlformats.org/officeDocument/2006/relationships/image" Target="../media/image1998.png"/><Relationship Id="rId196" Type="http://schemas.openxmlformats.org/officeDocument/2006/relationships/customXml" Target="../ink/ink2067.xml"/><Relationship Id="rId200" Type="http://schemas.openxmlformats.org/officeDocument/2006/relationships/customXml" Target="../ink/ink2069.xml"/><Relationship Id="rId16" Type="http://schemas.openxmlformats.org/officeDocument/2006/relationships/customXml" Target="../ink/ink1977.xml"/><Relationship Id="rId221" Type="http://schemas.openxmlformats.org/officeDocument/2006/relationships/image" Target="../media/image2020.png"/><Relationship Id="rId242" Type="http://schemas.openxmlformats.org/officeDocument/2006/relationships/customXml" Target="../ink/ink2090.xml"/><Relationship Id="rId263" Type="http://schemas.openxmlformats.org/officeDocument/2006/relationships/customXml" Target="../ink/ink2101.xml"/><Relationship Id="rId284" Type="http://schemas.openxmlformats.org/officeDocument/2006/relationships/image" Target="../media/image2051.png"/><Relationship Id="rId319" Type="http://schemas.openxmlformats.org/officeDocument/2006/relationships/customXml" Target="../ink/ink2129.xml"/><Relationship Id="rId37" Type="http://schemas.openxmlformats.org/officeDocument/2006/relationships/image" Target="../media/image1929.png"/><Relationship Id="rId58" Type="http://schemas.openxmlformats.org/officeDocument/2006/relationships/customXml" Target="../ink/ink1998.xml"/><Relationship Id="rId79" Type="http://schemas.openxmlformats.org/officeDocument/2006/relationships/image" Target="../media/image1950.png"/><Relationship Id="rId102" Type="http://schemas.openxmlformats.org/officeDocument/2006/relationships/customXml" Target="../ink/ink2020.xml"/><Relationship Id="rId123" Type="http://schemas.openxmlformats.org/officeDocument/2006/relationships/image" Target="../media/image1972.png"/><Relationship Id="rId144" Type="http://schemas.openxmlformats.org/officeDocument/2006/relationships/customXml" Target="../ink/ink2041.xml"/><Relationship Id="rId330" Type="http://schemas.openxmlformats.org/officeDocument/2006/relationships/image" Target="../media/image2074.png"/><Relationship Id="rId90" Type="http://schemas.openxmlformats.org/officeDocument/2006/relationships/customXml" Target="../ink/ink2014.xml"/><Relationship Id="rId165" Type="http://schemas.openxmlformats.org/officeDocument/2006/relationships/image" Target="../media/image1993.png"/><Relationship Id="rId186" Type="http://schemas.openxmlformats.org/officeDocument/2006/relationships/customXml" Target="../ink/ink2062.xml"/><Relationship Id="rId211" Type="http://schemas.openxmlformats.org/officeDocument/2006/relationships/image" Target="../media/image2015.png"/><Relationship Id="rId232" Type="http://schemas.openxmlformats.org/officeDocument/2006/relationships/customXml" Target="../ink/ink2085.xml"/><Relationship Id="rId253" Type="http://schemas.openxmlformats.org/officeDocument/2006/relationships/customXml" Target="../ink/ink2096.xml"/><Relationship Id="rId274" Type="http://schemas.openxmlformats.org/officeDocument/2006/relationships/image" Target="../media/image2046.png"/><Relationship Id="rId295" Type="http://schemas.openxmlformats.org/officeDocument/2006/relationships/customXml" Target="../ink/ink2117.xml"/><Relationship Id="rId309" Type="http://schemas.openxmlformats.org/officeDocument/2006/relationships/customXml" Target="../ink/ink2124.xml"/><Relationship Id="rId27" Type="http://schemas.openxmlformats.org/officeDocument/2006/relationships/image" Target="../media/image1924.png"/><Relationship Id="rId48" Type="http://schemas.openxmlformats.org/officeDocument/2006/relationships/customXml" Target="../ink/ink1993.xml"/><Relationship Id="rId69" Type="http://schemas.openxmlformats.org/officeDocument/2006/relationships/image" Target="../media/image1945.png"/><Relationship Id="rId113" Type="http://schemas.openxmlformats.org/officeDocument/2006/relationships/image" Target="../media/image1967.png"/><Relationship Id="rId134" Type="http://schemas.openxmlformats.org/officeDocument/2006/relationships/customXml" Target="../ink/ink2036.xml"/><Relationship Id="rId320" Type="http://schemas.openxmlformats.org/officeDocument/2006/relationships/image" Target="../media/image2069.png"/><Relationship Id="rId80" Type="http://schemas.openxmlformats.org/officeDocument/2006/relationships/customXml" Target="../ink/ink2009.xml"/><Relationship Id="rId155" Type="http://schemas.openxmlformats.org/officeDocument/2006/relationships/image" Target="../media/image1988.png"/><Relationship Id="rId176" Type="http://schemas.openxmlformats.org/officeDocument/2006/relationships/customXml" Target="../ink/ink2057.xml"/><Relationship Id="rId197" Type="http://schemas.openxmlformats.org/officeDocument/2006/relationships/image" Target="../media/image2008.png"/><Relationship Id="rId201" Type="http://schemas.openxmlformats.org/officeDocument/2006/relationships/image" Target="../media/image2010.png"/><Relationship Id="rId222" Type="http://schemas.openxmlformats.org/officeDocument/2006/relationships/customXml" Target="../ink/ink2080.xml"/><Relationship Id="rId243" Type="http://schemas.openxmlformats.org/officeDocument/2006/relationships/image" Target="../media/image2031.png"/><Relationship Id="rId264" Type="http://schemas.openxmlformats.org/officeDocument/2006/relationships/image" Target="../media/image2041.png"/><Relationship Id="rId285" Type="http://schemas.openxmlformats.org/officeDocument/2006/relationships/customXml" Target="../ink/ink2112.xml"/><Relationship Id="rId17" Type="http://schemas.openxmlformats.org/officeDocument/2006/relationships/image" Target="../media/image1919.png"/><Relationship Id="rId38" Type="http://schemas.openxmlformats.org/officeDocument/2006/relationships/customXml" Target="../ink/ink1988.xml"/><Relationship Id="rId59" Type="http://schemas.openxmlformats.org/officeDocument/2006/relationships/image" Target="../media/image1940.png"/><Relationship Id="rId103" Type="http://schemas.openxmlformats.org/officeDocument/2006/relationships/image" Target="../media/image1962.png"/><Relationship Id="rId124" Type="http://schemas.openxmlformats.org/officeDocument/2006/relationships/customXml" Target="../ink/ink2031.xml"/><Relationship Id="rId310" Type="http://schemas.openxmlformats.org/officeDocument/2006/relationships/image" Target="../media/image2064.png"/><Relationship Id="rId70" Type="http://schemas.openxmlformats.org/officeDocument/2006/relationships/customXml" Target="../ink/ink2004.xml"/><Relationship Id="rId91" Type="http://schemas.openxmlformats.org/officeDocument/2006/relationships/image" Target="../media/image1956.png"/><Relationship Id="rId145" Type="http://schemas.openxmlformats.org/officeDocument/2006/relationships/image" Target="../media/image1983.png"/><Relationship Id="rId166" Type="http://schemas.openxmlformats.org/officeDocument/2006/relationships/customXml" Target="../ink/ink2052.xml"/><Relationship Id="rId187" Type="http://schemas.openxmlformats.org/officeDocument/2006/relationships/image" Target="../media/image2003.png"/><Relationship Id="rId331" Type="http://schemas.openxmlformats.org/officeDocument/2006/relationships/customXml" Target="../ink/ink213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75.xml"/><Relationship Id="rId233" Type="http://schemas.openxmlformats.org/officeDocument/2006/relationships/image" Target="../media/image2026.png"/><Relationship Id="rId254" Type="http://schemas.openxmlformats.org/officeDocument/2006/relationships/image" Target="../media/image2036.png"/><Relationship Id="rId28" Type="http://schemas.openxmlformats.org/officeDocument/2006/relationships/customXml" Target="../ink/ink1983.xml"/><Relationship Id="rId49" Type="http://schemas.openxmlformats.org/officeDocument/2006/relationships/image" Target="../media/image1935.png"/><Relationship Id="rId114" Type="http://schemas.openxmlformats.org/officeDocument/2006/relationships/customXml" Target="../ink/ink2026.xml"/><Relationship Id="rId275" Type="http://schemas.openxmlformats.org/officeDocument/2006/relationships/customXml" Target="../ink/ink2107.xml"/><Relationship Id="rId296" Type="http://schemas.openxmlformats.org/officeDocument/2006/relationships/image" Target="../media/image2057.png"/><Relationship Id="rId300" Type="http://schemas.openxmlformats.org/officeDocument/2006/relationships/image" Target="../media/image2059.png"/><Relationship Id="rId60" Type="http://schemas.openxmlformats.org/officeDocument/2006/relationships/customXml" Target="../ink/ink1999.xml"/><Relationship Id="rId81" Type="http://schemas.openxmlformats.org/officeDocument/2006/relationships/image" Target="../media/image1951.png"/><Relationship Id="rId135" Type="http://schemas.openxmlformats.org/officeDocument/2006/relationships/image" Target="../media/image1978.png"/><Relationship Id="rId156" Type="http://schemas.openxmlformats.org/officeDocument/2006/relationships/customXml" Target="../ink/ink2047.xml"/><Relationship Id="rId177" Type="http://schemas.openxmlformats.org/officeDocument/2006/relationships/image" Target="../media/image1999.png"/><Relationship Id="rId198" Type="http://schemas.openxmlformats.org/officeDocument/2006/relationships/customXml" Target="../ink/ink2068.xml"/><Relationship Id="rId321" Type="http://schemas.openxmlformats.org/officeDocument/2006/relationships/customXml" Target="../ink/ink2130.xml"/><Relationship Id="rId202" Type="http://schemas.openxmlformats.org/officeDocument/2006/relationships/customXml" Target="../ink/ink2070.xml"/><Relationship Id="rId223" Type="http://schemas.openxmlformats.org/officeDocument/2006/relationships/image" Target="../media/image2021.png"/><Relationship Id="rId244" Type="http://schemas.openxmlformats.org/officeDocument/2006/relationships/customXml" Target="../ink/ink2091.xml"/><Relationship Id="rId18" Type="http://schemas.openxmlformats.org/officeDocument/2006/relationships/customXml" Target="../ink/ink1978.xml"/><Relationship Id="rId39" Type="http://schemas.openxmlformats.org/officeDocument/2006/relationships/image" Target="../media/image1930.png"/><Relationship Id="rId265" Type="http://schemas.openxmlformats.org/officeDocument/2006/relationships/customXml" Target="../ink/ink2102.xml"/><Relationship Id="rId286" Type="http://schemas.openxmlformats.org/officeDocument/2006/relationships/image" Target="../media/image2052.png"/><Relationship Id="rId50" Type="http://schemas.openxmlformats.org/officeDocument/2006/relationships/customXml" Target="../ink/ink1994.xml"/><Relationship Id="rId104" Type="http://schemas.openxmlformats.org/officeDocument/2006/relationships/customXml" Target="../ink/ink2021.xml"/><Relationship Id="rId125" Type="http://schemas.openxmlformats.org/officeDocument/2006/relationships/image" Target="../media/image1973.png"/><Relationship Id="rId146" Type="http://schemas.openxmlformats.org/officeDocument/2006/relationships/customXml" Target="../ink/ink2042.xml"/><Relationship Id="rId167" Type="http://schemas.openxmlformats.org/officeDocument/2006/relationships/image" Target="../media/image1994.png"/><Relationship Id="rId188" Type="http://schemas.openxmlformats.org/officeDocument/2006/relationships/customXml" Target="../ink/ink2063.xml"/><Relationship Id="rId311" Type="http://schemas.openxmlformats.org/officeDocument/2006/relationships/customXml" Target="../ink/ink2125.xml"/><Relationship Id="rId332" Type="http://schemas.openxmlformats.org/officeDocument/2006/relationships/image" Target="../media/image2075.png"/><Relationship Id="rId71" Type="http://schemas.openxmlformats.org/officeDocument/2006/relationships/image" Target="../media/image1946.png"/><Relationship Id="rId92" Type="http://schemas.openxmlformats.org/officeDocument/2006/relationships/customXml" Target="../ink/ink2015.xml"/><Relationship Id="rId213" Type="http://schemas.openxmlformats.org/officeDocument/2006/relationships/image" Target="../media/image2016.png"/><Relationship Id="rId234" Type="http://schemas.openxmlformats.org/officeDocument/2006/relationships/customXml" Target="../ink/ink2086.xml"/><Relationship Id="rId2" Type="http://schemas.openxmlformats.org/officeDocument/2006/relationships/customXml" Target="../ink/ink1970.xml"/><Relationship Id="rId29" Type="http://schemas.openxmlformats.org/officeDocument/2006/relationships/image" Target="../media/image1925.png"/><Relationship Id="rId255" Type="http://schemas.openxmlformats.org/officeDocument/2006/relationships/customXml" Target="../ink/ink2097.xml"/><Relationship Id="rId276" Type="http://schemas.openxmlformats.org/officeDocument/2006/relationships/image" Target="../media/image2047.png"/><Relationship Id="rId297" Type="http://schemas.openxmlformats.org/officeDocument/2006/relationships/customXml" Target="../ink/ink2118.xml"/><Relationship Id="rId40" Type="http://schemas.openxmlformats.org/officeDocument/2006/relationships/customXml" Target="../ink/ink1989.xml"/><Relationship Id="rId115" Type="http://schemas.openxmlformats.org/officeDocument/2006/relationships/image" Target="../media/image1968.png"/><Relationship Id="rId136" Type="http://schemas.openxmlformats.org/officeDocument/2006/relationships/customXml" Target="../ink/ink2037.xml"/><Relationship Id="rId157" Type="http://schemas.openxmlformats.org/officeDocument/2006/relationships/image" Target="../media/image1989.png"/><Relationship Id="rId178" Type="http://schemas.openxmlformats.org/officeDocument/2006/relationships/customXml" Target="../ink/ink2058.xml"/><Relationship Id="rId301" Type="http://schemas.openxmlformats.org/officeDocument/2006/relationships/customXml" Target="../ink/ink2120.xml"/><Relationship Id="rId322" Type="http://schemas.openxmlformats.org/officeDocument/2006/relationships/image" Target="../media/image2070.png"/><Relationship Id="rId61" Type="http://schemas.openxmlformats.org/officeDocument/2006/relationships/image" Target="../media/image1941.png"/><Relationship Id="rId82" Type="http://schemas.openxmlformats.org/officeDocument/2006/relationships/customXml" Target="../ink/ink2010.xml"/><Relationship Id="rId199" Type="http://schemas.openxmlformats.org/officeDocument/2006/relationships/image" Target="../media/image2009.png"/><Relationship Id="rId203" Type="http://schemas.openxmlformats.org/officeDocument/2006/relationships/image" Target="../media/image2011.png"/><Relationship Id="rId19" Type="http://schemas.openxmlformats.org/officeDocument/2006/relationships/image" Target="../media/image1920.png"/><Relationship Id="rId224" Type="http://schemas.openxmlformats.org/officeDocument/2006/relationships/customXml" Target="../ink/ink2081.xml"/><Relationship Id="rId245" Type="http://schemas.openxmlformats.org/officeDocument/2006/relationships/image" Target="../media/image2032.png"/><Relationship Id="rId266" Type="http://schemas.openxmlformats.org/officeDocument/2006/relationships/image" Target="../media/image2042.png"/><Relationship Id="rId287" Type="http://schemas.openxmlformats.org/officeDocument/2006/relationships/customXml" Target="../ink/ink2113.xml"/><Relationship Id="rId30" Type="http://schemas.openxmlformats.org/officeDocument/2006/relationships/customXml" Target="../ink/ink1984.xml"/><Relationship Id="rId105" Type="http://schemas.openxmlformats.org/officeDocument/2006/relationships/image" Target="../media/image1963.png"/><Relationship Id="rId126" Type="http://schemas.openxmlformats.org/officeDocument/2006/relationships/customXml" Target="../ink/ink2032.xml"/><Relationship Id="rId147" Type="http://schemas.openxmlformats.org/officeDocument/2006/relationships/image" Target="../media/image1984.png"/><Relationship Id="rId168" Type="http://schemas.openxmlformats.org/officeDocument/2006/relationships/customXml" Target="../ink/ink2053.xml"/><Relationship Id="rId312" Type="http://schemas.openxmlformats.org/officeDocument/2006/relationships/image" Target="../media/image2065.png"/><Relationship Id="rId333" Type="http://schemas.openxmlformats.org/officeDocument/2006/relationships/customXml" Target="../ink/ink2136.xml"/><Relationship Id="rId51" Type="http://schemas.openxmlformats.org/officeDocument/2006/relationships/image" Target="../media/image1936.png"/><Relationship Id="rId72" Type="http://schemas.openxmlformats.org/officeDocument/2006/relationships/customXml" Target="../ink/ink2005.xml"/><Relationship Id="rId93" Type="http://schemas.openxmlformats.org/officeDocument/2006/relationships/image" Target="../media/image1957.png"/><Relationship Id="rId189" Type="http://schemas.openxmlformats.org/officeDocument/2006/relationships/image" Target="../media/image2004.png"/><Relationship Id="rId3" Type="http://schemas.openxmlformats.org/officeDocument/2006/relationships/image" Target="../media/image1912.png"/><Relationship Id="rId214" Type="http://schemas.openxmlformats.org/officeDocument/2006/relationships/customXml" Target="../ink/ink2076.xml"/><Relationship Id="rId235" Type="http://schemas.openxmlformats.org/officeDocument/2006/relationships/image" Target="../media/image2027.png"/><Relationship Id="rId256" Type="http://schemas.openxmlformats.org/officeDocument/2006/relationships/image" Target="../media/image2037.png"/><Relationship Id="rId277" Type="http://schemas.openxmlformats.org/officeDocument/2006/relationships/customXml" Target="../ink/ink2108.xml"/><Relationship Id="rId298" Type="http://schemas.openxmlformats.org/officeDocument/2006/relationships/image" Target="../media/image2058.png"/><Relationship Id="rId116" Type="http://schemas.openxmlformats.org/officeDocument/2006/relationships/customXml" Target="../ink/ink2027.xml"/><Relationship Id="rId137" Type="http://schemas.openxmlformats.org/officeDocument/2006/relationships/image" Target="../media/image1979.png"/><Relationship Id="rId158" Type="http://schemas.openxmlformats.org/officeDocument/2006/relationships/customXml" Target="../ink/ink2048.xml"/><Relationship Id="rId302" Type="http://schemas.openxmlformats.org/officeDocument/2006/relationships/image" Target="../media/image2060.png"/><Relationship Id="rId323" Type="http://schemas.openxmlformats.org/officeDocument/2006/relationships/customXml" Target="../ink/ink2131.xml"/><Relationship Id="rId20" Type="http://schemas.openxmlformats.org/officeDocument/2006/relationships/customXml" Target="../ink/ink1979.xml"/><Relationship Id="rId41" Type="http://schemas.openxmlformats.org/officeDocument/2006/relationships/image" Target="../media/image1931.png"/><Relationship Id="rId62" Type="http://schemas.openxmlformats.org/officeDocument/2006/relationships/customXml" Target="../ink/ink2000.xml"/><Relationship Id="rId83" Type="http://schemas.openxmlformats.org/officeDocument/2006/relationships/image" Target="../media/image1952.png"/><Relationship Id="rId179" Type="http://schemas.openxmlformats.org/officeDocument/2006/relationships/image" Target="../media/image2000.png"/><Relationship Id="rId190" Type="http://schemas.openxmlformats.org/officeDocument/2006/relationships/customXml" Target="../ink/ink2064.xml"/><Relationship Id="rId204" Type="http://schemas.openxmlformats.org/officeDocument/2006/relationships/customXml" Target="../ink/ink2071.xml"/><Relationship Id="rId225" Type="http://schemas.openxmlformats.org/officeDocument/2006/relationships/image" Target="../media/image2022.png"/><Relationship Id="rId246" Type="http://schemas.openxmlformats.org/officeDocument/2006/relationships/customXml" Target="../ink/ink2092.xml"/><Relationship Id="rId267" Type="http://schemas.openxmlformats.org/officeDocument/2006/relationships/customXml" Target="../ink/ink2103.xml"/><Relationship Id="rId288" Type="http://schemas.openxmlformats.org/officeDocument/2006/relationships/image" Target="../media/image2053.png"/><Relationship Id="rId106" Type="http://schemas.openxmlformats.org/officeDocument/2006/relationships/customXml" Target="../ink/ink2022.xml"/><Relationship Id="rId127" Type="http://schemas.openxmlformats.org/officeDocument/2006/relationships/image" Target="../media/image1974.png"/><Relationship Id="rId313" Type="http://schemas.openxmlformats.org/officeDocument/2006/relationships/customXml" Target="../ink/ink2126.xml"/><Relationship Id="rId10" Type="http://schemas.openxmlformats.org/officeDocument/2006/relationships/customXml" Target="../ink/ink1974.xml"/><Relationship Id="rId31" Type="http://schemas.openxmlformats.org/officeDocument/2006/relationships/image" Target="../media/image1926.png"/><Relationship Id="rId52" Type="http://schemas.openxmlformats.org/officeDocument/2006/relationships/customXml" Target="../ink/ink1995.xml"/><Relationship Id="rId73" Type="http://schemas.openxmlformats.org/officeDocument/2006/relationships/image" Target="../media/image1947.png"/><Relationship Id="rId94" Type="http://schemas.openxmlformats.org/officeDocument/2006/relationships/customXml" Target="../ink/ink2016.xml"/><Relationship Id="rId148" Type="http://schemas.openxmlformats.org/officeDocument/2006/relationships/customXml" Target="../ink/ink2043.xml"/><Relationship Id="rId169" Type="http://schemas.openxmlformats.org/officeDocument/2006/relationships/image" Target="../media/image1995.png"/><Relationship Id="rId334" Type="http://schemas.openxmlformats.org/officeDocument/2006/relationships/image" Target="../media/image2076.png"/><Relationship Id="rId4" Type="http://schemas.openxmlformats.org/officeDocument/2006/relationships/customXml" Target="../ink/ink1971.xml"/><Relationship Id="rId180" Type="http://schemas.openxmlformats.org/officeDocument/2006/relationships/customXml" Target="../ink/ink2059.xml"/><Relationship Id="rId215" Type="http://schemas.openxmlformats.org/officeDocument/2006/relationships/image" Target="../media/image2017.png"/><Relationship Id="rId236" Type="http://schemas.openxmlformats.org/officeDocument/2006/relationships/customXml" Target="../ink/ink2087.xml"/><Relationship Id="rId257" Type="http://schemas.openxmlformats.org/officeDocument/2006/relationships/customXml" Target="../ink/ink2098.xml"/><Relationship Id="rId278" Type="http://schemas.openxmlformats.org/officeDocument/2006/relationships/image" Target="../media/image2048.png"/><Relationship Id="rId303" Type="http://schemas.openxmlformats.org/officeDocument/2006/relationships/customXml" Target="../ink/ink2121.xml"/><Relationship Id="rId42" Type="http://schemas.openxmlformats.org/officeDocument/2006/relationships/customXml" Target="../ink/ink1990.xml"/><Relationship Id="rId84" Type="http://schemas.openxmlformats.org/officeDocument/2006/relationships/customXml" Target="../ink/ink2011.xml"/><Relationship Id="rId138" Type="http://schemas.openxmlformats.org/officeDocument/2006/relationships/customXml" Target="../ink/ink2038.xml"/><Relationship Id="rId191" Type="http://schemas.openxmlformats.org/officeDocument/2006/relationships/image" Target="../media/image2005.png"/><Relationship Id="rId205" Type="http://schemas.openxmlformats.org/officeDocument/2006/relationships/image" Target="../media/image2012.png"/><Relationship Id="rId247" Type="http://schemas.openxmlformats.org/officeDocument/2006/relationships/image" Target="../media/image2033.png"/><Relationship Id="rId107" Type="http://schemas.openxmlformats.org/officeDocument/2006/relationships/image" Target="../media/image1964.png"/><Relationship Id="rId289" Type="http://schemas.openxmlformats.org/officeDocument/2006/relationships/customXml" Target="../ink/ink2114.xml"/><Relationship Id="rId11" Type="http://schemas.openxmlformats.org/officeDocument/2006/relationships/image" Target="../media/image1916.png"/><Relationship Id="rId53" Type="http://schemas.openxmlformats.org/officeDocument/2006/relationships/image" Target="../media/image1937.png"/><Relationship Id="rId149" Type="http://schemas.openxmlformats.org/officeDocument/2006/relationships/image" Target="../media/image1985.png"/><Relationship Id="rId314" Type="http://schemas.openxmlformats.org/officeDocument/2006/relationships/image" Target="../media/image2066.png"/><Relationship Id="rId95" Type="http://schemas.openxmlformats.org/officeDocument/2006/relationships/image" Target="../media/image1958.png"/><Relationship Id="rId160" Type="http://schemas.openxmlformats.org/officeDocument/2006/relationships/customXml" Target="../ink/ink2049.xml"/><Relationship Id="rId216" Type="http://schemas.openxmlformats.org/officeDocument/2006/relationships/customXml" Target="../ink/ink2077.xml"/><Relationship Id="rId258" Type="http://schemas.openxmlformats.org/officeDocument/2006/relationships/image" Target="../media/image2038.png"/><Relationship Id="rId22" Type="http://schemas.openxmlformats.org/officeDocument/2006/relationships/customXml" Target="../ink/ink1980.xml"/><Relationship Id="rId64" Type="http://schemas.openxmlformats.org/officeDocument/2006/relationships/customXml" Target="../ink/ink2001.xml"/><Relationship Id="rId118" Type="http://schemas.openxmlformats.org/officeDocument/2006/relationships/customXml" Target="../ink/ink2028.xml"/><Relationship Id="rId325" Type="http://schemas.openxmlformats.org/officeDocument/2006/relationships/customXml" Target="../ink/ink2132.xml"/><Relationship Id="rId171" Type="http://schemas.openxmlformats.org/officeDocument/2006/relationships/image" Target="../media/image1996.png"/><Relationship Id="rId227" Type="http://schemas.openxmlformats.org/officeDocument/2006/relationships/image" Target="../media/image2023.png"/><Relationship Id="rId269" Type="http://schemas.openxmlformats.org/officeDocument/2006/relationships/customXml" Target="../ink/ink2104.xml"/><Relationship Id="rId33" Type="http://schemas.openxmlformats.org/officeDocument/2006/relationships/image" Target="../media/image1927.png"/><Relationship Id="rId129" Type="http://schemas.openxmlformats.org/officeDocument/2006/relationships/image" Target="../media/image1975.png"/><Relationship Id="rId280" Type="http://schemas.openxmlformats.org/officeDocument/2006/relationships/image" Target="../media/image2049.png"/><Relationship Id="rId75" Type="http://schemas.openxmlformats.org/officeDocument/2006/relationships/image" Target="../media/image1948.png"/><Relationship Id="rId140" Type="http://schemas.openxmlformats.org/officeDocument/2006/relationships/customXml" Target="../ink/ink2039.xml"/><Relationship Id="rId182" Type="http://schemas.openxmlformats.org/officeDocument/2006/relationships/customXml" Target="../ink/ink2060.xml"/><Relationship Id="rId6" Type="http://schemas.openxmlformats.org/officeDocument/2006/relationships/customXml" Target="../ink/ink1972.xml"/><Relationship Id="rId238" Type="http://schemas.openxmlformats.org/officeDocument/2006/relationships/customXml" Target="../ink/ink2088.xml"/><Relationship Id="rId291" Type="http://schemas.openxmlformats.org/officeDocument/2006/relationships/customXml" Target="../ink/ink2115.xml"/><Relationship Id="rId305" Type="http://schemas.openxmlformats.org/officeDocument/2006/relationships/customXml" Target="../ink/ink2122.xml"/><Relationship Id="rId44" Type="http://schemas.openxmlformats.org/officeDocument/2006/relationships/customXml" Target="../ink/ink1991.xml"/><Relationship Id="rId86" Type="http://schemas.openxmlformats.org/officeDocument/2006/relationships/customXml" Target="../ink/ink2012.xml"/><Relationship Id="rId151" Type="http://schemas.openxmlformats.org/officeDocument/2006/relationships/image" Target="../media/image1986.png"/><Relationship Id="rId193" Type="http://schemas.openxmlformats.org/officeDocument/2006/relationships/image" Target="../media/image2006.png"/><Relationship Id="rId207" Type="http://schemas.openxmlformats.org/officeDocument/2006/relationships/image" Target="../media/image2013.png"/><Relationship Id="rId249" Type="http://schemas.openxmlformats.org/officeDocument/2006/relationships/image" Target="../media/image2034.png"/><Relationship Id="rId13" Type="http://schemas.openxmlformats.org/officeDocument/2006/relationships/image" Target="../media/image1917.png"/><Relationship Id="rId109" Type="http://schemas.openxmlformats.org/officeDocument/2006/relationships/image" Target="../media/image1965.png"/><Relationship Id="rId260" Type="http://schemas.openxmlformats.org/officeDocument/2006/relationships/image" Target="../media/image2039.png"/><Relationship Id="rId316" Type="http://schemas.openxmlformats.org/officeDocument/2006/relationships/image" Target="../media/image2067.png"/><Relationship Id="rId55" Type="http://schemas.openxmlformats.org/officeDocument/2006/relationships/image" Target="../media/image1938.png"/><Relationship Id="rId97" Type="http://schemas.openxmlformats.org/officeDocument/2006/relationships/image" Target="../media/image1959.png"/><Relationship Id="rId120" Type="http://schemas.openxmlformats.org/officeDocument/2006/relationships/customXml" Target="../ink/ink2029.xml"/><Relationship Id="rId162" Type="http://schemas.openxmlformats.org/officeDocument/2006/relationships/customXml" Target="../ink/ink2050.xml"/><Relationship Id="rId218" Type="http://schemas.openxmlformats.org/officeDocument/2006/relationships/customXml" Target="../ink/ink2078.xml"/><Relationship Id="rId271" Type="http://schemas.openxmlformats.org/officeDocument/2006/relationships/customXml" Target="../ink/ink2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76A9D0-8894-4EAF-8102-294CC3C46879}"/>
              </a:ext>
            </a:extLst>
          </p:cNvPr>
          <p:cNvGrpSpPr/>
          <p:nvPr/>
        </p:nvGrpSpPr>
        <p:grpSpPr>
          <a:xfrm>
            <a:off x="1263805" y="636113"/>
            <a:ext cx="1204560" cy="364680"/>
            <a:chOff x="1263805" y="636113"/>
            <a:chExt cx="120456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24F3800-CBA9-4975-977A-8EB50DA75627}"/>
                    </a:ext>
                  </a:extLst>
                </p14:cNvPr>
                <p14:cNvContentPartPr/>
                <p14:nvPr/>
              </p14:nvContentPartPr>
              <p14:xfrm>
                <a:off x="1263805" y="636113"/>
                <a:ext cx="432360" cy="350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24F3800-CBA9-4975-977A-8EB50DA756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54805" y="627113"/>
                  <a:ext cx="4500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D5971FF-79E2-4B92-A8C1-2EC7CF41835D}"/>
                    </a:ext>
                  </a:extLst>
                </p14:cNvPr>
                <p14:cNvContentPartPr/>
                <p14:nvPr/>
              </p14:nvContentPartPr>
              <p14:xfrm>
                <a:off x="1745485" y="767873"/>
                <a:ext cx="254160" cy="10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D5971FF-79E2-4B92-A8C1-2EC7CF4183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6845" y="758873"/>
                  <a:ext cx="271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B5B3235-27AA-4888-9156-D57D1ABE35D1}"/>
                    </a:ext>
                  </a:extLst>
                </p14:cNvPr>
                <p14:cNvContentPartPr/>
                <p14:nvPr/>
              </p14:nvContentPartPr>
              <p14:xfrm>
                <a:off x="1949605" y="650513"/>
                <a:ext cx="120960" cy="233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B5B3235-27AA-4888-9156-D57D1ABE35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0605" y="641513"/>
                  <a:ext cx="138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A361FC6-07DE-41B5-8AE3-6E53814148B3}"/>
                    </a:ext>
                  </a:extLst>
                </p14:cNvPr>
                <p14:cNvContentPartPr/>
                <p14:nvPr/>
              </p14:nvContentPartPr>
              <p14:xfrm>
                <a:off x="2258485" y="662033"/>
                <a:ext cx="191880" cy="255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A361FC6-07DE-41B5-8AE3-6E53814148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9485" y="653033"/>
                  <a:ext cx="209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AD74DB2-37F1-4A5D-BC63-1466F735025A}"/>
                    </a:ext>
                  </a:extLst>
                </p14:cNvPr>
                <p14:cNvContentPartPr/>
                <p14:nvPr/>
              </p14:nvContentPartPr>
              <p14:xfrm>
                <a:off x="2195845" y="647993"/>
                <a:ext cx="272520" cy="352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AD74DB2-37F1-4A5D-BC63-1466F73502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6845" y="638993"/>
                  <a:ext cx="2901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060EA0A-E1B1-4046-A08A-2B5E4F308A8B}"/>
              </a:ext>
            </a:extLst>
          </p:cNvPr>
          <p:cNvGrpSpPr/>
          <p:nvPr/>
        </p:nvGrpSpPr>
        <p:grpSpPr>
          <a:xfrm>
            <a:off x="2994685" y="614873"/>
            <a:ext cx="756360" cy="343080"/>
            <a:chOff x="2994685" y="614873"/>
            <a:chExt cx="75636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FAA04F6-116E-4C2C-A6D5-3BB02B6E78AD}"/>
                    </a:ext>
                  </a:extLst>
                </p14:cNvPr>
                <p14:cNvContentPartPr/>
                <p14:nvPr/>
              </p14:nvContentPartPr>
              <p14:xfrm>
                <a:off x="3174685" y="620993"/>
                <a:ext cx="172440" cy="41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FAA04F6-116E-4C2C-A6D5-3BB02B6E78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5685" y="612353"/>
                  <a:ext cx="190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27900B4-ECC9-4FF0-BFF6-D003E6222754}"/>
                    </a:ext>
                  </a:extLst>
                </p14:cNvPr>
                <p14:cNvContentPartPr/>
                <p14:nvPr/>
              </p14:nvContentPartPr>
              <p14:xfrm>
                <a:off x="2994685" y="757433"/>
                <a:ext cx="371880" cy="97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27900B4-ECC9-4FF0-BFF6-D003E62227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6045" y="748793"/>
                  <a:ext cx="389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32CC2C8-5AA3-408B-9A0A-C3EC77A2C091}"/>
                    </a:ext>
                  </a:extLst>
                </p14:cNvPr>
                <p14:cNvContentPartPr/>
                <p14:nvPr/>
              </p14:nvContentPartPr>
              <p14:xfrm>
                <a:off x="3143005" y="706673"/>
                <a:ext cx="241920" cy="251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32CC2C8-5AA3-408B-9A0A-C3EC77A2C0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4005" y="697673"/>
                  <a:ext cx="259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EB8207B-4B8D-4960-9232-72D8C3E92B95}"/>
                    </a:ext>
                  </a:extLst>
                </p14:cNvPr>
                <p14:cNvContentPartPr/>
                <p14:nvPr/>
              </p14:nvContentPartPr>
              <p14:xfrm>
                <a:off x="3451165" y="614873"/>
                <a:ext cx="299880" cy="317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EB8207B-4B8D-4960-9232-72D8C3E92B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2165" y="605873"/>
                  <a:ext cx="317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8481386-1298-4CFD-9692-7FE56C2BBFD7}"/>
                    </a:ext>
                  </a:extLst>
                </p14:cNvPr>
                <p14:cNvContentPartPr/>
                <p14:nvPr/>
              </p14:nvContentPartPr>
              <p14:xfrm>
                <a:off x="3461605" y="756353"/>
                <a:ext cx="45720" cy="134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8481386-1298-4CFD-9692-7FE56C2BBF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2965" y="747353"/>
                  <a:ext cx="63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B0C8-00B1-4171-8466-3EC88128D188}"/>
              </a:ext>
            </a:extLst>
          </p:cNvPr>
          <p:cNvGrpSpPr/>
          <p:nvPr/>
        </p:nvGrpSpPr>
        <p:grpSpPr>
          <a:xfrm>
            <a:off x="4031125" y="631433"/>
            <a:ext cx="462600" cy="187920"/>
            <a:chOff x="4031125" y="631433"/>
            <a:chExt cx="4626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699DF75-8BD5-4153-88BA-379909AA2AD6}"/>
                    </a:ext>
                  </a:extLst>
                </p14:cNvPr>
                <p14:cNvContentPartPr/>
                <p14:nvPr/>
              </p14:nvContentPartPr>
              <p14:xfrm>
                <a:off x="4061365" y="691193"/>
                <a:ext cx="329760" cy="30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699DF75-8BD5-4153-88BA-379909AA2A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2725" y="682553"/>
                  <a:ext cx="347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C216E2D-8CAE-4E91-B31B-CBCB29F14B41}"/>
                    </a:ext>
                  </a:extLst>
                </p14:cNvPr>
                <p14:cNvContentPartPr/>
                <p14:nvPr/>
              </p14:nvContentPartPr>
              <p14:xfrm>
                <a:off x="4031125" y="802073"/>
                <a:ext cx="380880" cy="10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C216E2D-8CAE-4E91-B31B-CBCB29F14B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2485" y="793433"/>
                  <a:ext cx="398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1ABBADB-8A75-4013-B9F3-F8913FCFEF67}"/>
                    </a:ext>
                  </a:extLst>
                </p14:cNvPr>
                <p14:cNvContentPartPr/>
                <p14:nvPr/>
              </p14:nvContentPartPr>
              <p14:xfrm>
                <a:off x="4387525" y="631433"/>
                <a:ext cx="106200" cy="187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1ABBADB-8A75-4013-B9F3-F8913FCFEF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8885" y="622433"/>
                  <a:ext cx="123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D6F9C8-E3EC-4439-99CC-1E3B5E6C0A57}"/>
              </a:ext>
            </a:extLst>
          </p:cNvPr>
          <p:cNvGrpSpPr/>
          <p:nvPr/>
        </p:nvGrpSpPr>
        <p:grpSpPr>
          <a:xfrm>
            <a:off x="4931485" y="565193"/>
            <a:ext cx="1226880" cy="334080"/>
            <a:chOff x="4931485" y="565193"/>
            <a:chExt cx="122688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B5CAA2E-7115-476A-9CF0-5A2F184BDADE}"/>
                    </a:ext>
                  </a:extLst>
                </p14:cNvPr>
                <p14:cNvContentPartPr/>
                <p14:nvPr/>
              </p14:nvContentPartPr>
              <p14:xfrm>
                <a:off x="4931485" y="590393"/>
                <a:ext cx="218160" cy="306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B5CAA2E-7115-476A-9CF0-5A2F184BDA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22485" y="581753"/>
                  <a:ext cx="235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2D3307D-2024-4CE0-8E4B-86628B9DB582}"/>
                    </a:ext>
                  </a:extLst>
                </p14:cNvPr>
                <p14:cNvContentPartPr/>
                <p14:nvPr/>
              </p14:nvContentPartPr>
              <p14:xfrm>
                <a:off x="5191405" y="701273"/>
                <a:ext cx="294840" cy="54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2D3307D-2024-4CE0-8E4B-86628B9DB5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82405" y="692633"/>
                  <a:ext cx="312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4330F4-3757-4473-88E9-9191F90DD0B3}"/>
                    </a:ext>
                  </a:extLst>
                </p14:cNvPr>
                <p14:cNvContentPartPr/>
                <p14:nvPr/>
              </p14:nvContentPartPr>
              <p14:xfrm>
                <a:off x="5392285" y="615953"/>
                <a:ext cx="147240" cy="189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4330F4-3757-4473-88E9-9191F90DD0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83285" y="607313"/>
                  <a:ext cx="164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DFFE035-1A95-4507-A42E-2A319468BA48}"/>
                    </a:ext>
                  </a:extLst>
                </p14:cNvPr>
                <p14:cNvContentPartPr/>
                <p14:nvPr/>
              </p14:nvContentPartPr>
              <p14:xfrm>
                <a:off x="5728165" y="565193"/>
                <a:ext cx="231120" cy="271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DFFE035-1A95-4507-A42E-2A319468BA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9165" y="556193"/>
                  <a:ext cx="248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4F18466-F336-4D7B-856A-4C6D1BB939EE}"/>
                    </a:ext>
                  </a:extLst>
                </p14:cNvPr>
                <p14:cNvContentPartPr/>
                <p14:nvPr/>
              </p14:nvContentPartPr>
              <p14:xfrm>
                <a:off x="6158005" y="898913"/>
                <a:ext cx="360" cy="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4F18466-F336-4D7B-856A-4C6D1BB939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49365" y="890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2E5D3F3-18A0-45B8-B74D-FBA0BE4B4506}"/>
              </a:ext>
            </a:extLst>
          </p:cNvPr>
          <p:cNvGrpSpPr/>
          <p:nvPr/>
        </p:nvGrpSpPr>
        <p:grpSpPr>
          <a:xfrm>
            <a:off x="3405805" y="1888193"/>
            <a:ext cx="1273680" cy="290160"/>
            <a:chOff x="3405805" y="1888193"/>
            <a:chExt cx="127368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39DFD91-7970-4290-8A22-0EBA207D3EA3}"/>
                    </a:ext>
                  </a:extLst>
                </p14:cNvPr>
                <p14:cNvContentPartPr/>
                <p14:nvPr/>
              </p14:nvContentPartPr>
              <p14:xfrm>
                <a:off x="3405805" y="1916273"/>
                <a:ext cx="266400" cy="262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39DFD91-7970-4290-8A22-0EBA207D3E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96805" y="1907633"/>
                  <a:ext cx="284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71A392C-D6FA-4261-9A37-2E0B86E609CF}"/>
                    </a:ext>
                  </a:extLst>
                </p14:cNvPr>
                <p14:cNvContentPartPr/>
                <p14:nvPr/>
              </p14:nvContentPartPr>
              <p14:xfrm>
                <a:off x="3744205" y="1974953"/>
                <a:ext cx="331200" cy="45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71A392C-D6FA-4261-9A37-2E0B86E609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35205" y="1966313"/>
                  <a:ext cx="348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A82EFA4-56F3-4F34-9725-B6A0D4A84037}"/>
                    </a:ext>
                  </a:extLst>
                </p14:cNvPr>
                <p14:cNvContentPartPr/>
                <p14:nvPr/>
              </p14:nvContentPartPr>
              <p14:xfrm>
                <a:off x="4007005" y="1896113"/>
                <a:ext cx="121320" cy="187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A82EFA4-56F3-4F34-9725-B6A0D4A840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8005" y="1887113"/>
                  <a:ext cx="138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14FC126-BB30-46BE-933B-5EBD31E6E613}"/>
                    </a:ext>
                  </a:extLst>
                </p14:cNvPr>
                <p14:cNvContentPartPr/>
                <p14:nvPr/>
              </p14:nvContentPartPr>
              <p14:xfrm>
                <a:off x="4292845" y="1888193"/>
                <a:ext cx="263160" cy="254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14FC126-BB30-46BE-933B-5EBD31E6E6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83845" y="1879553"/>
                  <a:ext cx="280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28AF9AF-DD4C-4600-9D95-6C0789710DFB}"/>
                    </a:ext>
                  </a:extLst>
                </p14:cNvPr>
                <p14:cNvContentPartPr/>
                <p14:nvPr/>
              </p14:nvContentPartPr>
              <p14:xfrm>
                <a:off x="4679125" y="2144513"/>
                <a:ext cx="360" cy="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28AF9AF-DD4C-4600-9D95-6C0789710D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70485" y="21358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E219656-A602-4636-B05B-11769BAA3510}"/>
              </a:ext>
            </a:extLst>
          </p:cNvPr>
          <p:cNvGrpSpPr/>
          <p:nvPr/>
        </p:nvGrpSpPr>
        <p:grpSpPr>
          <a:xfrm>
            <a:off x="241045" y="1179713"/>
            <a:ext cx="2870640" cy="1155240"/>
            <a:chOff x="241045" y="1179713"/>
            <a:chExt cx="2870640" cy="11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14EFECF-D7AD-42D2-8792-F2A4BEFEDDC2}"/>
                    </a:ext>
                  </a:extLst>
                </p14:cNvPr>
                <p14:cNvContentPartPr/>
                <p14:nvPr/>
              </p14:nvContentPartPr>
              <p14:xfrm>
                <a:off x="2812165" y="1967393"/>
                <a:ext cx="299520" cy="367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14EFECF-D7AD-42D2-8792-F2A4BEFEDD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03165" y="1958753"/>
                  <a:ext cx="3171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1CBADB-C0A7-4F8E-800B-36CD26A337C9}"/>
                    </a:ext>
                  </a:extLst>
                </p14:cNvPr>
                <p14:cNvContentPartPr/>
                <p14:nvPr/>
              </p14:nvContentPartPr>
              <p14:xfrm>
                <a:off x="1207645" y="1925273"/>
                <a:ext cx="455040" cy="352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1CBADB-C0A7-4F8E-800B-36CD26A337C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99005" y="1916633"/>
                  <a:ext cx="4726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63D1D9-8749-49AE-8E75-57C0746C6F8C}"/>
                    </a:ext>
                  </a:extLst>
                </p14:cNvPr>
                <p14:cNvContentPartPr/>
                <p14:nvPr/>
              </p14:nvContentPartPr>
              <p14:xfrm>
                <a:off x="1700125" y="2051633"/>
                <a:ext cx="294840" cy="25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63D1D9-8749-49AE-8E75-57C0746C6F8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91485" y="2042633"/>
                  <a:ext cx="312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1DDE4FF-63DF-458A-A9E3-C2BA018FF3DA}"/>
                    </a:ext>
                  </a:extLst>
                </p14:cNvPr>
                <p14:cNvContentPartPr/>
                <p14:nvPr/>
              </p14:nvContentPartPr>
              <p14:xfrm>
                <a:off x="1910365" y="1954793"/>
                <a:ext cx="127080" cy="207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1DDE4FF-63DF-458A-A9E3-C2BA018FF3D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01365" y="1945793"/>
                  <a:ext cx="144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D8E673F-A532-45F2-B8DB-72A21B2B699A}"/>
                    </a:ext>
                  </a:extLst>
                </p14:cNvPr>
                <p14:cNvContentPartPr/>
                <p14:nvPr/>
              </p14:nvContentPartPr>
              <p14:xfrm>
                <a:off x="2337685" y="1884593"/>
                <a:ext cx="223920" cy="245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D8E673F-A532-45F2-B8DB-72A21B2B699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29045" y="1875593"/>
                  <a:ext cx="241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83A0E1B-36C7-4166-839B-EB1F39263F5B}"/>
                    </a:ext>
                  </a:extLst>
                </p14:cNvPr>
                <p14:cNvContentPartPr/>
                <p14:nvPr/>
              </p14:nvContentPartPr>
              <p14:xfrm>
                <a:off x="260485" y="1448633"/>
                <a:ext cx="273960" cy="463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83A0E1B-36C7-4166-839B-EB1F39263F5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1845" y="1439633"/>
                  <a:ext cx="2916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E9BFF9-93E8-40D7-ADBC-84E1C964EC3B}"/>
                    </a:ext>
                  </a:extLst>
                </p14:cNvPr>
                <p14:cNvContentPartPr/>
                <p14:nvPr/>
              </p14:nvContentPartPr>
              <p14:xfrm>
                <a:off x="241045" y="1596233"/>
                <a:ext cx="294840" cy="101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E9BFF9-93E8-40D7-ADBC-84E1C964EC3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2045" y="1587593"/>
                  <a:ext cx="312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E943E81-DD23-45CC-A9E6-D88157CD1EE0}"/>
                    </a:ext>
                  </a:extLst>
                </p14:cNvPr>
                <p14:cNvContentPartPr/>
                <p14:nvPr/>
              </p14:nvContentPartPr>
              <p14:xfrm>
                <a:off x="672325" y="1498313"/>
                <a:ext cx="245520" cy="227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E943E81-DD23-45CC-A9E6-D88157CD1EE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3685" y="1489313"/>
                  <a:ext cx="263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DA653B6-56B3-43E9-8466-228B098882D6}"/>
                    </a:ext>
                  </a:extLst>
                </p14:cNvPr>
                <p14:cNvContentPartPr/>
                <p14:nvPr/>
              </p14:nvContentPartPr>
              <p14:xfrm>
                <a:off x="984085" y="1630793"/>
                <a:ext cx="29160" cy="856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DA653B6-56B3-43E9-8466-228B098882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5445" y="1622153"/>
                  <a:ext cx="46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D86D528-A57F-421A-93F8-90FA24D35FF7}"/>
                    </a:ext>
                  </a:extLst>
                </p14:cNvPr>
                <p14:cNvContentPartPr/>
                <p14:nvPr/>
              </p14:nvContentPartPr>
              <p14:xfrm>
                <a:off x="1183525" y="1451153"/>
                <a:ext cx="192240" cy="208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D86D528-A57F-421A-93F8-90FA24D35F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74525" y="1442153"/>
                  <a:ext cx="209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23C11C3-4AC4-418E-B1AF-AB67F0C99101}"/>
                    </a:ext>
                  </a:extLst>
                </p14:cNvPr>
                <p14:cNvContentPartPr/>
                <p14:nvPr/>
              </p14:nvContentPartPr>
              <p14:xfrm>
                <a:off x="1620205" y="1435673"/>
                <a:ext cx="12600" cy="2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23C11C3-4AC4-418E-B1AF-AB67F0C991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11205" y="1427033"/>
                  <a:ext cx="30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F2D7BCD-4894-40B6-8934-CA33167869FD}"/>
                    </a:ext>
                  </a:extLst>
                </p14:cNvPr>
                <p14:cNvContentPartPr/>
                <p14:nvPr/>
              </p14:nvContentPartPr>
              <p14:xfrm>
                <a:off x="1148965" y="1406873"/>
                <a:ext cx="260640" cy="312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F2D7BCD-4894-40B6-8934-CA33167869F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9965" y="1397873"/>
                  <a:ext cx="278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CD3F546-65AE-4BF1-92CB-C99D92504580}"/>
                    </a:ext>
                  </a:extLst>
                </p14:cNvPr>
                <p14:cNvContentPartPr/>
                <p14:nvPr/>
              </p14:nvContentPartPr>
              <p14:xfrm>
                <a:off x="1584205" y="1411553"/>
                <a:ext cx="149760" cy="231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CD3F546-65AE-4BF1-92CB-C99D9250458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5205" y="1402553"/>
                  <a:ext cx="167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CED2E66-73B0-4D23-AFC3-23663369705D}"/>
                    </a:ext>
                  </a:extLst>
                </p14:cNvPr>
                <p14:cNvContentPartPr/>
                <p14:nvPr/>
              </p14:nvContentPartPr>
              <p14:xfrm>
                <a:off x="1612645" y="1536473"/>
                <a:ext cx="148320" cy="18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CED2E66-73B0-4D23-AFC3-2366336970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03645" y="1527833"/>
                  <a:ext cx="165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3727A78-55D0-49B1-8FD8-899DC7539CA8}"/>
                    </a:ext>
                  </a:extLst>
                </p14:cNvPr>
                <p14:cNvContentPartPr/>
                <p14:nvPr/>
              </p14:nvContentPartPr>
              <p14:xfrm>
                <a:off x="1991725" y="1285193"/>
                <a:ext cx="279720" cy="385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3727A78-55D0-49B1-8FD8-899DC7539CA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82725" y="1276553"/>
                  <a:ext cx="2973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24F53C-AC8B-44F3-AF6B-CC747A6BDDA4}"/>
                    </a:ext>
                  </a:extLst>
                </p14:cNvPr>
                <p14:cNvContentPartPr/>
                <p14:nvPr/>
              </p14:nvContentPartPr>
              <p14:xfrm>
                <a:off x="1944925" y="1179713"/>
                <a:ext cx="373320" cy="4795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24F53C-AC8B-44F3-AF6B-CC747A6BDD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36285" y="1170713"/>
                  <a:ext cx="3909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616AB2D-A815-49C5-BA90-2FB461FAFCD5}"/>
                    </a:ext>
                  </a:extLst>
                </p14:cNvPr>
                <p14:cNvContentPartPr/>
                <p14:nvPr/>
              </p14:nvContentPartPr>
              <p14:xfrm>
                <a:off x="709045" y="1433153"/>
                <a:ext cx="252720" cy="292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616AB2D-A815-49C5-BA90-2FB461FAFC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0405" y="1424513"/>
                  <a:ext cx="270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1373626-558F-4152-AD93-0866512E1AC3}"/>
                    </a:ext>
                  </a:extLst>
                </p14:cNvPr>
                <p14:cNvContentPartPr/>
                <p14:nvPr/>
              </p14:nvContentPartPr>
              <p14:xfrm>
                <a:off x="985525" y="1707473"/>
                <a:ext cx="21600" cy="55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1373626-558F-4152-AD93-0866512E1A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6885" y="1698473"/>
                  <a:ext cx="392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4045F4A-D024-4473-815E-1F1BCCE2C9E3}"/>
              </a:ext>
            </a:extLst>
          </p:cNvPr>
          <p:cNvGrpSpPr/>
          <p:nvPr/>
        </p:nvGrpSpPr>
        <p:grpSpPr>
          <a:xfrm>
            <a:off x="5088445" y="1739153"/>
            <a:ext cx="627120" cy="457920"/>
            <a:chOff x="5088445" y="1739153"/>
            <a:chExt cx="62712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3494AD8-A754-4FAB-A8CA-D9C6384C6961}"/>
                    </a:ext>
                  </a:extLst>
                </p14:cNvPr>
                <p14:cNvContentPartPr/>
                <p14:nvPr/>
              </p14:nvContentPartPr>
              <p14:xfrm>
                <a:off x="5088445" y="1833833"/>
                <a:ext cx="169920" cy="363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3494AD8-A754-4FAB-A8CA-D9C6384C696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79805" y="1825193"/>
                  <a:ext cx="187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421413B-86D2-49F6-9451-0F954B017479}"/>
                    </a:ext>
                  </a:extLst>
                </p14:cNvPr>
                <p14:cNvContentPartPr/>
                <p14:nvPr/>
              </p14:nvContentPartPr>
              <p14:xfrm>
                <a:off x="5390845" y="1739153"/>
                <a:ext cx="174960" cy="304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421413B-86D2-49F6-9451-0F954B01747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81845" y="1730513"/>
                  <a:ext cx="192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06BF5A7-74B2-4C3C-AADF-E62916203E9A}"/>
                    </a:ext>
                  </a:extLst>
                </p14:cNvPr>
                <p14:cNvContentPartPr/>
                <p14:nvPr/>
              </p14:nvContentPartPr>
              <p14:xfrm>
                <a:off x="5479765" y="1883153"/>
                <a:ext cx="54720" cy="249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06BF5A7-74B2-4C3C-AADF-E62916203E9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71125" y="1874513"/>
                  <a:ext cx="72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CE3A7E2-7A6C-48CC-A11D-E93CA5C670EC}"/>
                    </a:ext>
                  </a:extLst>
                </p14:cNvPr>
                <p14:cNvContentPartPr/>
                <p14:nvPr/>
              </p14:nvContentPartPr>
              <p14:xfrm>
                <a:off x="5665525" y="2036153"/>
                <a:ext cx="50040" cy="43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CE3A7E2-7A6C-48CC-A11D-E93CA5C670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56885" y="2027513"/>
                  <a:ext cx="6768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48C872D-2764-4A3C-9624-64543D48A75C}"/>
                  </a:ext>
                </a:extLst>
              </p14:cNvPr>
              <p14:cNvContentPartPr/>
              <p14:nvPr/>
            </p14:nvContentPartPr>
            <p14:xfrm>
              <a:off x="657925" y="3611873"/>
              <a:ext cx="291600" cy="1458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48C872D-2764-4A3C-9624-64543D48A75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48925" y="3603233"/>
                <a:ext cx="30924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55AB49C6-5FB5-453C-AA52-10E031D541A7}"/>
              </a:ext>
            </a:extLst>
          </p:cNvPr>
          <p:cNvGrpSpPr/>
          <p:nvPr/>
        </p:nvGrpSpPr>
        <p:grpSpPr>
          <a:xfrm>
            <a:off x="1171285" y="2471033"/>
            <a:ext cx="5647320" cy="1587600"/>
            <a:chOff x="1171285" y="2471033"/>
            <a:chExt cx="5647320" cy="15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07244E-5908-4DD7-9762-AE9C5784F5CC}"/>
                    </a:ext>
                  </a:extLst>
                </p14:cNvPr>
                <p14:cNvContentPartPr/>
                <p14:nvPr/>
              </p14:nvContentPartPr>
              <p14:xfrm>
                <a:off x="1295125" y="2655713"/>
                <a:ext cx="319320" cy="3218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07244E-5908-4DD7-9762-AE9C5784F5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86485" y="2647073"/>
                  <a:ext cx="336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861A4A0-FB80-4FE4-96D2-74D6D04C6F89}"/>
                    </a:ext>
                  </a:extLst>
                </p14:cNvPr>
                <p14:cNvContentPartPr/>
                <p14:nvPr/>
              </p14:nvContentPartPr>
              <p14:xfrm>
                <a:off x="1694365" y="2743913"/>
                <a:ext cx="355320" cy="18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861A4A0-FB80-4FE4-96D2-74D6D04C6F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85365" y="2734913"/>
                  <a:ext cx="372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524A76C-E963-4E4F-AF29-BC21E50CDB64}"/>
                    </a:ext>
                  </a:extLst>
                </p14:cNvPr>
                <p14:cNvContentPartPr/>
                <p14:nvPr/>
              </p14:nvContentPartPr>
              <p14:xfrm>
                <a:off x="1942045" y="2645633"/>
                <a:ext cx="150480" cy="2768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524A76C-E963-4E4F-AF29-BC21E50CDB6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33045" y="2636993"/>
                  <a:ext cx="168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778A0E8-AD73-44C6-AA31-F0BD8FD1A998}"/>
                    </a:ext>
                  </a:extLst>
                </p14:cNvPr>
                <p14:cNvContentPartPr/>
                <p14:nvPr/>
              </p14:nvContentPartPr>
              <p14:xfrm>
                <a:off x="2301325" y="2658953"/>
                <a:ext cx="235440" cy="260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778A0E8-AD73-44C6-AA31-F0BD8FD1A99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92685" y="2649953"/>
                  <a:ext cx="253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1D318BD-DB1D-47C7-9E2D-EA3CEAE6B0AB}"/>
                    </a:ext>
                  </a:extLst>
                </p14:cNvPr>
                <p14:cNvContentPartPr/>
                <p14:nvPr/>
              </p14:nvContentPartPr>
              <p14:xfrm>
                <a:off x="2942125" y="2588393"/>
                <a:ext cx="260280" cy="312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1D318BD-DB1D-47C7-9E2D-EA3CEAE6B0A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33125" y="2579393"/>
                  <a:ext cx="277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66CE018-F8A2-46B4-8CBD-1C247F50F2EC}"/>
                    </a:ext>
                  </a:extLst>
                </p14:cNvPr>
                <p14:cNvContentPartPr/>
                <p14:nvPr/>
              </p14:nvContentPartPr>
              <p14:xfrm>
                <a:off x="2873725" y="2554913"/>
                <a:ext cx="387720" cy="407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66CE018-F8A2-46B4-8CBD-1C247F50F2E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64725" y="2546273"/>
                  <a:ext cx="4053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ACDDB93-2CBC-4C42-8F89-002CC37864D0}"/>
                    </a:ext>
                  </a:extLst>
                </p14:cNvPr>
                <p14:cNvContentPartPr/>
                <p14:nvPr/>
              </p14:nvContentPartPr>
              <p14:xfrm>
                <a:off x="3464845" y="2661113"/>
                <a:ext cx="218160" cy="218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ACDDB93-2CBC-4C42-8F89-002CC37864D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55845" y="2652113"/>
                  <a:ext cx="235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2DB9FFA-B925-4D10-A1E0-DBC23231F188}"/>
                    </a:ext>
                  </a:extLst>
                </p14:cNvPr>
                <p14:cNvContentPartPr/>
                <p14:nvPr/>
              </p14:nvContentPartPr>
              <p14:xfrm>
                <a:off x="3783445" y="2768033"/>
                <a:ext cx="241920" cy="7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2DB9FFA-B925-4D10-A1E0-DBC23231F18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74445" y="2759033"/>
                  <a:ext cx="259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EFEE554-A6D5-4D10-9842-96A3493A01AA}"/>
                    </a:ext>
                  </a:extLst>
                </p14:cNvPr>
                <p14:cNvContentPartPr/>
                <p14:nvPr/>
              </p14:nvContentPartPr>
              <p14:xfrm>
                <a:off x="3947965" y="2680193"/>
                <a:ext cx="174960" cy="177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EFEE554-A6D5-4D10-9842-96A3493A01A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39325" y="2671193"/>
                  <a:ext cx="19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465B081-E90F-4D81-83DB-0893E56AE2E7}"/>
                    </a:ext>
                  </a:extLst>
                </p14:cNvPr>
                <p14:cNvContentPartPr/>
                <p14:nvPr/>
              </p14:nvContentPartPr>
              <p14:xfrm>
                <a:off x="4303285" y="2650313"/>
                <a:ext cx="285480" cy="219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465B081-E90F-4D81-83DB-0893E56AE2E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94645" y="2641313"/>
                  <a:ext cx="303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109D7FB-066B-4D5D-9C53-1989CD8996B4}"/>
                    </a:ext>
                  </a:extLst>
                </p14:cNvPr>
                <p14:cNvContentPartPr/>
                <p14:nvPr/>
              </p14:nvContentPartPr>
              <p14:xfrm>
                <a:off x="2894965" y="3311273"/>
                <a:ext cx="156240" cy="2768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109D7FB-066B-4D5D-9C53-1989CD8996B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86325" y="3302273"/>
                  <a:ext cx="173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5BBFE6B-32A6-413F-911D-70E6FC335FCC}"/>
                    </a:ext>
                  </a:extLst>
                </p14:cNvPr>
                <p14:cNvContentPartPr/>
                <p14:nvPr/>
              </p14:nvContentPartPr>
              <p14:xfrm>
                <a:off x="2851405" y="3293273"/>
                <a:ext cx="41040" cy="324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5BBFE6B-32A6-413F-911D-70E6FC335FC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42405" y="3284633"/>
                  <a:ext cx="58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737AD81-8885-4B27-9D2A-BE1575CAC9B6}"/>
                    </a:ext>
                  </a:extLst>
                </p14:cNvPr>
                <p14:cNvContentPartPr/>
                <p14:nvPr/>
              </p14:nvContentPartPr>
              <p14:xfrm>
                <a:off x="1337605" y="3441953"/>
                <a:ext cx="316080" cy="242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737AD81-8885-4B27-9D2A-BE1575CAC9B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28965" y="3432953"/>
                  <a:ext cx="333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75705D0-F80B-47BD-B3D6-04F5CB47B036}"/>
                    </a:ext>
                  </a:extLst>
                </p14:cNvPr>
                <p14:cNvContentPartPr/>
                <p14:nvPr/>
              </p14:nvContentPartPr>
              <p14:xfrm>
                <a:off x="1760605" y="3483353"/>
                <a:ext cx="332640" cy="165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75705D0-F80B-47BD-B3D6-04F5CB47B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51965" y="3474353"/>
                  <a:ext cx="350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55897E6-9037-44B2-876B-71BF15EF3E36}"/>
                    </a:ext>
                  </a:extLst>
                </p14:cNvPr>
                <p14:cNvContentPartPr/>
                <p14:nvPr/>
              </p14:nvContentPartPr>
              <p14:xfrm>
                <a:off x="1990285" y="3410633"/>
                <a:ext cx="122760" cy="200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55897E6-9037-44B2-876B-71BF15EF3E3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981285" y="3401633"/>
                  <a:ext cx="140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C4F4C58-8684-4EEC-AF08-18F9A597D730}"/>
                    </a:ext>
                  </a:extLst>
                </p14:cNvPr>
                <p14:cNvContentPartPr/>
                <p14:nvPr/>
              </p14:nvContentPartPr>
              <p14:xfrm>
                <a:off x="2315005" y="3430793"/>
                <a:ext cx="227160" cy="1659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C4F4C58-8684-4EEC-AF08-18F9A597D73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06365" y="3422153"/>
                  <a:ext cx="244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9D3D070-4E7A-44FF-8A05-17268A9F4E16}"/>
                    </a:ext>
                  </a:extLst>
                </p14:cNvPr>
                <p14:cNvContentPartPr/>
                <p14:nvPr/>
              </p14:nvContentPartPr>
              <p14:xfrm>
                <a:off x="1171285" y="3368873"/>
                <a:ext cx="110880" cy="4935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9D3D070-4E7A-44FF-8A05-17268A9F4E1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62285" y="3359873"/>
                  <a:ext cx="1285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AD489DB-8946-4D6A-8BBB-0B681E0871EF}"/>
                    </a:ext>
                  </a:extLst>
                </p14:cNvPr>
                <p14:cNvContentPartPr/>
                <p14:nvPr/>
              </p14:nvContentPartPr>
              <p14:xfrm>
                <a:off x="3395365" y="3363473"/>
                <a:ext cx="186120" cy="1857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AD489DB-8946-4D6A-8BBB-0B681E0871E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386365" y="3354473"/>
                  <a:ext cx="203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F38132B-FF24-4B87-988B-CEDB6179BD1C}"/>
                    </a:ext>
                  </a:extLst>
                </p14:cNvPr>
                <p14:cNvContentPartPr/>
                <p14:nvPr/>
              </p14:nvContentPartPr>
              <p14:xfrm>
                <a:off x="3685165" y="3413153"/>
                <a:ext cx="282960" cy="55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F38132B-FF24-4B87-988B-CEDB6179BD1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76525" y="3404153"/>
                  <a:ext cx="300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10E9646-B53D-45E2-8942-39E16EB22357}"/>
                    </a:ext>
                  </a:extLst>
                </p14:cNvPr>
                <p14:cNvContentPartPr/>
                <p14:nvPr/>
              </p14:nvContentPartPr>
              <p14:xfrm>
                <a:off x="3916285" y="3342953"/>
                <a:ext cx="144720" cy="1839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10E9646-B53D-45E2-8942-39E16EB2235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07645" y="3334313"/>
                  <a:ext cx="162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C78A4A0-3686-4E6F-BB05-FA2C29BB6BCD}"/>
                    </a:ext>
                  </a:extLst>
                </p14:cNvPr>
                <p14:cNvContentPartPr/>
                <p14:nvPr/>
              </p14:nvContentPartPr>
              <p14:xfrm>
                <a:off x="4255765" y="3362033"/>
                <a:ext cx="230400" cy="138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C78A4A0-3686-4E6F-BB05-FA2C29BB6B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46765" y="3353393"/>
                  <a:ext cx="248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183CCD8-BBD5-4173-B836-BA55C3E36051}"/>
                    </a:ext>
                  </a:extLst>
                </p14:cNvPr>
                <p14:cNvContentPartPr/>
                <p14:nvPr/>
              </p14:nvContentPartPr>
              <p14:xfrm>
                <a:off x="4575085" y="3311273"/>
                <a:ext cx="117360" cy="2703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183CCD8-BBD5-4173-B836-BA55C3E360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66085" y="3302633"/>
                  <a:ext cx="135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91405AE-AE23-41BE-85BD-D9D720862A71}"/>
                    </a:ext>
                  </a:extLst>
                </p14:cNvPr>
                <p14:cNvContentPartPr/>
                <p14:nvPr/>
              </p14:nvContentPartPr>
              <p14:xfrm>
                <a:off x="5032645" y="2605673"/>
                <a:ext cx="159480" cy="3830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91405AE-AE23-41BE-85BD-D9D720862A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24005" y="2597033"/>
                  <a:ext cx="177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E92F00E-9157-4A60-8DCD-D2E7A5200FB8}"/>
                    </a:ext>
                  </a:extLst>
                </p14:cNvPr>
                <p14:cNvContentPartPr/>
                <p14:nvPr/>
              </p14:nvContentPartPr>
              <p14:xfrm>
                <a:off x="5041645" y="2854793"/>
                <a:ext cx="119880" cy="95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E92F00E-9157-4A60-8DCD-D2E7A5200F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33005" y="2845793"/>
                  <a:ext cx="137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B2DE299-5A84-4AC8-842C-C715DE1301D0}"/>
                    </a:ext>
                  </a:extLst>
                </p14:cNvPr>
                <p14:cNvContentPartPr/>
                <p14:nvPr/>
              </p14:nvContentPartPr>
              <p14:xfrm>
                <a:off x="5223085" y="2562833"/>
                <a:ext cx="168120" cy="390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B2DE299-5A84-4AC8-842C-C715DE1301D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14085" y="2553833"/>
                  <a:ext cx="1857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B18EAC8-A16D-4878-942D-B1280BE83F98}"/>
                    </a:ext>
                  </a:extLst>
                </p14:cNvPr>
                <p14:cNvContentPartPr/>
                <p14:nvPr/>
              </p14:nvContentPartPr>
              <p14:xfrm>
                <a:off x="5242525" y="2857313"/>
                <a:ext cx="109440" cy="59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B18EAC8-A16D-4878-942D-B1280BE83F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33885" y="2848313"/>
                  <a:ext cx="127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24BF015-E76D-4154-8645-87DBA4A75E00}"/>
                    </a:ext>
                  </a:extLst>
                </p14:cNvPr>
                <p14:cNvContentPartPr/>
                <p14:nvPr/>
              </p14:nvContentPartPr>
              <p14:xfrm>
                <a:off x="5597845" y="2940113"/>
                <a:ext cx="1800" cy="12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24BF015-E76D-4154-8645-87DBA4A75E0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88845" y="2931473"/>
                  <a:ext cx="19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F4A7E24-C8B2-42F5-A294-D2D94F321D7B}"/>
                    </a:ext>
                  </a:extLst>
                </p14:cNvPr>
                <p14:cNvContentPartPr/>
                <p14:nvPr/>
              </p14:nvContentPartPr>
              <p14:xfrm>
                <a:off x="5078005" y="2622593"/>
                <a:ext cx="392760" cy="310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F4A7E24-C8B2-42F5-A294-D2D94F321D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69365" y="2613953"/>
                  <a:ext cx="4104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D1B829B-C472-42FA-9949-F7AE172D986F}"/>
                    </a:ext>
                  </a:extLst>
                </p14:cNvPr>
                <p14:cNvContentPartPr/>
                <p14:nvPr/>
              </p14:nvContentPartPr>
              <p14:xfrm>
                <a:off x="5715565" y="2471033"/>
                <a:ext cx="35280" cy="60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D1B829B-C472-42FA-9949-F7AE172D98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06565" y="2462033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F397EBD-43F5-4684-81B4-75F9A8DDCEC0}"/>
                    </a:ext>
                  </a:extLst>
                </p14:cNvPr>
                <p14:cNvContentPartPr/>
                <p14:nvPr/>
              </p14:nvContentPartPr>
              <p14:xfrm>
                <a:off x="5668765" y="2494073"/>
                <a:ext cx="219240" cy="946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F397EBD-43F5-4684-81B4-75F9A8DDCEC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59765" y="2485073"/>
                  <a:ext cx="236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4C5E287-B80B-4C4D-B77C-EFA84BF39CDE}"/>
                    </a:ext>
                  </a:extLst>
                </p14:cNvPr>
                <p14:cNvContentPartPr/>
                <p14:nvPr/>
              </p14:nvContentPartPr>
              <p14:xfrm>
                <a:off x="5647165" y="2599913"/>
                <a:ext cx="245520" cy="549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4C5E287-B80B-4C4D-B77C-EFA84BF39CD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38165" y="2590913"/>
                  <a:ext cx="2631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27E23CE-04EC-4C30-B06B-56CA2F140F88}"/>
                    </a:ext>
                  </a:extLst>
                </p14:cNvPr>
                <p14:cNvContentPartPr/>
                <p14:nvPr/>
              </p14:nvContentPartPr>
              <p14:xfrm>
                <a:off x="5535925" y="2903033"/>
                <a:ext cx="402120" cy="48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27E23CE-04EC-4C30-B06B-56CA2F140F8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26925" y="2894393"/>
                  <a:ext cx="419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016BE0C-8F7D-4987-883C-A0427B9896CD}"/>
                    </a:ext>
                  </a:extLst>
                </p14:cNvPr>
                <p14:cNvContentPartPr/>
                <p14:nvPr/>
              </p14:nvContentPartPr>
              <p14:xfrm>
                <a:off x="6038845" y="3027953"/>
                <a:ext cx="360" cy="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016BE0C-8F7D-4987-883C-A0427B9896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9845" y="3019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A9E0F68-BB9E-4FF8-A8CE-59B04CF7B277}"/>
                    </a:ext>
                  </a:extLst>
                </p14:cNvPr>
                <p14:cNvContentPartPr/>
                <p14:nvPr/>
              </p14:nvContentPartPr>
              <p14:xfrm>
                <a:off x="6075205" y="2582993"/>
                <a:ext cx="119880" cy="52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A9E0F68-BB9E-4FF8-A8CE-59B04CF7B2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66205" y="2574353"/>
                  <a:ext cx="137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F192C4A-B4D1-431C-92A3-8FC05F27D8A9}"/>
                    </a:ext>
                  </a:extLst>
                </p14:cNvPr>
                <p14:cNvContentPartPr/>
                <p14:nvPr/>
              </p14:nvContentPartPr>
              <p14:xfrm>
                <a:off x="6076645" y="2561393"/>
                <a:ext cx="205920" cy="2811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F192C4A-B4D1-431C-92A3-8FC05F27D8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67645" y="2552753"/>
                  <a:ext cx="223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BC77193-5990-4A3D-AAE6-4BDAD8388AB4}"/>
                    </a:ext>
                  </a:extLst>
                </p14:cNvPr>
                <p14:cNvContentPartPr/>
                <p14:nvPr/>
              </p14:nvContentPartPr>
              <p14:xfrm>
                <a:off x="6135325" y="2541233"/>
                <a:ext cx="77400" cy="677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BC77193-5990-4A3D-AAE6-4BDAD8388AB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26685" y="2532233"/>
                  <a:ext cx="950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EFB773E-A2AD-400A-BE24-590500383D16}"/>
                    </a:ext>
                  </a:extLst>
                </p14:cNvPr>
                <p14:cNvContentPartPr/>
                <p14:nvPr/>
              </p14:nvContentPartPr>
              <p14:xfrm>
                <a:off x="4946605" y="3419633"/>
                <a:ext cx="353880" cy="71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EFB773E-A2AD-400A-BE24-590500383D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37965" y="3410633"/>
                  <a:ext cx="371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41FD646-235F-436E-B977-1C57288F4B96}"/>
                    </a:ext>
                  </a:extLst>
                </p14:cNvPr>
                <p14:cNvContentPartPr/>
                <p14:nvPr/>
              </p14:nvContentPartPr>
              <p14:xfrm>
                <a:off x="4979725" y="3456353"/>
                <a:ext cx="219240" cy="2566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41FD646-235F-436E-B977-1C57288F4B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71085" y="3447713"/>
                  <a:ext cx="236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E602CC4-7DBD-4402-9C56-8990B0E572DE}"/>
                    </a:ext>
                  </a:extLst>
                </p14:cNvPr>
                <p14:cNvContentPartPr/>
                <p14:nvPr/>
              </p14:nvContentPartPr>
              <p14:xfrm>
                <a:off x="5173045" y="3480833"/>
                <a:ext cx="140760" cy="222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E602CC4-7DBD-4402-9C56-8990B0E572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4405" y="3471833"/>
                  <a:ext cx="158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87EC0F5-DABE-49CF-8C18-CCFC00978697}"/>
                    </a:ext>
                  </a:extLst>
                </p14:cNvPr>
                <p14:cNvContentPartPr/>
                <p14:nvPr/>
              </p14:nvContentPartPr>
              <p14:xfrm>
                <a:off x="4809085" y="3466793"/>
                <a:ext cx="665280" cy="3211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87EC0F5-DABE-49CF-8C18-CCFC009786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00085" y="3457793"/>
                  <a:ext cx="682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FB15487-8D87-4771-9A86-7A82ED3DC2A1}"/>
                    </a:ext>
                  </a:extLst>
                </p14:cNvPr>
                <p14:cNvContentPartPr/>
                <p14:nvPr/>
              </p14:nvContentPartPr>
              <p14:xfrm>
                <a:off x="5537365" y="3450233"/>
                <a:ext cx="6480" cy="1177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FB15487-8D87-4771-9A86-7A82ED3DC2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28365" y="3441233"/>
                  <a:ext cx="2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6F2E711-0355-470D-8B61-58A1F0D7753F}"/>
                    </a:ext>
                  </a:extLst>
                </p14:cNvPr>
                <p14:cNvContentPartPr/>
                <p14:nvPr/>
              </p14:nvContentPartPr>
              <p14:xfrm>
                <a:off x="5593165" y="3385073"/>
                <a:ext cx="48600" cy="295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6F2E711-0355-470D-8B61-58A1F0D775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84525" y="3376433"/>
                  <a:ext cx="66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EC6D9D6-295A-4090-9C6E-CD72B2FAF418}"/>
                    </a:ext>
                  </a:extLst>
                </p14:cNvPr>
                <p14:cNvContentPartPr/>
                <p14:nvPr/>
              </p14:nvContentPartPr>
              <p14:xfrm>
                <a:off x="5304805" y="3373553"/>
                <a:ext cx="464040" cy="1036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EC6D9D6-295A-4090-9C6E-CD72B2FAF41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95805" y="3364913"/>
                  <a:ext cx="481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72F6D2A-DBB9-46A3-BAF8-A3C7E0F9D4AC}"/>
                    </a:ext>
                  </a:extLst>
                </p14:cNvPr>
                <p14:cNvContentPartPr/>
                <p14:nvPr/>
              </p14:nvContentPartPr>
              <p14:xfrm>
                <a:off x="5380045" y="3340433"/>
                <a:ext cx="329760" cy="3344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72F6D2A-DBB9-46A3-BAF8-A3C7E0F9D4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71405" y="3331793"/>
                  <a:ext cx="347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41A718C-3FE9-4535-8D2C-CE4ECF848EC4}"/>
                    </a:ext>
                  </a:extLst>
                </p14:cNvPr>
                <p14:cNvContentPartPr/>
                <p14:nvPr/>
              </p14:nvContentPartPr>
              <p14:xfrm>
                <a:off x="5553925" y="3527273"/>
                <a:ext cx="154800" cy="2275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41A718C-3FE9-4535-8D2C-CE4ECF848E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44925" y="3518633"/>
                  <a:ext cx="17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C13F1D8-3EDF-4CFB-9AEB-5EFE3B0E7A14}"/>
                    </a:ext>
                  </a:extLst>
                </p14:cNvPr>
                <p14:cNvContentPartPr/>
                <p14:nvPr/>
              </p14:nvContentPartPr>
              <p14:xfrm>
                <a:off x="5632405" y="3447713"/>
                <a:ext cx="361440" cy="2217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C13F1D8-3EDF-4CFB-9AEB-5EFE3B0E7A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23765" y="3438713"/>
                  <a:ext cx="37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D30F7E1-434C-4DAA-A459-59A6DA084025}"/>
                    </a:ext>
                  </a:extLst>
                </p14:cNvPr>
                <p14:cNvContentPartPr/>
                <p14:nvPr/>
              </p14:nvContentPartPr>
              <p14:xfrm>
                <a:off x="5833285" y="3415673"/>
                <a:ext cx="153000" cy="395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D30F7E1-434C-4DAA-A459-59A6DA08402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24645" y="3407033"/>
                  <a:ext cx="1706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6E72D5B-759D-4EA8-8B4D-F6F06C487589}"/>
                    </a:ext>
                  </a:extLst>
                </p14:cNvPr>
                <p14:cNvContentPartPr/>
                <p14:nvPr/>
              </p14:nvContentPartPr>
              <p14:xfrm>
                <a:off x="5878645" y="3529073"/>
                <a:ext cx="146880" cy="83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6E72D5B-759D-4EA8-8B4D-F6F06C4875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70005" y="3520433"/>
                  <a:ext cx="164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442F441-37B5-45C5-870D-AB422E60AFA7}"/>
                    </a:ext>
                  </a:extLst>
                </p14:cNvPr>
                <p14:cNvContentPartPr/>
                <p14:nvPr/>
              </p14:nvContentPartPr>
              <p14:xfrm>
                <a:off x="6064405" y="3521513"/>
                <a:ext cx="169560" cy="151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442F441-37B5-45C5-870D-AB422E60AF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55765" y="3512513"/>
                  <a:ext cx="187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300B21D-8D49-4232-800E-A16991AE2D71}"/>
                    </a:ext>
                  </a:extLst>
                </p14:cNvPr>
                <p14:cNvContentPartPr/>
                <p14:nvPr/>
              </p14:nvContentPartPr>
              <p14:xfrm>
                <a:off x="6205165" y="3382553"/>
                <a:ext cx="102960" cy="168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300B21D-8D49-4232-800E-A16991AE2D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96165" y="3373553"/>
                  <a:ext cx="120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8030D5E-B090-49C9-9301-84896CC72165}"/>
                    </a:ext>
                  </a:extLst>
                </p14:cNvPr>
                <p14:cNvContentPartPr/>
                <p14:nvPr/>
              </p14:nvContentPartPr>
              <p14:xfrm>
                <a:off x="6239365" y="3409193"/>
                <a:ext cx="210600" cy="265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8030D5E-B090-49C9-9301-84896CC721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30725" y="3400193"/>
                  <a:ext cx="228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C8C66C7-58B8-40D2-ACBD-948DE5C0D13B}"/>
                    </a:ext>
                  </a:extLst>
                </p14:cNvPr>
                <p14:cNvContentPartPr/>
                <p14:nvPr/>
              </p14:nvContentPartPr>
              <p14:xfrm>
                <a:off x="6453925" y="3328913"/>
                <a:ext cx="162360" cy="399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C8C66C7-58B8-40D2-ACBD-948DE5C0D1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45285" y="3320273"/>
                  <a:ext cx="180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86612A2-626C-41E1-99FF-468BF14F7217}"/>
                    </a:ext>
                  </a:extLst>
                </p14:cNvPr>
                <p14:cNvContentPartPr/>
                <p14:nvPr/>
              </p14:nvContentPartPr>
              <p14:xfrm>
                <a:off x="6662725" y="3383633"/>
                <a:ext cx="141480" cy="284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86612A2-626C-41E1-99FF-468BF14F72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53725" y="3374993"/>
                  <a:ext cx="159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3414C7E-D5DC-4541-8A94-D2C66329F6AF}"/>
                    </a:ext>
                  </a:extLst>
                </p14:cNvPr>
                <p14:cNvContentPartPr/>
                <p14:nvPr/>
              </p14:nvContentPartPr>
              <p14:xfrm>
                <a:off x="6818245" y="3757313"/>
                <a:ext cx="360" cy="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3414C7E-D5DC-4541-8A94-D2C66329F6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09605" y="37486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5A910FA-CAF4-45A4-9291-D56DA7AE4637}"/>
                    </a:ext>
                  </a:extLst>
                </p14:cNvPr>
                <p14:cNvContentPartPr/>
                <p14:nvPr/>
              </p14:nvContentPartPr>
              <p14:xfrm>
                <a:off x="1692565" y="3888713"/>
                <a:ext cx="2563920" cy="165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5A910FA-CAF4-45A4-9291-D56DA7AE463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683925" y="3879713"/>
                  <a:ext cx="2581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B4F4646-8E3C-4882-89F5-89CE4D9D04AC}"/>
                    </a:ext>
                  </a:extLst>
                </p14:cNvPr>
                <p14:cNvContentPartPr/>
                <p14:nvPr/>
              </p14:nvContentPartPr>
              <p14:xfrm>
                <a:off x="4671565" y="4058273"/>
                <a:ext cx="80280" cy="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B4F4646-8E3C-4882-89F5-89CE4D9D04A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62925" y="4049273"/>
                  <a:ext cx="979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1C0B53A-3BEC-44F8-A3AF-FCA6EB699C72}"/>
              </a:ext>
            </a:extLst>
          </p:cNvPr>
          <p:cNvGrpSpPr/>
          <p:nvPr/>
        </p:nvGrpSpPr>
        <p:grpSpPr>
          <a:xfrm>
            <a:off x="1580965" y="4624193"/>
            <a:ext cx="1720080" cy="1011240"/>
            <a:chOff x="1580965" y="4624193"/>
            <a:chExt cx="1720080" cy="10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26D6CE1-B007-4D4D-B634-B2971D6AF80E}"/>
                    </a:ext>
                  </a:extLst>
                </p14:cNvPr>
                <p14:cNvContentPartPr/>
                <p14:nvPr/>
              </p14:nvContentPartPr>
              <p14:xfrm>
                <a:off x="1580965" y="5156993"/>
                <a:ext cx="29160" cy="348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26D6CE1-B007-4D4D-B634-B2971D6AF80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571965" y="5148353"/>
                  <a:ext cx="46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8EC8825-1D67-4E8D-AE21-DBB207ACC1A0}"/>
                    </a:ext>
                  </a:extLst>
                </p14:cNvPr>
                <p14:cNvContentPartPr/>
                <p14:nvPr/>
              </p14:nvContentPartPr>
              <p14:xfrm>
                <a:off x="1694365" y="4959713"/>
                <a:ext cx="444600" cy="3164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8EC8825-1D67-4E8D-AE21-DBB207ACC1A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685365" y="4950713"/>
                  <a:ext cx="462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320C7CA-830B-45C9-8BB2-5E91AE60A350}"/>
                    </a:ext>
                  </a:extLst>
                </p14:cNvPr>
                <p14:cNvContentPartPr/>
                <p14:nvPr/>
              </p14:nvContentPartPr>
              <p14:xfrm>
                <a:off x="2065885" y="4902113"/>
                <a:ext cx="219600" cy="191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320C7CA-830B-45C9-8BB2-5E91AE60A35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56885" y="4893473"/>
                  <a:ext cx="237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99B89FC-49D3-412A-8D0A-B15E49AD544B}"/>
                    </a:ext>
                  </a:extLst>
                </p14:cNvPr>
                <p14:cNvContentPartPr/>
                <p14:nvPr/>
              </p14:nvContentPartPr>
              <p14:xfrm>
                <a:off x="2461525" y="4624193"/>
                <a:ext cx="193680" cy="2145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99B89FC-49D3-412A-8D0A-B15E49AD544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52885" y="4615553"/>
                  <a:ext cx="211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91501AC-4565-4507-8664-CB7F659DC35B}"/>
                    </a:ext>
                  </a:extLst>
                </p14:cNvPr>
                <p14:cNvContentPartPr/>
                <p14:nvPr/>
              </p14:nvContentPartPr>
              <p14:xfrm>
                <a:off x="2815045" y="4837313"/>
                <a:ext cx="187560" cy="307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91501AC-4565-4507-8664-CB7F659DC35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06405" y="4828313"/>
                  <a:ext cx="205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1C7CAD4-C342-4621-BF42-E2132A08E3D2}"/>
                    </a:ext>
                  </a:extLst>
                </p14:cNvPr>
                <p14:cNvContentPartPr/>
                <p14:nvPr/>
              </p14:nvContentPartPr>
              <p14:xfrm>
                <a:off x="2866525" y="4921193"/>
                <a:ext cx="223200" cy="3826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1C7CAD4-C342-4621-BF42-E2132A08E3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57525" y="4912553"/>
                  <a:ext cx="2408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207CAB0-E37E-4A26-8DF8-B357D4E2B5AA}"/>
                    </a:ext>
                  </a:extLst>
                </p14:cNvPr>
                <p14:cNvContentPartPr/>
                <p14:nvPr/>
              </p14:nvContentPartPr>
              <p14:xfrm>
                <a:off x="2996485" y="5327993"/>
                <a:ext cx="304560" cy="3074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207CAB0-E37E-4A26-8DF8-B357D4E2B5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87485" y="5319353"/>
                  <a:ext cx="322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3126A6F-9168-4484-8D72-BE4E7BEAE5C2}"/>
                    </a:ext>
                  </a:extLst>
                </p14:cNvPr>
                <p14:cNvContentPartPr/>
                <p14:nvPr/>
              </p14:nvContentPartPr>
              <p14:xfrm>
                <a:off x="1951045" y="5418353"/>
                <a:ext cx="875160" cy="24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3126A6F-9168-4484-8D72-BE4E7BEAE5C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42045" y="5409713"/>
                  <a:ext cx="892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7A0DD43-AA32-4109-956B-6A0AC90B0B44}"/>
                    </a:ext>
                  </a:extLst>
                </p14:cNvPr>
                <p14:cNvContentPartPr/>
                <p14:nvPr/>
              </p14:nvContentPartPr>
              <p14:xfrm>
                <a:off x="1943125" y="5278313"/>
                <a:ext cx="304200" cy="2797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7A0DD43-AA32-4109-956B-6A0AC90B0B4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34485" y="5269313"/>
                  <a:ext cx="321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8D9DD36-5B8C-40A6-896F-186ADC6F1B6A}"/>
                    </a:ext>
                  </a:extLst>
                </p14:cNvPr>
                <p14:cNvContentPartPr/>
                <p14:nvPr/>
              </p14:nvContentPartPr>
              <p14:xfrm>
                <a:off x="2753125" y="4793753"/>
                <a:ext cx="311400" cy="445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8D9DD36-5B8C-40A6-896F-186ADC6F1B6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44485" y="4784753"/>
                  <a:ext cx="3290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7804A1E-3911-454A-81A9-8D51B01BFE10}"/>
                    </a:ext>
                  </a:extLst>
                </p14:cNvPr>
                <p14:cNvContentPartPr/>
                <p14:nvPr/>
              </p14:nvContentPartPr>
              <p14:xfrm>
                <a:off x="2869405" y="4929113"/>
                <a:ext cx="222480" cy="384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7804A1E-3911-454A-81A9-8D51B01BFE1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60765" y="4920113"/>
                  <a:ext cx="240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A42B0A9-351B-4C82-A562-00272A4DD331}"/>
                    </a:ext>
                  </a:extLst>
                </p14:cNvPr>
                <p14:cNvContentPartPr/>
                <p14:nvPr/>
              </p14:nvContentPartPr>
              <p14:xfrm>
                <a:off x="1709845" y="4890593"/>
                <a:ext cx="498600" cy="389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A42B0A9-351B-4C82-A562-00272A4DD33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00845" y="4881953"/>
                  <a:ext cx="516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50F9547-155D-464E-83FE-7F6ADEEA665C}"/>
                    </a:ext>
                  </a:extLst>
                </p14:cNvPr>
                <p14:cNvContentPartPr/>
                <p14:nvPr/>
              </p14:nvContentPartPr>
              <p14:xfrm>
                <a:off x="1923685" y="4886993"/>
                <a:ext cx="340200" cy="1314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50F9547-155D-464E-83FE-7F6ADEEA665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14685" y="4878353"/>
                  <a:ext cx="3578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6883C530-9FD4-49C5-8CA6-A58D8544D62C}"/>
              </a:ext>
            </a:extLst>
          </p:cNvPr>
          <p:cNvGrpSpPr/>
          <p:nvPr/>
        </p:nvGrpSpPr>
        <p:grpSpPr>
          <a:xfrm>
            <a:off x="4839325" y="4781153"/>
            <a:ext cx="758880" cy="683640"/>
            <a:chOff x="4839325" y="4781153"/>
            <a:chExt cx="758880" cy="6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F92ABB6-4731-426A-A186-22F9620D3093}"/>
                    </a:ext>
                  </a:extLst>
                </p14:cNvPr>
                <p14:cNvContentPartPr/>
                <p14:nvPr/>
              </p14:nvContentPartPr>
              <p14:xfrm>
                <a:off x="4839325" y="5161673"/>
                <a:ext cx="42480" cy="3031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F92ABB6-4731-426A-A186-22F9620D309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30685" y="5153033"/>
                  <a:ext cx="60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7830DF9-DBD3-412C-9E2A-0DDE9D164552}"/>
                    </a:ext>
                  </a:extLst>
                </p14:cNvPr>
                <p14:cNvContentPartPr/>
                <p14:nvPr/>
              </p14:nvContentPartPr>
              <p14:xfrm>
                <a:off x="4945165" y="4875473"/>
                <a:ext cx="595440" cy="421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7830DF9-DBD3-412C-9E2A-0DDE9D16455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936165" y="4866473"/>
                  <a:ext cx="613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2F555D7-012E-4376-B618-5768F917A7D4}"/>
                    </a:ext>
                  </a:extLst>
                </p14:cNvPr>
                <p14:cNvContentPartPr/>
                <p14:nvPr/>
              </p14:nvContentPartPr>
              <p14:xfrm>
                <a:off x="5342245" y="4781153"/>
                <a:ext cx="255960" cy="1965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2F555D7-012E-4376-B618-5768F917A7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33605" y="4772153"/>
                  <a:ext cx="27360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A7CB7FF5-4F67-4DD2-B231-65D8CCE6A753}"/>
                  </a:ext>
                </a:extLst>
              </p14:cNvPr>
              <p14:cNvContentPartPr/>
              <p14:nvPr/>
            </p14:nvContentPartPr>
            <p14:xfrm>
              <a:off x="5618725" y="4449593"/>
              <a:ext cx="261720" cy="1980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A7CB7FF5-4F67-4DD2-B231-65D8CCE6A753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610085" y="4440953"/>
                <a:ext cx="27936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F116F9B2-354D-4E61-ACE0-679FB20D3A7C}"/>
              </a:ext>
            </a:extLst>
          </p:cNvPr>
          <p:cNvGrpSpPr/>
          <p:nvPr/>
        </p:nvGrpSpPr>
        <p:grpSpPr>
          <a:xfrm>
            <a:off x="5951365" y="4776113"/>
            <a:ext cx="718560" cy="659520"/>
            <a:chOff x="5951365" y="4776113"/>
            <a:chExt cx="71856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DC6F986-AC87-4BCD-B9CF-C93079576AA8}"/>
                    </a:ext>
                  </a:extLst>
                </p14:cNvPr>
                <p14:cNvContentPartPr/>
                <p14:nvPr/>
              </p14:nvContentPartPr>
              <p14:xfrm>
                <a:off x="5951365" y="4776113"/>
                <a:ext cx="302760" cy="2491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DC6F986-AC87-4BCD-B9CF-C93079576AA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42365" y="4767113"/>
                  <a:ext cx="320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8857CD7-13E0-44B9-BBB5-0EDAF054110F}"/>
                    </a:ext>
                  </a:extLst>
                </p14:cNvPr>
                <p14:cNvContentPartPr/>
                <p14:nvPr/>
              </p14:nvContentPartPr>
              <p14:xfrm>
                <a:off x="6141445" y="4847393"/>
                <a:ext cx="187560" cy="348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8857CD7-13E0-44B9-BBB5-0EDAF054110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32805" y="4838393"/>
                  <a:ext cx="205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6AFECD2-F6B7-4DAA-BF42-0F65AA1F1BE8}"/>
                    </a:ext>
                  </a:extLst>
                </p14:cNvPr>
                <p14:cNvContentPartPr/>
                <p14:nvPr/>
              </p14:nvContentPartPr>
              <p14:xfrm>
                <a:off x="6507205" y="5150873"/>
                <a:ext cx="162720" cy="2847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6AFECD2-F6B7-4DAA-BF42-0F65AA1F1BE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98205" y="5141873"/>
                  <a:ext cx="18036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A785BD6-3014-4329-928E-BFE879B4E49D}"/>
              </a:ext>
            </a:extLst>
          </p:cNvPr>
          <p:cNvGrpSpPr/>
          <p:nvPr/>
        </p:nvGrpSpPr>
        <p:grpSpPr>
          <a:xfrm>
            <a:off x="7771525" y="5910473"/>
            <a:ext cx="543240" cy="407160"/>
            <a:chOff x="7771525" y="5910473"/>
            <a:chExt cx="5432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38BF04D-C509-4754-87E7-A47F606C902A}"/>
                    </a:ext>
                  </a:extLst>
                </p14:cNvPr>
                <p14:cNvContentPartPr/>
                <p14:nvPr/>
              </p14:nvContentPartPr>
              <p14:xfrm>
                <a:off x="7771525" y="6050873"/>
                <a:ext cx="7920" cy="160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38BF04D-C509-4754-87E7-A47F606C902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62885" y="6041873"/>
                  <a:ext cx="25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16404CF-90A8-415D-B054-22F2906D380B}"/>
                    </a:ext>
                  </a:extLst>
                </p14:cNvPr>
                <p14:cNvContentPartPr/>
                <p14:nvPr/>
              </p14:nvContentPartPr>
              <p14:xfrm>
                <a:off x="7891045" y="6097673"/>
                <a:ext cx="272160" cy="93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16404CF-90A8-415D-B054-22F2906D380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82045" y="6089033"/>
                  <a:ext cx="289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27E59B4-78E4-4636-9432-94D3A244708F}"/>
                    </a:ext>
                  </a:extLst>
                </p14:cNvPr>
                <p14:cNvContentPartPr/>
                <p14:nvPr/>
              </p14:nvContentPartPr>
              <p14:xfrm>
                <a:off x="8230885" y="6004793"/>
                <a:ext cx="83880" cy="190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27E59B4-78E4-4636-9432-94D3A244708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21885" y="5996153"/>
                  <a:ext cx="101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9EC89C1-784A-4747-96E5-F5CEEC1ABC47}"/>
                    </a:ext>
                  </a:extLst>
                </p14:cNvPr>
                <p14:cNvContentPartPr/>
                <p14:nvPr/>
              </p14:nvContentPartPr>
              <p14:xfrm>
                <a:off x="7816885" y="5911913"/>
                <a:ext cx="360000" cy="4057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9EC89C1-784A-4747-96E5-F5CEEC1ABC4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07885" y="5902913"/>
                  <a:ext cx="3776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A39A83B-1FB4-4274-8C06-FF2FB1EAEBD2}"/>
                    </a:ext>
                  </a:extLst>
                </p14:cNvPr>
                <p14:cNvContentPartPr/>
                <p14:nvPr/>
              </p14:nvContentPartPr>
              <p14:xfrm>
                <a:off x="7961965" y="5910473"/>
                <a:ext cx="258840" cy="301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A39A83B-1FB4-4274-8C06-FF2FB1EAEB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52965" y="5901833"/>
                  <a:ext cx="27648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EC2DA80-AE2A-44BE-9CFF-3580C18E3896}"/>
              </a:ext>
            </a:extLst>
          </p:cNvPr>
          <p:cNvGrpSpPr/>
          <p:nvPr/>
        </p:nvGrpSpPr>
        <p:grpSpPr>
          <a:xfrm>
            <a:off x="7377325" y="4582073"/>
            <a:ext cx="1361520" cy="1026720"/>
            <a:chOff x="7377325" y="4582073"/>
            <a:chExt cx="1361520" cy="10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0DEEF4C-78DA-45CE-A79F-28F295097FF9}"/>
                    </a:ext>
                  </a:extLst>
                </p14:cNvPr>
                <p14:cNvContentPartPr/>
                <p14:nvPr/>
              </p14:nvContentPartPr>
              <p14:xfrm>
                <a:off x="7377325" y="5180033"/>
                <a:ext cx="7920" cy="2336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0DEEF4C-78DA-45CE-A79F-28F295097FF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68325" y="5171393"/>
                  <a:ext cx="25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CFFC1B6-185D-4C21-9E4B-E4574AE2D61D}"/>
                    </a:ext>
                  </a:extLst>
                </p14:cNvPr>
                <p14:cNvContentPartPr/>
                <p14:nvPr/>
              </p14:nvContentPartPr>
              <p14:xfrm>
                <a:off x="7550845" y="4831913"/>
                <a:ext cx="361440" cy="304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CFFC1B6-185D-4C21-9E4B-E4574AE2D61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42205" y="4823273"/>
                  <a:ext cx="379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D3D73DB-7C59-4D3E-B12E-69758B48B8D0}"/>
                    </a:ext>
                  </a:extLst>
                </p14:cNvPr>
                <p14:cNvContentPartPr/>
                <p14:nvPr/>
              </p14:nvContentPartPr>
              <p14:xfrm>
                <a:off x="7774405" y="4824353"/>
                <a:ext cx="247320" cy="1850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D3D73DB-7C59-4D3E-B12E-69758B48B8D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765765" y="4815713"/>
                  <a:ext cx="264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7115955-3EB3-462A-9D4C-B2470F9454A4}"/>
                    </a:ext>
                  </a:extLst>
                </p14:cNvPr>
                <p14:cNvContentPartPr/>
                <p14:nvPr/>
              </p14:nvContentPartPr>
              <p14:xfrm>
                <a:off x="8085805" y="4582073"/>
                <a:ext cx="205920" cy="203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7115955-3EB3-462A-9D4C-B2470F9454A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076805" y="4573433"/>
                  <a:ext cx="223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178A2FF-13C7-4A8B-B941-A51F792423B6}"/>
                    </a:ext>
                  </a:extLst>
                </p14:cNvPr>
                <p14:cNvContentPartPr/>
                <p14:nvPr/>
              </p14:nvContentPartPr>
              <p14:xfrm>
                <a:off x="8387845" y="4795193"/>
                <a:ext cx="284760" cy="4248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178A2FF-13C7-4A8B-B941-A51F792423B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379205" y="4786193"/>
                  <a:ext cx="302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719250D-F8B0-478E-92D4-F9A154D21254}"/>
                    </a:ext>
                  </a:extLst>
                </p14:cNvPr>
                <p14:cNvContentPartPr/>
                <p14:nvPr/>
              </p14:nvContentPartPr>
              <p14:xfrm>
                <a:off x="8292805" y="4819313"/>
                <a:ext cx="364320" cy="271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719250D-F8B0-478E-92D4-F9A154D2125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283805" y="4810673"/>
                  <a:ext cx="381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6211DD2-D528-4D71-92BA-5FA88C4A87B5}"/>
                    </a:ext>
                  </a:extLst>
                </p14:cNvPr>
                <p14:cNvContentPartPr/>
                <p14:nvPr/>
              </p14:nvContentPartPr>
              <p14:xfrm>
                <a:off x="8602405" y="5358593"/>
                <a:ext cx="136440" cy="250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6211DD2-D528-4D71-92BA-5FA88C4A87B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593405" y="5349953"/>
                  <a:ext cx="154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0998E7C-1E51-48C9-8B9F-314945103491}"/>
                    </a:ext>
                  </a:extLst>
                </p14:cNvPr>
                <p14:cNvContentPartPr/>
                <p14:nvPr/>
              </p14:nvContentPartPr>
              <p14:xfrm>
                <a:off x="8327365" y="4789793"/>
                <a:ext cx="307080" cy="307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0998E7C-1E51-48C9-8B9F-31494510349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318725" y="4781153"/>
                  <a:ext cx="324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3221DD3-5F36-4979-9C35-5BB314BAB777}"/>
                    </a:ext>
                  </a:extLst>
                </p14:cNvPr>
                <p14:cNvContentPartPr/>
                <p14:nvPr/>
              </p14:nvContentPartPr>
              <p14:xfrm>
                <a:off x="8365885" y="4760633"/>
                <a:ext cx="18000" cy="2613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3221DD3-5F36-4979-9C35-5BB314BAB7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56885" y="4751993"/>
                  <a:ext cx="35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36F5BE3-8E87-4557-8A6F-CA0293F69A3B}"/>
                    </a:ext>
                  </a:extLst>
                </p14:cNvPr>
                <p14:cNvContentPartPr/>
                <p14:nvPr/>
              </p14:nvContentPartPr>
              <p14:xfrm>
                <a:off x="8413405" y="4797713"/>
                <a:ext cx="254160" cy="56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36F5BE3-8E87-4557-8A6F-CA0293F69A3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404765" y="4788713"/>
                  <a:ext cx="271800" cy="7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168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C5E73EF3-531B-44CD-B914-AF3320E0690E}"/>
              </a:ext>
            </a:extLst>
          </p:cNvPr>
          <p:cNvGrpSpPr/>
          <p:nvPr/>
        </p:nvGrpSpPr>
        <p:grpSpPr>
          <a:xfrm>
            <a:off x="713725" y="118793"/>
            <a:ext cx="8749800" cy="4089212"/>
            <a:chOff x="713725" y="118793"/>
            <a:chExt cx="8749800" cy="40892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E8E5CE2-10C1-4BF2-BF67-1BB95A9C566E}"/>
                    </a:ext>
                  </a:extLst>
                </p14:cNvPr>
                <p14:cNvContentPartPr/>
                <p14:nvPr/>
              </p14:nvContentPartPr>
              <p14:xfrm>
                <a:off x="3611365" y="390233"/>
                <a:ext cx="153000" cy="348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E8E5CE2-10C1-4BF2-BF67-1BB95A9C56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02365" y="381593"/>
                  <a:ext cx="170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B7351D4-42F2-4142-971F-29DE16A49D44}"/>
                    </a:ext>
                  </a:extLst>
                </p14:cNvPr>
                <p14:cNvContentPartPr/>
                <p14:nvPr/>
              </p14:nvContentPartPr>
              <p14:xfrm>
                <a:off x="3948325" y="473393"/>
                <a:ext cx="210240" cy="244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B7351D4-42F2-4142-971F-29DE16A49D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39685" y="464393"/>
                  <a:ext cx="227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FEAD779-1ED2-486D-A844-7D75509D7E5B}"/>
                    </a:ext>
                  </a:extLst>
                </p14:cNvPr>
                <p14:cNvContentPartPr/>
                <p14:nvPr/>
              </p14:nvContentPartPr>
              <p14:xfrm>
                <a:off x="4159285" y="552953"/>
                <a:ext cx="358560" cy="148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FEAD779-1ED2-486D-A844-7D75509D7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0645" y="544313"/>
                  <a:ext cx="376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1CC906B-858E-4732-8BA1-A2EBD0229121}"/>
                    </a:ext>
                  </a:extLst>
                </p14:cNvPr>
                <p14:cNvContentPartPr/>
                <p14:nvPr/>
              </p14:nvContentPartPr>
              <p14:xfrm>
                <a:off x="4475365" y="594713"/>
                <a:ext cx="59400" cy="55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1CC906B-858E-4732-8BA1-A2EBD02291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6365" y="585713"/>
                  <a:ext cx="77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C96EEC4-37B0-42F2-8AC1-B3842B4BA620}"/>
                    </a:ext>
                  </a:extLst>
                </p14:cNvPr>
                <p14:cNvContentPartPr/>
                <p14:nvPr/>
              </p14:nvContentPartPr>
              <p14:xfrm>
                <a:off x="4589125" y="365033"/>
                <a:ext cx="182880" cy="300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C96EEC4-37B0-42F2-8AC1-B3842B4BA6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0125" y="356033"/>
                  <a:ext cx="200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5F7D7E4-5BBC-4BC0-9211-3C6B7B9AA456}"/>
                    </a:ext>
                  </a:extLst>
                </p14:cNvPr>
                <p14:cNvContentPartPr/>
                <p14:nvPr/>
              </p14:nvContentPartPr>
              <p14:xfrm>
                <a:off x="4807645" y="526313"/>
                <a:ext cx="304200" cy="143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5F7D7E4-5BBC-4BC0-9211-3C6B7B9AA4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8645" y="517673"/>
                  <a:ext cx="321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CA4B437-C54C-42C3-BF0C-BE3235637E49}"/>
                    </a:ext>
                  </a:extLst>
                </p14:cNvPr>
                <p14:cNvContentPartPr/>
                <p14:nvPr/>
              </p14:nvContentPartPr>
              <p14:xfrm>
                <a:off x="713725" y="365033"/>
                <a:ext cx="336600" cy="3474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CA4B437-C54C-42C3-BF0C-BE3235637E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5085" y="356033"/>
                  <a:ext cx="354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427909-D78F-4C54-A195-3F83719A125C}"/>
                    </a:ext>
                  </a:extLst>
                </p14:cNvPr>
                <p14:cNvContentPartPr/>
                <p14:nvPr/>
              </p14:nvContentPartPr>
              <p14:xfrm>
                <a:off x="863485" y="356033"/>
                <a:ext cx="36720" cy="498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427909-D78F-4C54-A195-3F83719A12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4485" y="347033"/>
                  <a:ext cx="5436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1583C69-CA8F-407B-B8D4-142C62CA1AB5}"/>
                    </a:ext>
                  </a:extLst>
                </p14:cNvPr>
                <p14:cNvContentPartPr/>
                <p14:nvPr/>
              </p14:nvContentPartPr>
              <p14:xfrm>
                <a:off x="899845" y="423353"/>
                <a:ext cx="585720" cy="372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1583C69-CA8F-407B-B8D4-142C62CA1A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0845" y="414713"/>
                  <a:ext cx="603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CFFFFFC-5383-4B3F-A5D3-AB0A876CB26F}"/>
                    </a:ext>
                  </a:extLst>
                </p14:cNvPr>
                <p14:cNvContentPartPr/>
                <p14:nvPr/>
              </p14:nvContentPartPr>
              <p14:xfrm>
                <a:off x="1281805" y="376193"/>
                <a:ext cx="87840" cy="11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CFFFFFC-5383-4B3F-A5D3-AB0A876CB2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2805" y="367553"/>
                  <a:ext cx="105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05E2833-CC43-48A9-BBFB-8BB83E192458}"/>
                    </a:ext>
                  </a:extLst>
                </p14:cNvPr>
                <p14:cNvContentPartPr/>
                <p14:nvPr/>
              </p14:nvContentPartPr>
              <p14:xfrm>
                <a:off x="1142845" y="376193"/>
                <a:ext cx="175680" cy="321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05E2833-CC43-48A9-BBFB-8BB83E1924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3845" y="367553"/>
                  <a:ext cx="193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88ABD87-FF77-4776-A23E-862457A2C5BE}"/>
                    </a:ext>
                  </a:extLst>
                </p14:cNvPr>
                <p14:cNvContentPartPr/>
                <p14:nvPr/>
              </p14:nvContentPartPr>
              <p14:xfrm>
                <a:off x="1272805" y="512993"/>
                <a:ext cx="111960" cy="21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88ABD87-FF77-4776-A23E-862457A2C5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4165" y="504353"/>
                  <a:ext cx="129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42D59CC-1E14-49B6-AB1F-29CA6C1AA386}"/>
                    </a:ext>
                  </a:extLst>
                </p14:cNvPr>
                <p14:cNvContentPartPr/>
                <p14:nvPr/>
              </p14:nvContentPartPr>
              <p14:xfrm>
                <a:off x="1520485" y="340553"/>
                <a:ext cx="213480" cy="83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42D59CC-1E14-49B6-AB1F-29CA6C1AA3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11485" y="331913"/>
                  <a:ext cx="231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17B9681-7689-464E-81B1-3EA8DE57406D}"/>
                    </a:ext>
                  </a:extLst>
                </p14:cNvPr>
                <p14:cNvContentPartPr/>
                <p14:nvPr/>
              </p14:nvContentPartPr>
              <p14:xfrm>
                <a:off x="1556125" y="325433"/>
                <a:ext cx="528480" cy="516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17B9681-7689-464E-81B1-3EA8DE5740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7125" y="316433"/>
                  <a:ext cx="5461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A9B4D8C-3E1B-4603-A130-41B25808D6D4}"/>
                    </a:ext>
                  </a:extLst>
                </p14:cNvPr>
                <p14:cNvContentPartPr/>
                <p14:nvPr/>
              </p14:nvContentPartPr>
              <p14:xfrm>
                <a:off x="2253085" y="287273"/>
                <a:ext cx="226800" cy="42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A9B4D8C-3E1B-4603-A130-41B25808D6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44445" y="278273"/>
                  <a:ext cx="244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69B2E9A-FF57-4198-87AC-CEAE482E3DFC}"/>
                    </a:ext>
                  </a:extLst>
                </p14:cNvPr>
                <p14:cNvContentPartPr/>
                <p14:nvPr/>
              </p14:nvContentPartPr>
              <p14:xfrm>
                <a:off x="2367925" y="118793"/>
                <a:ext cx="44280" cy="406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69B2E9A-FF57-4198-87AC-CEAE482E3D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9285" y="110153"/>
                  <a:ext cx="619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D0D122F-9D8E-4C60-AD70-4CE87B9E77C0}"/>
                    </a:ext>
                  </a:extLst>
                </p14:cNvPr>
                <p14:cNvContentPartPr/>
                <p14:nvPr/>
              </p14:nvContentPartPr>
              <p14:xfrm>
                <a:off x="2187205" y="298433"/>
                <a:ext cx="242280" cy="256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D0D122F-9D8E-4C60-AD70-4CE87B9E77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8205" y="289793"/>
                  <a:ext cx="259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2EC5AF9-E094-4C05-9D2C-714AE95E667C}"/>
                    </a:ext>
                  </a:extLst>
                </p14:cNvPr>
                <p14:cNvContentPartPr/>
                <p14:nvPr/>
              </p14:nvContentPartPr>
              <p14:xfrm>
                <a:off x="2038525" y="510113"/>
                <a:ext cx="325080" cy="263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2EC5AF9-E094-4C05-9D2C-714AE95E66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29885" y="501473"/>
                  <a:ext cx="342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5EDEA19-1DF7-4A5C-9D0B-2B8C3252C201}"/>
                    </a:ext>
                  </a:extLst>
                </p14:cNvPr>
                <p14:cNvContentPartPr/>
                <p14:nvPr/>
              </p14:nvContentPartPr>
              <p14:xfrm>
                <a:off x="2197285" y="523073"/>
                <a:ext cx="293400" cy="135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5EDEA19-1DF7-4A5C-9D0B-2B8C3252C2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88285" y="514073"/>
                  <a:ext cx="31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726D629-1A83-448F-91AC-7BB67BC3C82D}"/>
                    </a:ext>
                  </a:extLst>
                </p14:cNvPr>
                <p14:cNvContentPartPr/>
                <p14:nvPr/>
              </p14:nvContentPartPr>
              <p14:xfrm>
                <a:off x="2540005" y="405713"/>
                <a:ext cx="32040" cy="390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726D629-1A83-448F-91AC-7BB67BC3C8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1365" y="396713"/>
                  <a:ext cx="49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57CF8FE-BEF5-490A-9667-8A45E2283C3E}"/>
                    </a:ext>
                  </a:extLst>
                </p14:cNvPr>
                <p14:cNvContentPartPr/>
                <p14:nvPr/>
              </p14:nvContentPartPr>
              <p14:xfrm>
                <a:off x="2431285" y="434873"/>
                <a:ext cx="214920" cy="215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57CF8FE-BEF5-490A-9667-8A45E2283C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22645" y="426233"/>
                  <a:ext cx="232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5E3438-1528-4ED5-8F77-020FEDD0D1E2}"/>
                    </a:ext>
                  </a:extLst>
                </p14:cNvPr>
                <p14:cNvContentPartPr/>
                <p14:nvPr/>
              </p14:nvContentPartPr>
              <p14:xfrm>
                <a:off x="2772925" y="362153"/>
                <a:ext cx="236160" cy="80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5E3438-1528-4ED5-8F77-020FEDD0D1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63925" y="353513"/>
                  <a:ext cx="253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8785D5F-5F2C-498E-9DB2-19400D2AEE11}"/>
                    </a:ext>
                  </a:extLst>
                </p14:cNvPr>
                <p14:cNvContentPartPr/>
                <p14:nvPr/>
              </p14:nvContentPartPr>
              <p14:xfrm>
                <a:off x="2815045" y="336953"/>
                <a:ext cx="420120" cy="429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8785D5F-5F2C-498E-9DB2-19400D2AEE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06405" y="327953"/>
                  <a:ext cx="4377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3BFF5F6-94A6-465C-8871-226C1C5FFD12}"/>
                    </a:ext>
                  </a:extLst>
                </p14:cNvPr>
                <p14:cNvContentPartPr/>
                <p14:nvPr/>
              </p14:nvContentPartPr>
              <p14:xfrm>
                <a:off x="3070285" y="557273"/>
                <a:ext cx="246600" cy="29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3BFF5F6-94A6-465C-8871-226C1C5FFD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1645" y="548633"/>
                  <a:ext cx="264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AE3F9B7-B88A-4A9C-9B8F-76EE565E3C6B}"/>
                    </a:ext>
                  </a:extLst>
                </p14:cNvPr>
                <p14:cNvContentPartPr/>
                <p14:nvPr/>
              </p14:nvContentPartPr>
              <p14:xfrm>
                <a:off x="2059045" y="948593"/>
                <a:ext cx="667440" cy="603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AE3F9B7-B88A-4A9C-9B8F-76EE565E3C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0045" y="939953"/>
                  <a:ext cx="6850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0947EA2-A165-4CEE-BE49-977E997B6158}"/>
                    </a:ext>
                  </a:extLst>
                </p14:cNvPr>
                <p14:cNvContentPartPr/>
                <p14:nvPr/>
              </p14:nvContentPartPr>
              <p14:xfrm>
                <a:off x="2649085" y="1366913"/>
                <a:ext cx="315360" cy="335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0947EA2-A165-4CEE-BE49-977E997B61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40085" y="1358273"/>
                  <a:ext cx="333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B5365D1-A9DC-44A4-93A6-32806212ED54}"/>
                    </a:ext>
                  </a:extLst>
                </p14:cNvPr>
                <p14:cNvContentPartPr/>
                <p14:nvPr/>
              </p14:nvContentPartPr>
              <p14:xfrm>
                <a:off x="5524045" y="304553"/>
                <a:ext cx="84600" cy="620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B5365D1-A9DC-44A4-93A6-32806212ED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5405" y="295913"/>
                  <a:ext cx="1022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2CD39A-27F1-4183-837E-2E30717608DB}"/>
                    </a:ext>
                  </a:extLst>
                </p14:cNvPr>
                <p14:cNvContentPartPr/>
                <p14:nvPr/>
              </p14:nvContentPartPr>
              <p14:xfrm>
                <a:off x="5398405" y="533153"/>
                <a:ext cx="198360" cy="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2CD39A-27F1-4183-837E-2E30717608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9405" y="524513"/>
                  <a:ext cx="21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3649450-EA13-4E78-AD67-A4FED84B4B43}"/>
                    </a:ext>
                  </a:extLst>
                </p14:cNvPr>
                <p14:cNvContentPartPr/>
                <p14:nvPr/>
              </p14:nvContentPartPr>
              <p14:xfrm>
                <a:off x="5692525" y="517673"/>
                <a:ext cx="108000" cy="104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3649450-EA13-4E78-AD67-A4FED84B4B4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83885" y="508673"/>
                  <a:ext cx="12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E08322E-4D08-45A0-A206-18731ECE6397}"/>
                    </a:ext>
                  </a:extLst>
                </p14:cNvPr>
                <p14:cNvContentPartPr/>
                <p14:nvPr/>
              </p14:nvContentPartPr>
              <p14:xfrm>
                <a:off x="5794045" y="533153"/>
                <a:ext cx="217800" cy="124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E08322E-4D08-45A0-A206-18731ECE63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85405" y="524513"/>
                  <a:ext cx="23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9340A9C-A8EB-492A-ACD6-637642AE685A}"/>
                    </a:ext>
                  </a:extLst>
                </p14:cNvPr>
                <p14:cNvContentPartPr/>
                <p14:nvPr/>
              </p14:nvContentPartPr>
              <p14:xfrm>
                <a:off x="6038485" y="505433"/>
                <a:ext cx="483840" cy="209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9340A9C-A8EB-492A-ACD6-637642AE68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29845" y="496433"/>
                  <a:ext cx="501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16660C-8B0C-488F-AE8E-98D61C0E869D}"/>
                    </a:ext>
                  </a:extLst>
                </p14:cNvPr>
                <p14:cNvContentPartPr/>
                <p14:nvPr/>
              </p14:nvContentPartPr>
              <p14:xfrm>
                <a:off x="6503965" y="488513"/>
                <a:ext cx="181800" cy="209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16660C-8B0C-488F-AE8E-98D61C0E86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95325" y="479873"/>
                  <a:ext cx="19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3540AE1-3546-4AEC-A253-DF7643B693EB}"/>
                    </a:ext>
                  </a:extLst>
                </p14:cNvPr>
                <p14:cNvContentPartPr/>
                <p14:nvPr/>
              </p14:nvContentPartPr>
              <p14:xfrm>
                <a:off x="6329005" y="590393"/>
                <a:ext cx="102960" cy="18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3540AE1-3546-4AEC-A253-DF7643B693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20005" y="581753"/>
                  <a:ext cx="120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246A26E-776C-4404-9FFF-01DF884F7B36}"/>
                    </a:ext>
                  </a:extLst>
                </p14:cNvPr>
                <p14:cNvContentPartPr/>
                <p14:nvPr/>
              </p14:nvContentPartPr>
              <p14:xfrm>
                <a:off x="5519005" y="1299233"/>
                <a:ext cx="97200" cy="271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246A26E-776C-4404-9FFF-01DF884F7B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0365" y="1290593"/>
                  <a:ext cx="114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45207B-2C9D-4CF0-A01C-596B1A9D8D94}"/>
                    </a:ext>
                  </a:extLst>
                </p14:cNvPr>
                <p14:cNvContentPartPr/>
                <p14:nvPr/>
              </p14:nvContentPartPr>
              <p14:xfrm>
                <a:off x="5756245" y="1243793"/>
                <a:ext cx="500400" cy="3276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45207B-2C9D-4CF0-A01C-596B1A9D8D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47245" y="1235153"/>
                  <a:ext cx="518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AF81419-8684-45F8-95B9-C9B5C469B2FE}"/>
                    </a:ext>
                  </a:extLst>
                </p14:cNvPr>
                <p14:cNvContentPartPr/>
                <p14:nvPr/>
              </p14:nvContentPartPr>
              <p14:xfrm>
                <a:off x="6273565" y="1382393"/>
                <a:ext cx="159840" cy="203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AF81419-8684-45F8-95B9-C9B5C469B2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64925" y="1373393"/>
                  <a:ext cx="177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2C4B11B-6516-4E1F-A48A-C6845C7C7584}"/>
                    </a:ext>
                  </a:extLst>
                </p14:cNvPr>
                <p14:cNvContentPartPr/>
                <p14:nvPr/>
              </p14:nvContentPartPr>
              <p14:xfrm>
                <a:off x="6446725" y="1256033"/>
                <a:ext cx="93960" cy="292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2C4B11B-6516-4E1F-A48A-C6845C7C75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7725" y="1247033"/>
                  <a:ext cx="111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24D3D8B-7149-4A3B-A880-3333A7D681C7}"/>
                    </a:ext>
                  </a:extLst>
                </p14:cNvPr>
                <p14:cNvContentPartPr/>
                <p14:nvPr/>
              </p14:nvContentPartPr>
              <p14:xfrm>
                <a:off x="6577765" y="1425953"/>
                <a:ext cx="142560" cy="167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24D3D8B-7149-4A3B-A880-3333A7D681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69125" y="1416953"/>
                  <a:ext cx="160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FAA5387-69C7-47CA-B8D6-F7E78F4C66D5}"/>
                    </a:ext>
                  </a:extLst>
                </p14:cNvPr>
                <p14:cNvContentPartPr/>
                <p14:nvPr/>
              </p14:nvContentPartPr>
              <p14:xfrm>
                <a:off x="6748765" y="1442153"/>
                <a:ext cx="27720" cy="94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FAA5387-69C7-47CA-B8D6-F7E78F4C66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40125" y="1433153"/>
                  <a:ext cx="45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DCCB48E-762F-48CB-B0DF-FE2DE1F008AA}"/>
                    </a:ext>
                  </a:extLst>
                </p14:cNvPr>
                <p14:cNvContentPartPr/>
                <p14:nvPr/>
              </p14:nvContentPartPr>
              <p14:xfrm>
                <a:off x="6780445" y="1350353"/>
                <a:ext cx="360" cy="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DCCB48E-762F-48CB-B0DF-FE2DE1F008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71805" y="13417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5DD4CDA-1200-4A16-BC70-1F506906D211}"/>
                    </a:ext>
                  </a:extLst>
                </p14:cNvPr>
                <p14:cNvContentPartPr/>
                <p14:nvPr/>
              </p14:nvContentPartPr>
              <p14:xfrm>
                <a:off x="6830125" y="1438553"/>
                <a:ext cx="222480" cy="125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5DD4CDA-1200-4A16-BC70-1F506906D2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21485" y="1429553"/>
                  <a:ext cx="240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BFFADA0-6A8C-48F2-92B7-1A7C5E17ED2B}"/>
                    </a:ext>
                  </a:extLst>
                </p14:cNvPr>
                <p14:cNvContentPartPr/>
                <p14:nvPr/>
              </p14:nvContentPartPr>
              <p14:xfrm>
                <a:off x="7217125" y="1401473"/>
                <a:ext cx="270720" cy="16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BFFADA0-6A8C-48F2-92B7-1A7C5E17ED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08485" y="1392473"/>
                  <a:ext cx="288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1989765-802A-493C-921E-28DE4FBF6F0D}"/>
                    </a:ext>
                  </a:extLst>
                </p14:cNvPr>
                <p14:cNvContentPartPr/>
                <p14:nvPr/>
              </p14:nvContentPartPr>
              <p14:xfrm>
                <a:off x="7387765" y="1327313"/>
                <a:ext cx="59400" cy="204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1989765-802A-493C-921E-28DE4FBF6F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9125" y="1318673"/>
                  <a:ext cx="77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DC465DB-C0DE-44A6-A461-C7059AE81E96}"/>
                    </a:ext>
                  </a:extLst>
                </p14:cNvPr>
                <p14:cNvContentPartPr/>
                <p14:nvPr/>
              </p14:nvContentPartPr>
              <p14:xfrm>
                <a:off x="7518445" y="1393193"/>
                <a:ext cx="241560" cy="113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DC465DB-C0DE-44A6-A461-C7059AE81E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9445" y="1384553"/>
                  <a:ext cx="259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A8515A5-D093-4640-8EC3-B4C9F0986251}"/>
                    </a:ext>
                  </a:extLst>
                </p14:cNvPr>
                <p14:cNvContentPartPr/>
                <p14:nvPr/>
              </p14:nvContentPartPr>
              <p14:xfrm>
                <a:off x="7762525" y="1389953"/>
                <a:ext cx="122760" cy="121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A8515A5-D093-4640-8EC3-B4C9F098625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53525" y="1380953"/>
                  <a:ext cx="140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A8788CE-C4CF-4688-8D84-CE1031EF99F7}"/>
                    </a:ext>
                  </a:extLst>
                </p14:cNvPr>
                <p14:cNvContentPartPr/>
                <p14:nvPr/>
              </p14:nvContentPartPr>
              <p14:xfrm>
                <a:off x="7851445" y="1337753"/>
                <a:ext cx="168120" cy="290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A8788CE-C4CF-4688-8D84-CE1031EF99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42805" y="1328753"/>
                  <a:ext cx="185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D5457BD-9912-466F-882D-618A1CE0A60B}"/>
                    </a:ext>
                  </a:extLst>
                </p14:cNvPr>
                <p14:cNvContentPartPr/>
                <p14:nvPr/>
              </p14:nvContentPartPr>
              <p14:xfrm>
                <a:off x="3481405" y="1307153"/>
                <a:ext cx="84960" cy="149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D5457BD-9912-466F-882D-618A1CE0A6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72405" y="1298153"/>
                  <a:ext cx="102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6BFAE09-ABF5-4721-B1A8-1819330C59E8}"/>
                    </a:ext>
                  </a:extLst>
                </p14:cNvPr>
                <p14:cNvContentPartPr/>
                <p14:nvPr/>
              </p14:nvContentPartPr>
              <p14:xfrm>
                <a:off x="3437485" y="1392473"/>
                <a:ext cx="169560" cy="190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6BFAE09-ABF5-4721-B1A8-1819330C59E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28485" y="1383473"/>
                  <a:ext cx="187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E75B3E4-DE29-42AE-B602-48593F58E797}"/>
                    </a:ext>
                  </a:extLst>
                </p14:cNvPr>
                <p14:cNvContentPartPr/>
                <p14:nvPr/>
              </p14:nvContentPartPr>
              <p14:xfrm>
                <a:off x="3673285" y="1229393"/>
                <a:ext cx="305640" cy="209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E75B3E4-DE29-42AE-B602-48593F58E7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64645" y="1220393"/>
                  <a:ext cx="32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B5E194E-6912-41E3-ACC1-DC459B50860E}"/>
                    </a:ext>
                  </a:extLst>
                </p14:cNvPr>
                <p14:cNvContentPartPr/>
                <p14:nvPr/>
              </p14:nvContentPartPr>
              <p14:xfrm>
                <a:off x="3697405" y="1103033"/>
                <a:ext cx="335880" cy="498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B5E194E-6912-41E3-ACC1-DC459B5086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88405" y="1094033"/>
                  <a:ext cx="3535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62F8A1B-FEA9-40B4-A43A-EA0AF3595E7D}"/>
                    </a:ext>
                  </a:extLst>
                </p14:cNvPr>
                <p14:cNvContentPartPr/>
                <p14:nvPr/>
              </p14:nvContentPartPr>
              <p14:xfrm>
                <a:off x="4218685" y="1044353"/>
                <a:ext cx="276480" cy="222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62F8A1B-FEA9-40B4-A43A-EA0AF3595E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10045" y="1035713"/>
                  <a:ext cx="294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8722D18-99D9-4031-BE09-C22B36C2F0A1}"/>
                    </a:ext>
                  </a:extLst>
                </p14:cNvPr>
                <p14:cNvContentPartPr/>
                <p14:nvPr/>
              </p14:nvContentPartPr>
              <p14:xfrm>
                <a:off x="4235965" y="1327313"/>
                <a:ext cx="261360" cy="182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8722D18-99D9-4031-BE09-C22B36C2F0A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26965" y="1318673"/>
                  <a:ext cx="279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A151675-4F5E-466D-B59A-DBD1ACE9A8F3}"/>
                    </a:ext>
                  </a:extLst>
                </p14:cNvPr>
                <p14:cNvContentPartPr/>
                <p14:nvPr/>
              </p14:nvContentPartPr>
              <p14:xfrm>
                <a:off x="4275925" y="1275113"/>
                <a:ext cx="192240" cy="48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A151675-4F5E-466D-B59A-DBD1ACE9A8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6925" y="1266473"/>
                  <a:ext cx="209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85654FD-30BA-4BCB-B763-9FC9E4092586}"/>
                    </a:ext>
                  </a:extLst>
                </p14:cNvPr>
                <p14:cNvContentPartPr/>
                <p14:nvPr/>
              </p14:nvContentPartPr>
              <p14:xfrm>
                <a:off x="4162525" y="1257113"/>
                <a:ext cx="243720" cy="428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85654FD-30BA-4BCB-B763-9FC9E40925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53885" y="1248473"/>
                  <a:ext cx="2613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3F28CD6-54AA-41D2-94D3-0532B4255397}"/>
                    </a:ext>
                  </a:extLst>
                </p14:cNvPr>
                <p14:cNvContentPartPr/>
                <p14:nvPr/>
              </p14:nvContentPartPr>
              <p14:xfrm>
                <a:off x="4421005" y="1503353"/>
                <a:ext cx="95400" cy="71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3F28CD6-54AA-41D2-94D3-0532B42553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12005" y="1494353"/>
                  <a:ext cx="113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9A5D591-F53F-46EF-AB63-01FACAB83EBC}"/>
                    </a:ext>
                  </a:extLst>
                </p14:cNvPr>
                <p14:cNvContentPartPr/>
                <p14:nvPr/>
              </p14:nvContentPartPr>
              <p14:xfrm>
                <a:off x="4650685" y="1198073"/>
                <a:ext cx="464040" cy="396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9A5D591-F53F-46EF-AB63-01FACAB83E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41685" y="1189073"/>
                  <a:ext cx="4816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8AC1BAA-0F04-4BCA-92D7-5809A06D963C}"/>
                    </a:ext>
                  </a:extLst>
                </p14:cNvPr>
                <p14:cNvContentPartPr/>
                <p14:nvPr/>
              </p14:nvContentPartPr>
              <p14:xfrm>
                <a:off x="4930045" y="1277633"/>
                <a:ext cx="178560" cy="304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8AC1BAA-0F04-4BCA-92D7-5809A06D96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21045" y="1268993"/>
                  <a:ext cx="196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DFFEA5A-9231-4351-8B79-87571D2FEE37}"/>
                    </a:ext>
                  </a:extLst>
                </p14:cNvPr>
                <p14:cNvContentPartPr/>
                <p14:nvPr/>
              </p14:nvContentPartPr>
              <p14:xfrm>
                <a:off x="3268285" y="1634033"/>
                <a:ext cx="1559520" cy="43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DFFEA5A-9231-4351-8B79-87571D2FEE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59645" y="1625393"/>
                  <a:ext cx="1577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309696F-A8F5-492A-B9DC-BD4592CE599D}"/>
                    </a:ext>
                  </a:extLst>
                </p14:cNvPr>
                <p14:cNvContentPartPr/>
                <p14:nvPr/>
              </p14:nvContentPartPr>
              <p14:xfrm>
                <a:off x="4752205" y="1648793"/>
                <a:ext cx="131400" cy="197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309696F-A8F5-492A-B9DC-BD4592CE59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43565" y="1639793"/>
                  <a:ext cx="149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C7C0459-C8F7-45D1-8BA9-E692C0B12181}"/>
                    </a:ext>
                  </a:extLst>
                </p14:cNvPr>
                <p14:cNvContentPartPr/>
                <p14:nvPr/>
              </p14:nvContentPartPr>
              <p14:xfrm>
                <a:off x="4802965" y="1605233"/>
                <a:ext cx="93960" cy="313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C7C0459-C8F7-45D1-8BA9-E692C0B121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4325" y="1596593"/>
                  <a:ext cx="111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7138A0C-F584-4A41-9868-FD5AA62A1D61}"/>
                    </a:ext>
                  </a:extLst>
                </p14:cNvPr>
                <p14:cNvContentPartPr/>
                <p14:nvPr/>
              </p14:nvContentPartPr>
              <p14:xfrm>
                <a:off x="4754365" y="1771193"/>
                <a:ext cx="133560" cy="2840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7138A0C-F584-4A41-9868-FD5AA62A1D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45725" y="1762193"/>
                  <a:ext cx="151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35F0954-DE0E-48BA-BF5A-7392E90BCB3A}"/>
                    </a:ext>
                  </a:extLst>
                </p14:cNvPr>
                <p14:cNvContentPartPr/>
                <p14:nvPr/>
              </p14:nvContentPartPr>
              <p14:xfrm>
                <a:off x="4775965" y="1634753"/>
                <a:ext cx="71280" cy="360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35F0954-DE0E-48BA-BF5A-7392E90BCB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66965" y="1625753"/>
                  <a:ext cx="889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B7D71E3-49B7-445F-8775-06496F66BB92}"/>
                    </a:ext>
                  </a:extLst>
                </p14:cNvPr>
                <p14:cNvContentPartPr/>
                <p14:nvPr/>
              </p14:nvContentPartPr>
              <p14:xfrm>
                <a:off x="4683805" y="1792793"/>
                <a:ext cx="239040" cy="2210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B7D71E3-49B7-445F-8775-06496F66BB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74805" y="1783793"/>
                  <a:ext cx="256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B2F41C0-9113-4C57-AE37-8EB26F1EB05E}"/>
                    </a:ext>
                  </a:extLst>
                </p14:cNvPr>
                <p14:cNvContentPartPr/>
                <p14:nvPr/>
              </p14:nvContentPartPr>
              <p14:xfrm>
                <a:off x="4824205" y="1605233"/>
                <a:ext cx="30600" cy="322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B2F41C0-9113-4C57-AE37-8EB26F1EB0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5565" y="1596593"/>
                  <a:ext cx="48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3323054-517B-4F36-AD0C-3DF0360C39DC}"/>
                    </a:ext>
                  </a:extLst>
                </p14:cNvPr>
                <p14:cNvContentPartPr/>
                <p14:nvPr/>
              </p14:nvContentPartPr>
              <p14:xfrm>
                <a:off x="4714045" y="1679393"/>
                <a:ext cx="298080" cy="290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3323054-517B-4F36-AD0C-3DF0360C39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05045" y="1670393"/>
                  <a:ext cx="315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EA5FD33-EB52-4EE9-BD40-DC3E079878E3}"/>
                    </a:ext>
                  </a:extLst>
                </p14:cNvPr>
                <p14:cNvContentPartPr/>
                <p14:nvPr/>
              </p14:nvContentPartPr>
              <p14:xfrm>
                <a:off x="5917525" y="1812953"/>
                <a:ext cx="397800" cy="3855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EA5FD33-EB52-4EE9-BD40-DC3E07987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08885" y="1804313"/>
                  <a:ext cx="4154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1298A1B-2AAA-4FA5-B586-398C34C04572}"/>
                    </a:ext>
                  </a:extLst>
                </p14:cNvPr>
                <p14:cNvContentPartPr/>
                <p14:nvPr/>
              </p14:nvContentPartPr>
              <p14:xfrm>
                <a:off x="6032725" y="2042633"/>
                <a:ext cx="240480" cy="9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1298A1B-2AAA-4FA5-B586-398C34C045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4085" y="2033633"/>
                  <a:ext cx="258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11D4032-5479-4950-AD62-86D362DEEF44}"/>
                    </a:ext>
                  </a:extLst>
                </p14:cNvPr>
                <p14:cNvContentPartPr/>
                <p14:nvPr/>
              </p14:nvContentPartPr>
              <p14:xfrm>
                <a:off x="6404245" y="1999433"/>
                <a:ext cx="309960" cy="7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11D4032-5479-4950-AD62-86D362DEEF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5605" y="1990433"/>
                  <a:ext cx="327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92D8E97-F897-4479-8AAF-3D14E2061692}"/>
                    </a:ext>
                  </a:extLst>
                </p14:cNvPr>
                <p14:cNvContentPartPr/>
                <p14:nvPr/>
              </p14:nvContentPartPr>
              <p14:xfrm>
                <a:off x="6631045" y="1930313"/>
                <a:ext cx="127080" cy="148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92D8E97-F897-4479-8AAF-3D14E20616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22045" y="1921673"/>
                  <a:ext cx="144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52BD46F-C451-4F37-9B68-FB6844523BB0}"/>
                    </a:ext>
                  </a:extLst>
                </p14:cNvPr>
                <p14:cNvContentPartPr/>
                <p14:nvPr/>
              </p14:nvContentPartPr>
              <p14:xfrm>
                <a:off x="6995005" y="1829873"/>
                <a:ext cx="39600" cy="73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52BD46F-C451-4F37-9B68-FB6844523B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86365" y="1820873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F7574F6-26D5-4057-B66B-141DFB133E92}"/>
                    </a:ext>
                  </a:extLst>
                </p14:cNvPr>
                <p14:cNvContentPartPr/>
                <p14:nvPr/>
              </p14:nvContentPartPr>
              <p14:xfrm>
                <a:off x="6954685" y="1832393"/>
                <a:ext cx="181080" cy="171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F7574F6-26D5-4057-B66B-141DFB133E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46045" y="1823393"/>
                  <a:ext cx="198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B2F07F7-1CF4-414E-A5C9-823A71760029}"/>
                    </a:ext>
                  </a:extLst>
                </p14:cNvPr>
                <p14:cNvContentPartPr/>
                <p14:nvPr/>
              </p14:nvContentPartPr>
              <p14:xfrm>
                <a:off x="7022005" y="1832033"/>
                <a:ext cx="46080" cy="258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B2F07F7-1CF4-414E-A5C9-823A717600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13005" y="1823033"/>
                  <a:ext cx="63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73A66D7-924C-4D53-8E7E-16412F410EA4}"/>
                    </a:ext>
                  </a:extLst>
                </p14:cNvPr>
                <p14:cNvContentPartPr/>
                <p14:nvPr/>
              </p14:nvContentPartPr>
              <p14:xfrm>
                <a:off x="7162765" y="1887113"/>
                <a:ext cx="6480" cy="856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73A66D7-924C-4D53-8E7E-16412F410E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53765" y="1878113"/>
                  <a:ext cx="24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EF7B7D1-37E0-4B24-AB43-F7B69A42BD97}"/>
                    </a:ext>
                  </a:extLst>
                </p14:cNvPr>
                <p14:cNvContentPartPr/>
                <p14:nvPr/>
              </p14:nvContentPartPr>
              <p14:xfrm>
                <a:off x="7168885" y="1839953"/>
                <a:ext cx="116640" cy="3420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EF7B7D1-37E0-4B24-AB43-F7B69A42BD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9885" y="1830953"/>
                  <a:ext cx="134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772692A-0280-491D-9855-F72C033D51A8}"/>
                    </a:ext>
                  </a:extLst>
                </p14:cNvPr>
                <p14:cNvContentPartPr/>
                <p14:nvPr/>
              </p14:nvContentPartPr>
              <p14:xfrm>
                <a:off x="7355365" y="1860473"/>
                <a:ext cx="173160" cy="209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772692A-0280-491D-9855-F72C033D51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46725" y="1851473"/>
                  <a:ext cx="190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A2FD543-5826-445C-A35D-015CDE77FAD6}"/>
                    </a:ext>
                  </a:extLst>
                </p14:cNvPr>
                <p14:cNvContentPartPr/>
                <p14:nvPr/>
              </p14:nvContentPartPr>
              <p14:xfrm>
                <a:off x="7421245" y="1783793"/>
                <a:ext cx="66960" cy="221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A2FD543-5826-445C-A35D-015CDE77FA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12245" y="1775153"/>
                  <a:ext cx="84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02C32EB-D55B-45F1-BAF1-B8CE1E1F73BD}"/>
                    </a:ext>
                  </a:extLst>
                </p14:cNvPr>
                <p14:cNvContentPartPr/>
                <p14:nvPr/>
              </p14:nvContentPartPr>
              <p14:xfrm>
                <a:off x="7352845" y="1821953"/>
                <a:ext cx="278640" cy="228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02C32EB-D55B-45F1-BAF1-B8CE1E1F73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43845" y="1812953"/>
                  <a:ext cx="296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5024CA9-44A4-431F-A72C-45E44571A295}"/>
                    </a:ext>
                  </a:extLst>
                </p14:cNvPr>
                <p14:cNvContentPartPr/>
                <p14:nvPr/>
              </p14:nvContentPartPr>
              <p14:xfrm>
                <a:off x="5566165" y="2186633"/>
                <a:ext cx="437040" cy="3204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5024CA9-44A4-431F-A72C-45E44571A2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57165" y="2177993"/>
                  <a:ext cx="454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5732473-6E94-4B40-BF36-F32F9AAAB2C4}"/>
                    </a:ext>
                  </a:extLst>
                </p14:cNvPr>
                <p14:cNvContentPartPr/>
                <p14:nvPr/>
              </p14:nvContentPartPr>
              <p14:xfrm>
                <a:off x="5674885" y="2125433"/>
                <a:ext cx="16920" cy="144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5732473-6E94-4B40-BF36-F32F9AAAB2C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65885" y="2116793"/>
                  <a:ext cx="34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0AE5175-32EC-4ADD-BC9F-030DA0482035}"/>
                    </a:ext>
                  </a:extLst>
                </p14:cNvPr>
                <p14:cNvContentPartPr/>
                <p14:nvPr/>
              </p14:nvContentPartPr>
              <p14:xfrm>
                <a:off x="5641765" y="2093753"/>
                <a:ext cx="273600" cy="2386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0AE5175-32EC-4ADD-BC9F-030DA048203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32765" y="2084753"/>
                  <a:ext cx="291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1C2EA06-903D-4F23-A41F-0234FEAE0E56}"/>
                    </a:ext>
                  </a:extLst>
                </p14:cNvPr>
                <p14:cNvContentPartPr/>
                <p14:nvPr/>
              </p14:nvContentPartPr>
              <p14:xfrm>
                <a:off x="6244405" y="2161073"/>
                <a:ext cx="236520" cy="331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1C2EA06-903D-4F23-A41F-0234FEAE0E5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35405" y="2152433"/>
                  <a:ext cx="254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09CB954-8D6E-4922-B832-AC70D6339D67}"/>
                    </a:ext>
                  </a:extLst>
                </p14:cNvPr>
                <p14:cNvContentPartPr/>
                <p14:nvPr/>
              </p14:nvContentPartPr>
              <p14:xfrm>
                <a:off x="6389845" y="2132993"/>
                <a:ext cx="157680" cy="1584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09CB954-8D6E-4922-B832-AC70D6339D6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80845" y="2124353"/>
                  <a:ext cx="175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13BB212-AB1A-4BC4-A1CE-FFB9B32E0C66}"/>
                    </a:ext>
                  </a:extLst>
                </p14:cNvPr>
                <p14:cNvContentPartPr/>
                <p14:nvPr/>
              </p14:nvContentPartPr>
              <p14:xfrm>
                <a:off x="6402805" y="2247833"/>
                <a:ext cx="53280" cy="82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13BB212-AB1A-4BC4-A1CE-FFB9B32E0C6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94165" y="2239193"/>
                  <a:ext cx="70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5AE4DC4-B52D-4BF8-A967-988D9F74AA58}"/>
                    </a:ext>
                  </a:extLst>
                </p14:cNvPr>
                <p14:cNvContentPartPr/>
                <p14:nvPr/>
              </p14:nvContentPartPr>
              <p14:xfrm>
                <a:off x="6455725" y="2247833"/>
                <a:ext cx="145440" cy="475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5AE4DC4-B52D-4BF8-A967-988D9F74AA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47085" y="2239193"/>
                  <a:ext cx="16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622DF49-7537-4A33-9DA7-916DB1FFAC0D}"/>
                    </a:ext>
                  </a:extLst>
                </p14:cNvPr>
                <p14:cNvContentPartPr/>
                <p14:nvPr/>
              </p14:nvContentPartPr>
              <p14:xfrm>
                <a:off x="5343685" y="2482553"/>
                <a:ext cx="419400" cy="351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622DF49-7537-4A33-9DA7-916DB1FFAC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34685" y="2473913"/>
                  <a:ext cx="437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84BDCCE-9D91-41BE-973C-804B1AC2FC32}"/>
                    </a:ext>
                  </a:extLst>
                </p14:cNvPr>
                <p14:cNvContentPartPr/>
                <p14:nvPr/>
              </p14:nvContentPartPr>
              <p14:xfrm>
                <a:off x="5407405" y="2688833"/>
                <a:ext cx="263160" cy="20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84BDCCE-9D91-41BE-973C-804B1AC2FC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98405" y="2680193"/>
                  <a:ext cx="280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E9B8973-4439-43B2-970F-EB9A5B483800}"/>
                    </a:ext>
                  </a:extLst>
                </p14:cNvPr>
                <p14:cNvContentPartPr/>
                <p14:nvPr/>
              </p14:nvContentPartPr>
              <p14:xfrm>
                <a:off x="5075125" y="2852273"/>
                <a:ext cx="347760" cy="3178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E9B8973-4439-43B2-970F-EB9A5B4838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6125" y="2843273"/>
                  <a:ext cx="365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9DEBFE7-9DDE-43D8-BA95-FAB193EA4A45}"/>
                    </a:ext>
                  </a:extLst>
                </p14:cNvPr>
                <p14:cNvContentPartPr/>
                <p14:nvPr/>
              </p14:nvContentPartPr>
              <p14:xfrm>
                <a:off x="5211565" y="2865953"/>
                <a:ext cx="75960" cy="122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9DEBFE7-9DDE-43D8-BA95-FAB193EA4A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02925" y="2857313"/>
                  <a:ext cx="93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E389CCA-F2EF-4604-AEC0-7F12158C82F5}"/>
                    </a:ext>
                  </a:extLst>
                </p14:cNvPr>
                <p14:cNvContentPartPr/>
                <p14:nvPr/>
              </p14:nvContentPartPr>
              <p14:xfrm>
                <a:off x="5088445" y="3155753"/>
                <a:ext cx="360" cy="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E389CCA-F2EF-4604-AEC0-7F12158C82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79805" y="31467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2EBD22B-5CD7-411D-B312-3346DCD5A0B2}"/>
                    </a:ext>
                  </a:extLst>
                </p14:cNvPr>
                <p14:cNvContentPartPr/>
                <p14:nvPr/>
              </p14:nvContentPartPr>
              <p14:xfrm>
                <a:off x="5038765" y="3155753"/>
                <a:ext cx="155880" cy="500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2EBD22B-5CD7-411D-B312-3346DCD5A0B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030125" y="3146753"/>
                  <a:ext cx="17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194D70C-923E-408A-AFEE-78AA096555D3}"/>
                    </a:ext>
                  </a:extLst>
                </p14:cNvPr>
                <p14:cNvContentPartPr/>
                <p14:nvPr/>
              </p14:nvContentPartPr>
              <p14:xfrm>
                <a:off x="4975765" y="3178433"/>
                <a:ext cx="223560" cy="226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194D70C-923E-408A-AFEE-78AA096555D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66765" y="3169433"/>
                  <a:ext cx="241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2CF90D8-E656-4E93-9628-9AA7B3014AA5}"/>
                    </a:ext>
                  </a:extLst>
                </p14:cNvPr>
                <p14:cNvContentPartPr/>
                <p14:nvPr/>
              </p14:nvContentPartPr>
              <p14:xfrm>
                <a:off x="4850485" y="3139193"/>
                <a:ext cx="313920" cy="333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2CF90D8-E656-4E93-9628-9AA7B3014AA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841845" y="3130553"/>
                  <a:ext cx="331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F56C8DA-BCD0-4C21-B727-8A7704E491E6}"/>
                    </a:ext>
                  </a:extLst>
                </p14:cNvPr>
                <p14:cNvContentPartPr/>
                <p14:nvPr/>
              </p14:nvContentPartPr>
              <p14:xfrm>
                <a:off x="4797205" y="3533033"/>
                <a:ext cx="128880" cy="237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F56C8DA-BCD0-4C21-B727-8A7704E491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8205" y="3524033"/>
                  <a:ext cx="146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C055EA0-86FE-421F-95AF-D85D431C0A31}"/>
                    </a:ext>
                  </a:extLst>
                </p14:cNvPr>
                <p14:cNvContentPartPr/>
                <p14:nvPr/>
              </p14:nvContentPartPr>
              <p14:xfrm>
                <a:off x="4656445" y="3693593"/>
                <a:ext cx="311760" cy="229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C055EA0-86FE-421F-95AF-D85D431C0A3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47445" y="3684953"/>
                  <a:ext cx="329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0AE2C02-1FF2-4034-B99C-5D421818E26C}"/>
                    </a:ext>
                  </a:extLst>
                </p14:cNvPr>
                <p14:cNvContentPartPr/>
                <p14:nvPr/>
              </p14:nvContentPartPr>
              <p14:xfrm>
                <a:off x="5714125" y="2897993"/>
                <a:ext cx="121320" cy="4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0AE2C02-1FF2-4034-B99C-5D421818E26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705125" y="2889353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C6C2E42-7724-4CD3-9483-075032EFC036}"/>
                    </a:ext>
                  </a:extLst>
                </p14:cNvPr>
                <p14:cNvContentPartPr/>
                <p14:nvPr/>
              </p14:nvContentPartPr>
              <p14:xfrm>
                <a:off x="5697565" y="2969633"/>
                <a:ext cx="97200" cy="104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C6C2E42-7724-4CD3-9483-075032EFC03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688565" y="2960633"/>
                  <a:ext cx="114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5AD8F9F-1B5C-4F63-85CA-514906F92EF5}"/>
                    </a:ext>
                  </a:extLst>
                </p14:cNvPr>
                <p14:cNvContentPartPr/>
                <p14:nvPr/>
              </p14:nvContentPartPr>
              <p14:xfrm>
                <a:off x="5730685" y="3133793"/>
                <a:ext cx="69840" cy="317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5AD8F9F-1B5C-4F63-85CA-514906F92EF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21685" y="3125153"/>
                  <a:ext cx="87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14C66F5-AF68-403D-963D-616FD216649C}"/>
                    </a:ext>
                  </a:extLst>
                </p14:cNvPr>
                <p14:cNvContentPartPr/>
                <p14:nvPr/>
              </p14:nvContentPartPr>
              <p14:xfrm>
                <a:off x="5702245" y="3513953"/>
                <a:ext cx="206640" cy="176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14C66F5-AF68-403D-963D-616FD216649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93245" y="3504953"/>
                  <a:ext cx="224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1F3BB9B-40CA-46F1-97BF-7D3002B91C4C}"/>
                    </a:ext>
                  </a:extLst>
                </p14:cNvPr>
                <p14:cNvContentPartPr/>
                <p14:nvPr/>
              </p14:nvContentPartPr>
              <p14:xfrm>
                <a:off x="5819605" y="3738233"/>
                <a:ext cx="68400" cy="200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1F3BB9B-40CA-46F1-97BF-7D3002B91C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10965" y="3729233"/>
                  <a:ext cx="86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BF8D5DB-ECA8-472B-87CB-6A07D874B524}"/>
                    </a:ext>
                  </a:extLst>
                </p14:cNvPr>
                <p14:cNvContentPartPr/>
                <p14:nvPr/>
              </p14:nvContentPartPr>
              <p14:xfrm>
                <a:off x="5860645" y="3992393"/>
                <a:ext cx="116640" cy="115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BF8D5DB-ECA8-472B-87CB-6A07D874B52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51645" y="3983753"/>
                  <a:ext cx="134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78465FE-456A-4A86-8C14-7DD9E7FB0A90}"/>
                    </a:ext>
                  </a:extLst>
                </p14:cNvPr>
                <p14:cNvContentPartPr/>
                <p14:nvPr/>
              </p14:nvContentPartPr>
              <p14:xfrm>
                <a:off x="6094645" y="4072313"/>
                <a:ext cx="360" cy="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78465FE-456A-4A86-8C14-7DD9E7FB0A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6005" y="4063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306BE72-4DDE-4832-8B26-3D82BAF5E424}"/>
                    </a:ext>
                  </a:extLst>
                </p14:cNvPr>
                <p14:cNvContentPartPr/>
                <p14:nvPr/>
              </p14:nvContentPartPr>
              <p14:xfrm>
                <a:off x="6195805" y="4175633"/>
                <a:ext cx="360" cy="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306BE72-4DDE-4832-8B26-3D82BAF5E42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87165" y="41666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56D9483-3B5F-4B2C-A34A-DAB60D90B32E}"/>
                    </a:ext>
                  </a:extLst>
                </p14:cNvPr>
                <p14:cNvContentPartPr/>
                <p14:nvPr/>
              </p14:nvContentPartPr>
              <p14:xfrm>
                <a:off x="8259325" y="2007713"/>
                <a:ext cx="245160" cy="1944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56D9483-3B5F-4B2C-A34A-DAB60D90B32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250685" y="1999073"/>
                  <a:ext cx="262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93BB5C5-75A8-4E34-BDD3-36758518A386}"/>
                    </a:ext>
                  </a:extLst>
                </p14:cNvPr>
                <p14:cNvContentPartPr/>
                <p14:nvPr/>
              </p14:nvContentPartPr>
              <p14:xfrm>
                <a:off x="7733725" y="2261873"/>
                <a:ext cx="585000" cy="5716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93BB5C5-75A8-4E34-BDD3-36758518A38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25085" y="2253233"/>
                  <a:ext cx="60264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1B5EE9A-E64A-4C2A-87E2-8BF797AE2A69}"/>
                    </a:ext>
                  </a:extLst>
                </p14:cNvPr>
                <p14:cNvContentPartPr/>
                <p14:nvPr/>
              </p14:nvContentPartPr>
              <p14:xfrm>
                <a:off x="7637245" y="2729513"/>
                <a:ext cx="374760" cy="166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1B5EE9A-E64A-4C2A-87E2-8BF797AE2A6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28605" y="2720513"/>
                  <a:ext cx="392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49F4CA5-6EA8-4E2D-91C1-3760C119B17A}"/>
                    </a:ext>
                  </a:extLst>
                </p14:cNvPr>
                <p14:cNvContentPartPr/>
                <p14:nvPr/>
              </p14:nvContentPartPr>
              <p14:xfrm>
                <a:off x="8384965" y="2175113"/>
                <a:ext cx="236160" cy="4744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49F4CA5-6EA8-4E2D-91C1-3760C119B17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75965" y="2166473"/>
                  <a:ext cx="253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EB83316-6E54-4D5A-BC56-A9ADC056797A}"/>
                    </a:ext>
                  </a:extLst>
                </p14:cNvPr>
                <p14:cNvContentPartPr/>
                <p14:nvPr/>
              </p14:nvContentPartPr>
              <p14:xfrm>
                <a:off x="8468485" y="2646713"/>
                <a:ext cx="228240" cy="163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EB83316-6E54-4D5A-BC56-A9ADC056797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59485" y="2638073"/>
                  <a:ext cx="245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054F472-2794-463F-8250-76D4B8A313CD}"/>
                    </a:ext>
                  </a:extLst>
                </p14:cNvPr>
                <p14:cNvContentPartPr/>
                <p14:nvPr/>
              </p14:nvContentPartPr>
              <p14:xfrm>
                <a:off x="8218645" y="2168993"/>
                <a:ext cx="360" cy="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054F472-2794-463F-8250-76D4B8A313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10005" y="21599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0E06427-0736-4664-99D1-B72B81797666}"/>
                    </a:ext>
                  </a:extLst>
                </p14:cNvPr>
                <p14:cNvContentPartPr/>
                <p14:nvPr/>
              </p14:nvContentPartPr>
              <p14:xfrm>
                <a:off x="4457005" y="2145953"/>
                <a:ext cx="125640" cy="1557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0E06427-0736-4664-99D1-B72B817976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48365" y="2136953"/>
                  <a:ext cx="143280" cy="15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39B2FA0-016D-450F-9931-3B73C0C3B39C}"/>
                    </a:ext>
                  </a:extLst>
                </p14:cNvPr>
                <p14:cNvContentPartPr/>
                <p14:nvPr/>
              </p14:nvContentPartPr>
              <p14:xfrm>
                <a:off x="5081245" y="1523873"/>
                <a:ext cx="4382280" cy="496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39B2FA0-016D-450F-9931-3B73C0C3B3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72245" y="1514873"/>
                  <a:ext cx="43999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CAA526F-0945-4ADA-BCBD-246463287330}"/>
                    </a:ext>
                  </a:extLst>
                </p14:cNvPr>
                <p14:cNvContentPartPr/>
                <p14:nvPr/>
              </p14:nvContentPartPr>
              <p14:xfrm>
                <a:off x="4637873" y="4143925"/>
                <a:ext cx="3382560" cy="64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CAA526F-0945-4ADA-BCBD-2464632873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28873" y="4135285"/>
                  <a:ext cx="3400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0E85ACF-8794-4A44-9FF3-90A60CF5012C}"/>
                    </a:ext>
                  </a:extLst>
                </p14:cNvPr>
                <p14:cNvContentPartPr/>
                <p14:nvPr/>
              </p14:nvContentPartPr>
              <p14:xfrm>
                <a:off x="4817513" y="1506205"/>
                <a:ext cx="3760560" cy="2858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0E85ACF-8794-4A44-9FF3-90A60CF5012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08873" y="1497565"/>
                  <a:ext cx="3778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497037F-ECA1-479E-B8FE-19FF36F8EE84}"/>
                    </a:ext>
                  </a:extLst>
                </p14:cNvPr>
                <p14:cNvContentPartPr/>
                <p14:nvPr/>
              </p14:nvContentPartPr>
              <p14:xfrm>
                <a:off x="8607953" y="1575325"/>
                <a:ext cx="275400" cy="23522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497037F-ECA1-479E-B8FE-19FF36F8EE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98953" y="1566325"/>
                  <a:ext cx="293040" cy="23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61F8BD5-3172-4E6C-8E90-8A4FCC65FE5A}"/>
                    </a:ext>
                  </a:extLst>
                </p14:cNvPr>
                <p14:cNvContentPartPr/>
                <p14:nvPr/>
              </p14:nvContentPartPr>
              <p14:xfrm>
                <a:off x="8257313" y="3973285"/>
                <a:ext cx="360" cy="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61F8BD5-3172-4E6C-8E90-8A4FCC65FE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48673" y="39642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6F4DFF4-FC2E-41F6-92F1-9647CEB799BB}"/>
                    </a:ext>
                  </a:extLst>
                </p14:cNvPr>
                <p14:cNvContentPartPr/>
                <p14:nvPr/>
              </p14:nvContentPartPr>
              <p14:xfrm>
                <a:off x="8426513" y="4033045"/>
                <a:ext cx="80280" cy="9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6F4DFF4-FC2E-41F6-92F1-9647CEB799B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417873" y="4024405"/>
                  <a:ext cx="97920" cy="2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928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77EFCA-A79E-48C4-8588-26E5219504FE}"/>
              </a:ext>
            </a:extLst>
          </p:cNvPr>
          <p:cNvGrpSpPr/>
          <p:nvPr/>
        </p:nvGrpSpPr>
        <p:grpSpPr>
          <a:xfrm>
            <a:off x="484045" y="567713"/>
            <a:ext cx="3753000" cy="1108080"/>
            <a:chOff x="484045" y="567713"/>
            <a:chExt cx="3753000" cy="11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FA2A7EC-A6CB-4483-81CA-F4D85DFBC54B}"/>
                    </a:ext>
                  </a:extLst>
                </p14:cNvPr>
                <p14:cNvContentPartPr/>
                <p14:nvPr/>
              </p14:nvContentPartPr>
              <p14:xfrm>
                <a:off x="484045" y="843113"/>
                <a:ext cx="597240" cy="205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FA2A7EC-A6CB-4483-81CA-F4D85DFBC5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6405" y="825113"/>
                  <a:ext cx="632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0807A23-9733-41CA-AE18-6D3074DD32B7}"/>
                    </a:ext>
                  </a:extLst>
                </p14:cNvPr>
                <p14:cNvContentPartPr/>
                <p14:nvPr/>
              </p14:nvContentPartPr>
              <p14:xfrm>
                <a:off x="902725" y="567713"/>
                <a:ext cx="108000" cy="11080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0807A23-9733-41CA-AE18-6D3074DD32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4725" y="549713"/>
                  <a:ext cx="14364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458C4C0-7184-4D1D-A550-306CDF30834F}"/>
                    </a:ext>
                  </a:extLst>
                </p14:cNvPr>
                <p14:cNvContentPartPr/>
                <p14:nvPr/>
              </p14:nvContentPartPr>
              <p14:xfrm>
                <a:off x="597445" y="1092953"/>
                <a:ext cx="365760" cy="442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458C4C0-7184-4D1D-A550-306CDF3083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805" y="1074953"/>
                  <a:ext cx="4014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C95745D-9305-4F36-A081-2B2505F76D36}"/>
                    </a:ext>
                  </a:extLst>
                </p14:cNvPr>
                <p14:cNvContentPartPr/>
                <p14:nvPr/>
              </p14:nvContentPartPr>
              <p14:xfrm>
                <a:off x="858805" y="1135073"/>
                <a:ext cx="351000" cy="118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C95745D-9305-4F36-A081-2B2505F76D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1165" y="1117073"/>
                  <a:ext cx="386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DCF61E1-7A44-4255-8A64-287FDC066C2C}"/>
                    </a:ext>
                  </a:extLst>
                </p14:cNvPr>
                <p14:cNvContentPartPr/>
                <p14:nvPr/>
              </p14:nvContentPartPr>
              <p14:xfrm>
                <a:off x="1287925" y="679673"/>
                <a:ext cx="320040" cy="456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DCF61E1-7A44-4255-8A64-287FDC066C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9925" y="662033"/>
                  <a:ext cx="3556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14D2C92-CFE1-48ED-B887-4F143FADBD08}"/>
                    </a:ext>
                  </a:extLst>
                </p14:cNvPr>
                <p14:cNvContentPartPr/>
                <p14:nvPr/>
              </p14:nvContentPartPr>
              <p14:xfrm>
                <a:off x="1342645" y="737273"/>
                <a:ext cx="666000" cy="754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14D2C92-CFE1-48ED-B887-4F143FADBD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4645" y="719273"/>
                  <a:ext cx="70164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982216F-DC53-47BB-8AA4-6DDF2CF80B61}"/>
                    </a:ext>
                  </a:extLst>
                </p14:cNvPr>
                <p14:cNvContentPartPr/>
                <p14:nvPr/>
              </p14:nvContentPartPr>
              <p14:xfrm>
                <a:off x="2348485" y="835193"/>
                <a:ext cx="285840" cy="573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982216F-DC53-47BB-8AA4-6DDF2CF80B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0485" y="817553"/>
                  <a:ext cx="32148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68CF58C-19E2-482B-A53D-5E79D594D678}"/>
                    </a:ext>
                  </a:extLst>
                </p14:cNvPr>
                <p14:cNvContentPartPr/>
                <p14:nvPr/>
              </p14:nvContentPartPr>
              <p14:xfrm>
                <a:off x="2886325" y="915473"/>
                <a:ext cx="232920" cy="320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68CF58C-19E2-482B-A53D-5E79D594D6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8685" y="897833"/>
                  <a:ext cx="2685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B887865-2817-4040-9ECF-53F7B16BC3D0}"/>
                    </a:ext>
                  </a:extLst>
                </p14:cNvPr>
                <p14:cNvContentPartPr/>
                <p14:nvPr/>
              </p14:nvContentPartPr>
              <p14:xfrm>
                <a:off x="3214285" y="958673"/>
                <a:ext cx="160200" cy="145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B887865-2817-4040-9ECF-53F7B16BC3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96285" y="941033"/>
                  <a:ext cx="195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E3A8EAF-B884-450D-BAAD-60615B733B29}"/>
                    </a:ext>
                  </a:extLst>
                </p14:cNvPr>
                <p14:cNvContentPartPr/>
                <p14:nvPr/>
              </p14:nvContentPartPr>
              <p14:xfrm>
                <a:off x="3445045" y="884513"/>
                <a:ext cx="204480" cy="193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E3A8EAF-B884-450D-BAAD-60615B733B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27045" y="866513"/>
                  <a:ext cx="240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D95C3A5-E2F8-408A-9441-6DECB0F2C229}"/>
                    </a:ext>
                  </a:extLst>
                </p14:cNvPr>
                <p14:cNvContentPartPr/>
                <p14:nvPr/>
              </p14:nvContentPartPr>
              <p14:xfrm>
                <a:off x="3743125" y="591833"/>
                <a:ext cx="95040" cy="570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D95C3A5-E2F8-408A-9441-6DECB0F2C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5485" y="573833"/>
                  <a:ext cx="1306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75E99DF-648F-4BD9-AA87-098AE5F8F91D}"/>
                    </a:ext>
                  </a:extLst>
                </p14:cNvPr>
                <p14:cNvContentPartPr/>
                <p14:nvPr/>
              </p14:nvContentPartPr>
              <p14:xfrm>
                <a:off x="3608125" y="870833"/>
                <a:ext cx="358560" cy="25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75E99DF-648F-4BD9-AA87-098AE5F8F9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0485" y="853193"/>
                  <a:ext cx="394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A780EAA-9EDB-4D4F-9B17-2C606A7881E0}"/>
                    </a:ext>
                  </a:extLst>
                </p14:cNvPr>
                <p14:cNvContentPartPr/>
                <p14:nvPr/>
              </p14:nvContentPartPr>
              <p14:xfrm>
                <a:off x="4020685" y="745913"/>
                <a:ext cx="216360" cy="586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A780EAA-9EDB-4D4F-9B17-2C606A7881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02685" y="728273"/>
                  <a:ext cx="25200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4C96396-581A-42EB-B85C-9097B333263E}"/>
                    </a:ext>
                  </a:extLst>
                </p14:cNvPr>
                <p14:cNvContentPartPr/>
                <p14:nvPr/>
              </p14:nvContentPartPr>
              <p14:xfrm>
                <a:off x="2627845" y="1364393"/>
                <a:ext cx="1130400" cy="11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4C96396-581A-42EB-B85C-9097B33326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9845" y="1346393"/>
                  <a:ext cx="116604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9382189-5DD4-43B9-AC6B-3EC2E9F36005}"/>
                  </a:ext>
                </a:extLst>
              </p14:cNvPr>
              <p14:cNvContentPartPr/>
              <p14:nvPr/>
            </p14:nvContentPartPr>
            <p14:xfrm>
              <a:off x="4243165" y="2416313"/>
              <a:ext cx="830520" cy="8164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9382189-5DD4-43B9-AC6B-3EC2E9F360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25525" y="2398313"/>
                <a:ext cx="866160" cy="85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05FF484-C41B-43B9-A1E3-584EC4C911A2}"/>
              </a:ext>
            </a:extLst>
          </p:cNvPr>
          <p:cNvGrpSpPr/>
          <p:nvPr/>
        </p:nvGrpSpPr>
        <p:grpSpPr>
          <a:xfrm>
            <a:off x="4952725" y="-573487"/>
            <a:ext cx="2235960" cy="2949120"/>
            <a:chOff x="4952725" y="-573487"/>
            <a:chExt cx="2235960" cy="29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311DE4A-C96F-40E1-9071-91A254FBCB77}"/>
                    </a:ext>
                  </a:extLst>
                </p14:cNvPr>
                <p14:cNvContentPartPr/>
                <p14:nvPr/>
              </p14:nvContentPartPr>
              <p14:xfrm>
                <a:off x="5657965" y="-573487"/>
                <a:ext cx="60840" cy="2397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311DE4A-C96F-40E1-9071-91A254FBCB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0325" y="-591127"/>
                  <a:ext cx="96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8FBB572-D2A4-494D-A6C1-EA5905160CF1}"/>
                    </a:ext>
                  </a:extLst>
                </p14:cNvPr>
                <p14:cNvContentPartPr/>
                <p14:nvPr/>
              </p14:nvContentPartPr>
              <p14:xfrm>
                <a:off x="5652205" y="-175687"/>
                <a:ext cx="33480" cy="2858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8FBB572-D2A4-494D-A6C1-EA5905160C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34205" y="-193327"/>
                  <a:ext cx="69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16384CE-1E2C-4D6B-A189-876BFC8662FE}"/>
                    </a:ext>
                  </a:extLst>
                </p14:cNvPr>
                <p14:cNvContentPartPr/>
                <p14:nvPr/>
              </p14:nvContentPartPr>
              <p14:xfrm>
                <a:off x="5514685" y="264233"/>
                <a:ext cx="252720" cy="165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16384CE-1E2C-4D6B-A189-876BFC8662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6685" y="246233"/>
                  <a:ext cx="288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95B5315-DD24-4EFD-97CC-720A17414E7A}"/>
                    </a:ext>
                  </a:extLst>
                </p14:cNvPr>
                <p14:cNvContentPartPr/>
                <p14:nvPr/>
              </p14:nvContentPartPr>
              <p14:xfrm>
                <a:off x="5221645" y="544673"/>
                <a:ext cx="309960" cy="2998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95B5315-DD24-4EFD-97CC-720A17414E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3645" y="526673"/>
                  <a:ext cx="345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166E86F-CD21-4350-B222-4ED2269B081B}"/>
                    </a:ext>
                  </a:extLst>
                </p14:cNvPr>
                <p14:cNvContentPartPr/>
                <p14:nvPr/>
              </p14:nvContentPartPr>
              <p14:xfrm>
                <a:off x="4952725" y="966593"/>
                <a:ext cx="160920" cy="259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166E86F-CD21-4350-B222-4ED2269B08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4725" y="948953"/>
                  <a:ext cx="196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5CDD956-80E0-4B8F-BE59-CFD0B7B27831}"/>
                    </a:ext>
                  </a:extLst>
                </p14:cNvPr>
                <p14:cNvContentPartPr/>
                <p14:nvPr/>
              </p14:nvContentPartPr>
              <p14:xfrm>
                <a:off x="5816725" y="539633"/>
                <a:ext cx="225360" cy="2019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5CDD956-80E0-4B8F-BE59-CFD0B7B278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9085" y="521633"/>
                  <a:ext cx="261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62580E7-7B80-49D2-AAD4-20D4C7D2DD80}"/>
                    </a:ext>
                  </a:extLst>
                </p14:cNvPr>
                <p14:cNvContentPartPr/>
                <p14:nvPr/>
              </p14:nvContentPartPr>
              <p14:xfrm>
                <a:off x="6020125" y="837713"/>
                <a:ext cx="262800" cy="139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62580E7-7B80-49D2-AAD4-20D4C7D2DD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02485" y="820073"/>
                  <a:ext cx="29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CDAAF67-8E67-4FFE-8E3B-C50829AB0139}"/>
                    </a:ext>
                  </a:extLst>
                </p14:cNvPr>
                <p14:cNvContentPartPr/>
                <p14:nvPr/>
              </p14:nvContentPartPr>
              <p14:xfrm>
                <a:off x="6150445" y="860753"/>
                <a:ext cx="107640" cy="250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CDAAF67-8E67-4FFE-8E3B-C50829AB01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2805" y="843113"/>
                  <a:ext cx="143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526B07A-E8C0-47F4-B0E7-18D4A72C0137}"/>
                    </a:ext>
                  </a:extLst>
                </p14:cNvPr>
                <p14:cNvContentPartPr/>
                <p14:nvPr/>
              </p14:nvContentPartPr>
              <p14:xfrm>
                <a:off x="5806285" y="1301753"/>
                <a:ext cx="285840" cy="222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526B07A-E8C0-47F4-B0E7-18D4A72C01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88285" y="1284113"/>
                  <a:ext cx="321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58D163D-F030-4D3D-BFB6-49B85D791889}"/>
                    </a:ext>
                  </a:extLst>
                </p14:cNvPr>
                <p14:cNvContentPartPr/>
                <p14:nvPr/>
              </p14:nvContentPartPr>
              <p14:xfrm>
                <a:off x="5494885" y="1586153"/>
                <a:ext cx="180000" cy="232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58D163D-F030-4D3D-BFB6-49B85D7918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77245" y="1568513"/>
                  <a:ext cx="215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63654C3-5453-4A7B-A158-00E835EA10ED}"/>
                    </a:ext>
                  </a:extLst>
                </p14:cNvPr>
                <p14:cNvContentPartPr/>
                <p14:nvPr/>
              </p14:nvContentPartPr>
              <p14:xfrm>
                <a:off x="5637085" y="1578593"/>
                <a:ext cx="228600" cy="169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63654C3-5453-4A7B-A158-00E835EA10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19085" y="1560593"/>
                  <a:ext cx="264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C3E9E3A-34C3-479C-9BA1-3F9A0B85FE59}"/>
                    </a:ext>
                  </a:extLst>
                </p14:cNvPr>
                <p14:cNvContentPartPr/>
                <p14:nvPr/>
              </p14:nvContentPartPr>
              <p14:xfrm>
                <a:off x="6411805" y="1218953"/>
                <a:ext cx="192240" cy="270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C3E9E3A-34C3-479C-9BA1-3F9A0B85FE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94165" y="1201313"/>
                  <a:ext cx="227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DADF176-58ED-418E-9C21-B809344E9D15}"/>
                    </a:ext>
                  </a:extLst>
                </p14:cNvPr>
                <p14:cNvContentPartPr/>
                <p14:nvPr/>
              </p14:nvContentPartPr>
              <p14:xfrm>
                <a:off x="6625285" y="1522433"/>
                <a:ext cx="181440" cy="269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DADF176-58ED-418E-9C21-B809344E9D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07285" y="1504793"/>
                  <a:ext cx="217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3E7C8BF-CD88-451B-AC77-711AE6E7D8AB}"/>
                    </a:ext>
                  </a:extLst>
                </p14:cNvPr>
                <p14:cNvContentPartPr/>
                <p14:nvPr/>
              </p14:nvContentPartPr>
              <p14:xfrm>
                <a:off x="6306325" y="1835633"/>
                <a:ext cx="341640" cy="257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3E7C8BF-CD88-451B-AC77-711AE6E7D8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88325" y="1817993"/>
                  <a:ext cx="377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3261DC6-6D29-4247-845F-F85B478AF6FE}"/>
                    </a:ext>
                  </a:extLst>
                </p14:cNvPr>
                <p14:cNvContentPartPr/>
                <p14:nvPr/>
              </p14:nvContentPartPr>
              <p14:xfrm>
                <a:off x="6131005" y="2204633"/>
                <a:ext cx="151560" cy="162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3261DC6-6D29-4247-845F-F85B478AF6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13005" y="2186633"/>
                  <a:ext cx="187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8107BDD-B85B-4483-8BCB-5785370B80FE}"/>
                    </a:ext>
                  </a:extLst>
                </p14:cNvPr>
                <p14:cNvContentPartPr/>
                <p14:nvPr/>
              </p14:nvContentPartPr>
              <p14:xfrm>
                <a:off x="6840925" y="1811873"/>
                <a:ext cx="142200" cy="157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8107BDD-B85B-4483-8BCB-5785370B80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23285" y="1793873"/>
                  <a:ext cx="177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B4A3D9F-27D2-4D48-89B5-E96C4CEA9C89}"/>
                    </a:ext>
                  </a:extLst>
                </p14:cNvPr>
                <p14:cNvContentPartPr/>
                <p14:nvPr/>
              </p14:nvContentPartPr>
              <p14:xfrm>
                <a:off x="6954685" y="1999433"/>
                <a:ext cx="234000" cy="376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B4A3D9F-27D2-4D48-89B5-E96C4CEA9C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37045" y="1981433"/>
                  <a:ext cx="269640" cy="41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62F61012-2C10-4789-AEA7-99B4B5698907}"/>
                  </a:ext>
                </a:extLst>
              </p14:cNvPr>
              <p14:cNvContentPartPr/>
              <p14:nvPr/>
            </p14:nvContentPartPr>
            <p14:xfrm>
              <a:off x="4510645" y="4772153"/>
              <a:ext cx="819000" cy="8002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62F61012-2C10-4789-AEA7-99B4B569890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92645" y="4754153"/>
                <a:ext cx="85464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C18076B0-05EF-4672-986B-8575D184769C}"/>
                  </a:ext>
                </a:extLst>
              </p14:cNvPr>
              <p14:cNvContentPartPr/>
              <p14:nvPr/>
            </p14:nvContentPartPr>
            <p14:xfrm>
              <a:off x="6282776" y="1906525"/>
              <a:ext cx="751320" cy="2916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C18076B0-05EF-4672-986B-8575D184769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64776" y="1888885"/>
                <a:ext cx="78696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28D3E123-3A61-41A6-BA65-39CBBE9FAE2E}"/>
              </a:ext>
            </a:extLst>
          </p:cNvPr>
          <p:cNvGrpSpPr/>
          <p:nvPr/>
        </p:nvGrpSpPr>
        <p:grpSpPr>
          <a:xfrm>
            <a:off x="-500520" y="-674287"/>
            <a:ext cx="9035816" cy="8384372"/>
            <a:chOff x="-500520" y="-674287"/>
            <a:chExt cx="9035816" cy="838437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1DA15E2-E5C6-4E8D-A592-1E679E3F5A10}"/>
                    </a:ext>
                  </a:extLst>
                </p14:cNvPr>
                <p14:cNvContentPartPr/>
                <p14:nvPr/>
              </p14:nvContentPartPr>
              <p14:xfrm>
                <a:off x="224485" y="3840473"/>
                <a:ext cx="2566800" cy="146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1DA15E2-E5C6-4E8D-A592-1E679E3F5A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5485" y="3831833"/>
                  <a:ext cx="2584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ED5BF43-725D-4DD6-98A5-3FE3EBD757B1}"/>
                    </a:ext>
                  </a:extLst>
                </p14:cNvPr>
                <p14:cNvContentPartPr/>
                <p14:nvPr/>
              </p14:nvContentPartPr>
              <p14:xfrm>
                <a:off x="636685" y="3842633"/>
                <a:ext cx="444600" cy="509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ED5BF43-725D-4DD6-98A5-3FE3EBD757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8045" y="3833993"/>
                  <a:ext cx="4622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AA08B80-0C11-4A33-98B2-F8AC251B68BF}"/>
                    </a:ext>
                  </a:extLst>
                </p14:cNvPr>
                <p14:cNvContentPartPr/>
                <p14:nvPr/>
              </p14:nvContentPartPr>
              <p14:xfrm>
                <a:off x="1071925" y="3929393"/>
                <a:ext cx="303840" cy="257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AA08B80-0C11-4A33-98B2-F8AC251B68B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2925" y="3920753"/>
                  <a:ext cx="321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F24AB51-198B-47EC-8F6E-15C19B329BEA}"/>
                    </a:ext>
                  </a:extLst>
                </p14:cNvPr>
                <p14:cNvContentPartPr/>
                <p14:nvPr/>
              </p14:nvContentPartPr>
              <p14:xfrm>
                <a:off x="1746925" y="3865673"/>
                <a:ext cx="565200" cy="280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F24AB51-198B-47EC-8F6E-15C19B329B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38285" y="3857033"/>
                  <a:ext cx="582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7FE28F3-914E-40E0-B0DF-70F4CA8338E2}"/>
                    </a:ext>
                  </a:extLst>
                </p14:cNvPr>
                <p14:cNvContentPartPr/>
                <p14:nvPr/>
              </p14:nvContentPartPr>
              <p14:xfrm>
                <a:off x="1621645" y="2932553"/>
                <a:ext cx="43920" cy="1024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7FE28F3-914E-40E0-B0DF-70F4CA8338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13005" y="2923553"/>
                  <a:ext cx="6156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AEEC93A-C83C-42ED-80BE-8645DD7C6D3D}"/>
                    </a:ext>
                  </a:extLst>
                </p14:cNvPr>
                <p14:cNvContentPartPr/>
                <p14:nvPr/>
              </p14:nvContentPartPr>
              <p14:xfrm>
                <a:off x="1667005" y="2447993"/>
                <a:ext cx="538200" cy="586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AEEC93A-C83C-42ED-80BE-8645DD7C6D3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58005" y="2439353"/>
                  <a:ext cx="5558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A98052-20C5-4CF4-815F-C5EB3FDF1C2A}"/>
                    </a:ext>
                  </a:extLst>
                </p14:cNvPr>
                <p14:cNvContentPartPr/>
                <p14:nvPr/>
              </p14:nvContentPartPr>
              <p14:xfrm>
                <a:off x="1915045" y="2019953"/>
                <a:ext cx="318960" cy="531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A98052-20C5-4CF4-815F-C5EB3FDF1C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06045" y="2010953"/>
                  <a:ext cx="3366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7B5BB43-E115-4F55-A682-5CA7FB48E101}"/>
                    </a:ext>
                  </a:extLst>
                </p14:cNvPr>
                <p14:cNvContentPartPr/>
                <p14:nvPr/>
              </p14:nvContentPartPr>
              <p14:xfrm>
                <a:off x="2239405" y="2038673"/>
                <a:ext cx="595440" cy="363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7B5BB43-E115-4F55-A682-5CA7FB48E1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30765" y="2030033"/>
                  <a:ext cx="613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386902C-708E-4B27-B264-91E18F4EB5C7}"/>
                    </a:ext>
                  </a:extLst>
                </p14:cNvPr>
                <p14:cNvContentPartPr/>
                <p14:nvPr/>
              </p14:nvContentPartPr>
              <p14:xfrm>
                <a:off x="1351285" y="2456993"/>
                <a:ext cx="329760" cy="402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386902C-708E-4B27-B264-91E18F4EB5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42285" y="2447993"/>
                  <a:ext cx="3474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DEDF10C-02FA-4CDD-B78D-90C3AA6C4BA2}"/>
                    </a:ext>
                  </a:extLst>
                </p14:cNvPr>
                <p14:cNvContentPartPr/>
                <p14:nvPr/>
              </p14:nvContentPartPr>
              <p14:xfrm>
                <a:off x="934405" y="2149553"/>
                <a:ext cx="409680" cy="239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DEDF10C-02FA-4CDD-B78D-90C3AA6C4B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5405" y="2140553"/>
                  <a:ext cx="427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C0B6482-8678-40F4-9370-A0A717B372DD}"/>
                    </a:ext>
                  </a:extLst>
                </p14:cNvPr>
                <p14:cNvContentPartPr/>
                <p14:nvPr/>
              </p14:nvContentPartPr>
              <p14:xfrm>
                <a:off x="1201885" y="2118953"/>
                <a:ext cx="284400" cy="352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C0B6482-8678-40F4-9370-A0A717B372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92885" y="2110313"/>
                  <a:ext cx="302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952409B-8505-4C68-9CFC-AEA92426DC6B}"/>
                    </a:ext>
                  </a:extLst>
                </p14:cNvPr>
                <p14:cNvContentPartPr/>
                <p14:nvPr/>
              </p14:nvContentPartPr>
              <p14:xfrm>
                <a:off x="4538365" y="2616113"/>
                <a:ext cx="399240" cy="387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952409B-8505-4C68-9CFC-AEA92426DC6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29725" y="2607473"/>
                  <a:ext cx="4168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CDCAE57-897D-43F7-9C12-369211088013}"/>
                    </a:ext>
                  </a:extLst>
                </p14:cNvPr>
                <p14:cNvContentPartPr/>
                <p14:nvPr/>
              </p14:nvContentPartPr>
              <p14:xfrm>
                <a:off x="4802965" y="3026873"/>
                <a:ext cx="231480" cy="677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CDCAE57-897D-43F7-9C12-3692110880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4325" y="3017873"/>
                  <a:ext cx="24912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1003753-B765-4696-A356-D2211F0D981D}"/>
                    </a:ext>
                  </a:extLst>
                </p14:cNvPr>
                <p14:cNvContentPartPr/>
                <p14:nvPr/>
              </p14:nvContentPartPr>
              <p14:xfrm>
                <a:off x="4894045" y="3701153"/>
                <a:ext cx="336960" cy="395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1003753-B765-4696-A356-D2211F0D98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85045" y="3692513"/>
                  <a:ext cx="3546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9ED71A4-703D-413C-9967-794350F01E27}"/>
                    </a:ext>
                  </a:extLst>
                </p14:cNvPr>
                <p14:cNvContentPartPr/>
                <p14:nvPr/>
              </p14:nvContentPartPr>
              <p14:xfrm>
                <a:off x="5235325" y="3575153"/>
                <a:ext cx="1100160" cy="331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9ED71A4-703D-413C-9967-794350F01E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26325" y="3566153"/>
                  <a:ext cx="1117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57819E6-7A26-4A73-B924-2899861775CD}"/>
                    </a:ext>
                  </a:extLst>
                </p14:cNvPr>
                <p14:cNvContentPartPr/>
                <p14:nvPr/>
              </p14:nvContentPartPr>
              <p14:xfrm>
                <a:off x="6292645" y="3378953"/>
                <a:ext cx="328320" cy="349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57819E6-7A26-4A73-B924-2899861775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83645" y="3369953"/>
                  <a:ext cx="345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64371D2-7E5E-49B1-95C6-A0A3D9B5470C}"/>
                    </a:ext>
                  </a:extLst>
                </p14:cNvPr>
                <p14:cNvContentPartPr/>
                <p14:nvPr/>
              </p14:nvContentPartPr>
              <p14:xfrm>
                <a:off x="4948045" y="4107953"/>
                <a:ext cx="60840" cy="803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64371D2-7E5E-49B1-95C6-A0A3D9B547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39405" y="4098953"/>
                  <a:ext cx="7848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5BCCDE6-185A-4B18-A470-AE4112A6B7D0}"/>
                    </a:ext>
                  </a:extLst>
                </p14:cNvPr>
                <p14:cNvContentPartPr/>
                <p14:nvPr/>
              </p14:nvContentPartPr>
              <p14:xfrm>
                <a:off x="4684165" y="4965113"/>
                <a:ext cx="347400" cy="466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5BCCDE6-185A-4B18-A470-AE4112A6B7D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5525" y="4956473"/>
                  <a:ext cx="3650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B5295B8-83BA-4D47-B8DF-49776631A1B5}"/>
                    </a:ext>
                  </a:extLst>
                </p14:cNvPr>
                <p14:cNvContentPartPr/>
                <p14:nvPr/>
              </p14:nvContentPartPr>
              <p14:xfrm>
                <a:off x="5088445" y="5203073"/>
                <a:ext cx="1231560" cy="238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B5295B8-83BA-4D47-B8DF-49776631A1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79805" y="5194073"/>
                  <a:ext cx="1249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F957209-012E-4381-B79F-E0E5EBD28ACE}"/>
                    </a:ext>
                  </a:extLst>
                </p14:cNvPr>
                <p14:cNvContentPartPr/>
                <p14:nvPr/>
              </p14:nvContentPartPr>
              <p14:xfrm>
                <a:off x="6258085" y="5355713"/>
                <a:ext cx="300960" cy="301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F957209-012E-4381-B79F-E0E5EBD28A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49085" y="5346713"/>
                  <a:ext cx="318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F91E167-6F11-4C48-85CB-B471B4C98163}"/>
                    </a:ext>
                  </a:extLst>
                </p14:cNvPr>
                <p14:cNvContentPartPr/>
                <p14:nvPr/>
              </p14:nvContentPartPr>
              <p14:xfrm>
                <a:off x="5430085" y="5681153"/>
                <a:ext cx="817560" cy="7678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F91E167-6F11-4C48-85CB-B471B4C9816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21085" y="5672153"/>
                  <a:ext cx="8352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09C47B8-689B-4CD7-9ADA-4F093CCE1220}"/>
                    </a:ext>
                  </a:extLst>
                </p14:cNvPr>
                <p14:cNvContentPartPr/>
                <p14:nvPr/>
              </p14:nvContentPartPr>
              <p14:xfrm>
                <a:off x="5363125" y="6321233"/>
                <a:ext cx="528120" cy="288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09C47B8-689B-4CD7-9ADA-4F093CCE122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54485" y="6312233"/>
                  <a:ext cx="545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A9D17E1-950F-4332-A401-D776F1637525}"/>
                    </a:ext>
                  </a:extLst>
                </p14:cNvPr>
                <p14:cNvContentPartPr/>
                <p14:nvPr/>
              </p14:nvContentPartPr>
              <p14:xfrm>
                <a:off x="6485965" y="5619953"/>
                <a:ext cx="699840" cy="676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A9D17E1-950F-4332-A401-D776F16375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77325" y="5610953"/>
                  <a:ext cx="71748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CE881B1-FB16-4688-B312-ACB04B45519F}"/>
                    </a:ext>
                  </a:extLst>
                </p14:cNvPr>
                <p14:cNvContentPartPr/>
                <p14:nvPr/>
              </p14:nvContentPartPr>
              <p14:xfrm>
                <a:off x="7204165" y="6216833"/>
                <a:ext cx="271800" cy="305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CE881B1-FB16-4688-B312-ACB04B4551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95165" y="6208193"/>
                  <a:ext cx="289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409705F-3E33-4CD6-B313-84EB0CA42358}"/>
                    </a:ext>
                  </a:extLst>
                </p14:cNvPr>
                <p14:cNvContentPartPr/>
                <p14:nvPr/>
              </p14:nvContentPartPr>
              <p14:xfrm>
                <a:off x="3735205" y="5304953"/>
                <a:ext cx="956520" cy="743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409705F-3E33-4CD6-B313-84EB0CA423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26205" y="5296313"/>
                  <a:ext cx="9741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BF9A7F8-7C08-431E-81A2-577F78647D8C}"/>
                    </a:ext>
                  </a:extLst>
                </p14:cNvPr>
                <p14:cNvContentPartPr/>
                <p14:nvPr/>
              </p14:nvContentPartPr>
              <p14:xfrm>
                <a:off x="3481045" y="6031073"/>
                <a:ext cx="360000" cy="299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BF9A7F8-7C08-431E-81A2-577F78647D8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72405" y="6022073"/>
                  <a:ext cx="377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ABA27C6-40DD-4821-82B7-FC67E7B61B1D}"/>
                    </a:ext>
                  </a:extLst>
                </p14:cNvPr>
                <p14:cNvContentPartPr/>
                <p14:nvPr/>
              </p14:nvContentPartPr>
              <p14:xfrm>
                <a:off x="4673005" y="2617553"/>
                <a:ext cx="80640" cy="261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ABA27C6-40DD-4821-82B7-FC67E7B61B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64005" y="2608913"/>
                  <a:ext cx="98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A8B073C-E37E-45CE-8438-09A76EBC0A80}"/>
                    </a:ext>
                  </a:extLst>
                </p14:cNvPr>
                <p14:cNvContentPartPr/>
                <p14:nvPr/>
              </p14:nvContentPartPr>
              <p14:xfrm>
                <a:off x="4904485" y="3745793"/>
                <a:ext cx="331200" cy="204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A8B073C-E37E-45CE-8438-09A76EBC0A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95485" y="3737153"/>
                  <a:ext cx="348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E23F07F-14ED-4F8D-A6F9-02B15365B236}"/>
                    </a:ext>
                  </a:extLst>
                </p14:cNvPr>
                <p14:cNvContentPartPr/>
                <p14:nvPr/>
              </p14:nvContentPartPr>
              <p14:xfrm>
                <a:off x="6286525" y="3406673"/>
                <a:ext cx="262440" cy="320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E23F07F-14ED-4F8D-A6F9-02B15365B2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77885" y="3398033"/>
                  <a:ext cx="280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7AF9BBF-1036-4BB5-B61A-E918694F7977}"/>
                    </a:ext>
                  </a:extLst>
                </p14:cNvPr>
                <p14:cNvContentPartPr/>
                <p14:nvPr/>
              </p14:nvContentPartPr>
              <p14:xfrm>
                <a:off x="4780285" y="4911113"/>
                <a:ext cx="171000" cy="256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7AF9BBF-1036-4BB5-B61A-E918694F79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71645" y="4902473"/>
                  <a:ext cx="188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AF9017C-3021-4A93-B767-4E13EF2A6654}"/>
                    </a:ext>
                  </a:extLst>
                </p14:cNvPr>
                <p14:cNvContentPartPr/>
                <p14:nvPr/>
              </p14:nvContentPartPr>
              <p14:xfrm>
                <a:off x="4816645" y="5024513"/>
                <a:ext cx="116640" cy="335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AF9017C-3021-4A93-B767-4E13EF2A665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8005" y="5015873"/>
                  <a:ext cx="134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D878117-81E9-4098-9268-5C7629F8E122}"/>
                    </a:ext>
                  </a:extLst>
                </p14:cNvPr>
                <p14:cNvContentPartPr/>
                <p14:nvPr/>
              </p14:nvContentPartPr>
              <p14:xfrm>
                <a:off x="3280525" y="6010193"/>
                <a:ext cx="270720" cy="313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D878117-81E9-4098-9268-5C7629F8E1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71525" y="6001193"/>
                  <a:ext cx="2883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A05495B-740A-491A-9411-97B3EA927658}"/>
                    </a:ext>
                  </a:extLst>
                </p14:cNvPr>
                <p14:cNvContentPartPr/>
                <p14:nvPr/>
              </p14:nvContentPartPr>
              <p14:xfrm>
                <a:off x="3449725" y="5985713"/>
                <a:ext cx="356760" cy="9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A05495B-740A-491A-9411-97B3EA9276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40725" y="5977073"/>
                  <a:ext cx="374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F508031-3B5D-41D2-8A3E-9D0AEAFE1ADF}"/>
                    </a:ext>
                  </a:extLst>
                </p14:cNvPr>
                <p14:cNvContentPartPr/>
                <p14:nvPr/>
              </p14:nvContentPartPr>
              <p14:xfrm>
                <a:off x="6272845" y="5241233"/>
                <a:ext cx="223920" cy="457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F508031-3B5D-41D2-8A3E-9D0AEAFE1A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64205" y="5232593"/>
                  <a:ext cx="2415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55D7F2F-9C73-4D04-BFF3-6ADCB804E930}"/>
                    </a:ext>
                  </a:extLst>
                </p14:cNvPr>
                <p14:cNvContentPartPr/>
                <p14:nvPr/>
              </p14:nvContentPartPr>
              <p14:xfrm>
                <a:off x="5257645" y="6331313"/>
                <a:ext cx="234720" cy="505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55D7F2F-9C73-4D04-BFF3-6ADCB804E9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49005" y="6322673"/>
                  <a:ext cx="2523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4622A1B-076E-4209-938B-8613871903A9}"/>
                    </a:ext>
                  </a:extLst>
                </p14:cNvPr>
                <p14:cNvContentPartPr/>
                <p14:nvPr/>
              </p14:nvContentPartPr>
              <p14:xfrm>
                <a:off x="7243045" y="6155993"/>
                <a:ext cx="312840" cy="486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4622A1B-076E-4209-938B-8613871903A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34045" y="6146993"/>
                  <a:ext cx="3304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CB41711-B5DF-4171-B1FA-09CBA5951E20}"/>
                    </a:ext>
                  </a:extLst>
                </p14:cNvPr>
                <p14:cNvContentPartPr/>
                <p14:nvPr/>
              </p14:nvContentPartPr>
              <p14:xfrm>
                <a:off x="5857405" y="2612873"/>
                <a:ext cx="1589400" cy="104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CB41711-B5DF-4171-B1FA-09CBA5951E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48765" y="2603873"/>
                  <a:ext cx="1607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156F40D-F65E-4D32-9FC8-9638DD29DBC1}"/>
                    </a:ext>
                  </a:extLst>
                </p14:cNvPr>
                <p14:cNvContentPartPr/>
                <p14:nvPr/>
              </p14:nvContentPartPr>
              <p14:xfrm>
                <a:off x="518965" y="4865393"/>
                <a:ext cx="2337480" cy="2156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156F40D-F65E-4D32-9FC8-9638DD29DB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9965" y="4856393"/>
                  <a:ext cx="2355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C137510-A09D-4C1F-8C89-88A11437AE09}"/>
                    </a:ext>
                  </a:extLst>
                </p14:cNvPr>
                <p14:cNvContentPartPr/>
                <p14:nvPr/>
              </p14:nvContentPartPr>
              <p14:xfrm>
                <a:off x="-17435" y="5817593"/>
                <a:ext cx="2788200" cy="842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C137510-A09D-4C1F-8C89-88A11437AE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-26075" y="5808953"/>
                  <a:ext cx="2805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9A16A88-C576-4D9B-9D9E-27246599A8CD}"/>
                    </a:ext>
                  </a:extLst>
                </p14:cNvPr>
                <p14:cNvContentPartPr/>
                <p14:nvPr/>
              </p14:nvContentPartPr>
              <p14:xfrm>
                <a:off x="150360" y="6801113"/>
                <a:ext cx="2959200" cy="835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9A16A88-C576-4D9B-9D9E-27246599A8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1720" y="6792473"/>
                  <a:ext cx="2976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CAF5378-E0A8-4926-AE35-B729272285DD}"/>
                    </a:ext>
                  </a:extLst>
                </p14:cNvPr>
                <p14:cNvContentPartPr/>
                <p14:nvPr/>
              </p14:nvContentPartPr>
              <p14:xfrm>
                <a:off x="497760" y="4901033"/>
                <a:ext cx="2625840" cy="1468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CAF5378-E0A8-4926-AE35-B729272285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120" y="4892033"/>
                  <a:ext cx="2643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54DDBE1-3324-4E5D-B4B8-F61BD795B7D6}"/>
                    </a:ext>
                  </a:extLst>
                </p14:cNvPr>
                <p14:cNvContentPartPr/>
                <p14:nvPr/>
              </p14:nvContentPartPr>
              <p14:xfrm>
                <a:off x="881520" y="4353833"/>
                <a:ext cx="1010880" cy="680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54DDBE1-3324-4E5D-B4B8-F61BD795B7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2880" y="4345193"/>
                  <a:ext cx="1028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CBCB700-BBDC-480A-8694-76F04F91AD73}"/>
                    </a:ext>
                  </a:extLst>
                </p14:cNvPr>
                <p14:cNvContentPartPr/>
                <p14:nvPr/>
              </p14:nvContentPartPr>
              <p14:xfrm>
                <a:off x="954960" y="4370393"/>
                <a:ext cx="1319760" cy="705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CBCB700-BBDC-480A-8694-76F04F91AD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6320" y="4361753"/>
                  <a:ext cx="1337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044FE58-F6E4-4D58-8348-EFABADDA1BC6}"/>
                    </a:ext>
                  </a:extLst>
                </p14:cNvPr>
                <p14:cNvContentPartPr/>
                <p14:nvPr/>
              </p14:nvContentPartPr>
              <p14:xfrm>
                <a:off x="4733880" y="2469593"/>
                <a:ext cx="23040" cy="178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044FE58-F6E4-4D58-8348-EFABADDA1B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24880" y="2460953"/>
                  <a:ext cx="40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56D6BBD-C74E-4586-B80C-D0A35404EFC1}"/>
                    </a:ext>
                  </a:extLst>
                </p14:cNvPr>
                <p14:cNvContentPartPr/>
                <p14:nvPr/>
              </p14:nvContentPartPr>
              <p14:xfrm>
                <a:off x="7118880" y="2278433"/>
                <a:ext cx="139320" cy="1378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56D6BBD-C74E-4586-B80C-D0A35404EF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10240" y="2269793"/>
                  <a:ext cx="156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0A72304-AAD2-4903-93C3-3FB42520A22A}"/>
                    </a:ext>
                  </a:extLst>
                </p14:cNvPr>
                <p14:cNvContentPartPr/>
                <p14:nvPr/>
              </p14:nvContentPartPr>
              <p14:xfrm>
                <a:off x="-500520" y="2362673"/>
                <a:ext cx="1249560" cy="16423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0A72304-AAD2-4903-93C3-3FB42520A2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-509520" y="2353673"/>
                  <a:ext cx="126720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2279204-E1A0-404C-8FAB-B6CDD1788041}"/>
                    </a:ext>
                  </a:extLst>
                </p14:cNvPr>
                <p14:cNvContentPartPr/>
                <p14:nvPr/>
              </p14:nvContentPartPr>
              <p14:xfrm>
                <a:off x="58376" y="4646125"/>
                <a:ext cx="32400" cy="171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2279204-E1A0-404C-8FAB-B6CDD17880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76" y="4637485"/>
                  <a:ext cx="50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E75D5C7-348C-4042-92E9-BD6742E036CF}"/>
                    </a:ext>
                  </a:extLst>
                </p14:cNvPr>
                <p14:cNvContentPartPr/>
                <p14:nvPr/>
              </p14:nvContentPartPr>
              <p14:xfrm>
                <a:off x="122096" y="5577085"/>
                <a:ext cx="12600" cy="1623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E75D5C7-348C-4042-92E9-BD6742E036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456" y="5568085"/>
                  <a:ext cx="30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01D1CA9-A923-4987-89C7-D2887A0BAF98}"/>
                    </a:ext>
                  </a:extLst>
                </p14:cNvPr>
                <p14:cNvContentPartPr/>
                <p14:nvPr/>
              </p14:nvContentPartPr>
              <p14:xfrm>
                <a:off x="28496" y="4285765"/>
                <a:ext cx="140760" cy="334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01D1CA9-A923-4987-89C7-D2887A0BAF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856" y="4276765"/>
                  <a:ext cx="15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69EAC53-D998-4AEE-9569-F9842382D833}"/>
                    </a:ext>
                  </a:extLst>
                </p14:cNvPr>
                <p14:cNvContentPartPr/>
                <p14:nvPr/>
              </p14:nvContentPartPr>
              <p14:xfrm>
                <a:off x="401816" y="4296925"/>
                <a:ext cx="705960" cy="856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69EAC53-D998-4AEE-9569-F9842382D8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2816" y="4288285"/>
                  <a:ext cx="723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7E0D39C-78F6-4DDF-9445-11F719944B8A}"/>
                    </a:ext>
                  </a:extLst>
                </p14:cNvPr>
                <p14:cNvContentPartPr/>
                <p14:nvPr/>
              </p14:nvContentPartPr>
              <p14:xfrm>
                <a:off x="1662896" y="4270285"/>
                <a:ext cx="1483920" cy="1623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7E0D39C-78F6-4DDF-9445-11F719944B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54256" y="4261285"/>
                  <a:ext cx="1501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A7CD6F6-E449-4FF7-9EBE-F6F7FDFB6441}"/>
                    </a:ext>
                  </a:extLst>
                </p14:cNvPr>
                <p14:cNvContentPartPr/>
                <p14:nvPr/>
              </p14:nvContentPartPr>
              <p14:xfrm>
                <a:off x="3255176" y="4385125"/>
                <a:ext cx="60840" cy="701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A7CD6F6-E449-4FF7-9EBE-F6F7FDFB644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46536" y="4376125"/>
                  <a:ext cx="7848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C7A408A-89E5-4EA8-A221-0C9D6715C8B9}"/>
                    </a:ext>
                  </a:extLst>
                </p14:cNvPr>
                <p14:cNvContentPartPr/>
                <p14:nvPr/>
              </p14:nvContentPartPr>
              <p14:xfrm>
                <a:off x="3231056" y="5607685"/>
                <a:ext cx="360" cy="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C7A408A-89E5-4EA8-A221-0C9D6715C8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22416" y="55986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D7ED6E4A-7034-4EA7-9233-C86C9619009C}"/>
                    </a:ext>
                  </a:extLst>
                </p14:cNvPr>
                <p14:cNvContentPartPr/>
                <p14:nvPr/>
              </p14:nvContentPartPr>
              <p14:xfrm>
                <a:off x="3166256" y="4128805"/>
                <a:ext cx="360" cy="410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D7ED6E4A-7034-4EA7-9233-C86C961900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57256" y="4119805"/>
                  <a:ext cx="18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ABFC448-D671-4381-844E-EB4F40770AC1}"/>
                    </a:ext>
                  </a:extLst>
                </p14:cNvPr>
                <p14:cNvContentPartPr/>
                <p14:nvPr/>
              </p14:nvContentPartPr>
              <p14:xfrm>
                <a:off x="3334016" y="5081005"/>
                <a:ext cx="360" cy="163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ABFC448-D671-4381-844E-EB4F40770A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25016" y="5072365"/>
                  <a:ext cx="18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A27BD84-889D-4907-A615-AAF227D32C4C}"/>
                    </a:ext>
                  </a:extLst>
                </p14:cNvPr>
                <p14:cNvContentPartPr/>
                <p14:nvPr/>
              </p14:nvContentPartPr>
              <p14:xfrm>
                <a:off x="3252296" y="5565565"/>
                <a:ext cx="74520" cy="3024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A27BD84-889D-4907-A615-AAF227D32C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43296" y="5556925"/>
                  <a:ext cx="92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7371EF0-C952-439B-BB3F-F355CE204365}"/>
                    </a:ext>
                  </a:extLst>
                </p14:cNvPr>
                <p14:cNvContentPartPr/>
                <p14:nvPr/>
              </p14:nvContentPartPr>
              <p14:xfrm>
                <a:off x="3093536" y="4546765"/>
                <a:ext cx="127080" cy="8074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7371EF0-C952-439B-BB3F-F355CE2043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84896" y="4538125"/>
                  <a:ext cx="14472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FE6B4AD-3985-4BF0-8C08-1E1A8521B54A}"/>
                    </a:ext>
                  </a:extLst>
                </p14:cNvPr>
                <p14:cNvContentPartPr/>
                <p14:nvPr/>
              </p14:nvContentPartPr>
              <p14:xfrm>
                <a:off x="3018296" y="5801365"/>
                <a:ext cx="178560" cy="8150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FE6B4AD-3985-4BF0-8C08-1E1A8521B5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09296" y="5792725"/>
                  <a:ext cx="19620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415224E-68AF-4267-BEB1-F3088E5B7A26}"/>
                    </a:ext>
                  </a:extLst>
                </p14:cNvPr>
                <p14:cNvContentPartPr/>
                <p14:nvPr/>
              </p14:nvContentPartPr>
              <p14:xfrm>
                <a:off x="2230616" y="5101885"/>
                <a:ext cx="546480" cy="657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415224E-68AF-4267-BEB1-F3088E5B7A2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21976" y="5092885"/>
                  <a:ext cx="5641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0324F88-E315-414B-A10B-F15768FC08E8}"/>
                    </a:ext>
                  </a:extLst>
                </p14:cNvPr>
                <p14:cNvContentPartPr/>
                <p14:nvPr/>
              </p14:nvContentPartPr>
              <p14:xfrm>
                <a:off x="1703576" y="4572325"/>
                <a:ext cx="813600" cy="5050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0324F88-E315-414B-A10B-F15768FC08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94576" y="4563685"/>
                  <a:ext cx="8312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6CF3D78-A5DF-4F91-8973-395EFAD826C0}"/>
                    </a:ext>
                  </a:extLst>
                </p14:cNvPr>
                <p14:cNvContentPartPr/>
                <p14:nvPr/>
              </p14:nvContentPartPr>
              <p14:xfrm>
                <a:off x="1194896" y="4199365"/>
                <a:ext cx="577800" cy="5583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6CF3D78-A5DF-4F91-8973-395EFAD826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85896" y="4190365"/>
                  <a:ext cx="5954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C72FC12-D11A-4110-9A1E-684C4C463117}"/>
                    </a:ext>
                  </a:extLst>
                </p14:cNvPr>
                <p14:cNvContentPartPr/>
                <p14:nvPr/>
              </p14:nvContentPartPr>
              <p14:xfrm>
                <a:off x="1660016" y="4866805"/>
                <a:ext cx="86400" cy="234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C72FC12-D11A-4110-9A1E-684C4C4631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51376" y="4858165"/>
                  <a:ext cx="104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5F6DCC1-C5C3-48B2-9B1C-F1B4C0EBD115}"/>
                    </a:ext>
                  </a:extLst>
                </p14:cNvPr>
                <p14:cNvContentPartPr/>
                <p14:nvPr/>
              </p14:nvContentPartPr>
              <p14:xfrm>
                <a:off x="2456336" y="5682925"/>
                <a:ext cx="35280" cy="234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5F6DCC1-C5C3-48B2-9B1C-F1B4C0EBD1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47336" y="5673925"/>
                  <a:ext cx="52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2195A7A-33F0-4F08-AB27-5AF7E07EFE57}"/>
                    </a:ext>
                  </a:extLst>
                </p14:cNvPr>
                <p14:cNvContentPartPr/>
                <p14:nvPr/>
              </p14:nvContentPartPr>
              <p14:xfrm>
                <a:off x="222176" y="5027725"/>
                <a:ext cx="534960" cy="6886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2195A7A-33F0-4F08-AB27-5AF7E07EFE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3176" y="5018725"/>
                  <a:ext cx="55260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7405E0A2-C5B8-4021-9CBF-0961D2A21A8E}"/>
                    </a:ext>
                  </a:extLst>
                </p14:cNvPr>
                <p14:cNvContentPartPr/>
                <p14:nvPr/>
              </p14:nvContentPartPr>
              <p14:xfrm>
                <a:off x="629696" y="4702645"/>
                <a:ext cx="659520" cy="6022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7405E0A2-C5B8-4021-9CBF-0961D2A21A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1056" y="4693645"/>
                  <a:ext cx="6771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277D874-38F1-4E47-A676-546BECEFD169}"/>
                    </a:ext>
                  </a:extLst>
                </p14:cNvPr>
                <p14:cNvContentPartPr/>
                <p14:nvPr/>
              </p14:nvContentPartPr>
              <p14:xfrm>
                <a:off x="1048376" y="4773925"/>
                <a:ext cx="204840" cy="1378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277D874-38F1-4E47-A676-546BECEFD1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9376" y="4764925"/>
                  <a:ext cx="222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8F560B2-4CBD-4C2A-ADEB-BDE024563714}"/>
                    </a:ext>
                  </a:extLst>
                </p14:cNvPr>
                <p14:cNvContentPartPr/>
                <p14:nvPr/>
              </p14:nvContentPartPr>
              <p14:xfrm>
                <a:off x="6634136" y="2705365"/>
                <a:ext cx="286560" cy="5418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8F560B2-4CBD-4C2A-ADEB-BDE0245637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25136" y="2696365"/>
                  <a:ext cx="3042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C8AFEDD-951A-48F1-9785-36F696353A5B}"/>
                    </a:ext>
                  </a:extLst>
                </p14:cNvPr>
                <p14:cNvContentPartPr/>
                <p14:nvPr/>
              </p14:nvContentPartPr>
              <p14:xfrm>
                <a:off x="8164856" y="2761525"/>
                <a:ext cx="125280" cy="5428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C8AFEDD-951A-48F1-9785-36F696353A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56216" y="2752525"/>
                  <a:ext cx="1429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F445F62-57B5-476E-951F-50492739E7E9}"/>
                    </a:ext>
                  </a:extLst>
                </p14:cNvPr>
                <p14:cNvContentPartPr/>
                <p14:nvPr/>
              </p14:nvContentPartPr>
              <p14:xfrm>
                <a:off x="8534936" y="3435085"/>
                <a:ext cx="360" cy="3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F445F62-57B5-476E-951F-50492739E7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26296" y="34264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E735B69-6987-4CE1-9B38-AD608D1AA38C}"/>
                    </a:ext>
                  </a:extLst>
                </p14:cNvPr>
                <p14:cNvContentPartPr/>
                <p14:nvPr/>
              </p14:nvContentPartPr>
              <p14:xfrm>
                <a:off x="6963896" y="2824525"/>
                <a:ext cx="314640" cy="327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E735B69-6987-4CE1-9B38-AD608D1AA38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55256" y="2815885"/>
                  <a:ext cx="332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BA7E69B-B6FF-4595-88E8-E3DD34E4A47F}"/>
                    </a:ext>
                  </a:extLst>
                </p14:cNvPr>
                <p14:cNvContentPartPr/>
                <p14:nvPr/>
              </p14:nvContentPartPr>
              <p14:xfrm>
                <a:off x="7126976" y="2860165"/>
                <a:ext cx="91080" cy="3801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BA7E69B-B6FF-4595-88E8-E3DD34E4A47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8336" y="2851525"/>
                  <a:ext cx="1087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7D79A62-2104-4774-A0AE-9A1750CEEA63}"/>
                    </a:ext>
                  </a:extLst>
                </p14:cNvPr>
                <p14:cNvContentPartPr/>
                <p14:nvPr/>
              </p14:nvContentPartPr>
              <p14:xfrm>
                <a:off x="7395896" y="2936845"/>
                <a:ext cx="184680" cy="2293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7D79A62-2104-4774-A0AE-9A1750CEEA6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87256" y="2927845"/>
                  <a:ext cx="202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2B861F3-65F8-4D38-BB03-821E901600BC}"/>
                    </a:ext>
                  </a:extLst>
                </p14:cNvPr>
                <p14:cNvContentPartPr/>
                <p14:nvPr/>
              </p14:nvContentPartPr>
              <p14:xfrm>
                <a:off x="7669496" y="2827045"/>
                <a:ext cx="112320" cy="4734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2B861F3-65F8-4D38-BB03-821E901600B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60496" y="2818405"/>
                  <a:ext cx="1299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B763A89-3B53-4712-9E2D-902272F9CC29}"/>
                    </a:ext>
                  </a:extLst>
                </p14:cNvPr>
                <p14:cNvContentPartPr/>
                <p14:nvPr/>
              </p14:nvContentPartPr>
              <p14:xfrm>
                <a:off x="6992696" y="3171205"/>
                <a:ext cx="1069920" cy="385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B763A89-3B53-4712-9E2D-902272F9CC2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83696" y="3162565"/>
                  <a:ext cx="1087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B175515E-AB77-4A78-BC1C-7CA1A3D207CB}"/>
                    </a:ext>
                  </a:extLst>
                </p14:cNvPr>
                <p14:cNvContentPartPr/>
                <p14:nvPr/>
              </p14:nvContentPartPr>
              <p14:xfrm>
                <a:off x="1513856" y="6216085"/>
                <a:ext cx="742320" cy="7045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B175515E-AB77-4A78-BC1C-7CA1A3D207C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04856" y="6207085"/>
                  <a:ext cx="75996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E5CC8E4-92B8-4A95-A16D-339B1A26E5CF}"/>
                    </a:ext>
                  </a:extLst>
                </p14:cNvPr>
                <p14:cNvContentPartPr/>
                <p14:nvPr/>
              </p14:nvContentPartPr>
              <p14:xfrm>
                <a:off x="1995536" y="7037965"/>
                <a:ext cx="234360" cy="5702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E5CC8E4-92B8-4A95-A16D-339B1A26E5C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86896" y="7029325"/>
                  <a:ext cx="25200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33B36AD-377B-406C-81F2-F90B8EBEEE5F}"/>
                    </a:ext>
                  </a:extLst>
                </p14:cNvPr>
                <p14:cNvContentPartPr/>
                <p14:nvPr/>
              </p14:nvContentPartPr>
              <p14:xfrm>
                <a:off x="2378936" y="7036885"/>
                <a:ext cx="331560" cy="2764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33B36AD-377B-406C-81F2-F90B8EBEEE5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69936" y="7027885"/>
                  <a:ext cx="349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60878BD-1F09-4E50-845E-EA3EE2F5763C}"/>
                    </a:ext>
                  </a:extLst>
                </p14:cNvPr>
                <p14:cNvContentPartPr/>
                <p14:nvPr/>
              </p14:nvContentPartPr>
              <p14:xfrm>
                <a:off x="2442656" y="7154245"/>
                <a:ext cx="190800" cy="3153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60878BD-1F09-4E50-845E-EA3EE2F5763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33656" y="7145245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068379B-A508-404E-B9C6-BA2148F935BB}"/>
                    </a:ext>
                  </a:extLst>
                </p14:cNvPr>
                <p14:cNvContentPartPr/>
                <p14:nvPr/>
              </p14:nvContentPartPr>
              <p14:xfrm>
                <a:off x="2821376" y="7075045"/>
                <a:ext cx="97560" cy="3078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068379B-A508-404E-B9C6-BA2148F935B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12376" y="7066045"/>
                  <a:ext cx="115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9CF852F-5FCF-401A-B828-10ACBBBA0958}"/>
                    </a:ext>
                  </a:extLst>
                </p14:cNvPr>
                <p14:cNvContentPartPr/>
                <p14:nvPr/>
              </p14:nvContentPartPr>
              <p14:xfrm>
                <a:off x="3021176" y="7079005"/>
                <a:ext cx="175680" cy="3801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9CF852F-5FCF-401A-B828-10ACBBBA09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012176" y="7070005"/>
                  <a:ext cx="1933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413D44B-C47B-4110-B859-637B3C6BB855}"/>
                    </a:ext>
                  </a:extLst>
                </p14:cNvPr>
                <p14:cNvContentPartPr/>
                <p14:nvPr/>
              </p14:nvContentPartPr>
              <p14:xfrm>
                <a:off x="1904816" y="7572205"/>
                <a:ext cx="1175760" cy="1378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413D44B-C47B-4110-B859-637B3C6BB85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95816" y="7563565"/>
                  <a:ext cx="1193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88186C1-446C-40F5-BB11-84D0660E49D9}"/>
                    </a:ext>
                  </a:extLst>
                </p14:cNvPr>
                <p14:cNvContentPartPr/>
                <p14:nvPr/>
              </p14:nvContentPartPr>
              <p14:xfrm>
                <a:off x="5029765" y="-164167"/>
                <a:ext cx="1252800" cy="118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88186C1-446C-40F5-BB11-84D0660E49D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20765" y="-173167"/>
                  <a:ext cx="1270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9A69A89-3DA9-4DAA-8229-5847BC7AAB49}"/>
                    </a:ext>
                  </a:extLst>
                </p14:cNvPr>
                <p14:cNvContentPartPr/>
                <p14:nvPr/>
              </p14:nvContentPartPr>
              <p14:xfrm>
                <a:off x="4830325" y="531713"/>
                <a:ext cx="1690920" cy="63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9A69A89-3DA9-4DAA-8229-5847BC7AAB4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821325" y="523073"/>
                  <a:ext cx="1708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6B1FA73-E3AD-4586-82E6-F41CD6A773B4}"/>
                    </a:ext>
                  </a:extLst>
                </p14:cNvPr>
                <p14:cNvContentPartPr/>
                <p14:nvPr/>
              </p14:nvContentPartPr>
              <p14:xfrm>
                <a:off x="4704325" y="1222913"/>
                <a:ext cx="2516040" cy="117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6B1FA73-E3AD-4586-82E6-F41CD6A773B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95685" y="1214273"/>
                  <a:ext cx="2533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B19483E-F71B-4ADD-955B-975A063F90F1}"/>
                    </a:ext>
                  </a:extLst>
                </p14:cNvPr>
                <p14:cNvContentPartPr/>
                <p14:nvPr/>
              </p14:nvContentPartPr>
              <p14:xfrm>
                <a:off x="5339725" y="1974953"/>
                <a:ext cx="2046960" cy="39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B19483E-F71B-4ADD-955B-975A063F90F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331085" y="1966313"/>
                  <a:ext cx="2064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44D298F-D9F4-43FC-99FF-AAB1BF1FBBB5}"/>
                    </a:ext>
                  </a:extLst>
                </p14:cNvPr>
                <p14:cNvContentPartPr/>
                <p14:nvPr/>
              </p14:nvContentPartPr>
              <p14:xfrm>
                <a:off x="4573680" y="-573487"/>
                <a:ext cx="59400" cy="887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44D298F-D9F4-43FC-99FF-AAB1BF1FBBB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564680" y="-582127"/>
                  <a:ext cx="7704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8529F1C-8AA6-4850-9CA9-19CDFF622984}"/>
                    </a:ext>
                  </a:extLst>
                </p14:cNvPr>
                <p14:cNvContentPartPr/>
                <p14:nvPr/>
              </p14:nvContentPartPr>
              <p14:xfrm>
                <a:off x="4558560" y="905393"/>
                <a:ext cx="54720" cy="8978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8529F1C-8AA6-4850-9CA9-19CDFF62298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49560" y="896753"/>
                  <a:ext cx="7236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9C487B6-F5B2-40F9-B500-3F1BE4121789}"/>
                    </a:ext>
                  </a:extLst>
                </p14:cNvPr>
                <p14:cNvContentPartPr/>
                <p14:nvPr/>
              </p14:nvContentPartPr>
              <p14:xfrm>
                <a:off x="4996680" y="-653767"/>
                <a:ext cx="471600" cy="10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9C487B6-F5B2-40F9-B500-3F1BE412178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87680" y="-662407"/>
                  <a:ext cx="489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074672D-B0A3-419D-8352-37C4AC7E2D22}"/>
                    </a:ext>
                  </a:extLst>
                </p14:cNvPr>
                <p14:cNvContentPartPr/>
                <p14:nvPr/>
              </p14:nvContentPartPr>
              <p14:xfrm>
                <a:off x="5874360" y="-674287"/>
                <a:ext cx="914400" cy="630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074672D-B0A3-419D-8352-37C4AC7E2D2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865360" y="-682927"/>
                  <a:ext cx="932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F93A2E3-FF6B-4AB9-8DB6-D8770470982C}"/>
                    </a:ext>
                  </a:extLst>
                </p14:cNvPr>
                <p14:cNvContentPartPr/>
                <p14:nvPr/>
              </p14:nvContentPartPr>
              <p14:xfrm>
                <a:off x="7227960" y="-512287"/>
                <a:ext cx="127080" cy="234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F93A2E3-FF6B-4AB9-8DB6-D8770470982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18960" y="-520927"/>
                  <a:ext cx="144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1F46CD8-D546-4296-8539-D52D1FC8F163}"/>
                    </a:ext>
                  </a:extLst>
                </p14:cNvPr>
                <p14:cNvContentPartPr/>
                <p14:nvPr/>
              </p14:nvContentPartPr>
              <p14:xfrm>
                <a:off x="7637280" y="-408967"/>
                <a:ext cx="42480" cy="15354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1F46CD8-D546-4296-8539-D52D1FC8F16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28280" y="-417967"/>
                  <a:ext cx="6012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07007CB-79FE-4D26-9CD4-88AC19B60A2F}"/>
                    </a:ext>
                  </a:extLst>
                </p14:cNvPr>
                <p14:cNvContentPartPr/>
                <p14:nvPr/>
              </p14:nvContentPartPr>
              <p14:xfrm>
                <a:off x="7590480" y="1493273"/>
                <a:ext cx="78840" cy="477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07007CB-79FE-4D26-9CD4-88AC19B60A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581480" y="1484273"/>
                  <a:ext cx="964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EFBB4B4-146B-42B8-9CE3-8306E9B8FE7B}"/>
                    </a:ext>
                  </a:extLst>
                </p14:cNvPr>
                <p14:cNvContentPartPr/>
                <p14:nvPr/>
              </p14:nvContentPartPr>
              <p14:xfrm>
                <a:off x="6363056" y="1368325"/>
                <a:ext cx="626760" cy="5731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EFBB4B4-146B-42B8-9CE3-8306E9B8FE7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54056" y="1359325"/>
                  <a:ext cx="6444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875F043-4E6E-49AC-9100-C36AC546250D}"/>
                    </a:ext>
                  </a:extLst>
                </p14:cNvPr>
                <p14:cNvContentPartPr/>
                <p14:nvPr/>
              </p14:nvContentPartPr>
              <p14:xfrm>
                <a:off x="5747816" y="-440675"/>
                <a:ext cx="1172520" cy="1940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875F043-4E6E-49AC-9100-C36AC546250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739176" y="-449675"/>
                  <a:ext cx="1190160" cy="19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33DB371-AB84-424A-88AA-523916BBCE32}"/>
                    </a:ext>
                  </a:extLst>
                </p14:cNvPr>
                <p14:cNvContentPartPr/>
                <p14:nvPr/>
              </p14:nvContentPartPr>
              <p14:xfrm>
                <a:off x="5516696" y="-525995"/>
                <a:ext cx="230040" cy="293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33DB371-AB84-424A-88AA-523916BBCE3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08056" y="-534635"/>
                  <a:ext cx="247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93BCBA3-8580-452D-A482-5807DA6C5DF0}"/>
                    </a:ext>
                  </a:extLst>
                </p14:cNvPr>
                <p14:cNvContentPartPr/>
                <p14:nvPr/>
              </p14:nvContentPartPr>
              <p14:xfrm>
                <a:off x="5802176" y="-495395"/>
                <a:ext cx="187560" cy="159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93BCBA3-8580-452D-A482-5807DA6C5DF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93536" y="-504035"/>
                  <a:ext cx="205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500864F-6B30-48A9-B1D0-2D2801516491}"/>
                    </a:ext>
                  </a:extLst>
                </p14:cNvPr>
                <p14:cNvContentPartPr/>
                <p14:nvPr/>
              </p14:nvContentPartPr>
              <p14:xfrm>
                <a:off x="5886776" y="768205"/>
                <a:ext cx="497520" cy="5551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500864F-6B30-48A9-B1D0-2D280151649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77776" y="759205"/>
                  <a:ext cx="5151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92C5D2D-27A0-4302-BDB7-B21E2BF84E32}"/>
                    </a:ext>
                  </a:extLst>
                </p14:cNvPr>
                <p14:cNvContentPartPr/>
                <p14:nvPr/>
              </p14:nvContentPartPr>
              <p14:xfrm>
                <a:off x="6265856" y="1260325"/>
                <a:ext cx="35280" cy="65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92C5D2D-27A0-4302-BDB7-B21E2BF84E3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57216" y="1251325"/>
                  <a:ext cx="52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F0925BF-D6AF-4158-97EA-9075FD139876}"/>
                    </a:ext>
                  </a:extLst>
                </p14:cNvPr>
                <p14:cNvContentPartPr/>
                <p14:nvPr/>
              </p14:nvContentPartPr>
              <p14:xfrm>
                <a:off x="6651056" y="1691245"/>
                <a:ext cx="30600" cy="15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F0925BF-D6AF-4158-97EA-9075FD13987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642416" y="1682245"/>
                  <a:ext cx="48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BFCB3E3-461D-4BB4-A451-8CE116AA7DAD}"/>
                    </a:ext>
                  </a:extLst>
                </p14:cNvPr>
                <p14:cNvContentPartPr/>
                <p14:nvPr/>
              </p14:nvContentPartPr>
              <p14:xfrm>
                <a:off x="5895776" y="722845"/>
                <a:ext cx="549000" cy="534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BFCB3E3-461D-4BB4-A451-8CE116AA7DA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87136" y="713845"/>
                  <a:ext cx="5666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0F8F721-DDA6-45CF-B38F-DAD51AA8E8EA}"/>
                    </a:ext>
                  </a:extLst>
                </p14:cNvPr>
                <p14:cNvContentPartPr/>
                <p14:nvPr/>
              </p14:nvContentPartPr>
              <p14:xfrm>
                <a:off x="5286656" y="96445"/>
                <a:ext cx="670320" cy="580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0F8F721-DDA6-45CF-B38F-DAD51AA8E8E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277656" y="87805"/>
                  <a:ext cx="68796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6CED69F-A4AC-447C-BEAA-124B15D804D5}"/>
                    </a:ext>
                  </a:extLst>
                </p14:cNvPr>
                <p14:cNvContentPartPr/>
                <p14:nvPr/>
              </p14:nvContentPartPr>
              <p14:xfrm>
                <a:off x="6370256" y="1905445"/>
                <a:ext cx="523080" cy="399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6CED69F-A4AC-447C-BEAA-124B15D804D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61256" y="1896445"/>
                  <a:ext cx="540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9498417-0288-4F96-884F-F3FC4C78CB38}"/>
                    </a:ext>
                  </a:extLst>
                </p14:cNvPr>
                <p14:cNvContentPartPr/>
                <p14:nvPr/>
              </p14:nvContentPartPr>
              <p14:xfrm>
                <a:off x="6350456" y="1438885"/>
                <a:ext cx="20160" cy="457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9498417-0288-4F96-884F-F3FC4C78CB3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41816" y="1429885"/>
                  <a:ext cx="378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A4CCFDC-FA66-4322-A9C2-E8B2EC4861FF}"/>
                    </a:ext>
                  </a:extLst>
                </p14:cNvPr>
                <p14:cNvContentPartPr/>
                <p14:nvPr/>
              </p14:nvContentPartPr>
              <p14:xfrm>
                <a:off x="6509216" y="1361845"/>
                <a:ext cx="532080" cy="6116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A4CCFDC-FA66-4322-A9C2-E8B2EC4861F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500576" y="1352845"/>
                  <a:ext cx="54972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32640BD-FF6F-44A8-977B-1BCCC8FB8234}"/>
                    </a:ext>
                  </a:extLst>
                </p14:cNvPr>
                <p14:cNvContentPartPr/>
                <p14:nvPr/>
              </p14:nvContentPartPr>
              <p14:xfrm>
                <a:off x="5831696" y="759565"/>
                <a:ext cx="543600" cy="549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32640BD-FF6F-44A8-977B-1BCCC8FB823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23056" y="750565"/>
                  <a:ext cx="5612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C92604D-A348-4BF2-85F4-6071FBF5B0B6}"/>
                    </a:ext>
                  </a:extLst>
                </p14:cNvPr>
                <p14:cNvContentPartPr/>
                <p14:nvPr/>
              </p14:nvContentPartPr>
              <p14:xfrm>
                <a:off x="5948696" y="1186165"/>
                <a:ext cx="447840" cy="349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C92604D-A348-4BF2-85F4-6071FBF5B0B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940056" y="1177525"/>
                  <a:ext cx="465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A99DC78-73FC-46CE-9EB4-18430D9670F6}"/>
                    </a:ext>
                  </a:extLst>
                </p14:cNvPr>
                <p14:cNvContentPartPr/>
                <p14:nvPr/>
              </p14:nvContentPartPr>
              <p14:xfrm>
                <a:off x="5909456" y="1244845"/>
                <a:ext cx="474840" cy="475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A99DC78-73FC-46CE-9EB4-18430D9670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00816" y="1236205"/>
                  <a:ext cx="49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67A2CB2-7A91-493F-B8A3-D609D1AB5C02}"/>
                    </a:ext>
                  </a:extLst>
                </p14:cNvPr>
                <p14:cNvContentPartPr/>
                <p14:nvPr/>
              </p14:nvContentPartPr>
              <p14:xfrm>
                <a:off x="2219096" y="5779405"/>
                <a:ext cx="475560" cy="248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67A2CB2-7A91-493F-B8A3-D609D1AB5C0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210096" y="5770765"/>
                  <a:ext cx="49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BC171BC-7E54-43EC-9347-2945B1E8E4C2}"/>
                    </a:ext>
                  </a:extLst>
                </p14:cNvPr>
                <p14:cNvContentPartPr/>
                <p14:nvPr/>
              </p14:nvContentPartPr>
              <p14:xfrm>
                <a:off x="2349056" y="5811805"/>
                <a:ext cx="298080" cy="144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BC171BC-7E54-43EC-9347-2945B1E8E4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340056" y="5802805"/>
                  <a:ext cx="31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F1648F8-CE06-4FDD-85E0-144E97AD8698}"/>
                    </a:ext>
                  </a:extLst>
                </p14:cNvPr>
                <p14:cNvContentPartPr/>
                <p14:nvPr/>
              </p14:nvContentPartPr>
              <p14:xfrm>
                <a:off x="2238536" y="5777245"/>
                <a:ext cx="418680" cy="1202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F1648F8-CE06-4FDD-85E0-144E97AD869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229896" y="5768245"/>
                  <a:ext cx="436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88481DE-752C-4079-97CB-7708EF7D7556}"/>
                    </a:ext>
                  </a:extLst>
                </p14:cNvPr>
                <p14:cNvContentPartPr/>
                <p14:nvPr/>
              </p14:nvContentPartPr>
              <p14:xfrm>
                <a:off x="1130456" y="4123765"/>
                <a:ext cx="697320" cy="651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88481DE-752C-4079-97CB-7708EF7D755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21456" y="4115125"/>
                  <a:ext cx="7149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CBF51FC-28AD-463A-A02A-160E0B48C151}"/>
                    </a:ext>
                  </a:extLst>
                </p14:cNvPr>
                <p14:cNvContentPartPr/>
                <p14:nvPr/>
              </p14:nvContentPartPr>
              <p14:xfrm>
                <a:off x="2971856" y="4213045"/>
                <a:ext cx="203760" cy="620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CBF51FC-28AD-463A-A02A-160E0B48C15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63216" y="4204045"/>
                  <a:ext cx="22140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94C8A17-38ED-43CC-8827-723D361FBEEF}"/>
                    </a:ext>
                  </a:extLst>
                </p14:cNvPr>
                <p14:cNvContentPartPr/>
                <p14:nvPr/>
              </p14:nvContentPartPr>
              <p14:xfrm>
                <a:off x="3382256" y="4328965"/>
                <a:ext cx="196920" cy="309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94C8A17-38ED-43CC-8827-723D361FBEE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373256" y="4319965"/>
                  <a:ext cx="214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985BF478-62B9-4F49-933B-1860274C4E0F}"/>
                    </a:ext>
                  </a:extLst>
                </p14:cNvPr>
                <p14:cNvContentPartPr/>
                <p14:nvPr/>
              </p14:nvContentPartPr>
              <p14:xfrm>
                <a:off x="3682856" y="4581325"/>
                <a:ext cx="39600" cy="972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985BF478-62B9-4F49-933B-1860274C4E0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73856" y="4572685"/>
                  <a:ext cx="57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2685588-81F2-4A65-BEC4-CF74E43B2E80}"/>
                    </a:ext>
                  </a:extLst>
                </p14:cNvPr>
                <p14:cNvContentPartPr/>
                <p14:nvPr/>
              </p14:nvContentPartPr>
              <p14:xfrm>
                <a:off x="3818936" y="4323925"/>
                <a:ext cx="186480" cy="2707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2685588-81F2-4A65-BEC4-CF74E43B2E8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09936" y="4314925"/>
                  <a:ext cx="204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655B911-0692-45A2-86D1-1D965AEABFC9}"/>
                    </a:ext>
                  </a:extLst>
                </p14:cNvPr>
                <p14:cNvContentPartPr/>
                <p14:nvPr/>
              </p14:nvContentPartPr>
              <p14:xfrm>
                <a:off x="3969776" y="4271725"/>
                <a:ext cx="308520" cy="2718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655B911-0692-45A2-86D1-1D965AEABFC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961136" y="4262725"/>
                  <a:ext cx="32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AA7B9EF8-A1A7-449E-AB0E-AFBF46B48756}"/>
                    </a:ext>
                  </a:extLst>
                </p14:cNvPr>
                <p14:cNvContentPartPr/>
                <p14:nvPr/>
              </p14:nvContentPartPr>
              <p14:xfrm>
                <a:off x="4370096" y="4244725"/>
                <a:ext cx="100080" cy="2988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AA7B9EF8-A1A7-449E-AB0E-AFBF46B4875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361456" y="4236085"/>
                  <a:ext cx="117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ACF4E26-A12E-495D-8C58-16340DD45650}"/>
                    </a:ext>
                  </a:extLst>
                </p14:cNvPr>
                <p14:cNvContentPartPr/>
                <p14:nvPr/>
              </p14:nvContentPartPr>
              <p14:xfrm>
                <a:off x="4510496" y="4173445"/>
                <a:ext cx="159120" cy="4694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ACF4E26-A12E-495D-8C58-16340DD456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01856" y="4164445"/>
                  <a:ext cx="1767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5F96B11-666E-4526-91B3-9511027FE7B8}"/>
                    </a:ext>
                  </a:extLst>
                </p14:cNvPr>
                <p14:cNvContentPartPr/>
                <p14:nvPr/>
              </p14:nvContentPartPr>
              <p14:xfrm>
                <a:off x="573536" y="5635765"/>
                <a:ext cx="2179440" cy="1508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5F96B11-666E-4526-91B3-9511027FE7B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64536" y="5626765"/>
                  <a:ext cx="2197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88C433E-F577-4370-A00C-BBD0428F4927}"/>
                    </a:ext>
                  </a:extLst>
                </p14:cNvPr>
                <p14:cNvContentPartPr/>
                <p14:nvPr/>
              </p14:nvContentPartPr>
              <p14:xfrm>
                <a:off x="254936" y="5007205"/>
                <a:ext cx="84960" cy="8704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88C433E-F577-4370-A00C-BBD0428F49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46296" y="4998205"/>
                  <a:ext cx="10260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E3E5CA7-C62E-46AC-AE58-54ED0664898E}"/>
                    </a:ext>
                  </a:extLst>
                </p14:cNvPr>
                <p14:cNvContentPartPr/>
                <p14:nvPr/>
              </p14:nvContentPartPr>
              <p14:xfrm>
                <a:off x="406136" y="4936645"/>
                <a:ext cx="2607840" cy="681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E3E5CA7-C62E-46AC-AE58-54ED0664898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7496" y="4928005"/>
                  <a:ext cx="262548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EA30C13-ED36-4A83-AF0A-BD49CE5965C1}"/>
                    </a:ext>
                  </a:extLst>
                </p14:cNvPr>
                <p14:cNvContentPartPr/>
                <p14:nvPr/>
              </p14:nvContentPartPr>
              <p14:xfrm>
                <a:off x="2817056" y="5784805"/>
                <a:ext cx="89640" cy="259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EA30C13-ED36-4A83-AF0A-BD49CE5965C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08416" y="5776165"/>
                  <a:ext cx="107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4F0F25D-ED25-4555-BE83-F65EE66F86C8}"/>
                    </a:ext>
                  </a:extLst>
                </p14:cNvPr>
                <p14:cNvContentPartPr/>
                <p14:nvPr/>
              </p14:nvContentPartPr>
              <p14:xfrm>
                <a:off x="3283976" y="4692205"/>
                <a:ext cx="1163160" cy="63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4F0F25D-ED25-4555-BE83-F65EE66F86C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75336" y="4683205"/>
                  <a:ext cx="1180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5E89F19-0021-4058-A2E4-D576EF0575C8}"/>
                    </a:ext>
                  </a:extLst>
                </p14:cNvPr>
                <p14:cNvContentPartPr/>
                <p14:nvPr/>
              </p14:nvContentPartPr>
              <p14:xfrm>
                <a:off x="1096256" y="4225285"/>
                <a:ext cx="774720" cy="5558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5E89F19-0021-4058-A2E4-D576EF0575C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87616" y="4216645"/>
                  <a:ext cx="79236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31E3FA68-3352-4D7E-A0B1-036BF77DA249}"/>
                    </a:ext>
                  </a:extLst>
                </p14:cNvPr>
                <p14:cNvContentPartPr/>
                <p14:nvPr/>
              </p14:nvContentPartPr>
              <p14:xfrm>
                <a:off x="533216" y="5720005"/>
                <a:ext cx="360" cy="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31E3FA68-3352-4D7E-A0B1-036BF77DA2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4216" y="57110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42300FA-28FC-4FF5-9104-4EEDAD574E64}"/>
                    </a:ext>
                  </a:extLst>
                </p14:cNvPr>
                <p14:cNvContentPartPr/>
                <p14:nvPr/>
              </p14:nvContentPartPr>
              <p14:xfrm>
                <a:off x="1734176" y="5520925"/>
                <a:ext cx="838800" cy="550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42300FA-28FC-4FF5-9104-4EEDAD574E6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25176" y="5512285"/>
                  <a:ext cx="856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8E3DFED-C214-4CEE-A49F-2B6714CCE952}"/>
                    </a:ext>
                  </a:extLst>
                </p14:cNvPr>
                <p14:cNvContentPartPr/>
                <p14:nvPr/>
              </p14:nvContentPartPr>
              <p14:xfrm>
                <a:off x="111656" y="6612085"/>
                <a:ext cx="360" cy="3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8E3DFED-C214-4CEE-A49F-2B6714CCE95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656" y="66034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0643209-1B2E-451F-9628-9A7AF7FF50FB}"/>
                    </a:ext>
                  </a:extLst>
                </p14:cNvPr>
                <p14:cNvContentPartPr/>
                <p14:nvPr/>
              </p14:nvContentPartPr>
              <p14:xfrm>
                <a:off x="853256" y="6557365"/>
                <a:ext cx="360" cy="3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0643209-1B2E-451F-9628-9A7AF7FF50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4616" y="65487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E0BF4B0-0A2D-4676-922A-9973AC0B5721}"/>
                    </a:ext>
                  </a:extLst>
                </p14:cNvPr>
                <p14:cNvContentPartPr/>
                <p14:nvPr/>
              </p14:nvContentPartPr>
              <p14:xfrm>
                <a:off x="2797616" y="6293485"/>
                <a:ext cx="214920" cy="1011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E0BF4B0-0A2D-4676-922A-9973AC0B572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88616" y="6284845"/>
                  <a:ext cx="232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A89440C-0313-4AB2-9FFD-5E784499AEA5}"/>
                    </a:ext>
                  </a:extLst>
                </p14:cNvPr>
                <p14:cNvContentPartPr/>
                <p14:nvPr/>
              </p14:nvContentPartPr>
              <p14:xfrm>
                <a:off x="130016" y="5079925"/>
                <a:ext cx="538920" cy="5432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A89440C-0313-4AB2-9FFD-5E784499AEA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1376" y="5071285"/>
                  <a:ext cx="5565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3C0A947-B57C-44F5-9F75-C35B1A81B284}"/>
                    </a:ext>
                  </a:extLst>
                </p14:cNvPr>
                <p14:cNvContentPartPr/>
                <p14:nvPr/>
              </p14:nvContentPartPr>
              <p14:xfrm>
                <a:off x="-80224" y="5995045"/>
                <a:ext cx="913320" cy="9068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3C0A947-B57C-44F5-9F75-C35B1A81B2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-88864" y="5986045"/>
                  <a:ext cx="93096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B585563-67E4-4F4E-9A67-A932792690FF}"/>
                    </a:ext>
                  </a:extLst>
                </p14:cNvPr>
                <p14:cNvContentPartPr/>
                <p14:nvPr/>
              </p14:nvContentPartPr>
              <p14:xfrm>
                <a:off x="1897976" y="6162445"/>
                <a:ext cx="567720" cy="5011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B585563-67E4-4F4E-9A67-A932792690F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88976" y="6153445"/>
                  <a:ext cx="5853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AE87EA7-B9E6-4632-BC7C-E15B04A3D7F8}"/>
                    </a:ext>
                  </a:extLst>
                </p14:cNvPr>
                <p14:cNvContentPartPr/>
                <p14:nvPr/>
              </p14:nvContentPartPr>
              <p14:xfrm>
                <a:off x="1623656" y="6380245"/>
                <a:ext cx="281520" cy="368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AE87EA7-B9E6-4632-BC7C-E15B04A3D7F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615016" y="6371245"/>
                  <a:ext cx="299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C2E3DA1-C1B5-40A9-8938-0564CE32AE4C}"/>
                    </a:ext>
                  </a:extLst>
                </p14:cNvPr>
                <p14:cNvContentPartPr/>
                <p14:nvPr/>
              </p14:nvContentPartPr>
              <p14:xfrm>
                <a:off x="-161944" y="6072445"/>
                <a:ext cx="484920" cy="6663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C2E3DA1-C1B5-40A9-8938-0564CE32AE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-170584" y="6063805"/>
                  <a:ext cx="5025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01FE2F69-7E80-490A-B7BC-1E2BD46F253E}"/>
                    </a:ext>
                  </a:extLst>
                </p14:cNvPr>
                <p14:cNvContentPartPr/>
                <p14:nvPr/>
              </p14:nvContentPartPr>
              <p14:xfrm>
                <a:off x="449336" y="6153805"/>
                <a:ext cx="620280" cy="753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01FE2F69-7E80-490A-B7BC-1E2BD46F253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0696" y="6145165"/>
                  <a:ext cx="63792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3D371794-B530-4F2C-8066-A71AA9AD85B3}"/>
                    </a:ext>
                  </a:extLst>
                </p14:cNvPr>
                <p14:cNvContentPartPr/>
                <p14:nvPr/>
              </p14:nvContentPartPr>
              <p14:xfrm>
                <a:off x="1868816" y="6305005"/>
                <a:ext cx="483480" cy="6292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3D371794-B530-4F2C-8066-A71AA9AD85B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60176" y="6296365"/>
                  <a:ext cx="50112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C0D1B70-08A8-4999-9EA1-F30329AC0103}"/>
                    </a:ext>
                  </a:extLst>
                </p14:cNvPr>
                <p14:cNvContentPartPr/>
                <p14:nvPr/>
              </p14:nvContentPartPr>
              <p14:xfrm>
                <a:off x="2624456" y="6242365"/>
                <a:ext cx="426600" cy="456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C0D1B70-08A8-4999-9EA1-F30329AC010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15456" y="6233725"/>
                  <a:ext cx="444240" cy="47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5D822019-693A-400F-B058-2C3723E04817}"/>
                  </a:ext>
                </a:extLst>
              </p14:cNvPr>
              <p14:cNvContentPartPr/>
              <p14:nvPr/>
            </p14:nvContentPartPr>
            <p14:xfrm>
              <a:off x="4956176" y="791245"/>
              <a:ext cx="213480" cy="6660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5D822019-693A-400F-B058-2C3723E0481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947536" y="782245"/>
                <a:ext cx="231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937A6C04-BC04-44E5-A9C4-2BAA038CE9B7}"/>
                  </a:ext>
                </a:extLst>
              </p14:cNvPr>
              <p14:cNvContentPartPr/>
              <p14:nvPr/>
            </p14:nvContentPartPr>
            <p14:xfrm>
              <a:off x="4773296" y="735445"/>
              <a:ext cx="705960" cy="82548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937A6C04-BC04-44E5-A9C4-2BAA038CE9B7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764656" y="726445"/>
                <a:ext cx="72360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13A56B09-15E9-4FFA-8617-CCE53E098183}"/>
                  </a:ext>
                </a:extLst>
              </p14:cNvPr>
              <p14:cNvContentPartPr/>
              <p14:nvPr/>
            </p14:nvContentPartPr>
            <p14:xfrm>
              <a:off x="5362976" y="1317565"/>
              <a:ext cx="563400" cy="67212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13A56B09-15E9-4FFA-8617-CCE53E09818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5354336" y="1308565"/>
                <a:ext cx="58104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C78F605C-D157-4E8C-99F1-679A8C8FE9C1}"/>
                  </a:ext>
                </a:extLst>
              </p14:cNvPr>
              <p14:cNvContentPartPr/>
              <p14:nvPr/>
            </p14:nvContentPartPr>
            <p14:xfrm>
              <a:off x="5992616" y="2046205"/>
              <a:ext cx="491400" cy="50544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C78F605C-D157-4E8C-99F1-679A8C8FE9C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983616" y="2037205"/>
                <a:ext cx="5090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579E3E3D-13A0-452B-845C-975D77379DDB}"/>
                  </a:ext>
                </a:extLst>
              </p14:cNvPr>
              <p14:cNvContentPartPr/>
              <p14:nvPr/>
            </p14:nvContentPartPr>
            <p14:xfrm>
              <a:off x="6666176" y="1920925"/>
              <a:ext cx="511560" cy="59364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579E3E3D-13A0-452B-845C-975D77379DDB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57536" y="1912285"/>
                <a:ext cx="5292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C2FA6044-B3F5-4AB4-AD5B-5A380A7597ED}"/>
                  </a:ext>
                </a:extLst>
              </p14:cNvPr>
              <p14:cNvContentPartPr/>
              <p14:nvPr/>
            </p14:nvContentPartPr>
            <p14:xfrm>
              <a:off x="5390696" y="-694475"/>
              <a:ext cx="581400" cy="50436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C2FA6044-B3F5-4AB4-AD5B-5A380A7597ED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373056" y="-712475"/>
                <a:ext cx="6170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FAB29BF0-46A0-4F94-A4DF-B6BDD313FC6F}"/>
                  </a:ext>
                </a:extLst>
              </p14:cNvPr>
              <p14:cNvContentPartPr/>
              <p14:nvPr/>
            </p14:nvContentPartPr>
            <p14:xfrm>
              <a:off x="4693016" y="753805"/>
              <a:ext cx="615600" cy="5464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FAB29BF0-46A0-4F94-A4DF-B6BDD313FC6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675376" y="735805"/>
                <a:ext cx="6512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E375ACA2-0F1A-4516-AA12-7FDC82A95304}"/>
                  </a:ext>
                </a:extLst>
              </p14:cNvPr>
              <p14:cNvContentPartPr/>
              <p14:nvPr/>
            </p14:nvContentPartPr>
            <p14:xfrm>
              <a:off x="4466936" y="6718645"/>
              <a:ext cx="261360" cy="5220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E375ACA2-0F1A-4516-AA12-7FDC82A9530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448936" y="6700645"/>
                <a:ext cx="297000" cy="5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78EC6746-7F3D-44AE-9B72-E9244D6F5779}"/>
              </a:ext>
            </a:extLst>
          </p:cNvPr>
          <p:cNvGrpSpPr/>
          <p:nvPr/>
        </p:nvGrpSpPr>
        <p:grpSpPr>
          <a:xfrm>
            <a:off x="4028816" y="7420645"/>
            <a:ext cx="944280" cy="810550"/>
            <a:chOff x="4028816" y="7420645"/>
            <a:chExt cx="944280" cy="8105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A25ACA6F-6E2B-4B46-89B1-9365C9CCDE3C}"/>
                    </a:ext>
                  </a:extLst>
                </p14:cNvPr>
                <p14:cNvContentPartPr/>
                <p14:nvPr/>
              </p14:nvContentPartPr>
              <p14:xfrm>
                <a:off x="4208456" y="7420645"/>
                <a:ext cx="241920" cy="4082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A25ACA6F-6E2B-4B46-89B1-9365C9CCDE3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90816" y="7402645"/>
                  <a:ext cx="277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79CD334-0EBD-4E64-9980-0039A7BDFB98}"/>
                    </a:ext>
                  </a:extLst>
                </p14:cNvPr>
                <p14:cNvContentPartPr/>
                <p14:nvPr/>
              </p14:nvContentPartPr>
              <p14:xfrm>
                <a:off x="4835576" y="7538005"/>
                <a:ext cx="35280" cy="1659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79CD334-0EBD-4E64-9980-0039A7BDFB9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17576" y="7520005"/>
                  <a:ext cx="7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8948188-048A-4F7C-893C-FAA49E5277DB}"/>
                    </a:ext>
                  </a:extLst>
                </p14:cNvPr>
                <p14:cNvContentPartPr/>
                <p14:nvPr/>
              </p14:nvContentPartPr>
              <p14:xfrm>
                <a:off x="4028816" y="7879285"/>
                <a:ext cx="331200" cy="3142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8948188-048A-4F7C-893C-FAA49E5277D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10816" y="7861645"/>
                  <a:ext cx="366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2487E2C-2614-46CF-A80F-88CC74590552}"/>
                    </a:ext>
                  </a:extLst>
                </p14:cNvPr>
                <p14:cNvContentPartPr/>
                <p14:nvPr/>
              </p14:nvContentPartPr>
              <p14:xfrm>
                <a:off x="4725416" y="7768955"/>
                <a:ext cx="247680" cy="4622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2487E2C-2614-46CF-A80F-88CC745905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07776" y="7750955"/>
                  <a:ext cx="28332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69B66208-1CA3-4FBE-9A70-3758EB4C3397}"/>
              </a:ext>
            </a:extLst>
          </p:cNvPr>
          <p:cNvGrpSpPr/>
          <p:nvPr/>
        </p:nvGrpSpPr>
        <p:grpSpPr>
          <a:xfrm>
            <a:off x="6895856" y="3735409"/>
            <a:ext cx="2215800" cy="2900520"/>
            <a:chOff x="6895856" y="3735409"/>
            <a:chExt cx="2215800" cy="29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11BFD11-E2D9-4205-BE6F-475C50F8C638}"/>
                    </a:ext>
                  </a:extLst>
                </p14:cNvPr>
                <p14:cNvContentPartPr/>
                <p14:nvPr/>
              </p14:nvContentPartPr>
              <p14:xfrm>
                <a:off x="7807376" y="3976609"/>
                <a:ext cx="329040" cy="5472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11BFD11-E2D9-4205-BE6F-475C50F8C6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89376" y="3958969"/>
                  <a:ext cx="36468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E403200-663D-4425-8146-25F0E23D107A}"/>
                    </a:ext>
                  </a:extLst>
                </p14:cNvPr>
                <p14:cNvContentPartPr/>
                <p14:nvPr/>
              </p14:nvContentPartPr>
              <p14:xfrm>
                <a:off x="7463936" y="4547569"/>
                <a:ext cx="328320" cy="336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E403200-663D-4425-8146-25F0E23D10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46296" y="4529929"/>
                  <a:ext cx="363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B85C4E87-BBE1-402F-8155-87C1D68FA1CF}"/>
                    </a:ext>
                  </a:extLst>
                </p14:cNvPr>
                <p14:cNvContentPartPr/>
                <p14:nvPr/>
              </p14:nvContentPartPr>
              <p14:xfrm>
                <a:off x="7107536" y="4960849"/>
                <a:ext cx="195120" cy="3268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B85C4E87-BBE1-402F-8155-87C1D68FA1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89536" y="4942849"/>
                  <a:ext cx="230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069DD65A-41F0-4004-89D0-4577C0FC6973}"/>
                    </a:ext>
                  </a:extLst>
                </p14:cNvPr>
                <p14:cNvContentPartPr/>
                <p14:nvPr/>
              </p14:nvContentPartPr>
              <p14:xfrm>
                <a:off x="7308416" y="4951849"/>
                <a:ext cx="275400" cy="79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069DD65A-41F0-4004-89D0-4577C0FC69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90416" y="4933849"/>
                  <a:ext cx="311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058B02D2-32EE-4E58-B1EF-832447C116DB}"/>
                    </a:ext>
                  </a:extLst>
                </p14:cNvPr>
                <p14:cNvContentPartPr/>
                <p14:nvPr/>
              </p14:nvContentPartPr>
              <p14:xfrm>
                <a:off x="8122736" y="4569169"/>
                <a:ext cx="184680" cy="2962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058B02D2-32EE-4E58-B1EF-832447C116D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04736" y="4551529"/>
                  <a:ext cx="220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ACF32E9B-7B0C-45F7-832D-85C9F352F2ED}"/>
                    </a:ext>
                  </a:extLst>
                </p14:cNvPr>
                <p14:cNvContentPartPr/>
                <p14:nvPr/>
              </p14:nvContentPartPr>
              <p14:xfrm>
                <a:off x="8264576" y="4883089"/>
                <a:ext cx="202680" cy="4507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ACF32E9B-7B0C-45F7-832D-85C9F352F2E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46936" y="4865089"/>
                  <a:ext cx="2383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3A1BC6B-A2B7-46A4-AD49-C133A735EEE5}"/>
                    </a:ext>
                  </a:extLst>
                </p14:cNvPr>
                <p14:cNvContentPartPr/>
                <p14:nvPr/>
              </p14:nvContentPartPr>
              <p14:xfrm>
                <a:off x="8023016" y="5422369"/>
                <a:ext cx="300960" cy="4071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3A1BC6B-A2B7-46A4-AD49-C133A735EEE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05016" y="5404369"/>
                  <a:ext cx="336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7F424F2B-4076-40AB-91B5-9548A0F74BF3}"/>
                    </a:ext>
                  </a:extLst>
                </p14:cNvPr>
                <p14:cNvContentPartPr/>
                <p14:nvPr/>
              </p14:nvContentPartPr>
              <p14:xfrm>
                <a:off x="7797656" y="5971369"/>
                <a:ext cx="287640" cy="1969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7F424F2B-4076-40AB-91B5-9548A0F74BF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80016" y="5953729"/>
                  <a:ext cx="323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34DE3F18-1944-4A12-9E96-B15198A7D74E}"/>
                    </a:ext>
                  </a:extLst>
                </p14:cNvPr>
                <p14:cNvContentPartPr/>
                <p14:nvPr/>
              </p14:nvContentPartPr>
              <p14:xfrm>
                <a:off x="8554736" y="5492209"/>
                <a:ext cx="205920" cy="228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34DE3F18-1944-4A12-9E96-B15198A7D74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536736" y="5474569"/>
                  <a:ext cx="241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37C0BCDD-3930-41D2-B1BB-68706A31F66B}"/>
                    </a:ext>
                  </a:extLst>
                </p14:cNvPr>
                <p14:cNvContentPartPr/>
                <p14:nvPr/>
              </p14:nvContentPartPr>
              <p14:xfrm>
                <a:off x="8632136" y="5809729"/>
                <a:ext cx="205200" cy="3092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37C0BCDD-3930-41D2-B1BB-68706A31F66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614496" y="5791729"/>
                  <a:ext cx="240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79F482F-E67C-479E-BDB1-03DF537AAC8E}"/>
                    </a:ext>
                  </a:extLst>
                </p14:cNvPr>
                <p14:cNvContentPartPr/>
                <p14:nvPr/>
              </p14:nvContentPartPr>
              <p14:xfrm>
                <a:off x="7893056" y="6331369"/>
                <a:ext cx="741960" cy="680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79F482F-E67C-479E-BDB1-03DF537AAC8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75056" y="6313369"/>
                  <a:ext cx="777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56575E5-9A3D-41C0-A461-BA1E1344544A}"/>
                    </a:ext>
                  </a:extLst>
                </p14:cNvPr>
                <p14:cNvContentPartPr/>
                <p14:nvPr/>
              </p14:nvContentPartPr>
              <p14:xfrm>
                <a:off x="6895856" y="4066969"/>
                <a:ext cx="217800" cy="25689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56575E5-9A3D-41C0-A461-BA1E1344544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78216" y="4049329"/>
                  <a:ext cx="253440" cy="26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1D6B637A-9EEF-4CF3-A4D5-5505400503EF}"/>
                    </a:ext>
                  </a:extLst>
                </p14:cNvPr>
                <p14:cNvContentPartPr/>
                <p14:nvPr/>
              </p14:nvContentPartPr>
              <p14:xfrm>
                <a:off x="7370336" y="3735409"/>
                <a:ext cx="1741320" cy="22953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1D6B637A-9EEF-4CF3-A4D5-5505400503E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52336" y="3717409"/>
                  <a:ext cx="1776960" cy="23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7013EC6-169B-4DEB-8B8E-F5EDA7ACAC56}"/>
                    </a:ext>
                  </a:extLst>
                </p14:cNvPr>
                <p14:cNvContentPartPr/>
                <p14:nvPr/>
              </p14:nvContentPartPr>
              <p14:xfrm>
                <a:off x="7152896" y="6370609"/>
                <a:ext cx="1604520" cy="1468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7013EC6-169B-4DEB-8B8E-F5EDA7ACAC5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34896" y="6352969"/>
                  <a:ext cx="1640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A4E33ED0-60B8-4621-B153-3D5CCDF6B486}"/>
                    </a:ext>
                  </a:extLst>
                </p14:cNvPr>
                <p14:cNvContentPartPr/>
                <p14:nvPr/>
              </p14:nvContentPartPr>
              <p14:xfrm>
                <a:off x="8893136" y="5161009"/>
                <a:ext cx="102960" cy="10854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A4E33ED0-60B8-4621-B153-3D5CCDF6B48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875136" y="5143009"/>
                  <a:ext cx="13860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2F6D97A5-7B2C-41D9-A1E8-FDBCB9EEA91C}"/>
                    </a:ext>
                  </a:extLst>
                </p14:cNvPr>
                <p14:cNvContentPartPr/>
                <p14:nvPr/>
              </p14:nvContentPartPr>
              <p14:xfrm>
                <a:off x="8767496" y="6305809"/>
                <a:ext cx="15480" cy="118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2F6D97A5-7B2C-41D9-A1E8-FDBCB9EEA91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49856" y="6287809"/>
                  <a:ext cx="51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F4CB7C92-F8E4-4C3E-8595-A78BF7925DF8}"/>
                    </a:ext>
                  </a:extLst>
                </p14:cNvPr>
                <p14:cNvContentPartPr/>
                <p14:nvPr/>
              </p14:nvContentPartPr>
              <p14:xfrm>
                <a:off x="8782616" y="6317329"/>
                <a:ext cx="65160" cy="129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F4CB7C92-F8E4-4C3E-8595-A78BF7925DF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64976" y="6299329"/>
                  <a:ext cx="1008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C60A1F9E-C625-428F-994F-A4FC36C3530F}"/>
              </a:ext>
            </a:extLst>
          </p:cNvPr>
          <p:cNvGrpSpPr/>
          <p:nvPr/>
        </p:nvGrpSpPr>
        <p:grpSpPr>
          <a:xfrm>
            <a:off x="-145024" y="1565245"/>
            <a:ext cx="8475480" cy="5669004"/>
            <a:chOff x="-145024" y="1565245"/>
            <a:chExt cx="8475480" cy="56690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C94AD51-1B59-416C-854E-7A96FBC47352}"/>
                    </a:ext>
                  </a:extLst>
                </p14:cNvPr>
                <p14:cNvContentPartPr/>
                <p14:nvPr/>
              </p14:nvContentPartPr>
              <p14:xfrm>
                <a:off x="-145024" y="6155245"/>
                <a:ext cx="378720" cy="5400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C94AD51-1B59-416C-854E-7A96FBC4735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-163024" y="6137245"/>
                  <a:ext cx="414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783F13A-20FB-4789-AB05-E5E833EC5A9D}"/>
                    </a:ext>
                  </a:extLst>
                </p14:cNvPr>
                <p14:cNvContentPartPr/>
                <p14:nvPr/>
              </p14:nvContentPartPr>
              <p14:xfrm>
                <a:off x="350336" y="6148045"/>
                <a:ext cx="559440" cy="667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783F13A-20FB-4789-AB05-E5E833EC5A9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2696" y="6130405"/>
                  <a:ext cx="59508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D920DC5-95CB-47D3-BCBC-EEBAF8F867C8}"/>
                    </a:ext>
                  </a:extLst>
                </p14:cNvPr>
                <p14:cNvContentPartPr/>
                <p14:nvPr/>
              </p14:nvContentPartPr>
              <p14:xfrm>
                <a:off x="1285256" y="5236885"/>
                <a:ext cx="566640" cy="4615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D920DC5-95CB-47D3-BCBC-EEBAF8F867C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67616" y="5218885"/>
                  <a:ext cx="6022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5F56468-646D-4354-96B1-03985DAD7F68}"/>
                    </a:ext>
                  </a:extLst>
                </p14:cNvPr>
                <p14:cNvContentPartPr/>
                <p14:nvPr/>
              </p14:nvContentPartPr>
              <p14:xfrm>
                <a:off x="1833896" y="6283405"/>
                <a:ext cx="612360" cy="5508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5F56468-646D-4354-96B1-03985DAD7F6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15896" y="6265405"/>
                  <a:ext cx="64800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7D51ED2-E44A-401F-8741-7A81398CDF98}"/>
                    </a:ext>
                  </a:extLst>
                </p14:cNvPr>
                <p14:cNvContentPartPr/>
                <p14:nvPr/>
              </p14:nvContentPartPr>
              <p14:xfrm>
                <a:off x="2461016" y="6194125"/>
                <a:ext cx="505800" cy="535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7D51ED2-E44A-401F-8741-7A81398CDF9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443016" y="6176125"/>
                  <a:ext cx="5414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CD247FD3-15AC-4884-9988-380D5876F1E3}"/>
                    </a:ext>
                  </a:extLst>
                </p14:cNvPr>
                <p14:cNvContentPartPr/>
                <p14:nvPr/>
              </p14:nvContentPartPr>
              <p14:xfrm>
                <a:off x="3850256" y="2178769"/>
                <a:ext cx="2644200" cy="20876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CD247FD3-15AC-4884-9988-380D5876F1E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32616" y="2161129"/>
                  <a:ext cx="2679840" cy="21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3A7036B-48F6-4FDD-A04C-E924A756E1E6}"/>
                    </a:ext>
                  </a:extLst>
                </p14:cNvPr>
                <p14:cNvContentPartPr/>
                <p14:nvPr/>
              </p14:nvContentPartPr>
              <p14:xfrm>
                <a:off x="4448576" y="3171205"/>
                <a:ext cx="803880" cy="1126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3A7036B-48F6-4FDD-A04C-E924A756E1E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30936" y="3153565"/>
                  <a:ext cx="839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300809C4-6055-4D83-9975-889B55B16EB2}"/>
                    </a:ext>
                  </a:extLst>
                </p14:cNvPr>
                <p14:cNvContentPartPr/>
                <p14:nvPr/>
              </p14:nvContentPartPr>
              <p14:xfrm>
                <a:off x="5305736" y="1565245"/>
                <a:ext cx="697680" cy="4392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300809C4-6055-4D83-9975-889B55B16EB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88096" y="1547245"/>
                  <a:ext cx="7333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F7498D5F-0BB2-48B1-BE17-72134080A4FE}"/>
                    </a:ext>
                  </a:extLst>
                </p14:cNvPr>
                <p14:cNvContentPartPr/>
                <p14:nvPr/>
              </p14:nvContentPartPr>
              <p14:xfrm>
                <a:off x="6038696" y="2044405"/>
                <a:ext cx="652320" cy="4251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F7498D5F-0BB2-48B1-BE17-72134080A4F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20696" y="2026765"/>
                  <a:ext cx="687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6566B1D1-742E-498E-BC39-E54C60F9BB5E}"/>
                    </a:ext>
                  </a:extLst>
                </p14:cNvPr>
                <p14:cNvContentPartPr/>
                <p14:nvPr/>
              </p14:nvContentPartPr>
              <p14:xfrm>
                <a:off x="6802256" y="2000845"/>
                <a:ext cx="525960" cy="4561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6566B1D1-742E-498E-BC39-E54C60F9BB5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84616" y="1983205"/>
                  <a:ext cx="5616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F1651C98-F243-4590-923A-32F232815F0E}"/>
                    </a:ext>
                  </a:extLst>
                </p14:cNvPr>
                <p14:cNvContentPartPr/>
                <p14:nvPr/>
              </p14:nvContentPartPr>
              <p14:xfrm>
                <a:off x="3770336" y="2055289"/>
                <a:ext cx="3012480" cy="21938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F1651C98-F243-4590-923A-32F232815F0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52696" y="2037289"/>
                  <a:ext cx="3048120" cy="22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055B8297-B37E-4960-874F-1B1DE93E42BB}"/>
                    </a:ext>
                  </a:extLst>
                </p14:cNvPr>
                <p14:cNvContentPartPr/>
                <p14:nvPr/>
              </p14:nvContentPartPr>
              <p14:xfrm>
                <a:off x="3982016" y="2794729"/>
                <a:ext cx="1491480" cy="15447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055B8297-B37E-4960-874F-1B1DE93E42B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64016" y="2776729"/>
                  <a:ext cx="1527120" cy="15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69C117D4-B43C-446A-91BC-659FB714A8C3}"/>
                    </a:ext>
                  </a:extLst>
                </p14:cNvPr>
                <p14:cNvContentPartPr/>
                <p14:nvPr/>
              </p14:nvContentPartPr>
              <p14:xfrm>
                <a:off x="5071016" y="4138609"/>
                <a:ext cx="36720" cy="79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69C117D4-B43C-446A-91BC-659FB714A8C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053376" y="4120609"/>
                  <a:ext cx="72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B89B0E5E-148F-4FB7-A93A-F8B1D68465C9}"/>
                    </a:ext>
                  </a:extLst>
                </p14:cNvPr>
                <p14:cNvContentPartPr/>
                <p14:nvPr/>
              </p14:nvContentPartPr>
              <p14:xfrm>
                <a:off x="4390256" y="4808929"/>
                <a:ext cx="885240" cy="82656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B89B0E5E-148F-4FB7-A93A-F8B1D68465C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72256" y="4791289"/>
                  <a:ext cx="92088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151AC5A7-ED3C-4864-9C0D-739513D91B04}"/>
                    </a:ext>
                  </a:extLst>
                </p14:cNvPr>
                <p14:cNvContentPartPr/>
                <p14:nvPr/>
              </p14:nvContentPartPr>
              <p14:xfrm>
                <a:off x="3228176" y="5599489"/>
                <a:ext cx="1184040" cy="11606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151AC5A7-ED3C-4864-9C0D-739513D91B0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10176" y="5581489"/>
                  <a:ext cx="121968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669814AD-8DA3-4734-86CD-87527F556ED5}"/>
                    </a:ext>
                  </a:extLst>
                </p14:cNvPr>
                <p14:cNvContentPartPr/>
                <p14:nvPr/>
              </p14:nvContentPartPr>
              <p14:xfrm>
                <a:off x="4738016" y="4978489"/>
                <a:ext cx="3592440" cy="21394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669814AD-8DA3-4734-86CD-87527F556ED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720376" y="4960849"/>
                  <a:ext cx="3628080" cy="21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4692E89E-1BDF-4BA0-A409-24C27DF1F13C}"/>
                    </a:ext>
                  </a:extLst>
                </p14:cNvPr>
                <p14:cNvContentPartPr/>
                <p14:nvPr/>
              </p14:nvContentPartPr>
              <p14:xfrm>
                <a:off x="3083096" y="5493649"/>
                <a:ext cx="1311840" cy="131040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4692E89E-1BDF-4BA0-A409-24C27DF1F13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065096" y="5475649"/>
                  <a:ext cx="134748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516F0420-5066-424B-8755-33145CBFD2CD}"/>
                    </a:ext>
                  </a:extLst>
                </p14:cNvPr>
                <p14:cNvContentPartPr/>
                <p14:nvPr/>
              </p14:nvContentPartPr>
              <p14:xfrm>
                <a:off x="4839896" y="5063449"/>
                <a:ext cx="2732760" cy="194364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516F0420-5066-424B-8755-33145CBFD2C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21896" y="5045809"/>
                  <a:ext cx="2768400" cy="19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B76C8578-763A-4B6C-B966-C277A196650A}"/>
                    </a:ext>
                  </a:extLst>
                </p14:cNvPr>
                <p14:cNvContentPartPr/>
                <p14:nvPr/>
              </p14:nvContentPartPr>
              <p14:xfrm>
                <a:off x="4886696" y="5125369"/>
                <a:ext cx="1284480" cy="14612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B76C8578-763A-4B6C-B966-C277A196650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869056" y="5107369"/>
                  <a:ext cx="1320120" cy="14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0711D37-3CA3-4E83-9B78-73A913A7C6DD}"/>
                    </a:ext>
                  </a:extLst>
                </p14:cNvPr>
                <p14:cNvContentPartPr/>
                <p14:nvPr/>
              </p14:nvContentPartPr>
              <p14:xfrm>
                <a:off x="4974536" y="5118889"/>
                <a:ext cx="1082160" cy="165276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0711D37-3CA3-4E83-9B78-73A913A7C6D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56536" y="5100889"/>
                  <a:ext cx="1117800" cy="16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8AFFA3C2-F833-401E-86E5-A875D7EE2F0B}"/>
                    </a:ext>
                  </a:extLst>
                </p14:cNvPr>
                <p14:cNvContentPartPr/>
                <p14:nvPr/>
              </p14:nvContentPartPr>
              <p14:xfrm>
                <a:off x="4704176" y="4951129"/>
                <a:ext cx="2085120" cy="20318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8AFFA3C2-F833-401E-86E5-A875D7EE2F0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86176" y="4933129"/>
                  <a:ext cx="2120760" cy="20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42805F20-812E-41F6-B21D-D7A097D87262}"/>
                    </a:ext>
                  </a:extLst>
                </p14:cNvPr>
                <p14:cNvContentPartPr/>
                <p14:nvPr/>
              </p14:nvContentPartPr>
              <p14:xfrm>
                <a:off x="6382496" y="5891449"/>
                <a:ext cx="68400" cy="640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42805F20-812E-41F6-B21D-D7A097D8726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364496" y="5873449"/>
                  <a:ext cx="104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22D2CAB3-8475-44B1-AC22-F4625A76E8BD}"/>
                    </a:ext>
                  </a:extLst>
                </p14:cNvPr>
                <p14:cNvContentPartPr/>
                <p14:nvPr/>
              </p14:nvContentPartPr>
              <p14:xfrm>
                <a:off x="3391256" y="6513529"/>
                <a:ext cx="47160" cy="169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22D2CAB3-8475-44B1-AC22-F4625A76E8B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73256" y="6495889"/>
                  <a:ext cx="82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48F98812-E337-46EC-9AB0-E535355D5608}"/>
                    </a:ext>
                  </a:extLst>
                </p14:cNvPr>
                <p14:cNvContentPartPr/>
                <p14:nvPr/>
              </p14:nvContentPartPr>
              <p14:xfrm>
                <a:off x="4357136" y="2378209"/>
                <a:ext cx="685080" cy="7398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48F98812-E337-46EC-9AB0-E535355D560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39136" y="2360209"/>
                  <a:ext cx="7207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3DA9DBC9-C748-4D7A-8A40-53D5DD5DDB64}"/>
                    </a:ext>
                  </a:extLst>
                </p14:cNvPr>
                <p14:cNvContentPartPr/>
                <p14:nvPr/>
              </p14:nvContentPartPr>
              <p14:xfrm>
                <a:off x="4214576" y="2324209"/>
                <a:ext cx="982440" cy="8190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3DA9DBC9-C748-4D7A-8A40-53D5DD5DDB6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96576" y="2306569"/>
                  <a:ext cx="101808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5FEC66A2-18F6-4E01-BCA3-037A7DF89223}"/>
                    </a:ext>
                  </a:extLst>
                </p14:cNvPr>
                <p14:cNvContentPartPr/>
                <p14:nvPr/>
              </p14:nvContentPartPr>
              <p14:xfrm>
                <a:off x="4182896" y="2500249"/>
                <a:ext cx="946080" cy="7909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5FEC66A2-18F6-4E01-BCA3-037A7DF8922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64896" y="2482249"/>
                  <a:ext cx="98172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ED14F118-6B80-4659-9F08-0B8BB7F5E45C}"/>
                    </a:ext>
                  </a:extLst>
                </p14:cNvPr>
                <p14:cNvContentPartPr/>
                <p14:nvPr/>
              </p14:nvContentPartPr>
              <p14:xfrm>
                <a:off x="4453256" y="4523449"/>
                <a:ext cx="50040" cy="1188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ED14F118-6B80-4659-9F08-0B8BB7F5E45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35256" y="4505449"/>
                  <a:ext cx="85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2D16535-D42D-4537-8B98-2309D87CB71B}"/>
                    </a:ext>
                  </a:extLst>
                </p14:cNvPr>
                <p14:cNvContentPartPr/>
                <p14:nvPr/>
              </p14:nvContentPartPr>
              <p14:xfrm>
                <a:off x="4159856" y="4558009"/>
                <a:ext cx="1077840" cy="11037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2D16535-D42D-4537-8B98-2309D87CB71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142216" y="4540009"/>
                  <a:ext cx="111348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F519A9C-D552-4FEA-AB96-7ED066D3B4F9}"/>
                    </a:ext>
                  </a:extLst>
                </p14:cNvPr>
                <p14:cNvContentPartPr/>
                <p14:nvPr/>
              </p14:nvContentPartPr>
              <p14:xfrm>
                <a:off x="4391336" y="4653409"/>
                <a:ext cx="1067040" cy="103824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F519A9C-D552-4FEA-AB96-7ED066D3B4F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73336" y="4635769"/>
                  <a:ext cx="110268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1F3E16FE-8573-4F70-9F8C-76E5C30D704E}"/>
                    </a:ext>
                  </a:extLst>
                </p14:cNvPr>
                <p14:cNvContentPartPr/>
                <p14:nvPr/>
              </p14:nvContentPartPr>
              <p14:xfrm>
                <a:off x="850376" y="4000729"/>
                <a:ext cx="990720" cy="8121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1F3E16FE-8573-4F70-9F8C-76E5C30D704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32376" y="3983089"/>
                  <a:ext cx="102636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436ADD33-4826-4C01-91AA-D78D39AE9477}"/>
                    </a:ext>
                  </a:extLst>
                </p14:cNvPr>
                <p14:cNvContentPartPr/>
                <p14:nvPr/>
              </p14:nvContentPartPr>
              <p14:xfrm>
                <a:off x="856496" y="4226449"/>
                <a:ext cx="988200" cy="7182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436ADD33-4826-4C01-91AA-D78D39AE947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38496" y="4208449"/>
                  <a:ext cx="102384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C4DEA98-53C6-480E-B89A-3C1C2973927C}"/>
                    </a:ext>
                  </a:extLst>
                </p14:cNvPr>
                <p14:cNvContentPartPr/>
                <p14:nvPr/>
              </p14:nvContentPartPr>
              <p14:xfrm>
                <a:off x="-52864" y="4803889"/>
                <a:ext cx="1188360" cy="165780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C4DEA98-53C6-480E-B89A-3C1C2973927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-70864" y="4786249"/>
                  <a:ext cx="122400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393BC17-53C4-4E93-BB7E-BEBFC2D1999D}"/>
                    </a:ext>
                  </a:extLst>
                </p14:cNvPr>
                <p14:cNvContentPartPr/>
                <p14:nvPr/>
              </p14:nvContentPartPr>
              <p14:xfrm>
                <a:off x="1016336" y="5087209"/>
                <a:ext cx="687240" cy="7855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393BC17-53C4-4E93-BB7E-BEBFC2D1999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98696" y="5069569"/>
                  <a:ext cx="72288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7E91E78-219B-478B-A304-05E1194AFBC8}"/>
                    </a:ext>
                  </a:extLst>
                </p14:cNvPr>
                <p14:cNvContentPartPr/>
                <p14:nvPr/>
              </p14:nvContentPartPr>
              <p14:xfrm>
                <a:off x="1298936" y="5146609"/>
                <a:ext cx="1275120" cy="20876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7E91E78-219B-478B-A304-05E1194AFB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281296" y="5128609"/>
                  <a:ext cx="1310760" cy="21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77570A5C-802D-448E-B362-2A65D610AE2F}"/>
                    </a:ext>
                  </a:extLst>
                </p14:cNvPr>
                <p14:cNvContentPartPr/>
                <p14:nvPr/>
              </p14:nvContentPartPr>
              <p14:xfrm>
                <a:off x="1415936" y="4940329"/>
                <a:ext cx="1930680" cy="20667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77570A5C-802D-448E-B362-2A65D610AE2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397936" y="4922329"/>
                  <a:ext cx="1966320" cy="21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D23F4CF5-33CF-4319-BB16-E39CC7F11FD6}"/>
              </a:ext>
            </a:extLst>
          </p:cNvPr>
          <p:cNvGrpSpPr/>
          <p:nvPr/>
        </p:nvGrpSpPr>
        <p:grpSpPr>
          <a:xfrm>
            <a:off x="5277515" y="-290471"/>
            <a:ext cx="743760" cy="167760"/>
            <a:chOff x="5277515" y="-290471"/>
            <a:chExt cx="74376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CC0717A8-4787-4038-B9F3-0E903CF9C152}"/>
                    </a:ext>
                  </a:extLst>
                </p14:cNvPr>
                <p14:cNvContentPartPr/>
                <p14:nvPr/>
              </p14:nvContentPartPr>
              <p14:xfrm>
                <a:off x="5319995" y="-169511"/>
                <a:ext cx="636120" cy="468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CC0717A8-4787-4038-B9F3-0E903CF9C15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01995" y="-187151"/>
                  <a:ext cx="671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9C99DD2C-E212-4E56-8B70-6434939F7CE3}"/>
                    </a:ext>
                  </a:extLst>
                </p14:cNvPr>
                <p14:cNvContentPartPr/>
                <p14:nvPr/>
              </p14:nvContentPartPr>
              <p14:xfrm>
                <a:off x="5351675" y="-222791"/>
                <a:ext cx="415800" cy="284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9C99DD2C-E212-4E56-8B70-6434939F7CE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33675" y="-240791"/>
                  <a:ext cx="451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581C1E00-928A-4C12-B0BE-8D97097F2F90}"/>
                    </a:ext>
                  </a:extLst>
                </p14:cNvPr>
                <p14:cNvContentPartPr/>
                <p14:nvPr/>
              </p14:nvContentPartPr>
              <p14:xfrm>
                <a:off x="5277515" y="-290471"/>
                <a:ext cx="743760" cy="8820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581C1E00-928A-4C12-B0BE-8D97097F2F9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259875" y="-308471"/>
                  <a:ext cx="7794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78CF3996-321E-49BF-813B-B94C6FEE80F8}"/>
              </a:ext>
            </a:extLst>
          </p:cNvPr>
          <p:cNvGrpSpPr/>
          <p:nvPr/>
        </p:nvGrpSpPr>
        <p:grpSpPr>
          <a:xfrm>
            <a:off x="5779355" y="1933969"/>
            <a:ext cx="1540800" cy="664560"/>
            <a:chOff x="5779355" y="1933969"/>
            <a:chExt cx="1540800" cy="66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73BDBBD1-0CBE-4673-B3C5-A169E3DE3A5D}"/>
                    </a:ext>
                  </a:extLst>
                </p14:cNvPr>
                <p14:cNvContentPartPr/>
                <p14:nvPr/>
              </p14:nvContentPartPr>
              <p14:xfrm>
                <a:off x="5779355" y="2537329"/>
                <a:ext cx="818280" cy="3348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73BDBBD1-0CBE-4673-B3C5-A169E3DE3A5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61355" y="2519329"/>
                  <a:ext cx="853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B8788B88-CCFD-4E76-8324-AF49EF5F9F76}"/>
                    </a:ext>
                  </a:extLst>
                </p14:cNvPr>
                <p14:cNvContentPartPr/>
                <p14:nvPr/>
              </p14:nvContentPartPr>
              <p14:xfrm>
                <a:off x="6563075" y="2585569"/>
                <a:ext cx="343440" cy="129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B8788B88-CCFD-4E76-8324-AF49EF5F9F7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45435" y="2567929"/>
                  <a:ext cx="379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8271E909-CC79-4D7D-A9A8-86C73B4EB602}"/>
                    </a:ext>
                  </a:extLst>
                </p14:cNvPr>
                <p14:cNvContentPartPr/>
                <p14:nvPr/>
              </p14:nvContentPartPr>
              <p14:xfrm>
                <a:off x="6749915" y="1933969"/>
                <a:ext cx="542160" cy="5166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8271E909-CC79-4D7D-A9A8-86C73B4EB60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732275" y="1916329"/>
                  <a:ext cx="5778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5FB877A2-B274-415D-AC23-32B6930E6403}"/>
                    </a:ext>
                  </a:extLst>
                </p14:cNvPr>
                <p14:cNvContentPartPr/>
                <p14:nvPr/>
              </p14:nvContentPartPr>
              <p14:xfrm>
                <a:off x="6981035" y="2452729"/>
                <a:ext cx="288000" cy="590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5FB877A2-B274-415D-AC23-32B6930E640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963395" y="2435089"/>
                  <a:ext cx="323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D9856659-396A-4219-80FC-5405DAC3935D}"/>
                    </a:ext>
                  </a:extLst>
                </p14:cNvPr>
                <p14:cNvContentPartPr/>
                <p14:nvPr/>
              </p14:nvContentPartPr>
              <p14:xfrm>
                <a:off x="6907595" y="2482609"/>
                <a:ext cx="213840" cy="651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D9856659-396A-4219-80FC-5405DAC3935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89955" y="2464969"/>
                  <a:ext cx="249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389435F9-B433-49F0-9B67-D2DCE1DA86E7}"/>
                    </a:ext>
                  </a:extLst>
                </p14:cNvPr>
                <p14:cNvContentPartPr/>
                <p14:nvPr/>
              </p14:nvContentPartPr>
              <p14:xfrm>
                <a:off x="6970955" y="2502769"/>
                <a:ext cx="349200" cy="691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389435F9-B433-49F0-9B67-D2DCE1DA86E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53315" y="2484769"/>
                  <a:ext cx="3848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107F2674-8042-434E-9DF9-AD410FF59F65}"/>
              </a:ext>
            </a:extLst>
          </p:cNvPr>
          <p:cNvGrpSpPr/>
          <p:nvPr/>
        </p:nvGrpSpPr>
        <p:grpSpPr>
          <a:xfrm>
            <a:off x="7703915" y="62689"/>
            <a:ext cx="1167480" cy="500040"/>
            <a:chOff x="7703915" y="62689"/>
            <a:chExt cx="116748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BE2C3F29-7098-438F-88CA-BD4DE806BC61}"/>
                    </a:ext>
                  </a:extLst>
                </p14:cNvPr>
                <p14:cNvContentPartPr/>
                <p14:nvPr/>
              </p14:nvContentPartPr>
              <p14:xfrm>
                <a:off x="7703915" y="204889"/>
                <a:ext cx="205560" cy="3578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BE2C3F29-7098-438F-88CA-BD4DE806BC6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86275" y="187249"/>
                  <a:ext cx="241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8526F6B9-2229-48E9-957D-C2F41C3D1202}"/>
                    </a:ext>
                  </a:extLst>
                </p14:cNvPr>
                <p14:cNvContentPartPr/>
                <p14:nvPr/>
              </p14:nvContentPartPr>
              <p14:xfrm>
                <a:off x="7992275" y="164569"/>
                <a:ext cx="12600" cy="7164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8526F6B9-2229-48E9-957D-C2F41C3D120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974635" y="146929"/>
                  <a:ext cx="4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43711398-3B65-42A2-A4D1-698C0EC96819}"/>
                    </a:ext>
                  </a:extLst>
                </p14:cNvPr>
                <p14:cNvContentPartPr/>
                <p14:nvPr/>
              </p14:nvContentPartPr>
              <p14:xfrm>
                <a:off x="7974275" y="93289"/>
                <a:ext cx="163440" cy="38268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43711398-3B65-42A2-A4D1-698C0EC9681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956275" y="75289"/>
                  <a:ext cx="199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2CCA54D1-A0EE-4AC6-9FD5-EF902FD8AFB5}"/>
                    </a:ext>
                  </a:extLst>
                </p14:cNvPr>
                <p14:cNvContentPartPr/>
                <p14:nvPr/>
              </p14:nvContentPartPr>
              <p14:xfrm>
                <a:off x="8166155" y="122449"/>
                <a:ext cx="163440" cy="831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2CCA54D1-A0EE-4AC6-9FD5-EF902FD8AFB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148155" y="104809"/>
                  <a:ext cx="199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52DCF947-C9BF-443C-8298-8CC5ECD48510}"/>
                    </a:ext>
                  </a:extLst>
                </p14:cNvPr>
                <p14:cNvContentPartPr/>
                <p14:nvPr/>
              </p14:nvContentPartPr>
              <p14:xfrm>
                <a:off x="8102435" y="135409"/>
                <a:ext cx="154440" cy="16992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52DCF947-C9BF-443C-8298-8CC5ECD4851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84795" y="117409"/>
                  <a:ext cx="190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1FBE0631-A8BD-43DF-B531-F044289A2D16}"/>
                    </a:ext>
                  </a:extLst>
                </p14:cNvPr>
                <p14:cNvContentPartPr/>
                <p14:nvPr/>
              </p14:nvContentPartPr>
              <p14:xfrm>
                <a:off x="8129795" y="260329"/>
                <a:ext cx="190800" cy="2235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1FBE0631-A8BD-43DF-B531-F044289A2D1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11795" y="242329"/>
                  <a:ext cx="226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00C7718B-CEF5-4BFD-823A-49A724B84EAF}"/>
                    </a:ext>
                  </a:extLst>
                </p14:cNvPr>
                <p14:cNvContentPartPr/>
                <p14:nvPr/>
              </p14:nvContentPartPr>
              <p14:xfrm>
                <a:off x="8104235" y="338089"/>
                <a:ext cx="189360" cy="1508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00C7718B-CEF5-4BFD-823A-49A724B84EA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086235" y="320089"/>
                  <a:ext cx="225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D2B7072C-B843-4937-80C8-66923E0F8294}"/>
                    </a:ext>
                  </a:extLst>
                </p14:cNvPr>
                <p14:cNvContentPartPr/>
                <p14:nvPr/>
              </p14:nvContentPartPr>
              <p14:xfrm>
                <a:off x="8412395" y="185089"/>
                <a:ext cx="14040" cy="7056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D2B7072C-B843-4937-80C8-66923E0F829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394395" y="167089"/>
                  <a:ext cx="49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538F178C-6448-408C-815F-979FD05E610A}"/>
                    </a:ext>
                  </a:extLst>
                </p14:cNvPr>
                <p14:cNvContentPartPr/>
                <p14:nvPr/>
              </p14:nvContentPartPr>
              <p14:xfrm>
                <a:off x="8410595" y="374809"/>
                <a:ext cx="360" cy="3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538F178C-6448-408C-815F-979FD05E610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392955" y="3571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548D9FCC-C363-4849-888E-5F4081197F0C}"/>
                    </a:ext>
                  </a:extLst>
                </p14:cNvPr>
                <p14:cNvContentPartPr/>
                <p14:nvPr/>
              </p14:nvContentPartPr>
              <p14:xfrm>
                <a:off x="8576915" y="62689"/>
                <a:ext cx="294480" cy="2289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548D9FCC-C363-4849-888E-5F4081197F0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558915" y="44689"/>
                  <a:ext cx="330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1916D08D-F881-4A1D-AB3B-1CBB1804E435}"/>
                    </a:ext>
                  </a:extLst>
                </p14:cNvPr>
                <p14:cNvContentPartPr/>
                <p14:nvPr/>
              </p14:nvContentPartPr>
              <p14:xfrm>
                <a:off x="8682755" y="153049"/>
                <a:ext cx="83520" cy="34092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1916D08D-F881-4A1D-AB3B-1CBB1804E4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664755" y="135409"/>
                  <a:ext cx="1191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632475C0-DAA1-441C-94EA-9DB6741106C0}"/>
              </a:ext>
            </a:extLst>
          </p:cNvPr>
          <p:cNvGrpSpPr/>
          <p:nvPr/>
        </p:nvGrpSpPr>
        <p:grpSpPr>
          <a:xfrm>
            <a:off x="7570715" y="736969"/>
            <a:ext cx="1535400" cy="561240"/>
            <a:chOff x="7570715" y="736969"/>
            <a:chExt cx="153540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1B48D526-96D9-4A73-9BDD-A5F841130856}"/>
                    </a:ext>
                  </a:extLst>
                </p14:cNvPr>
                <p14:cNvContentPartPr/>
                <p14:nvPr/>
              </p14:nvContentPartPr>
              <p14:xfrm>
                <a:off x="7570715" y="863329"/>
                <a:ext cx="249480" cy="234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1B48D526-96D9-4A73-9BDD-A5F84113085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553075" y="845329"/>
                  <a:ext cx="28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CC1DA262-C89F-42CB-9A0A-88B58D341576}"/>
                    </a:ext>
                  </a:extLst>
                </p14:cNvPr>
                <p14:cNvContentPartPr/>
                <p14:nvPr/>
              </p14:nvContentPartPr>
              <p14:xfrm>
                <a:off x="7755035" y="754969"/>
                <a:ext cx="36720" cy="3726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CC1DA262-C89F-42CB-9A0A-88B58D34157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37395" y="736969"/>
                  <a:ext cx="72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7584A9B7-9C7C-43A6-B62E-1E6F4E4A021B}"/>
                    </a:ext>
                  </a:extLst>
                </p14:cNvPr>
                <p14:cNvContentPartPr/>
                <p14:nvPr/>
              </p14:nvContentPartPr>
              <p14:xfrm>
                <a:off x="7668995" y="922009"/>
                <a:ext cx="245520" cy="17496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7584A9B7-9C7C-43A6-B62E-1E6F4E4A021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51355" y="904009"/>
                  <a:ext cx="281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4F0E4977-CF5D-4B58-9BE2-1DCCAE43D7D1}"/>
                    </a:ext>
                  </a:extLst>
                </p14:cNvPr>
                <p14:cNvContentPartPr/>
                <p14:nvPr/>
              </p14:nvContentPartPr>
              <p14:xfrm>
                <a:off x="7851875" y="910489"/>
                <a:ext cx="50040" cy="1087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4F0E4977-CF5D-4B58-9BE2-1DCCAE43D7D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33875" y="892489"/>
                  <a:ext cx="85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B6B50FAE-441B-42F2-A615-409316DD435D}"/>
                    </a:ext>
                  </a:extLst>
                </p14:cNvPr>
                <p14:cNvContentPartPr/>
                <p14:nvPr/>
              </p14:nvContentPartPr>
              <p14:xfrm>
                <a:off x="7759715" y="884929"/>
                <a:ext cx="213480" cy="169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B6B50FAE-441B-42F2-A615-409316DD435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41715" y="866929"/>
                  <a:ext cx="249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169CDEE7-CA7E-4820-91FB-762CD064A5EE}"/>
                    </a:ext>
                  </a:extLst>
                </p14:cNvPr>
                <p14:cNvContentPartPr/>
                <p14:nvPr/>
              </p14:nvContentPartPr>
              <p14:xfrm>
                <a:off x="7798955" y="840289"/>
                <a:ext cx="154440" cy="2109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169CDEE7-CA7E-4820-91FB-762CD064A5E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780955" y="822649"/>
                  <a:ext cx="190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A07FDCF7-8F9E-44AA-9C41-4696A6E625A9}"/>
                    </a:ext>
                  </a:extLst>
                </p14:cNvPr>
                <p14:cNvContentPartPr/>
                <p14:nvPr/>
              </p14:nvContentPartPr>
              <p14:xfrm>
                <a:off x="7965275" y="859369"/>
                <a:ext cx="195120" cy="79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A07FDCF7-8F9E-44AA-9C41-4696A6E625A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47275" y="841729"/>
                  <a:ext cx="230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A56FEADF-BAC3-4EEB-A523-5FC16644B456}"/>
                    </a:ext>
                  </a:extLst>
                </p14:cNvPr>
                <p14:cNvContentPartPr/>
                <p14:nvPr/>
              </p14:nvContentPartPr>
              <p14:xfrm>
                <a:off x="7997315" y="814729"/>
                <a:ext cx="119160" cy="2617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A56FEADF-BAC3-4EEB-A523-5FC16644B45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979675" y="797089"/>
                  <a:ext cx="15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A9AEFC90-B7AA-44C3-A403-AF454E26B151}"/>
                    </a:ext>
                  </a:extLst>
                </p14:cNvPr>
                <p14:cNvContentPartPr/>
                <p14:nvPr/>
              </p14:nvContentPartPr>
              <p14:xfrm>
                <a:off x="8211155" y="736969"/>
                <a:ext cx="62280" cy="806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A9AEFC90-B7AA-44C3-A403-AF454E26B15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93515" y="719329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73F430AF-E49B-4472-9046-431D47A4EC24}"/>
                    </a:ext>
                  </a:extLst>
                </p14:cNvPr>
                <p14:cNvContentPartPr/>
                <p14:nvPr/>
              </p14:nvContentPartPr>
              <p14:xfrm>
                <a:off x="8097035" y="832729"/>
                <a:ext cx="241560" cy="29196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73F430AF-E49B-4472-9046-431D47A4EC2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079395" y="815089"/>
                  <a:ext cx="277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89131833-125A-409D-8356-9C403EF1B015}"/>
                    </a:ext>
                  </a:extLst>
                </p14:cNvPr>
                <p14:cNvContentPartPr/>
                <p14:nvPr/>
              </p14:nvContentPartPr>
              <p14:xfrm>
                <a:off x="7570715" y="1221529"/>
                <a:ext cx="666720" cy="7668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89131833-125A-409D-8356-9C403EF1B01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553075" y="1203529"/>
                  <a:ext cx="702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6C699021-A76F-41AF-815C-851A1A654C3E}"/>
                    </a:ext>
                  </a:extLst>
                </p14:cNvPr>
                <p14:cNvContentPartPr/>
                <p14:nvPr/>
              </p14:nvContentPartPr>
              <p14:xfrm>
                <a:off x="8451635" y="884929"/>
                <a:ext cx="9360" cy="4356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6C699021-A76F-41AF-815C-851A1A654C3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433635" y="866929"/>
                  <a:ext cx="45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57124BDF-6C6B-4A7D-9B65-3AFF03B9FE4A}"/>
                    </a:ext>
                  </a:extLst>
                </p14:cNvPr>
                <p14:cNvContentPartPr/>
                <p14:nvPr/>
              </p14:nvContentPartPr>
              <p14:xfrm>
                <a:off x="8442635" y="1025329"/>
                <a:ext cx="7920" cy="4896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57124BDF-6C6B-4A7D-9B65-3AFF03B9FE4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424635" y="1007329"/>
                  <a:ext cx="43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02AB307A-DDC4-42F4-ADDE-487FC28A0FFC}"/>
                    </a:ext>
                  </a:extLst>
                </p14:cNvPr>
                <p14:cNvContentPartPr/>
                <p14:nvPr/>
              </p14:nvContentPartPr>
              <p14:xfrm>
                <a:off x="8680955" y="755329"/>
                <a:ext cx="264960" cy="21564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02AB307A-DDC4-42F4-ADDE-487FC28A0FF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662955" y="737329"/>
                  <a:ext cx="300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D4E09779-AD82-4B17-9B8D-D421BA91C2D1}"/>
                    </a:ext>
                  </a:extLst>
                </p14:cNvPr>
                <p14:cNvContentPartPr/>
                <p14:nvPr/>
              </p14:nvContentPartPr>
              <p14:xfrm>
                <a:off x="8756555" y="744529"/>
                <a:ext cx="137880" cy="42480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D4E09779-AD82-4B17-9B8D-D421BA91C2D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738915" y="726889"/>
                  <a:ext cx="1735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8D839782-7DC3-4FE2-AA9C-3A8601D8D58C}"/>
                    </a:ext>
                  </a:extLst>
                </p14:cNvPr>
                <p14:cNvContentPartPr/>
                <p14:nvPr/>
              </p14:nvContentPartPr>
              <p14:xfrm>
                <a:off x="9028715" y="1211449"/>
                <a:ext cx="77400" cy="270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8D839782-7DC3-4FE2-AA9C-3A8601D8D58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010715" y="1193449"/>
                  <a:ext cx="1130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0EF28352-44B0-4BF8-8357-7CABBEBA2ABF}"/>
              </a:ext>
            </a:extLst>
          </p:cNvPr>
          <p:cNvGrpSpPr/>
          <p:nvPr/>
        </p:nvGrpSpPr>
        <p:grpSpPr>
          <a:xfrm>
            <a:off x="-445" y="3893809"/>
            <a:ext cx="3235320" cy="2760424"/>
            <a:chOff x="-445" y="3893809"/>
            <a:chExt cx="3235320" cy="27604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DC919D5-4BAE-44E5-A11F-48EAADAF2C2B}"/>
                    </a:ext>
                  </a:extLst>
                </p14:cNvPr>
                <p14:cNvContentPartPr/>
                <p14:nvPr/>
              </p14:nvContentPartPr>
              <p14:xfrm>
                <a:off x="1313485" y="4411433"/>
                <a:ext cx="363600" cy="2221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DC919D5-4BAE-44E5-A11F-48EAADAF2C2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295845" y="4393433"/>
                  <a:ext cx="399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D482ED8-73F7-42A7-8245-6CD412FCDFF8}"/>
                    </a:ext>
                  </a:extLst>
                </p14:cNvPr>
                <p14:cNvContentPartPr/>
                <p14:nvPr/>
              </p14:nvContentPartPr>
              <p14:xfrm>
                <a:off x="1466125" y="4449593"/>
                <a:ext cx="93960" cy="3330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D482ED8-73F7-42A7-8245-6CD412FCDFF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48125" y="4431953"/>
                  <a:ext cx="1296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D9F7E79-100B-48A4-B732-28D168E90B77}"/>
                    </a:ext>
                  </a:extLst>
                </p14:cNvPr>
                <p14:cNvContentPartPr/>
                <p14:nvPr/>
              </p14:nvContentPartPr>
              <p14:xfrm>
                <a:off x="1003885" y="4879073"/>
                <a:ext cx="376560" cy="2847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D9F7E79-100B-48A4-B732-28D168E90B7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85885" y="4861433"/>
                  <a:ext cx="412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2150762-44E3-425B-AF03-4861133D8CCF}"/>
                    </a:ext>
                  </a:extLst>
                </p14:cNvPr>
                <p14:cNvContentPartPr/>
                <p14:nvPr/>
              </p14:nvContentPartPr>
              <p14:xfrm>
                <a:off x="387565" y="5387753"/>
                <a:ext cx="329760" cy="141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2150762-44E3-425B-AF03-4861133D8CC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69565" y="5370113"/>
                  <a:ext cx="365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012ABCC-8C1A-4ECA-A0E9-714498B3F353}"/>
                    </a:ext>
                  </a:extLst>
                </p14:cNvPr>
                <p14:cNvContentPartPr/>
                <p14:nvPr/>
              </p14:nvContentPartPr>
              <p14:xfrm>
                <a:off x="1517605" y="4983833"/>
                <a:ext cx="97200" cy="144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012ABCC-8C1A-4ECA-A0E9-714498B3F35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499605" y="4965833"/>
                  <a:ext cx="132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86F6622-C412-41E3-A1C5-E2187A9164E9}"/>
                    </a:ext>
                  </a:extLst>
                </p14:cNvPr>
                <p14:cNvContentPartPr/>
                <p14:nvPr/>
              </p14:nvContentPartPr>
              <p14:xfrm>
                <a:off x="1395205" y="5289833"/>
                <a:ext cx="160560" cy="223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86F6622-C412-41E3-A1C5-E2187A9164E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77205" y="5271833"/>
                  <a:ext cx="196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0DEC6FD-AE16-4F34-AFC4-2392126DE7F8}"/>
                    </a:ext>
                  </a:extLst>
                </p14:cNvPr>
                <p14:cNvContentPartPr/>
                <p14:nvPr/>
              </p14:nvContentPartPr>
              <p14:xfrm>
                <a:off x="1514365" y="5322953"/>
                <a:ext cx="201240" cy="27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0DEC6FD-AE16-4F34-AFC4-2392126DE7F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496725" y="5304953"/>
                  <a:ext cx="236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92D2DD5-0F3E-4D9A-A14E-98CEE250EE79}"/>
                    </a:ext>
                  </a:extLst>
                </p14:cNvPr>
                <p14:cNvContentPartPr/>
                <p14:nvPr/>
              </p14:nvContentPartPr>
              <p14:xfrm>
                <a:off x="1777165" y="4821833"/>
                <a:ext cx="689040" cy="354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92D2DD5-0F3E-4D9A-A14E-98CEE250EE7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759525" y="4804193"/>
                  <a:ext cx="7246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70F9513-4C39-46A8-964C-99492B0DF48D}"/>
                    </a:ext>
                  </a:extLst>
                </p14:cNvPr>
                <p14:cNvContentPartPr/>
                <p14:nvPr/>
              </p14:nvContentPartPr>
              <p14:xfrm>
                <a:off x="2389165" y="5233673"/>
                <a:ext cx="159120" cy="366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70F9513-4C39-46A8-964C-99492B0DF48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71165" y="5215673"/>
                  <a:ext cx="1947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96E6FA9-ABD2-48CB-9CBD-3B31DE0119C4}"/>
                    </a:ext>
                  </a:extLst>
                </p14:cNvPr>
                <p14:cNvContentPartPr/>
                <p14:nvPr/>
              </p14:nvContentPartPr>
              <p14:xfrm>
                <a:off x="301525" y="5748833"/>
                <a:ext cx="221040" cy="356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96E6FA9-ABD2-48CB-9CBD-3B31DE0119C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83525" y="5730833"/>
                  <a:ext cx="256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AB2D109-96F6-4923-9D28-498B9B673035}"/>
                    </a:ext>
                  </a:extLst>
                </p14:cNvPr>
                <p14:cNvContentPartPr/>
                <p14:nvPr/>
              </p14:nvContentPartPr>
              <p14:xfrm>
                <a:off x="591325" y="5732273"/>
                <a:ext cx="51840" cy="307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AB2D109-96F6-4923-9D28-498B9B67303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73685" y="5714273"/>
                  <a:ext cx="87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682A37F-1970-4E6C-98EA-DF58052A7E1B}"/>
                    </a:ext>
                  </a:extLst>
                </p14:cNvPr>
                <p14:cNvContentPartPr/>
                <p14:nvPr/>
              </p14:nvContentPartPr>
              <p14:xfrm>
                <a:off x="58165" y="6279113"/>
                <a:ext cx="29160" cy="313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682A37F-1970-4E6C-98EA-DF58052A7E1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0165" y="6261113"/>
                  <a:ext cx="64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CEC9D31-55F5-46DA-9539-F1CDA835DE35}"/>
                    </a:ext>
                  </a:extLst>
                </p14:cNvPr>
                <p14:cNvContentPartPr/>
                <p14:nvPr/>
              </p14:nvContentPartPr>
              <p14:xfrm>
                <a:off x="499165" y="6296033"/>
                <a:ext cx="131760" cy="188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CEC9D31-55F5-46DA-9539-F1CDA835DE3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81525" y="6278393"/>
                  <a:ext cx="167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B1048FE-1F98-40AD-9F83-922E742A6004}"/>
                    </a:ext>
                  </a:extLst>
                </p14:cNvPr>
                <p14:cNvContentPartPr/>
                <p14:nvPr/>
              </p14:nvContentPartPr>
              <p14:xfrm>
                <a:off x="458485" y="6479273"/>
                <a:ext cx="212400" cy="174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B1048FE-1F98-40AD-9F83-922E742A600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0485" y="6461273"/>
                  <a:ext cx="24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CFD0F11-1655-4AA1-B35F-E776CEDEE60D}"/>
                    </a:ext>
                  </a:extLst>
                </p14:cNvPr>
                <p14:cNvContentPartPr/>
                <p14:nvPr/>
              </p14:nvContentPartPr>
              <p14:xfrm>
                <a:off x="2081005" y="5746313"/>
                <a:ext cx="329760" cy="410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CFD0F11-1655-4AA1-B35F-E776CEDEE60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063005" y="5728313"/>
                  <a:ext cx="365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EC2F410-BF90-4BB0-846F-DBE136BAA286}"/>
                    </a:ext>
                  </a:extLst>
                </p14:cNvPr>
                <p14:cNvContentPartPr/>
                <p14:nvPr/>
              </p14:nvContentPartPr>
              <p14:xfrm>
                <a:off x="1926925" y="6374513"/>
                <a:ext cx="142560" cy="230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EC2F410-BF90-4BB0-846F-DBE136BAA28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908925" y="6356513"/>
                  <a:ext cx="178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BED0292-E10C-4B50-99D0-2F367E62850C}"/>
                    </a:ext>
                  </a:extLst>
                </p14:cNvPr>
                <p14:cNvContentPartPr/>
                <p14:nvPr/>
              </p14:nvContentPartPr>
              <p14:xfrm>
                <a:off x="2639725" y="5783033"/>
                <a:ext cx="140760" cy="165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BED0292-E10C-4B50-99D0-2F367E62850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622085" y="5765393"/>
                  <a:ext cx="176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6FCD25D-8B3B-46F7-8BEC-FE6569199C86}"/>
                    </a:ext>
                  </a:extLst>
                </p14:cNvPr>
                <p14:cNvContentPartPr/>
                <p14:nvPr/>
              </p14:nvContentPartPr>
              <p14:xfrm>
                <a:off x="2801725" y="6143753"/>
                <a:ext cx="180000" cy="397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6FCD25D-8B3B-46F7-8BEC-FE6569199C8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783725" y="6126113"/>
                  <a:ext cx="215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22085B9-5109-434C-9DE5-232ECB7864C9}"/>
                    </a:ext>
                  </a:extLst>
                </p14:cNvPr>
                <p14:cNvContentPartPr/>
                <p14:nvPr/>
              </p14:nvContentPartPr>
              <p14:xfrm>
                <a:off x="1476565" y="5018033"/>
                <a:ext cx="360" cy="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22085B9-5109-434C-9DE5-232ECB7864C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458925" y="50003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10C822C-2139-40E6-9372-CF03A6AEA59F}"/>
                    </a:ext>
                  </a:extLst>
                </p14:cNvPr>
                <p14:cNvContentPartPr/>
                <p14:nvPr/>
              </p14:nvContentPartPr>
              <p14:xfrm>
                <a:off x="1449565" y="4932713"/>
                <a:ext cx="202680" cy="310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10C822C-2139-40E6-9372-CF03A6AEA59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31565" y="4915073"/>
                  <a:ext cx="238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4BA89B6B-BBC2-411F-B40D-58AEB5F66377}"/>
                    </a:ext>
                  </a:extLst>
                </p14:cNvPr>
                <p14:cNvContentPartPr/>
                <p14:nvPr/>
              </p14:nvContentPartPr>
              <p14:xfrm>
                <a:off x="-445" y="3893809"/>
                <a:ext cx="2772000" cy="18252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4BA89B6B-BBC2-411F-B40D-58AEB5F6637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-18445" y="3876169"/>
                  <a:ext cx="2807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1CAF765D-286D-4EC7-B078-2666321ECA6A}"/>
                    </a:ext>
                  </a:extLst>
                </p14:cNvPr>
                <p14:cNvContentPartPr/>
                <p14:nvPr/>
              </p14:nvContentPartPr>
              <p14:xfrm>
                <a:off x="2727635" y="4115569"/>
                <a:ext cx="266400" cy="14328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1CAF765D-286D-4EC7-B078-2666321ECA6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709995" y="4097569"/>
                  <a:ext cx="302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9D27C33C-F413-4C65-A705-F63FADD2B636}"/>
                    </a:ext>
                  </a:extLst>
                </p14:cNvPr>
                <p14:cNvContentPartPr/>
                <p14:nvPr/>
              </p14:nvContentPartPr>
              <p14:xfrm>
                <a:off x="2978555" y="4088569"/>
                <a:ext cx="256320" cy="255780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9D27C33C-F413-4C65-A705-F63FADD2B63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960555" y="4070929"/>
                  <a:ext cx="291960" cy="259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F5E4C9A7-7665-40E8-BF02-BD6FA234BAA6}"/>
              </a:ext>
            </a:extLst>
          </p:cNvPr>
          <p:cNvGrpSpPr/>
          <p:nvPr/>
        </p:nvGrpSpPr>
        <p:grpSpPr>
          <a:xfrm>
            <a:off x="164075" y="6871729"/>
            <a:ext cx="3196800" cy="190440"/>
            <a:chOff x="164075" y="6871729"/>
            <a:chExt cx="319680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766E8340-9328-4B26-893C-86DBC53C78C1}"/>
                    </a:ext>
                  </a:extLst>
                </p14:cNvPr>
                <p14:cNvContentPartPr/>
                <p14:nvPr/>
              </p14:nvContentPartPr>
              <p14:xfrm>
                <a:off x="164075" y="6896209"/>
                <a:ext cx="2918880" cy="16596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766E8340-9328-4B26-893C-86DBC53C78C1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46435" y="6878569"/>
                  <a:ext cx="2954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149617A8-64F5-4A1A-97B1-64BA29300EAD}"/>
                    </a:ext>
                  </a:extLst>
                </p14:cNvPr>
                <p14:cNvContentPartPr/>
                <p14:nvPr/>
              </p14:nvContentPartPr>
              <p14:xfrm>
                <a:off x="3289595" y="6871729"/>
                <a:ext cx="71280" cy="2196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149617A8-64F5-4A1A-97B1-64BA29300EA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271955" y="6854089"/>
                  <a:ext cx="1069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9EBC584A-4942-436D-A4F6-CF7AF190A68E}"/>
              </a:ext>
            </a:extLst>
          </p:cNvPr>
          <p:cNvGrpSpPr/>
          <p:nvPr/>
        </p:nvGrpSpPr>
        <p:grpSpPr>
          <a:xfrm>
            <a:off x="722795" y="7579129"/>
            <a:ext cx="2780280" cy="816205"/>
            <a:chOff x="722795" y="7579129"/>
            <a:chExt cx="2780280" cy="81620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28E086D5-4FF8-4F9C-8DF8-C4747EEFCF99}"/>
                    </a:ext>
                  </a:extLst>
                </p14:cNvPr>
                <p14:cNvContentPartPr/>
                <p14:nvPr/>
              </p14:nvContentPartPr>
              <p14:xfrm>
                <a:off x="722795" y="7579129"/>
                <a:ext cx="243720" cy="55512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28E086D5-4FF8-4F9C-8DF8-C4747EEFCF9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05155" y="7561489"/>
                  <a:ext cx="2793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557A201E-DA8D-41FF-90E3-EFEE4A58331D}"/>
                    </a:ext>
                  </a:extLst>
                </p14:cNvPr>
                <p14:cNvContentPartPr/>
                <p14:nvPr/>
              </p14:nvContentPartPr>
              <p14:xfrm>
                <a:off x="1155515" y="7702969"/>
                <a:ext cx="154080" cy="1440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557A201E-DA8D-41FF-90E3-EFEE4A58331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37875" y="7685329"/>
                  <a:ext cx="189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A1D89860-009D-486B-A212-482C5E5EDC0C}"/>
                    </a:ext>
                  </a:extLst>
                </p14:cNvPr>
                <p14:cNvContentPartPr/>
                <p14:nvPr/>
              </p14:nvContentPartPr>
              <p14:xfrm>
                <a:off x="1188275" y="7710169"/>
                <a:ext cx="110520" cy="1728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A1D89860-009D-486B-A212-482C5E5EDC0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70635" y="7692529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309BD250-3FE1-41FC-B52A-CB297072E8EA}"/>
                    </a:ext>
                  </a:extLst>
                </p14:cNvPr>
                <p14:cNvContentPartPr/>
                <p14:nvPr/>
              </p14:nvContentPartPr>
              <p14:xfrm>
                <a:off x="1197275" y="7886569"/>
                <a:ext cx="77400" cy="2340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309BD250-3FE1-41FC-B52A-CB297072E8E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79635" y="7868929"/>
                  <a:ext cx="113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C16D9D4E-F7DE-4FAC-95B6-A60C541B4A31}"/>
                    </a:ext>
                  </a:extLst>
                </p14:cNvPr>
                <p14:cNvContentPartPr/>
                <p14:nvPr/>
              </p14:nvContentPartPr>
              <p14:xfrm>
                <a:off x="1331915" y="7588129"/>
                <a:ext cx="110520" cy="51912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C16D9D4E-F7DE-4FAC-95B6-A60C541B4A3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313915" y="7570489"/>
                  <a:ext cx="146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12CE1747-31AF-4BB0-906F-6E94C770DC3D}"/>
                    </a:ext>
                  </a:extLst>
                </p14:cNvPr>
                <p14:cNvContentPartPr/>
                <p14:nvPr/>
              </p14:nvContentPartPr>
              <p14:xfrm>
                <a:off x="1496435" y="7582009"/>
                <a:ext cx="159120" cy="19152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12CE1747-31AF-4BB0-906F-6E94C770DC3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478795" y="7564009"/>
                  <a:ext cx="194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61637386-52B6-43EB-A76A-369472C5928D}"/>
                    </a:ext>
                  </a:extLst>
                </p14:cNvPr>
                <p14:cNvContentPartPr/>
                <p14:nvPr/>
              </p14:nvContentPartPr>
              <p14:xfrm>
                <a:off x="1406075" y="7746529"/>
                <a:ext cx="238680" cy="15516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61637386-52B6-43EB-A76A-369472C5928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388435" y="7728529"/>
                  <a:ext cx="27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70BE9365-116B-4B11-81AD-3A6B0DC3F08D}"/>
                    </a:ext>
                  </a:extLst>
                </p14:cNvPr>
                <p14:cNvContentPartPr/>
                <p14:nvPr/>
              </p14:nvContentPartPr>
              <p14:xfrm>
                <a:off x="1558355" y="7812769"/>
                <a:ext cx="47160" cy="31536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70BE9365-116B-4B11-81AD-3A6B0DC3F08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540715" y="7794769"/>
                  <a:ext cx="82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70BE3417-4A05-4B1A-BABC-0DBCB9D5ABF1}"/>
                    </a:ext>
                  </a:extLst>
                </p14:cNvPr>
                <p14:cNvContentPartPr/>
                <p14:nvPr/>
              </p14:nvContentPartPr>
              <p14:xfrm>
                <a:off x="1492835" y="7611169"/>
                <a:ext cx="226080" cy="39168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70BE3417-4A05-4B1A-BABC-0DBCB9D5ABF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475195" y="7593529"/>
                  <a:ext cx="261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03414C3B-97A7-4474-A774-9A8CD5357A3F}"/>
                    </a:ext>
                  </a:extLst>
                </p14:cNvPr>
                <p14:cNvContentPartPr/>
                <p14:nvPr/>
              </p14:nvContentPartPr>
              <p14:xfrm>
                <a:off x="1689755" y="7701889"/>
                <a:ext cx="178560" cy="35604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03414C3B-97A7-4474-A774-9A8CD5357A3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672115" y="7684249"/>
                  <a:ext cx="2142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9883B891-1EB8-4FB1-AC64-DD81B5D3F9FD}"/>
                    </a:ext>
                  </a:extLst>
                </p14:cNvPr>
                <p14:cNvContentPartPr/>
                <p14:nvPr/>
              </p14:nvContentPartPr>
              <p14:xfrm>
                <a:off x="1825835" y="7686409"/>
                <a:ext cx="47160" cy="1764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9883B891-1EB8-4FB1-AC64-DD81B5D3F9F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807835" y="7668769"/>
                  <a:ext cx="82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C7B427CB-F2CD-48DC-B777-00AC2BFD9C18}"/>
                    </a:ext>
                  </a:extLst>
                </p14:cNvPr>
                <p14:cNvContentPartPr/>
                <p14:nvPr/>
              </p14:nvContentPartPr>
              <p14:xfrm>
                <a:off x="1766075" y="7655809"/>
                <a:ext cx="204840" cy="34092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C7B427CB-F2CD-48DC-B777-00AC2BFD9C1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748435" y="7638169"/>
                  <a:ext cx="240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F6E917FC-93BF-4B28-B0C7-AC48CE02E592}"/>
                    </a:ext>
                  </a:extLst>
                </p14:cNvPr>
                <p14:cNvContentPartPr/>
                <p14:nvPr/>
              </p14:nvContentPartPr>
              <p14:xfrm>
                <a:off x="2155235" y="7722049"/>
                <a:ext cx="360" cy="3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F6E917FC-93BF-4B28-B0C7-AC48CE02E59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37235" y="77044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08DFC721-0BA8-4C5B-BC71-7307FA6E3505}"/>
                    </a:ext>
                  </a:extLst>
                </p14:cNvPr>
                <p14:cNvContentPartPr/>
                <p14:nvPr/>
              </p14:nvContentPartPr>
              <p14:xfrm>
                <a:off x="2131115" y="7894129"/>
                <a:ext cx="360" cy="36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08DFC721-0BA8-4C5B-BC71-7307FA6E350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13115" y="787648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82ECDA0F-6D66-4366-97AA-FDC24D16F73D}"/>
                    </a:ext>
                  </a:extLst>
                </p14:cNvPr>
                <p14:cNvContentPartPr/>
                <p14:nvPr/>
              </p14:nvContentPartPr>
              <p14:xfrm>
                <a:off x="2409035" y="7775689"/>
                <a:ext cx="239040" cy="24912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82ECDA0F-6D66-4366-97AA-FDC24D16F73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391035" y="7757689"/>
                  <a:ext cx="274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198DEAE1-1849-40CB-8413-C4164A2A20FF}"/>
                    </a:ext>
                  </a:extLst>
                </p14:cNvPr>
                <p14:cNvContentPartPr/>
                <p14:nvPr/>
              </p14:nvContentPartPr>
              <p14:xfrm>
                <a:off x="2834915" y="8119849"/>
                <a:ext cx="360" cy="36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198DEAE1-1849-40CB-8413-C4164A2A20F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817275" y="810220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61EB16D0-2249-4B9A-ACF9-F12D39534022}"/>
                    </a:ext>
                  </a:extLst>
                </p14:cNvPr>
                <p14:cNvContentPartPr/>
                <p14:nvPr/>
              </p14:nvContentPartPr>
              <p14:xfrm>
                <a:off x="3143075" y="7783249"/>
                <a:ext cx="243720" cy="28764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61EB16D0-2249-4B9A-ACF9-F12D3953402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125435" y="7765609"/>
                  <a:ext cx="279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5F88A77B-D4DB-4DE3-8653-E18820D088DE}"/>
                    </a:ext>
                  </a:extLst>
                </p14:cNvPr>
                <p14:cNvContentPartPr/>
                <p14:nvPr/>
              </p14:nvContentPartPr>
              <p14:xfrm>
                <a:off x="3481475" y="8142889"/>
                <a:ext cx="21600" cy="540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5F88A77B-D4DB-4DE3-8653-E18820D088D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463835" y="8124889"/>
                  <a:ext cx="5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F0498665-4012-4D92-BC8E-104F936ED3A9}"/>
                    </a:ext>
                  </a:extLst>
                </p14:cNvPr>
                <p14:cNvContentPartPr/>
                <p14:nvPr/>
              </p14:nvContentPartPr>
              <p14:xfrm>
                <a:off x="2798555" y="7594609"/>
                <a:ext cx="459720" cy="5522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F0498665-4012-4D92-BC8E-104F936ED3A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780915" y="7576969"/>
                  <a:ext cx="4953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9A2DBDF4-1AF2-45AA-8B6A-7AEDCF4074FC}"/>
                    </a:ext>
                  </a:extLst>
                </p14:cNvPr>
                <p14:cNvContentPartPr/>
                <p14:nvPr/>
              </p14:nvContentPartPr>
              <p14:xfrm>
                <a:off x="3070715" y="8188609"/>
                <a:ext cx="82080" cy="936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9A2DBDF4-1AF2-45AA-8B6A-7AEDCF4074F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052715" y="8170969"/>
                  <a:ext cx="117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D5A8EDA4-69F7-423A-81AE-2ED84A7CF942}"/>
                    </a:ext>
                  </a:extLst>
                </p14:cNvPr>
                <p14:cNvContentPartPr/>
                <p14:nvPr/>
              </p14:nvContentPartPr>
              <p14:xfrm>
                <a:off x="2582555" y="8277889"/>
                <a:ext cx="659160" cy="11376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D5A8EDA4-69F7-423A-81AE-2ED84A7CF94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64915" y="8260249"/>
                  <a:ext cx="694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7924D85D-B68C-486E-9BFD-CEE85C42E47A}"/>
                    </a:ext>
                  </a:extLst>
                </p14:cNvPr>
                <p14:cNvContentPartPr/>
                <p14:nvPr/>
              </p14:nvContentPartPr>
              <p14:xfrm>
                <a:off x="3384635" y="8391014"/>
                <a:ext cx="360" cy="432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7924D85D-B68C-486E-9BFD-CEE85C42E47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366995" y="8373014"/>
                  <a:ext cx="3600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397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188E91F1-4EB8-4407-BBF7-A850273CB083}"/>
              </a:ext>
            </a:extLst>
          </p:cNvPr>
          <p:cNvGrpSpPr/>
          <p:nvPr/>
        </p:nvGrpSpPr>
        <p:grpSpPr>
          <a:xfrm>
            <a:off x="833245" y="544313"/>
            <a:ext cx="7939080" cy="1291680"/>
            <a:chOff x="833245" y="544313"/>
            <a:chExt cx="7939080" cy="12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85F4BA-5804-454B-8BFC-F9607610493D}"/>
                    </a:ext>
                  </a:extLst>
                </p14:cNvPr>
                <p14:cNvContentPartPr/>
                <p14:nvPr/>
              </p14:nvContentPartPr>
              <p14:xfrm>
                <a:off x="1464685" y="651593"/>
                <a:ext cx="300960" cy="383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85F4BA-5804-454B-8BFC-F960761049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6685" y="633953"/>
                  <a:ext cx="3366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F3218EA-6315-4A31-8E37-FE484CF4D34F}"/>
                    </a:ext>
                  </a:extLst>
                </p14:cNvPr>
                <p14:cNvContentPartPr/>
                <p14:nvPr/>
              </p14:nvContentPartPr>
              <p14:xfrm>
                <a:off x="1436965" y="1053353"/>
                <a:ext cx="284400" cy="296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F3218EA-6315-4A31-8E37-FE484CF4D3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9325" y="1035353"/>
                  <a:ext cx="320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DBC277B-DC8A-49E9-99F7-6D6B9E04A28F}"/>
                    </a:ext>
                  </a:extLst>
                </p14:cNvPr>
                <p14:cNvContentPartPr/>
                <p14:nvPr/>
              </p14:nvContentPartPr>
              <p14:xfrm>
                <a:off x="1192525" y="1368713"/>
                <a:ext cx="837360" cy="197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DBC277B-DC8A-49E9-99F7-6D6B9E04A2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4885" y="1350713"/>
                  <a:ext cx="873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95363C4-3017-43EF-B7C3-AEF0A39216E5}"/>
                    </a:ext>
                  </a:extLst>
                </p14:cNvPr>
                <p14:cNvContentPartPr/>
                <p14:nvPr/>
              </p14:nvContentPartPr>
              <p14:xfrm>
                <a:off x="2260645" y="1518473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95363C4-3017-43EF-B7C3-AEF0A39216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3005" y="15008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D3A61C3-9D1C-4E53-899E-8269B920E758}"/>
                    </a:ext>
                  </a:extLst>
                </p14:cNvPr>
                <p14:cNvContentPartPr/>
                <p14:nvPr/>
              </p14:nvContentPartPr>
              <p14:xfrm>
                <a:off x="2425525" y="855713"/>
                <a:ext cx="373320" cy="111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D3A61C3-9D1C-4E53-899E-8269B920E7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7525" y="837713"/>
                  <a:ext cx="408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257D99B-C518-4A04-9E0D-237CBE15DD30}"/>
                    </a:ext>
                  </a:extLst>
                </p14:cNvPr>
                <p14:cNvContentPartPr/>
                <p14:nvPr/>
              </p14:nvContentPartPr>
              <p14:xfrm>
                <a:off x="2431285" y="825113"/>
                <a:ext cx="317520" cy="497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257D99B-C518-4A04-9E0D-237CBE15DD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3645" y="807113"/>
                  <a:ext cx="3531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28DCE8-EF83-4D20-8622-5A434886AFAC}"/>
                    </a:ext>
                  </a:extLst>
                </p14:cNvPr>
                <p14:cNvContentPartPr/>
                <p14:nvPr/>
              </p14:nvContentPartPr>
              <p14:xfrm>
                <a:off x="2538565" y="1070993"/>
                <a:ext cx="258840" cy="359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28DCE8-EF83-4D20-8622-5A434886AF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0925" y="1053353"/>
                  <a:ext cx="294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7D21AB5-C53F-4C9F-841A-8BF6C6A6A74C}"/>
                    </a:ext>
                  </a:extLst>
                </p14:cNvPr>
                <p14:cNvContentPartPr/>
                <p14:nvPr/>
              </p14:nvContentPartPr>
              <p14:xfrm>
                <a:off x="2665645" y="1155233"/>
                <a:ext cx="202680" cy="142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7D21AB5-C53F-4C9F-841A-8BF6C6A6A7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7645" y="1137593"/>
                  <a:ext cx="238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260652C-DFFA-4303-A7A5-77CCEDDE83C4}"/>
                    </a:ext>
                  </a:extLst>
                </p14:cNvPr>
                <p14:cNvContentPartPr/>
                <p14:nvPr/>
              </p14:nvContentPartPr>
              <p14:xfrm>
                <a:off x="3127885" y="1007273"/>
                <a:ext cx="15480" cy="351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260652C-DFFA-4303-A7A5-77CCEDDE83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9885" y="989633"/>
                  <a:ext cx="511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B0A64BD-2C5B-4129-A8B1-8F1524C3EDFB}"/>
                    </a:ext>
                  </a:extLst>
                </p14:cNvPr>
                <p14:cNvContentPartPr/>
                <p14:nvPr/>
              </p14:nvContentPartPr>
              <p14:xfrm>
                <a:off x="3206725" y="946073"/>
                <a:ext cx="258480" cy="433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B0A64BD-2C5B-4129-A8B1-8F1524C3ED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88725" y="928433"/>
                  <a:ext cx="2941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FA31F9-AB8A-4DD9-822D-2FBA98396F13}"/>
                    </a:ext>
                  </a:extLst>
                </p14:cNvPr>
                <p14:cNvContentPartPr/>
                <p14:nvPr/>
              </p14:nvContentPartPr>
              <p14:xfrm>
                <a:off x="3970645" y="748433"/>
                <a:ext cx="269280" cy="93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FA31F9-AB8A-4DD9-822D-2FBA98396F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53005" y="730793"/>
                  <a:ext cx="304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2EF83DC-1FB9-4F93-8B29-8433AD623E7F}"/>
                    </a:ext>
                  </a:extLst>
                </p14:cNvPr>
                <p14:cNvContentPartPr/>
                <p14:nvPr/>
              </p14:nvContentPartPr>
              <p14:xfrm>
                <a:off x="3945085" y="706673"/>
                <a:ext cx="266400" cy="421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2EF83DC-1FB9-4F93-8B29-8433AD623E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7085" y="688673"/>
                  <a:ext cx="3020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6B69C5E-7D01-4CF2-80C9-DF7C2CA18A77}"/>
                    </a:ext>
                  </a:extLst>
                </p14:cNvPr>
                <p14:cNvContentPartPr/>
                <p14:nvPr/>
              </p14:nvContentPartPr>
              <p14:xfrm>
                <a:off x="4078285" y="954713"/>
                <a:ext cx="184320" cy="383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6B69C5E-7D01-4CF2-80C9-DF7C2CA18A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0285" y="936713"/>
                  <a:ext cx="219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08EED35-F1B4-4CD0-8BFD-873A7225728D}"/>
                    </a:ext>
                  </a:extLst>
                </p14:cNvPr>
                <p14:cNvContentPartPr/>
                <p14:nvPr/>
              </p14:nvContentPartPr>
              <p14:xfrm>
                <a:off x="4680925" y="1049393"/>
                <a:ext cx="118080" cy="234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08EED35-F1B4-4CD0-8BFD-873A722572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925" y="1031753"/>
                  <a:ext cx="153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7051EB0-B584-49A8-8159-50AF0FB34F19}"/>
                    </a:ext>
                  </a:extLst>
                </p14:cNvPr>
                <p14:cNvContentPartPr/>
                <p14:nvPr/>
              </p14:nvContentPartPr>
              <p14:xfrm>
                <a:off x="4966405" y="752393"/>
                <a:ext cx="378000" cy="358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7051EB0-B584-49A8-8159-50AF0FB34F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8405" y="734753"/>
                  <a:ext cx="4136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1ACDB76-F738-480D-A7B7-58E1133106D3}"/>
                    </a:ext>
                  </a:extLst>
                </p14:cNvPr>
                <p14:cNvContentPartPr/>
                <p14:nvPr/>
              </p14:nvContentPartPr>
              <p14:xfrm>
                <a:off x="5304805" y="877313"/>
                <a:ext cx="137880" cy="492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1ACDB76-F738-480D-A7B7-58E1133106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86805" y="859673"/>
                  <a:ext cx="173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BC0F70-A49A-44A0-9337-128F68092354}"/>
                    </a:ext>
                  </a:extLst>
                </p14:cNvPr>
                <p14:cNvContentPartPr/>
                <p14:nvPr/>
              </p14:nvContentPartPr>
              <p14:xfrm>
                <a:off x="5680645" y="897833"/>
                <a:ext cx="157320" cy="196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BC0F70-A49A-44A0-9337-128F680923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63005" y="879833"/>
                  <a:ext cx="192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435AE10-F71E-4A2F-8139-DE2C3AB2ADB8}"/>
                    </a:ext>
                  </a:extLst>
                </p14:cNvPr>
                <p14:cNvContentPartPr/>
                <p14:nvPr/>
              </p14:nvContentPartPr>
              <p14:xfrm>
                <a:off x="5721685" y="960113"/>
                <a:ext cx="272160" cy="415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435AE10-F71E-4A2F-8139-DE2C3AB2AD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3685" y="942473"/>
                  <a:ext cx="307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BA80484-4EEB-4626-909A-3C86FA19D1EB}"/>
                    </a:ext>
                  </a:extLst>
                </p14:cNvPr>
                <p14:cNvContentPartPr/>
                <p14:nvPr/>
              </p14:nvContentPartPr>
              <p14:xfrm>
                <a:off x="5741125" y="1152713"/>
                <a:ext cx="360000" cy="181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BA80484-4EEB-4626-909A-3C86FA19D1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23485" y="1135073"/>
                  <a:ext cx="395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033912D-5099-4318-9773-66620288CC8D}"/>
                    </a:ext>
                  </a:extLst>
                </p14:cNvPr>
                <p14:cNvContentPartPr/>
                <p14:nvPr/>
              </p14:nvContentPartPr>
              <p14:xfrm>
                <a:off x="6200125" y="663113"/>
                <a:ext cx="254880" cy="712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033912D-5099-4318-9773-66620288CC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82485" y="645473"/>
                  <a:ext cx="29052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076D687-1180-453B-A88E-267666A48D82}"/>
                    </a:ext>
                  </a:extLst>
                </p14:cNvPr>
                <p14:cNvContentPartPr/>
                <p14:nvPr/>
              </p14:nvContentPartPr>
              <p14:xfrm>
                <a:off x="6454285" y="1244513"/>
                <a:ext cx="175680" cy="76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076D687-1180-453B-A88E-267666A48D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36285" y="1226873"/>
                  <a:ext cx="211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39573E9-E5C5-4F3D-9494-B193490435F6}"/>
                    </a:ext>
                  </a:extLst>
                </p14:cNvPr>
                <p14:cNvContentPartPr/>
                <p14:nvPr/>
              </p14:nvContentPartPr>
              <p14:xfrm>
                <a:off x="4408765" y="1465193"/>
                <a:ext cx="2332440" cy="69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39573E9-E5C5-4F3D-9494-B193490435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91125" y="1447193"/>
                  <a:ext cx="2368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3E5CE3E-3A8D-427E-9ACA-349AECDF6377}"/>
                    </a:ext>
                  </a:extLst>
                </p14:cNvPr>
                <p14:cNvContentPartPr/>
                <p14:nvPr/>
              </p14:nvContentPartPr>
              <p14:xfrm>
                <a:off x="4532965" y="1097993"/>
                <a:ext cx="229680" cy="36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3E5CE3E-3A8D-427E-9ACA-349AECDF63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5325" y="1079993"/>
                  <a:ext cx="265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DE939C3-8ECE-4B83-B808-519815711505}"/>
                    </a:ext>
                  </a:extLst>
                </p14:cNvPr>
                <p14:cNvContentPartPr/>
                <p14:nvPr/>
              </p14:nvContentPartPr>
              <p14:xfrm>
                <a:off x="7067725" y="998633"/>
                <a:ext cx="418680" cy="2462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DE939C3-8ECE-4B83-B808-5198157115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49725" y="980633"/>
                  <a:ext cx="454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CC71C3B-3F6E-42AB-A6D9-1E8FFE7B4DDB}"/>
                    </a:ext>
                  </a:extLst>
                </p14:cNvPr>
                <p14:cNvContentPartPr/>
                <p14:nvPr/>
              </p14:nvContentPartPr>
              <p14:xfrm>
                <a:off x="7569205" y="916193"/>
                <a:ext cx="641160" cy="564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CC71C3B-3F6E-42AB-A6D9-1E8FFE7B4D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51205" y="898553"/>
                  <a:ext cx="6768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FA590D0-595F-4CED-B6D8-707039BB1507}"/>
                    </a:ext>
                  </a:extLst>
                </p14:cNvPr>
                <p14:cNvContentPartPr/>
                <p14:nvPr/>
              </p14:nvContentPartPr>
              <p14:xfrm>
                <a:off x="8439325" y="721793"/>
                <a:ext cx="107640" cy="2095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FA590D0-595F-4CED-B6D8-707039BB15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21325" y="704153"/>
                  <a:ext cx="143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925F3CD-D096-4FB1-BCDD-A49BFF1E7237}"/>
                    </a:ext>
                  </a:extLst>
                </p14:cNvPr>
                <p14:cNvContentPartPr/>
                <p14:nvPr/>
              </p14:nvContentPartPr>
              <p14:xfrm>
                <a:off x="8569285" y="1099073"/>
                <a:ext cx="21600" cy="33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925F3CD-D096-4FB1-BCDD-A49BFF1E72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51285" y="1081433"/>
                  <a:ext cx="57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6586B6A-91B2-4EA4-A76C-7E22A1EB2E3C}"/>
                    </a:ext>
                  </a:extLst>
                </p14:cNvPr>
                <p14:cNvContentPartPr/>
                <p14:nvPr/>
              </p14:nvContentPartPr>
              <p14:xfrm>
                <a:off x="7073485" y="570233"/>
                <a:ext cx="55080" cy="821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6586B6A-91B2-4EA4-A76C-7E22A1EB2E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55845" y="552233"/>
                  <a:ext cx="9072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FF85D9E-476C-4177-8858-2812B2288D81}"/>
                    </a:ext>
                  </a:extLst>
                </p14:cNvPr>
                <p14:cNvContentPartPr/>
                <p14:nvPr/>
              </p14:nvContentPartPr>
              <p14:xfrm>
                <a:off x="7176445" y="544313"/>
                <a:ext cx="1595880" cy="987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FF85D9E-476C-4177-8858-2812B2288D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58445" y="526673"/>
                  <a:ext cx="163152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D84343D-B6D6-4EB7-866E-7C9D92DC3E6C}"/>
                    </a:ext>
                  </a:extLst>
                </p14:cNvPr>
                <p14:cNvContentPartPr/>
                <p14:nvPr/>
              </p14:nvContentPartPr>
              <p14:xfrm>
                <a:off x="7158085" y="1444673"/>
                <a:ext cx="1447560" cy="96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D84343D-B6D6-4EB7-866E-7C9D92DC3E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40445" y="1427033"/>
                  <a:ext cx="1483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711850D-314A-4A61-B698-297148D896D8}"/>
                    </a:ext>
                  </a:extLst>
                </p14:cNvPr>
                <p14:cNvContentPartPr/>
                <p14:nvPr/>
              </p14:nvContentPartPr>
              <p14:xfrm>
                <a:off x="3475285" y="845633"/>
                <a:ext cx="130320" cy="498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711850D-314A-4A61-B698-297148D896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7285" y="827633"/>
                  <a:ext cx="16596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CAB4007-E882-4609-B76F-2C09C108207F}"/>
                    </a:ext>
                  </a:extLst>
                </p14:cNvPr>
                <p14:cNvContentPartPr/>
                <p14:nvPr/>
              </p14:nvContentPartPr>
              <p14:xfrm>
                <a:off x="3603805" y="1007273"/>
                <a:ext cx="222840" cy="2822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CAB4007-E882-4609-B76F-2C09C10820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5805" y="989273"/>
                  <a:ext cx="258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59D1C60-C80D-401A-ADC1-AC11E986AC36}"/>
                    </a:ext>
                  </a:extLst>
                </p14:cNvPr>
                <p14:cNvContentPartPr/>
                <p14:nvPr/>
              </p14:nvContentPartPr>
              <p14:xfrm>
                <a:off x="3686605" y="1051913"/>
                <a:ext cx="198360" cy="282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59D1C60-C80D-401A-ADC1-AC11E986AC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8965" y="1034273"/>
                  <a:ext cx="234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D77B255-B7F5-4D3B-AC10-2573AC9289DD}"/>
                    </a:ext>
                  </a:extLst>
                </p14:cNvPr>
                <p14:cNvContentPartPr/>
                <p14:nvPr/>
              </p14:nvContentPartPr>
              <p14:xfrm>
                <a:off x="3558445" y="1055873"/>
                <a:ext cx="12600" cy="274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D77B255-B7F5-4D3B-AC10-2573AC9289D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40445" y="1037873"/>
                  <a:ext cx="482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B111DE5-BB3C-4321-9F73-2A0686BCC750}"/>
                    </a:ext>
                  </a:extLst>
                </p14:cNvPr>
                <p14:cNvContentPartPr/>
                <p14:nvPr/>
              </p14:nvContentPartPr>
              <p14:xfrm>
                <a:off x="833245" y="652313"/>
                <a:ext cx="1351080" cy="1183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B111DE5-BB3C-4321-9F73-2A0686BCC7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5605" y="634673"/>
                  <a:ext cx="1386720" cy="12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795D405-9456-4338-BCBC-01A6513F1397}"/>
                  </a:ext>
                </a:extLst>
              </p14:cNvPr>
              <p14:cNvContentPartPr/>
              <p14:nvPr/>
            </p14:nvContentPartPr>
            <p14:xfrm>
              <a:off x="5470765" y="3392633"/>
              <a:ext cx="360" cy="3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795D405-9456-4338-BCBC-01A6513F13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3125" y="337499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24BA18BD-8B0E-4947-997A-34480F87E04C}"/>
              </a:ext>
            </a:extLst>
          </p:cNvPr>
          <p:cNvGrpSpPr/>
          <p:nvPr/>
        </p:nvGrpSpPr>
        <p:grpSpPr>
          <a:xfrm>
            <a:off x="1817845" y="2124353"/>
            <a:ext cx="4474440" cy="1078200"/>
            <a:chOff x="1817845" y="2124353"/>
            <a:chExt cx="4474440" cy="10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84FAAA8-CFBA-4997-BF0F-2B29CBA87998}"/>
                    </a:ext>
                  </a:extLst>
                </p14:cNvPr>
                <p14:cNvContentPartPr/>
                <p14:nvPr/>
              </p14:nvContentPartPr>
              <p14:xfrm>
                <a:off x="1817845" y="2124353"/>
                <a:ext cx="1206000" cy="738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84FAAA8-CFBA-4997-BF0F-2B29CBA879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9845" y="2106353"/>
                  <a:ext cx="12416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CE2F2DE-F052-499F-A25F-0310087DEE90}"/>
                    </a:ext>
                  </a:extLst>
                </p14:cNvPr>
                <p14:cNvContentPartPr/>
                <p14:nvPr/>
              </p14:nvContentPartPr>
              <p14:xfrm>
                <a:off x="2885965" y="2590913"/>
                <a:ext cx="215280" cy="425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CE2F2DE-F052-499F-A25F-0310087DEE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68325" y="2572913"/>
                  <a:ext cx="2509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B510AB6-0092-4065-A76C-E3EEC6F2173B}"/>
                    </a:ext>
                  </a:extLst>
                </p14:cNvPr>
                <p14:cNvContentPartPr/>
                <p14:nvPr/>
              </p14:nvContentPartPr>
              <p14:xfrm>
                <a:off x="3342445" y="2408753"/>
                <a:ext cx="413640" cy="790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B510AB6-0092-4065-A76C-E3EEC6F217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24445" y="2390753"/>
                  <a:ext cx="44928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92D9BDE-21CF-4E67-971F-18FCD1D8B4F8}"/>
                    </a:ext>
                  </a:extLst>
                </p14:cNvPr>
                <p14:cNvContentPartPr/>
                <p14:nvPr/>
              </p14:nvContentPartPr>
              <p14:xfrm>
                <a:off x="3453325" y="2453753"/>
                <a:ext cx="848520" cy="643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92D9BDE-21CF-4E67-971F-18FCD1D8B4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35685" y="2436113"/>
                  <a:ext cx="88416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8733665-6AB0-4B25-8A0C-A8785287AD7B}"/>
                    </a:ext>
                  </a:extLst>
                </p14:cNvPr>
                <p14:cNvContentPartPr/>
                <p14:nvPr/>
              </p14:nvContentPartPr>
              <p14:xfrm>
                <a:off x="4928605" y="2547353"/>
                <a:ext cx="153360" cy="244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8733665-6AB0-4B25-8A0C-A8785287AD7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10605" y="2529713"/>
                  <a:ext cx="189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BCAA456-FD0B-4BED-9F7F-DBE0BC3A5A98}"/>
                    </a:ext>
                  </a:extLst>
                </p14:cNvPr>
                <p14:cNvContentPartPr/>
                <p14:nvPr/>
              </p14:nvContentPartPr>
              <p14:xfrm>
                <a:off x="5218405" y="2451953"/>
                <a:ext cx="71280" cy="560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BCAA456-FD0B-4BED-9F7F-DBE0BC3A5A9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00765" y="2433953"/>
                  <a:ext cx="1069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E8F955D-1725-4E97-A866-8993564DE201}"/>
                    </a:ext>
                  </a:extLst>
                </p14:cNvPr>
                <p14:cNvContentPartPr/>
                <p14:nvPr/>
              </p14:nvContentPartPr>
              <p14:xfrm>
                <a:off x="5413525" y="2399753"/>
                <a:ext cx="282960" cy="499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E8F955D-1725-4E97-A866-8993564DE2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95525" y="2381753"/>
                  <a:ext cx="3186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C024803-E232-4C7C-8D8B-3A21F35E1367}"/>
                    </a:ext>
                  </a:extLst>
                </p14:cNvPr>
                <p14:cNvContentPartPr/>
                <p14:nvPr/>
              </p14:nvContentPartPr>
              <p14:xfrm>
                <a:off x="5869645" y="2653193"/>
                <a:ext cx="199800" cy="36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C024803-E232-4C7C-8D8B-3A21F35E13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51645" y="2635553"/>
                  <a:ext cx="235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6227E2E-5F51-4044-AB51-CC31830C787A}"/>
                    </a:ext>
                  </a:extLst>
                </p14:cNvPr>
                <p14:cNvContentPartPr/>
                <p14:nvPr/>
              </p14:nvContentPartPr>
              <p14:xfrm>
                <a:off x="4676245" y="2221913"/>
                <a:ext cx="1616040" cy="980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6227E2E-5F51-4044-AB51-CC31830C787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58245" y="2203913"/>
                  <a:ext cx="165168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0EC3F41-27A4-4E11-A517-B6FC5E1C87A2}"/>
                    </a:ext>
                  </a:extLst>
                </p14:cNvPr>
                <p14:cNvContentPartPr/>
                <p14:nvPr/>
              </p14:nvContentPartPr>
              <p14:xfrm>
                <a:off x="5630965" y="3191393"/>
                <a:ext cx="77400" cy="2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0EC3F41-27A4-4E11-A517-B6FC5E1C87A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12965" y="3173393"/>
                  <a:ext cx="113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531D496-68EC-4154-93BB-94E9D530F545}"/>
                    </a:ext>
                  </a:extLst>
                </p14:cNvPr>
                <p14:cNvContentPartPr/>
                <p14:nvPr/>
              </p14:nvContentPartPr>
              <p14:xfrm>
                <a:off x="3783445" y="3072593"/>
                <a:ext cx="428040" cy="99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531D496-68EC-4154-93BB-94E9D530F54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65445" y="3054953"/>
                  <a:ext cx="46368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FEB328B-0F6C-4451-AE55-4CDEBB0BBDEB}"/>
              </a:ext>
            </a:extLst>
          </p:cNvPr>
          <p:cNvGrpSpPr/>
          <p:nvPr/>
        </p:nvGrpSpPr>
        <p:grpSpPr>
          <a:xfrm>
            <a:off x="1438765" y="2104913"/>
            <a:ext cx="713520" cy="466920"/>
            <a:chOff x="1438765" y="2104913"/>
            <a:chExt cx="7135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DB24C92-D3E8-4F71-BCC9-CF6D756DDF8F}"/>
                    </a:ext>
                  </a:extLst>
                </p14:cNvPr>
                <p14:cNvContentPartPr/>
                <p14:nvPr/>
              </p14:nvContentPartPr>
              <p14:xfrm>
                <a:off x="1985605" y="2104913"/>
                <a:ext cx="95400" cy="54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DB24C92-D3E8-4F71-BCC9-CF6D756DDF8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67965" y="2087273"/>
                  <a:ext cx="13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4F841F0-4423-4108-AE01-E314B16D4FD0}"/>
                    </a:ext>
                  </a:extLst>
                </p14:cNvPr>
                <p14:cNvContentPartPr/>
                <p14:nvPr/>
              </p14:nvContentPartPr>
              <p14:xfrm>
                <a:off x="1600765" y="2109233"/>
                <a:ext cx="453240" cy="462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4F841F0-4423-4108-AE01-E314B16D4F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583125" y="2091593"/>
                  <a:ext cx="488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4E5907D-02C9-46DA-8BA7-8BF94A6299C5}"/>
                    </a:ext>
                  </a:extLst>
                </p14:cNvPr>
                <p14:cNvContentPartPr/>
                <p14:nvPr/>
              </p14:nvContentPartPr>
              <p14:xfrm>
                <a:off x="1438765" y="2478593"/>
                <a:ext cx="713520" cy="489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4E5907D-02C9-46DA-8BA7-8BF94A6299C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21125" y="2460953"/>
                  <a:ext cx="74916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146CF1B0-2526-4C48-BC70-52B7357CE618}"/>
                  </a:ext>
                </a:extLst>
              </p14:cNvPr>
              <p14:cNvContentPartPr/>
              <p14:nvPr/>
            </p14:nvContentPartPr>
            <p14:xfrm>
              <a:off x="955645" y="3686033"/>
              <a:ext cx="462600" cy="4798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146CF1B0-2526-4C48-BC70-52B7357CE61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46645" y="3677033"/>
                <a:ext cx="48024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679BD8BD-E132-4638-BED9-13256B24DFC4}"/>
              </a:ext>
            </a:extLst>
          </p:cNvPr>
          <p:cNvGrpSpPr/>
          <p:nvPr/>
        </p:nvGrpSpPr>
        <p:grpSpPr>
          <a:xfrm>
            <a:off x="727765" y="3388673"/>
            <a:ext cx="1367280" cy="2863440"/>
            <a:chOff x="727765" y="3388673"/>
            <a:chExt cx="1367280" cy="28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B3D9F87-BD31-4DE7-8454-36160509A30F}"/>
                    </a:ext>
                  </a:extLst>
                </p14:cNvPr>
                <p14:cNvContentPartPr/>
                <p14:nvPr/>
              </p14:nvContentPartPr>
              <p14:xfrm>
                <a:off x="1400605" y="3388673"/>
                <a:ext cx="274320" cy="2768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B3D9F87-BD31-4DE7-8454-36160509A3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391965" y="3380033"/>
                  <a:ext cx="291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F0EFEE5-B492-4CE8-B8FE-82CCFF0C9D6C}"/>
                    </a:ext>
                  </a:extLst>
                </p14:cNvPr>
                <p14:cNvContentPartPr/>
                <p14:nvPr/>
              </p14:nvContentPartPr>
              <p14:xfrm>
                <a:off x="1271005" y="4934873"/>
                <a:ext cx="276840" cy="331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F0EFEE5-B492-4CE8-B8FE-82CCFF0C9D6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62365" y="4925873"/>
                  <a:ext cx="294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9BE3767-0D6B-4345-AABE-B11093E53033}"/>
                    </a:ext>
                  </a:extLst>
                </p14:cNvPr>
                <p14:cNvContentPartPr/>
                <p14:nvPr/>
              </p14:nvContentPartPr>
              <p14:xfrm>
                <a:off x="932965" y="4462193"/>
                <a:ext cx="334440" cy="492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9BE3767-0D6B-4345-AABE-B11093E5303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3965" y="4453553"/>
                  <a:ext cx="352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E3170B3-43B2-4E6E-B4FD-9ECA00AABFF3}"/>
                    </a:ext>
                  </a:extLst>
                </p14:cNvPr>
                <p14:cNvContentPartPr/>
                <p14:nvPr/>
              </p14:nvContentPartPr>
              <p14:xfrm>
                <a:off x="727765" y="4195793"/>
                <a:ext cx="270720" cy="240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E3170B3-43B2-4E6E-B4FD-9ECA00AABF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8765" y="4187153"/>
                  <a:ext cx="288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669B617-E40F-4909-8BBD-956A7FF1278C}"/>
                    </a:ext>
                  </a:extLst>
                </p14:cNvPr>
                <p14:cNvContentPartPr/>
                <p14:nvPr/>
              </p14:nvContentPartPr>
              <p14:xfrm>
                <a:off x="890485" y="3769913"/>
                <a:ext cx="498960" cy="385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669B617-E40F-4909-8BBD-956A7FF1278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1845" y="3761273"/>
                  <a:ext cx="5166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54FA339-C06D-4924-8D37-DBF6D3335735}"/>
                    </a:ext>
                  </a:extLst>
                </p14:cNvPr>
                <p14:cNvContentPartPr/>
                <p14:nvPr/>
              </p14:nvContentPartPr>
              <p14:xfrm>
                <a:off x="1792285" y="4248353"/>
                <a:ext cx="302760" cy="316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54FA339-C06D-4924-8D37-DBF6D333573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83285" y="4239353"/>
                  <a:ext cx="320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2087C60-A395-436C-8080-7E3C82DE8D0B}"/>
                    </a:ext>
                  </a:extLst>
                </p14:cNvPr>
                <p14:cNvContentPartPr/>
                <p14:nvPr/>
              </p14:nvContentPartPr>
              <p14:xfrm>
                <a:off x="1592845" y="4579193"/>
                <a:ext cx="295200" cy="384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2087C60-A395-436C-8080-7E3C82DE8D0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84205" y="4570553"/>
                  <a:ext cx="312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36D7787-160B-499E-9F13-F6843EB9BC16}"/>
                    </a:ext>
                  </a:extLst>
                </p14:cNvPr>
                <p14:cNvContentPartPr/>
                <p14:nvPr/>
              </p14:nvContentPartPr>
              <p14:xfrm>
                <a:off x="1771405" y="4889513"/>
                <a:ext cx="176760" cy="5191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36D7787-160B-499E-9F13-F6843EB9BC1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62405" y="4880513"/>
                  <a:ext cx="194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61CB04E-8DD6-4E0E-97C0-C8FBC03B6EEF}"/>
                    </a:ext>
                  </a:extLst>
                </p14:cNvPr>
                <p14:cNvContentPartPr/>
                <p14:nvPr/>
              </p14:nvContentPartPr>
              <p14:xfrm>
                <a:off x="1784725" y="5210633"/>
                <a:ext cx="178560" cy="209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61CB04E-8DD6-4E0E-97C0-C8FBC03B6EE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76085" y="5201993"/>
                  <a:ext cx="196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15A7CFB-39D4-476B-B741-CF00568F673A}"/>
                    </a:ext>
                  </a:extLst>
                </p14:cNvPr>
                <p14:cNvContentPartPr/>
                <p14:nvPr/>
              </p14:nvContentPartPr>
              <p14:xfrm>
                <a:off x="1449565" y="5218193"/>
                <a:ext cx="39600" cy="704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15A7CFB-39D4-476B-B741-CF00568F673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40565" y="5209553"/>
                  <a:ext cx="57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8615C72-9C46-4B0E-9109-36F9E8002245}"/>
                    </a:ext>
                  </a:extLst>
                </p14:cNvPr>
                <p14:cNvContentPartPr/>
                <p14:nvPr/>
              </p14:nvContentPartPr>
              <p14:xfrm>
                <a:off x="1414645" y="5887793"/>
                <a:ext cx="195120" cy="304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8615C72-9C46-4B0E-9109-36F9E80022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06005" y="5879153"/>
                  <a:ext cx="212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CB8EF80-EEC5-4FAD-8BB4-9185058C46E0}"/>
                    </a:ext>
                  </a:extLst>
                </p14:cNvPr>
                <p14:cNvContentPartPr/>
                <p14:nvPr/>
              </p14:nvContentPartPr>
              <p14:xfrm>
                <a:off x="1807405" y="6210353"/>
                <a:ext cx="360" cy="417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CB8EF80-EEC5-4FAD-8BB4-9185058C46E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98765" y="6201353"/>
                  <a:ext cx="180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56FF75C-45CF-4AAE-9163-114F25661B7E}"/>
              </a:ext>
            </a:extLst>
          </p:cNvPr>
          <p:cNvGrpSpPr/>
          <p:nvPr/>
        </p:nvGrpSpPr>
        <p:grpSpPr>
          <a:xfrm>
            <a:off x="3426685" y="3611873"/>
            <a:ext cx="1061280" cy="1474920"/>
            <a:chOff x="3426685" y="3611873"/>
            <a:chExt cx="1061280" cy="14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A847975-9013-4FA9-839E-A3EB3F9E741B}"/>
                    </a:ext>
                  </a:extLst>
                </p14:cNvPr>
                <p14:cNvContentPartPr/>
                <p14:nvPr/>
              </p14:nvContentPartPr>
              <p14:xfrm>
                <a:off x="3906205" y="3611873"/>
                <a:ext cx="176760" cy="156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A847975-9013-4FA9-839E-A3EB3F9E741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97205" y="3602873"/>
                  <a:ext cx="194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EF779A7-E88D-4BD3-B707-EF0BBA15528D}"/>
                    </a:ext>
                  </a:extLst>
                </p14:cNvPr>
                <p14:cNvContentPartPr/>
                <p14:nvPr/>
              </p14:nvContentPartPr>
              <p14:xfrm>
                <a:off x="3429925" y="3790793"/>
                <a:ext cx="493920" cy="525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EF779A7-E88D-4BD3-B707-EF0BBA15528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21285" y="3781793"/>
                  <a:ext cx="5115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3794083-F0F6-44D4-8BB7-8EAEDEA0E1E1}"/>
                    </a:ext>
                  </a:extLst>
                </p14:cNvPr>
                <p14:cNvContentPartPr/>
                <p14:nvPr/>
              </p14:nvContentPartPr>
              <p14:xfrm>
                <a:off x="3426685" y="4268513"/>
                <a:ext cx="242280" cy="215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3794083-F0F6-44D4-8BB7-8EAEDEA0E1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18045" y="4259873"/>
                  <a:ext cx="259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0F3871E-7034-4D1A-A409-983B3D725103}"/>
                    </a:ext>
                  </a:extLst>
                </p14:cNvPr>
                <p14:cNvContentPartPr/>
                <p14:nvPr/>
              </p14:nvContentPartPr>
              <p14:xfrm>
                <a:off x="3665725" y="4470113"/>
                <a:ext cx="326520" cy="4658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0F3871E-7034-4D1A-A409-983B3D72510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56725" y="4461113"/>
                  <a:ext cx="3441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4BB844C-0DA7-40F0-9E5A-7F16263F5131}"/>
                    </a:ext>
                  </a:extLst>
                </p14:cNvPr>
                <p14:cNvContentPartPr/>
                <p14:nvPr/>
              </p14:nvContentPartPr>
              <p14:xfrm>
                <a:off x="4071805" y="4504313"/>
                <a:ext cx="213840" cy="408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4BB844C-0DA7-40F0-9E5A-7F16263F51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63165" y="4495673"/>
                  <a:ext cx="2314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6E9008A-1728-4F95-BFCA-98C4162AA7BD}"/>
                    </a:ext>
                  </a:extLst>
                </p14:cNvPr>
                <p14:cNvContentPartPr/>
                <p14:nvPr/>
              </p14:nvContentPartPr>
              <p14:xfrm>
                <a:off x="4275565" y="4292993"/>
                <a:ext cx="171360" cy="226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6E9008A-1728-4F95-BFCA-98C4162AA7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66565" y="4284353"/>
                  <a:ext cx="189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E228DE3-7150-4A69-B2EB-881BDFEF7EC0}"/>
                    </a:ext>
                  </a:extLst>
                </p14:cNvPr>
                <p14:cNvContentPartPr/>
                <p14:nvPr/>
              </p14:nvContentPartPr>
              <p14:xfrm>
                <a:off x="3960925" y="4942433"/>
                <a:ext cx="208080" cy="144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E228DE3-7150-4A69-B2EB-881BDFEF7EC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52285" y="4933793"/>
                  <a:ext cx="22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2822E6F-9709-46C5-82EF-994C37C64D0D}"/>
                    </a:ext>
                  </a:extLst>
                </p14:cNvPr>
                <p14:cNvContentPartPr/>
                <p14:nvPr/>
              </p14:nvContentPartPr>
              <p14:xfrm>
                <a:off x="4124725" y="3764873"/>
                <a:ext cx="71280" cy="20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2822E6F-9709-46C5-82EF-994C37C64D0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116085" y="3756233"/>
                  <a:ext cx="88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C04AC07-952D-4D79-8369-8DBA1C37592E}"/>
                    </a:ext>
                  </a:extLst>
                </p14:cNvPr>
                <p14:cNvContentPartPr/>
                <p14:nvPr/>
              </p14:nvContentPartPr>
              <p14:xfrm>
                <a:off x="4274485" y="3912833"/>
                <a:ext cx="75960" cy="117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C04AC07-952D-4D79-8369-8DBA1C3759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65485" y="3904193"/>
                  <a:ext cx="93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96FC48D-DEF8-48A9-8AFE-A564DCF43465}"/>
                    </a:ext>
                  </a:extLst>
                </p14:cNvPr>
                <p14:cNvContentPartPr/>
                <p14:nvPr/>
              </p14:nvContentPartPr>
              <p14:xfrm>
                <a:off x="4368085" y="4138553"/>
                <a:ext cx="47160" cy="153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96FC48D-DEF8-48A9-8AFE-A564DCF4346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59085" y="4129553"/>
                  <a:ext cx="64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6951CC3-863F-4F24-A648-36D7DB36EEE7}"/>
                    </a:ext>
                  </a:extLst>
                </p14:cNvPr>
                <p14:cNvContentPartPr/>
                <p14:nvPr/>
              </p14:nvContentPartPr>
              <p14:xfrm>
                <a:off x="4167205" y="3756233"/>
                <a:ext cx="42480" cy="144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6951CC3-863F-4F24-A648-36D7DB36EEE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58205" y="3747233"/>
                  <a:ext cx="60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E7E366C-F9F1-407F-A849-EEC7BB6B3DD9}"/>
                    </a:ext>
                  </a:extLst>
                </p14:cNvPr>
                <p14:cNvContentPartPr/>
                <p14:nvPr/>
              </p14:nvContentPartPr>
              <p14:xfrm>
                <a:off x="4293925" y="3922913"/>
                <a:ext cx="92520" cy="1634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E7E366C-F9F1-407F-A849-EEC7BB6B3D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5285" y="3914273"/>
                  <a:ext cx="110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99699B8-B5E5-4D47-9714-516358659FD8}"/>
                    </a:ext>
                  </a:extLst>
                </p14:cNvPr>
                <p14:cNvContentPartPr/>
                <p14:nvPr/>
              </p14:nvContentPartPr>
              <p14:xfrm>
                <a:off x="4393645" y="4216313"/>
                <a:ext cx="25920" cy="6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99699B8-B5E5-4D47-9714-516358659FD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85005" y="4207313"/>
                  <a:ext cx="4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0D03301-A0F6-4257-B165-729E4960D865}"/>
                    </a:ext>
                  </a:extLst>
                </p14:cNvPr>
                <p14:cNvContentPartPr/>
                <p14:nvPr/>
              </p14:nvContentPartPr>
              <p14:xfrm>
                <a:off x="4281325" y="4268153"/>
                <a:ext cx="206640" cy="216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0D03301-A0F6-4257-B165-729E4960D86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72325" y="4259153"/>
                  <a:ext cx="22428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C7CAC827-8372-47C0-9621-D6423D251741}"/>
                  </a:ext>
                </a:extLst>
              </p14:cNvPr>
              <p14:cNvContentPartPr/>
              <p14:nvPr/>
            </p14:nvContentPartPr>
            <p14:xfrm>
              <a:off x="4124725" y="3764873"/>
              <a:ext cx="365760" cy="4474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C7CAC827-8372-47C0-9621-D6423D25174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107085" y="3747233"/>
                <a:ext cx="401400" cy="48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DF46436-E846-474F-BF5C-E8ECB67D10FE}"/>
              </a:ext>
            </a:extLst>
          </p:cNvPr>
          <p:cNvGrpSpPr/>
          <p:nvPr/>
        </p:nvGrpSpPr>
        <p:grpSpPr>
          <a:xfrm>
            <a:off x="4902685" y="3929033"/>
            <a:ext cx="2052000" cy="773640"/>
            <a:chOff x="4902685" y="3929033"/>
            <a:chExt cx="2052000" cy="77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D8CEECC-072E-42D1-B4F7-F7D7E4A12048}"/>
                    </a:ext>
                  </a:extLst>
                </p14:cNvPr>
                <p14:cNvContentPartPr/>
                <p14:nvPr/>
              </p14:nvContentPartPr>
              <p14:xfrm>
                <a:off x="4902685" y="4318193"/>
                <a:ext cx="20160" cy="301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D8CEECC-072E-42D1-B4F7-F7D7E4A1204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85045" y="4300553"/>
                  <a:ext cx="55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3C8768C-85C3-4870-8AC0-7021085ADB09}"/>
                    </a:ext>
                  </a:extLst>
                </p14:cNvPr>
                <p14:cNvContentPartPr/>
                <p14:nvPr/>
              </p14:nvContentPartPr>
              <p14:xfrm>
                <a:off x="5088445" y="4430513"/>
                <a:ext cx="97200" cy="194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3C8768C-85C3-4870-8AC0-7021085ADB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70805" y="4412513"/>
                  <a:ext cx="132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7508008-902E-45CE-8549-8BFEF9B3C856}"/>
                    </a:ext>
                  </a:extLst>
                </p14:cNvPr>
                <p14:cNvContentPartPr/>
                <p14:nvPr/>
              </p14:nvContentPartPr>
              <p14:xfrm>
                <a:off x="4940485" y="4378313"/>
                <a:ext cx="320760" cy="324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7508008-902E-45CE-8549-8BFEF9B3C85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22845" y="4360313"/>
                  <a:ext cx="356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46222B0-AAFC-4775-A261-18D5067A4699}"/>
                    </a:ext>
                  </a:extLst>
                </p14:cNvPr>
                <p14:cNvContentPartPr/>
                <p14:nvPr/>
              </p14:nvContentPartPr>
              <p14:xfrm>
                <a:off x="5005645" y="4239353"/>
                <a:ext cx="261720" cy="2527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46222B0-AAFC-4775-A261-18D5067A469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87645" y="4221353"/>
                  <a:ext cx="297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EA53C34-9A98-4993-9C71-701FB4D08437}"/>
                    </a:ext>
                  </a:extLst>
                </p14:cNvPr>
                <p14:cNvContentPartPr/>
                <p14:nvPr/>
              </p14:nvContentPartPr>
              <p14:xfrm>
                <a:off x="5344045" y="4009673"/>
                <a:ext cx="194040" cy="673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EA53C34-9A98-4993-9C71-701FB4D0843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6045" y="3992033"/>
                  <a:ext cx="2296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DEED7F6-79F6-4D9B-BE37-D10640C9BDD8}"/>
                    </a:ext>
                  </a:extLst>
                </p14:cNvPr>
                <p14:cNvContentPartPr/>
                <p14:nvPr/>
              </p14:nvContentPartPr>
              <p14:xfrm>
                <a:off x="5630965" y="4133513"/>
                <a:ext cx="400680" cy="424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DEED7F6-79F6-4D9B-BE37-D10640C9BDD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12965" y="4115513"/>
                  <a:ext cx="4363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EDE9423-1139-4726-B7FE-EE59AAC3F83A}"/>
                    </a:ext>
                  </a:extLst>
                </p14:cNvPr>
                <p14:cNvContentPartPr/>
                <p14:nvPr/>
              </p14:nvContentPartPr>
              <p14:xfrm>
                <a:off x="6138925" y="4191113"/>
                <a:ext cx="304200" cy="278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EDE9423-1139-4726-B7FE-EE59AAC3F83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20925" y="4173473"/>
                  <a:ext cx="339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A202E9D-5678-4C9D-8955-345CF8432799}"/>
                    </a:ext>
                  </a:extLst>
                </p14:cNvPr>
                <p14:cNvContentPartPr/>
                <p14:nvPr/>
              </p14:nvContentPartPr>
              <p14:xfrm>
                <a:off x="6517285" y="3929033"/>
                <a:ext cx="437400" cy="464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A202E9D-5678-4C9D-8955-345CF843279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99645" y="3911393"/>
                  <a:ext cx="4730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2E2C23B-A306-4E7B-BF78-A5921A35EA4D}"/>
                    </a:ext>
                  </a:extLst>
                </p14:cNvPr>
                <p14:cNvContentPartPr/>
                <p14:nvPr/>
              </p14:nvContentPartPr>
              <p14:xfrm>
                <a:off x="6810685" y="4277513"/>
                <a:ext cx="87840" cy="1036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2E2C23B-A306-4E7B-BF78-A5921A35EA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93045" y="4259513"/>
                  <a:ext cx="123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222F06D-2F22-4E6C-B855-E67D2AB5E2C1}"/>
                    </a:ext>
                  </a:extLst>
                </p14:cNvPr>
                <p14:cNvContentPartPr/>
                <p14:nvPr/>
              </p14:nvContentPartPr>
              <p14:xfrm>
                <a:off x="6945325" y="4445633"/>
                <a:ext cx="360" cy="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222F06D-2F22-4E6C-B855-E67D2AB5E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7325" y="44279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A71DB46-05A7-44BD-B8CF-1CB019F4DC10}"/>
              </a:ext>
            </a:extLst>
          </p:cNvPr>
          <p:cNvGrpSpPr/>
          <p:nvPr/>
        </p:nvGrpSpPr>
        <p:grpSpPr>
          <a:xfrm>
            <a:off x="2581045" y="5120993"/>
            <a:ext cx="6360840" cy="2025360"/>
            <a:chOff x="2581045" y="5120993"/>
            <a:chExt cx="6360840" cy="20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32CCC3F-7068-4307-89BA-DC6B718C138F}"/>
                    </a:ext>
                  </a:extLst>
                </p14:cNvPr>
                <p14:cNvContentPartPr/>
                <p14:nvPr/>
              </p14:nvContentPartPr>
              <p14:xfrm>
                <a:off x="2581045" y="5311433"/>
                <a:ext cx="115200" cy="18349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32CCC3F-7068-4307-89BA-DC6B718C138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72045" y="5302433"/>
                  <a:ext cx="132840" cy="18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E60966D-058C-46DB-A67F-1D52A378E930}"/>
                    </a:ext>
                  </a:extLst>
                </p14:cNvPr>
                <p14:cNvContentPartPr/>
                <p14:nvPr/>
              </p14:nvContentPartPr>
              <p14:xfrm>
                <a:off x="2801365" y="5120993"/>
                <a:ext cx="6140520" cy="265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E60966D-058C-46DB-A67F-1D52A378E9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92725" y="5112353"/>
                  <a:ext cx="615816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38159EAD-BA1A-48A1-8031-BDC40C61D3C1}"/>
                  </a:ext>
                </a:extLst>
              </p14:cNvPr>
              <p14:cNvContentPartPr/>
              <p14:nvPr/>
            </p14:nvContentPartPr>
            <p14:xfrm>
              <a:off x="479365" y="1795313"/>
              <a:ext cx="894960" cy="547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38159EAD-BA1A-48A1-8031-BDC40C61D3C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61365" y="1777313"/>
                <a:ext cx="930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3592E661-32B4-40C1-AE75-ACE5540378CD}"/>
                  </a:ext>
                </a:extLst>
              </p14:cNvPr>
              <p14:cNvContentPartPr/>
              <p14:nvPr/>
            </p14:nvContentPartPr>
            <p14:xfrm>
              <a:off x="3663925" y="3740753"/>
              <a:ext cx="506520" cy="234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3592E661-32B4-40C1-AE75-ACE5540378C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46285" y="3723113"/>
                <a:ext cx="542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703D35FE-5BA9-49C4-AA5E-65B04B789393}"/>
                  </a:ext>
                </a:extLst>
              </p14:cNvPr>
              <p14:cNvContentPartPr/>
              <p14:nvPr/>
            </p14:nvContentPartPr>
            <p14:xfrm>
              <a:off x="4751845" y="3434753"/>
              <a:ext cx="991800" cy="1011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703D35FE-5BA9-49C4-AA5E-65B04B78939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33845" y="3417113"/>
                <a:ext cx="10274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5AA19EEA-5B3D-4499-9625-DA8433C90C22}"/>
              </a:ext>
            </a:extLst>
          </p:cNvPr>
          <p:cNvGrpSpPr/>
          <p:nvPr/>
        </p:nvGrpSpPr>
        <p:grpSpPr>
          <a:xfrm>
            <a:off x="3260725" y="5511953"/>
            <a:ext cx="2998800" cy="1883160"/>
            <a:chOff x="3260725" y="5511953"/>
            <a:chExt cx="2998800" cy="18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8E978A2-AB0A-469A-9787-6B614D5A5FB4}"/>
                    </a:ext>
                  </a:extLst>
                </p14:cNvPr>
                <p14:cNvContentPartPr/>
                <p14:nvPr/>
              </p14:nvContentPartPr>
              <p14:xfrm>
                <a:off x="3575005" y="5621393"/>
                <a:ext cx="258480" cy="245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8E978A2-AB0A-469A-9787-6B614D5A5F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57365" y="5603393"/>
                  <a:ext cx="294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DC01861-E4AF-4319-B0F6-6573DA0B70EB}"/>
                    </a:ext>
                  </a:extLst>
                </p14:cNvPr>
                <p14:cNvContentPartPr/>
                <p14:nvPr/>
              </p14:nvContentPartPr>
              <p14:xfrm>
                <a:off x="3798565" y="5915873"/>
                <a:ext cx="423360" cy="4186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DC01861-E4AF-4319-B0F6-6573DA0B70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80565" y="5897873"/>
                  <a:ext cx="459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6E72456-CDF4-48FC-939F-25D296F70A74}"/>
                    </a:ext>
                  </a:extLst>
                </p14:cNvPr>
                <p14:cNvContentPartPr/>
                <p14:nvPr/>
              </p14:nvContentPartPr>
              <p14:xfrm>
                <a:off x="4114645" y="6293153"/>
                <a:ext cx="280800" cy="173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6E72456-CDF4-48FC-939F-25D296F70A7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97005" y="6275153"/>
                  <a:ext cx="316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C8755E9-07B2-424D-A2C0-4E8F7CE08A55}"/>
                    </a:ext>
                  </a:extLst>
                </p14:cNvPr>
                <p14:cNvContentPartPr/>
                <p14:nvPr/>
              </p14:nvContentPartPr>
              <p14:xfrm>
                <a:off x="4363405" y="6046913"/>
                <a:ext cx="707400" cy="284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C8755E9-07B2-424D-A2C0-4E8F7CE08A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45765" y="6029273"/>
                  <a:ext cx="743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0435D62-4B7A-410D-AE23-61EABB747196}"/>
                    </a:ext>
                  </a:extLst>
                </p14:cNvPr>
                <p14:cNvContentPartPr/>
                <p14:nvPr/>
              </p14:nvContentPartPr>
              <p14:xfrm>
                <a:off x="5162605" y="5858633"/>
                <a:ext cx="243720" cy="295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0435D62-4B7A-410D-AE23-61EABB7471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44605" y="5840993"/>
                  <a:ext cx="279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180594A-A59A-4889-9D4B-3B138DC08D16}"/>
                    </a:ext>
                  </a:extLst>
                </p14:cNvPr>
                <p14:cNvContentPartPr/>
                <p14:nvPr/>
              </p14:nvContentPartPr>
              <p14:xfrm>
                <a:off x="4233445" y="6563513"/>
                <a:ext cx="74520" cy="4860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180594A-A59A-4889-9D4B-3B138DC08D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15805" y="6545513"/>
                  <a:ext cx="1101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1BBB758-A6A0-4F92-8C6C-8E432D4E72BD}"/>
                    </a:ext>
                  </a:extLst>
                </p14:cNvPr>
                <p14:cNvContentPartPr/>
                <p14:nvPr/>
              </p14:nvContentPartPr>
              <p14:xfrm>
                <a:off x="4203205" y="7115393"/>
                <a:ext cx="194040" cy="186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1BBB758-A6A0-4F92-8C6C-8E432D4E72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85205" y="7097393"/>
                  <a:ext cx="229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B3F3468-F406-4CBD-A760-83C84C9DAC30}"/>
                    </a:ext>
                  </a:extLst>
                </p14:cNvPr>
                <p14:cNvContentPartPr/>
                <p14:nvPr/>
              </p14:nvContentPartPr>
              <p14:xfrm>
                <a:off x="5426845" y="6165713"/>
                <a:ext cx="403560" cy="4518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B3F3468-F406-4CBD-A760-83C84C9DAC3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09205" y="6147713"/>
                  <a:ext cx="4392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285627F-CF12-47E0-B37D-3CA11DCF8A61}"/>
                    </a:ext>
                  </a:extLst>
                </p14:cNvPr>
                <p14:cNvContentPartPr/>
                <p14:nvPr/>
              </p14:nvContentPartPr>
              <p14:xfrm>
                <a:off x="5711965" y="6615713"/>
                <a:ext cx="230400" cy="2394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285627F-CF12-47E0-B37D-3CA11DCF8A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93965" y="6597713"/>
                  <a:ext cx="266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4F645A5-A971-4BEF-967C-DE1B582BC9B3}"/>
                    </a:ext>
                  </a:extLst>
                </p14:cNvPr>
                <p14:cNvContentPartPr/>
                <p14:nvPr/>
              </p14:nvContentPartPr>
              <p14:xfrm>
                <a:off x="5485885" y="5777993"/>
                <a:ext cx="421920" cy="221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4F645A5-A971-4BEF-967C-DE1B582BC9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68245" y="5760353"/>
                  <a:ext cx="457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543D693-A9B1-4CBC-AFA3-156408DA8F7B}"/>
                    </a:ext>
                  </a:extLst>
                </p14:cNvPr>
                <p14:cNvContentPartPr/>
                <p14:nvPr/>
              </p14:nvContentPartPr>
              <p14:xfrm>
                <a:off x="5985925" y="5511953"/>
                <a:ext cx="189360" cy="271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543D693-A9B1-4CBC-AFA3-156408DA8F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67925" y="5494313"/>
                  <a:ext cx="225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AC508F7-F0C3-45A5-A91F-96D439BBF0F8}"/>
                    </a:ext>
                  </a:extLst>
                </p14:cNvPr>
                <p14:cNvContentPartPr/>
                <p14:nvPr/>
              </p14:nvContentPartPr>
              <p14:xfrm>
                <a:off x="3982885" y="6157793"/>
                <a:ext cx="41040" cy="4881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AC508F7-F0C3-45A5-A91F-96D439BBF0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64885" y="6140153"/>
                  <a:ext cx="766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EAD7480-107F-473C-99E3-7C6FDC71F279}"/>
                    </a:ext>
                  </a:extLst>
                </p14:cNvPr>
                <p14:cNvContentPartPr/>
                <p14:nvPr/>
              </p14:nvContentPartPr>
              <p14:xfrm>
                <a:off x="4102045" y="6128633"/>
                <a:ext cx="433800" cy="4914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EAD7480-107F-473C-99E3-7C6FDC71F2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84405" y="6110633"/>
                  <a:ext cx="4694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4DA4501-275E-4008-99E7-01195CA7483A}"/>
                    </a:ext>
                  </a:extLst>
                </p14:cNvPr>
                <p14:cNvContentPartPr/>
                <p14:nvPr/>
              </p14:nvContentPartPr>
              <p14:xfrm>
                <a:off x="3999445" y="6600233"/>
                <a:ext cx="468720" cy="234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4DA4501-275E-4008-99E7-01195CA7483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81445" y="6582593"/>
                  <a:ext cx="504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6E1EF57-FFB4-41AA-9186-7644197DA4C9}"/>
                    </a:ext>
                  </a:extLst>
                </p14:cNvPr>
                <p14:cNvContentPartPr/>
                <p14:nvPr/>
              </p14:nvContentPartPr>
              <p14:xfrm>
                <a:off x="4259365" y="6464873"/>
                <a:ext cx="20160" cy="119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6E1EF57-FFB4-41AA-9186-7644197DA4C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41365" y="6446873"/>
                  <a:ext cx="55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0390ABE-7ED9-499C-852E-C1AE07EB0D43}"/>
                    </a:ext>
                  </a:extLst>
                </p14:cNvPr>
                <p14:cNvContentPartPr/>
                <p14:nvPr/>
              </p14:nvContentPartPr>
              <p14:xfrm>
                <a:off x="4197445" y="6663953"/>
                <a:ext cx="72720" cy="2667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0390ABE-7ED9-499C-852E-C1AE07EB0D4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79445" y="6646313"/>
                  <a:ext cx="108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A9B87C4-CF41-43CF-AFFC-38B564EF6CB9}"/>
                    </a:ext>
                  </a:extLst>
                </p14:cNvPr>
                <p14:cNvContentPartPr/>
                <p14:nvPr/>
              </p14:nvContentPartPr>
              <p14:xfrm>
                <a:off x="4211125" y="6469193"/>
                <a:ext cx="56160" cy="602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A9B87C4-CF41-43CF-AFFC-38B564EF6C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93125" y="6451193"/>
                  <a:ext cx="9180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5D18696-1BF8-46D8-8BD0-4350E084531A}"/>
                    </a:ext>
                  </a:extLst>
                </p14:cNvPr>
                <p14:cNvContentPartPr/>
                <p14:nvPr/>
              </p14:nvContentPartPr>
              <p14:xfrm>
                <a:off x="3301405" y="5925953"/>
                <a:ext cx="24480" cy="284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5D18696-1BF8-46D8-8BD0-4350E08453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83765" y="5907953"/>
                  <a:ext cx="6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9517CD6-E602-4A7B-926B-29D289AB7ACB}"/>
                    </a:ext>
                  </a:extLst>
                </p14:cNvPr>
                <p14:cNvContentPartPr/>
                <p14:nvPr/>
              </p14:nvContentPartPr>
              <p14:xfrm>
                <a:off x="3938245" y="6077873"/>
                <a:ext cx="66240" cy="451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9517CD6-E602-4A7B-926B-29D289AB7A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20605" y="6059873"/>
                  <a:ext cx="1018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F7C1DF7-AC39-4AD3-ADA3-E0680F474DA6}"/>
                    </a:ext>
                  </a:extLst>
                </p14:cNvPr>
                <p14:cNvContentPartPr/>
                <p14:nvPr/>
              </p14:nvContentPartPr>
              <p14:xfrm>
                <a:off x="3996565" y="6056273"/>
                <a:ext cx="495720" cy="4636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F7C1DF7-AC39-4AD3-ADA3-E0680F474DA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78565" y="6038273"/>
                  <a:ext cx="5313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E8C2631-6F55-4BBB-A1A3-970A2C5A4FB8}"/>
                    </a:ext>
                  </a:extLst>
                </p14:cNvPr>
                <p14:cNvContentPartPr/>
                <p14:nvPr/>
              </p14:nvContentPartPr>
              <p14:xfrm>
                <a:off x="4029685" y="6587633"/>
                <a:ext cx="269280" cy="385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E8C2631-6F55-4BBB-A1A3-970A2C5A4FB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11685" y="6569633"/>
                  <a:ext cx="304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F46DB2F-2FA4-4B81-8ACD-A5C5517A1E8E}"/>
                    </a:ext>
                  </a:extLst>
                </p14:cNvPr>
                <p14:cNvContentPartPr/>
                <p14:nvPr/>
              </p14:nvContentPartPr>
              <p14:xfrm>
                <a:off x="3334885" y="6043313"/>
                <a:ext cx="101520" cy="183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F46DB2F-2FA4-4B81-8ACD-A5C5517A1E8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16885" y="6025313"/>
                  <a:ext cx="137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AEB47E9-30D8-4BBD-8F8B-948E71724B31}"/>
                    </a:ext>
                  </a:extLst>
                </p14:cNvPr>
                <p14:cNvContentPartPr/>
                <p14:nvPr/>
              </p14:nvContentPartPr>
              <p14:xfrm>
                <a:off x="3670045" y="6029273"/>
                <a:ext cx="169560" cy="615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AEB47E9-30D8-4BBD-8F8B-948E71724B3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52405" y="6011273"/>
                  <a:ext cx="205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7C60287-DAE5-4088-9854-F9D771550140}"/>
                    </a:ext>
                  </a:extLst>
                </p14:cNvPr>
                <p14:cNvContentPartPr/>
                <p14:nvPr/>
              </p14:nvContentPartPr>
              <p14:xfrm>
                <a:off x="4931485" y="6265073"/>
                <a:ext cx="87840" cy="20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7C60287-DAE5-4088-9854-F9D77155014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13845" y="6247073"/>
                  <a:ext cx="123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C505292-4F6C-469B-802C-B19C71DDC5FA}"/>
                    </a:ext>
                  </a:extLst>
                </p14:cNvPr>
                <p14:cNvContentPartPr/>
                <p14:nvPr/>
              </p14:nvContentPartPr>
              <p14:xfrm>
                <a:off x="5268445" y="6284153"/>
                <a:ext cx="103320" cy="540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C505292-4F6C-469B-802C-B19C71DDC5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50445" y="6266153"/>
                  <a:ext cx="138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5D0B08D-517C-4900-BE38-B0CC0FAC56DA}"/>
                    </a:ext>
                  </a:extLst>
                </p14:cNvPr>
                <p14:cNvContentPartPr/>
                <p14:nvPr/>
              </p14:nvContentPartPr>
              <p14:xfrm>
                <a:off x="3973885" y="7360193"/>
                <a:ext cx="87840" cy="30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5D0B08D-517C-4900-BE38-B0CC0FAC56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55885" y="7342193"/>
                  <a:ext cx="123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B3AEAA3-A57A-4650-B363-9C2C1D260A0A}"/>
                    </a:ext>
                  </a:extLst>
                </p14:cNvPr>
                <p14:cNvContentPartPr/>
                <p14:nvPr/>
              </p14:nvContentPartPr>
              <p14:xfrm>
                <a:off x="4298605" y="7319513"/>
                <a:ext cx="340200" cy="73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B3AEAA3-A57A-4650-B363-9C2C1D260A0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80605" y="7301513"/>
                  <a:ext cx="37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F2F29E5-1E2A-4B8E-9739-D1DCAAE1B23C}"/>
                    </a:ext>
                  </a:extLst>
                </p14:cNvPr>
                <p14:cNvContentPartPr/>
                <p14:nvPr/>
              </p14:nvContentPartPr>
              <p14:xfrm>
                <a:off x="5526565" y="7017113"/>
                <a:ext cx="59400" cy="154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F2F29E5-1E2A-4B8E-9739-D1DCAAE1B2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08925" y="6999473"/>
                  <a:ext cx="95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7100152-8879-4C53-B060-B6BA1BC7C00C}"/>
                    </a:ext>
                  </a:extLst>
                </p14:cNvPr>
                <p14:cNvContentPartPr/>
                <p14:nvPr/>
              </p14:nvContentPartPr>
              <p14:xfrm>
                <a:off x="5806285" y="7052753"/>
                <a:ext cx="38160" cy="25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7100152-8879-4C53-B060-B6BA1BC7C0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88285" y="7035113"/>
                  <a:ext cx="73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CDEC400-29A1-42B5-98AC-B922602C87DF}"/>
                    </a:ext>
                  </a:extLst>
                </p14:cNvPr>
                <p14:cNvContentPartPr/>
                <p14:nvPr/>
              </p14:nvContentPartPr>
              <p14:xfrm>
                <a:off x="5913565" y="5979593"/>
                <a:ext cx="360" cy="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CDEC400-29A1-42B5-98AC-B922602C87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95565" y="59615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A49531B-68FC-4FA1-BF25-9CC79D854D45}"/>
                    </a:ext>
                  </a:extLst>
                </p14:cNvPr>
                <p14:cNvContentPartPr/>
                <p14:nvPr/>
              </p14:nvContentPartPr>
              <p14:xfrm>
                <a:off x="6124885" y="5973113"/>
                <a:ext cx="134640" cy="75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A49531B-68FC-4FA1-BF25-9CC79D854D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07245" y="5955113"/>
                  <a:ext cx="170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569B3AF-4ED2-49E0-94A9-215EF58C7B2F}"/>
                    </a:ext>
                  </a:extLst>
                </p14:cNvPr>
                <p14:cNvContentPartPr/>
                <p14:nvPr/>
              </p14:nvContentPartPr>
              <p14:xfrm>
                <a:off x="5961805" y="5916953"/>
                <a:ext cx="360" cy="54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569B3AF-4ED2-49E0-94A9-215EF58C7B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43805" y="5899313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F921F5F-94CD-4138-8463-11EDC139877A}"/>
                    </a:ext>
                  </a:extLst>
                </p14:cNvPr>
                <p14:cNvContentPartPr/>
                <p14:nvPr/>
              </p14:nvContentPartPr>
              <p14:xfrm>
                <a:off x="6103645" y="5946473"/>
                <a:ext cx="16920" cy="2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F921F5F-94CD-4138-8463-11EDC139877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86005" y="5928473"/>
                  <a:ext cx="5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83500B0-D850-43F6-8956-6A89F8C2C1CB}"/>
                    </a:ext>
                  </a:extLst>
                </p14:cNvPr>
                <p14:cNvContentPartPr/>
                <p14:nvPr/>
              </p14:nvContentPartPr>
              <p14:xfrm>
                <a:off x="4098805" y="6244193"/>
                <a:ext cx="259200" cy="229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83500B0-D850-43F6-8956-6A89F8C2C1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80805" y="6226193"/>
                  <a:ext cx="294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0F79486-C7ED-450A-AF70-E64F7C9D5C61}"/>
                    </a:ext>
                  </a:extLst>
                </p14:cNvPr>
                <p14:cNvContentPartPr/>
                <p14:nvPr/>
              </p14:nvContentPartPr>
              <p14:xfrm>
                <a:off x="3812245" y="5836673"/>
                <a:ext cx="340200" cy="415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0F79486-C7ED-450A-AF70-E64F7C9D5C6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94245" y="5819033"/>
                  <a:ext cx="3758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FD847AD-5A82-4B91-8474-3CE63318DA9E}"/>
                    </a:ext>
                  </a:extLst>
                </p14:cNvPr>
                <p14:cNvContentPartPr/>
                <p14:nvPr/>
              </p14:nvContentPartPr>
              <p14:xfrm>
                <a:off x="3845005" y="5779433"/>
                <a:ext cx="35640" cy="4064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FD847AD-5A82-4B91-8474-3CE63318DA9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27005" y="5761433"/>
                  <a:ext cx="71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E783DF2-D5F5-4854-B578-68CF3D1D7563}"/>
                    </a:ext>
                  </a:extLst>
                </p14:cNvPr>
                <p14:cNvContentPartPr/>
                <p14:nvPr/>
              </p14:nvContentPartPr>
              <p14:xfrm>
                <a:off x="3892165" y="5783033"/>
                <a:ext cx="266400" cy="896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E783DF2-D5F5-4854-B578-68CF3D1D75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74525" y="5765393"/>
                  <a:ext cx="302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1F769B6-6ED8-4398-9E03-759D760B29F2}"/>
                    </a:ext>
                  </a:extLst>
                </p14:cNvPr>
                <p14:cNvContentPartPr/>
                <p14:nvPr/>
              </p14:nvContentPartPr>
              <p14:xfrm>
                <a:off x="4313725" y="6091553"/>
                <a:ext cx="577440" cy="279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1F769B6-6ED8-4398-9E03-759D760B29F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5725" y="6073913"/>
                  <a:ext cx="613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B13709E-D092-4CE8-B7FF-C50059448989}"/>
                    </a:ext>
                  </a:extLst>
                </p14:cNvPr>
                <p14:cNvContentPartPr/>
                <p14:nvPr/>
              </p14:nvContentPartPr>
              <p14:xfrm>
                <a:off x="4692805" y="6074273"/>
                <a:ext cx="219600" cy="243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B13709E-D092-4CE8-B7FF-C500594489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75165" y="6056633"/>
                  <a:ext cx="255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61D3B6F-1FC0-4724-A82E-4843C04CB55C}"/>
                    </a:ext>
                  </a:extLst>
                </p14:cNvPr>
                <p14:cNvContentPartPr/>
                <p14:nvPr/>
              </p14:nvContentPartPr>
              <p14:xfrm>
                <a:off x="4209325" y="6661793"/>
                <a:ext cx="42840" cy="3711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61D3B6F-1FC0-4724-A82E-4843C04CB5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91685" y="6644153"/>
                  <a:ext cx="78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3733F93-7E19-48ED-BE91-D26EB6C50DE3}"/>
                    </a:ext>
                  </a:extLst>
                </p14:cNvPr>
                <p14:cNvContentPartPr/>
                <p14:nvPr/>
              </p14:nvContentPartPr>
              <p14:xfrm>
                <a:off x="4129405" y="6910193"/>
                <a:ext cx="251280" cy="164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3733F93-7E19-48ED-BE91-D26EB6C50D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11405" y="6892193"/>
                  <a:ext cx="286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3D1D77B-CF12-40DD-83C6-E20B6B572100}"/>
                    </a:ext>
                  </a:extLst>
                </p14:cNvPr>
                <p14:cNvContentPartPr/>
                <p14:nvPr/>
              </p14:nvContentPartPr>
              <p14:xfrm>
                <a:off x="3260725" y="6026753"/>
                <a:ext cx="122760" cy="374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3D1D77B-CF12-40DD-83C6-E20B6B5721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43085" y="6008753"/>
                  <a:ext cx="158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ED0B3CC-FBBD-4FD5-B1FC-DA951C086ADB}"/>
                    </a:ext>
                  </a:extLst>
                </p14:cNvPr>
                <p14:cNvContentPartPr/>
                <p14:nvPr/>
              </p14:nvContentPartPr>
              <p14:xfrm>
                <a:off x="3577885" y="6001193"/>
                <a:ext cx="168120" cy="961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ED0B3CC-FBBD-4FD5-B1FC-DA951C086A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60245" y="5983193"/>
                  <a:ext cx="203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6C684E8-545C-43AE-AC17-1C48A4AF6E89}"/>
                    </a:ext>
                  </a:extLst>
                </p14:cNvPr>
                <p14:cNvContentPartPr/>
                <p14:nvPr/>
              </p14:nvContentPartPr>
              <p14:xfrm>
                <a:off x="4192765" y="7380713"/>
                <a:ext cx="63720" cy="14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6C684E8-545C-43AE-AC17-1C48A4AF6E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75125" y="7362713"/>
                  <a:ext cx="99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68C778B-AD78-49F4-A21F-F2FDC22ED40C}"/>
                    </a:ext>
                  </a:extLst>
                </p14:cNvPr>
                <p14:cNvContentPartPr/>
                <p14:nvPr/>
              </p14:nvContentPartPr>
              <p14:xfrm>
                <a:off x="4479685" y="7336073"/>
                <a:ext cx="211680" cy="525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68C778B-AD78-49F4-A21F-F2FDC22ED40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62045" y="7318073"/>
                  <a:ext cx="247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7F03EB9-9F3F-450A-9464-5226FAF2E5BF}"/>
                    </a:ext>
                  </a:extLst>
                </p14:cNvPr>
                <p14:cNvContentPartPr/>
                <p14:nvPr/>
              </p14:nvContentPartPr>
              <p14:xfrm>
                <a:off x="5179165" y="6332753"/>
                <a:ext cx="60840" cy="68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7F03EB9-9F3F-450A-9464-5226FAF2E5B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61525" y="6314753"/>
                  <a:ext cx="9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E63ECAE-6692-4F77-8FB8-B43397E0B5FC}"/>
                    </a:ext>
                  </a:extLst>
                </p14:cNvPr>
                <p14:cNvContentPartPr/>
                <p14:nvPr/>
              </p14:nvContentPartPr>
              <p14:xfrm>
                <a:off x="5380045" y="6398993"/>
                <a:ext cx="24480" cy="28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E63ECAE-6692-4F77-8FB8-B43397E0B5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362405" y="6380993"/>
                  <a:ext cx="60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65757B3-9799-4697-9423-CC333746E994}"/>
                    </a:ext>
                  </a:extLst>
                </p14:cNvPr>
                <p14:cNvContentPartPr/>
                <p14:nvPr/>
              </p14:nvContentPartPr>
              <p14:xfrm>
                <a:off x="4054165" y="6247433"/>
                <a:ext cx="219240" cy="2181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65757B3-9799-4697-9423-CC333746E9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36165" y="6229793"/>
                  <a:ext cx="254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A0B0D78-0308-45D2-B083-07AB1CF82A84}"/>
                    </a:ext>
                  </a:extLst>
                </p14:cNvPr>
                <p14:cNvContentPartPr/>
                <p14:nvPr/>
              </p14:nvContentPartPr>
              <p14:xfrm>
                <a:off x="3796765" y="5860433"/>
                <a:ext cx="338760" cy="3772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A0B0D78-0308-45D2-B083-07AB1CF82A8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79125" y="5842433"/>
                  <a:ext cx="37440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831A2462-2B71-45E0-9305-3B5D0B5764A2}"/>
                  </a:ext>
                </a:extLst>
              </p14:cNvPr>
              <p14:cNvContentPartPr/>
              <p14:nvPr/>
            </p14:nvContentPartPr>
            <p14:xfrm>
              <a:off x="1043125" y="1805393"/>
              <a:ext cx="594000" cy="42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831A2462-2B71-45E0-9305-3B5D0B5764A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25125" y="1787753"/>
                <a:ext cx="62964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388BC28C-4DE1-4E56-BCCF-A623492BE793}"/>
              </a:ext>
            </a:extLst>
          </p:cNvPr>
          <p:cNvGrpSpPr/>
          <p:nvPr/>
        </p:nvGrpSpPr>
        <p:grpSpPr>
          <a:xfrm>
            <a:off x="4003765" y="5934953"/>
            <a:ext cx="2100240" cy="1082880"/>
            <a:chOff x="4003765" y="5934953"/>
            <a:chExt cx="2100240" cy="10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11BC00C-3F3A-44BE-8783-398F41CBDC14}"/>
                    </a:ext>
                  </a:extLst>
                </p14:cNvPr>
                <p14:cNvContentPartPr/>
                <p14:nvPr/>
              </p14:nvContentPartPr>
              <p14:xfrm>
                <a:off x="4152085" y="6000833"/>
                <a:ext cx="1272240" cy="320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11BC00C-3F3A-44BE-8783-398F41CBDC1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34085" y="5982833"/>
                  <a:ext cx="1307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F9B67D0-8653-4CAE-9861-9BF49C888198}"/>
                    </a:ext>
                  </a:extLst>
                </p14:cNvPr>
                <p14:cNvContentPartPr/>
                <p14:nvPr/>
              </p14:nvContentPartPr>
              <p14:xfrm>
                <a:off x="5628085" y="6540473"/>
                <a:ext cx="7920" cy="234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F9B67D0-8653-4CAE-9861-9BF49C88819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10085" y="6522473"/>
                  <a:ext cx="4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8647E1F-21A9-4FD1-9D6D-8C29B0F7210E}"/>
                    </a:ext>
                  </a:extLst>
                </p14:cNvPr>
                <p14:cNvContentPartPr/>
                <p14:nvPr/>
              </p14:nvContentPartPr>
              <p14:xfrm>
                <a:off x="5571925" y="6483233"/>
                <a:ext cx="532080" cy="5126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8647E1F-21A9-4FD1-9D6D-8C29B0F721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54285" y="6465593"/>
                  <a:ext cx="5677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84C496B-E852-4C26-A692-E1DFA118FA63}"/>
                    </a:ext>
                  </a:extLst>
                </p14:cNvPr>
                <p14:cNvContentPartPr/>
                <p14:nvPr/>
              </p14:nvContentPartPr>
              <p14:xfrm>
                <a:off x="4098445" y="6201353"/>
                <a:ext cx="217440" cy="2894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84C496B-E852-4C26-A692-E1DFA118FA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80805" y="6183353"/>
                  <a:ext cx="2530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E9334EB-720F-48A0-BEAC-FCB0BDD07BA2}"/>
                    </a:ext>
                  </a:extLst>
                </p14:cNvPr>
                <p14:cNvContentPartPr/>
                <p14:nvPr/>
              </p14:nvContentPartPr>
              <p14:xfrm>
                <a:off x="4340365" y="5992193"/>
                <a:ext cx="1390680" cy="6030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E9334EB-720F-48A0-BEAC-FCB0BDD07B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22725" y="5974553"/>
                  <a:ext cx="142632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A465AF8-1F3C-4D9F-A8B2-060516CE30F2}"/>
                    </a:ext>
                  </a:extLst>
                </p14:cNvPr>
                <p14:cNvContentPartPr/>
                <p14:nvPr/>
              </p14:nvContentPartPr>
              <p14:xfrm>
                <a:off x="5495965" y="6502313"/>
                <a:ext cx="537480" cy="515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A465AF8-1F3C-4D9F-A8B2-060516CE30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77965" y="6484673"/>
                  <a:ext cx="57312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0D76D93-67CA-4174-BD3C-E18DC1EDDD08}"/>
                    </a:ext>
                  </a:extLst>
                </p14:cNvPr>
                <p14:cNvContentPartPr/>
                <p14:nvPr/>
              </p14:nvContentPartPr>
              <p14:xfrm>
                <a:off x="4241005" y="6030353"/>
                <a:ext cx="745200" cy="250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0D76D93-67CA-4174-BD3C-E18DC1EDDD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23005" y="6012713"/>
                  <a:ext cx="780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67E6F0E-0093-4DB0-900F-5F088D75CA5D}"/>
                    </a:ext>
                  </a:extLst>
                </p14:cNvPr>
                <p14:cNvContentPartPr/>
                <p14:nvPr/>
              </p14:nvContentPartPr>
              <p14:xfrm>
                <a:off x="4485805" y="5934953"/>
                <a:ext cx="248400" cy="525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67E6F0E-0093-4DB0-900F-5F088D75CA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468165" y="5916953"/>
                  <a:ext cx="2840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06207E0-AE49-4AF7-A07F-4F541AEF2CB1}"/>
                    </a:ext>
                  </a:extLst>
                </p14:cNvPr>
                <p14:cNvContentPartPr/>
                <p14:nvPr/>
              </p14:nvContentPartPr>
              <p14:xfrm>
                <a:off x="4366645" y="6323753"/>
                <a:ext cx="360" cy="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06207E0-AE49-4AF7-A07F-4F541AEF2C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8645" y="63057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C914C75-A87E-4F3B-87DE-786E3C0F45E0}"/>
                    </a:ext>
                  </a:extLst>
                </p14:cNvPr>
                <p14:cNvContentPartPr/>
                <p14:nvPr/>
              </p14:nvContentPartPr>
              <p14:xfrm>
                <a:off x="4677685" y="6007673"/>
                <a:ext cx="544320" cy="1724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C914C75-A87E-4F3B-87DE-786E3C0F45E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660045" y="5989673"/>
                  <a:ext cx="579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1C3EA3A-F197-41AC-9AE6-71D7F6E00038}"/>
                    </a:ext>
                  </a:extLst>
                </p14:cNvPr>
                <p14:cNvContentPartPr/>
                <p14:nvPr/>
              </p14:nvContentPartPr>
              <p14:xfrm>
                <a:off x="4003765" y="6185873"/>
                <a:ext cx="340560" cy="3117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1C3EA3A-F197-41AC-9AE6-71D7F6E000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985765" y="6168233"/>
                  <a:ext cx="37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64D1690-224B-405C-AC58-160E432BE526}"/>
                    </a:ext>
                  </a:extLst>
                </p14:cNvPr>
                <p14:cNvContentPartPr/>
                <p14:nvPr/>
              </p14:nvContentPartPr>
              <p14:xfrm>
                <a:off x="4294645" y="5980673"/>
                <a:ext cx="1410840" cy="556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64D1690-224B-405C-AC58-160E432BE52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277005" y="5963033"/>
                  <a:ext cx="1446480" cy="59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8D4A487D-44E9-42FA-A6A0-2D58E4893A2A}"/>
                  </a:ext>
                </a:extLst>
              </p14:cNvPr>
              <p14:cNvContentPartPr/>
              <p14:nvPr/>
            </p14:nvContentPartPr>
            <p14:xfrm>
              <a:off x="3817285" y="5800313"/>
              <a:ext cx="250200" cy="3178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8D4A487D-44E9-42FA-A6A0-2D58E4893A2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808285" y="5791673"/>
                <a:ext cx="26784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EE8D9735-11C6-46C1-BB27-5EDA241F42F0}"/>
              </a:ext>
            </a:extLst>
          </p:cNvPr>
          <p:cNvGrpSpPr/>
          <p:nvPr/>
        </p:nvGrpSpPr>
        <p:grpSpPr>
          <a:xfrm>
            <a:off x="7197325" y="5532113"/>
            <a:ext cx="195480" cy="376200"/>
            <a:chOff x="7197325" y="5532113"/>
            <a:chExt cx="19548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4C0E97E-55E0-47C9-A019-09D27B493759}"/>
                    </a:ext>
                  </a:extLst>
                </p14:cNvPr>
                <p14:cNvContentPartPr/>
                <p14:nvPr/>
              </p14:nvContentPartPr>
              <p14:xfrm>
                <a:off x="7242685" y="5765393"/>
                <a:ext cx="360" cy="3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4C0E97E-55E0-47C9-A019-09D27B49375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225045" y="57473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64F7143-B572-402C-82D5-CC3E185A8308}"/>
                    </a:ext>
                  </a:extLst>
                </p14:cNvPr>
                <p14:cNvContentPartPr/>
                <p14:nvPr/>
              </p14:nvContentPartPr>
              <p14:xfrm>
                <a:off x="7221805" y="5565233"/>
                <a:ext cx="171000" cy="3430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64F7143-B572-402C-82D5-CC3E185A830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03805" y="5547233"/>
                  <a:ext cx="2066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F5FF0A0-1671-4670-98E1-E8B73A65A5DA}"/>
                    </a:ext>
                  </a:extLst>
                </p14:cNvPr>
                <p14:cNvContentPartPr/>
                <p14:nvPr/>
              </p14:nvContentPartPr>
              <p14:xfrm>
                <a:off x="7197325" y="5532113"/>
                <a:ext cx="192240" cy="3078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F5FF0A0-1671-4670-98E1-E8B73A65A5D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179685" y="5514113"/>
                  <a:ext cx="22788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C59855FA-1CF3-4B73-86DF-E4E7C7AEBECE}"/>
                  </a:ext>
                </a:extLst>
              </p14:cNvPr>
              <p14:cNvContentPartPr/>
              <p14:nvPr/>
            </p14:nvContentPartPr>
            <p14:xfrm>
              <a:off x="5532325" y="6490793"/>
              <a:ext cx="509040" cy="54648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C59855FA-1CF3-4B73-86DF-E4E7C7AEBEC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514325" y="6473153"/>
                <a:ext cx="5446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42206A30-3BA8-4825-B62A-1F2D2E9A66A5}"/>
                  </a:ext>
                </a:extLst>
              </p14:cNvPr>
              <p14:cNvContentPartPr/>
              <p14:nvPr/>
            </p14:nvContentPartPr>
            <p14:xfrm>
              <a:off x="3520645" y="3235673"/>
              <a:ext cx="1995840" cy="6624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42206A30-3BA8-4825-B62A-1F2D2E9A66A5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502645" y="3218033"/>
                <a:ext cx="20314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1B9CED8A-3A9E-4A6D-926E-F9222A8059EC}"/>
                  </a:ext>
                </a:extLst>
              </p14:cNvPr>
              <p14:cNvContentPartPr/>
              <p14:nvPr/>
            </p14:nvContentPartPr>
            <p14:xfrm>
              <a:off x="3974965" y="6205673"/>
              <a:ext cx="390600" cy="26712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1B9CED8A-3A9E-4A6D-926E-F9222A8059EC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956965" y="6187673"/>
                <a:ext cx="42624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638F436B-1604-4E23-9322-4CC86B6BF672}"/>
              </a:ext>
            </a:extLst>
          </p:cNvPr>
          <p:cNvGrpSpPr/>
          <p:nvPr/>
        </p:nvGrpSpPr>
        <p:grpSpPr>
          <a:xfrm>
            <a:off x="1916125" y="5378393"/>
            <a:ext cx="4813560" cy="2485800"/>
            <a:chOff x="1916125" y="5378393"/>
            <a:chExt cx="4813560" cy="248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9AB797C-37FD-4ECF-9FDA-612ADBB1BFF8}"/>
                    </a:ext>
                  </a:extLst>
                </p14:cNvPr>
                <p14:cNvContentPartPr/>
                <p14:nvPr/>
              </p14:nvContentPartPr>
              <p14:xfrm>
                <a:off x="3809365" y="5825513"/>
                <a:ext cx="272160" cy="3862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9AB797C-37FD-4ECF-9FDA-612ADBB1BFF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791725" y="5807513"/>
                  <a:ext cx="307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E72C996-B7A7-413F-B7A5-F14CCEDFB787}"/>
                    </a:ext>
                  </a:extLst>
                </p14:cNvPr>
                <p14:cNvContentPartPr/>
                <p14:nvPr/>
              </p14:nvContentPartPr>
              <p14:xfrm>
                <a:off x="4188085" y="6545153"/>
                <a:ext cx="43560" cy="3661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E72C996-B7A7-413F-B7A5-F14CCEDFB78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70085" y="6527513"/>
                  <a:ext cx="792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8808D711-8154-4178-87AD-1E39FD6FEFD3}"/>
                    </a:ext>
                  </a:extLst>
                </p14:cNvPr>
                <p14:cNvContentPartPr/>
                <p14:nvPr/>
              </p14:nvContentPartPr>
              <p14:xfrm>
                <a:off x="4151365" y="7007753"/>
                <a:ext cx="198000" cy="1796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8808D711-8154-4178-87AD-1E39FD6FEFD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133365" y="6990113"/>
                  <a:ext cx="233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36DA3A5-FE57-4B06-8C64-A1B744E421AA}"/>
                    </a:ext>
                  </a:extLst>
                </p14:cNvPr>
                <p14:cNvContentPartPr/>
                <p14:nvPr/>
              </p14:nvContentPartPr>
              <p14:xfrm>
                <a:off x="4131565" y="7060673"/>
                <a:ext cx="219240" cy="3279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36DA3A5-FE57-4B06-8C64-A1B744E421A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13925" y="7043033"/>
                  <a:ext cx="254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86831CF-071A-4115-9A37-2460FB7006ED}"/>
                    </a:ext>
                  </a:extLst>
                </p14:cNvPr>
                <p14:cNvContentPartPr/>
                <p14:nvPr/>
              </p14:nvContentPartPr>
              <p14:xfrm>
                <a:off x="3491845" y="5603393"/>
                <a:ext cx="240480" cy="2606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86831CF-071A-4115-9A37-2460FB7006E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473845" y="5585393"/>
                  <a:ext cx="276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467BE62-DAF1-4573-8B14-3536D37A2C79}"/>
                    </a:ext>
                  </a:extLst>
                </p14:cNvPr>
                <p14:cNvContentPartPr/>
                <p14:nvPr/>
              </p14:nvContentPartPr>
              <p14:xfrm>
                <a:off x="2966245" y="5999753"/>
                <a:ext cx="1312560" cy="12531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467BE62-DAF1-4573-8B14-3536D37A2C7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948245" y="5982113"/>
                  <a:ext cx="1348200" cy="12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88BEFEC-A03C-4523-8D77-8DFA7BEB1D56}"/>
                    </a:ext>
                  </a:extLst>
                </p14:cNvPr>
                <p14:cNvContentPartPr/>
                <p14:nvPr/>
              </p14:nvContentPartPr>
              <p14:xfrm>
                <a:off x="2568805" y="6788873"/>
                <a:ext cx="360" cy="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88BEFEC-A03C-4523-8D77-8DFA7BEB1D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551165" y="67712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3D7A5F48-D71F-4A3E-BF19-702F8F576706}"/>
                    </a:ext>
                  </a:extLst>
                </p14:cNvPr>
                <p14:cNvContentPartPr/>
                <p14:nvPr/>
              </p14:nvContentPartPr>
              <p14:xfrm>
                <a:off x="2218525" y="6690953"/>
                <a:ext cx="383400" cy="1022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3D7A5F48-D71F-4A3E-BF19-702F8F5767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00525" y="6672953"/>
                  <a:ext cx="419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A375D38-4979-413B-8028-6EC49F85958C}"/>
                    </a:ext>
                  </a:extLst>
                </p14:cNvPr>
                <p14:cNvContentPartPr/>
                <p14:nvPr/>
              </p14:nvContentPartPr>
              <p14:xfrm>
                <a:off x="2392045" y="6567113"/>
                <a:ext cx="30600" cy="4039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A375D38-4979-413B-8028-6EC49F85958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74405" y="6549473"/>
                  <a:ext cx="662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B2D2FC27-FB87-4331-B255-41AE45BDCB37}"/>
                    </a:ext>
                  </a:extLst>
                </p14:cNvPr>
                <p14:cNvContentPartPr/>
                <p14:nvPr/>
              </p14:nvContentPartPr>
              <p14:xfrm>
                <a:off x="2346685" y="6596633"/>
                <a:ext cx="183240" cy="527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B2D2FC27-FB87-4331-B255-41AE45BDCB3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28685" y="6578633"/>
                  <a:ext cx="2188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F24D8E6-7BEB-4E01-83FB-585C3C3712BD}"/>
                    </a:ext>
                  </a:extLst>
                </p14:cNvPr>
                <p14:cNvContentPartPr/>
                <p14:nvPr/>
              </p14:nvContentPartPr>
              <p14:xfrm>
                <a:off x="2495005" y="7025033"/>
                <a:ext cx="118080" cy="399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F24D8E6-7BEB-4E01-83FB-585C3C3712B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77005" y="7007033"/>
                  <a:ext cx="153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8C42C2E-9948-4194-89B0-7B49574072FB}"/>
                    </a:ext>
                  </a:extLst>
                </p14:cNvPr>
                <p14:cNvContentPartPr/>
                <p14:nvPr/>
              </p14:nvContentPartPr>
              <p14:xfrm>
                <a:off x="2795605" y="6545513"/>
                <a:ext cx="16920" cy="871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8C42C2E-9948-4194-89B0-7B49574072F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77605" y="6527873"/>
                  <a:ext cx="52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D91B704-028B-4581-9551-78E2E043E1A5}"/>
                    </a:ext>
                  </a:extLst>
                </p14:cNvPr>
                <p14:cNvContentPartPr/>
                <p14:nvPr/>
              </p14:nvContentPartPr>
              <p14:xfrm>
                <a:off x="2692285" y="6729113"/>
                <a:ext cx="194040" cy="3042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D91B704-028B-4581-9551-78E2E043E1A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74285" y="6711113"/>
                  <a:ext cx="2296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18C64D9-10EE-4DE3-A7C2-1C7F1412AB19}"/>
                    </a:ext>
                  </a:extLst>
                </p14:cNvPr>
                <p14:cNvContentPartPr/>
                <p14:nvPr/>
              </p14:nvContentPartPr>
              <p14:xfrm>
                <a:off x="2760685" y="6868073"/>
                <a:ext cx="207360" cy="171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18C64D9-10EE-4DE3-A7C2-1C7F1412AB1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43045" y="6850073"/>
                  <a:ext cx="243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A94CA1CA-01CC-4EE8-8EE5-50E72B3AC1D6}"/>
                    </a:ext>
                  </a:extLst>
                </p14:cNvPr>
                <p14:cNvContentPartPr/>
                <p14:nvPr/>
              </p14:nvContentPartPr>
              <p14:xfrm>
                <a:off x="2790925" y="6924233"/>
                <a:ext cx="230040" cy="1890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A94CA1CA-01CC-4EE8-8EE5-50E72B3AC1D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73285" y="6906233"/>
                  <a:ext cx="265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AD1F8B7F-36E3-459A-B4B2-76A4809E19D0}"/>
                    </a:ext>
                  </a:extLst>
                </p14:cNvPr>
                <p14:cNvContentPartPr/>
                <p14:nvPr/>
              </p14:nvContentPartPr>
              <p14:xfrm>
                <a:off x="3191245" y="6648113"/>
                <a:ext cx="146520" cy="196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AD1F8B7F-36E3-459A-B4B2-76A4809E19D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73605" y="6630473"/>
                  <a:ext cx="182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DB222124-9048-4F80-820D-F52618CB0D44}"/>
                    </a:ext>
                  </a:extLst>
                </p14:cNvPr>
                <p14:cNvContentPartPr/>
                <p14:nvPr/>
              </p14:nvContentPartPr>
              <p14:xfrm>
                <a:off x="3005125" y="6943313"/>
                <a:ext cx="410040" cy="223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DB222124-9048-4F80-820D-F52618CB0D4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87125" y="6925313"/>
                  <a:ext cx="445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D047C519-D89D-4DAE-9F67-EBA2D5E4AC5C}"/>
                    </a:ext>
                  </a:extLst>
                </p14:cNvPr>
                <p14:cNvContentPartPr/>
                <p14:nvPr/>
              </p14:nvContentPartPr>
              <p14:xfrm>
                <a:off x="2002525" y="7505633"/>
                <a:ext cx="181800" cy="1890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D047C519-D89D-4DAE-9F67-EBA2D5E4AC5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84525" y="7487633"/>
                  <a:ext cx="217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29B5EDA-7D69-423D-B729-10CB86654B00}"/>
                    </a:ext>
                  </a:extLst>
                </p14:cNvPr>
                <p14:cNvContentPartPr/>
                <p14:nvPr/>
              </p14:nvContentPartPr>
              <p14:xfrm>
                <a:off x="2206285" y="7564313"/>
                <a:ext cx="101520" cy="174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29B5EDA-7D69-423D-B729-10CB86654B0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88645" y="7546313"/>
                  <a:ext cx="137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879498A-DDB0-4D2A-BAEB-BA98135C8B1A}"/>
                    </a:ext>
                  </a:extLst>
                </p14:cNvPr>
                <p14:cNvContentPartPr/>
                <p14:nvPr/>
              </p14:nvContentPartPr>
              <p14:xfrm>
                <a:off x="2025205" y="7385753"/>
                <a:ext cx="82080" cy="3560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879498A-DDB0-4D2A-BAEB-BA98135C8B1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07205" y="7367753"/>
                  <a:ext cx="117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BCEDAAE-51CB-4CE2-B734-B98A060E38F6}"/>
                    </a:ext>
                  </a:extLst>
                </p14:cNvPr>
                <p14:cNvContentPartPr/>
                <p14:nvPr/>
              </p14:nvContentPartPr>
              <p14:xfrm>
                <a:off x="1966165" y="7518233"/>
                <a:ext cx="260280" cy="257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BCEDAAE-51CB-4CE2-B734-B98A060E38F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48165" y="7500593"/>
                  <a:ext cx="295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CA94628-0C14-4E9F-B2A6-1768F17A17C8}"/>
                    </a:ext>
                  </a:extLst>
                </p14:cNvPr>
                <p14:cNvContentPartPr/>
                <p14:nvPr/>
              </p14:nvContentPartPr>
              <p14:xfrm>
                <a:off x="2000725" y="7402313"/>
                <a:ext cx="294480" cy="3232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CA94628-0C14-4E9F-B2A6-1768F17A17C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83085" y="7384313"/>
                  <a:ext cx="330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5511550-448C-48C4-AD13-31221ED092F4}"/>
                    </a:ext>
                  </a:extLst>
                </p14:cNvPr>
                <p14:cNvContentPartPr/>
                <p14:nvPr/>
              </p14:nvContentPartPr>
              <p14:xfrm>
                <a:off x="2117005" y="7302953"/>
                <a:ext cx="63720" cy="113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5511550-448C-48C4-AD13-31221ED092F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99365" y="7284953"/>
                  <a:ext cx="99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331437E-324D-4D6A-BED2-F651164D461B}"/>
                    </a:ext>
                  </a:extLst>
                </p14:cNvPr>
                <p14:cNvContentPartPr/>
                <p14:nvPr/>
              </p14:nvContentPartPr>
              <p14:xfrm>
                <a:off x="1916125" y="7453073"/>
                <a:ext cx="166680" cy="201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331437E-324D-4D6A-BED2-F651164D461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98485" y="7435433"/>
                  <a:ext cx="202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D1ED24D-ECBE-48CF-ABEA-6DD0682CB8AB}"/>
                    </a:ext>
                  </a:extLst>
                </p14:cNvPr>
                <p14:cNvContentPartPr/>
                <p14:nvPr/>
              </p14:nvContentPartPr>
              <p14:xfrm>
                <a:off x="2321125" y="7515713"/>
                <a:ext cx="98640" cy="781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D1ED24D-ECBE-48CF-ABEA-6DD0682CB8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03125" y="7497713"/>
                  <a:ext cx="134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CCB7D6F-78F5-4669-9393-3D08F3EB4E26}"/>
                    </a:ext>
                  </a:extLst>
                </p14:cNvPr>
                <p14:cNvContentPartPr/>
                <p14:nvPr/>
              </p14:nvContentPartPr>
              <p14:xfrm>
                <a:off x="2597605" y="7244273"/>
                <a:ext cx="65160" cy="108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CCB7D6F-78F5-4669-9393-3D08F3EB4E2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79605" y="7226273"/>
                  <a:ext cx="10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3EE1B54-D241-4B01-A80F-1756DCA2B8F3}"/>
                    </a:ext>
                  </a:extLst>
                </p14:cNvPr>
                <p14:cNvContentPartPr/>
                <p14:nvPr/>
              </p14:nvContentPartPr>
              <p14:xfrm>
                <a:off x="2432725" y="7324553"/>
                <a:ext cx="339120" cy="215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3EE1B54-D241-4B01-A80F-1756DCA2B8F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414725" y="7306553"/>
                  <a:ext cx="374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2AF288B-5BED-457A-8FC5-EB6203F0437D}"/>
                    </a:ext>
                  </a:extLst>
                </p14:cNvPr>
                <p14:cNvContentPartPr/>
                <p14:nvPr/>
              </p14:nvContentPartPr>
              <p14:xfrm>
                <a:off x="2707765" y="7413833"/>
                <a:ext cx="80280" cy="23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2AF288B-5BED-457A-8FC5-EB6203F0437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90125" y="7395833"/>
                  <a:ext cx="115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B4E3579-FC1E-4F4E-A459-2B9A99279FFF}"/>
                    </a:ext>
                  </a:extLst>
                </p14:cNvPr>
                <p14:cNvContentPartPr/>
                <p14:nvPr/>
              </p14:nvContentPartPr>
              <p14:xfrm>
                <a:off x="2567365" y="7413833"/>
                <a:ext cx="214920" cy="2570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B4E3579-FC1E-4F4E-A459-2B9A99279FF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549365" y="7395833"/>
                  <a:ext cx="250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E6E7580-123C-42D5-B31E-6FE3148A85BB}"/>
                    </a:ext>
                  </a:extLst>
                </p14:cNvPr>
                <p14:cNvContentPartPr/>
                <p14:nvPr/>
              </p14:nvContentPartPr>
              <p14:xfrm>
                <a:off x="2559805" y="7539833"/>
                <a:ext cx="172440" cy="2692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E6E7580-123C-42D5-B31E-6FE3148A85B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41805" y="7522193"/>
                  <a:ext cx="208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A6F0051-DA92-416B-A9B3-BD1601196433}"/>
                    </a:ext>
                  </a:extLst>
                </p14:cNvPr>
                <p14:cNvContentPartPr/>
                <p14:nvPr/>
              </p14:nvContentPartPr>
              <p14:xfrm>
                <a:off x="2804605" y="7450553"/>
                <a:ext cx="201240" cy="68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A6F0051-DA92-416B-A9B3-BD160119643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786605" y="7432913"/>
                  <a:ext cx="236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3166B49-7F29-4B64-8DC4-FA6234CC415C}"/>
                    </a:ext>
                  </a:extLst>
                </p14:cNvPr>
                <p14:cNvContentPartPr/>
                <p14:nvPr/>
              </p14:nvContentPartPr>
              <p14:xfrm>
                <a:off x="2883085" y="7437953"/>
                <a:ext cx="107640" cy="2541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3166B49-7F29-4B64-8DC4-FA6234CC415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865085" y="7419953"/>
                  <a:ext cx="143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55863C30-A709-438B-985D-2A50C1B87066}"/>
                    </a:ext>
                  </a:extLst>
                </p14:cNvPr>
                <p14:cNvContentPartPr/>
                <p14:nvPr/>
              </p14:nvContentPartPr>
              <p14:xfrm>
                <a:off x="2783725" y="7487633"/>
                <a:ext cx="376200" cy="2314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55863C30-A709-438B-985D-2A50C1B8706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765725" y="7469993"/>
                  <a:ext cx="411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78994242-75AF-46CB-8EA8-C17779009B53}"/>
                    </a:ext>
                  </a:extLst>
                </p14:cNvPr>
                <p14:cNvContentPartPr/>
                <p14:nvPr/>
              </p14:nvContentPartPr>
              <p14:xfrm>
                <a:off x="3274405" y="7351193"/>
                <a:ext cx="51840" cy="1252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78994242-75AF-46CB-8EA8-C17779009B5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56405" y="7333553"/>
                  <a:ext cx="87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BB8B5BA-221F-46FA-AABD-9CE9A8F044E8}"/>
                    </a:ext>
                  </a:extLst>
                </p14:cNvPr>
                <p14:cNvContentPartPr/>
                <p14:nvPr/>
              </p14:nvContentPartPr>
              <p14:xfrm>
                <a:off x="3192685" y="7444433"/>
                <a:ext cx="283320" cy="2973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BB8B5BA-221F-46FA-AABD-9CE9A8F044E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75045" y="7426433"/>
                  <a:ext cx="318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66BA890-874A-48F7-830E-5640EB7305F0}"/>
                    </a:ext>
                  </a:extLst>
                </p14:cNvPr>
                <p14:cNvContentPartPr/>
                <p14:nvPr/>
              </p14:nvContentPartPr>
              <p14:xfrm>
                <a:off x="3608125" y="7338593"/>
                <a:ext cx="62280" cy="16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66BA890-874A-48F7-830E-5640EB7305F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90485" y="7320593"/>
                  <a:ext cx="97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981716C-89CB-44B4-8152-BCFB431209D9}"/>
                    </a:ext>
                  </a:extLst>
                </p14:cNvPr>
                <p14:cNvContentPartPr/>
                <p14:nvPr/>
              </p14:nvContentPartPr>
              <p14:xfrm>
                <a:off x="3523525" y="7343633"/>
                <a:ext cx="302400" cy="4741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981716C-89CB-44B4-8152-BCFB431209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505885" y="7325633"/>
                  <a:ext cx="3380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C335A5D-8471-4F57-9571-8D2D47FC5DD2}"/>
                    </a:ext>
                  </a:extLst>
                </p14:cNvPr>
                <p14:cNvContentPartPr/>
                <p14:nvPr/>
              </p14:nvContentPartPr>
              <p14:xfrm>
                <a:off x="3874165" y="7536233"/>
                <a:ext cx="93960" cy="2808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C335A5D-8471-4F57-9571-8D2D47FC5DD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56165" y="7518233"/>
                  <a:ext cx="129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5D0EF38C-9042-4F20-8E1E-6A4CCEB49300}"/>
                    </a:ext>
                  </a:extLst>
                </p14:cNvPr>
                <p14:cNvContentPartPr/>
                <p14:nvPr/>
              </p14:nvContentPartPr>
              <p14:xfrm>
                <a:off x="4153525" y="7305473"/>
                <a:ext cx="29160" cy="1699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5D0EF38C-9042-4F20-8E1E-6A4CCEB4930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35885" y="7287473"/>
                  <a:ext cx="64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10A2661-45BA-4D2C-A3E9-3AD8C0255D61}"/>
                    </a:ext>
                  </a:extLst>
                </p14:cNvPr>
                <p14:cNvContentPartPr/>
                <p14:nvPr/>
              </p14:nvContentPartPr>
              <p14:xfrm>
                <a:off x="4236685" y="7400873"/>
                <a:ext cx="53280" cy="15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10A2661-45BA-4D2C-A3E9-3AD8C0255D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218685" y="7383233"/>
                  <a:ext cx="88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EBA49E5-ABAF-472A-85B9-AB259AE192BE}"/>
                    </a:ext>
                  </a:extLst>
                </p14:cNvPr>
                <p14:cNvContentPartPr/>
                <p14:nvPr/>
              </p14:nvContentPartPr>
              <p14:xfrm>
                <a:off x="4004125" y="7522193"/>
                <a:ext cx="338760" cy="235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EBA49E5-ABAF-472A-85B9-AB259AE192B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86125" y="7504193"/>
                  <a:ext cx="374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B96C061-D6E2-4631-8885-E5853E98A862}"/>
                    </a:ext>
                  </a:extLst>
                </p14:cNvPr>
                <p14:cNvContentPartPr/>
                <p14:nvPr/>
              </p14:nvContentPartPr>
              <p14:xfrm>
                <a:off x="4402645" y="7389353"/>
                <a:ext cx="316080" cy="3506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B96C061-D6E2-4631-8885-E5853E98A8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385005" y="7371353"/>
                  <a:ext cx="351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4B2B610-E69D-423C-8E81-06F7D29D3374}"/>
                    </a:ext>
                  </a:extLst>
                </p14:cNvPr>
                <p14:cNvContentPartPr/>
                <p14:nvPr/>
              </p14:nvContentPartPr>
              <p14:xfrm>
                <a:off x="4526485" y="7509233"/>
                <a:ext cx="134640" cy="1764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4B2B610-E69D-423C-8E81-06F7D29D337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08845" y="7491593"/>
                  <a:ext cx="170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9555729-66B8-403B-AC01-9F3227BD7E17}"/>
                    </a:ext>
                  </a:extLst>
                </p14:cNvPr>
                <p14:cNvContentPartPr/>
                <p14:nvPr/>
              </p14:nvContentPartPr>
              <p14:xfrm>
                <a:off x="4871725" y="7352633"/>
                <a:ext cx="199440" cy="4366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9555729-66B8-403B-AC01-9F3227BD7E1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54085" y="7334633"/>
                  <a:ext cx="2350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ED7DACD-D20A-4172-9F65-6AEF405B7EFF}"/>
                    </a:ext>
                  </a:extLst>
                </p14:cNvPr>
                <p14:cNvContentPartPr/>
                <p14:nvPr/>
              </p14:nvContentPartPr>
              <p14:xfrm>
                <a:off x="5159365" y="7393313"/>
                <a:ext cx="213840" cy="3402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ED7DACD-D20A-4172-9F65-6AEF405B7EF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41365" y="7375673"/>
                  <a:ext cx="2494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1769E3A-A402-4603-B481-BDAB019C7153}"/>
                    </a:ext>
                  </a:extLst>
                </p14:cNvPr>
                <p14:cNvContentPartPr/>
                <p14:nvPr/>
              </p14:nvContentPartPr>
              <p14:xfrm>
                <a:off x="5412445" y="7490153"/>
                <a:ext cx="196200" cy="2869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1769E3A-A402-4603-B481-BDAB019C715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94445" y="7472513"/>
                  <a:ext cx="231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47DC8E0-4F19-4868-9E19-2546F5FE034C}"/>
                    </a:ext>
                  </a:extLst>
                </p14:cNvPr>
                <p14:cNvContentPartPr/>
                <p14:nvPr/>
              </p14:nvContentPartPr>
              <p14:xfrm>
                <a:off x="5629525" y="7538753"/>
                <a:ext cx="69840" cy="187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47DC8E0-4F19-4868-9E19-2546F5FE034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611525" y="7520753"/>
                  <a:ext cx="105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2063AC31-1E2B-48D9-AA39-E5144C593F23}"/>
                    </a:ext>
                  </a:extLst>
                </p14:cNvPr>
                <p14:cNvContentPartPr/>
                <p14:nvPr/>
              </p14:nvContentPartPr>
              <p14:xfrm>
                <a:off x="5801605" y="7449473"/>
                <a:ext cx="82080" cy="4057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2063AC31-1E2B-48D9-AA39-E5144C593F2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783965" y="7431473"/>
                  <a:ext cx="117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2497CFE-D75A-4C68-B737-C7ECB9C412CE}"/>
                    </a:ext>
                  </a:extLst>
                </p14:cNvPr>
                <p14:cNvContentPartPr/>
                <p14:nvPr/>
              </p14:nvContentPartPr>
              <p14:xfrm>
                <a:off x="5990605" y="7418873"/>
                <a:ext cx="213480" cy="576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2497CFE-D75A-4C68-B737-C7ECB9C412C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72605" y="7400873"/>
                  <a:ext cx="249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13F462E-3E39-4EEF-883F-91D939D9B128}"/>
                    </a:ext>
                  </a:extLst>
                </p14:cNvPr>
                <p14:cNvContentPartPr/>
                <p14:nvPr/>
              </p14:nvContentPartPr>
              <p14:xfrm>
                <a:off x="6086005" y="7398353"/>
                <a:ext cx="146520" cy="3538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13F462E-3E39-4EEF-883F-91D939D9B12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68365" y="7380713"/>
                  <a:ext cx="182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979C3635-E523-43C3-89A5-661929819F16}"/>
                    </a:ext>
                  </a:extLst>
                </p14:cNvPr>
                <p14:cNvContentPartPr/>
                <p14:nvPr/>
              </p14:nvContentPartPr>
              <p14:xfrm>
                <a:off x="6247285" y="7397993"/>
                <a:ext cx="334080" cy="415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979C3635-E523-43C3-89A5-661929819F1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229645" y="7379993"/>
                  <a:ext cx="369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E9080B7-D39B-440F-A5D3-08862834CC72}"/>
                    </a:ext>
                  </a:extLst>
                </p14:cNvPr>
                <p14:cNvContentPartPr/>
                <p14:nvPr/>
              </p14:nvContentPartPr>
              <p14:xfrm>
                <a:off x="6723205" y="7842233"/>
                <a:ext cx="6480" cy="219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E9080B7-D39B-440F-A5D3-08862834CC7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05205" y="7824233"/>
                  <a:ext cx="42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1D687D8-F95A-4EC4-AF6F-E130CFD8683E}"/>
                    </a:ext>
                  </a:extLst>
                </p14:cNvPr>
                <p14:cNvContentPartPr/>
                <p14:nvPr/>
              </p14:nvContentPartPr>
              <p14:xfrm>
                <a:off x="3996925" y="6190913"/>
                <a:ext cx="293400" cy="2581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1D687D8-F95A-4EC4-AF6F-E130CFD8683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78925" y="6173273"/>
                  <a:ext cx="329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3917F69-BDA2-40A4-9BFD-62F99D3E7972}"/>
                    </a:ext>
                  </a:extLst>
                </p14:cNvPr>
                <p14:cNvContentPartPr/>
                <p14:nvPr/>
              </p14:nvContentPartPr>
              <p14:xfrm>
                <a:off x="3795325" y="5819753"/>
                <a:ext cx="352440" cy="4978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3917F69-BDA2-40A4-9BFD-62F99D3E797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77685" y="5801753"/>
                  <a:ext cx="388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B1C0C3E-2AD3-48A6-8D0F-17AEF5976873}"/>
                    </a:ext>
                  </a:extLst>
                </p14:cNvPr>
                <p14:cNvContentPartPr/>
                <p14:nvPr/>
              </p14:nvContentPartPr>
              <p14:xfrm>
                <a:off x="4328845" y="6024233"/>
                <a:ext cx="686520" cy="2757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B1C0C3E-2AD3-48A6-8D0F-17AEF597687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10845" y="6006233"/>
                  <a:ext cx="722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00AEBD5-BC17-4B7F-99E3-EC2FE081CF45}"/>
                    </a:ext>
                  </a:extLst>
                </p14:cNvPr>
                <p14:cNvContentPartPr/>
                <p14:nvPr/>
              </p14:nvContentPartPr>
              <p14:xfrm>
                <a:off x="4215085" y="6457673"/>
                <a:ext cx="50760" cy="4305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00AEBD5-BC17-4B7F-99E3-EC2FE081CF4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97085" y="6439673"/>
                  <a:ext cx="86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5CCDC51-2B37-4A71-B018-999F17DBC214}"/>
                    </a:ext>
                  </a:extLst>
                </p14:cNvPr>
                <p14:cNvContentPartPr/>
                <p14:nvPr/>
              </p14:nvContentPartPr>
              <p14:xfrm>
                <a:off x="4296445" y="6008753"/>
                <a:ext cx="624600" cy="2865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5CCDC51-2B37-4A71-B018-999F17DBC21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78445" y="5990753"/>
                  <a:ext cx="660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496E72F-7791-40BC-AED8-96C30DBAB23E}"/>
                    </a:ext>
                  </a:extLst>
                </p14:cNvPr>
                <p14:cNvContentPartPr/>
                <p14:nvPr/>
              </p14:nvContentPartPr>
              <p14:xfrm>
                <a:off x="4014565" y="6227993"/>
                <a:ext cx="252360" cy="2530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496E72F-7791-40BC-AED8-96C30DBAB23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96565" y="6210353"/>
                  <a:ext cx="288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D60DBC6-2C41-4A1F-8840-97F38FE42261}"/>
                    </a:ext>
                  </a:extLst>
                </p14:cNvPr>
                <p14:cNvContentPartPr/>
                <p14:nvPr/>
              </p14:nvContentPartPr>
              <p14:xfrm>
                <a:off x="4251805" y="6021713"/>
                <a:ext cx="788760" cy="2552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D60DBC6-2C41-4A1F-8840-97F38FE4226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233805" y="6003713"/>
                  <a:ext cx="824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144BCAC-D091-44E6-A291-27225F24B737}"/>
                    </a:ext>
                  </a:extLst>
                </p14:cNvPr>
                <p14:cNvContentPartPr/>
                <p14:nvPr/>
              </p14:nvContentPartPr>
              <p14:xfrm>
                <a:off x="4270525" y="6027833"/>
                <a:ext cx="875520" cy="2934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144BCAC-D091-44E6-A291-27225F24B73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52885" y="6010193"/>
                  <a:ext cx="9111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78A6133D-C18D-4766-8A5B-13ED16AB034D}"/>
                    </a:ext>
                  </a:extLst>
                </p14:cNvPr>
                <p14:cNvContentPartPr/>
                <p14:nvPr/>
              </p14:nvContentPartPr>
              <p14:xfrm>
                <a:off x="4375645" y="5930993"/>
                <a:ext cx="543600" cy="7232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78A6133D-C18D-4766-8A5B-13ED16AB034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57645" y="5912993"/>
                  <a:ext cx="57924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1ACF193-78E4-4D15-ACAA-6DC669F960BB}"/>
                    </a:ext>
                  </a:extLst>
                </p14:cNvPr>
                <p14:cNvContentPartPr/>
                <p14:nvPr/>
              </p14:nvContentPartPr>
              <p14:xfrm>
                <a:off x="4309045" y="6032873"/>
                <a:ext cx="776880" cy="2462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1ACF193-78E4-4D15-ACAA-6DC669F960B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291405" y="6015233"/>
                  <a:ext cx="812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CFCBBF2-0A8B-4BC5-8972-0E5911A8BF22}"/>
                    </a:ext>
                  </a:extLst>
                </p14:cNvPr>
                <p14:cNvContentPartPr/>
                <p14:nvPr/>
              </p14:nvContentPartPr>
              <p14:xfrm>
                <a:off x="5191405" y="5970593"/>
                <a:ext cx="467640" cy="6364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CFCBBF2-0A8B-4BC5-8972-0E5911A8BF2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173405" y="5952593"/>
                  <a:ext cx="5032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C3836E08-6BB3-49EE-BFBC-315147215A6B}"/>
                    </a:ext>
                  </a:extLst>
                </p14:cNvPr>
                <p14:cNvContentPartPr/>
                <p14:nvPr/>
              </p14:nvContentPartPr>
              <p14:xfrm>
                <a:off x="3774445" y="5785553"/>
                <a:ext cx="229680" cy="3110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C3836E08-6BB3-49EE-BFBC-315147215A6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756445" y="5767913"/>
                  <a:ext cx="265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B6C746B-06FC-46A6-A784-E951C8687609}"/>
                    </a:ext>
                  </a:extLst>
                </p14:cNvPr>
                <p14:cNvContentPartPr/>
                <p14:nvPr/>
              </p14:nvContentPartPr>
              <p14:xfrm>
                <a:off x="4184845" y="6532193"/>
                <a:ext cx="29520" cy="5652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B6C746B-06FC-46A6-A784-E951C868760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166845" y="6514193"/>
                  <a:ext cx="651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C8D6689-C93F-4C54-B9B8-3E07FB6F70D4}"/>
                    </a:ext>
                  </a:extLst>
                </p14:cNvPr>
                <p14:cNvContentPartPr/>
                <p14:nvPr/>
              </p14:nvContentPartPr>
              <p14:xfrm>
                <a:off x="3486445" y="5504393"/>
                <a:ext cx="258120" cy="3682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C8D6689-C93F-4C54-B9B8-3E07FB6F70D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68445" y="5486753"/>
                  <a:ext cx="2937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A91F2E3-A28E-4A1A-A036-FF038218BAAF}"/>
                    </a:ext>
                  </a:extLst>
                </p14:cNvPr>
                <p14:cNvContentPartPr/>
                <p14:nvPr/>
              </p14:nvContentPartPr>
              <p14:xfrm>
                <a:off x="3787765" y="5739833"/>
                <a:ext cx="674640" cy="5752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A91F2E3-A28E-4A1A-A036-FF038218BAA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69765" y="5721833"/>
                  <a:ext cx="71028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37917DC-7498-46D5-A396-15C14C0093C3}"/>
                    </a:ext>
                  </a:extLst>
                </p14:cNvPr>
                <p14:cNvContentPartPr/>
                <p14:nvPr/>
              </p14:nvContentPartPr>
              <p14:xfrm>
                <a:off x="3663565" y="5776913"/>
                <a:ext cx="464040" cy="3074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37917DC-7498-46D5-A396-15C14C0093C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645565" y="5759273"/>
                  <a:ext cx="499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2D06A494-6E32-4B7C-B729-9C2C5EE92FF9}"/>
                    </a:ext>
                  </a:extLst>
                </p14:cNvPr>
                <p14:cNvContentPartPr/>
                <p14:nvPr/>
              </p14:nvContentPartPr>
              <p14:xfrm>
                <a:off x="4007005" y="6649553"/>
                <a:ext cx="382680" cy="2138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2D06A494-6E32-4B7C-B729-9C2C5EE92FF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89005" y="6631553"/>
                  <a:ext cx="418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43F6060-14CB-4E20-813D-7728A68E805D}"/>
                    </a:ext>
                  </a:extLst>
                </p14:cNvPr>
                <p14:cNvContentPartPr/>
                <p14:nvPr/>
              </p14:nvContentPartPr>
              <p14:xfrm>
                <a:off x="5176645" y="5805713"/>
                <a:ext cx="327600" cy="378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43F6060-14CB-4E20-813D-7728A68E805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158645" y="5787713"/>
                  <a:ext cx="363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ECD6273-CF7E-4DC0-9DAA-72BC79D8F0EA}"/>
                    </a:ext>
                  </a:extLst>
                </p14:cNvPr>
                <p14:cNvContentPartPr/>
                <p14:nvPr/>
              </p14:nvContentPartPr>
              <p14:xfrm>
                <a:off x="3374125" y="5378393"/>
                <a:ext cx="408600" cy="455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ECD6273-CF7E-4DC0-9DAA-72BC79D8F0E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356125" y="5360393"/>
                  <a:ext cx="4442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ED4FBAD-B6E2-4A0E-8D53-9B30E02F2319}"/>
                    </a:ext>
                  </a:extLst>
                </p14:cNvPr>
                <p14:cNvContentPartPr/>
                <p14:nvPr/>
              </p14:nvContentPartPr>
              <p14:xfrm>
                <a:off x="4064245" y="7235993"/>
                <a:ext cx="310680" cy="2350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ED4FBAD-B6E2-4A0E-8D53-9B30E02F231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046605" y="7218353"/>
                  <a:ext cx="346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F94155EE-FA57-4239-9228-009DB87EFD77}"/>
              </a:ext>
            </a:extLst>
          </p:cNvPr>
          <p:cNvGrpSpPr/>
          <p:nvPr/>
        </p:nvGrpSpPr>
        <p:grpSpPr>
          <a:xfrm>
            <a:off x="3296725" y="5429153"/>
            <a:ext cx="1631880" cy="845280"/>
            <a:chOff x="3296725" y="5429153"/>
            <a:chExt cx="1631880" cy="84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4E05AAAF-A212-4231-8705-8158886F8DD3}"/>
                    </a:ext>
                  </a:extLst>
                </p14:cNvPr>
                <p14:cNvContentPartPr/>
                <p14:nvPr/>
              </p14:nvContentPartPr>
              <p14:xfrm>
                <a:off x="3296725" y="5429153"/>
                <a:ext cx="554400" cy="5000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4E05AAAF-A212-4231-8705-8158886F8DD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88085" y="5420513"/>
                  <a:ext cx="5720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C379F5A2-00F5-4426-8C0F-60D74ABDE4A9}"/>
                    </a:ext>
                  </a:extLst>
                </p14:cNvPr>
                <p14:cNvContentPartPr/>
                <p14:nvPr/>
              </p14:nvContentPartPr>
              <p14:xfrm>
                <a:off x="4120405" y="6126113"/>
                <a:ext cx="27720" cy="716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C379F5A2-00F5-4426-8C0F-60D74ABDE4A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11405" y="6117113"/>
                  <a:ext cx="4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8777EC5D-150E-4CB4-8D9D-5D7F12A5972A}"/>
                    </a:ext>
                  </a:extLst>
                </p14:cNvPr>
                <p14:cNvContentPartPr/>
                <p14:nvPr/>
              </p14:nvContentPartPr>
              <p14:xfrm>
                <a:off x="3900085" y="5860433"/>
                <a:ext cx="205560" cy="4042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8777EC5D-150E-4CB4-8D9D-5D7F12A5972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891085" y="5851433"/>
                  <a:ext cx="223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28B97E06-E46F-47D0-A66B-5851BB1B06EE}"/>
                    </a:ext>
                  </a:extLst>
                </p14:cNvPr>
                <p14:cNvContentPartPr/>
                <p14:nvPr/>
              </p14:nvContentPartPr>
              <p14:xfrm>
                <a:off x="3872725" y="5973113"/>
                <a:ext cx="360" cy="3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28B97E06-E46F-47D0-A66B-5851BB1B06E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863725" y="59641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FF3B69A6-333E-48AE-ACB6-BCE7D88BACC6}"/>
                    </a:ext>
                  </a:extLst>
                </p14:cNvPr>
                <p14:cNvContentPartPr/>
                <p14:nvPr/>
              </p14:nvContentPartPr>
              <p14:xfrm>
                <a:off x="3819805" y="5936753"/>
                <a:ext cx="331920" cy="2098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FF3B69A6-333E-48AE-ACB6-BCE7D88BACC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810805" y="5928113"/>
                  <a:ext cx="349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4B6D4B1C-D3A7-4D66-8362-E7FBC51A7905}"/>
                    </a:ext>
                  </a:extLst>
                </p14:cNvPr>
                <p14:cNvContentPartPr/>
                <p14:nvPr/>
              </p14:nvContentPartPr>
              <p14:xfrm>
                <a:off x="4880005" y="5994713"/>
                <a:ext cx="360" cy="3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4B6D4B1C-D3A7-4D66-8362-E7FBC51A790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71365" y="59860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E17CB19-E367-428C-B568-36DB227822B9}"/>
                    </a:ext>
                  </a:extLst>
                </p14:cNvPr>
                <p14:cNvContentPartPr/>
                <p14:nvPr/>
              </p14:nvContentPartPr>
              <p14:xfrm>
                <a:off x="4880005" y="5994713"/>
                <a:ext cx="360" cy="3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E17CB19-E367-428C-B568-36DB227822B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71365" y="59860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2B0CE5EF-F979-4DDB-B8C5-7D6A1C231CBA}"/>
                    </a:ext>
                  </a:extLst>
                </p14:cNvPr>
                <p14:cNvContentPartPr/>
                <p14:nvPr/>
              </p14:nvContentPartPr>
              <p14:xfrm>
                <a:off x="4249285" y="5994713"/>
                <a:ext cx="679320" cy="2797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2B0CE5EF-F979-4DDB-B8C5-7D6A1C231CB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40645" y="5986073"/>
                  <a:ext cx="696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AC33300A-0075-4F91-9E15-36D792E8A5D3}"/>
                    </a:ext>
                  </a:extLst>
                </p14:cNvPr>
                <p14:cNvContentPartPr/>
                <p14:nvPr/>
              </p14:nvContentPartPr>
              <p14:xfrm>
                <a:off x="4528285" y="5845673"/>
                <a:ext cx="287280" cy="4240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AC33300A-0075-4F91-9E15-36D792E8A5D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519645" y="5836673"/>
                  <a:ext cx="304920" cy="44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68AAE745-892D-48D1-90D7-41DD3D0E4302}"/>
                  </a:ext>
                </a:extLst>
              </p14:cNvPr>
              <p14:cNvContentPartPr/>
              <p14:nvPr/>
            </p14:nvContentPartPr>
            <p14:xfrm>
              <a:off x="3996565" y="6599873"/>
              <a:ext cx="493920" cy="36684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68AAE745-892D-48D1-90D7-41DD3D0E4302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3987565" y="6590873"/>
                <a:ext cx="5115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E2786948-72D1-41FC-906E-26BC29894985}"/>
                  </a:ext>
                </a:extLst>
              </p14:cNvPr>
              <p14:cNvContentPartPr/>
              <p14:nvPr/>
            </p14:nvContentPartPr>
            <p14:xfrm>
              <a:off x="4145965" y="6444353"/>
              <a:ext cx="54720" cy="58572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E2786948-72D1-41FC-906E-26BC29894985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137325" y="6435713"/>
                <a:ext cx="72360" cy="6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84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12B075E0-A14A-4541-8773-DB04CE297482}"/>
              </a:ext>
            </a:extLst>
          </p:cNvPr>
          <p:cNvGrpSpPr/>
          <p:nvPr/>
        </p:nvGrpSpPr>
        <p:grpSpPr>
          <a:xfrm>
            <a:off x="1006765" y="592913"/>
            <a:ext cx="2932560" cy="715680"/>
            <a:chOff x="1006765" y="592913"/>
            <a:chExt cx="293256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08494C7-02B0-42F8-8DF9-8949500BC899}"/>
                    </a:ext>
                  </a:extLst>
                </p14:cNvPr>
                <p14:cNvContentPartPr/>
                <p14:nvPr/>
              </p14:nvContentPartPr>
              <p14:xfrm>
                <a:off x="1006765" y="748433"/>
                <a:ext cx="205920" cy="316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08494C7-02B0-42F8-8DF9-8949500BC8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8125" y="739793"/>
                  <a:ext cx="2235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2247C83-0C23-47BD-97E8-55A1CBA8F922}"/>
                    </a:ext>
                  </a:extLst>
                </p14:cNvPr>
                <p14:cNvContentPartPr/>
                <p14:nvPr/>
              </p14:nvContentPartPr>
              <p14:xfrm>
                <a:off x="1265245" y="740873"/>
                <a:ext cx="388440" cy="113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2247C83-0C23-47BD-97E8-55A1CBA8F9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6245" y="732233"/>
                  <a:ext cx="406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889AFFB-C611-414B-B36C-BE41A48F8EFF}"/>
                    </a:ext>
                  </a:extLst>
                </p14:cNvPr>
                <p14:cNvContentPartPr/>
                <p14:nvPr/>
              </p14:nvContentPartPr>
              <p14:xfrm>
                <a:off x="1497805" y="592913"/>
                <a:ext cx="54720" cy="677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889AFFB-C611-414B-B36C-BE41A48F8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9165" y="584273"/>
                  <a:ext cx="723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468F0A4-AB30-40BA-84A9-BB1D1F244C5A}"/>
                    </a:ext>
                  </a:extLst>
                </p14:cNvPr>
                <p14:cNvContentPartPr/>
                <p14:nvPr/>
              </p14:nvContentPartPr>
              <p14:xfrm>
                <a:off x="1798045" y="594353"/>
                <a:ext cx="238680" cy="637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468F0A4-AB30-40BA-84A9-BB1D1F244C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9405" y="585353"/>
                  <a:ext cx="25632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45E5B77-5868-4707-9ED2-6F0E244C3FB5}"/>
                    </a:ext>
                  </a:extLst>
                </p14:cNvPr>
                <p14:cNvContentPartPr/>
                <p14:nvPr/>
              </p14:nvContentPartPr>
              <p14:xfrm>
                <a:off x="2280445" y="743393"/>
                <a:ext cx="426240" cy="99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45E5B77-5868-4707-9ED2-6F0E244C3F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1445" y="734753"/>
                  <a:ext cx="443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019F43C-9FB9-4618-9C7E-D5C75AC8313B}"/>
                    </a:ext>
                  </a:extLst>
                </p14:cNvPr>
                <p14:cNvContentPartPr/>
                <p14:nvPr/>
              </p14:nvContentPartPr>
              <p14:xfrm>
                <a:off x="2369365" y="734753"/>
                <a:ext cx="258840" cy="386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019F43C-9FB9-4618-9C7E-D5C75AC831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0725" y="725753"/>
                  <a:ext cx="276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4438D05-BCE0-457D-9555-336B6E96CDF6}"/>
                    </a:ext>
                  </a:extLst>
                </p14:cNvPr>
                <p14:cNvContentPartPr/>
                <p14:nvPr/>
              </p14:nvContentPartPr>
              <p14:xfrm>
                <a:off x="2462605" y="862193"/>
                <a:ext cx="330120" cy="344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4438D05-BCE0-457D-9555-336B6E96CD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3965" y="853193"/>
                  <a:ext cx="347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B2F1955-F4EB-4E19-997C-E8062D8B16F1}"/>
                    </a:ext>
                  </a:extLst>
                </p14:cNvPr>
                <p14:cNvContentPartPr/>
                <p14:nvPr/>
              </p14:nvContentPartPr>
              <p14:xfrm>
                <a:off x="3072085" y="742313"/>
                <a:ext cx="27720" cy="432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B2F1955-F4EB-4E19-997C-E8062D8B16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3085" y="733313"/>
                  <a:ext cx="45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CF5B260-AFEB-458A-A2E6-7FF29CF288F4}"/>
                    </a:ext>
                  </a:extLst>
                </p14:cNvPr>
                <p14:cNvContentPartPr/>
                <p14:nvPr/>
              </p14:nvContentPartPr>
              <p14:xfrm>
                <a:off x="3271165" y="662393"/>
                <a:ext cx="232560" cy="574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CF5B260-AFEB-458A-A2E6-7FF29CF288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62525" y="653393"/>
                  <a:ext cx="2502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269F768-49C2-4567-AE56-2AF663EA58A5}"/>
                    </a:ext>
                  </a:extLst>
                </p14:cNvPr>
                <p14:cNvContentPartPr/>
                <p14:nvPr/>
              </p14:nvContentPartPr>
              <p14:xfrm>
                <a:off x="3195925" y="745913"/>
                <a:ext cx="298080" cy="413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269F768-49C2-4567-AE56-2AF663EA58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86925" y="737273"/>
                  <a:ext cx="3157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E982C32-F8F6-4ED7-A1D8-FB7EF62E5022}"/>
                    </a:ext>
                  </a:extLst>
                </p14:cNvPr>
                <p14:cNvContentPartPr/>
                <p14:nvPr/>
              </p14:nvContentPartPr>
              <p14:xfrm>
                <a:off x="3695245" y="800993"/>
                <a:ext cx="244080" cy="196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E982C32-F8F6-4ED7-A1D8-FB7EF62E50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86605" y="791993"/>
                  <a:ext cx="261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78B52D7-0137-4B59-9EB9-2AEA075A2286}"/>
                    </a:ext>
                  </a:extLst>
                </p14:cNvPr>
                <p14:cNvContentPartPr/>
                <p14:nvPr/>
              </p14:nvContentPartPr>
              <p14:xfrm>
                <a:off x="3798565" y="688673"/>
                <a:ext cx="23040" cy="619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78B52D7-0137-4B59-9EB9-2AEA075A22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9565" y="680033"/>
                  <a:ext cx="40680" cy="63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1CBF4F3-B579-4A56-9AB3-0F3B57B26751}"/>
              </a:ext>
            </a:extLst>
          </p:cNvPr>
          <p:cNvGrpSpPr/>
          <p:nvPr/>
        </p:nvGrpSpPr>
        <p:grpSpPr>
          <a:xfrm>
            <a:off x="4309045" y="467993"/>
            <a:ext cx="1938600" cy="727200"/>
            <a:chOff x="4309045" y="467993"/>
            <a:chExt cx="1938600" cy="72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5C5E8A9-BD90-46D2-AEFC-96569DDB203B}"/>
                    </a:ext>
                  </a:extLst>
                </p14:cNvPr>
                <p14:cNvContentPartPr/>
                <p14:nvPr/>
              </p14:nvContentPartPr>
              <p14:xfrm>
                <a:off x="4473925" y="467993"/>
                <a:ext cx="74520" cy="116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5C5E8A9-BD90-46D2-AEFC-96569DDB20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64925" y="459353"/>
                  <a:ext cx="92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C93BFBF-8377-4B4A-A343-AE29639E4C2E}"/>
                    </a:ext>
                  </a:extLst>
                </p14:cNvPr>
                <p14:cNvContentPartPr/>
                <p14:nvPr/>
              </p14:nvContentPartPr>
              <p14:xfrm>
                <a:off x="4309045" y="642953"/>
                <a:ext cx="337320" cy="551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C93BFBF-8377-4B4A-A343-AE29639E4C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0405" y="633953"/>
                  <a:ext cx="3549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E770EE0-56C4-4364-85E6-C739DCB56825}"/>
                    </a:ext>
                  </a:extLst>
                </p14:cNvPr>
                <p14:cNvContentPartPr/>
                <p14:nvPr/>
              </p14:nvContentPartPr>
              <p14:xfrm>
                <a:off x="4436125" y="722873"/>
                <a:ext cx="450360" cy="472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E770EE0-56C4-4364-85E6-C739DCB568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7125" y="714233"/>
                  <a:ext cx="468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855124E-4636-4B62-A258-4E75A7F27DE3}"/>
                    </a:ext>
                  </a:extLst>
                </p14:cNvPr>
                <p14:cNvContentPartPr/>
                <p14:nvPr/>
              </p14:nvContentPartPr>
              <p14:xfrm>
                <a:off x="5058565" y="802073"/>
                <a:ext cx="270720" cy="46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855124E-4636-4B62-A258-4E75A7F27D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9565" y="793433"/>
                  <a:ext cx="288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6B45152-9E83-4F1E-8E2D-A01096B550C1}"/>
                    </a:ext>
                  </a:extLst>
                </p14:cNvPr>
                <p14:cNvContentPartPr/>
                <p14:nvPr/>
              </p14:nvContentPartPr>
              <p14:xfrm>
                <a:off x="5485885" y="575273"/>
                <a:ext cx="27720" cy="52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6B45152-9E83-4F1E-8E2D-A01096B550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77245" y="566273"/>
                  <a:ext cx="45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7FCA523-C3DB-4A2A-A964-CDA85327701A}"/>
                    </a:ext>
                  </a:extLst>
                </p14:cNvPr>
                <p14:cNvContentPartPr/>
                <p14:nvPr/>
              </p14:nvContentPartPr>
              <p14:xfrm>
                <a:off x="5405965" y="706673"/>
                <a:ext cx="36720" cy="160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7FCA523-C3DB-4A2A-A964-CDA8532770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96965" y="697673"/>
                  <a:ext cx="54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0FFE473-A21E-4CFC-8C9E-922AEA1464BE}"/>
                    </a:ext>
                  </a:extLst>
                </p14:cNvPr>
                <p14:cNvContentPartPr/>
                <p14:nvPr/>
              </p14:nvContentPartPr>
              <p14:xfrm>
                <a:off x="5461765" y="759233"/>
                <a:ext cx="172440" cy="275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0FFE473-A21E-4CFC-8C9E-922AEA1464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2765" y="750593"/>
                  <a:ext cx="190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84331F8-607C-4C9B-9109-093BCE55FA1F}"/>
                    </a:ext>
                  </a:extLst>
                </p14:cNvPr>
                <p14:cNvContentPartPr/>
                <p14:nvPr/>
              </p14:nvContentPartPr>
              <p14:xfrm>
                <a:off x="5306965" y="1009793"/>
                <a:ext cx="439200" cy="137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84331F8-607C-4C9B-9109-093BCE55FA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97965" y="1001153"/>
                  <a:ext cx="45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AF056AD-8F43-44F7-A273-40D08E2B8BA1}"/>
                    </a:ext>
                  </a:extLst>
                </p14:cNvPr>
                <p14:cNvContentPartPr/>
                <p14:nvPr/>
              </p14:nvContentPartPr>
              <p14:xfrm>
                <a:off x="5887645" y="679673"/>
                <a:ext cx="56160" cy="2491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AF056AD-8F43-44F7-A273-40D08E2B8B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79005" y="671033"/>
                  <a:ext cx="73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886713A-5031-4847-B3D8-A2C520046F36}"/>
                    </a:ext>
                  </a:extLst>
                </p14:cNvPr>
                <p14:cNvContentPartPr/>
                <p14:nvPr/>
              </p14:nvContentPartPr>
              <p14:xfrm>
                <a:off x="5797645" y="711713"/>
                <a:ext cx="450000" cy="471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886713A-5031-4847-B3D8-A2C520046F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8645" y="702713"/>
                  <a:ext cx="467640" cy="48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6F22D5FA-965D-489C-BD0C-DF5F94E8555C}"/>
                  </a:ext>
                </a:extLst>
              </p14:cNvPr>
              <p14:cNvContentPartPr/>
              <p14:nvPr/>
            </p14:nvContentPartPr>
            <p14:xfrm>
              <a:off x="6644725" y="1209953"/>
              <a:ext cx="917280" cy="424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6F22D5FA-965D-489C-BD0C-DF5F94E855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35725" y="1201313"/>
                <a:ext cx="9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8473F526-2FCB-4801-A286-2BB149B141FE}"/>
                  </a:ext>
                </a:extLst>
              </p14:cNvPr>
              <p14:cNvContentPartPr/>
              <p14:nvPr/>
            </p14:nvContentPartPr>
            <p14:xfrm>
              <a:off x="7898605" y="1361873"/>
              <a:ext cx="23040" cy="118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8473F526-2FCB-4801-A286-2BB149B141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89605" y="1352873"/>
                <a:ext cx="40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CB03167-E1E4-4643-B0F8-FC5133A8AED7}"/>
                  </a:ext>
                </a:extLst>
              </p14:cNvPr>
              <p14:cNvContentPartPr/>
              <p14:nvPr/>
            </p14:nvContentPartPr>
            <p14:xfrm>
              <a:off x="7106965" y="646553"/>
              <a:ext cx="83520" cy="3924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CB03167-E1E4-4643-B0F8-FC5133A8AE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97965" y="637913"/>
                <a:ext cx="10116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0AC51ADD-7E56-4132-94BD-78EC40C40DC5}"/>
              </a:ext>
            </a:extLst>
          </p:cNvPr>
          <p:cNvGrpSpPr/>
          <p:nvPr/>
        </p:nvGrpSpPr>
        <p:grpSpPr>
          <a:xfrm>
            <a:off x="1364965" y="1759673"/>
            <a:ext cx="1232640" cy="932400"/>
            <a:chOff x="1364965" y="1759673"/>
            <a:chExt cx="1232640" cy="93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5E34F94-4337-401C-8B5B-7E7725691F7F}"/>
                    </a:ext>
                  </a:extLst>
                </p14:cNvPr>
                <p14:cNvContentPartPr/>
                <p14:nvPr/>
              </p14:nvContentPartPr>
              <p14:xfrm>
                <a:off x="1618765" y="1759673"/>
                <a:ext cx="78840" cy="124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5E34F94-4337-401C-8B5B-7E7725691F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09765" y="1750673"/>
                  <a:ext cx="96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B5C3C2C-1394-4C29-8505-CFDEF89D963E}"/>
                    </a:ext>
                  </a:extLst>
                </p14:cNvPr>
                <p14:cNvContentPartPr/>
                <p14:nvPr/>
              </p14:nvContentPartPr>
              <p14:xfrm>
                <a:off x="1364965" y="1971353"/>
                <a:ext cx="388440" cy="686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B5C3C2C-1394-4C29-8505-CFDEF89D96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55965" y="1962353"/>
                  <a:ext cx="40608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A59BE97-38C0-47D6-A4C3-67279FCD8C39}"/>
                    </a:ext>
                  </a:extLst>
                </p14:cNvPr>
                <p14:cNvContentPartPr/>
                <p14:nvPr/>
              </p14:nvContentPartPr>
              <p14:xfrm>
                <a:off x="1583845" y="2117873"/>
                <a:ext cx="318960" cy="240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A59BE97-38C0-47D6-A4C3-67279FCD8C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5205" y="2108873"/>
                  <a:ext cx="336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8E6AF5B-2909-4DC1-B7CD-C7486C507DE9}"/>
                    </a:ext>
                  </a:extLst>
                </p14:cNvPr>
                <p14:cNvContentPartPr/>
                <p14:nvPr/>
              </p14:nvContentPartPr>
              <p14:xfrm>
                <a:off x="1589605" y="2077193"/>
                <a:ext cx="414720" cy="614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8E6AF5B-2909-4DC1-B7CD-C7486C507D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80965" y="2068193"/>
                  <a:ext cx="4323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550FF2A-4F3D-4A62-A66C-9DE3ECB5C456}"/>
                    </a:ext>
                  </a:extLst>
                </p14:cNvPr>
                <p14:cNvContentPartPr/>
                <p14:nvPr/>
              </p14:nvContentPartPr>
              <p14:xfrm>
                <a:off x="2097565" y="2271953"/>
                <a:ext cx="464400" cy="353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550FF2A-4F3D-4A62-A66C-9DE3ECB5C4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88565" y="2263313"/>
                  <a:ext cx="482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A098069-5F21-4A6D-94DD-234CE0D15AD4}"/>
                    </a:ext>
                  </a:extLst>
                </p14:cNvPr>
                <p14:cNvContentPartPr/>
                <p14:nvPr/>
              </p14:nvContentPartPr>
              <p14:xfrm>
                <a:off x="2241205" y="2033633"/>
                <a:ext cx="145440" cy="492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A098069-5F21-4A6D-94DD-234CE0D15AD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32205" y="2024993"/>
                  <a:ext cx="1630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BD3DED3-37AA-4FA1-9794-ED25D7C19756}"/>
                    </a:ext>
                  </a:extLst>
                </p14:cNvPr>
                <p14:cNvContentPartPr/>
                <p14:nvPr/>
              </p14:nvContentPartPr>
              <p14:xfrm>
                <a:off x="2210965" y="2163593"/>
                <a:ext cx="189360" cy="252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BD3DED3-37AA-4FA1-9794-ED25D7C197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1965" y="2154953"/>
                  <a:ext cx="207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5A2C299-62E7-41D7-8BFC-EE8F47017218}"/>
                    </a:ext>
                  </a:extLst>
                </p14:cNvPr>
                <p14:cNvContentPartPr/>
                <p14:nvPr/>
              </p14:nvContentPartPr>
              <p14:xfrm>
                <a:off x="2447845" y="2385713"/>
                <a:ext cx="149760" cy="63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5A2C299-62E7-41D7-8BFC-EE8F470172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39205" y="2376713"/>
                  <a:ext cx="1674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A06D794-D4E7-4772-9F00-AB7560E587F1}"/>
              </a:ext>
            </a:extLst>
          </p:cNvPr>
          <p:cNvGrpSpPr/>
          <p:nvPr/>
        </p:nvGrpSpPr>
        <p:grpSpPr>
          <a:xfrm>
            <a:off x="3127885" y="1906193"/>
            <a:ext cx="4805640" cy="811080"/>
            <a:chOff x="3127885" y="1906193"/>
            <a:chExt cx="480564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C1AAB28-5D49-4EAB-8CC8-ABACCCB427C4}"/>
                    </a:ext>
                  </a:extLst>
                </p14:cNvPr>
                <p14:cNvContentPartPr/>
                <p14:nvPr/>
              </p14:nvContentPartPr>
              <p14:xfrm>
                <a:off x="3127885" y="2172593"/>
                <a:ext cx="14040" cy="280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C1AAB28-5D49-4EAB-8CC8-ABACCCB427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18885" y="2163953"/>
                  <a:ext cx="31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73B1CD0-7F4A-4FE4-A3C7-8504D3D0DC9F}"/>
                    </a:ext>
                  </a:extLst>
                </p14:cNvPr>
                <p14:cNvContentPartPr/>
                <p14:nvPr/>
              </p14:nvContentPartPr>
              <p14:xfrm>
                <a:off x="3372685" y="2068193"/>
                <a:ext cx="139320" cy="196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73B1CD0-7F4A-4FE4-A3C7-8504D3D0DC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3685" y="2059193"/>
                  <a:ext cx="156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EC5E131-48EE-4F0E-A576-D923334B479B}"/>
                    </a:ext>
                  </a:extLst>
                </p14:cNvPr>
                <p14:cNvContentPartPr/>
                <p14:nvPr/>
              </p14:nvContentPartPr>
              <p14:xfrm>
                <a:off x="3419125" y="2032913"/>
                <a:ext cx="506880" cy="431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EC5E131-48EE-4F0E-A576-D923334B47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0125" y="2023913"/>
                  <a:ext cx="524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027790C-7F4E-439C-9330-3C2D313DB45A}"/>
                    </a:ext>
                  </a:extLst>
                </p14:cNvPr>
                <p14:cNvContentPartPr/>
                <p14:nvPr/>
              </p14:nvContentPartPr>
              <p14:xfrm>
                <a:off x="3733405" y="2329553"/>
                <a:ext cx="134640" cy="52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027790C-7F4E-439C-9330-3C2D313DB4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24765" y="2320553"/>
                  <a:ext cx="152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F31A70A-D4FA-49B9-9633-73098C7629EE}"/>
                    </a:ext>
                  </a:extLst>
                </p14:cNvPr>
                <p14:cNvContentPartPr/>
                <p14:nvPr/>
              </p14:nvContentPartPr>
              <p14:xfrm>
                <a:off x="4254685" y="1971353"/>
                <a:ext cx="225000" cy="2214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F31A70A-D4FA-49B9-9633-73098C7629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46045" y="1962353"/>
                  <a:ext cx="242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922D67E-73F6-41AC-AA3A-E8B3AB7EB883}"/>
                    </a:ext>
                  </a:extLst>
                </p14:cNvPr>
                <p14:cNvContentPartPr/>
                <p14:nvPr/>
              </p14:nvContentPartPr>
              <p14:xfrm>
                <a:off x="4233445" y="2250353"/>
                <a:ext cx="33480" cy="1202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922D67E-73F6-41AC-AA3A-E8B3AB7EB8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24805" y="2241713"/>
                  <a:ext cx="5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C3A903A-37D4-4F83-9F16-BB40C42E6E87}"/>
                    </a:ext>
                  </a:extLst>
                </p14:cNvPr>
                <p14:cNvContentPartPr/>
                <p14:nvPr/>
              </p14:nvContentPartPr>
              <p14:xfrm>
                <a:off x="4241005" y="2242793"/>
                <a:ext cx="159120" cy="117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C3A903A-37D4-4F83-9F16-BB40C42E6E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32365" y="2233793"/>
                  <a:ext cx="17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CE3BFE6-261E-42DC-A77C-E3449DA23377}"/>
                    </a:ext>
                  </a:extLst>
                </p14:cNvPr>
                <p14:cNvContentPartPr/>
                <p14:nvPr/>
              </p14:nvContentPartPr>
              <p14:xfrm>
                <a:off x="4117165" y="2444033"/>
                <a:ext cx="447480" cy="126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CE3BFE6-261E-42DC-A77C-E3449DA233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08525" y="2435393"/>
                  <a:ext cx="465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A2C548B-9A1F-4473-8467-5D9CBEE027AD}"/>
                    </a:ext>
                  </a:extLst>
                </p14:cNvPr>
                <p14:cNvContentPartPr/>
                <p14:nvPr/>
              </p14:nvContentPartPr>
              <p14:xfrm>
                <a:off x="4774525" y="2289953"/>
                <a:ext cx="255600" cy="36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A2C548B-9A1F-4473-8467-5D9CBEE027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65525" y="2280953"/>
                  <a:ext cx="273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C2AAEB4-C739-4632-BD48-942733B73F56}"/>
                    </a:ext>
                  </a:extLst>
                </p14:cNvPr>
                <p14:cNvContentPartPr/>
                <p14:nvPr/>
              </p14:nvContentPartPr>
              <p14:xfrm>
                <a:off x="5159725" y="1906193"/>
                <a:ext cx="226800" cy="495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C2AAEB4-C739-4632-BD48-942733B73F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0725" y="1897553"/>
                  <a:ext cx="2444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7239E2E-F1E9-441E-828F-3901BC287911}"/>
                    </a:ext>
                  </a:extLst>
                </p14:cNvPr>
                <p14:cNvContentPartPr/>
                <p14:nvPr/>
              </p14:nvContentPartPr>
              <p14:xfrm>
                <a:off x="5283565" y="2170073"/>
                <a:ext cx="184680" cy="297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7239E2E-F1E9-441E-828F-3901BC2879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4565" y="2161073"/>
                  <a:ext cx="202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B62069D-64B1-4CA5-988C-D1609F49CF41}"/>
                    </a:ext>
                  </a:extLst>
                </p14:cNvPr>
                <p14:cNvContentPartPr/>
                <p14:nvPr/>
              </p14:nvContentPartPr>
              <p14:xfrm>
                <a:off x="5090245" y="2450513"/>
                <a:ext cx="89640" cy="98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B62069D-64B1-4CA5-988C-D1609F49CF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81245" y="2441873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2D5C538-F8DB-451C-BAE3-950F308074B9}"/>
                    </a:ext>
                  </a:extLst>
                </p14:cNvPr>
                <p14:cNvContentPartPr/>
                <p14:nvPr/>
              </p14:nvContentPartPr>
              <p14:xfrm>
                <a:off x="5137045" y="2450513"/>
                <a:ext cx="494280" cy="140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2D5C538-F8DB-451C-BAE3-950F308074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28045" y="2441873"/>
                  <a:ext cx="511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E337FA7-FEA4-49BD-8336-28A242F8F9AE}"/>
                    </a:ext>
                  </a:extLst>
                </p14:cNvPr>
                <p14:cNvContentPartPr/>
                <p14:nvPr/>
              </p14:nvContentPartPr>
              <p14:xfrm>
                <a:off x="5776045" y="2060633"/>
                <a:ext cx="6480" cy="209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E337FA7-FEA4-49BD-8336-28A242F8F9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67045" y="2051633"/>
                  <a:ext cx="24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9EB7C29-D701-4420-BFAD-2EE3057DDB3B}"/>
                    </a:ext>
                  </a:extLst>
                </p14:cNvPr>
                <p14:cNvContentPartPr/>
                <p14:nvPr/>
              </p14:nvContentPartPr>
              <p14:xfrm>
                <a:off x="5686765" y="2008073"/>
                <a:ext cx="597240" cy="555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9EB7C29-D701-4420-BFAD-2EE3057DDB3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78125" y="1999433"/>
                  <a:ext cx="6148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D9F3C74-8817-4DD2-9AFF-DA3813A166C8}"/>
                    </a:ext>
                  </a:extLst>
                </p14:cNvPr>
                <p14:cNvContentPartPr/>
                <p14:nvPr/>
              </p14:nvContentPartPr>
              <p14:xfrm>
                <a:off x="6369325" y="2209673"/>
                <a:ext cx="397800" cy="174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D9F3C74-8817-4DD2-9AFF-DA3813A166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0685" y="2200673"/>
                  <a:ext cx="415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01E9545-FA16-4535-884B-1EC03EEF4041}"/>
                    </a:ext>
                  </a:extLst>
                </p14:cNvPr>
                <p14:cNvContentPartPr/>
                <p14:nvPr/>
              </p14:nvContentPartPr>
              <p14:xfrm>
                <a:off x="6664165" y="2063153"/>
                <a:ext cx="14040" cy="530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01E9545-FA16-4535-884B-1EC03EEF404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5525" y="2054153"/>
                  <a:ext cx="316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69D7930-5191-44B7-9BBB-A52B071609F8}"/>
                    </a:ext>
                  </a:extLst>
                </p14:cNvPr>
                <p14:cNvContentPartPr/>
                <p14:nvPr/>
              </p14:nvContentPartPr>
              <p14:xfrm>
                <a:off x="6993565" y="2052713"/>
                <a:ext cx="221040" cy="407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69D7930-5191-44B7-9BBB-A52B071609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84565" y="2044073"/>
                  <a:ext cx="238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44275F7-61F1-41EB-BB91-CC30DD27E445}"/>
                    </a:ext>
                  </a:extLst>
                </p14:cNvPr>
                <p14:cNvContentPartPr/>
                <p14:nvPr/>
              </p14:nvContentPartPr>
              <p14:xfrm>
                <a:off x="7347085" y="2153513"/>
                <a:ext cx="97200" cy="1584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44275F7-61F1-41EB-BB91-CC30DD27E4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38085" y="2144873"/>
                  <a:ext cx="11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E6632DB-4ED4-4B82-95CD-E02452169C24}"/>
                    </a:ext>
                  </a:extLst>
                </p14:cNvPr>
                <p14:cNvContentPartPr/>
                <p14:nvPr/>
              </p14:nvContentPartPr>
              <p14:xfrm>
                <a:off x="7393885" y="2268353"/>
                <a:ext cx="210240" cy="180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E6632DB-4ED4-4B82-95CD-E02452169C2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84885" y="2259353"/>
                  <a:ext cx="227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E43BA09-5AB1-4176-8D0E-B81082EA1C32}"/>
                    </a:ext>
                  </a:extLst>
                </p14:cNvPr>
                <p14:cNvContentPartPr/>
                <p14:nvPr/>
              </p14:nvContentPartPr>
              <p14:xfrm>
                <a:off x="7735165" y="1987913"/>
                <a:ext cx="156240" cy="356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E43BA09-5AB1-4176-8D0E-B81082EA1C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6525" y="1978913"/>
                  <a:ext cx="1738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6F55BEA-D272-431B-81C7-35E99B6AD011}"/>
                    </a:ext>
                  </a:extLst>
                </p14:cNvPr>
                <p14:cNvContentPartPr/>
                <p14:nvPr/>
              </p14:nvContentPartPr>
              <p14:xfrm>
                <a:off x="7812205" y="2421353"/>
                <a:ext cx="12600" cy="33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6F55BEA-D272-431B-81C7-35E99B6AD0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03565" y="2412353"/>
                  <a:ext cx="30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0BDA35E-CFDF-46DA-9460-4500EA83867B}"/>
                    </a:ext>
                  </a:extLst>
                </p14:cNvPr>
                <p14:cNvContentPartPr/>
                <p14:nvPr/>
              </p14:nvContentPartPr>
              <p14:xfrm>
                <a:off x="6608365" y="2618993"/>
                <a:ext cx="1047240" cy="26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0BDA35E-CFDF-46DA-9460-4500EA8386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99365" y="2609993"/>
                  <a:ext cx="1064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45696F5-4D95-4D78-A4E0-181CD2711FFE}"/>
                    </a:ext>
                  </a:extLst>
                </p14:cNvPr>
                <p14:cNvContentPartPr/>
                <p14:nvPr/>
              </p14:nvContentPartPr>
              <p14:xfrm>
                <a:off x="7933165" y="2716913"/>
                <a:ext cx="360" cy="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45696F5-4D95-4D78-A4E0-181CD2711F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24525" y="2708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14E0D453-6211-4010-965B-862874EAF06E}"/>
                  </a:ext>
                </a:extLst>
              </p14:cNvPr>
              <p14:cNvContentPartPr/>
              <p14:nvPr/>
            </p14:nvContentPartPr>
            <p14:xfrm>
              <a:off x="2490325" y="2612513"/>
              <a:ext cx="252720" cy="766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14E0D453-6211-4010-965B-862874EAF06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72325" y="2594513"/>
                <a:ext cx="2883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680183F-88D7-4726-A563-31827E673226}"/>
              </a:ext>
            </a:extLst>
          </p:cNvPr>
          <p:cNvGrpSpPr/>
          <p:nvPr/>
        </p:nvGrpSpPr>
        <p:grpSpPr>
          <a:xfrm>
            <a:off x="5901325" y="1765073"/>
            <a:ext cx="1651680" cy="2324160"/>
            <a:chOff x="5901325" y="1765073"/>
            <a:chExt cx="1651680" cy="23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02A22B6-6952-46A9-B9B9-5B2583D86323}"/>
                    </a:ext>
                  </a:extLst>
                </p14:cNvPr>
                <p14:cNvContentPartPr/>
                <p14:nvPr/>
              </p14:nvContentPartPr>
              <p14:xfrm>
                <a:off x="5901325" y="1765073"/>
                <a:ext cx="326520" cy="1850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02A22B6-6952-46A9-B9B9-5B2583D863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83685" y="1747073"/>
                  <a:ext cx="362160" cy="18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F737250-09A1-4496-A9BD-84F117475158}"/>
                    </a:ext>
                  </a:extLst>
                </p14:cNvPr>
                <p14:cNvContentPartPr/>
                <p14:nvPr/>
              </p14:nvContentPartPr>
              <p14:xfrm>
                <a:off x="6316765" y="2652113"/>
                <a:ext cx="1004040" cy="42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F737250-09A1-4496-A9BD-84F1174751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99125" y="2634113"/>
                  <a:ext cx="1039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1CCADAD-0DAA-48B2-97DA-5F0AA38CE945}"/>
                    </a:ext>
                  </a:extLst>
                </p14:cNvPr>
                <p14:cNvContentPartPr/>
                <p14:nvPr/>
              </p14:nvContentPartPr>
              <p14:xfrm>
                <a:off x="6345565" y="3314873"/>
                <a:ext cx="305640" cy="136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1CCADAD-0DAA-48B2-97DA-5F0AA38CE9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27565" y="3297233"/>
                  <a:ext cx="341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6783634-F71A-485F-A1B1-945478519095}"/>
                    </a:ext>
                  </a:extLst>
                </p14:cNvPr>
                <p14:cNvContentPartPr/>
                <p14:nvPr/>
              </p14:nvContentPartPr>
              <p14:xfrm>
                <a:off x="6555445" y="3197513"/>
                <a:ext cx="46800" cy="612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6783634-F71A-485F-A1B1-9454785190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37805" y="3179873"/>
                  <a:ext cx="8244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2A310C5-388D-43DB-9337-32BA2589D933}"/>
                    </a:ext>
                  </a:extLst>
                </p14:cNvPr>
                <p14:cNvContentPartPr/>
                <p14:nvPr/>
              </p14:nvContentPartPr>
              <p14:xfrm>
                <a:off x="6457165" y="3443753"/>
                <a:ext cx="211680" cy="298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2A310C5-388D-43DB-9337-32BA2589D9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39525" y="3425753"/>
                  <a:ext cx="247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3BA3422-4D48-4541-A949-4CD5447DB236}"/>
                    </a:ext>
                  </a:extLst>
                </p14:cNvPr>
                <p14:cNvContentPartPr/>
                <p14:nvPr/>
              </p14:nvContentPartPr>
              <p14:xfrm>
                <a:off x="6739765" y="3185273"/>
                <a:ext cx="421920" cy="4906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3BA3422-4D48-4541-A949-4CD5447DB2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1765" y="3167633"/>
                  <a:ext cx="4575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9045A31-A68A-434F-BC6A-32F381B3880E}"/>
                    </a:ext>
                  </a:extLst>
                </p14:cNvPr>
                <p14:cNvContentPartPr/>
                <p14:nvPr/>
              </p14:nvContentPartPr>
              <p14:xfrm>
                <a:off x="6303085" y="3861713"/>
                <a:ext cx="920520" cy="20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9045A31-A68A-434F-BC6A-32F381B388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85445" y="3844073"/>
                  <a:ext cx="956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64EEDFA-A54A-4848-9E1C-F4DEF27C6D8A}"/>
                    </a:ext>
                  </a:extLst>
                </p14:cNvPr>
                <p14:cNvContentPartPr/>
                <p14:nvPr/>
              </p14:nvContentPartPr>
              <p14:xfrm>
                <a:off x="6265285" y="3150353"/>
                <a:ext cx="110520" cy="668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64EEDFA-A54A-4848-9E1C-F4DEF27C6D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47645" y="3132713"/>
                  <a:ext cx="14616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F6D980E-4DDE-4063-B81A-D393A5D2BEB2}"/>
                    </a:ext>
                  </a:extLst>
                </p14:cNvPr>
                <p14:cNvContentPartPr/>
                <p14:nvPr/>
              </p14:nvContentPartPr>
              <p14:xfrm>
                <a:off x="6710965" y="3052073"/>
                <a:ext cx="680760" cy="1037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F6D980E-4DDE-4063-B81A-D393A5D2BE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93325" y="3034073"/>
                  <a:ext cx="71640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F1CA438-138C-4C76-BA2C-3FD36E97CD0F}"/>
                    </a:ext>
                  </a:extLst>
                </p14:cNvPr>
                <p14:cNvContentPartPr/>
                <p14:nvPr/>
              </p14:nvContentPartPr>
              <p14:xfrm>
                <a:off x="7552645" y="3963953"/>
                <a:ext cx="360" cy="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F1CA438-138C-4C76-BA2C-3FD36E97CD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34645" y="39459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613B397-7171-4154-B9EE-DBDA3F6F186D}"/>
              </a:ext>
            </a:extLst>
          </p:cNvPr>
          <p:cNvGrpSpPr/>
          <p:nvPr/>
        </p:nvGrpSpPr>
        <p:grpSpPr>
          <a:xfrm>
            <a:off x="5945245" y="1745633"/>
            <a:ext cx="1344600" cy="1873080"/>
            <a:chOff x="5945245" y="1745633"/>
            <a:chExt cx="1344600" cy="18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4D1B619-F907-4894-99AE-36E203FB8259}"/>
                    </a:ext>
                  </a:extLst>
                </p14:cNvPr>
                <p14:cNvContentPartPr/>
                <p14:nvPr/>
              </p14:nvContentPartPr>
              <p14:xfrm>
                <a:off x="5945245" y="1745633"/>
                <a:ext cx="377640" cy="18730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4D1B619-F907-4894-99AE-36E203FB82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7605" y="1727633"/>
                  <a:ext cx="413280" cy="19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AE3F886-F48B-4E28-82CD-2512F1E0EBAD}"/>
                    </a:ext>
                  </a:extLst>
                </p14:cNvPr>
                <p14:cNvContentPartPr/>
                <p14:nvPr/>
              </p14:nvContentPartPr>
              <p14:xfrm>
                <a:off x="6454285" y="2594513"/>
                <a:ext cx="786240" cy="1072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AE3F886-F48B-4E28-82CD-2512F1E0EB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36285" y="2576873"/>
                  <a:ext cx="821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0D44BB7-3EDE-4B7B-85B7-DA277B52D92A}"/>
                    </a:ext>
                  </a:extLst>
                </p14:cNvPr>
                <p14:cNvContentPartPr/>
                <p14:nvPr/>
              </p14:nvContentPartPr>
              <p14:xfrm>
                <a:off x="6534205" y="2720873"/>
                <a:ext cx="755640" cy="374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0D44BB7-3EDE-4B7B-85B7-DA277B52D9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16565" y="2702873"/>
                  <a:ext cx="79128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B0341E7-F765-4CBB-B1CD-887E44804846}"/>
                  </a:ext>
                </a:extLst>
              </p14:cNvPr>
              <p14:cNvContentPartPr/>
              <p14:nvPr/>
            </p14:nvContentPartPr>
            <p14:xfrm>
              <a:off x="6168805" y="3808433"/>
              <a:ext cx="945720" cy="1292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B0341E7-F765-4CBB-B1CD-887E4480484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150805" y="3790433"/>
                <a:ext cx="9813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7CD5055-2202-4DE6-9AE4-A525D5A76D43}"/>
              </a:ext>
            </a:extLst>
          </p:cNvPr>
          <p:cNvGrpSpPr/>
          <p:nvPr/>
        </p:nvGrpSpPr>
        <p:grpSpPr>
          <a:xfrm>
            <a:off x="766645" y="4431593"/>
            <a:ext cx="4405680" cy="877320"/>
            <a:chOff x="766645" y="4431593"/>
            <a:chExt cx="4405680" cy="8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A19A699-D4C9-47CD-AFF4-BECB2C004222}"/>
                    </a:ext>
                  </a:extLst>
                </p14:cNvPr>
                <p14:cNvContentPartPr/>
                <p14:nvPr/>
              </p14:nvContentPartPr>
              <p14:xfrm>
                <a:off x="766645" y="5041073"/>
                <a:ext cx="4326840" cy="178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A19A699-D4C9-47CD-AFF4-BECB2C0042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005" y="5023433"/>
                  <a:ext cx="4362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1FEF7F2-2541-44D5-B1CF-10292820E69A}"/>
                    </a:ext>
                  </a:extLst>
                </p14:cNvPr>
                <p14:cNvContentPartPr/>
                <p14:nvPr/>
              </p14:nvContentPartPr>
              <p14:xfrm>
                <a:off x="5150725" y="4431593"/>
                <a:ext cx="21600" cy="8773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1FEF7F2-2541-44D5-B1CF-10292820E69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32725" y="4413953"/>
                  <a:ext cx="57240" cy="9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1297777-C9AD-4F7D-9CA9-A41B8049026D}"/>
              </a:ext>
            </a:extLst>
          </p:cNvPr>
          <p:cNvGrpSpPr/>
          <p:nvPr/>
        </p:nvGrpSpPr>
        <p:grpSpPr>
          <a:xfrm>
            <a:off x="272365" y="5491073"/>
            <a:ext cx="3452400" cy="2273400"/>
            <a:chOff x="272365" y="5491073"/>
            <a:chExt cx="3452400" cy="22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A958899-B5BB-455B-99F7-A73E1F5BFDB3}"/>
                    </a:ext>
                  </a:extLst>
                </p14:cNvPr>
                <p14:cNvContentPartPr/>
                <p14:nvPr/>
              </p14:nvContentPartPr>
              <p14:xfrm>
                <a:off x="769525" y="5781953"/>
                <a:ext cx="131760" cy="1267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A958899-B5BB-455B-99F7-A73E1F5BFD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1885" y="5763953"/>
                  <a:ext cx="167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1BF4D36-5217-4125-9EE4-E7CCDA12300C}"/>
                    </a:ext>
                  </a:extLst>
                </p14:cNvPr>
                <p14:cNvContentPartPr/>
                <p14:nvPr/>
              </p14:nvContentPartPr>
              <p14:xfrm>
                <a:off x="674485" y="5991113"/>
                <a:ext cx="293400" cy="288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1BF4D36-5217-4125-9EE4-E7CCDA1230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6845" y="5973113"/>
                  <a:ext cx="329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571DFA9-A431-4890-86E6-4A0395B2AD42}"/>
                    </a:ext>
                  </a:extLst>
                </p14:cNvPr>
                <p14:cNvContentPartPr/>
                <p14:nvPr/>
              </p14:nvContentPartPr>
              <p14:xfrm>
                <a:off x="1006765" y="5718233"/>
                <a:ext cx="9360" cy="232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571DFA9-A431-4890-86E6-4A0395B2AD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9125" y="5700233"/>
                  <a:ext cx="4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D87FCA8-F6F1-4053-A344-29E71EF24C1C}"/>
                    </a:ext>
                  </a:extLst>
                </p14:cNvPr>
                <p14:cNvContentPartPr/>
                <p14:nvPr/>
              </p14:nvContentPartPr>
              <p14:xfrm>
                <a:off x="1040245" y="5673233"/>
                <a:ext cx="355680" cy="360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D87FCA8-F6F1-4053-A344-29E71EF24C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2245" y="5655593"/>
                  <a:ext cx="391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8B5E234-EF52-47B0-87EF-FF2D3D75AB8E}"/>
                    </a:ext>
                  </a:extLst>
                </p14:cNvPr>
                <p14:cNvContentPartPr/>
                <p14:nvPr/>
              </p14:nvContentPartPr>
              <p14:xfrm>
                <a:off x="953845" y="5835233"/>
                <a:ext cx="387000" cy="2527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8B5E234-EF52-47B0-87EF-FF2D3D75AB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6205" y="5817593"/>
                  <a:ext cx="422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F9B8467-D462-4A6C-8F8A-CDC21CAC5D8B}"/>
                    </a:ext>
                  </a:extLst>
                </p14:cNvPr>
                <p14:cNvContentPartPr/>
                <p14:nvPr/>
              </p14:nvContentPartPr>
              <p14:xfrm>
                <a:off x="1148965" y="5806073"/>
                <a:ext cx="153000" cy="4291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F9B8467-D462-4A6C-8F8A-CDC21CAC5D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0965" y="5788433"/>
                  <a:ext cx="188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F475290-B6DF-432B-B7B5-BAC54002603D}"/>
                    </a:ext>
                  </a:extLst>
                </p14:cNvPr>
                <p14:cNvContentPartPr/>
                <p14:nvPr/>
              </p14:nvContentPartPr>
              <p14:xfrm>
                <a:off x="1373965" y="6008753"/>
                <a:ext cx="360" cy="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F475290-B6DF-432B-B7B5-BAC5400260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55965" y="59911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B7D5B89-23B0-48A1-96EE-EC0C45EAFABA}"/>
                    </a:ext>
                  </a:extLst>
                </p14:cNvPr>
                <p14:cNvContentPartPr/>
                <p14:nvPr/>
              </p14:nvContentPartPr>
              <p14:xfrm>
                <a:off x="1571965" y="5491073"/>
                <a:ext cx="245160" cy="241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B7D5B89-23B0-48A1-96EE-EC0C45EAFA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54325" y="5473433"/>
                  <a:ext cx="280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00768BC-B3C6-4CFC-BB17-77FCF4E84979}"/>
                    </a:ext>
                  </a:extLst>
                </p14:cNvPr>
                <p14:cNvContentPartPr/>
                <p14:nvPr/>
              </p14:nvContentPartPr>
              <p14:xfrm>
                <a:off x="1305925" y="5951513"/>
                <a:ext cx="166680" cy="795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00768BC-B3C6-4CFC-BB17-77FCF4E849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88285" y="5933513"/>
                  <a:ext cx="202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926177A-2AE6-4F3B-B1A0-C377D1B8952C}"/>
                    </a:ext>
                  </a:extLst>
                </p14:cNvPr>
                <p14:cNvContentPartPr/>
                <p14:nvPr/>
              </p14:nvContentPartPr>
              <p14:xfrm>
                <a:off x="1277125" y="5786993"/>
                <a:ext cx="157320" cy="741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926177A-2AE6-4F3B-B1A0-C377D1B895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59485" y="5768993"/>
                  <a:ext cx="192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A3BF348-20DC-4820-A6FA-CA58DF894E15}"/>
                    </a:ext>
                  </a:extLst>
                </p14:cNvPr>
                <p14:cNvContentPartPr/>
                <p14:nvPr/>
              </p14:nvContentPartPr>
              <p14:xfrm>
                <a:off x="1577725" y="5752433"/>
                <a:ext cx="101880" cy="649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A3BF348-20DC-4820-A6FA-CA58DF894E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59725" y="5734793"/>
                  <a:ext cx="13752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4D73596-900F-4C26-85AE-91D8D525C9FA}"/>
                    </a:ext>
                  </a:extLst>
                </p14:cNvPr>
                <p14:cNvContentPartPr/>
                <p14:nvPr/>
              </p14:nvContentPartPr>
              <p14:xfrm>
                <a:off x="1660525" y="5784473"/>
                <a:ext cx="267120" cy="4554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4D73596-900F-4C26-85AE-91D8D525C9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42885" y="5766833"/>
                  <a:ext cx="3027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2EEB170-D440-4C93-9941-4EEA4D5F174A}"/>
                    </a:ext>
                  </a:extLst>
                </p14:cNvPr>
                <p14:cNvContentPartPr/>
                <p14:nvPr/>
              </p14:nvContentPartPr>
              <p14:xfrm>
                <a:off x="272365" y="5635073"/>
                <a:ext cx="293760" cy="14320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2EEB170-D440-4C93-9941-4EEA4D5F174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4365" y="5617433"/>
                  <a:ext cx="329400" cy="14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C49B353-9B16-4052-AA17-6780A6B67CC2}"/>
                    </a:ext>
                  </a:extLst>
                </p14:cNvPr>
                <p14:cNvContentPartPr/>
                <p14:nvPr/>
              </p14:nvContentPartPr>
              <p14:xfrm>
                <a:off x="932965" y="6449753"/>
                <a:ext cx="56160" cy="80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C49B353-9B16-4052-AA17-6780A6B67C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4965" y="6432113"/>
                  <a:ext cx="9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22BD074-0FAB-4928-8C31-0E13471955CA}"/>
                    </a:ext>
                  </a:extLst>
                </p14:cNvPr>
                <p14:cNvContentPartPr/>
                <p14:nvPr/>
              </p14:nvContentPartPr>
              <p14:xfrm>
                <a:off x="703285" y="6535433"/>
                <a:ext cx="432360" cy="103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22BD074-0FAB-4928-8C31-0E13471955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5285" y="6517433"/>
                  <a:ext cx="46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75B8151-6A97-4CC1-95E5-AECC6F39183C}"/>
                    </a:ext>
                  </a:extLst>
                </p14:cNvPr>
                <p14:cNvContentPartPr/>
                <p14:nvPr/>
              </p14:nvContentPartPr>
              <p14:xfrm>
                <a:off x="902725" y="6641273"/>
                <a:ext cx="164880" cy="1749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75B8151-6A97-4CC1-95E5-AECC6F39183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4725" y="6623273"/>
                  <a:ext cx="20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58B484A-5901-450A-93BF-BDDB2AE26371}"/>
                    </a:ext>
                  </a:extLst>
                </p14:cNvPr>
                <p14:cNvContentPartPr/>
                <p14:nvPr/>
              </p14:nvContentPartPr>
              <p14:xfrm>
                <a:off x="765205" y="6764753"/>
                <a:ext cx="576360" cy="3060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58B484A-5901-450A-93BF-BDDB2AE263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7205" y="6747113"/>
                  <a:ext cx="612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E23048E-0AD3-4B1A-96AA-54AC22161C3D}"/>
                    </a:ext>
                  </a:extLst>
                </p14:cNvPr>
                <p14:cNvContentPartPr/>
                <p14:nvPr/>
              </p14:nvContentPartPr>
              <p14:xfrm>
                <a:off x="1546045" y="6427073"/>
                <a:ext cx="97200" cy="57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E23048E-0AD3-4B1A-96AA-54AC22161C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28405" y="6409073"/>
                  <a:ext cx="132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1A2428D-3F65-4FC4-A09E-5189EB37070F}"/>
                    </a:ext>
                  </a:extLst>
                </p14:cNvPr>
                <p14:cNvContentPartPr/>
                <p14:nvPr/>
              </p14:nvContentPartPr>
              <p14:xfrm>
                <a:off x="1476565" y="6491873"/>
                <a:ext cx="272880" cy="646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1A2428D-3F65-4FC4-A09E-5189EB3707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58925" y="6474233"/>
                  <a:ext cx="30852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BC4DE07-C467-4609-AEC0-8C2250012793}"/>
                    </a:ext>
                  </a:extLst>
                </p14:cNvPr>
                <p14:cNvContentPartPr/>
                <p14:nvPr/>
              </p14:nvContentPartPr>
              <p14:xfrm>
                <a:off x="1669885" y="6595193"/>
                <a:ext cx="216360" cy="162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BC4DE07-C467-4609-AEC0-8C22500127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52245" y="6577553"/>
                  <a:ext cx="252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1B75F2D-BD50-421A-A5D4-5442B755D66B}"/>
                    </a:ext>
                  </a:extLst>
                </p14:cNvPr>
                <p14:cNvContentPartPr/>
                <p14:nvPr/>
              </p14:nvContentPartPr>
              <p14:xfrm>
                <a:off x="1669885" y="6602753"/>
                <a:ext cx="281160" cy="443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1B75F2D-BD50-421A-A5D4-5442B755D6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52245" y="6585113"/>
                  <a:ext cx="3168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DF60C7B-DCBA-44CC-8D41-CCD2B815D9F7}"/>
                    </a:ext>
                  </a:extLst>
                </p14:cNvPr>
                <p14:cNvContentPartPr/>
                <p14:nvPr/>
              </p14:nvContentPartPr>
              <p14:xfrm>
                <a:off x="1726045" y="6894713"/>
                <a:ext cx="556200" cy="251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DF60C7B-DCBA-44CC-8D41-CCD2B815D9F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08045" y="6877073"/>
                  <a:ext cx="591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45A44ED-BB1A-48B9-8529-F8C45C2CB4C9}"/>
                    </a:ext>
                  </a:extLst>
                </p14:cNvPr>
                <p14:cNvContentPartPr/>
                <p14:nvPr/>
              </p14:nvContentPartPr>
              <p14:xfrm>
                <a:off x="2288005" y="6182273"/>
                <a:ext cx="30600" cy="856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45A44ED-BB1A-48B9-8529-F8C45C2CB4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70005" y="6164273"/>
                  <a:ext cx="66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C057B4B-0DBE-47DB-9954-F8FD9DAE3215}"/>
                    </a:ext>
                  </a:extLst>
                </p14:cNvPr>
                <p14:cNvContentPartPr/>
                <p14:nvPr/>
              </p14:nvContentPartPr>
              <p14:xfrm>
                <a:off x="2251645" y="6364433"/>
                <a:ext cx="68400" cy="705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C057B4B-0DBE-47DB-9954-F8FD9DAE32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33645" y="6346793"/>
                  <a:ext cx="104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2F6F038-7636-46E9-9404-48D1F6FAC7F8}"/>
                    </a:ext>
                  </a:extLst>
                </p14:cNvPr>
                <p14:cNvContentPartPr/>
                <p14:nvPr/>
              </p14:nvContentPartPr>
              <p14:xfrm>
                <a:off x="1991725" y="6279113"/>
                <a:ext cx="621360" cy="385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2F6F038-7636-46E9-9404-48D1F6FAC7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74085" y="6261113"/>
                  <a:ext cx="657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C7D277A-0701-49BA-94FB-58A27BBD665E}"/>
                    </a:ext>
                  </a:extLst>
                </p14:cNvPr>
                <p14:cNvContentPartPr/>
                <p14:nvPr/>
              </p14:nvContentPartPr>
              <p14:xfrm>
                <a:off x="2506885" y="6174353"/>
                <a:ext cx="295560" cy="2325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C7D277A-0701-49BA-94FB-58A27BBD66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89245" y="6156713"/>
                  <a:ext cx="331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19B92F7-17FB-414D-82DE-61369A904A06}"/>
                    </a:ext>
                  </a:extLst>
                </p14:cNvPr>
                <p14:cNvContentPartPr/>
                <p14:nvPr/>
              </p14:nvContentPartPr>
              <p14:xfrm>
                <a:off x="1009645" y="6305753"/>
                <a:ext cx="695520" cy="14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19B92F7-17FB-414D-82DE-61369A904A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2005" y="6288113"/>
                  <a:ext cx="731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8E59E67-26C2-44EA-A70E-636F77AF6050}"/>
                    </a:ext>
                  </a:extLst>
                </p14:cNvPr>
                <p14:cNvContentPartPr/>
                <p14:nvPr/>
              </p14:nvContentPartPr>
              <p14:xfrm>
                <a:off x="931165" y="7268393"/>
                <a:ext cx="659160" cy="39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8E59E67-26C2-44EA-A70E-636F77AF605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3525" y="7250393"/>
                  <a:ext cx="694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C17347C-07CB-4EC1-B1E1-4C9F7FC58EBF}"/>
                    </a:ext>
                  </a:extLst>
                </p14:cNvPr>
                <p14:cNvContentPartPr/>
                <p14:nvPr/>
              </p14:nvContentPartPr>
              <p14:xfrm>
                <a:off x="2290885" y="7487273"/>
                <a:ext cx="408240" cy="225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C17347C-07CB-4EC1-B1E1-4C9F7FC58E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73245" y="7469633"/>
                  <a:ext cx="443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8B981EB-B620-4990-9358-5EAB45325481}"/>
                    </a:ext>
                  </a:extLst>
                </p14:cNvPr>
                <p14:cNvContentPartPr/>
                <p14:nvPr/>
              </p14:nvContentPartPr>
              <p14:xfrm>
                <a:off x="2461525" y="7280993"/>
                <a:ext cx="83520" cy="441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8B981EB-B620-4990-9358-5EAB453254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43885" y="7263353"/>
                  <a:ext cx="1191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56BC3A6-5838-4356-B3D9-EDEEB711164C}"/>
                    </a:ext>
                  </a:extLst>
                </p14:cNvPr>
                <p14:cNvContentPartPr/>
                <p14:nvPr/>
              </p14:nvContentPartPr>
              <p14:xfrm>
                <a:off x="2160925" y="7381793"/>
                <a:ext cx="648360" cy="3826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56BC3A6-5838-4356-B3D9-EDEEB711164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43285" y="7364153"/>
                  <a:ext cx="684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348482B-9358-4ECE-801D-A23C1F7287C8}"/>
                    </a:ext>
                  </a:extLst>
                </p14:cNvPr>
                <p14:cNvContentPartPr/>
                <p14:nvPr/>
              </p14:nvContentPartPr>
              <p14:xfrm>
                <a:off x="2851405" y="7374233"/>
                <a:ext cx="299520" cy="19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348482B-9358-4ECE-801D-A23C1F7287C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33405" y="7356233"/>
                  <a:ext cx="335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904C499B-ADA9-4DFF-9089-45297731A0EB}"/>
                    </a:ext>
                  </a:extLst>
                </p14:cNvPr>
                <p14:cNvContentPartPr/>
                <p14:nvPr/>
              </p14:nvContentPartPr>
              <p14:xfrm>
                <a:off x="2970565" y="7188113"/>
                <a:ext cx="77400" cy="381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904C499B-ADA9-4DFF-9089-45297731A0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52925" y="7170113"/>
                  <a:ext cx="113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159D27F-3371-401D-8FE2-88EB6F3345B1}"/>
                    </a:ext>
                  </a:extLst>
                </p14:cNvPr>
                <p14:cNvContentPartPr/>
                <p14:nvPr/>
              </p14:nvContentPartPr>
              <p14:xfrm>
                <a:off x="2875525" y="7222313"/>
                <a:ext cx="80280" cy="101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159D27F-3371-401D-8FE2-88EB6F3345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57525" y="7204673"/>
                  <a:ext cx="115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23696F34-3293-4681-B8E3-365041A50C5B}"/>
                    </a:ext>
                  </a:extLst>
                </p14:cNvPr>
                <p14:cNvContentPartPr/>
                <p14:nvPr/>
              </p14:nvContentPartPr>
              <p14:xfrm>
                <a:off x="2939245" y="7208633"/>
                <a:ext cx="455040" cy="5104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23696F34-3293-4681-B8E3-365041A50C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21245" y="7190633"/>
                  <a:ext cx="4906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6EB1CCE-E982-4F1A-9BC6-9AB93E41C6E8}"/>
                    </a:ext>
                  </a:extLst>
                </p14:cNvPr>
                <p14:cNvContentPartPr/>
                <p14:nvPr/>
              </p14:nvContentPartPr>
              <p14:xfrm>
                <a:off x="3469165" y="7219793"/>
                <a:ext cx="209520" cy="5180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6EB1CCE-E982-4F1A-9BC6-9AB93E41C6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51165" y="7202153"/>
                  <a:ext cx="2451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42EA966-43E5-463E-A394-8AB9DE06752C}"/>
                    </a:ext>
                  </a:extLst>
                </p14:cNvPr>
                <p14:cNvContentPartPr/>
                <p14:nvPr/>
              </p14:nvContentPartPr>
              <p14:xfrm>
                <a:off x="3685165" y="7724873"/>
                <a:ext cx="39600" cy="15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42EA966-43E5-463E-A394-8AB9DE0675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67525" y="7706873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7942E5C-A4F5-468B-BF63-FF1167B746C3}"/>
                    </a:ext>
                  </a:extLst>
                </p14:cNvPr>
                <p14:cNvContentPartPr/>
                <p14:nvPr/>
              </p14:nvContentPartPr>
              <p14:xfrm>
                <a:off x="730645" y="6357233"/>
                <a:ext cx="813240" cy="59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7942E5C-A4F5-468B-BF63-FF1167B746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2645" y="6339593"/>
                  <a:ext cx="848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ED090CA-C72F-4139-8E21-9022C6EEB3FE}"/>
                    </a:ext>
                  </a:extLst>
                </p14:cNvPr>
                <p14:cNvContentPartPr/>
                <p14:nvPr/>
              </p14:nvContentPartPr>
              <p14:xfrm>
                <a:off x="928285" y="7236713"/>
                <a:ext cx="785520" cy="27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ED090CA-C72F-4139-8E21-9022C6EEB3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0645" y="7218713"/>
                  <a:ext cx="8211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B8A6D336-93A2-4602-AD0B-F49BF0D78D1F}"/>
              </a:ext>
            </a:extLst>
          </p:cNvPr>
          <p:cNvGrpSpPr/>
          <p:nvPr/>
        </p:nvGrpSpPr>
        <p:grpSpPr>
          <a:xfrm>
            <a:off x="357325" y="4197233"/>
            <a:ext cx="8020440" cy="2198880"/>
            <a:chOff x="357325" y="4197233"/>
            <a:chExt cx="8020440" cy="21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0093132-1C27-4ABF-8790-AA882363E4F6}"/>
                    </a:ext>
                  </a:extLst>
                </p14:cNvPr>
                <p14:cNvContentPartPr/>
                <p14:nvPr/>
              </p14:nvContentPartPr>
              <p14:xfrm>
                <a:off x="357325" y="4197233"/>
                <a:ext cx="8020440" cy="353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0093132-1C27-4ABF-8790-AA882363E4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9325" y="4179233"/>
                  <a:ext cx="8056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C79D1CE-A369-418A-AF5D-021D0A7D3E11}"/>
                    </a:ext>
                  </a:extLst>
                </p14:cNvPr>
                <p14:cNvContentPartPr/>
                <p14:nvPr/>
              </p14:nvContentPartPr>
              <p14:xfrm>
                <a:off x="556765" y="4626713"/>
                <a:ext cx="390600" cy="5799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C79D1CE-A369-418A-AF5D-021D0A7D3E1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8765" y="4608713"/>
                  <a:ext cx="42624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606E9F7-54D3-41D1-8F1A-7C77849A3346}"/>
                    </a:ext>
                  </a:extLst>
                </p14:cNvPr>
                <p14:cNvContentPartPr/>
                <p14:nvPr/>
              </p14:nvContentPartPr>
              <p14:xfrm>
                <a:off x="1077685" y="4642193"/>
                <a:ext cx="337320" cy="1929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606E9F7-54D3-41D1-8F1A-7C77849A334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0045" y="4624193"/>
                  <a:ext cx="372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CC71112-01DF-4263-B725-E631C7F2BBC1}"/>
                    </a:ext>
                  </a:extLst>
                </p14:cNvPr>
                <p14:cNvContentPartPr/>
                <p14:nvPr/>
              </p14:nvContentPartPr>
              <p14:xfrm>
                <a:off x="1207645" y="4602593"/>
                <a:ext cx="385920" cy="464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CC71112-01DF-4263-B725-E631C7F2BB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90005" y="4584593"/>
                  <a:ext cx="4215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3C7CDCF-03A0-449C-90CF-178D9596DEB3}"/>
                    </a:ext>
                  </a:extLst>
                </p14:cNvPr>
                <p14:cNvContentPartPr/>
                <p14:nvPr/>
              </p14:nvContentPartPr>
              <p14:xfrm>
                <a:off x="1464685" y="4815353"/>
                <a:ext cx="9360" cy="146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3C7CDCF-03A0-449C-90CF-178D9596DE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46685" y="4797713"/>
                  <a:ext cx="45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ECE24DC-9298-424A-8E4A-654F135A8ADC}"/>
                    </a:ext>
                  </a:extLst>
                </p14:cNvPr>
                <p14:cNvContentPartPr/>
                <p14:nvPr/>
              </p14:nvContentPartPr>
              <p14:xfrm>
                <a:off x="1530925" y="4793753"/>
                <a:ext cx="210240" cy="33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ECE24DC-9298-424A-8E4A-654F135A8AD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13285" y="4776113"/>
                  <a:ext cx="245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225749F-F5B6-4D52-BEBD-9E9C1AC55B3E}"/>
                    </a:ext>
                  </a:extLst>
                </p14:cNvPr>
                <p14:cNvContentPartPr/>
                <p14:nvPr/>
              </p14:nvContentPartPr>
              <p14:xfrm>
                <a:off x="1416085" y="4862513"/>
                <a:ext cx="121320" cy="180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225749F-F5B6-4D52-BEBD-9E9C1AC55B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98445" y="4844873"/>
                  <a:ext cx="156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55D42FC-83DA-4BF0-8E31-DFA033ADC01D}"/>
                    </a:ext>
                  </a:extLst>
                </p14:cNvPr>
                <p14:cNvContentPartPr/>
                <p14:nvPr/>
              </p14:nvContentPartPr>
              <p14:xfrm>
                <a:off x="1669885" y="4612673"/>
                <a:ext cx="60840" cy="4464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55D42FC-83DA-4BF0-8E31-DFA033ADC0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52245" y="4595033"/>
                  <a:ext cx="964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274FDD4-C955-4A9D-B262-6FEDAA52E1AA}"/>
                    </a:ext>
                  </a:extLst>
                </p14:cNvPr>
                <p14:cNvContentPartPr/>
                <p14:nvPr/>
              </p14:nvContentPartPr>
              <p14:xfrm>
                <a:off x="1603645" y="4897073"/>
                <a:ext cx="65160" cy="38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274FDD4-C955-4A9D-B262-6FEDAA52E1A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85645" y="4879433"/>
                  <a:ext cx="100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4E42434-B5BE-46B0-A074-12CAC4C7770F}"/>
                    </a:ext>
                  </a:extLst>
                </p14:cNvPr>
                <p14:cNvContentPartPr/>
                <p14:nvPr/>
              </p14:nvContentPartPr>
              <p14:xfrm>
                <a:off x="1378645" y="4897073"/>
                <a:ext cx="225360" cy="1609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4E42434-B5BE-46B0-A074-12CAC4C777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60645" y="4879433"/>
                  <a:ext cx="261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BDA22BD-A0AD-417D-96CF-2D07DDF465C5}"/>
                    </a:ext>
                  </a:extLst>
                </p14:cNvPr>
                <p14:cNvContentPartPr/>
                <p14:nvPr/>
              </p14:nvContentPartPr>
              <p14:xfrm>
                <a:off x="2207725" y="4909673"/>
                <a:ext cx="360" cy="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BDA22BD-A0AD-417D-96CF-2D07DDF465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90085" y="4892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32C8B04-7BE1-4AFE-AF72-18B1363C2BEA}"/>
                    </a:ext>
                  </a:extLst>
                </p14:cNvPr>
                <p14:cNvContentPartPr/>
                <p14:nvPr/>
              </p14:nvContentPartPr>
              <p14:xfrm>
                <a:off x="2038525" y="4784753"/>
                <a:ext cx="583560" cy="2055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32C8B04-7BE1-4AFE-AF72-18B1363C2BE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020885" y="4767113"/>
                  <a:ext cx="619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D1C9A60-046E-4F01-A6F5-97B233ECF6F4}"/>
                    </a:ext>
                  </a:extLst>
                </p14:cNvPr>
                <p14:cNvContentPartPr/>
                <p14:nvPr/>
              </p14:nvContentPartPr>
              <p14:xfrm>
                <a:off x="2837725" y="4700873"/>
                <a:ext cx="207360" cy="475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D1C9A60-046E-4F01-A6F5-97B233ECF6F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20085" y="4682873"/>
                  <a:ext cx="243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7FB70EB-FF48-4374-8D11-C1456B8DE96B}"/>
                    </a:ext>
                  </a:extLst>
                </p14:cNvPr>
                <p14:cNvContentPartPr/>
                <p14:nvPr/>
              </p14:nvContentPartPr>
              <p14:xfrm>
                <a:off x="2726125" y="4584593"/>
                <a:ext cx="230040" cy="538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7FB70EB-FF48-4374-8D11-C1456B8DE96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08125" y="4566953"/>
                  <a:ext cx="2656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8E4C069-D5E7-4D4D-91D9-A5363BE341A2}"/>
                    </a:ext>
                  </a:extLst>
                </p14:cNvPr>
                <p14:cNvContentPartPr/>
                <p14:nvPr/>
              </p14:nvContentPartPr>
              <p14:xfrm>
                <a:off x="2913325" y="4824353"/>
                <a:ext cx="142560" cy="263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8E4C069-D5E7-4D4D-91D9-A5363BE341A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95325" y="4806713"/>
                  <a:ext cx="178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3E8F9C0-BF02-4014-B6FD-1FEEE732D6D9}"/>
                    </a:ext>
                  </a:extLst>
                </p14:cNvPr>
                <p14:cNvContentPartPr/>
                <p14:nvPr/>
              </p14:nvContentPartPr>
              <p14:xfrm>
                <a:off x="3176125" y="4700873"/>
                <a:ext cx="195120" cy="120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3E8F9C0-BF02-4014-B6FD-1FEEE732D6D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58485" y="4682873"/>
                  <a:ext cx="230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E3C0C86-212C-459D-A3AC-989E561779B8}"/>
                    </a:ext>
                  </a:extLst>
                </p14:cNvPr>
                <p14:cNvContentPartPr/>
                <p14:nvPr/>
              </p14:nvContentPartPr>
              <p14:xfrm>
                <a:off x="3299965" y="4668833"/>
                <a:ext cx="62280" cy="478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E3C0C86-212C-459D-A3AC-989E561779B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82325" y="4651193"/>
                  <a:ext cx="979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1590E15-E578-4806-9B08-3920E1CC5974}"/>
                    </a:ext>
                  </a:extLst>
                </p14:cNvPr>
                <p14:cNvContentPartPr/>
                <p14:nvPr/>
              </p14:nvContentPartPr>
              <p14:xfrm>
                <a:off x="3198805" y="4753073"/>
                <a:ext cx="234720" cy="2678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1590E15-E578-4806-9B08-3920E1CC597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180805" y="4735073"/>
                  <a:ext cx="270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FDE39FA-5E21-4A8B-8CF1-3F856692D3CD}"/>
                    </a:ext>
                  </a:extLst>
                </p14:cNvPr>
                <p14:cNvContentPartPr/>
                <p14:nvPr/>
              </p14:nvContentPartPr>
              <p14:xfrm>
                <a:off x="3446485" y="4680713"/>
                <a:ext cx="424800" cy="371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FDE39FA-5E21-4A8B-8CF1-3F856692D3C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28845" y="4663073"/>
                  <a:ext cx="460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47EA3E4-91AE-4475-B92C-B63BC604A0FE}"/>
                    </a:ext>
                  </a:extLst>
                </p14:cNvPr>
                <p14:cNvContentPartPr/>
                <p14:nvPr/>
              </p14:nvContentPartPr>
              <p14:xfrm>
                <a:off x="3809005" y="4585313"/>
                <a:ext cx="198360" cy="5425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47EA3E4-91AE-4475-B92C-B63BC604A0F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791365" y="4567313"/>
                  <a:ext cx="2340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6D8F0B3-3CF2-4FD4-9A07-87BCCDB5EFC0}"/>
                    </a:ext>
                  </a:extLst>
                </p14:cNvPr>
                <p14:cNvContentPartPr/>
                <p14:nvPr/>
              </p14:nvContentPartPr>
              <p14:xfrm>
                <a:off x="3832405" y="4728233"/>
                <a:ext cx="339480" cy="335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6D8F0B3-3CF2-4FD4-9A07-87BCCDB5EFC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814405" y="4710233"/>
                  <a:ext cx="375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AE4A65F-9542-4208-8F22-03809DB14BA3}"/>
                    </a:ext>
                  </a:extLst>
                </p14:cNvPr>
                <p14:cNvContentPartPr/>
                <p14:nvPr/>
              </p14:nvContentPartPr>
              <p14:xfrm>
                <a:off x="4210765" y="4704473"/>
                <a:ext cx="183240" cy="284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AE4A65F-9542-4208-8F22-03809DB14BA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193125" y="4686833"/>
                  <a:ext cx="218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411AB9A-F8C6-416F-B1E4-A4D0AD751980}"/>
                    </a:ext>
                  </a:extLst>
                </p14:cNvPr>
                <p14:cNvContentPartPr/>
                <p14:nvPr/>
              </p14:nvContentPartPr>
              <p14:xfrm>
                <a:off x="4174765" y="4690433"/>
                <a:ext cx="206280" cy="3506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411AB9A-F8C6-416F-B1E4-A4D0AD75198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56765" y="4672793"/>
                  <a:ext cx="241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B02DB28-F388-4449-B3F9-766B3BAB5672}"/>
                    </a:ext>
                  </a:extLst>
                </p14:cNvPr>
                <p14:cNvContentPartPr/>
                <p14:nvPr/>
              </p14:nvContentPartPr>
              <p14:xfrm>
                <a:off x="2576365" y="5153393"/>
                <a:ext cx="1905840" cy="136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B02DB28-F388-4449-B3F9-766B3BAB567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558725" y="5135393"/>
                  <a:ext cx="1941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90FD8EB-7375-460B-99C6-6ECFAF5C005E}"/>
                    </a:ext>
                  </a:extLst>
                </p14:cNvPr>
                <p14:cNvContentPartPr/>
                <p14:nvPr/>
              </p14:nvContentPartPr>
              <p14:xfrm>
                <a:off x="2508325" y="4476233"/>
                <a:ext cx="136440" cy="833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90FD8EB-7375-460B-99C6-6ECFAF5C005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490685" y="4458593"/>
                  <a:ext cx="17208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D60FD3A-71A0-4B7A-BCE3-48257EE8E898}"/>
                    </a:ext>
                  </a:extLst>
                </p14:cNvPr>
                <p14:cNvContentPartPr/>
                <p14:nvPr/>
              </p14:nvContentPartPr>
              <p14:xfrm>
                <a:off x="2917645" y="4535993"/>
                <a:ext cx="1747800" cy="7898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D60FD3A-71A0-4B7A-BCE3-48257EE8E89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900005" y="4517993"/>
                  <a:ext cx="17834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58725F1-6DCA-439E-96D4-403BBF069580}"/>
                    </a:ext>
                  </a:extLst>
                </p14:cNvPr>
                <p14:cNvContentPartPr/>
                <p14:nvPr/>
              </p14:nvContentPartPr>
              <p14:xfrm>
                <a:off x="981205" y="5214593"/>
                <a:ext cx="844200" cy="100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58725F1-6DCA-439E-96D4-403BBF0695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63205" y="5196593"/>
                  <a:ext cx="879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939ABF1-8F0E-4E31-A10C-685FD57C5A61}"/>
                    </a:ext>
                  </a:extLst>
                </p14:cNvPr>
                <p14:cNvContentPartPr/>
                <p14:nvPr/>
              </p14:nvContentPartPr>
              <p14:xfrm>
                <a:off x="961765" y="6304313"/>
                <a:ext cx="935280" cy="34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939ABF1-8F0E-4E31-A10C-685FD57C5A6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4125" y="6286673"/>
                  <a:ext cx="970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9503B16-26AA-463A-86B4-76BE32152404}"/>
                    </a:ext>
                  </a:extLst>
                </p14:cNvPr>
                <p14:cNvContentPartPr/>
                <p14:nvPr/>
              </p14:nvContentPartPr>
              <p14:xfrm>
                <a:off x="2241205" y="5928473"/>
                <a:ext cx="883800" cy="68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9503B16-26AA-463A-86B4-76BE3215240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223205" y="5910833"/>
                  <a:ext cx="919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FA090AF-1556-4EE0-87C3-6DADB9DC448F}"/>
                    </a:ext>
                  </a:extLst>
                </p14:cNvPr>
                <p14:cNvContentPartPr/>
                <p14:nvPr/>
              </p14:nvContentPartPr>
              <p14:xfrm>
                <a:off x="2958685" y="5803553"/>
                <a:ext cx="251640" cy="2376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FA090AF-1556-4EE0-87C3-6DADB9DC448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40685" y="5785553"/>
                  <a:ext cx="287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D77E47C-888C-49C1-83CB-3482FF70F7A2}"/>
                    </a:ext>
                  </a:extLst>
                </p14:cNvPr>
                <p14:cNvContentPartPr/>
                <p14:nvPr/>
              </p14:nvContentPartPr>
              <p14:xfrm>
                <a:off x="3847885" y="5470913"/>
                <a:ext cx="268200" cy="232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D77E47C-888C-49C1-83CB-3482FF70F7A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830245" y="5452913"/>
                  <a:ext cx="303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51DBD30-6853-4179-93E9-A473CB2AE9BC}"/>
                    </a:ext>
                  </a:extLst>
                </p14:cNvPr>
                <p14:cNvContentPartPr/>
                <p14:nvPr/>
              </p14:nvContentPartPr>
              <p14:xfrm>
                <a:off x="3742765" y="5683673"/>
                <a:ext cx="237600" cy="221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51DBD30-6853-4179-93E9-A473CB2AE9B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24765" y="5665673"/>
                  <a:ext cx="273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77A8D1F-D319-4FAF-9B07-4E66210E4DA1}"/>
                    </a:ext>
                  </a:extLst>
                </p14:cNvPr>
                <p14:cNvContentPartPr/>
                <p14:nvPr/>
              </p14:nvContentPartPr>
              <p14:xfrm>
                <a:off x="3493285" y="5952593"/>
                <a:ext cx="680040" cy="122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77A8D1F-D319-4FAF-9B07-4E66210E4DA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475645" y="5934953"/>
                  <a:ext cx="715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FD910C7-DEFA-4A47-9D84-3378B767F5F0}"/>
                    </a:ext>
                  </a:extLst>
                </p14:cNvPr>
                <p14:cNvContentPartPr/>
                <p14:nvPr/>
              </p14:nvContentPartPr>
              <p14:xfrm>
                <a:off x="381805" y="5297753"/>
                <a:ext cx="1555560" cy="10983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FD910C7-DEFA-4A47-9D84-3378B767F5F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63805" y="5280113"/>
                  <a:ext cx="159120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FE65E7F-A5F2-4208-AE56-FE08AC2C4A5B}"/>
                    </a:ext>
                  </a:extLst>
                </p14:cNvPr>
                <p14:cNvContentPartPr/>
                <p14:nvPr/>
              </p14:nvContentPartPr>
              <p14:xfrm>
                <a:off x="1452445" y="6309713"/>
                <a:ext cx="551880" cy="234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FE65E7F-A5F2-4208-AE56-FE08AC2C4A5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34805" y="6291713"/>
                  <a:ext cx="58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CF9846E-62B4-4665-8F0D-4038D26FC20F}"/>
                    </a:ext>
                  </a:extLst>
                </p14:cNvPr>
                <p14:cNvContentPartPr/>
                <p14:nvPr/>
              </p14:nvContentPartPr>
              <p14:xfrm>
                <a:off x="3562765" y="6260033"/>
                <a:ext cx="547200" cy="41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CF9846E-62B4-4665-8F0D-4038D26FC2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545125" y="6242033"/>
                  <a:ext cx="582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665F72D-6415-4ACD-959D-CBC3DF4CC322}"/>
                    </a:ext>
                  </a:extLst>
                </p14:cNvPr>
                <p14:cNvContentPartPr/>
                <p14:nvPr/>
              </p14:nvContentPartPr>
              <p14:xfrm>
                <a:off x="4705045" y="5780513"/>
                <a:ext cx="18360" cy="208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665F72D-6415-4ACD-959D-CBC3DF4CC32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87045" y="5762873"/>
                  <a:ext cx="54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3427640-1026-43B0-A3C3-AA0A2DC70C2F}"/>
                    </a:ext>
                  </a:extLst>
                </p14:cNvPr>
                <p14:cNvContentPartPr/>
                <p14:nvPr/>
              </p14:nvContentPartPr>
              <p14:xfrm>
                <a:off x="4705045" y="5941073"/>
                <a:ext cx="44280" cy="846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3427640-1026-43B0-A3C3-AA0A2DC70C2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687045" y="5923433"/>
                  <a:ext cx="79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9324021-782D-4412-A204-C45A26C28413}"/>
                    </a:ext>
                  </a:extLst>
                </p14:cNvPr>
                <p14:cNvContentPartPr/>
                <p14:nvPr/>
              </p14:nvContentPartPr>
              <p14:xfrm>
                <a:off x="3239845" y="5404673"/>
                <a:ext cx="131400" cy="8020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9324021-782D-4412-A204-C45A26C2841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222205" y="5386673"/>
                  <a:ext cx="16704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020D8F4-FAAA-44CC-84CF-FE215DDA0D47}"/>
                    </a:ext>
                  </a:extLst>
                </p14:cNvPr>
                <p14:cNvContentPartPr/>
                <p14:nvPr/>
              </p14:nvContentPartPr>
              <p14:xfrm>
                <a:off x="3624685" y="5222153"/>
                <a:ext cx="728640" cy="9234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020D8F4-FAAA-44CC-84CF-FE215DDA0D4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07045" y="5204513"/>
                  <a:ext cx="76428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EA5FBF6-4E23-4CB7-BFBF-277F1F230C19}"/>
                    </a:ext>
                  </a:extLst>
                </p14:cNvPr>
                <p14:cNvContentPartPr/>
                <p14:nvPr/>
              </p14:nvContentPartPr>
              <p14:xfrm>
                <a:off x="3466285" y="6216473"/>
                <a:ext cx="635760" cy="241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EA5FBF6-4E23-4CB7-BFBF-277F1F230C1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48285" y="6198833"/>
                  <a:ext cx="671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09F2DE2-0504-4984-9DF1-066FB09D2099}"/>
                    </a:ext>
                  </a:extLst>
                </p14:cNvPr>
                <p14:cNvContentPartPr/>
                <p14:nvPr/>
              </p14:nvContentPartPr>
              <p14:xfrm>
                <a:off x="4650685" y="5797073"/>
                <a:ext cx="565200" cy="169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09F2DE2-0504-4984-9DF1-066FB09D209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32685" y="5779433"/>
                  <a:ext cx="600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10D4CA67-2E57-4644-9827-80FEAC8B11B9}"/>
                    </a:ext>
                  </a:extLst>
                </p14:cNvPr>
                <p14:cNvContentPartPr/>
                <p14:nvPr/>
              </p14:nvContentPartPr>
              <p14:xfrm>
                <a:off x="4985845" y="5716793"/>
                <a:ext cx="302400" cy="274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10D4CA67-2E57-4644-9827-80FEAC8B11B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968205" y="5699153"/>
                  <a:ext cx="33804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5FE59443-468C-4C20-B1CA-6E454AA8739E}"/>
              </a:ext>
            </a:extLst>
          </p:cNvPr>
          <p:cNvGrpSpPr/>
          <p:nvPr/>
        </p:nvGrpSpPr>
        <p:grpSpPr>
          <a:xfrm>
            <a:off x="5754805" y="5137913"/>
            <a:ext cx="3012840" cy="834120"/>
            <a:chOff x="5754805" y="5137913"/>
            <a:chExt cx="3012840" cy="83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7FA82FF-8081-47C0-8F24-5B46B5FE786F}"/>
                    </a:ext>
                  </a:extLst>
                </p14:cNvPr>
                <p14:cNvContentPartPr/>
                <p14:nvPr/>
              </p14:nvContentPartPr>
              <p14:xfrm>
                <a:off x="5921125" y="5137913"/>
                <a:ext cx="42480" cy="3495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7FA82FF-8081-47C0-8F24-5B46B5FE786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903125" y="5120273"/>
                  <a:ext cx="78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4A3C064-524E-4A15-96DD-86BCD3ECDF51}"/>
                    </a:ext>
                  </a:extLst>
                </p14:cNvPr>
                <p14:cNvContentPartPr/>
                <p14:nvPr/>
              </p14:nvContentPartPr>
              <p14:xfrm>
                <a:off x="5983045" y="5312873"/>
                <a:ext cx="160560" cy="324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4A3C064-524E-4A15-96DD-86BCD3ECDF5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965045" y="5294873"/>
                  <a:ext cx="196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1EBBCBD3-E637-443E-AD05-F1EB22A731A7}"/>
                    </a:ext>
                  </a:extLst>
                </p14:cNvPr>
                <p14:cNvContentPartPr/>
                <p14:nvPr/>
              </p14:nvContentPartPr>
              <p14:xfrm>
                <a:off x="5860645" y="5535713"/>
                <a:ext cx="227520" cy="1184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1EBBCBD3-E637-443E-AD05-F1EB22A731A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842645" y="5518073"/>
                  <a:ext cx="263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ACBDFCE-8B85-4EE8-A930-AF6BAE5C56EB}"/>
                    </a:ext>
                  </a:extLst>
                </p14:cNvPr>
                <p14:cNvContentPartPr/>
                <p14:nvPr/>
              </p14:nvContentPartPr>
              <p14:xfrm>
                <a:off x="5754805" y="5738393"/>
                <a:ext cx="457920" cy="121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ACBDFCE-8B85-4EE8-A930-AF6BAE5C56E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737165" y="5720753"/>
                  <a:ext cx="49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B689EB3-F845-4473-83EB-DF34DD013E33}"/>
                    </a:ext>
                  </a:extLst>
                </p14:cNvPr>
                <p14:cNvContentPartPr/>
                <p14:nvPr/>
              </p14:nvContentPartPr>
              <p14:xfrm>
                <a:off x="6363565" y="5375153"/>
                <a:ext cx="293400" cy="1047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B689EB3-F845-4473-83EB-DF34DD013E3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345925" y="5357513"/>
                  <a:ext cx="329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723E6E3E-9945-462A-AD49-55DFBB92FD41}"/>
                    </a:ext>
                  </a:extLst>
                </p14:cNvPr>
                <p14:cNvContentPartPr/>
                <p14:nvPr/>
              </p14:nvContentPartPr>
              <p14:xfrm>
                <a:off x="6454285" y="5275793"/>
                <a:ext cx="225360" cy="5698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723E6E3E-9945-462A-AD49-55DFBB92FD4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436285" y="5257793"/>
                  <a:ext cx="2610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5D1C2A8-5695-44A7-AEDE-58E920BE15C0}"/>
                    </a:ext>
                  </a:extLst>
                </p14:cNvPr>
                <p14:cNvContentPartPr/>
                <p14:nvPr/>
              </p14:nvContentPartPr>
              <p14:xfrm>
                <a:off x="6718525" y="5277593"/>
                <a:ext cx="201600" cy="4975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5D1C2A8-5695-44A7-AEDE-58E920BE15C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700885" y="5259593"/>
                  <a:ext cx="2372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139887A-45ED-45B8-9E5F-5CF8A601A1E9}"/>
                    </a:ext>
                  </a:extLst>
                </p14:cNvPr>
                <p14:cNvContentPartPr/>
                <p14:nvPr/>
              </p14:nvContentPartPr>
              <p14:xfrm>
                <a:off x="6106885" y="5579273"/>
                <a:ext cx="343440" cy="14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139887A-45ED-45B8-9E5F-5CF8A601A1E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088885" y="5561273"/>
                  <a:ext cx="379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38E43BD-640B-4524-BC6B-E4087F7ECF2D}"/>
                    </a:ext>
                  </a:extLst>
                </p14:cNvPr>
                <p14:cNvContentPartPr/>
                <p14:nvPr/>
              </p14:nvContentPartPr>
              <p14:xfrm>
                <a:off x="6366805" y="5526713"/>
                <a:ext cx="91080" cy="135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38E43BD-640B-4524-BC6B-E4087F7ECF2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48805" y="5509073"/>
                  <a:ext cx="12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A05924F8-7DB3-45AE-9421-3D3DFEA872A0}"/>
                    </a:ext>
                  </a:extLst>
                </p14:cNvPr>
                <p14:cNvContentPartPr/>
                <p14:nvPr/>
              </p14:nvContentPartPr>
              <p14:xfrm>
                <a:off x="7081045" y="5338073"/>
                <a:ext cx="287280" cy="259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A05924F8-7DB3-45AE-9421-3D3DFEA872A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63405" y="5320433"/>
                  <a:ext cx="322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E7405BF-EBD5-4A25-A6D5-1BA2BC2F81F5}"/>
                    </a:ext>
                  </a:extLst>
                </p14:cNvPr>
                <p14:cNvContentPartPr/>
                <p14:nvPr/>
              </p14:nvContentPartPr>
              <p14:xfrm>
                <a:off x="7061605" y="5256713"/>
                <a:ext cx="213480" cy="4197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E7405BF-EBD5-4A25-A6D5-1BA2BC2F81F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43605" y="5238713"/>
                  <a:ext cx="249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ED783E2-E038-45CB-B644-D46FA8D9AF27}"/>
                    </a:ext>
                  </a:extLst>
                </p14:cNvPr>
                <p14:cNvContentPartPr/>
                <p14:nvPr/>
              </p14:nvContentPartPr>
              <p14:xfrm>
                <a:off x="7194445" y="5482433"/>
                <a:ext cx="135720" cy="280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ED783E2-E038-45CB-B644-D46FA8D9AF2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76805" y="5464433"/>
                  <a:ext cx="1713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41E22EE-277A-4E5F-97B7-183A07E7D047}"/>
                    </a:ext>
                  </a:extLst>
                </p14:cNvPr>
                <p14:cNvContentPartPr/>
                <p14:nvPr/>
              </p14:nvContentPartPr>
              <p14:xfrm>
                <a:off x="7248805" y="5574233"/>
                <a:ext cx="115200" cy="831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41E22EE-277A-4E5F-97B7-183A07E7D04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31165" y="5556233"/>
                  <a:ext cx="150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C04AB7A-016E-4D37-B9DC-2BBA17AEAF6A}"/>
                    </a:ext>
                  </a:extLst>
                </p14:cNvPr>
                <p14:cNvContentPartPr/>
                <p14:nvPr/>
              </p14:nvContentPartPr>
              <p14:xfrm>
                <a:off x="7517365" y="5486033"/>
                <a:ext cx="334440" cy="199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C04AB7A-016E-4D37-B9DC-2BBA17AEAF6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99725" y="5468033"/>
                  <a:ext cx="37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D04961F-BE54-4AA0-B86B-B7C0134177FC}"/>
                    </a:ext>
                  </a:extLst>
                </p14:cNvPr>
                <p14:cNvContentPartPr/>
                <p14:nvPr/>
              </p14:nvContentPartPr>
              <p14:xfrm>
                <a:off x="7718605" y="5275793"/>
                <a:ext cx="356760" cy="3891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D04961F-BE54-4AA0-B86B-B7C0134177F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00965" y="5257793"/>
                  <a:ext cx="3924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E0D7AB5-4E38-4E70-BE3D-9EA80A9331A3}"/>
                    </a:ext>
                  </a:extLst>
                </p14:cNvPr>
                <p14:cNvContentPartPr/>
                <p14:nvPr/>
              </p14:nvContentPartPr>
              <p14:xfrm>
                <a:off x="7887805" y="5462993"/>
                <a:ext cx="252720" cy="334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E0D7AB5-4E38-4E70-BE3D-9EA80A9331A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70165" y="5445353"/>
                  <a:ext cx="288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46E9BDE4-31C5-4838-A466-D940A41ED83A}"/>
                    </a:ext>
                  </a:extLst>
                </p14:cNvPr>
                <p14:cNvContentPartPr/>
                <p14:nvPr/>
              </p14:nvContentPartPr>
              <p14:xfrm>
                <a:off x="7862245" y="5507633"/>
                <a:ext cx="249480" cy="3074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46E9BDE4-31C5-4838-A466-D940A41ED83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844245" y="5489993"/>
                  <a:ext cx="285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0CD8AAC-2146-4BDE-A0BE-097AF2A120E9}"/>
                    </a:ext>
                  </a:extLst>
                </p14:cNvPr>
                <p14:cNvContentPartPr/>
                <p14:nvPr/>
              </p14:nvContentPartPr>
              <p14:xfrm>
                <a:off x="7942165" y="5662073"/>
                <a:ext cx="228600" cy="525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0CD8AAC-2146-4BDE-A0BE-097AF2A120E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924525" y="5644073"/>
                  <a:ext cx="264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FA56D35-8A26-4B48-A2D7-5D64689488D3}"/>
                    </a:ext>
                  </a:extLst>
                </p14:cNvPr>
                <p14:cNvContentPartPr/>
                <p14:nvPr/>
              </p14:nvContentPartPr>
              <p14:xfrm>
                <a:off x="8289565" y="5445353"/>
                <a:ext cx="248760" cy="1771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FA56D35-8A26-4B48-A2D7-5D64689488D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271925" y="5427713"/>
                  <a:ext cx="284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1149264-2B78-48BF-90F0-0CC2C54DF444}"/>
                    </a:ext>
                  </a:extLst>
                </p14:cNvPr>
                <p14:cNvContentPartPr/>
                <p14:nvPr/>
              </p14:nvContentPartPr>
              <p14:xfrm>
                <a:off x="8410525" y="5313953"/>
                <a:ext cx="30600" cy="3139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1149264-2B78-48BF-90F0-0CC2C54DF4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392885" y="5296313"/>
                  <a:ext cx="66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BDC6CEA-4856-4A33-B427-9B1354F53239}"/>
                    </a:ext>
                  </a:extLst>
                </p14:cNvPr>
                <p14:cNvContentPartPr/>
                <p14:nvPr/>
              </p14:nvContentPartPr>
              <p14:xfrm>
                <a:off x="8255365" y="5375153"/>
                <a:ext cx="265680" cy="3405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BDC6CEA-4856-4A33-B427-9B1354F5323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237725" y="5357513"/>
                  <a:ext cx="301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B7DDFD0-5BEE-4552-8237-A9F60E57C87A}"/>
                    </a:ext>
                  </a:extLst>
                </p14:cNvPr>
                <p14:cNvContentPartPr/>
                <p14:nvPr/>
              </p14:nvContentPartPr>
              <p14:xfrm>
                <a:off x="7850005" y="5663153"/>
                <a:ext cx="83520" cy="178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B7DDFD0-5BEE-4552-8237-A9F60E57C87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832365" y="5645513"/>
                  <a:ext cx="119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963865D6-4B32-4403-8152-402569D5C468}"/>
                    </a:ext>
                  </a:extLst>
                </p14:cNvPr>
                <p14:cNvContentPartPr/>
                <p14:nvPr/>
              </p14:nvContentPartPr>
              <p14:xfrm>
                <a:off x="8005525" y="5879873"/>
                <a:ext cx="571320" cy="10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963865D6-4B32-4403-8152-402569D5C46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987885" y="5862233"/>
                  <a:ext cx="606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FD062803-ABF5-42F2-B35D-7F78C8155B1E}"/>
                    </a:ext>
                  </a:extLst>
                </p14:cNvPr>
                <p14:cNvContentPartPr/>
                <p14:nvPr/>
              </p14:nvContentPartPr>
              <p14:xfrm>
                <a:off x="8700685" y="5893913"/>
                <a:ext cx="66960" cy="781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FD062803-ABF5-42F2-B35D-7F78C8155B1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82685" y="5876273"/>
                  <a:ext cx="1026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A48DE39E-C2A8-470B-A1E0-CE7ACDA1B758}"/>
              </a:ext>
            </a:extLst>
          </p:cNvPr>
          <p:cNvGrpSpPr/>
          <p:nvPr/>
        </p:nvGrpSpPr>
        <p:grpSpPr>
          <a:xfrm>
            <a:off x="966085" y="6542993"/>
            <a:ext cx="4551840" cy="744480"/>
            <a:chOff x="966085" y="6542993"/>
            <a:chExt cx="4551840" cy="74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2F38FBD-966D-472A-82EB-5EE2333963B7}"/>
                    </a:ext>
                  </a:extLst>
                </p14:cNvPr>
                <p14:cNvContentPartPr/>
                <p14:nvPr/>
              </p14:nvContentPartPr>
              <p14:xfrm>
                <a:off x="966085" y="7202153"/>
                <a:ext cx="1149480" cy="85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2F38FBD-966D-472A-82EB-5EE2333963B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48445" y="7184153"/>
                  <a:ext cx="118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635602B-96BC-4F50-B39C-95F5C1F459B8}"/>
                    </a:ext>
                  </a:extLst>
                </p14:cNvPr>
                <p14:cNvContentPartPr/>
                <p14:nvPr/>
              </p14:nvContentPartPr>
              <p14:xfrm>
                <a:off x="2365045" y="6786353"/>
                <a:ext cx="796320" cy="22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635602B-96BC-4F50-B39C-95F5C1F459B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47045" y="6768353"/>
                  <a:ext cx="831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12416AB-1955-48C3-A440-AF08DF9EA76B}"/>
                    </a:ext>
                  </a:extLst>
                </p14:cNvPr>
                <p14:cNvContentPartPr/>
                <p14:nvPr/>
              </p14:nvContentPartPr>
              <p14:xfrm>
                <a:off x="2981365" y="6648833"/>
                <a:ext cx="186120" cy="238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12416AB-1955-48C3-A440-AF08DF9EA76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963365" y="6630833"/>
                  <a:ext cx="221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15758DD-5104-4F89-8C12-56D3911322FE}"/>
                    </a:ext>
                  </a:extLst>
                </p14:cNvPr>
                <p14:cNvContentPartPr/>
                <p14:nvPr/>
              </p14:nvContentPartPr>
              <p14:xfrm>
                <a:off x="3544765" y="6693473"/>
                <a:ext cx="237600" cy="691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15758DD-5104-4F89-8C12-56D3911322F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526765" y="6675473"/>
                  <a:ext cx="273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C0407E4-B136-4FDF-888D-6C0E11C90B45}"/>
                    </a:ext>
                  </a:extLst>
                </p14:cNvPr>
                <p14:cNvContentPartPr/>
                <p14:nvPr/>
              </p14:nvContentPartPr>
              <p14:xfrm>
                <a:off x="3667165" y="6542993"/>
                <a:ext cx="80640" cy="613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C0407E4-B136-4FDF-888D-6C0E11C90B4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649165" y="6524993"/>
                  <a:ext cx="1162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E58F7E5-C761-4696-BD7D-E62A2EFB9DC8}"/>
                    </a:ext>
                  </a:extLst>
                </p14:cNvPr>
                <p14:cNvContentPartPr/>
                <p14:nvPr/>
              </p14:nvContentPartPr>
              <p14:xfrm>
                <a:off x="3591565" y="6816233"/>
                <a:ext cx="384120" cy="2347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E58F7E5-C761-4696-BD7D-E62A2EFB9DC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573565" y="6798233"/>
                  <a:ext cx="419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45331A1-CBB6-45FF-90FD-C384E5CDD241}"/>
                    </a:ext>
                  </a:extLst>
                </p14:cNvPr>
                <p14:cNvContentPartPr/>
                <p14:nvPr/>
              </p14:nvContentPartPr>
              <p14:xfrm>
                <a:off x="3905845" y="6877073"/>
                <a:ext cx="296280" cy="169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45331A1-CBB6-45FF-90FD-C384E5CDD24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87845" y="6859073"/>
                  <a:ext cx="331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AB221364-3702-49E2-A7EC-BE6A39B5A303}"/>
                    </a:ext>
                  </a:extLst>
                </p14:cNvPr>
                <p14:cNvContentPartPr/>
                <p14:nvPr/>
              </p14:nvContentPartPr>
              <p14:xfrm>
                <a:off x="4071805" y="6693473"/>
                <a:ext cx="169920" cy="4543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AB221364-3702-49E2-A7EC-BE6A39B5A30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54165" y="6675473"/>
                  <a:ext cx="20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4EC50877-06E6-4FF8-B311-3EB0DCF3AA12}"/>
                    </a:ext>
                  </a:extLst>
                </p14:cNvPr>
                <p14:cNvContentPartPr/>
                <p14:nvPr/>
              </p14:nvContentPartPr>
              <p14:xfrm>
                <a:off x="4008445" y="6892193"/>
                <a:ext cx="239040" cy="500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4EC50877-06E6-4FF8-B311-3EB0DCF3AA1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990805" y="6874553"/>
                  <a:ext cx="274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7B85596-3B5D-49A6-9374-1D5696835B24}"/>
                    </a:ext>
                  </a:extLst>
                </p14:cNvPr>
                <p14:cNvContentPartPr/>
                <p14:nvPr/>
              </p14:nvContentPartPr>
              <p14:xfrm>
                <a:off x="4126165" y="6927833"/>
                <a:ext cx="360" cy="3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7B85596-3B5D-49A6-9374-1D5696835B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08525" y="69101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C867797-1B21-409F-B5E3-D7C5CD6A2E87}"/>
                    </a:ext>
                  </a:extLst>
                </p14:cNvPr>
                <p14:cNvContentPartPr/>
                <p14:nvPr/>
              </p14:nvContentPartPr>
              <p14:xfrm>
                <a:off x="4064245" y="6884633"/>
                <a:ext cx="198360" cy="1407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C867797-1B21-409F-B5E3-D7C5CD6A2E8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46605" y="6866993"/>
                  <a:ext cx="234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52C7781-309D-457B-882A-725C9CE175A1}"/>
                    </a:ext>
                  </a:extLst>
                </p14:cNvPr>
                <p14:cNvContentPartPr/>
                <p14:nvPr/>
              </p14:nvContentPartPr>
              <p14:xfrm>
                <a:off x="4543405" y="6924233"/>
                <a:ext cx="681840" cy="154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52C7781-309D-457B-882A-725C9CE175A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25405" y="6906233"/>
                  <a:ext cx="717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81CB9186-FD72-4B72-A244-4D6A2499284C}"/>
                    </a:ext>
                  </a:extLst>
                </p14:cNvPr>
                <p14:cNvContentPartPr/>
                <p14:nvPr/>
              </p14:nvContentPartPr>
              <p14:xfrm>
                <a:off x="5088445" y="6797873"/>
                <a:ext cx="174960" cy="2566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81CB9186-FD72-4B72-A244-4D6A2499284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070805" y="6780233"/>
                  <a:ext cx="210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42DC02C-20E3-45B4-BBD2-B844CB45D2BA}"/>
                    </a:ext>
                  </a:extLst>
                </p14:cNvPr>
                <p14:cNvContentPartPr/>
                <p14:nvPr/>
              </p14:nvContentPartPr>
              <p14:xfrm>
                <a:off x="5517565" y="7151033"/>
                <a:ext cx="360" cy="3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42DC02C-20E3-45B4-BBD2-B844CB45D2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99925" y="71333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473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9D93C331-6F83-43A9-9C36-33700F2CA75C}"/>
              </a:ext>
            </a:extLst>
          </p:cNvPr>
          <p:cNvGrpSpPr/>
          <p:nvPr/>
        </p:nvGrpSpPr>
        <p:grpSpPr>
          <a:xfrm>
            <a:off x="686725" y="620993"/>
            <a:ext cx="995760" cy="643680"/>
            <a:chOff x="686725" y="620993"/>
            <a:chExt cx="995760" cy="64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F2024E0-1BD5-4C89-88B4-6D8B8D174078}"/>
                    </a:ext>
                  </a:extLst>
                </p14:cNvPr>
                <p14:cNvContentPartPr/>
                <p14:nvPr/>
              </p14:nvContentPartPr>
              <p14:xfrm>
                <a:off x="686725" y="620993"/>
                <a:ext cx="340200" cy="459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F2024E0-1BD5-4C89-88B4-6D8B8D1740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7725" y="612353"/>
                  <a:ext cx="357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1B95608-5C2F-4A66-BEFD-70C18663EA88}"/>
                    </a:ext>
                  </a:extLst>
                </p14:cNvPr>
                <p14:cNvContentPartPr/>
                <p14:nvPr/>
              </p14:nvContentPartPr>
              <p14:xfrm>
                <a:off x="970765" y="779033"/>
                <a:ext cx="82080" cy="70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1B95608-5C2F-4A66-BEFD-70C18663EA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1765" y="770393"/>
                  <a:ext cx="99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E97370-48A4-4419-94FD-93F71FD4A8D5}"/>
                    </a:ext>
                  </a:extLst>
                </p14:cNvPr>
                <p14:cNvContentPartPr/>
                <p14:nvPr/>
              </p14:nvContentPartPr>
              <p14:xfrm>
                <a:off x="825325" y="952553"/>
                <a:ext cx="269280" cy="3121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E97370-48A4-4419-94FD-93F71FD4A8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6685" y="943913"/>
                  <a:ext cx="2869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FB9CDD6-7391-49E6-9A35-8109B8280777}"/>
                    </a:ext>
                  </a:extLst>
                </p14:cNvPr>
                <p14:cNvContentPartPr/>
                <p14:nvPr/>
              </p14:nvContentPartPr>
              <p14:xfrm>
                <a:off x="1147165" y="626393"/>
                <a:ext cx="213480" cy="153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FB9CDD6-7391-49E6-9A35-8109B82807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8525" y="617393"/>
                  <a:ext cx="231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9B0A51F-C8BA-42A0-ADFE-43AE17D0E400}"/>
                    </a:ext>
                  </a:extLst>
                </p14:cNvPr>
                <p14:cNvContentPartPr/>
                <p14:nvPr/>
              </p14:nvContentPartPr>
              <p14:xfrm>
                <a:off x="1246525" y="632513"/>
                <a:ext cx="156240" cy="409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9B0A51F-C8BA-42A0-ADFE-43AE17D0E4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7885" y="623873"/>
                  <a:ext cx="173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C64BF14-5B8F-4DF2-91A3-880AAD609C39}"/>
                    </a:ext>
                  </a:extLst>
                </p14:cNvPr>
                <p14:cNvContentPartPr/>
                <p14:nvPr/>
              </p14:nvContentPartPr>
              <p14:xfrm>
                <a:off x="966445" y="843113"/>
                <a:ext cx="716040" cy="4186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C64BF14-5B8F-4DF2-91A3-880AAD609C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7445" y="834113"/>
                  <a:ext cx="73368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431993-60C3-456B-8265-81385CBFE138}"/>
              </a:ext>
            </a:extLst>
          </p:cNvPr>
          <p:cNvGrpSpPr/>
          <p:nvPr/>
        </p:nvGrpSpPr>
        <p:grpSpPr>
          <a:xfrm>
            <a:off x="935845" y="1691993"/>
            <a:ext cx="644040" cy="730440"/>
            <a:chOff x="935845" y="1691993"/>
            <a:chExt cx="64404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131286E-CB94-4DC9-8970-B460821D1286}"/>
                    </a:ext>
                  </a:extLst>
                </p14:cNvPr>
                <p14:cNvContentPartPr/>
                <p14:nvPr/>
              </p14:nvContentPartPr>
              <p14:xfrm>
                <a:off x="935845" y="1691993"/>
                <a:ext cx="68400" cy="384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131286E-CB94-4DC9-8970-B460821D12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7205" y="1683353"/>
                  <a:ext cx="860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1842D42-D092-4537-A439-D51E9D481726}"/>
                    </a:ext>
                  </a:extLst>
                </p14:cNvPr>
                <p14:cNvContentPartPr/>
                <p14:nvPr/>
              </p14:nvContentPartPr>
              <p14:xfrm>
                <a:off x="1029085" y="1724033"/>
                <a:ext cx="200160" cy="401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1842D42-D092-4537-A439-D51E9D4817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0445" y="1715033"/>
                  <a:ext cx="217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895766-FB6F-453B-98AF-795767EF580F}"/>
                    </a:ext>
                  </a:extLst>
                </p14:cNvPr>
                <p14:cNvContentPartPr/>
                <p14:nvPr/>
              </p14:nvContentPartPr>
              <p14:xfrm>
                <a:off x="993085" y="2036873"/>
                <a:ext cx="390240" cy="385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895766-FB6F-453B-98AF-795767EF58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4445" y="2028233"/>
                  <a:ext cx="407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0C5CE9F-7FC3-4EA2-8474-9899C274212D}"/>
                    </a:ext>
                  </a:extLst>
                </p14:cNvPr>
                <p14:cNvContentPartPr/>
                <p14:nvPr/>
              </p14:nvContentPartPr>
              <p14:xfrm>
                <a:off x="1579525" y="2412353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0C5CE9F-7FC3-4EA2-8474-9899C27421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0525" y="24033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C9D9C2-995C-4C8E-B0B8-016973013251}"/>
              </a:ext>
            </a:extLst>
          </p:cNvPr>
          <p:cNvGrpSpPr/>
          <p:nvPr/>
        </p:nvGrpSpPr>
        <p:grpSpPr>
          <a:xfrm>
            <a:off x="2917645" y="782273"/>
            <a:ext cx="4973760" cy="563040"/>
            <a:chOff x="2917645" y="782273"/>
            <a:chExt cx="4973760" cy="5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C040FC5-1401-4BEE-BAD7-76081BABDD7E}"/>
                    </a:ext>
                  </a:extLst>
                </p14:cNvPr>
                <p14:cNvContentPartPr/>
                <p14:nvPr/>
              </p14:nvContentPartPr>
              <p14:xfrm>
                <a:off x="2917645" y="791993"/>
                <a:ext cx="297720" cy="261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C040FC5-1401-4BEE-BAD7-76081BABDD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9005" y="782993"/>
                  <a:ext cx="315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338D286-AE1A-49F5-BE5F-A2F2AC9B3A58}"/>
                    </a:ext>
                  </a:extLst>
                </p14:cNvPr>
                <p14:cNvContentPartPr/>
                <p14:nvPr/>
              </p14:nvContentPartPr>
              <p14:xfrm>
                <a:off x="3244165" y="911873"/>
                <a:ext cx="556200" cy="19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338D286-AE1A-49F5-BE5F-A2F2AC9B3A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5165" y="902873"/>
                  <a:ext cx="573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67E3ECB-A5AC-4934-8E34-E389D2AB50EE}"/>
                    </a:ext>
                  </a:extLst>
                </p14:cNvPr>
                <p14:cNvContentPartPr/>
                <p14:nvPr/>
              </p14:nvContentPartPr>
              <p14:xfrm>
                <a:off x="3793885" y="782273"/>
                <a:ext cx="236160" cy="233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67E3ECB-A5AC-4934-8E34-E389D2AB50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85245" y="773633"/>
                  <a:ext cx="253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6BF21BA-6D69-49B8-BCA9-30EE3527BE0D}"/>
                    </a:ext>
                  </a:extLst>
                </p14:cNvPr>
                <p14:cNvContentPartPr/>
                <p14:nvPr/>
              </p14:nvContentPartPr>
              <p14:xfrm>
                <a:off x="3987205" y="845633"/>
                <a:ext cx="509400" cy="135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6BF21BA-6D69-49B8-BCA9-30EE3527BE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8565" y="836633"/>
                  <a:ext cx="527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ADC92FA-DD5A-4CF3-B556-D4EF6FD2500C}"/>
                    </a:ext>
                  </a:extLst>
                </p14:cNvPr>
                <p14:cNvContentPartPr/>
                <p14:nvPr/>
              </p14:nvContentPartPr>
              <p14:xfrm>
                <a:off x="4472125" y="859313"/>
                <a:ext cx="266400" cy="222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ADC92FA-DD5A-4CF3-B556-D4EF6FD250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63485" y="850673"/>
                  <a:ext cx="284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7BBCC6E-4985-4F84-83DC-8B6376724E7A}"/>
                    </a:ext>
                  </a:extLst>
                </p14:cNvPr>
                <p14:cNvContentPartPr/>
                <p14:nvPr/>
              </p14:nvContentPartPr>
              <p14:xfrm>
                <a:off x="4723045" y="957593"/>
                <a:ext cx="631800" cy="60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7BBCC6E-4985-4F84-83DC-8B6376724E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4405" y="948953"/>
                  <a:ext cx="649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588B12C-2E00-4895-A024-FA8A476CF987}"/>
                    </a:ext>
                  </a:extLst>
                </p14:cNvPr>
                <p14:cNvContentPartPr/>
                <p14:nvPr/>
              </p14:nvContentPartPr>
              <p14:xfrm>
                <a:off x="5351605" y="914033"/>
                <a:ext cx="199440" cy="231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588B12C-2E00-4895-A024-FA8A476CF9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2965" y="905393"/>
                  <a:ext cx="217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6DD2CA8-22EB-43B3-8B13-A50C15A00268}"/>
                    </a:ext>
                  </a:extLst>
                </p14:cNvPr>
                <p14:cNvContentPartPr/>
                <p14:nvPr/>
              </p14:nvContentPartPr>
              <p14:xfrm>
                <a:off x="5641405" y="1001153"/>
                <a:ext cx="585000" cy="43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6DD2CA8-22EB-43B3-8B13-A50C15A002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2765" y="992153"/>
                  <a:ext cx="602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436880-D707-4667-8A06-8A432616364B}"/>
                    </a:ext>
                  </a:extLst>
                </p14:cNvPr>
                <p14:cNvContentPartPr/>
                <p14:nvPr/>
              </p14:nvContentPartPr>
              <p14:xfrm>
                <a:off x="6158005" y="948593"/>
                <a:ext cx="245520" cy="263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436880-D707-4667-8A06-8A43261636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49365" y="939593"/>
                  <a:ext cx="263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915C5BC-C862-4E5E-8F0B-93F2F53469EF}"/>
                    </a:ext>
                  </a:extLst>
                </p14:cNvPr>
                <p14:cNvContentPartPr/>
                <p14:nvPr/>
              </p14:nvContentPartPr>
              <p14:xfrm>
                <a:off x="6390925" y="1059833"/>
                <a:ext cx="510840" cy="88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915C5BC-C862-4E5E-8F0B-93F2F53469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81925" y="1050833"/>
                  <a:ext cx="528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28F30AF-94B1-4E78-A4F8-EEA26AA11B4B}"/>
                    </a:ext>
                  </a:extLst>
                </p14:cNvPr>
                <p14:cNvContentPartPr/>
                <p14:nvPr/>
              </p14:nvContentPartPr>
              <p14:xfrm>
                <a:off x="6959725" y="1082153"/>
                <a:ext cx="180000" cy="263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28F30AF-94B1-4E78-A4F8-EEA26AA11B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51085" y="1073513"/>
                  <a:ext cx="197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09D8A66-9EF6-4049-A79D-CB86FB9E2F51}"/>
                    </a:ext>
                  </a:extLst>
                </p14:cNvPr>
                <p14:cNvContentPartPr/>
                <p14:nvPr/>
              </p14:nvContentPartPr>
              <p14:xfrm>
                <a:off x="6304525" y="817553"/>
                <a:ext cx="33480" cy="25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09D8A66-9EF6-4049-A79D-CB86FB9E2F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95885" y="808553"/>
                  <a:ext cx="51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8897F9B-B0FE-4E7E-812A-C3AF1D5BC176}"/>
                    </a:ext>
                  </a:extLst>
                </p14:cNvPr>
                <p14:cNvContentPartPr/>
                <p14:nvPr/>
              </p14:nvContentPartPr>
              <p14:xfrm>
                <a:off x="7157005" y="1148753"/>
                <a:ext cx="504720" cy="59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8897F9B-B0FE-4E7E-812A-C3AF1D5BC1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48365" y="1140113"/>
                  <a:ext cx="522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F919CBC-DA01-491D-9301-AC1D21C451AA}"/>
                    </a:ext>
                  </a:extLst>
                </p14:cNvPr>
                <p14:cNvContentPartPr/>
                <p14:nvPr/>
              </p14:nvContentPartPr>
              <p14:xfrm>
                <a:off x="7702405" y="1119953"/>
                <a:ext cx="189000" cy="220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F919CBC-DA01-491D-9301-AC1D21C451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3405" y="1110953"/>
                  <a:ext cx="2066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84C9E66-C55A-42CC-A629-8B6BF066AE39}"/>
              </a:ext>
            </a:extLst>
          </p:cNvPr>
          <p:cNvGrpSpPr/>
          <p:nvPr/>
        </p:nvGrpSpPr>
        <p:grpSpPr>
          <a:xfrm>
            <a:off x="2792365" y="1418033"/>
            <a:ext cx="1991520" cy="1814760"/>
            <a:chOff x="2792365" y="1418033"/>
            <a:chExt cx="1991520" cy="181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254246B-CDB6-4607-8ED3-ED64CA2F8D5B}"/>
                    </a:ext>
                  </a:extLst>
                </p14:cNvPr>
                <p14:cNvContentPartPr/>
                <p14:nvPr/>
              </p14:nvContentPartPr>
              <p14:xfrm>
                <a:off x="3656365" y="2036513"/>
                <a:ext cx="328320" cy="314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254246B-CDB6-4607-8ED3-ED64CA2F8D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7725" y="2027873"/>
                  <a:ext cx="345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CF490CF-2C2E-4E97-A039-42C68E2AAB79}"/>
                    </a:ext>
                  </a:extLst>
                </p14:cNvPr>
                <p14:cNvContentPartPr/>
                <p14:nvPr/>
              </p14:nvContentPartPr>
              <p14:xfrm>
                <a:off x="3951205" y="2044073"/>
                <a:ext cx="613800" cy="136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CF490CF-2C2E-4E97-A039-42C68E2AAB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42205" y="2035073"/>
                  <a:ext cx="63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350C3A2-E5AA-410F-A52C-248A60902A31}"/>
                    </a:ext>
                  </a:extLst>
                </p14:cNvPr>
                <p14:cNvContentPartPr/>
                <p14:nvPr/>
              </p14:nvContentPartPr>
              <p14:xfrm>
                <a:off x="4542325" y="1870193"/>
                <a:ext cx="241560" cy="323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350C3A2-E5AA-410F-A52C-248A60902A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33325" y="1861193"/>
                  <a:ext cx="2592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5848B5F-B63E-4879-9941-85D7AC68FE88}"/>
                    </a:ext>
                  </a:extLst>
                </p14:cNvPr>
                <p14:cNvContentPartPr/>
                <p14:nvPr/>
              </p14:nvContentPartPr>
              <p14:xfrm>
                <a:off x="3857605" y="2352593"/>
                <a:ext cx="341640" cy="441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5848B5F-B63E-4879-9941-85D7AC68FE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48605" y="2343593"/>
                  <a:ext cx="3592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B3F81F6-43BA-4AEE-BE4F-C367A868AE82}"/>
                    </a:ext>
                  </a:extLst>
                </p14:cNvPr>
                <p14:cNvContentPartPr/>
                <p14:nvPr/>
              </p14:nvContentPartPr>
              <p14:xfrm>
                <a:off x="4132645" y="2748953"/>
                <a:ext cx="273600" cy="236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B3F81F6-43BA-4AEE-BE4F-C367A868AE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24005" y="2740313"/>
                  <a:ext cx="291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6AF2FCE-4C3D-47E2-935A-F1D9E5A9FFFE}"/>
                    </a:ext>
                  </a:extLst>
                </p14:cNvPr>
                <p14:cNvContentPartPr/>
                <p14:nvPr/>
              </p14:nvContentPartPr>
              <p14:xfrm>
                <a:off x="3402565" y="2369153"/>
                <a:ext cx="323640" cy="445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6AF2FCE-4C3D-47E2-935A-F1D9E5A9FF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93925" y="2360153"/>
                  <a:ext cx="341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C2DBC36-EB2D-4E93-8D68-E69378307650}"/>
                    </a:ext>
                  </a:extLst>
                </p14:cNvPr>
                <p14:cNvContentPartPr/>
                <p14:nvPr/>
              </p14:nvContentPartPr>
              <p14:xfrm>
                <a:off x="3248485" y="2778113"/>
                <a:ext cx="246600" cy="217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C2DBC36-EB2D-4E93-8D68-E693783076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39845" y="2769473"/>
                  <a:ext cx="264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BB9BD95-8D4D-42D2-B8FD-19ECC57961B6}"/>
                    </a:ext>
                  </a:extLst>
                </p14:cNvPr>
                <p14:cNvContentPartPr/>
                <p14:nvPr/>
              </p14:nvContentPartPr>
              <p14:xfrm>
                <a:off x="3035725" y="2313353"/>
                <a:ext cx="601560" cy="34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BB9BD95-8D4D-42D2-B8FD-19ECC57961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26725" y="2304353"/>
                  <a:ext cx="619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83327BD-5B7E-4B00-8315-B577486A813B}"/>
                    </a:ext>
                  </a:extLst>
                </p14:cNvPr>
                <p14:cNvContentPartPr/>
                <p14:nvPr/>
              </p14:nvContentPartPr>
              <p14:xfrm>
                <a:off x="2792365" y="2216153"/>
                <a:ext cx="307080" cy="244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83327BD-5B7E-4B00-8315-B577486A81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83725" y="2207153"/>
                  <a:ext cx="32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E0198BE-7BD5-48A1-AB9F-F3F04FA4D147}"/>
                    </a:ext>
                  </a:extLst>
                </p14:cNvPr>
                <p14:cNvContentPartPr/>
                <p14:nvPr/>
              </p14:nvContentPartPr>
              <p14:xfrm>
                <a:off x="3235165" y="1747433"/>
                <a:ext cx="465840" cy="351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E0198BE-7BD5-48A1-AB9F-F3F04FA4D1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26165" y="1738433"/>
                  <a:ext cx="483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B14EF15-8536-4BE5-8A0C-973D4976D1ED}"/>
                    </a:ext>
                  </a:extLst>
                </p14:cNvPr>
                <p14:cNvContentPartPr/>
                <p14:nvPr/>
              </p14:nvContentPartPr>
              <p14:xfrm>
                <a:off x="3097645" y="1613513"/>
                <a:ext cx="345960" cy="146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B14EF15-8536-4BE5-8A0C-973D4976D1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89005" y="1604513"/>
                  <a:ext cx="363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32D993C-F649-4BF5-9F89-70F2645AAEA4}"/>
                    </a:ext>
                  </a:extLst>
                </p14:cNvPr>
                <p14:cNvContentPartPr/>
                <p14:nvPr/>
              </p14:nvContentPartPr>
              <p14:xfrm>
                <a:off x="3720085" y="1567073"/>
                <a:ext cx="255600" cy="482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32D993C-F649-4BF5-9F89-70F2645AAE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11085" y="1558433"/>
                  <a:ext cx="2732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D2C50A9-B783-413D-993E-13D20A0501B8}"/>
                    </a:ext>
                  </a:extLst>
                </p14:cNvPr>
                <p14:cNvContentPartPr/>
                <p14:nvPr/>
              </p14:nvContentPartPr>
              <p14:xfrm>
                <a:off x="3802885" y="1418033"/>
                <a:ext cx="265680" cy="218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D2C50A9-B783-413D-993E-13D20A0501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4245" y="1409393"/>
                  <a:ext cx="283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D730771-009F-48A7-A616-52FC0D67B0A9}"/>
                    </a:ext>
                  </a:extLst>
                </p14:cNvPr>
                <p14:cNvContentPartPr/>
                <p14:nvPr/>
              </p14:nvContentPartPr>
              <p14:xfrm>
                <a:off x="3936085" y="2264393"/>
                <a:ext cx="534960" cy="231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D730771-009F-48A7-A616-52FC0D67B0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27085" y="2255753"/>
                  <a:ext cx="552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D065B4A-7072-4BD7-992B-DCFE6FD34137}"/>
                    </a:ext>
                  </a:extLst>
                </p14:cNvPr>
                <p14:cNvContentPartPr/>
                <p14:nvPr/>
              </p14:nvContentPartPr>
              <p14:xfrm>
                <a:off x="4445485" y="2441513"/>
                <a:ext cx="275040" cy="210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D065B4A-7072-4BD7-992B-DCFE6FD341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36485" y="2432873"/>
                  <a:ext cx="292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3EB59D3-0263-4952-BBD6-0CE673BB4985}"/>
                    </a:ext>
                  </a:extLst>
                </p14:cNvPr>
                <p14:cNvContentPartPr/>
                <p14:nvPr/>
              </p14:nvContentPartPr>
              <p14:xfrm>
                <a:off x="3789565" y="2431433"/>
                <a:ext cx="35280" cy="513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3EB59D3-0263-4952-BBD6-0CE673BB49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80565" y="2422793"/>
                  <a:ext cx="52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4B4F7C2-2398-4BE1-B934-0423EE208988}"/>
                    </a:ext>
                  </a:extLst>
                </p14:cNvPr>
                <p14:cNvContentPartPr/>
                <p14:nvPr/>
              </p14:nvContentPartPr>
              <p14:xfrm>
                <a:off x="3664285" y="2965673"/>
                <a:ext cx="223920" cy="267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4B4F7C2-2398-4BE1-B934-0423EE2089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5285" y="2957033"/>
                  <a:ext cx="24156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22EA80E-12AE-4181-AF93-0148671C4401}"/>
                  </a:ext>
                </a:extLst>
              </p14:cNvPr>
              <p14:cNvContentPartPr/>
              <p14:nvPr/>
            </p14:nvContentPartPr>
            <p14:xfrm>
              <a:off x="2136805" y="387353"/>
              <a:ext cx="444600" cy="27025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22EA80E-12AE-4181-AF93-0148671C440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28165" y="378713"/>
                <a:ext cx="462240" cy="27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F85BE295-9591-4BAE-AAD4-CD882839914E}"/>
              </a:ext>
            </a:extLst>
          </p:cNvPr>
          <p:cNvGrpSpPr/>
          <p:nvPr/>
        </p:nvGrpSpPr>
        <p:grpSpPr>
          <a:xfrm>
            <a:off x="5449525" y="2372753"/>
            <a:ext cx="2359800" cy="1096920"/>
            <a:chOff x="5449525" y="2372753"/>
            <a:chExt cx="2359800" cy="10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27B14ED-BC34-4605-802D-496EDE2A21EF}"/>
                    </a:ext>
                  </a:extLst>
                </p14:cNvPr>
                <p14:cNvContentPartPr/>
                <p14:nvPr/>
              </p14:nvContentPartPr>
              <p14:xfrm>
                <a:off x="6010405" y="2487953"/>
                <a:ext cx="24120" cy="324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27B14ED-BC34-4605-802D-496EDE2A21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01405" y="2479313"/>
                  <a:ext cx="417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C3B7077-BF87-43E1-9071-DF089A306B68}"/>
                    </a:ext>
                  </a:extLst>
                </p14:cNvPr>
                <p14:cNvContentPartPr/>
                <p14:nvPr/>
              </p14:nvContentPartPr>
              <p14:xfrm>
                <a:off x="6128125" y="2372753"/>
                <a:ext cx="113760" cy="238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C3B7077-BF87-43E1-9071-DF089A306B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19125" y="2364113"/>
                  <a:ext cx="131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F0BB20A-1890-4E86-A61C-2D5272B39164}"/>
                    </a:ext>
                  </a:extLst>
                </p14:cNvPr>
                <p14:cNvContentPartPr/>
                <p14:nvPr/>
              </p14:nvContentPartPr>
              <p14:xfrm>
                <a:off x="5945965" y="2540873"/>
                <a:ext cx="194760" cy="183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F0BB20A-1890-4E86-A61C-2D5272B391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6965" y="2532233"/>
                  <a:ext cx="212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2F6B7F1-B6D5-496C-950F-84318DE6FE8C}"/>
                    </a:ext>
                  </a:extLst>
                </p14:cNvPr>
                <p14:cNvContentPartPr/>
                <p14:nvPr/>
              </p14:nvContentPartPr>
              <p14:xfrm>
                <a:off x="5449525" y="2793593"/>
                <a:ext cx="701280" cy="187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2F6B7F1-B6D5-496C-950F-84318DE6FE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0885" y="2784593"/>
                  <a:ext cx="718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F2E9BE9-2200-468C-8ABD-F5A9E2CB11ED}"/>
                    </a:ext>
                  </a:extLst>
                </p14:cNvPr>
                <p14:cNvContentPartPr/>
                <p14:nvPr/>
              </p14:nvContentPartPr>
              <p14:xfrm>
                <a:off x="5887645" y="2756513"/>
                <a:ext cx="162000" cy="469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F2E9BE9-2200-468C-8ABD-F5A9E2CB11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79005" y="2747873"/>
                  <a:ext cx="1796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D230CF6-4804-49CC-9C52-C0272106702F}"/>
                    </a:ext>
                  </a:extLst>
                </p14:cNvPr>
                <p14:cNvContentPartPr/>
                <p14:nvPr/>
              </p14:nvContentPartPr>
              <p14:xfrm>
                <a:off x="5911045" y="2954153"/>
                <a:ext cx="123480" cy="217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D230CF6-4804-49CC-9C52-C027210670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02045" y="2945513"/>
                  <a:ext cx="141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99C95CB-73D8-43CD-9C63-66FA7E610418}"/>
                    </a:ext>
                  </a:extLst>
                </p14:cNvPr>
                <p14:cNvContentPartPr/>
                <p14:nvPr/>
              </p14:nvContentPartPr>
              <p14:xfrm>
                <a:off x="6073405" y="2927513"/>
                <a:ext cx="162000" cy="1598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99C95CB-73D8-43CD-9C63-66FA7E6104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64765" y="2918513"/>
                  <a:ext cx="179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5E3CE4F-3236-4430-849B-51CE94B03C1F}"/>
                    </a:ext>
                  </a:extLst>
                </p14:cNvPr>
                <p14:cNvContentPartPr/>
                <p14:nvPr/>
              </p14:nvContentPartPr>
              <p14:xfrm>
                <a:off x="6043525" y="2974673"/>
                <a:ext cx="175680" cy="118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5E3CE4F-3236-4430-849B-51CE94B03C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34525" y="2965673"/>
                  <a:ext cx="193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13A59AE-40AB-432F-8F24-D7DB5ADBFA8B}"/>
                    </a:ext>
                  </a:extLst>
                </p14:cNvPr>
                <p14:cNvContentPartPr/>
                <p14:nvPr/>
              </p14:nvContentPartPr>
              <p14:xfrm>
                <a:off x="6230725" y="2719433"/>
                <a:ext cx="335880" cy="163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13A59AE-40AB-432F-8F24-D7DB5ADBFA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21725" y="2710793"/>
                  <a:ext cx="353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52C2864-96EC-4135-AA22-B69502BBABB5}"/>
                    </a:ext>
                  </a:extLst>
                </p14:cNvPr>
                <p14:cNvContentPartPr/>
                <p14:nvPr/>
              </p14:nvContentPartPr>
              <p14:xfrm>
                <a:off x="6502525" y="2632313"/>
                <a:ext cx="27720" cy="480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52C2864-96EC-4135-AA22-B69502BBAB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93525" y="2623673"/>
                  <a:ext cx="453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B01608C-793E-4B4F-921C-3CF7036B4EFA}"/>
                    </a:ext>
                  </a:extLst>
                </p14:cNvPr>
                <p14:cNvContentPartPr/>
                <p14:nvPr/>
              </p14:nvContentPartPr>
              <p14:xfrm>
                <a:off x="6407485" y="2841833"/>
                <a:ext cx="192240" cy="187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B01608C-793E-4B4F-921C-3CF7036B4E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98485" y="2833193"/>
                  <a:ext cx="20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9990DDF-1F80-4A0A-9C75-982DC2736DAD}"/>
                    </a:ext>
                  </a:extLst>
                </p14:cNvPr>
                <p14:cNvContentPartPr/>
                <p14:nvPr/>
              </p14:nvContentPartPr>
              <p14:xfrm>
                <a:off x="6620245" y="2746793"/>
                <a:ext cx="258840" cy="316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9990DDF-1F80-4A0A-9C75-982DC2736D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11605" y="2737793"/>
                  <a:ext cx="2764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A35155C-2962-499D-8BCB-8A8F19C684FD}"/>
                    </a:ext>
                  </a:extLst>
                </p14:cNvPr>
                <p14:cNvContentPartPr/>
                <p14:nvPr/>
              </p14:nvContentPartPr>
              <p14:xfrm>
                <a:off x="6620605" y="2775593"/>
                <a:ext cx="211680" cy="261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A35155C-2962-499D-8BCB-8A8F19C684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1605" y="2766953"/>
                  <a:ext cx="229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49CB511-275B-4CAE-AB2D-0187B3BBF860}"/>
                    </a:ext>
                  </a:extLst>
                </p14:cNvPr>
                <p14:cNvContentPartPr/>
                <p14:nvPr/>
              </p14:nvContentPartPr>
              <p14:xfrm>
                <a:off x="6951805" y="2535833"/>
                <a:ext cx="199440" cy="478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49CB511-275B-4CAE-AB2D-0187B3BBF8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42805" y="2527193"/>
                  <a:ext cx="2170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5106661-C5A8-461C-A941-D490AF8386DF}"/>
                    </a:ext>
                  </a:extLst>
                </p14:cNvPr>
                <p14:cNvContentPartPr/>
                <p14:nvPr/>
              </p14:nvContentPartPr>
              <p14:xfrm>
                <a:off x="7276165" y="2458073"/>
                <a:ext cx="29160" cy="139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5106661-C5A8-461C-A941-D490AF8386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67165" y="2449433"/>
                  <a:ext cx="46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E5EC6EF-1293-4699-87A9-CE8C952B9EF2}"/>
                    </a:ext>
                  </a:extLst>
                </p14:cNvPr>
                <p14:cNvContentPartPr/>
                <p14:nvPr/>
              </p14:nvContentPartPr>
              <p14:xfrm>
                <a:off x="7202005" y="2554193"/>
                <a:ext cx="223920" cy="972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E5EC6EF-1293-4699-87A9-CE8C952B9E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93365" y="2545193"/>
                  <a:ext cx="241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7B71D01-8350-46EE-8A37-101A62723F33}"/>
                    </a:ext>
                  </a:extLst>
                </p14:cNvPr>
                <p14:cNvContentPartPr/>
                <p14:nvPr/>
              </p14:nvContentPartPr>
              <p14:xfrm>
                <a:off x="7212445" y="2571833"/>
                <a:ext cx="358200" cy="433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7B71D01-8350-46EE-8A37-101A62723F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03805" y="2562833"/>
                  <a:ext cx="3758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3D49150-FE9C-4F0B-B34B-F77E5B452248}"/>
                    </a:ext>
                  </a:extLst>
                </p14:cNvPr>
                <p14:cNvContentPartPr/>
                <p14:nvPr/>
              </p14:nvContentPartPr>
              <p14:xfrm>
                <a:off x="7345645" y="2803673"/>
                <a:ext cx="77400" cy="3434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3D49150-FE9C-4F0B-B34B-F77E5B4522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36645" y="2795033"/>
                  <a:ext cx="95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E170DD9-5906-4528-90B3-25045A944E93}"/>
                    </a:ext>
                  </a:extLst>
                </p14:cNvPr>
                <p14:cNvContentPartPr/>
                <p14:nvPr/>
              </p14:nvContentPartPr>
              <p14:xfrm>
                <a:off x="6020845" y="3286073"/>
                <a:ext cx="1533600" cy="94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E170DD9-5906-4528-90B3-25045A944E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11845" y="3277073"/>
                  <a:ext cx="1551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202CB24-D5F2-4DCD-A7F8-FBD1E4EFD065}"/>
                    </a:ext>
                  </a:extLst>
                </p14:cNvPr>
                <p14:cNvContentPartPr/>
                <p14:nvPr/>
              </p14:nvContentPartPr>
              <p14:xfrm>
                <a:off x="7682245" y="3314873"/>
                <a:ext cx="127080" cy="154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202CB24-D5F2-4DCD-A7F8-FBD1E4EFD0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73605" y="3306233"/>
                  <a:ext cx="14472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DF8B8A4-7EDB-4013-9D26-96450C2A0D7F}"/>
                  </a:ext>
                </a:extLst>
              </p14:cNvPr>
              <p14:cNvContentPartPr/>
              <p14:nvPr/>
            </p14:nvContentPartPr>
            <p14:xfrm>
              <a:off x="2789485" y="616673"/>
              <a:ext cx="592560" cy="6847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DF8B8A4-7EDB-4013-9D26-96450C2A0D7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71485" y="598673"/>
                <a:ext cx="62820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44AAE856-F2CD-4B72-B61D-F86F1B736C37}"/>
                  </a:ext>
                </a:extLst>
              </p14:cNvPr>
              <p14:cNvContentPartPr/>
              <p14:nvPr/>
            </p14:nvContentPartPr>
            <p14:xfrm>
              <a:off x="7553005" y="929513"/>
              <a:ext cx="511560" cy="6174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44AAE856-F2CD-4B72-B61D-F86F1B736C3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35005" y="911873"/>
                <a:ext cx="5472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0BA80024-989E-4335-9A8A-339A698ABD54}"/>
                  </a:ext>
                </a:extLst>
              </p14:cNvPr>
              <p14:cNvContentPartPr/>
              <p14:nvPr/>
            </p14:nvContentPartPr>
            <p14:xfrm>
              <a:off x="2594365" y="4812833"/>
              <a:ext cx="2813400" cy="2235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0BA80024-989E-4335-9A8A-339A698ABD5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76725" y="4795193"/>
                <a:ext cx="2849040" cy="25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800B8550-8CF6-4B7B-B7A4-836AAE5FB6B8}"/>
              </a:ext>
            </a:extLst>
          </p:cNvPr>
          <p:cNvGrpSpPr/>
          <p:nvPr/>
        </p:nvGrpSpPr>
        <p:grpSpPr>
          <a:xfrm>
            <a:off x="2952565" y="6978233"/>
            <a:ext cx="3940920" cy="1065600"/>
            <a:chOff x="2952565" y="6978233"/>
            <a:chExt cx="3940920" cy="10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7D02157-F3B1-41F2-90E6-67CAF3F944EB}"/>
                    </a:ext>
                  </a:extLst>
                </p14:cNvPr>
                <p14:cNvContentPartPr/>
                <p14:nvPr/>
              </p14:nvContentPartPr>
              <p14:xfrm>
                <a:off x="2957245" y="7302953"/>
                <a:ext cx="384120" cy="2127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7D02157-F3B1-41F2-90E6-67CAF3F944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48245" y="7293953"/>
                  <a:ext cx="401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199E90A1-3267-4C5B-9412-B291D7BDD2CF}"/>
                    </a:ext>
                  </a:extLst>
                </p14:cNvPr>
                <p14:cNvContentPartPr/>
                <p14:nvPr/>
              </p14:nvContentPartPr>
              <p14:xfrm>
                <a:off x="3455485" y="7319513"/>
                <a:ext cx="7920" cy="1036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199E90A1-3267-4C5B-9412-B291D7BDD2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46845" y="7310513"/>
                  <a:ext cx="2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D0DFA604-B5AC-469D-957D-EBC9747ACB27}"/>
                    </a:ext>
                  </a:extLst>
                </p14:cNvPr>
                <p14:cNvContentPartPr/>
                <p14:nvPr/>
              </p14:nvContentPartPr>
              <p14:xfrm>
                <a:off x="3443605" y="7121873"/>
                <a:ext cx="63720" cy="1036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D0DFA604-B5AC-469D-957D-EBC9747ACB2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34605" y="7112873"/>
                  <a:ext cx="81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EC81D94-7D95-4B63-8B52-067345559CBD}"/>
                    </a:ext>
                  </a:extLst>
                </p14:cNvPr>
                <p14:cNvContentPartPr/>
                <p14:nvPr/>
              </p14:nvContentPartPr>
              <p14:xfrm>
                <a:off x="3570325" y="7334633"/>
                <a:ext cx="172440" cy="1530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EC81D94-7D95-4B63-8B52-067345559C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61685" y="7325993"/>
                  <a:ext cx="190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16144F3-CBA8-455D-A405-EC2D0472D777}"/>
                    </a:ext>
                  </a:extLst>
                </p14:cNvPr>
                <p14:cNvContentPartPr/>
                <p14:nvPr/>
              </p14:nvContentPartPr>
              <p14:xfrm>
                <a:off x="2963005" y="7777793"/>
                <a:ext cx="232200" cy="172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16144F3-CBA8-455D-A405-EC2D0472D7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54365" y="7769153"/>
                  <a:ext cx="249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6454D095-7B56-448F-A9F3-F0A01AFAC31E}"/>
                    </a:ext>
                  </a:extLst>
                </p14:cNvPr>
                <p14:cNvContentPartPr/>
                <p14:nvPr/>
              </p14:nvContentPartPr>
              <p14:xfrm>
                <a:off x="3104845" y="7694273"/>
                <a:ext cx="136440" cy="2610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6454D095-7B56-448F-A9F3-F0A01AFAC3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96205" y="7685273"/>
                  <a:ext cx="154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ADA1DEF3-EBB1-4A12-8F2E-CE6B9D7895A5}"/>
                    </a:ext>
                  </a:extLst>
                </p14:cNvPr>
                <p14:cNvContentPartPr/>
                <p14:nvPr/>
              </p14:nvContentPartPr>
              <p14:xfrm>
                <a:off x="3290605" y="7751153"/>
                <a:ext cx="178920" cy="178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ADA1DEF3-EBB1-4A12-8F2E-CE6B9D7895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81965" y="7742513"/>
                  <a:ext cx="196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6C5521A-FE3C-45F8-B91D-50B8EE06C404}"/>
                    </a:ext>
                  </a:extLst>
                </p14:cNvPr>
                <p14:cNvContentPartPr/>
                <p14:nvPr/>
              </p14:nvContentPartPr>
              <p14:xfrm>
                <a:off x="3298525" y="7836833"/>
                <a:ext cx="155880" cy="43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6C5521A-FE3C-45F8-B91D-50B8EE06C4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89525" y="7828193"/>
                  <a:ext cx="173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E210FA7-5C18-4E39-B63A-1FE502A67B5D}"/>
                    </a:ext>
                  </a:extLst>
                </p14:cNvPr>
                <p14:cNvContentPartPr/>
                <p14:nvPr/>
              </p14:nvContentPartPr>
              <p14:xfrm>
                <a:off x="3467725" y="7649633"/>
                <a:ext cx="341640" cy="324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E210FA7-5C18-4E39-B63A-1FE502A67B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58725" y="7640633"/>
                  <a:ext cx="359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C4F0A6C-16AC-4D0A-AA66-473B8F63680C}"/>
                    </a:ext>
                  </a:extLst>
                </p14:cNvPr>
                <p14:cNvContentPartPr/>
                <p14:nvPr/>
              </p14:nvContentPartPr>
              <p14:xfrm>
                <a:off x="3644485" y="7668713"/>
                <a:ext cx="41040" cy="358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C4F0A6C-16AC-4D0A-AA66-473B8F6368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35485" y="7659713"/>
                  <a:ext cx="586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4CEBCF9-FE2D-4D2A-A1A5-45DCCEB22EC0}"/>
                    </a:ext>
                  </a:extLst>
                </p14:cNvPr>
                <p14:cNvContentPartPr/>
                <p14:nvPr/>
              </p14:nvContentPartPr>
              <p14:xfrm>
                <a:off x="3743125" y="7737473"/>
                <a:ext cx="70920" cy="1972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4CEBCF9-FE2D-4D2A-A1A5-45DCCEB22E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34485" y="7728833"/>
                  <a:ext cx="88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6F81680D-6373-4940-BBA9-B61B52B983D2}"/>
                    </a:ext>
                  </a:extLst>
                </p14:cNvPr>
                <p14:cNvContentPartPr/>
                <p14:nvPr/>
              </p14:nvContentPartPr>
              <p14:xfrm>
                <a:off x="3828445" y="7777073"/>
                <a:ext cx="84240" cy="1468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6F81680D-6373-4940-BBA9-B61B52B983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19445" y="7768073"/>
                  <a:ext cx="101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A8365C8-8649-47A5-888C-FEB78BF44201}"/>
                    </a:ext>
                  </a:extLst>
                </p14:cNvPr>
                <p14:cNvContentPartPr/>
                <p14:nvPr/>
              </p14:nvContentPartPr>
              <p14:xfrm>
                <a:off x="3961645" y="7796153"/>
                <a:ext cx="57600" cy="195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A8365C8-8649-47A5-888C-FEB78BF442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53005" y="7787513"/>
                  <a:ext cx="75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A90B3BF-359D-4C20-81FE-2203D35BF5F9}"/>
                    </a:ext>
                  </a:extLst>
                </p14:cNvPr>
                <p14:cNvContentPartPr/>
                <p14:nvPr/>
              </p14:nvContentPartPr>
              <p14:xfrm>
                <a:off x="3913405" y="8010353"/>
                <a:ext cx="6480" cy="54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A90B3BF-359D-4C20-81FE-2203D35BF5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04405" y="8001713"/>
                  <a:ext cx="24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B2F4F25-9FD4-46C0-A659-64B3D538114A}"/>
                    </a:ext>
                  </a:extLst>
                </p14:cNvPr>
                <p14:cNvContentPartPr/>
                <p14:nvPr/>
              </p14:nvContentPartPr>
              <p14:xfrm>
                <a:off x="3639805" y="8043473"/>
                <a:ext cx="360" cy="3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B2F4F25-9FD4-46C0-A659-64B3D53811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1165" y="80348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F7D6F3FE-98F9-42F8-9101-BAC6F7042EA7}"/>
                    </a:ext>
                  </a:extLst>
                </p14:cNvPr>
                <p14:cNvContentPartPr/>
                <p14:nvPr/>
              </p14:nvContentPartPr>
              <p14:xfrm>
                <a:off x="3639805" y="8043473"/>
                <a:ext cx="360" cy="3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F7D6F3FE-98F9-42F8-9101-BAC6F7042E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1165" y="80348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DFBDD6D-896A-4D45-B3AC-E751774B8236}"/>
                    </a:ext>
                  </a:extLst>
                </p14:cNvPr>
                <p14:cNvContentPartPr/>
                <p14:nvPr/>
              </p14:nvContentPartPr>
              <p14:xfrm>
                <a:off x="3585445" y="7998473"/>
                <a:ext cx="336600" cy="45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DFBDD6D-896A-4D45-B3AC-E751774B82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76805" y="7989473"/>
                  <a:ext cx="354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E40E07A-8A89-4AF7-950F-B1DDB80AAF81}"/>
                    </a:ext>
                  </a:extLst>
                </p14:cNvPr>
                <p14:cNvContentPartPr/>
                <p14:nvPr/>
              </p14:nvContentPartPr>
              <p14:xfrm>
                <a:off x="2993245" y="8017913"/>
                <a:ext cx="110520" cy="10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E40E07A-8A89-4AF7-950F-B1DDB80AAF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84605" y="8009273"/>
                  <a:ext cx="128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F2D5DF23-BA6E-4B34-8E3B-0A4ABA3C2E32}"/>
                    </a:ext>
                  </a:extLst>
                </p14:cNvPr>
                <p14:cNvContentPartPr/>
                <p14:nvPr/>
              </p14:nvContentPartPr>
              <p14:xfrm>
                <a:off x="4145605" y="7035833"/>
                <a:ext cx="240840" cy="757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F2D5DF23-BA6E-4B34-8E3B-0A4ABA3C2E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36605" y="7026833"/>
                  <a:ext cx="25848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6EB1565-1E96-4DC5-87CC-E7339F98D1B9}"/>
                    </a:ext>
                  </a:extLst>
                </p14:cNvPr>
                <p14:cNvContentPartPr/>
                <p14:nvPr/>
              </p14:nvContentPartPr>
              <p14:xfrm>
                <a:off x="6683965" y="7037633"/>
                <a:ext cx="209520" cy="7959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6EB1565-1E96-4DC5-87CC-E7339F98D1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74965" y="7028633"/>
                  <a:ext cx="22716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725AEF1E-8B28-4FBA-986C-7A44C26EC33F}"/>
                    </a:ext>
                  </a:extLst>
                </p14:cNvPr>
                <p14:cNvContentPartPr/>
                <p14:nvPr/>
              </p14:nvContentPartPr>
              <p14:xfrm>
                <a:off x="4445125" y="7255073"/>
                <a:ext cx="279720" cy="2354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725AEF1E-8B28-4FBA-986C-7A44C26EC3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36125" y="7246073"/>
                  <a:ext cx="297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2BAED8A-3A71-49F2-AA49-DC43754D77D8}"/>
                    </a:ext>
                  </a:extLst>
                </p14:cNvPr>
                <p14:cNvContentPartPr/>
                <p14:nvPr/>
              </p14:nvContentPartPr>
              <p14:xfrm>
                <a:off x="4802965" y="7306913"/>
                <a:ext cx="155520" cy="1382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2BAED8A-3A71-49F2-AA49-DC43754D77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94325" y="7297913"/>
                  <a:ext cx="173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D5B3AF3-72E5-4FE4-B9E4-5C4E304D59EB}"/>
                    </a:ext>
                  </a:extLst>
                </p14:cNvPr>
                <p14:cNvContentPartPr/>
                <p14:nvPr/>
              </p14:nvContentPartPr>
              <p14:xfrm>
                <a:off x="4978285" y="7291433"/>
                <a:ext cx="145440" cy="1432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D5B3AF3-72E5-4FE4-B9E4-5C4E304D59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69645" y="7282433"/>
                  <a:ext cx="163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BC44A3C-B56B-4DE6-A620-F40A97BFB91D}"/>
                    </a:ext>
                  </a:extLst>
                </p14:cNvPr>
                <p14:cNvContentPartPr/>
                <p14:nvPr/>
              </p14:nvContentPartPr>
              <p14:xfrm>
                <a:off x="4978285" y="7242833"/>
                <a:ext cx="136440" cy="1965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BC44A3C-B56B-4DE6-A620-F40A97BFB91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69645" y="7234193"/>
                  <a:ext cx="154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ABC754E-42B9-43BA-B3F7-202CF3D1F5C6}"/>
                    </a:ext>
                  </a:extLst>
                </p14:cNvPr>
                <p14:cNvContentPartPr/>
                <p14:nvPr/>
              </p14:nvContentPartPr>
              <p14:xfrm>
                <a:off x="4478245" y="7656473"/>
                <a:ext cx="196920" cy="1990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ABC754E-42B9-43BA-B3F7-202CF3D1F5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69605" y="7647473"/>
                  <a:ext cx="214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1FA75F2-37B7-4C48-8BDA-CE81DFD6B3A5}"/>
                    </a:ext>
                  </a:extLst>
                </p14:cNvPr>
                <p14:cNvContentPartPr/>
                <p14:nvPr/>
              </p14:nvContentPartPr>
              <p14:xfrm>
                <a:off x="4705405" y="7666553"/>
                <a:ext cx="120600" cy="172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1FA75F2-37B7-4C48-8BDA-CE81DFD6B3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96765" y="7657553"/>
                  <a:ext cx="138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8ED2B8D-D121-4900-AD91-A02EBF0D9665}"/>
                    </a:ext>
                  </a:extLst>
                </p14:cNvPr>
                <p14:cNvContentPartPr/>
                <p14:nvPr/>
              </p14:nvContentPartPr>
              <p14:xfrm>
                <a:off x="4667245" y="7775633"/>
                <a:ext cx="171000" cy="68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8ED2B8D-D121-4900-AD91-A02EBF0D96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58245" y="7766993"/>
                  <a:ext cx="188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38ADFD2-E222-48AC-91CA-B872B5487016}"/>
                    </a:ext>
                  </a:extLst>
                </p14:cNvPr>
                <p14:cNvContentPartPr/>
                <p14:nvPr/>
              </p14:nvContentPartPr>
              <p14:xfrm>
                <a:off x="4862005" y="7720913"/>
                <a:ext cx="113760" cy="79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38ADFD2-E222-48AC-91CA-B872B54870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53365" y="7712273"/>
                  <a:ext cx="131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84AC695-4B03-49E1-B447-A86E3BAEB455}"/>
                    </a:ext>
                  </a:extLst>
                </p14:cNvPr>
                <p14:cNvContentPartPr/>
                <p14:nvPr/>
              </p14:nvContentPartPr>
              <p14:xfrm>
                <a:off x="4919245" y="7666193"/>
                <a:ext cx="142560" cy="1940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84AC695-4B03-49E1-B447-A86E3BAEB4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10605" y="7657193"/>
                  <a:ext cx="160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9B0E89A-E7B6-41D7-80F1-9BA70C928F7B}"/>
                    </a:ext>
                  </a:extLst>
                </p14:cNvPr>
                <p14:cNvContentPartPr/>
                <p14:nvPr/>
              </p14:nvContentPartPr>
              <p14:xfrm>
                <a:off x="4831045" y="7643873"/>
                <a:ext cx="168840" cy="457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9B0E89A-E7B6-41D7-80F1-9BA70C928F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22045" y="7635233"/>
                  <a:ext cx="186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77637E03-412D-4FBB-A41F-2901F0B958B4}"/>
                    </a:ext>
                  </a:extLst>
                </p14:cNvPr>
                <p14:cNvContentPartPr/>
                <p14:nvPr/>
              </p14:nvContentPartPr>
              <p14:xfrm>
                <a:off x="4910245" y="7589513"/>
                <a:ext cx="47160" cy="250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77637E03-412D-4FBB-A41F-2901F0B958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01605" y="7580873"/>
                  <a:ext cx="648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4A201C2-407C-47C4-9981-B543615731AD}"/>
                    </a:ext>
                  </a:extLst>
                </p14:cNvPr>
                <p14:cNvContentPartPr/>
                <p14:nvPr/>
              </p14:nvContentPartPr>
              <p14:xfrm>
                <a:off x="5253325" y="7047713"/>
                <a:ext cx="59400" cy="5695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4A201C2-407C-47C4-9981-B543615731A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4325" y="7039073"/>
                  <a:ext cx="770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D7155EE1-80E5-4C6B-8441-D119EA67D9C2}"/>
                    </a:ext>
                  </a:extLst>
                </p14:cNvPr>
                <p14:cNvContentPartPr/>
                <p14:nvPr/>
              </p14:nvContentPartPr>
              <p14:xfrm>
                <a:off x="5431525" y="7218713"/>
                <a:ext cx="122760" cy="2307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D7155EE1-80E5-4C6B-8441-D119EA67D9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22885" y="7210073"/>
                  <a:ext cx="140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9660C0CD-D97F-4F22-9B9B-9D3ACB90AF44}"/>
                    </a:ext>
                  </a:extLst>
                </p14:cNvPr>
                <p14:cNvContentPartPr/>
                <p14:nvPr/>
              </p14:nvContentPartPr>
              <p14:xfrm>
                <a:off x="5607205" y="7263353"/>
                <a:ext cx="104400" cy="1245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9660C0CD-D97F-4F22-9B9B-9D3ACB90AF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98205" y="7254353"/>
                  <a:ext cx="122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8C08513E-E1DC-4DD8-8206-62E6FA841DF1}"/>
                    </a:ext>
                  </a:extLst>
                </p14:cNvPr>
                <p14:cNvContentPartPr/>
                <p14:nvPr/>
              </p14:nvContentPartPr>
              <p14:xfrm>
                <a:off x="5673085" y="7274153"/>
                <a:ext cx="251280" cy="1188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8C08513E-E1DC-4DD8-8206-62E6FA841DF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64445" y="7265153"/>
                  <a:ext cx="268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34F3E2B4-2BDD-49E4-868D-E2575F33936F}"/>
                    </a:ext>
                  </a:extLst>
                </p14:cNvPr>
                <p14:cNvContentPartPr/>
                <p14:nvPr/>
              </p14:nvContentPartPr>
              <p14:xfrm>
                <a:off x="5976925" y="7185593"/>
                <a:ext cx="65160" cy="2768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34F3E2B4-2BDD-49E4-868D-E2575F33936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67925" y="7176593"/>
                  <a:ext cx="82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BA163C47-AEF0-4F0E-909E-D979F29DE7D5}"/>
                    </a:ext>
                  </a:extLst>
                </p14:cNvPr>
                <p14:cNvContentPartPr/>
                <p14:nvPr/>
              </p14:nvContentPartPr>
              <p14:xfrm>
                <a:off x="6110485" y="7254353"/>
                <a:ext cx="108720" cy="1620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BA163C47-AEF0-4F0E-909E-D979F29DE7D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01485" y="7245353"/>
                  <a:ext cx="126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2CEE3A1-56EF-4329-8347-9D24A65C13E8}"/>
                    </a:ext>
                  </a:extLst>
                </p14:cNvPr>
                <p14:cNvContentPartPr/>
                <p14:nvPr/>
              </p14:nvContentPartPr>
              <p14:xfrm>
                <a:off x="6303085" y="7183073"/>
                <a:ext cx="96840" cy="275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2CEE3A1-56EF-4329-8347-9D24A65C13E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94445" y="7174073"/>
                  <a:ext cx="114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0A37CB1-5A27-4EB9-B90D-0C41EC14113F}"/>
                    </a:ext>
                  </a:extLst>
                </p14:cNvPr>
                <p14:cNvContentPartPr/>
                <p14:nvPr/>
              </p14:nvContentPartPr>
              <p14:xfrm>
                <a:off x="6461845" y="7033673"/>
                <a:ext cx="66960" cy="6094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0A37CB1-5A27-4EB9-B90D-0C41EC1411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52845" y="7025033"/>
                  <a:ext cx="846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C12FA6D-5120-47E3-83E4-1AB9AF4C8DC9}"/>
                    </a:ext>
                  </a:extLst>
                </p14:cNvPr>
                <p14:cNvContentPartPr/>
                <p14:nvPr/>
              </p14:nvContentPartPr>
              <p14:xfrm>
                <a:off x="5198965" y="6978233"/>
                <a:ext cx="154440" cy="6271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C12FA6D-5120-47E3-83E4-1AB9AF4C8D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89965" y="6969233"/>
                  <a:ext cx="17208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100A2A22-87FD-4E4C-8DA4-7694B4634C62}"/>
                    </a:ext>
                  </a:extLst>
                </p14:cNvPr>
                <p14:cNvContentPartPr/>
                <p14:nvPr/>
              </p14:nvContentPartPr>
              <p14:xfrm>
                <a:off x="5178445" y="7016033"/>
                <a:ext cx="84600" cy="5623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100A2A22-87FD-4E4C-8DA4-7694B4634C6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69805" y="7007033"/>
                  <a:ext cx="1022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F63A090-4836-44B1-A689-75BA910BAE7E}"/>
                    </a:ext>
                  </a:extLst>
                </p14:cNvPr>
                <p14:cNvContentPartPr/>
                <p14:nvPr/>
              </p14:nvContentPartPr>
              <p14:xfrm>
                <a:off x="6469405" y="7049153"/>
                <a:ext cx="29160" cy="5410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F63A090-4836-44B1-A689-75BA910BAE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60405" y="7040153"/>
                  <a:ext cx="468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9142399-D233-455F-ADB7-50D5F3F13153}"/>
                    </a:ext>
                  </a:extLst>
                </p14:cNvPr>
                <p14:cNvContentPartPr/>
                <p14:nvPr/>
              </p14:nvContentPartPr>
              <p14:xfrm>
                <a:off x="4527925" y="7493033"/>
                <a:ext cx="453960" cy="194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9142399-D233-455F-ADB7-50D5F3F131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18925" y="7484033"/>
                  <a:ext cx="471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2C26031-4033-400F-901E-27EA9AB92A0A}"/>
                    </a:ext>
                  </a:extLst>
                </p14:cNvPr>
                <p14:cNvContentPartPr/>
                <p14:nvPr/>
              </p14:nvContentPartPr>
              <p14:xfrm>
                <a:off x="2952565" y="7970033"/>
                <a:ext cx="264600" cy="385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2C26031-4033-400F-901E-27EA9AB92A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43925" y="7961033"/>
                  <a:ext cx="282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E15222D8-8C2A-4CB2-8135-156517D2B592}"/>
                    </a:ext>
                  </a:extLst>
                </p14:cNvPr>
                <p14:cNvContentPartPr/>
                <p14:nvPr/>
              </p14:nvContentPartPr>
              <p14:xfrm>
                <a:off x="4831765" y="8001353"/>
                <a:ext cx="140760" cy="208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E15222D8-8C2A-4CB2-8135-156517D2B5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23125" y="7992713"/>
                  <a:ext cx="1584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EBEF337D-E835-435A-AE35-D4C223AA85DC}"/>
              </a:ext>
            </a:extLst>
          </p:cNvPr>
          <p:cNvGrpSpPr/>
          <p:nvPr/>
        </p:nvGrpSpPr>
        <p:grpSpPr>
          <a:xfrm>
            <a:off x="1118725" y="3878273"/>
            <a:ext cx="7218360" cy="4518558"/>
            <a:chOff x="1118725" y="3878273"/>
            <a:chExt cx="7218360" cy="451855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5D1C809-9116-4D6D-B65B-D03DD33B7FC3}"/>
                    </a:ext>
                  </a:extLst>
                </p14:cNvPr>
                <p14:cNvContentPartPr/>
                <p14:nvPr/>
              </p14:nvContentPartPr>
              <p14:xfrm>
                <a:off x="7112725" y="5747393"/>
                <a:ext cx="136440" cy="2325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5D1C809-9116-4D6D-B65B-D03DD33B7F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95085" y="5729753"/>
                  <a:ext cx="172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061B5118-26E9-4526-A181-F25E2D77CD7C}"/>
                    </a:ext>
                  </a:extLst>
                </p14:cNvPr>
                <p14:cNvContentPartPr/>
                <p14:nvPr/>
              </p14:nvContentPartPr>
              <p14:xfrm>
                <a:off x="7300285" y="5793473"/>
                <a:ext cx="360" cy="3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061B5118-26E9-4526-A181-F25E2D77CD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82285" y="5775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7FE1D00-50CD-48AB-8491-1D0BF63429C9}"/>
                    </a:ext>
                  </a:extLst>
                </p14:cNvPr>
                <p14:cNvContentPartPr/>
                <p14:nvPr/>
              </p14:nvContentPartPr>
              <p14:xfrm>
                <a:off x="7199125" y="5888873"/>
                <a:ext cx="86400" cy="399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7FE1D00-50CD-48AB-8491-1D0BF63429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81125" y="5871233"/>
                  <a:ext cx="12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5725FE6-165B-489E-B32D-4ED445DF7365}"/>
                    </a:ext>
                  </a:extLst>
                </p14:cNvPr>
                <p14:cNvContentPartPr/>
                <p14:nvPr/>
              </p14:nvContentPartPr>
              <p14:xfrm>
                <a:off x="7180765" y="6011273"/>
                <a:ext cx="181800" cy="145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5725FE6-165B-489E-B32D-4ED445DF736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63125" y="5993633"/>
                  <a:ext cx="217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8F78053-AB6C-4C45-BE55-252B1CC4661B}"/>
                    </a:ext>
                  </a:extLst>
                </p14:cNvPr>
                <p14:cNvContentPartPr/>
                <p14:nvPr/>
              </p14:nvContentPartPr>
              <p14:xfrm>
                <a:off x="7386325" y="5804633"/>
                <a:ext cx="124200" cy="3409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8F78053-AB6C-4C45-BE55-252B1CC466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68325" y="5786993"/>
                  <a:ext cx="159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2AB2677-0716-4765-969E-6369AAECADC9}"/>
                    </a:ext>
                  </a:extLst>
                </p14:cNvPr>
                <p14:cNvContentPartPr/>
                <p14:nvPr/>
              </p14:nvContentPartPr>
              <p14:xfrm>
                <a:off x="7504045" y="5783033"/>
                <a:ext cx="296280" cy="88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2AB2677-0716-4765-969E-6369AAECAD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86405" y="5765393"/>
                  <a:ext cx="331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EC582F9-0527-4ED5-AAF4-79F76804C5EF}"/>
                    </a:ext>
                  </a:extLst>
                </p14:cNvPr>
                <p14:cNvContentPartPr/>
                <p14:nvPr/>
              </p14:nvContentPartPr>
              <p14:xfrm>
                <a:off x="7597645" y="5682593"/>
                <a:ext cx="146880" cy="376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EC582F9-0527-4ED5-AAF4-79F76804C5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80005" y="5664593"/>
                  <a:ext cx="182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27690F8-E329-4CA0-A396-5E9A3ED1EF4C}"/>
                    </a:ext>
                  </a:extLst>
                </p14:cNvPr>
                <p14:cNvContentPartPr/>
                <p14:nvPr/>
              </p14:nvContentPartPr>
              <p14:xfrm>
                <a:off x="7400005" y="6021713"/>
                <a:ext cx="492840" cy="172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27690F8-E329-4CA0-A396-5E9A3ED1EF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82005" y="6003713"/>
                  <a:ext cx="528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E8CF966-5EF2-474D-B880-780EE921419D}"/>
                    </a:ext>
                  </a:extLst>
                </p14:cNvPr>
                <p14:cNvContentPartPr/>
                <p14:nvPr/>
              </p14:nvContentPartPr>
              <p14:xfrm>
                <a:off x="7171765" y="6300713"/>
                <a:ext cx="521640" cy="42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E8CF966-5EF2-474D-B880-780EE92141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54125" y="6283073"/>
                  <a:ext cx="557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CEE9526-BC6C-43B6-8E19-F36CC2ADC1D7}"/>
                    </a:ext>
                  </a:extLst>
                </p14:cNvPr>
                <p14:cNvContentPartPr/>
                <p14:nvPr/>
              </p14:nvContentPartPr>
              <p14:xfrm>
                <a:off x="1118725" y="3878273"/>
                <a:ext cx="278640" cy="307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CEE9526-BC6C-43B6-8E19-F36CC2ADC1D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00725" y="3860633"/>
                  <a:ext cx="314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2575815-D2BB-4263-A344-6193388FD5F6}"/>
                    </a:ext>
                  </a:extLst>
                </p14:cNvPr>
                <p14:cNvContentPartPr/>
                <p14:nvPr/>
              </p14:nvContentPartPr>
              <p14:xfrm>
                <a:off x="1328245" y="4214873"/>
                <a:ext cx="100440" cy="631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2575815-D2BB-4263-A344-6193388FD5F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10605" y="4197233"/>
                  <a:ext cx="1360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ADC830B-2F1B-405E-837B-2D3FA91F7631}"/>
                    </a:ext>
                  </a:extLst>
                </p14:cNvPr>
                <p14:cNvContentPartPr/>
                <p14:nvPr/>
              </p14:nvContentPartPr>
              <p14:xfrm>
                <a:off x="1317805" y="4810673"/>
                <a:ext cx="230040" cy="258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ADC830B-2F1B-405E-837B-2D3FA91F76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00165" y="4792673"/>
                  <a:ext cx="2656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A93764D-0B82-47A7-9608-FB738D245A02}"/>
                    </a:ext>
                  </a:extLst>
                </p14:cNvPr>
                <p14:cNvContentPartPr/>
                <p14:nvPr/>
              </p14:nvContentPartPr>
              <p14:xfrm>
                <a:off x="1508245" y="4946753"/>
                <a:ext cx="74520" cy="609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A93764D-0B82-47A7-9608-FB738D245A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90605" y="4929113"/>
                  <a:ext cx="1101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B6F5577-730E-4D07-98E3-01BE3DCD7C99}"/>
                    </a:ext>
                  </a:extLst>
                </p14:cNvPr>
                <p14:cNvContentPartPr/>
                <p14:nvPr/>
              </p14:nvContentPartPr>
              <p14:xfrm>
                <a:off x="1530925" y="5542193"/>
                <a:ext cx="223920" cy="280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B6F5577-730E-4D07-98E3-01BE3DCD7C9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13285" y="5524193"/>
                  <a:ext cx="259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69B2B9E-FF9A-4403-9EBE-BDF12907DCDE}"/>
                    </a:ext>
                  </a:extLst>
                </p14:cNvPr>
                <p14:cNvContentPartPr/>
                <p14:nvPr/>
              </p14:nvContentPartPr>
              <p14:xfrm>
                <a:off x="1728925" y="5820113"/>
                <a:ext cx="74520" cy="4784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69B2B9E-FF9A-4403-9EBE-BDF12907DC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11285" y="5802113"/>
                  <a:ext cx="1101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50F6832-6A0F-4583-942C-EFD26501ABDA}"/>
                    </a:ext>
                  </a:extLst>
                </p14:cNvPr>
                <p14:cNvContentPartPr/>
                <p14:nvPr/>
              </p14:nvContentPartPr>
              <p14:xfrm>
                <a:off x="1792285" y="6397193"/>
                <a:ext cx="204480" cy="302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50F6832-6A0F-4583-942C-EFD26501AB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74285" y="6379553"/>
                  <a:ext cx="240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21F1F84-DE00-4B8C-9F19-E78B1E2CDF86}"/>
                    </a:ext>
                  </a:extLst>
                </p14:cNvPr>
                <p14:cNvContentPartPr/>
                <p14:nvPr/>
              </p14:nvContentPartPr>
              <p14:xfrm>
                <a:off x="1976605" y="6713633"/>
                <a:ext cx="66960" cy="410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21F1F84-DE00-4B8C-9F19-E78B1E2CDF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58965" y="6695993"/>
                  <a:ext cx="1026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329EAD4-C886-40B7-8AED-0F44783F8EA7}"/>
                    </a:ext>
                  </a:extLst>
                </p14:cNvPr>
                <p14:cNvContentPartPr/>
                <p14:nvPr/>
              </p14:nvContentPartPr>
              <p14:xfrm>
                <a:off x="2039245" y="7115753"/>
                <a:ext cx="159840" cy="329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329EAD4-C886-40B7-8AED-0F44783F8E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21605" y="7097753"/>
                  <a:ext cx="1954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4DD53CC-BEB1-45F2-AD23-58CD13D67EF2}"/>
                    </a:ext>
                  </a:extLst>
                </p14:cNvPr>
                <p14:cNvContentPartPr/>
                <p14:nvPr/>
              </p14:nvContentPartPr>
              <p14:xfrm>
                <a:off x="2643685" y="5807513"/>
                <a:ext cx="424080" cy="277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4DD53CC-BEB1-45F2-AD23-58CD13D67EF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25685" y="5789873"/>
                  <a:ext cx="459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A84E100-6209-4A4D-97EC-81C2B48B58F0}"/>
                    </a:ext>
                  </a:extLst>
                </p14:cNvPr>
                <p14:cNvContentPartPr/>
                <p14:nvPr/>
              </p14:nvContentPartPr>
              <p14:xfrm>
                <a:off x="3144445" y="5807153"/>
                <a:ext cx="192240" cy="246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A84E100-6209-4A4D-97EC-81C2B48B58F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26445" y="5789513"/>
                  <a:ext cx="227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CC847C1-D59B-47E7-8CF2-20961A558B65}"/>
                    </a:ext>
                  </a:extLst>
                </p14:cNvPr>
                <p14:cNvContentPartPr/>
                <p14:nvPr/>
              </p14:nvContentPartPr>
              <p14:xfrm>
                <a:off x="3390685" y="5815073"/>
                <a:ext cx="162000" cy="191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CC847C1-D59B-47E7-8CF2-20961A558B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72685" y="5797073"/>
                  <a:ext cx="197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3327A84-4B47-482F-B1BE-5B9CCE161037}"/>
                    </a:ext>
                  </a:extLst>
                </p14:cNvPr>
                <p14:cNvContentPartPr/>
                <p14:nvPr/>
              </p14:nvContentPartPr>
              <p14:xfrm>
                <a:off x="3431365" y="5835233"/>
                <a:ext cx="92520" cy="1213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3327A84-4B47-482F-B1BE-5B9CCE1610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13725" y="5817593"/>
                  <a:ext cx="128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37F7A4E-5B27-4FB4-845E-0DCE93606AB5}"/>
                    </a:ext>
                  </a:extLst>
                </p14:cNvPr>
                <p14:cNvContentPartPr/>
                <p14:nvPr/>
              </p14:nvContentPartPr>
              <p14:xfrm>
                <a:off x="2957245" y="6274073"/>
                <a:ext cx="228600" cy="1839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37F7A4E-5B27-4FB4-845E-0DCE93606A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9245" y="6256073"/>
                  <a:ext cx="26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258D8C2-4D1A-4520-993D-53017A388A8B}"/>
                    </a:ext>
                  </a:extLst>
                </p14:cNvPr>
                <p14:cNvContentPartPr/>
                <p14:nvPr/>
              </p14:nvContentPartPr>
              <p14:xfrm>
                <a:off x="3946525" y="5480633"/>
                <a:ext cx="43200" cy="860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258D8C2-4D1A-4520-993D-53017A388A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28525" y="5462633"/>
                  <a:ext cx="7884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51B0798-D83A-4274-BFF5-4B3160E7016C}"/>
                    </a:ext>
                  </a:extLst>
                </p14:cNvPr>
                <p14:cNvContentPartPr/>
                <p14:nvPr/>
              </p14:nvContentPartPr>
              <p14:xfrm>
                <a:off x="4278085" y="5706353"/>
                <a:ext cx="128160" cy="306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51B0798-D83A-4274-BFF5-4B3160E701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60445" y="5688353"/>
                  <a:ext cx="163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4DFE273-F0E8-4C9C-8695-F84149357740}"/>
                    </a:ext>
                  </a:extLst>
                </p14:cNvPr>
                <p14:cNvContentPartPr/>
                <p14:nvPr/>
              </p14:nvContentPartPr>
              <p14:xfrm>
                <a:off x="4487245" y="5752073"/>
                <a:ext cx="124200" cy="180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4DFE273-F0E8-4C9C-8695-F841493577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69605" y="5734433"/>
                  <a:ext cx="159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85AA5F6-DA6F-45E7-9354-B06E8F9D4EA6}"/>
                    </a:ext>
                  </a:extLst>
                </p14:cNvPr>
                <p14:cNvContentPartPr/>
                <p14:nvPr/>
              </p14:nvContentPartPr>
              <p14:xfrm>
                <a:off x="4685245" y="5751353"/>
                <a:ext cx="159120" cy="185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85AA5F6-DA6F-45E7-9354-B06E8F9D4E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67605" y="5733353"/>
                  <a:ext cx="194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03956FB-2676-44D1-9CBC-64FB82886D75}"/>
                    </a:ext>
                  </a:extLst>
                </p14:cNvPr>
                <p14:cNvContentPartPr/>
                <p14:nvPr/>
              </p14:nvContentPartPr>
              <p14:xfrm>
                <a:off x="4971805" y="5612393"/>
                <a:ext cx="85320" cy="442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03956FB-2676-44D1-9CBC-64FB82886D7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54165" y="5594393"/>
                  <a:ext cx="1209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5400A33-96CE-4DB6-88B8-958E3193DC5B}"/>
                    </a:ext>
                  </a:extLst>
                </p14:cNvPr>
                <p14:cNvContentPartPr/>
                <p14:nvPr/>
              </p14:nvContentPartPr>
              <p14:xfrm>
                <a:off x="5139565" y="5752433"/>
                <a:ext cx="180000" cy="193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5400A33-96CE-4DB6-88B8-958E3193DC5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21565" y="5734793"/>
                  <a:ext cx="215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1B0194E-7862-4AF5-833F-C0A773C83310}"/>
                    </a:ext>
                  </a:extLst>
                </p14:cNvPr>
                <p14:cNvContentPartPr/>
                <p14:nvPr/>
              </p14:nvContentPartPr>
              <p14:xfrm>
                <a:off x="5395165" y="5630033"/>
                <a:ext cx="85320" cy="407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1B0194E-7862-4AF5-833F-C0A773C8331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377525" y="5612393"/>
                  <a:ext cx="1209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C8C4906-63C3-48F2-9218-0781545DD7F2}"/>
                    </a:ext>
                  </a:extLst>
                </p14:cNvPr>
                <p14:cNvContentPartPr/>
                <p14:nvPr/>
              </p14:nvContentPartPr>
              <p14:xfrm>
                <a:off x="5537365" y="5471993"/>
                <a:ext cx="50400" cy="754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C8C4906-63C3-48F2-9218-0781545DD7F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19365" y="5454353"/>
                  <a:ext cx="86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902631F-B277-4E1D-BE54-EF7587701E56}"/>
                    </a:ext>
                  </a:extLst>
                </p14:cNvPr>
                <p14:cNvContentPartPr/>
                <p14:nvPr/>
              </p14:nvContentPartPr>
              <p14:xfrm>
                <a:off x="3863365" y="5495393"/>
                <a:ext cx="128880" cy="7254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902631F-B277-4E1D-BE54-EF7587701E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45725" y="5477753"/>
                  <a:ext cx="1645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420B559-E4A2-44AF-AB95-C198A4D2BB90}"/>
                    </a:ext>
                  </a:extLst>
                </p14:cNvPr>
                <p14:cNvContentPartPr/>
                <p14:nvPr/>
              </p14:nvContentPartPr>
              <p14:xfrm>
                <a:off x="1988845" y="5524193"/>
                <a:ext cx="236160" cy="143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420B559-E4A2-44AF-AB95-C198A4D2BB9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70845" y="5506553"/>
                  <a:ext cx="271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53C40D2-D9D2-4FCB-B07A-1DD9A2653821}"/>
                    </a:ext>
                  </a:extLst>
                </p14:cNvPr>
                <p14:cNvContentPartPr/>
                <p14:nvPr/>
              </p14:nvContentPartPr>
              <p14:xfrm>
                <a:off x="2280445" y="5525633"/>
                <a:ext cx="3240" cy="766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53C40D2-D9D2-4FCB-B07A-1DD9A265382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62445" y="5507633"/>
                  <a:ext cx="38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ED3E834-6606-4A16-A97F-1449E9F207AC}"/>
                    </a:ext>
                  </a:extLst>
                </p14:cNvPr>
                <p14:cNvContentPartPr/>
                <p14:nvPr/>
              </p14:nvContentPartPr>
              <p14:xfrm>
                <a:off x="2319685" y="5324033"/>
                <a:ext cx="36720" cy="97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ED3E834-6606-4A16-A97F-1449E9F207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01685" y="5306393"/>
                  <a:ext cx="72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0D6B2CD-AAF1-4252-8DAF-872F3416730A}"/>
                    </a:ext>
                  </a:extLst>
                </p14:cNvPr>
                <p14:cNvContentPartPr/>
                <p14:nvPr/>
              </p14:nvContentPartPr>
              <p14:xfrm>
                <a:off x="2412925" y="5510153"/>
                <a:ext cx="123120" cy="116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0D6B2CD-AAF1-4252-8DAF-872F3416730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95285" y="5492153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23790B3-7B41-4C0B-AAF5-220836109411}"/>
                    </a:ext>
                  </a:extLst>
                </p14:cNvPr>
                <p14:cNvContentPartPr/>
                <p14:nvPr/>
              </p14:nvContentPartPr>
              <p14:xfrm>
                <a:off x="2541805" y="5318993"/>
                <a:ext cx="168120" cy="895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23790B3-7B41-4C0B-AAF5-22083610941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23805" y="5301353"/>
                  <a:ext cx="20376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E781D674-3263-46E0-A408-6220DD4738B4}"/>
                    </a:ext>
                  </a:extLst>
                </p14:cNvPr>
                <p14:cNvContentPartPr/>
                <p14:nvPr/>
              </p14:nvContentPartPr>
              <p14:xfrm>
                <a:off x="5720245" y="5462993"/>
                <a:ext cx="196920" cy="906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E781D674-3263-46E0-A408-6220DD4738B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02245" y="5445353"/>
                  <a:ext cx="23256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E3999D39-489B-44A7-9D1A-D44AC0652741}"/>
                    </a:ext>
                  </a:extLst>
                </p14:cNvPr>
                <p14:cNvContentPartPr/>
                <p14:nvPr/>
              </p14:nvContentPartPr>
              <p14:xfrm>
                <a:off x="6090325" y="6365873"/>
                <a:ext cx="360" cy="3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E3999D39-489B-44A7-9D1A-D44AC06527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2325" y="6347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477793A-6E0B-4774-8616-E25CECCE3715}"/>
                    </a:ext>
                  </a:extLst>
                </p14:cNvPr>
                <p14:cNvContentPartPr/>
                <p14:nvPr/>
              </p14:nvContentPartPr>
              <p14:xfrm>
                <a:off x="2021965" y="5786633"/>
                <a:ext cx="182160" cy="234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477793A-6E0B-4774-8616-E25CECCE371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004325" y="5768993"/>
                  <a:ext cx="217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D8B3EFB-FBCE-4E69-87C3-F2340638A2DA}"/>
                    </a:ext>
                  </a:extLst>
                </p14:cNvPr>
                <p14:cNvContentPartPr/>
                <p14:nvPr/>
              </p14:nvContentPartPr>
              <p14:xfrm>
                <a:off x="2107645" y="5705273"/>
                <a:ext cx="97560" cy="2750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D8B3EFB-FBCE-4E69-87C3-F2340638A2D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89645" y="5687633"/>
                  <a:ext cx="133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BA602BD-D92E-4681-B7B7-67C712773D57}"/>
                    </a:ext>
                  </a:extLst>
                </p14:cNvPr>
                <p14:cNvContentPartPr/>
                <p14:nvPr/>
              </p14:nvContentPartPr>
              <p14:xfrm>
                <a:off x="2176765" y="5804633"/>
                <a:ext cx="75240" cy="136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BA602BD-D92E-4681-B7B7-67C712773D5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59125" y="5786993"/>
                  <a:ext cx="110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C8D90EA-C208-4470-AAF7-D7BD22564744}"/>
                    </a:ext>
                  </a:extLst>
                </p14:cNvPr>
                <p14:cNvContentPartPr/>
                <p14:nvPr/>
              </p14:nvContentPartPr>
              <p14:xfrm>
                <a:off x="2185045" y="5807513"/>
                <a:ext cx="360" cy="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C8D90EA-C208-4470-AAF7-D7BD225647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67405" y="57895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8DBCB37-8637-4D79-A119-09ACF12DE3FA}"/>
                    </a:ext>
                  </a:extLst>
                </p14:cNvPr>
                <p14:cNvContentPartPr/>
                <p14:nvPr/>
              </p14:nvContentPartPr>
              <p14:xfrm>
                <a:off x="2185045" y="5776553"/>
                <a:ext cx="148320" cy="1418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8DBCB37-8637-4D79-A119-09ACF12DE3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167405" y="5758913"/>
                  <a:ext cx="183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3D74558-8534-4695-89DB-93BA57FCD581}"/>
                    </a:ext>
                  </a:extLst>
                </p14:cNvPr>
                <p14:cNvContentPartPr/>
                <p14:nvPr/>
              </p14:nvContentPartPr>
              <p14:xfrm>
                <a:off x="2365405" y="5745953"/>
                <a:ext cx="113040" cy="151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3D74558-8534-4695-89DB-93BA57FCD5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47765" y="5728313"/>
                  <a:ext cx="148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CB111D1-F865-4E86-AF0B-33100302D26F}"/>
                    </a:ext>
                  </a:extLst>
                </p14:cNvPr>
                <p14:cNvContentPartPr/>
                <p14:nvPr/>
              </p14:nvContentPartPr>
              <p14:xfrm>
                <a:off x="2149045" y="5988233"/>
                <a:ext cx="303840" cy="500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CB111D1-F865-4E86-AF0B-33100302D26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31045" y="5970593"/>
                  <a:ext cx="339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487B638-88FD-43FE-979C-41EF2944F187}"/>
                    </a:ext>
                  </a:extLst>
                </p14:cNvPr>
                <p14:cNvContentPartPr/>
                <p14:nvPr/>
              </p14:nvContentPartPr>
              <p14:xfrm>
                <a:off x="2021245" y="5663153"/>
                <a:ext cx="44640" cy="275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487B638-88FD-43FE-979C-41EF2944F18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03605" y="5645513"/>
                  <a:ext cx="80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AF5D686-0F93-4B06-B984-4B5724C65524}"/>
                    </a:ext>
                  </a:extLst>
                </p14:cNvPr>
                <p14:cNvContentPartPr/>
                <p14:nvPr/>
              </p14:nvContentPartPr>
              <p14:xfrm>
                <a:off x="2160925" y="5659553"/>
                <a:ext cx="352800" cy="2962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AF5D686-0F93-4B06-B984-4B5724C655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43285" y="5641553"/>
                  <a:ext cx="388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2B29A55-8BB9-4FC4-985E-411348097D72}"/>
                    </a:ext>
                  </a:extLst>
                </p14:cNvPr>
                <p14:cNvContentPartPr/>
                <p14:nvPr/>
              </p14:nvContentPartPr>
              <p14:xfrm>
                <a:off x="2192605" y="5879873"/>
                <a:ext cx="183240" cy="460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2B29A55-8BB9-4FC4-985E-411348097D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74965" y="5862233"/>
                  <a:ext cx="218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EA4358B-97B8-43A9-9F37-F72734C032AD}"/>
                    </a:ext>
                  </a:extLst>
                </p14:cNvPr>
                <p14:cNvContentPartPr/>
                <p14:nvPr/>
              </p14:nvContentPartPr>
              <p14:xfrm>
                <a:off x="2091445" y="5923433"/>
                <a:ext cx="380880" cy="9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EA4358B-97B8-43A9-9F37-F72734C032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73805" y="5905433"/>
                  <a:ext cx="416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FF38FCB-AE14-4705-A1F8-94DB0702B9E7}"/>
                    </a:ext>
                  </a:extLst>
                </p14:cNvPr>
                <p14:cNvContentPartPr/>
                <p14:nvPr/>
              </p14:nvContentPartPr>
              <p14:xfrm>
                <a:off x="2000005" y="5954033"/>
                <a:ext cx="401760" cy="565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FF38FCB-AE14-4705-A1F8-94DB0702B9E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82005" y="5936033"/>
                  <a:ext cx="437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95B7663-A12C-4AFC-A477-E5A05974F8F0}"/>
                    </a:ext>
                  </a:extLst>
                </p14:cNvPr>
                <p14:cNvContentPartPr/>
                <p14:nvPr/>
              </p14:nvContentPartPr>
              <p14:xfrm>
                <a:off x="3428485" y="6442193"/>
                <a:ext cx="1745280" cy="69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95B7663-A12C-4AFC-A477-E5A05974F8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10485" y="6424553"/>
                  <a:ext cx="1780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65748EB-A6C4-4955-80E7-0E629A7BC436}"/>
                    </a:ext>
                  </a:extLst>
                </p14:cNvPr>
                <p14:cNvContentPartPr/>
                <p14:nvPr/>
              </p14:nvContentPartPr>
              <p14:xfrm>
                <a:off x="5458885" y="6549473"/>
                <a:ext cx="66960" cy="41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65748EB-A6C4-4955-80E7-0E629A7BC43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40885" y="6531473"/>
                  <a:ext cx="10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DF7F6EA-4A96-4800-A65B-BEF4284E6D3B}"/>
                    </a:ext>
                  </a:extLst>
                </p14:cNvPr>
                <p14:cNvContentPartPr/>
                <p14:nvPr/>
              </p14:nvContentPartPr>
              <p14:xfrm>
                <a:off x="2928445" y="6538313"/>
                <a:ext cx="2530800" cy="117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DF7F6EA-4A96-4800-A65B-BEF4284E6D3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10445" y="6520313"/>
                  <a:ext cx="2566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8CE040F-B7B1-4D8B-BC23-CBD6B3203765}"/>
                    </a:ext>
                  </a:extLst>
                </p14:cNvPr>
                <p14:cNvContentPartPr/>
                <p14:nvPr/>
              </p14:nvContentPartPr>
              <p14:xfrm>
                <a:off x="2140405" y="6006233"/>
                <a:ext cx="265680" cy="42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8CE040F-B7B1-4D8B-BC23-CBD6B320376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22405" y="5988593"/>
                  <a:ext cx="301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A351357-1E24-4BEB-9A45-468311064D3F}"/>
                    </a:ext>
                  </a:extLst>
                </p14:cNvPr>
                <p14:cNvContentPartPr/>
                <p14:nvPr/>
              </p14:nvContentPartPr>
              <p14:xfrm>
                <a:off x="6153685" y="5961593"/>
                <a:ext cx="439920" cy="7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A351357-1E24-4BEB-9A45-468311064D3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35685" y="5943953"/>
                  <a:ext cx="475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D37985E-E353-434D-9FFF-0F2853DEBCE2}"/>
                    </a:ext>
                  </a:extLst>
                </p14:cNvPr>
                <p14:cNvContentPartPr/>
                <p14:nvPr/>
              </p14:nvContentPartPr>
              <p14:xfrm>
                <a:off x="6529885" y="5905433"/>
                <a:ext cx="184680" cy="2131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D37985E-E353-434D-9FFF-0F2853DEBCE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11885" y="5887793"/>
                  <a:ext cx="220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C3A959A-9131-44C8-A432-9BC98CBF56BB}"/>
                    </a:ext>
                  </a:extLst>
                </p14:cNvPr>
                <p14:cNvContentPartPr/>
                <p14:nvPr/>
              </p14:nvContentPartPr>
              <p14:xfrm>
                <a:off x="2208445" y="5919833"/>
                <a:ext cx="329400" cy="1018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C3A959A-9131-44C8-A432-9BC98CBF56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90805" y="5902193"/>
                  <a:ext cx="365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1E8B79F-DACA-4148-AE61-A9CAADBB0D3C}"/>
                    </a:ext>
                  </a:extLst>
                </p14:cNvPr>
                <p14:cNvContentPartPr/>
                <p14:nvPr/>
              </p14:nvContentPartPr>
              <p14:xfrm>
                <a:off x="2665645" y="6393953"/>
                <a:ext cx="587880" cy="741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1E8B79F-DACA-4148-AE61-A9CAADBB0D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647645" y="6375953"/>
                  <a:ext cx="623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F0BD02F-6DC9-4CE4-8239-364BB2A6A1D0}"/>
                    </a:ext>
                  </a:extLst>
                </p14:cNvPr>
                <p14:cNvContentPartPr/>
                <p14:nvPr/>
              </p14:nvContentPartPr>
              <p14:xfrm>
                <a:off x="2855005" y="6055913"/>
                <a:ext cx="590760" cy="554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F0BD02F-6DC9-4CE4-8239-364BB2A6A1D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37365" y="6038273"/>
                  <a:ext cx="62640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A62E72A-2F7F-4F2E-B59D-857DD2159D36}"/>
                    </a:ext>
                  </a:extLst>
                </p14:cNvPr>
                <p14:cNvContentPartPr/>
                <p14:nvPr/>
              </p14:nvContentPartPr>
              <p14:xfrm>
                <a:off x="3540085" y="6544073"/>
                <a:ext cx="360" cy="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A62E72A-2F7F-4F2E-B59D-857DD2159D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22445" y="65264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5703B78-1D83-4705-8E4E-C1E204094BC2}"/>
                    </a:ext>
                  </a:extLst>
                </p14:cNvPr>
                <p14:cNvContentPartPr/>
                <p14:nvPr/>
              </p14:nvContentPartPr>
              <p14:xfrm>
                <a:off x="2450365" y="4310273"/>
                <a:ext cx="117360" cy="304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5703B78-1D83-4705-8E4E-C1E204094BC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432725" y="4292273"/>
                  <a:ext cx="153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566CE3F-8F40-4271-8D63-7B227C4E2A0D}"/>
                    </a:ext>
                  </a:extLst>
                </p14:cNvPr>
                <p14:cNvContentPartPr/>
                <p14:nvPr/>
              </p14:nvContentPartPr>
              <p14:xfrm>
                <a:off x="2609485" y="4184273"/>
                <a:ext cx="159120" cy="343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566CE3F-8F40-4271-8D63-7B227C4E2A0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591845" y="4166633"/>
                  <a:ext cx="194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71F815A-F5DC-4B1A-A9A9-E309A9BB6730}"/>
                    </a:ext>
                  </a:extLst>
                </p14:cNvPr>
                <p14:cNvContentPartPr/>
                <p14:nvPr/>
              </p14:nvContentPartPr>
              <p14:xfrm>
                <a:off x="2574925" y="4385873"/>
                <a:ext cx="105480" cy="1252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71F815A-F5DC-4B1A-A9A9-E309A9BB673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556925" y="4367873"/>
                  <a:ext cx="141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C0E0E31-59D9-4C7E-AF4A-E71FB19DEEE1}"/>
                    </a:ext>
                  </a:extLst>
                </p14:cNvPr>
                <p14:cNvContentPartPr/>
                <p14:nvPr/>
              </p14:nvContentPartPr>
              <p14:xfrm>
                <a:off x="2288005" y="4559753"/>
                <a:ext cx="610560" cy="66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C0E0E31-59D9-4C7E-AF4A-E71FB19DEEE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270005" y="4541753"/>
                  <a:ext cx="646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9B595CD-1712-418C-AB13-1BDDFDE36E42}"/>
                    </a:ext>
                  </a:extLst>
                </p14:cNvPr>
                <p14:cNvContentPartPr/>
                <p14:nvPr/>
              </p14:nvContentPartPr>
              <p14:xfrm>
                <a:off x="2534245" y="4614113"/>
                <a:ext cx="45720" cy="191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9B595CD-1712-418C-AB13-1BDDFDE36E4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516245" y="4596113"/>
                  <a:ext cx="81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9288B4A-A195-4DA3-9C86-306D760F6C3E}"/>
                    </a:ext>
                  </a:extLst>
                </p14:cNvPr>
                <p14:cNvContentPartPr/>
                <p14:nvPr/>
              </p14:nvContentPartPr>
              <p14:xfrm>
                <a:off x="2487085" y="4631753"/>
                <a:ext cx="322920" cy="3535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9288B4A-A195-4DA3-9C86-306D760F6C3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469445" y="4614113"/>
                  <a:ext cx="358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786FAD0-9C55-4BAB-A671-FA43B05B1579}"/>
                    </a:ext>
                  </a:extLst>
                </p14:cNvPr>
                <p14:cNvContentPartPr/>
                <p14:nvPr/>
              </p14:nvContentPartPr>
              <p14:xfrm>
                <a:off x="2636845" y="4727513"/>
                <a:ext cx="234360" cy="145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786FAD0-9C55-4BAB-A671-FA43B05B157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618845" y="4709873"/>
                  <a:ext cx="270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0412126-FD1C-47F5-9473-A38E4F0C4E2D}"/>
                    </a:ext>
                  </a:extLst>
                </p14:cNvPr>
                <p14:cNvContentPartPr/>
                <p14:nvPr/>
              </p14:nvContentPartPr>
              <p14:xfrm>
                <a:off x="3006925" y="4522313"/>
                <a:ext cx="181800" cy="3369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0412126-FD1C-47F5-9473-A38E4F0C4E2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989285" y="4504313"/>
                  <a:ext cx="217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AAD2EC1-C5F6-4334-843A-6A0BF506FC8A}"/>
                    </a:ext>
                  </a:extLst>
                </p14:cNvPr>
                <p14:cNvContentPartPr/>
                <p14:nvPr/>
              </p14:nvContentPartPr>
              <p14:xfrm>
                <a:off x="3112765" y="4741553"/>
                <a:ext cx="75960" cy="781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AAD2EC1-C5F6-4334-843A-6A0BF506FC8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094765" y="4723913"/>
                  <a:ext cx="111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BC7A3D2-A117-4EC5-8B13-724DBACFC4DB}"/>
                    </a:ext>
                  </a:extLst>
                </p14:cNvPr>
                <p14:cNvContentPartPr/>
                <p14:nvPr/>
              </p14:nvContentPartPr>
              <p14:xfrm>
                <a:off x="3330925" y="4431593"/>
                <a:ext cx="159120" cy="419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BC7A3D2-A117-4EC5-8B13-724DBACFC4D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312925" y="4413953"/>
                  <a:ext cx="1947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BD0A305-5B6C-4741-BE15-CBFC82BAF4F5}"/>
                    </a:ext>
                  </a:extLst>
                </p14:cNvPr>
                <p14:cNvContentPartPr/>
                <p14:nvPr/>
              </p14:nvContentPartPr>
              <p14:xfrm>
                <a:off x="3581845" y="4315673"/>
                <a:ext cx="90000" cy="2271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BD0A305-5B6C-4741-BE15-CBFC82BAF4F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563845" y="4298033"/>
                  <a:ext cx="125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B646201-451E-4FC9-943E-20A128501220}"/>
                    </a:ext>
                  </a:extLst>
                </p14:cNvPr>
                <p14:cNvContentPartPr/>
                <p14:nvPr/>
              </p14:nvContentPartPr>
              <p14:xfrm>
                <a:off x="3500845" y="4581353"/>
                <a:ext cx="168480" cy="2484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B646201-451E-4FC9-943E-20A12850122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483205" y="4563713"/>
                  <a:ext cx="204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FE92984-35EF-430F-A5A3-39AFC40C46C9}"/>
                    </a:ext>
                  </a:extLst>
                </p14:cNvPr>
                <p14:cNvContentPartPr/>
                <p14:nvPr/>
              </p14:nvContentPartPr>
              <p14:xfrm>
                <a:off x="3497965" y="4682873"/>
                <a:ext cx="168120" cy="155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FE92984-35EF-430F-A5A3-39AFC40C46C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479965" y="4665233"/>
                  <a:ext cx="203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ED7B372-C783-4397-8460-672195E49B0F}"/>
                    </a:ext>
                  </a:extLst>
                </p14:cNvPr>
                <p14:cNvContentPartPr/>
                <p14:nvPr/>
              </p14:nvContentPartPr>
              <p14:xfrm>
                <a:off x="3639805" y="4709513"/>
                <a:ext cx="119880" cy="961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ED7B372-C783-4397-8460-672195E49B0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622165" y="4691873"/>
                  <a:ext cx="155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5FE9A50-30C4-4677-848E-967D4BF10D8D}"/>
                    </a:ext>
                  </a:extLst>
                </p14:cNvPr>
                <p14:cNvContentPartPr/>
                <p14:nvPr/>
              </p14:nvContentPartPr>
              <p14:xfrm>
                <a:off x="3831685" y="4498193"/>
                <a:ext cx="135000" cy="3052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5FE9A50-30C4-4677-848E-967D4BF10D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813685" y="4480193"/>
                  <a:ext cx="170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C556B85-C234-47A8-8653-2DE24090E346}"/>
                    </a:ext>
                  </a:extLst>
                </p14:cNvPr>
                <p14:cNvContentPartPr/>
                <p14:nvPr/>
              </p14:nvContentPartPr>
              <p14:xfrm>
                <a:off x="4097725" y="4434473"/>
                <a:ext cx="278280" cy="666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C556B85-C234-47A8-8653-2DE24090E34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79725" y="4416473"/>
                  <a:ext cx="313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0FF3FC4-35E8-48D2-A045-7ED95E40175D}"/>
                    </a:ext>
                  </a:extLst>
                </p14:cNvPr>
                <p14:cNvContentPartPr/>
                <p14:nvPr/>
              </p14:nvContentPartPr>
              <p14:xfrm>
                <a:off x="4244245" y="4287593"/>
                <a:ext cx="33480" cy="379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0FF3FC4-35E8-48D2-A045-7ED95E40175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226245" y="4269953"/>
                  <a:ext cx="69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BED2D04-27F9-4D78-B960-03EAEC4D5A74}"/>
                    </a:ext>
                  </a:extLst>
                </p14:cNvPr>
                <p14:cNvContentPartPr/>
                <p14:nvPr/>
              </p14:nvContentPartPr>
              <p14:xfrm>
                <a:off x="4132285" y="4361753"/>
                <a:ext cx="134640" cy="601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BED2D04-27F9-4D78-B960-03EAEC4D5A7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14645" y="4343753"/>
                  <a:ext cx="170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E36CD41-F117-4632-99B9-79392BE1AA6C}"/>
                    </a:ext>
                  </a:extLst>
                </p14:cNvPr>
                <p14:cNvContentPartPr/>
                <p14:nvPr/>
              </p14:nvContentPartPr>
              <p14:xfrm>
                <a:off x="4197445" y="4342673"/>
                <a:ext cx="379440" cy="501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E36CD41-F117-4632-99B9-79392BE1AA6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79445" y="4324673"/>
                  <a:ext cx="4150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8A5BEF8-BF55-44C8-89E0-91B432159DD7}"/>
                    </a:ext>
                  </a:extLst>
                </p14:cNvPr>
                <p14:cNvContentPartPr/>
                <p14:nvPr/>
              </p14:nvContentPartPr>
              <p14:xfrm>
                <a:off x="4392205" y="4703393"/>
                <a:ext cx="110520" cy="1432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8A5BEF8-BF55-44C8-89E0-91B432159DD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374565" y="4685393"/>
                  <a:ext cx="146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55053FD-9E83-458D-BFC6-FFC70D1F2F0B}"/>
                    </a:ext>
                  </a:extLst>
                </p14:cNvPr>
                <p14:cNvContentPartPr/>
                <p14:nvPr/>
              </p14:nvContentPartPr>
              <p14:xfrm>
                <a:off x="2221405" y="5009393"/>
                <a:ext cx="2442960" cy="1335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55053FD-9E83-458D-BFC6-FFC70D1F2F0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203765" y="4991393"/>
                  <a:ext cx="247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70C83A1-FD59-4717-B014-D78865F86412}"/>
                    </a:ext>
                  </a:extLst>
                </p14:cNvPr>
                <p14:cNvContentPartPr/>
                <p14:nvPr/>
              </p14:nvContentPartPr>
              <p14:xfrm>
                <a:off x="2258845" y="4253393"/>
                <a:ext cx="17280" cy="820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70C83A1-FD59-4717-B014-D78865F8641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40845" y="4235393"/>
                  <a:ext cx="5292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11E85A9-C686-4BCA-B1B4-9F1B6C4B67F2}"/>
                    </a:ext>
                  </a:extLst>
                </p14:cNvPr>
                <p14:cNvContentPartPr/>
                <p14:nvPr/>
              </p14:nvContentPartPr>
              <p14:xfrm>
                <a:off x="2262085" y="4063313"/>
                <a:ext cx="2474640" cy="159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11E85A9-C686-4BCA-B1B4-9F1B6C4B67F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244445" y="4045673"/>
                  <a:ext cx="2510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B76FF77-6D3C-484A-BFE2-3CD90F7D8164}"/>
                    </a:ext>
                  </a:extLst>
                </p14:cNvPr>
                <p14:cNvContentPartPr/>
                <p14:nvPr/>
              </p14:nvContentPartPr>
              <p14:xfrm>
                <a:off x="4786405" y="4381913"/>
                <a:ext cx="35280" cy="5511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B76FF77-6D3C-484A-BFE2-3CD90F7D816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68765" y="4364273"/>
                  <a:ext cx="709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52473E0-BFAB-4FA2-872F-DF37900834FE}"/>
                    </a:ext>
                  </a:extLst>
                </p14:cNvPr>
                <p14:cNvContentPartPr/>
                <p14:nvPr/>
              </p14:nvContentPartPr>
              <p14:xfrm>
                <a:off x="4892245" y="4892033"/>
                <a:ext cx="360" cy="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52473E0-BFAB-4FA2-872F-DF37900834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74245" y="4874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C1EBD93-7432-4AEC-83DB-B1D301F968F4}"/>
                    </a:ext>
                  </a:extLst>
                </p14:cNvPr>
                <p14:cNvContentPartPr/>
                <p14:nvPr/>
              </p14:nvContentPartPr>
              <p14:xfrm>
                <a:off x="4562845" y="5073113"/>
                <a:ext cx="160560" cy="10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C1EBD93-7432-4AEC-83DB-B1D301F968F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45205" y="5055113"/>
                  <a:ext cx="196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7AD4F5C-E096-436E-9897-046B0ED5219B}"/>
                    </a:ext>
                  </a:extLst>
                </p14:cNvPr>
                <p14:cNvContentPartPr/>
                <p14:nvPr/>
              </p14:nvContentPartPr>
              <p14:xfrm>
                <a:off x="4799365" y="4290113"/>
                <a:ext cx="10080" cy="7272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7AD4F5C-E096-436E-9897-046B0ED5219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81365" y="4272473"/>
                  <a:ext cx="4572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7F0BC88-1925-495E-AB9F-A6E925EABA80}"/>
                    </a:ext>
                  </a:extLst>
                </p14:cNvPr>
                <p14:cNvContentPartPr/>
                <p14:nvPr/>
              </p14:nvContentPartPr>
              <p14:xfrm>
                <a:off x="5369605" y="4128473"/>
                <a:ext cx="48600" cy="279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7F0BC88-1925-495E-AB9F-A6E925EABA8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51605" y="4110473"/>
                  <a:ext cx="84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38E4AD1-6A04-49D3-A613-209D489E8E7E}"/>
                    </a:ext>
                  </a:extLst>
                </p14:cNvPr>
                <p14:cNvContentPartPr/>
                <p14:nvPr/>
              </p14:nvContentPartPr>
              <p14:xfrm>
                <a:off x="5419285" y="4170233"/>
                <a:ext cx="177120" cy="221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38E4AD1-6A04-49D3-A613-209D489E8E7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401645" y="4152593"/>
                  <a:ext cx="212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0D3055F-C57A-4031-AF9B-3F5EDA6793C9}"/>
                    </a:ext>
                  </a:extLst>
                </p14:cNvPr>
                <p14:cNvContentPartPr/>
                <p14:nvPr/>
              </p14:nvContentPartPr>
              <p14:xfrm>
                <a:off x="5143165" y="4328633"/>
                <a:ext cx="645480" cy="1508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0D3055F-C57A-4031-AF9B-3F5EDA6793C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25165" y="4310633"/>
                  <a:ext cx="681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3D3D1F1-DA89-4811-98A0-CDEC8930370B}"/>
                    </a:ext>
                  </a:extLst>
                </p14:cNvPr>
                <p14:cNvContentPartPr/>
                <p14:nvPr/>
              </p14:nvContentPartPr>
              <p14:xfrm>
                <a:off x="5321365" y="4562993"/>
                <a:ext cx="29160" cy="129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3D3D1F1-DA89-4811-98A0-CDEC8930370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03365" y="4545353"/>
                  <a:ext cx="6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5F065AE-F235-4B5C-B7AB-50AE6738A564}"/>
                    </a:ext>
                  </a:extLst>
                </p14:cNvPr>
                <p14:cNvContentPartPr/>
                <p14:nvPr/>
              </p14:nvContentPartPr>
              <p14:xfrm>
                <a:off x="5341885" y="4539953"/>
                <a:ext cx="308160" cy="283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5F065AE-F235-4B5C-B7AB-50AE6738A56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23885" y="4522313"/>
                  <a:ext cx="343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0F78B0C-5FB0-4EB8-9116-ECD566B333E6}"/>
                    </a:ext>
                  </a:extLst>
                </p14:cNvPr>
                <p14:cNvContentPartPr/>
                <p14:nvPr/>
              </p14:nvContentPartPr>
              <p14:xfrm>
                <a:off x="5501005" y="4656233"/>
                <a:ext cx="183240" cy="127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0F78B0C-5FB0-4EB8-9116-ECD566B333E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83365" y="4638233"/>
                  <a:ext cx="218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D5C7927-8050-4929-9E80-90E428809B22}"/>
                    </a:ext>
                  </a:extLst>
                </p14:cNvPr>
                <p14:cNvContentPartPr/>
                <p14:nvPr/>
              </p14:nvContentPartPr>
              <p14:xfrm>
                <a:off x="5848405" y="4334753"/>
                <a:ext cx="100440" cy="4766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D5C7927-8050-4929-9E80-90E428809B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30765" y="4317113"/>
                  <a:ext cx="136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7113042-D5C7-4EEA-ACF8-333C0EF54ADD}"/>
                    </a:ext>
                  </a:extLst>
                </p14:cNvPr>
                <p14:cNvContentPartPr/>
                <p14:nvPr/>
              </p14:nvContentPartPr>
              <p14:xfrm>
                <a:off x="5786485" y="4601153"/>
                <a:ext cx="384120" cy="136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7113042-D5C7-4EEA-ACF8-333C0EF54AD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68845" y="4583513"/>
                  <a:ext cx="419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3BE2537E-6190-4A01-B70E-F3B10CB83946}"/>
                    </a:ext>
                  </a:extLst>
                </p14:cNvPr>
                <p14:cNvContentPartPr/>
                <p14:nvPr/>
              </p14:nvContentPartPr>
              <p14:xfrm>
                <a:off x="4439005" y="6830633"/>
                <a:ext cx="1860840" cy="4114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3BE2537E-6190-4A01-B70E-F3B10CB839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21365" y="6812633"/>
                  <a:ext cx="18964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F0637F2-AD67-4CA7-AA04-902F47C243E6}"/>
                    </a:ext>
                  </a:extLst>
                </p14:cNvPr>
                <p14:cNvContentPartPr/>
                <p14:nvPr/>
              </p14:nvContentPartPr>
              <p14:xfrm>
                <a:off x="2984245" y="6512393"/>
                <a:ext cx="3129120" cy="591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F0637F2-AD67-4CA7-AA04-902F47C243E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66605" y="6494753"/>
                  <a:ext cx="316476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54D26A5-03EA-45CF-ADF0-87A702651F93}"/>
                    </a:ext>
                  </a:extLst>
                </p14:cNvPr>
                <p14:cNvContentPartPr/>
                <p14:nvPr/>
              </p14:nvContentPartPr>
              <p14:xfrm>
                <a:off x="4493365" y="7967153"/>
                <a:ext cx="486360" cy="208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54D26A5-03EA-45CF-ADF0-87A702651F9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475725" y="7949153"/>
                  <a:ext cx="522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328CED09-5B9A-470E-8A41-0313DF4A7D86}"/>
                    </a:ext>
                  </a:extLst>
                </p14:cNvPr>
                <p14:cNvContentPartPr/>
                <p14:nvPr/>
              </p14:nvContentPartPr>
              <p14:xfrm>
                <a:off x="4778845" y="7921073"/>
                <a:ext cx="121320" cy="2606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328CED09-5B9A-470E-8A41-0313DF4A7D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61205" y="7903433"/>
                  <a:ext cx="156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B267D21-4DF6-40A1-B078-F5542F78ADD6}"/>
                    </a:ext>
                  </a:extLst>
                </p14:cNvPr>
                <p14:cNvContentPartPr/>
                <p14:nvPr/>
              </p14:nvContentPartPr>
              <p14:xfrm>
                <a:off x="4853005" y="8116447"/>
                <a:ext cx="10800" cy="356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B267D21-4DF6-40A1-B078-F5542F78ADD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35005" y="8098807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2548A7C2-26C0-4CEE-B594-38D5D4D49C16}"/>
                    </a:ext>
                  </a:extLst>
                </p14:cNvPr>
                <p14:cNvContentPartPr/>
                <p14:nvPr/>
              </p14:nvContentPartPr>
              <p14:xfrm>
                <a:off x="4812325" y="7950487"/>
                <a:ext cx="466920" cy="2516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2548A7C2-26C0-4CEE-B594-38D5D4D49C1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94685" y="7932847"/>
                  <a:ext cx="50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CE0D245-90CC-4393-85FD-F15B1299BD70}"/>
                    </a:ext>
                  </a:extLst>
                </p14:cNvPr>
                <p14:cNvContentPartPr/>
                <p14:nvPr/>
              </p14:nvContentPartPr>
              <p14:xfrm>
                <a:off x="5179165" y="8103416"/>
                <a:ext cx="137880" cy="1796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CE0D245-90CC-4393-85FD-F15B1299BD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61525" y="8085776"/>
                  <a:ext cx="173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035356A5-DAAA-4BD8-8922-0675269C6D19}"/>
                    </a:ext>
                  </a:extLst>
                </p14:cNvPr>
                <p14:cNvContentPartPr/>
                <p14:nvPr/>
              </p14:nvContentPartPr>
              <p14:xfrm>
                <a:off x="5449525" y="8078619"/>
                <a:ext cx="205920" cy="3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035356A5-DAAA-4BD8-8922-0675269C6D1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431885" y="8060619"/>
                  <a:ext cx="241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39362EAE-FEEE-4A14-B3C3-3CE1B457A673}"/>
                    </a:ext>
                  </a:extLst>
                </p14:cNvPr>
                <p14:cNvContentPartPr/>
                <p14:nvPr/>
              </p14:nvContentPartPr>
              <p14:xfrm>
                <a:off x="5556445" y="7940739"/>
                <a:ext cx="226080" cy="286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39362EAE-FEEE-4A14-B3C3-3CE1B457A67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38445" y="7923099"/>
                  <a:ext cx="261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E0F80DB-6E2C-4946-B750-D8BCC757BC3B}"/>
                    </a:ext>
                  </a:extLst>
                </p14:cNvPr>
                <p14:cNvContentPartPr/>
                <p14:nvPr/>
              </p14:nvContentPartPr>
              <p14:xfrm>
                <a:off x="5810605" y="7980339"/>
                <a:ext cx="6480" cy="1533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E0F80DB-6E2C-4946-B750-D8BCC757BC3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792965" y="7962339"/>
                  <a:ext cx="4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DEDE161-3FFA-4959-AE6D-042AC2B0B593}"/>
                    </a:ext>
                  </a:extLst>
                </p14:cNvPr>
                <p14:cNvContentPartPr/>
                <p14:nvPr/>
              </p14:nvContentPartPr>
              <p14:xfrm>
                <a:off x="5853085" y="8006259"/>
                <a:ext cx="134280" cy="1047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DEDE161-3FFA-4959-AE6D-042AC2B0B59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35085" y="7988619"/>
                  <a:ext cx="169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947558F2-26DB-46F3-BCEA-BEA4FDDF0B21}"/>
                    </a:ext>
                  </a:extLst>
                </p14:cNvPr>
                <p14:cNvContentPartPr/>
                <p14:nvPr/>
              </p14:nvContentPartPr>
              <p14:xfrm>
                <a:off x="5904205" y="7893579"/>
                <a:ext cx="226800" cy="2822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947558F2-26DB-46F3-BCEA-BEA4FDDF0B2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86565" y="7875939"/>
                  <a:ext cx="262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B23DDD3-DB8F-466D-8803-3DB3D8E286A8}"/>
                    </a:ext>
                  </a:extLst>
                </p14:cNvPr>
                <p14:cNvContentPartPr/>
                <p14:nvPr/>
              </p14:nvContentPartPr>
              <p14:xfrm>
                <a:off x="6052525" y="7986819"/>
                <a:ext cx="172440" cy="1857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B23DDD3-DB8F-466D-8803-3DB3D8E286A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4525" y="7968819"/>
                  <a:ext cx="208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E82472D3-3583-4308-A859-C8846FCEBBFD}"/>
                    </a:ext>
                  </a:extLst>
                </p14:cNvPr>
                <p14:cNvContentPartPr/>
                <p14:nvPr/>
              </p14:nvContentPartPr>
              <p14:xfrm>
                <a:off x="6223165" y="7902579"/>
                <a:ext cx="147600" cy="2872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E82472D3-3583-4308-A859-C8846FCEBBF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205165" y="7884579"/>
                  <a:ext cx="183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B0F2735-ED39-403A-8901-AB48279A8E76}"/>
                    </a:ext>
                  </a:extLst>
                </p14:cNvPr>
                <p14:cNvContentPartPr/>
                <p14:nvPr/>
              </p14:nvContentPartPr>
              <p14:xfrm>
                <a:off x="6312085" y="8092659"/>
                <a:ext cx="360" cy="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B0F2735-ED39-403A-8901-AB48279A8E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94445" y="807465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DCCD769-E00D-40ED-AC02-7F87F94388B7}"/>
                    </a:ext>
                  </a:extLst>
                </p14:cNvPr>
                <p14:cNvContentPartPr/>
                <p14:nvPr/>
              </p14:nvContentPartPr>
              <p14:xfrm>
                <a:off x="6532765" y="7864419"/>
                <a:ext cx="130680" cy="95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DCCD769-E00D-40ED-AC02-7F87F94388B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514765" y="7846419"/>
                  <a:ext cx="166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F768C972-7809-4A65-83E8-8FF699F28ADA}"/>
                    </a:ext>
                  </a:extLst>
                </p14:cNvPr>
                <p14:cNvContentPartPr/>
                <p14:nvPr/>
              </p14:nvContentPartPr>
              <p14:xfrm>
                <a:off x="6503965" y="8023539"/>
                <a:ext cx="123840" cy="1458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F768C972-7809-4A65-83E8-8FF699F28AD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486325" y="8005899"/>
                  <a:ext cx="159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4BA8B30-B711-4EDD-96DD-521F54398705}"/>
                    </a:ext>
                  </a:extLst>
                </p14:cNvPr>
                <p14:cNvContentPartPr/>
                <p14:nvPr/>
              </p14:nvContentPartPr>
              <p14:xfrm>
                <a:off x="6387685" y="8166099"/>
                <a:ext cx="300600" cy="709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4BA8B30-B711-4EDD-96DD-521F5439870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370045" y="8148459"/>
                  <a:ext cx="336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4324531C-D423-499B-8FAA-44B22A96482B}"/>
                    </a:ext>
                  </a:extLst>
                </p14:cNvPr>
                <p14:cNvContentPartPr/>
                <p14:nvPr/>
              </p14:nvContentPartPr>
              <p14:xfrm>
                <a:off x="5552485" y="7565979"/>
                <a:ext cx="762120" cy="140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4324531C-D423-499B-8FAA-44B22A96482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534485" y="7548339"/>
                  <a:ext cx="797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2946133-7643-4209-B41C-26EC6E1A4ADC}"/>
                    </a:ext>
                  </a:extLst>
                </p14:cNvPr>
                <p14:cNvContentPartPr/>
                <p14:nvPr/>
              </p14:nvContentPartPr>
              <p14:xfrm>
                <a:off x="6368245" y="7689819"/>
                <a:ext cx="360" cy="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2946133-7643-4209-B41C-26EC6E1A4A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50245" y="767181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60FCCB81-69A9-4D61-A9E9-65E437402027}"/>
                    </a:ext>
                  </a:extLst>
                </p14:cNvPr>
                <p14:cNvContentPartPr/>
                <p14:nvPr/>
              </p14:nvContentPartPr>
              <p14:xfrm>
                <a:off x="4197445" y="6779379"/>
                <a:ext cx="44280" cy="9129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60FCCB81-69A9-4D61-A9E9-65E43740202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179445" y="6761739"/>
                  <a:ext cx="7992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46625685-4173-4C74-9456-28C928819EF3}"/>
                    </a:ext>
                  </a:extLst>
                </p14:cNvPr>
                <p14:cNvContentPartPr/>
                <p14:nvPr/>
              </p14:nvContentPartPr>
              <p14:xfrm>
                <a:off x="4364845" y="6772899"/>
                <a:ext cx="2681640" cy="9900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46625685-4173-4C74-9456-28C928819EF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47205" y="6755259"/>
                  <a:ext cx="27172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DCF3504B-85C3-4762-8451-A57B524B3B4F}"/>
                    </a:ext>
                  </a:extLst>
                </p14:cNvPr>
                <p14:cNvContentPartPr/>
                <p14:nvPr/>
              </p14:nvContentPartPr>
              <p14:xfrm>
                <a:off x="4599205" y="7761099"/>
                <a:ext cx="1557720" cy="500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DCF3504B-85C3-4762-8451-A57B524B3B4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581205" y="7743099"/>
                  <a:ext cx="1593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8B0BEA7C-EE1F-4687-B18A-4D49ECB67E3F}"/>
                    </a:ext>
                  </a:extLst>
                </p14:cNvPr>
                <p14:cNvContentPartPr/>
                <p14:nvPr/>
              </p14:nvContentPartPr>
              <p14:xfrm>
                <a:off x="6844165" y="6928419"/>
                <a:ext cx="701640" cy="1393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8B0BEA7C-EE1F-4687-B18A-4D49ECB67E3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826165" y="6910779"/>
                  <a:ext cx="737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60485D4-96EF-4AE7-83D8-B3EE04E51A58}"/>
                    </a:ext>
                  </a:extLst>
                </p14:cNvPr>
                <p14:cNvContentPartPr/>
                <p14:nvPr/>
              </p14:nvContentPartPr>
              <p14:xfrm>
                <a:off x="7409005" y="6789459"/>
                <a:ext cx="202320" cy="2667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60485D4-96EF-4AE7-83D8-B3EE04E51A5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91005" y="6771819"/>
                  <a:ext cx="237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80EB15E6-1F61-4F7D-A76A-C4694AC871FA}"/>
                    </a:ext>
                  </a:extLst>
                </p14:cNvPr>
                <p14:cNvContentPartPr/>
                <p14:nvPr/>
              </p14:nvContentPartPr>
              <p14:xfrm>
                <a:off x="7689805" y="6724659"/>
                <a:ext cx="455040" cy="756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80EB15E6-1F61-4F7D-A76A-C4694AC871F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72165" y="6706659"/>
                  <a:ext cx="490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EC1FBF2E-BC82-4C7B-86A5-F1BAF1D8E26B}"/>
                    </a:ext>
                  </a:extLst>
                </p14:cNvPr>
                <p14:cNvContentPartPr/>
                <p14:nvPr/>
              </p14:nvContentPartPr>
              <p14:xfrm>
                <a:off x="7982845" y="6613779"/>
                <a:ext cx="205920" cy="3528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EC1FBF2E-BC82-4C7B-86A5-F1BAF1D8E26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965205" y="6595779"/>
                  <a:ext cx="241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74B45270-9B75-4A8C-9EEB-BD705B317C01}"/>
                    </a:ext>
                  </a:extLst>
                </p14:cNvPr>
                <p14:cNvContentPartPr/>
                <p14:nvPr/>
              </p14:nvContentPartPr>
              <p14:xfrm>
                <a:off x="8255005" y="7016619"/>
                <a:ext cx="9360" cy="54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74B45270-9B75-4A8C-9EEB-BD705B317C0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237005" y="6998619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166C2E4C-8730-4E8E-ACB1-F7C7F9A393E1}"/>
                    </a:ext>
                  </a:extLst>
                </p14:cNvPr>
                <p14:cNvContentPartPr/>
                <p14:nvPr/>
              </p14:nvContentPartPr>
              <p14:xfrm>
                <a:off x="7592605" y="6489939"/>
                <a:ext cx="642600" cy="6440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166C2E4C-8730-4E8E-ACB1-F7C7F9A393E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74965" y="6472299"/>
                  <a:ext cx="67824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96A6C982-97E3-4443-AC22-97FBF891D258}"/>
                    </a:ext>
                  </a:extLst>
                </p14:cNvPr>
                <p14:cNvContentPartPr/>
                <p14:nvPr/>
              </p14:nvContentPartPr>
              <p14:xfrm>
                <a:off x="5562925" y="8208579"/>
                <a:ext cx="1035360" cy="17136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96A6C982-97E3-4443-AC22-97FBF891D25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45285" y="8190579"/>
                  <a:ext cx="1071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9391CDD-6996-43FE-AD2D-8F79CD19CB62}"/>
                    </a:ext>
                  </a:extLst>
                </p14:cNvPr>
                <p14:cNvContentPartPr/>
                <p14:nvPr/>
              </p14:nvContentPartPr>
              <p14:xfrm>
                <a:off x="6312805" y="7748831"/>
                <a:ext cx="505440" cy="6156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9391CDD-6996-43FE-AD2D-8F79CD19CB6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294805" y="7730831"/>
                  <a:ext cx="54108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2B662563-49DC-4F09-9AAC-7DAA3161E789}"/>
                    </a:ext>
                  </a:extLst>
                </p14:cNvPr>
                <p14:cNvContentPartPr/>
                <p14:nvPr/>
              </p14:nvContentPartPr>
              <p14:xfrm>
                <a:off x="7708165" y="6881951"/>
                <a:ext cx="16920" cy="691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2B662563-49DC-4F09-9AAC-7DAA3161E78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90165" y="6863951"/>
                  <a:ext cx="52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ECD47BBC-39F2-4F11-85D5-2930C58B838C}"/>
                    </a:ext>
                  </a:extLst>
                </p14:cNvPr>
                <p14:cNvContentPartPr/>
                <p14:nvPr/>
              </p14:nvContentPartPr>
              <p14:xfrm>
                <a:off x="6479845" y="8377391"/>
                <a:ext cx="12600" cy="684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ECD47BBC-39F2-4F11-85D5-2930C58B838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462205" y="8359391"/>
                  <a:ext cx="48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14B915BD-8841-4249-BB35-B0419A8CC91C}"/>
                    </a:ext>
                  </a:extLst>
                </p14:cNvPr>
                <p14:cNvContentPartPr/>
                <p14:nvPr/>
              </p14:nvContentPartPr>
              <p14:xfrm>
                <a:off x="7679365" y="7171391"/>
                <a:ext cx="59400" cy="234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14B915BD-8841-4249-BB35-B0419A8CC91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61725" y="7153391"/>
                  <a:ext cx="95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4409CFEA-68CD-446D-8BB6-83620A003F32}"/>
                    </a:ext>
                  </a:extLst>
                </p14:cNvPr>
                <p14:cNvContentPartPr/>
                <p14:nvPr/>
              </p14:nvContentPartPr>
              <p14:xfrm>
                <a:off x="6849925" y="8081471"/>
                <a:ext cx="360" cy="3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4409CFEA-68CD-446D-8BB6-83620A003F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32285" y="80638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22C510BF-FE56-4D9C-826F-210DE351F5CD}"/>
                    </a:ext>
                  </a:extLst>
                </p14:cNvPr>
                <p14:cNvContentPartPr/>
                <p14:nvPr/>
              </p14:nvContentPartPr>
              <p14:xfrm>
                <a:off x="2791285" y="7164911"/>
                <a:ext cx="15120" cy="3841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22C510BF-FE56-4D9C-826F-210DE351F5C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773285" y="7146911"/>
                  <a:ext cx="507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EE176C32-D042-4173-835F-E1949BE50473}"/>
                    </a:ext>
                  </a:extLst>
                </p14:cNvPr>
                <p14:cNvContentPartPr/>
                <p14:nvPr/>
              </p14:nvContentPartPr>
              <p14:xfrm>
                <a:off x="2833045" y="6851351"/>
                <a:ext cx="1118160" cy="6566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EE176C32-D042-4173-835F-E1949BE5047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815405" y="6833351"/>
                  <a:ext cx="11538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2C328C83-3AFD-4693-B4E8-29AE4137949C}"/>
                    </a:ext>
                  </a:extLst>
                </p14:cNvPr>
                <p14:cNvContentPartPr/>
                <p14:nvPr/>
              </p14:nvContentPartPr>
              <p14:xfrm>
                <a:off x="2911885" y="7546151"/>
                <a:ext cx="917280" cy="6300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2C328C83-3AFD-4693-B4E8-29AE4137949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893885" y="7528151"/>
                  <a:ext cx="952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348BB0CE-7AC4-4321-B53D-23A0D31A7A79}"/>
                    </a:ext>
                  </a:extLst>
                </p14:cNvPr>
                <p14:cNvContentPartPr/>
                <p14:nvPr/>
              </p14:nvContentPartPr>
              <p14:xfrm>
                <a:off x="2775805" y="7544351"/>
                <a:ext cx="450720" cy="5295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348BB0CE-7AC4-4321-B53D-23A0D31A7A7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757805" y="7526711"/>
                  <a:ext cx="48636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689BCB9D-B66B-46B9-8C7B-C9E8757A523B}"/>
                    </a:ext>
                  </a:extLst>
                </p14:cNvPr>
                <p14:cNvContentPartPr/>
                <p14:nvPr/>
              </p14:nvContentPartPr>
              <p14:xfrm>
                <a:off x="3153445" y="8080391"/>
                <a:ext cx="5040" cy="129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689BCB9D-B66B-46B9-8C7B-C9E8757A523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135805" y="8062391"/>
                  <a:ext cx="40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B63B8788-0C2F-482F-8367-2697062B87CD}"/>
                    </a:ext>
                  </a:extLst>
                </p14:cNvPr>
                <p14:cNvContentPartPr/>
                <p14:nvPr/>
              </p14:nvContentPartPr>
              <p14:xfrm>
                <a:off x="3138685" y="8029991"/>
                <a:ext cx="597960" cy="2469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B63B8788-0C2F-482F-8367-2697062B87C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121045" y="8012351"/>
                  <a:ext cx="633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ED0B51A7-6A2A-44B8-A69C-989AE5AF980E}"/>
                    </a:ext>
                  </a:extLst>
                </p14:cNvPr>
                <p14:cNvContentPartPr/>
                <p14:nvPr/>
              </p14:nvContentPartPr>
              <p14:xfrm>
                <a:off x="3472405" y="8151671"/>
                <a:ext cx="159120" cy="24516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ED0B51A7-6A2A-44B8-A69C-989AE5AF980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454405" y="8133671"/>
                  <a:ext cx="194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E7F73DEB-9655-45CF-A397-C4BED8938AC2}"/>
                    </a:ext>
                  </a:extLst>
                </p14:cNvPr>
                <p14:cNvContentPartPr/>
                <p14:nvPr/>
              </p14:nvContentPartPr>
              <p14:xfrm>
                <a:off x="7596565" y="6440845"/>
                <a:ext cx="720720" cy="6364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E7F73DEB-9655-45CF-A397-C4BED8938AC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78565" y="6422845"/>
                  <a:ext cx="75636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10495DE-7721-4220-A63E-780643D35B71}"/>
                    </a:ext>
                  </a:extLst>
                </p14:cNvPr>
                <p14:cNvContentPartPr/>
                <p14:nvPr/>
              </p14:nvContentPartPr>
              <p14:xfrm>
                <a:off x="8262565" y="7210885"/>
                <a:ext cx="74520" cy="612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10495DE-7721-4220-A63E-780643D35B7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44565" y="7192885"/>
                  <a:ext cx="11016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45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D11FE1E-733A-448B-86B9-0FA3B6CBF481}"/>
                  </a:ext>
                </a:extLst>
              </p14:cNvPr>
              <p14:cNvContentPartPr/>
              <p14:nvPr/>
            </p14:nvContentPartPr>
            <p14:xfrm>
              <a:off x="1994965" y="-91447"/>
              <a:ext cx="20160" cy="1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D11FE1E-733A-448B-86B9-0FA3B6CBF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965" y="-100447"/>
                <a:ext cx="378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0D77A8A-23E3-4A81-9AC3-FB90D3B12A3C}"/>
                  </a:ext>
                </a:extLst>
              </p14:cNvPr>
              <p14:cNvContentPartPr/>
              <p14:nvPr/>
            </p14:nvContentPartPr>
            <p14:xfrm>
              <a:off x="7812776" y="1309673"/>
              <a:ext cx="360" cy="3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0D77A8A-23E3-4A81-9AC3-FB90D3B12A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4136" y="13006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F2CF3B1-259D-4717-AAFA-488B3EB1DBAE}"/>
                  </a:ext>
                </a:extLst>
              </p14:cNvPr>
              <p14:cNvContentPartPr/>
              <p14:nvPr/>
            </p14:nvContentPartPr>
            <p14:xfrm>
              <a:off x="1057165" y="2781028"/>
              <a:ext cx="411120" cy="4132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F2CF3B1-259D-4717-AAFA-488B3EB1DB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8525" y="2772388"/>
                <a:ext cx="4287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62C79EAA-571A-41A3-B4E7-A462BFECD2DB}"/>
                  </a:ext>
                </a:extLst>
              </p14:cNvPr>
              <p14:cNvContentPartPr/>
              <p14:nvPr/>
            </p14:nvContentPartPr>
            <p14:xfrm>
              <a:off x="1595005" y="2851228"/>
              <a:ext cx="9360" cy="2044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62C79EAA-571A-41A3-B4E7-A462BFECD2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6005" y="2842588"/>
                <a:ext cx="270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61B7E426-0296-492D-92A3-1ED8EAA2A9AE}"/>
                  </a:ext>
                </a:extLst>
              </p14:cNvPr>
              <p14:cNvContentPartPr/>
              <p14:nvPr/>
            </p14:nvContentPartPr>
            <p14:xfrm>
              <a:off x="1619125" y="2647468"/>
              <a:ext cx="47160" cy="781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61B7E426-0296-492D-92A3-1ED8EAA2A9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0485" y="2638468"/>
                <a:ext cx="64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DF46D6CD-F4BA-4D4E-93E2-F3C7AB4111B2}"/>
                  </a:ext>
                </a:extLst>
              </p14:cNvPr>
              <p14:cNvContentPartPr/>
              <p14:nvPr/>
            </p14:nvContentPartPr>
            <p14:xfrm>
              <a:off x="1749085" y="2844028"/>
              <a:ext cx="207360" cy="2023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DF46D6CD-F4BA-4D4E-93E2-F3C7AB4111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0085" y="2835388"/>
                <a:ext cx="225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2AFFDA9E-2C08-4EC7-928F-CE6540C87892}"/>
                  </a:ext>
                </a:extLst>
              </p14:cNvPr>
              <p14:cNvContentPartPr/>
              <p14:nvPr/>
            </p14:nvContentPartPr>
            <p14:xfrm>
              <a:off x="967885" y="3489868"/>
              <a:ext cx="275400" cy="183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2AFFDA9E-2C08-4EC7-928F-CE6540C878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9245" y="3481228"/>
                <a:ext cx="293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2CBAEF8-FEF1-4824-9000-1D253263D257}"/>
                  </a:ext>
                </a:extLst>
              </p14:cNvPr>
              <p14:cNvContentPartPr/>
              <p14:nvPr/>
            </p14:nvContentPartPr>
            <p14:xfrm>
              <a:off x="1135285" y="3345868"/>
              <a:ext cx="142920" cy="3722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2CBAEF8-FEF1-4824-9000-1D253263D2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6285" y="3337228"/>
                <a:ext cx="1605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393E097-5A37-44AE-BCDF-6BE2ED7398AB}"/>
                  </a:ext>
                </a:extLst>
              </p14:cNvPr>
              <p14:cNvContentPartPr/>
              <p14:nvPr/>
            </p14:nvContentPartPr>
            <p14:xfrm>
              <a:off x="1375765" y="3439468"/>
              <a:ext cx="162000" cy="1882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393E097-5A37-44AE-BCDF-6BE2ED7398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67125" y="3430828"/>
                <a:ext cx="179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EEA31692-BBAB-4871-8251-40CE68543245}"/>
                  </a:ext>
                </a:extLst>
              </p14:cNvPr>
              <p14:cNvContentPartPr/>
              <p14:nvPr/>
            </p14:nvContentPartPr>
            <p14:xfrm>
              <a:off x="1381885" y="3520468"/>
              <a:ext cx="223920" cy="43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EEA31692-BBAB-4871-8251-40CE685432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73245" y="3511828"/>
                <a:ext cx="2415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10FC2EB4-D3C7-4354-B249-F918A5A1D012}"/>
                  </a:ext>
                </a:extLst>
              </p14:cNvPr>
              <p14:cNvContentPartPr/>
              <p14:nvPr/>
            </p14:nvContentPartPr>
            <p14:xfrm>
              <a:off x="1569445" y="3334348"/>
              <a:ext cx="349200" cy="118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10FC2EB4-D3C7-4354-B249-F918A5A1D0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60445" y="3325708"/>
                <a:ext cx="366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E758B609-8F02-4020-8942-41FAE5DB8D58}"/>
                  </a:ext>
                </a:extLst>
              </p14:cNvPr>
              <p14:cNvContentPartPr/>
              <p14:nvPr/>
            </p14:nvContentPartPr>
            <p14:xfrm>
              <a:off x="1768165" y="3334348"/>
              <a:ext cx="43200" cy="4028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E758B609-8F02-4020-8942-41FAE5DB8D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9525" y="3325708"/>
                <a:ext cx="608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C9919A6-0F15-4CBA-B5E7-DAB8AD34FC43}"/>
                  </a:ext>
                </a:extLst>
              </p14:cNvPr>
              <p14:cNvContentPartPr/>
              <p14:nvPr/>
            </p14:nvContentPartPr>
            <p14:xfrm>
              <a:off x="1890925" y="3449188"/>
              <a:ext cx="51840" cy="2070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C9919A6-0F15-4CBA-B5E7-DAB8AD34FC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82285" y="3440548"/>
                <a:ext cx="69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17117966-60EE-4E44-AF29-0C431AF0AA08}"/>
                  </a:ext>
                </a:extLst>
              </p14:cNvPr>
              <p14:cNvContentPartPr/>
              <p14:nvPr/>
            </p14:nvContentPartPr>
            <p14:xfrm>
              <a:off x="1994965" y="3468268"/>
              <a:ext cx="80640" cy="1598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17117966-60EE-4E44-AF29-0C431AF0AA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86325" y="3459628"/>
                <a:ext cx="982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C2BA9F66-EAC9-438A-AF42-D8B7AAA9843B}"/>
                  </a:ext>
                </a:extLst>
              </p14:cNvPr>
              <p14:cNvContentPartPr/>
              <p14:nvPr/>
            </p14:nvContentPartPr>
            <p14:xfrm>
              <a:off x="2111605" y="3440188"/>
              <a:ext cx="116640" cy="3330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C2BA9F66-EAC9-438A-AF42-D8B7AAA984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02965" y="3431548"/>
                <a:ext cx="1342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944C70B-795A-4EB0-8766-9297241052D2}"/>
                  </a:ext>
                </a:extLst>
              </p14:cNvPr>
              <p14:cNvContentPartPr/>
              <p14:nvPr/>
            </p14:nvContentPartPr>
            <p14:xfrm>
              <a:off x="2418325" y="2420308"/>
              <a:ext cx="330840" cy="8769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944C70B-795A-4EB0-8766-9297241052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09685" y="2411668"/>
                <a:ext cx="34848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09681C6-81FA-4DCF-884D-8C58892FFE31}"/>
                  </a:ext>
                </a:extLst>
              </p14:cNvPr>
              <p14:cNvContentPartPr/>
              <p14:nvPr/>
            </p14:nvContentPartPr>
            <p14:xfrm>
              <a:off x="2879125" y="2828188"/>
              <a:ext cx="364320" cy="301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09681C6-81FA-4DCF-884D-8C58892FFE3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70125" y="2819548"/>
                <a:ext cx="3819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0888C738-130D-4CD2-BBAA-AE18AA35BDCB}"/>
                  </a:ext>
                </a:extLst>
              </p14:cNvPr>
              <p14:cNvContentPartPr/>
              <p14:nvPr/>
            </p14:nvContentPartPr>
            <p14:xfrm>
              <a:off x="3377005" y="2856628"/>
              <a:ext cx="147240" cy="201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0888C738-130D-4CD2-BBAA-AE18AA35BDC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68365" y="2847628"/>
                <a:ext cx="1648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E30D0FDA-486E-43C1-A873-34C91193FCF4}"/>
                  </a:ext>
                </a:extLst>
              </p14:cNvPr>
              <p14:cNvContentPartPr/>
              <p14:nvPr/>
            </p14:nvContentPartPr>
            <p14:xfrm>
              <a:off x="3523885" y="2912428"/>
              <a:ext cx="189360" cy="1317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E30D0FDA-486E-43C1-A873-34C91193FC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15245" y="2903788"/>
                <a:ext cx="20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16660643-1DA5-4074-9480-C4064E404053}"/>
                  </a:ext>
                </a:extLst>
              </p14:cNvPr>
              <p14:cNvContentPartPr/>
              <p14:nvPr/>
            </p14:nvContentPartPr>
            <p14:xfrm>
              <a:off x="3542245" y="2871748"/>
              <a:ext cx="180000" cy="1954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16660643-1DA5-4074-9480-C4064E4040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33245" y="2862748"/>
                <a:ext cx="1976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E5A63530-C812-4104-8C0A-D57BBF2A9EC9}"/>
                  </a:ext>
                </a:extLst>
              </p14:cNvPr>
              <p14:cNvContentPartPr/>
              <p14:nvPr/>
            </p14:nvContentPartPr>
            <p14:xfrm>
              <a:off x="2862565" y="3297988"/>
              <a:ext cx="249480" cy="1897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E5A63530-C812-4104-8C0A-D57BBF2A9E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53565" y="3289348"/>
                <a:ext cx="2671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7E6EC16D-473D-4542-9BDE-4EA032E50308}"/>
                  </a:ext>
                </a:extLst>
              </p14:cNvPr>
              <p14:cNvContentPartPr/>
              <p14:nvPr/>
            </p14:nvContentPartPr>
            <p14:xfrm>
              <a:off x="3211045" y="3285748"/>
              <a:ext cx="112320" cy="1998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7E6EC16D-473D-4542-9BDE-4EA032E5030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2405" y="3276748"/>
                <a:ext cx="1299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98253AAC-8D55-4870-A7EA-7C87F656E998}"/>
                  </a:ext>
                </a:extLst>
              </p14:cNvPr>
              <p14:cNvContentPartPr/>
              <p14:nvPr/>
            </p14:nvContentPartPr>
            <p14:xfrm>
              <a:off x="3199165" y="3385468"/>
              <a:ext cx="189360" cy="194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98253AAC-8D55-4870-A7EA-7C87F656E9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90525" y="3376468"/>
                <a:ext cx="207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75AD749-2C88-40C2-AD6E-C2CCF1AE112B}"/>
                  </a:ext>
                </a:extLst>
              </p14:cNvPr>
              <p14:cNvContentPartPr/>
              <p14:nvPr/>
            </p14:nvContentPartPr>
            <p14:xfrm>
              <a:off x="3487885" y="3315268"/>
              <a:ext cx="145440" cy="18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75AD749-2C88-40C2-AD6E-C2CCF1AE112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78885" y="3306628"/>
                <a:ext cx="1630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FA62874C-8829-4DCE-AACB-663F78827795}"/>
                  </a:ext>
                </a:extLst>
              </p14:cNvPr>
              <p14:cNvContentPartPr/>
              <p14:nvPr/>
            </p14:nvContentPartPr>
            <p14:xfrm>
              <a:off x="3551245" y="3259108"/>
              <a:ext cx="172440" cy="2311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FA62874C-8829-4DCE-AACB-663F7882779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42605" y="3250468"/>
                <a:ext cx="1900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1466483-0253-4E29-9E76-072278D9BF63}"/>
                  </a:ext>
                </a:extLst>
              </p14:cNvPr>
              <p14:cNvContentPartPr/>
              <p14:nvPr/>
            </p14:nvContentPartPr>
            <p14:xfrm>
              <a:off x="3983245" y="2610388"/>
              <a:ext cx="53280" cy="5929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1466483-0253-4E29-9E76-072278D9BF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4245" y="2601388"/>
                <a:ext cx="7092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E71711AD-CAAB-4ADF-80C0-0797193A5781}"/>
                  </a:ext>
                </a:extLst>
              </p14:cNvPr>
              <p14:cNvContentPartPr/>
              <p14:nvPr/>
            </p14:nvContentPartPr>
            <p14:xfrm>
              <a:off x="4176565" y="2757628"/>
              <a:ext cx="160560" cy="2876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E71711AD-CAAB-4ADF-80C0-0797193A578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67925" y="2748988"/>
                <a:ext cx="1782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F3ED0B4-C7DB-4E50-A5AC-3DBA902ADC1E}"/>
                  </a:ext>
                </a:extLst>
              </p14:cNvPr>
              <p14:cNvContentPartPr/>
              <p14:nvPr/>
            </p14:nvContentPartPr>
            <p14:xfrm>
              <a:off x="4395445" y="2825668"/>
              <a:ext cx="138240" cy="1238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F3ED0B4-C7DB-4E50-A5AC-3DBA902ADC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86805" y="2817028"/>
                <a:ext cx="155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D49A3095-3660-4116-91AD-6C6283D0C801}"/>
                  </a:ext>
                </a:extLst>
              </p14:cNvPr>
              <p14:cNvContentPartPr/>
              <p14:nvPr/>
            </p14:nvContentPartPr>
            <p14:xfrm>
              <a:off x="4584445" y="2781028"/>
              <a:ext cx="159120" cy="1904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D49A3095-3660-4116-91AD-6C6283D0C80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75805" y="2772388"/>
                <a:ext cx="1767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873FB671-A659-4426-8FD8-DB50CD9D11D6}"/>
                  </a:ext>
                </a:extLst>
              </p14:cNvPr>
              <p14:cNvContentPartPr/>
              <p14:nvPr/>
            </p14:nvContentPartPr>
            <p14:xfrm>
              <a:off x="4824565" y="2702188"/>
              <a:ext cx="73080" cy="2631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873FB671-A659-4426-8FD8-DB50CD9D11D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15925" y="2693188"/>
                <a:ext cx="907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62344266-0CD3-4000-8B39-3AB9CA5A6488}"/>
                  </a:ext>
                </a:extLst>
              </p14:cNvPr>
              <p14:cNvContentPartPr/>
              <p14:nvPr/>
            </p14:nvContentPartPr>
            <p14:xfrm>
              <a:off x="4957045" y="2773828"/>
              <a:ext cx="111600" cy="1980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62344266-0CD3-4000-8B39-3AB9CA5A648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48045" y="2764828"/>
                <a:ext cx="129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DD2D233-9641-413F-B192-D337B83AB72D}"/>
                  </a:ext>
                </a:extLst>
              </p14:cNvPr>
              <p14:cNvContentPartPr/>
              <p14:nvPr/>
            </p14:nvContentPartPr>
            <p14:xfrm>
              <a:off x="5149645" y="2707228"/>
              <a:ext cx="24120" cy="2797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DD2D233-9641-413F-B192-D337B83AB72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40645" y="2698228"/>
                <a:ext cx="41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19D28D43-54CD-4DCB-939C-2FFC0C6412D8}"/>
                  </a:ext>
                </a:extLst>
              </p14:cNvPr>
              <p14:cNvContentPartPr/>
              <p14:nvPr/>
            </p14:nvContentPartPr>
            <p14:xfrm>
              <a:off x="5095285" y="2676628"/>
              <a:ext cx="102240" cy="3052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19D28D43-54CD-4DCB-939C-2FFC0C6412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86285" y="2667628"/>
                <a:ext cx="1198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AA3B13B-F6C4-4840-897C-339E236BBB4B}"/>
                  </a:ext>
                </a:extLst>
              </p14:cNvPr>
              <p14:cNvContentPartPr/>
              <p14:nvPr/>
            </p14:nvContentPartPr>
            <p14:xfrm>
              <a:off x="5420005" y="2484028"/>
              <a:ext cx="191880" cy="8431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AA3B13B-F6C4-4840-897C-339E236BBB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1005" y="2475388"/>
                <a:ext cx="20952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182F1B37-4495-4EA4-8858-340D96673DAF}"/>
                  </a:ext>
                </a:extLst>
              </p14:cNvPr>
              <p14:cNvContentPartPr/>
              <p14:nvPr/>
            </p14:nvContentPartPr>
            <p14:xfrm>
              <a:off x="1143776" y="3862108"/>
              <a:ext cx="360" cy="3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182F1B37-4495-4EA4-8858-340D96673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136" y="38534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57AF61E9-3442-4C2F-BEBF-B372964BC9B6}"/>
                  </a:ext>
                </a:extLst>
              </p14:cNvPr>
              <p14:cNvContentPartPr/>
              <p14:nvPr/>
            </p14:nvContentPartPr>
            <p14:xfrm>
              <a:off x="1143776" y="3862108"/>
              <a:ext cx="20160" cy="525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57AF61E9-3442-4C2F-BEBF-B372964BC9B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35136" y="3853468"/>
                <a:ext cx="37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1A893ADE-3B64-40F0-9E1D-96239904A2B0}"/>
                  </a:ext>
                </a:extLst>
              </p14:cNvPr>
              <p14:cNvContentPartPr/>
              <p14:nvPr/>
            </p14:nvContentPartPr>
            <p14:xfrm>
              <a:off x="1372016" y="4067668"/>
              <a:ext cx="1800" cy="194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1A893ADE-3B64-40F0-9E1D-96239904A2B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363016" y="4058668"/>
                <a:ext cx="1944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88D69ED-8FC8-491E-9A29-A3126C37931C}"/>
              </a:ext>
            </a:extLst>
          </p:cNvPr>
          <p:cNvGrpSpPr/>
          <p:nvPr/>
        </p:nvGrpSpPr>
        <p:grpSpPr>
          <a:xfrm>
            <a:off x="1384976" y="-762127"/>
            <a:ext cx="5041440" cy="1100880"/>
            <a:chOff x="1384976" y="-762127"/>
            <a:chExt cx="5041440" cy="11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31CEE61-EEA4-42D6-880F-9163CC484E4E}"/>
                    </a:ext>
                  </a:extLst>
                </p14:cNvPr>
                <p14:cNvContentPartPr/>
                <p14:nvPr/>
              </p14:nvContentPartPr>
              <p14:xfrm>
                <a:off x="1531496" y="-734407"/>
                <a:ext cx="323640" cy="8578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31CEE61-EEA4-42D6-880F-9163CC484E4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22856" y="-743407"/>
                  <a:ext cx="34128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91F5096-AB35-4342-A576-FFC90206E1EE}"/>
                    </a:ext>
                  </a:extLst>
                </p14:cNvPr>
                <p14:cNvContentPartPr/>
                <p14:nvPr/>
              </p14:nvContentPartPr>
              <p14:xfrm>
                <a:off x="1384976" y="-383407"/>
                <a:ext cx="234360" cy="27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91F5096-AB35-4342-A576-FFC90206E1E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76336" y="-392407"/>
                  <a:ext cx="252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3212F6C-32A4-4317-9396-79678198C165}"/>
                    </a:ext>
                  </a:extLst>
                </p14:cNvPr>
                <p14:cNvContentPartPr/>
                <p14:nvPr/>
              </p14:nvContentPartPr>
              <p14:xfrm>
                <a:off x="1450136" y="-432007"/>
                <a:ext cx="328320" cy="30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3212F6C-32A4-4317-9396-79678198C16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41136" y="-440647"/>
                  <a:ext cx="345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39F47FA-C5A8-4D26-8C0A-A9BA24CFBFA3}"/>
                    </a:ext>
                  </a:extLst>
                </p14:cNvPr>
                <p14:cNvContentPartPr/>
                <p14:nvPr/>
              </p14:nvContentPartPr>
              <p14:xfrm>
                <a:off x="1845776" y="-449647"/>
                <a:ext cx="60840" cy="208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39F47FA-C5A8-4D26-8C0A-A9BA24CFBF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37136" y="-458647"/>
                  <a:ext cx="78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CBB6F2D-B8F0-4CAB-ADDD-661E1F21B446}"/>
                    </a:ext>
                  </a:extLst>
                </p14:cNvPr>
                <p14:cNvContentPartPr/>
                <p14:nvPr/>
              </p14:nvContentPartPr>
              <p14:xfrm>
                <a:off x="2058896" y="-466207"/>
                <a:ext cx="113760" cy="154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CBB6F2D-B8F0-4CAB-ADDD-661E1F21B44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49896" y="-475207"/>
                  <a:ext cx="131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DE0C2A5-91A7-4472-8FE8-1A2BCED7DA84}"/>
                    </a:ext>
                  </a:extLst>
                </p14:cNvPr>
                <p14:cNvContentPartPr/>
                <p14:nvPr/>
              </p14:nvContentPartPr>
              <p14:xfrm>
                <a:off x="2052776" y="-516247"/>
                <a:ext cx="302400" cy="245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DE0C2A5-91A7-4472-8FE8-1A2BCED7DA8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44136" y="-524887"/>
                  <a:ext cx="32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CC1B6DA-502C-4EE5-9F9F-4943C13F693F}"/>
                    </a:ext>
                  </a:extLst>
                </p14:cNvPr>
                <p14:cNvContentPartPr/>
                <p14:nvPr/>
              </p14:nvContentPartPr>
              <p14:xfrm>
                <a:off x="2704016" y="-702367"/>
                <a:ext cx="160560" cy="199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CC1B6DA-502C-4EE5-9F9F-4943C13F693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95016" y="-711007"/>
                  <a:ext cx="178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61914BD8-4564-48F8-BF73-A0F18BC56EEE}"/>
                    </a:ext>
                  </a:extLst>
                </p14:cNvPr>
                <p14:cNvContentPartPr/>
                <p14:nvPr/>
              </p14:nvContentPartPr>
              <p14:xfrm>
                <a:off x="2789696" y="-591127"/>
                <a:ext cx="39960" cy="57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61914BD8-4564-48F8-BF73-A0F18BC56E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80696" y="-600127"/>
                  <a:ext cx="57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B81BB75-9489-432A-93FA-D8F037F032A7}"/>
                    </a:ext>
                  </a:extLst>
                </p14:cNvPr>
                <p14:cNvContentPartPr/>
                <p14:nvPr/>
              </p14:nvContentPartPr>
              <p14:xfrm>
                <a:off x="2561816" y="-545407"/>
                <a:ext cx="362880" cy="110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B81BB75-9489-432A-93FA-D8F037F032A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53176" y="-554047"/>
                  <a:ext cx="380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A5BDF7F-A039-4B39-BA99-FA0EA1D1CB84}"/>
                    </a:ext>
                  </a:extLst>
                </p14:cNvPr>
                <p14:cNvContentPartPr/>
                <p14:nvPr/>
              </p14:nvContentPartPr>
              <p14:xfrm>
                <a:off x="2695016" y="-452167"/>
                <a:ext cx="230040" cy="2944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A5BDF7F-A039-4B39-BA99-FA0EA1D1CB8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86016" y="-461167"/>
                  <a:ext cx="247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8358CF0-571C-4AA3-8A52-964D1A3D3482}"/>
                    </a:ext>
                  </a:extLst>
                </p14:cNvPr>
                <p14:cNvContentPartPr/>
                <p14:nvPr/>
              </p14:nvContentPartPr>
              <p14:xfrm>
                <a:off x="2776376" y="-366847"/>
                <a:ext cx="192240" cy="856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8358CF0-571C-4AA3-8A52-964D1A3D34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67736" y="-375847"/>
                  <a:ext cx="209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D281421-D973-4A8D-B70C-4F84FE7ABF42}"/>
                    </a:ext>
                  </a:extLst>
                </p14:cNvPr>
                <p14:cNvContentPartPr/>
                <p14:nvPr/>
              </p14:nvContentPartPr>
              <p14:xfrm>
                <a:off x="3025496" y="-521287"/>
                <a:ext cx="300960" cy="601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D281421-D973-4A8D-B70C-4F84FE7ABF4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16856" y="-529927"/>
                  <a:ext cx="318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F92E6B4-9E03-41F6-B27F-D830B2622FFE}"/>
                    </a:ext>
                  </a:extLst>
                </p14:cNvPr>
                <p14:cNvContentPartPr/>
                <p14:nvPr/>
              </p14:nvContentPartPr>
              <p14:xfrm>
                <a:off x="3131336" y="-594007"/>
                <a:ext cx="239040" cy="3204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F92E6B4-9E03-41F6-B27F-D830B2622FF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22696" y="-602647"/>
                  <a:ext cx="256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7952420-317A-44EC-A3E1-971F016EB50D}"/>
                    </a:ext>
                  </a:extLst>
                </p14:cNvPr>
                <p14:cNvContentPartPr/>
                <p14:nvPr/>
              </p14:nvContentPartPr>
              <p14:xfrm>
                <a:off x="3404936" y="-702367"/>
                <a:ext cx="181800" cy="208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7952420-317A-44EC-A3E1-971F016EB5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95936" y="-711007"/>
                  <a:ext cx="199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4F7FD8E-59BF-4EA6-ABD7-8EE8FC42E822}"/>
                    </a:ext>
                  </a:extLst>
                </p14:cNvPr>
                <p14:cNvContentPartPr/>
                <p14:nvPr/>
              </p14:nvContentPartPr>
              <p14:xfrm>
                <a:off x="3454616" y="-693367"/>
                <a:ext cx="279720" cy="3866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4F7FD8E-59BF-4EA6-ABD7-8EE8FC42E82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45976" y="-702007"/>
                  <a:ext cx="2973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C9F4BB7-9A9A-4562-B60D-A77FD41CC0B8}"/>
                    </a:ext>
                  </a:extLst>
                </p14:cNvPr>
                <p14:cNvContentPartPr/>
                <p14:nvPr/>
              </p14:nvContentPartPr>
              <p14:xfrm>
                <a:off x="3632816" y="-667807"/>
                <a:ext cx="57600" cy="403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C9F4BB7-9A9A-4562-B60D-A77FD41CC0B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24176" y="-676447"/>
                  <a:ext cx="752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524D640-7949-4FB1-AC1C-255AE7D658FE}"/>
                    </a:ext>
                  </a:extLst>
                </p14:cNvPr>
                <p14:cNvContentPartPr/>
                <p14:nvPr/>
              </p14:nvContentPartPr>
              <p14:xfrm>
                <a:off x="3694736" y="-586087"/>
                <a:ext cx="122760" cy="2941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524D640-7949-4FB1-AC1C-255AE7D658F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86096" y="-595087"/>
                  <a:ext cx="140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0CA3FAE-03E6-4716-8566-24C76A0B1D44}"/>
                    </a:ext>
                  </a:extLst>
                </p14:cNvPr>
                <p14:cNvContentPartPr/>
                <p14:nvPr/>
              </p14:nvContentPartPr>
              <p14:xfrm>
                <a:off x="4173176" y="-679687"/>
                <a:ext cx="139320" cy="337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0CA3FAE-03E6-4716-8566-24C76A0B1D4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64536" y="-688687"/>
                  <a:ext cx="156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11508A9-0539-454A-BCCB-79A12D1B0355}"/>
                    </a:ext>
                  </a:extLst>
                </p14:cNvPr>
                <p14:cNvContentPartPr/>
                <p14:nvPr/>
              </p14:nvContentPartPr>
              <p14:xfrm>
                <a:off x="4407896" y="-415447"/>
                <a:ext cx="360" cy="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11508A9-0539-454A-BCCB-79A12D1B03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9256" y="-4240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4F5EC0E-A3ED-4A25-BEC6-AD2DDCAF3DE6}"/>
                    </a:ext>
                  </a:extLst>
                </p14:cNvPr>
                <p14:cNvContentPartPr/>
                <p14:nvPr/>
              </p14:nvContentPartPr>
              <p14:xfrm>
                <a:off x="4699496" y="-741607"/>
                <a:ext cx="47160" cy="2210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4F5EC0E-A3ED-4A25-BEC6-AD2DDCAF3D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90496" y="-750607"/>
                  <a:ext cx="64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57C8698-A7AD-4790-B4D0-0F7F321065FA}"/>
                    </a:ext>
                  </a:extLst>
                </p14:cNvPr>
                <p14:cNvContentPartPr/>
                <p14:nvPr/>
              </p14:nvContentPartPr>
              <p14:xfrm>
                <a:off x="4599776" y="-627127"/>
                <a:ext cx="302760" cy="2440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57C8698-A7AD-4790-B4D0-0F7F321065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90776" y="-636127"/>
                  <a:ext cx="320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4F2213A-3DEE-414B-9191-A54F051E00A3}"/>
                    </a:ext>
                  </a:extLst>
                </p14:cNvPr>
                <p14:cNvContentPartPr/>
                <p14:nvPr/>
              </p14:nvContentPartPr>
              <p14:xfrm>
                <a:off x="5099816" y="-620647"/>
                <a:ext cx="196920" cy="239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4F2213A-3DEE-414B-9191-A54F051E00A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90816" y="-629287"/>
                  <a:ext cx="214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33C9070-E009-48EC-93B8-C0E39F1448C7}"/>
                    </a:ext>
                  </a:extLst>
                </p14:cNvPr>
                <p14:cNvContentPartPr/>
                <p14:nvPr/>
              </p14:nvContentPartPr>
              <p14:xfrm>
                <a:off x="5169296" y="-597607"/>
                <a:ext cx="149760" cy="168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33C9070-E009-48EC-93B8-C0E39F1448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60296" y="-606607"/>
                  <a:ext cx="167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679106C-5D21-4E7A-9004-F70F997AD7A7}"/>
                    </a:ext>
                  </a:extLst>
                </p14:cNvPr>
                <p14:cNvContentPartPr/>
                <p14:nvPr/>
              </p14:nvContentPartPr>
              <p14:xfrm>
                <a:off x="5377736" y="-619207"/>
                <a:ext cx="110520" cy="83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679106C-5D21-4E7A-9004-F70F997AD7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69096" y="-628207"/>
                  <a:ext cx="128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1E8593F-AE92-4CBE-91DF-6D6EE54A7DD4}"/>
                    </a:ext>
                  </a:extLst>
                </p14:cNvPr>
                <p14:cNvContentPartPr/>
                <p14:nvPr/>
              </p14:nvContentPartPr>
              <p14:xfrm>
                <a:off x="5573936" y="-667807"/>
                <a:ext cx="178560" cy="1742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1E8593F-AE92-4CBE-91DF-6D6EE54A7D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65296" y="-676447"/>
                  <a:ext cx="196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5AF8390-EC4D-4F8B-86A0-C1B8241E8C3C}"/>
                    </a:ext>
                  </a:extLst>
                </p14:cNvPr>
                <p14:cNvContentPartPr/>
                <p14:nvPr/>
              </p14:nvContentPartPr>
              <p14:xfrm>
                <a:off x="5870216" y="-718927"/>
                <a:ext cx="146880" cy="1814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5AF8390-EC4D-4F8B-86A0-C1B8241E8C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61576" y="-727567"/>
                  <a:ext cx="164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71D5D44-A06B-4FDF-BD33-C6FD2A75ABE6}"/>
                    </a:ext>
                  </a:extLst>
                </p14:cNvPr>
                <p14:cNvContentPartPr/>
                <p14:nvPr/>
              </p14:nvContentPartPr>
              <p14:xfrm>
                <a:off x="5932136" y="-716407"/>
                <a:ext cx="236160" cy="1659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71D5D44-A06B-4FDF-BD33-C6FD2A75AB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23496" y="-725047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16BC3D3-9893-424D-A02C-2F6BD3C01D0A}"/>
                    </a:ext>
                  </a:extLst>
                </p14:cNvPr>
                <p14:cNvContentPartPr/>
                <p14:nvPr/>
              </p14:nvContentPartPr>
              <p14:xfrm>
                <a:off x="6099896" y="-762127"/>
                <a:ext cx="76320" cy="352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16BC3D3-9893-424D-A02C-2F6BD3C01D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0896" y="-771127"/>
                  <a:ext cx="93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7027E78-9F90-4C63-BFD1-0E1B245FBCE4}"/>
                    </a:ext>
                  </a:extLst>
                </p14:cNvPr>
                <p14:cNvContentPartPr/>
                <p14:nvPr/>
              </p14:nvContentPartPr>
              <p14:xfrm>
                <a:off x="5116376" y="-547927"/>
                <a:ext cx="1067040" cy="2617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7027E78-9F90-4C63-BFD1-0E1B245FBC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07736" y="-556927"/>
                  <a:ext cx="1084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2CA0A72-F778-45EC-9C96-ED9F3B5AECE3}"/>
                    </a:ext>
                  </a:extLst>
                </p14:cNvPr>
                <p14:cNvContentPartPr/>
                <p14:nvPr/>
              </p14:nvContentPartPr>
              <p14:xfrm>
                <a:off x="5061656" y="-331207"/>
                <a:ext cx="775440" cy="453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2CA0A72-F778-45EC-9C96-ED9F3B5AEC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53016" y="-340207"/>
                  <a:ext cx="793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9A9BACE-36B3-433E-9B3D-E426DFBFB4AE}"/>
                    </a:ext>
                  </a:extLst>
                </p14:cNvPr>
                <p14:cNvContentPartPr/>
                <p14:nvPr/>
              </p14:nvContentPartPr>
              <p14:xfrm>
                <a:off x="5158496" y="-69847"/>
                <a:ext cx="174240" cy="1688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9A9BACE-36B3-433E-9B3D-E426DFBFB4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49496" y="-78847"/>
                  <a:ext cx="191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89CB7F7-114E-4BD6-B747-753E28A0C6F7}"/>
                    </a:ext>
                  </a:extLst>
                </p14:cNvPr>
                <p14:cNvContentPartPr/>
                <p14:nvPr/>
              </p14:nvContentPartPr>
              <p14:xfrm>
                <a:off x="5401856" y="-88927"/>
                <a:ext cx="146880" cy="160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89CB7F7-114E-4BD6-B747-753E28A0C6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93216" y="-97927"/>
                  <a:ext cx="164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BF4C904-286C-4200-AE96-A2ACBFFE34EF}"/>
                    </a:ext>
                  </a:extLst>
                </p14:cNvPr>
                <p14:cNvContentPartPr/>
                <p14:nvPr/>
              </p14:nvContentPartPr>
              <p14:xfrm>
                <a:off x="5554136" y="-73087"/>
                <a:ext cx="112320" cy="4118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BF4C904-286C-4200-AE96-A2ACBFFE34E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45496" y="-82087"/>
                  <a:ext cx="1299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1F0C5C6-4E14-4564-9E83-22112DBA9C9E}"/>
                    </a:ext>
                  </a:extLst>
                </p14:cNvPr>
                <p14:cNvContentPartPr/>
                <p14:nvPr/>
              </p14:nvContentPartPr>
              <p14:xfrm>
                <a:off x="5867696" y="-120967"/>
                <a:ext cx="203760" cy="1800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1F0C5C6-4E14-4564-9E83-22112DBA9C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59056" y="-129607"/>
                  <a:ext cx="221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75C9C6F-3059-49BF-83EA-0CC8CA201A05}"/>
                    </a:ext>
                  </a:extLst>
                </p14:cNvPr>
                <p14:cNvContentPartPr/>
                <p14:nvPr/>
              </p14:nvContentPartPr>
              <p14:xfrm>
                <a:off x="6107096" y="-115207"/>
                <a:ext cx="163800" cy="115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75C9C6F-3059-49BF-83EA-0CC8CA201A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98456" y="-123847"/>
                  <a:ext cx="181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2CA5B13-FC21-4350-A047-10C999011E07}"/>
                    </a:ext>
                  </a:extLst>
                </p14:cNvPr>
                <p14:cNvContentPartPr/>
                <p14:nvPr/>
              </p14:nvContentPartPr>
              <p14:xfrm>
                <a:off x="6271976" y="-124567"/>
                <a:ext cx="154440" cy="108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2CA5B13-FC21-4350-A047-10C999011E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63336" y="-133567"/>
                  <a:ext cx="172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C8A8ACF-B20A-48FE-87B5-361D4E96B67A}"/>
                    </a:ext>
                  </a:extLst>
                </p14:cNvPr>
                <p14:cNvContentPartPr/>
                <p14:nvPr/>
              </p14:nvContentPartPr>
              <p14:xfrm>
                <a:off x="3950336" y="-227887"/>
                <a:ext cx="397800" cy="68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C8A8ACF-B20A-48FE-87B5-361D4E96B6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41336" y="-236887"/>
                  <a:ext cx="415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9EA3C2B-68AE-4A49-B0DC-78AF9AD0A4CC}"/>
                    </a:ext>
                  </a:extLst>
                </p14:cNvPr>
                <p14:cNvContentPartPr/>
                <p14:nvPr/>
              </p14:nvContentPartPr>
              <p14:xfrm>
                <a:off x="3675296" y="-6127"/>
                <a:ext cx="293400" cy="1915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9EA3C2B-68AE-4A49-B0DC-78AF9AD0A4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66296" y="-14767"/>
                  <a:ext cx="311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1F1FA3A-E0E3-40BB-BC96-90A8C17483DA}"/>
                    </a:ext>
                  </a:extLst>
                </p14:cNvPr>
                <p14:cNvContentPartPr/>
                <p14:nvPr/>
              </p14:nvContentPartPr>
              <p14:xfrm>
                <a:off x="4017656" y="7913"/>
                <a:ext cx="82440" cy="104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1F1FA3A-E0E3-40BB-BC96-90A8C17483D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08656" y="-727"/>
                  <a:ext cx="100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9671F86-8845-43E8-A6D5-99781F7E541B}"/>
                    </a:ext>
                  </a:extLst>
                </p14:cNvPr>
                <p14:cNvContentPartPr/>
                <p14:nvPr/>
              </p14:nvContentPartPr>
              <p14:xfrm>
                <a:off x="4099736" y="-34207"/>
                <a:ext cx="162000" cy="118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9671F86-8845-43E8-A6D5-99781F7E541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91096" y="-42847"/>
                  <a:ext cx="179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0FF23B2-C0D6-45DF-A5ED-F079114DB364}"/>
                    </a:ext>
                  </a:extLst>
                </p14:cNvPr>
                <p14:cNvContentPartPr/>
                <p14:nvPr/>
              </p14:nvContentPartPr>
              <p14:xfrm>
                <a:off x="4204136" y="1433"/>
                <a:ext cx="144000" cy="139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0FF23B2-C0D6-45DF-A5ED-F079114DB3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95136" y="-7207"/>
                  <a:ext cx="161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DCEE999C-12BC-4958-94E7-80AE82AD8420}"/>
                    </a:ext>
                  </a:extLst>
                </p14:cNvPr>
                <p14:cNvContentPartPr/>
                <p14:nvPr/>
              </p14:nvContentPartPr>
              <p14:xfrm>
                <a:off x="3844496" y="172433"/>
                <a:ext cx="668160" cy="1112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DCEE999C-12BC-4958-94E7-80AE82AD84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35496" y="163433"/>
                  <a:ext cx="685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104C1E3-4CC7-4A95-8614-5074C2B391C8}"/>
                    </a:ext>
                  </a:extLst>
                </p14:cNvPr>
                <p14:cNvContentPartPr/>
                <p14:nvPr/>
              </p14:nvContentPartPr>
              <p14:xfrm>
                <a:off x="4590776" y="257753"/>
                <a:ext cx="360" cy="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104C1E3-4CC7-4A95-8614-5074C2B391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1776" y="2491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127D434E-6628-43F0-9BD9-AFE58E0792C6}"/>
                  </a:ext>
                </a:extLst>
              </p14:cNvPr>
              <p14:cNvContentPartPr/>
              <p14:nvPr/>
            </p14:nvContentPartPr>
            <p14:xfrm>
              <a:off x="1321616" y="4228913"/>
              <a:ext cx="88200" cy="489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127D434E-6628-43F0-9BD9-AFE58E0792C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12976" y="4220273"/>
                <a:ext cx="10584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F1F5A775-618C-4E33-9035-DF57DB4B3EFF}"/>
              </a:ext>
            </a:extLst>
          </p:cNvPr>
          <p:cNvGrpSpPr/>
          <p:nvPr/>
        </p:nvGrpSpPr>
        <p:grpSpPr>
          <a:xfrm>
            <a:off x="4087496" y="3215513"/>
            <a:ext cx="925200" cy="117720"/>
            <a:chOff x="4087496" y="3215513"/>
            <a:chExt cx="92520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E9167E1C-0654-4257-AC55-B986EB402AC6}"/>
                    </a:ext>
                  </a:extLst>
                </p14:cNvPr>
                <p14:cNvContentPartPr/>
                <p14:nvPr/>
              </p14:nvContentPartPr>
              <p14:xfrm>
                <a:off x="4122056" y="3215513"/>
                <a:ext cx="890640" cy="1087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E9167E1C-0654-4257-AC55-B986EB402A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04416" y="3197873"/>
                  <a:ext cx="92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78DE185-C957-427A-88A0-7FD02085BC7D}"/>
                    </a:ext>
                  </a:extLst>
                </p14:cNvPr>
                <p14:cNvContentPartPr/>
                <p14:nvPr/>
              </p14:nvContentPartPr>
              <p14:xfrm>
                <a:off x="4087496" y="3326393"/>
                <a:ext cx="609120" cy="68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78DE185-C957-427A-88A0-7FD02085BC7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69856" y="3308753"/>
                  <a:ext cx="6447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35071B4D-231B-405E-BE12-E976C8755C1E}"/>
              </a:ext>
            </a:extLst>
          </p:cNvPr>
          <p:cNvGrpSpPr/>
          <p:nvPr/>
        </p:nvGrpSpPr>
        <p:grpSpPr>
          <a:xfrm>
            <a:off x="2930456" y="3600353"/>
            <a:ext cx="2127600" cy="232560"/>
            <a:chOff x="2930456" y="3600353"/>
            <a:chExt cx="212760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1B10CDD-E4CE-4F73-BFA0-0B005D3A0D8D}"/>
                    </a:ext>
                  </a:extLst>
                </p14:cNvPr>
                <p14:cNvContentPartPr/>
                <p14:nvPr/>
              </p14:nvContentPartPr>
              <p14:xfrm>
                <a:off x="2930456" y="3600353"/>
                <a:ext cx="2127600" cy="961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1B10CDD-E4CE-4F73-BFA0-0B005D3A0D8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12816" y="3582713"/>
                  <a:ext cx="2163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35F700A-2EAD-4540-A172-7408235D970E}"/>
                    </a:ext>
                  </a:extLst>
                </p14:cNvPr>
                <p14:cNvContentPartPr/>
                <p14:nvPr/>
              </p14:nvContentPartPr>
              <p14:xfrm>
                <a:off x="3627056" y="3806993"/>
                <a:ext cx="93960" cy="259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35F700A-2EAD-4540-A172-7408235D970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09056" y="3789353"/>
                  <a:ext cx="12960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E059856E-706F-4702-A2AC-AC5A578493DC}"/>
                  </a:ext>
                </a:extLst>
              </p14:cNvPr>
              <p14:cNvContentPartPr/>
              <p14:nvPr/>
            </p14:nvContentPartPr>
            <p14:xfrm>
              <a:off x="4170656" y="1977473"/>
              <a:ext cx="139320" cy="4834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E059856E-706F-4702-A2AC-AC5A578493D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153016" y="1959473"/>
                <a:ext cx="1749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9B555FD-8BDA-4999-88D5-377177F6F6C7}"/>
                  </a:ext>
                </a:extLst>
              </p14:cNvPr>
              <p14:cNvContentPartPr/>
              <p14:nvPr/>
            </p14:nvContentPartPr>
            <p14:xfrm>
              <a:off x="1042256" y="3952433"/>
              <a:ext cx="792000" cy="475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9B555FD-8BDA-4999-88D5-377177F6F6C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24256" y="3934433"/>
                <a:ext cx="827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B8397495-78E8-4103-93D9-CADDEEE5EC9F}"/>
                  </a:ext>
                </a:extLst>
              </p14:cNvPr>
              <p14:cNvContentPartPr/>
              <p14:nvPr/>
            </p14:nvContentPartPr>
            <p14:xfrm>
              <a:off x="6949856" y="2597393"/>
              <a:ext cx="246960" cy="5846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B8397495-78E8-4103-93D9-CADDEEE5EC9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32216" y="2579753"/>
                <a:ext cx="28260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C553336B-AE61-4524-A1D8-FF42BF5C59E7}"/>
                  </a:ext>
                </a:extLst>
              </p14:cNvPr>
              <p14:cNvContentPartPr/>
              <p14:nvPr/>
            </p14:nvContentPartPr>
            <p14:xfrm>
              <a:off x="6894056" y="3506033"/>
              <a:ext cx="255960" cy="1620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C553336B-AE61-4524-A1D8-FF42BF5C59E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876056" y="3488393"/>
                <a:ext cx="29160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9CC2A5ED-5A17-43BF-AD0D-B2DEAE77A212}"/>
              </a:ext>
            </a:extLst>
          </p:cNvPr>
          <p:cNvGrpSpPr/>
          <p:nvPr/>
        </p:nvGrpSpPr>
        <p:grpSpPr>
          <a:xfrm>
            <a:off x="6586256" y="1537913"/>
            <a:ext cx="1556280" cy="375120"/>
            <a:chOff x="6586256" y="1537913"/>
            <a:chExt cx="155628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67FE20D-32C1-4667-9544-78B94B00D0AE}"/>
                    </a:ext>
                  </a:extLst>
                </p14:cNvPr>
                <p14:cNvContentPartPr/>
                <p14:nvPr/>
              </p14:nvContentPartPr>
              <p14:xfrm>
                <a:off x="6586256" y="1537913"/>
                <a:ext cx="1556280" cy="730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67FE20D-32C1-4667-9544-78B94B00D0A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68616" y="1519913"/>
                  <a:ext cx="1591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84A55642-868B-47A0-B0FE-C6681DA305AA}"/>
                    </a:ext>
                  </a:extLst>
                </p14:cNvPr>
                <p14:cNvContentPartPr/>
                <p14:nvPr/>
              </p14:nvContentPartPr>
              <p14:xfrm>
                <a:off x="7290056" y="1611713"/>
                <a:ext cx="293400" cy="2109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84A55642-868B-47A0-B0FE-C6681DA305A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72416" y="1593713"/>
                  <a:ext cx="329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EA24112-55B2-499F-8DF2-5EC33FE4F249}"/>
                    </a:ext>
                  </a:extLst>
                </p14:cNvPr>
                <p14:cNvContentPartPr/>
                <p14:nvPr/>
              </p14:nvContentPartPr>
              <p14:xfrm>
                <a:off x="7663376" y="1912673"/>
                <a:ext cx="360" cy="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EA24112-55B2-499F-8DF2-5EC33FE4F24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45376" y="18946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8AE40529-0163-498B-9223-5FB506D7F570}"/>
                  </a:ext>
                </a:extLst>
              </p14:cNvPr>
              <p14:cNvContentPartPr/>
              <p14:nvPr/>
            </p14:nvContentPartPr>
            <p14:xfrm>
              <a:off x="285536" y="4039553"/>
              <a:ext cx="7974720" cy="2494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8AE40529-0163-498B-9223-5FB506D7F570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67896" y="4021913"/>
                <a:ext cx="80103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E9B19920-8371-467D-B8BD-DA14116D43AA}"/>
                  </a:ext>
                </a:extLst>
              </p14:cNvPr>
              <p14:cNvContentPartPr/>
              <p14:nvPr/>
            </p14:nvContentPartPr>
            <p14:xfrm>
              <a:off x="8370416" y="4425473"/>
              <a:ext cx="60840" cy="79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E9B19920-8371-467D-B8BD-DA14116D43A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352416" y="4407473"/>
                <a:ext cx="964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40F1A54-1677-44D9-93CB-7C13BE1CCB1F}"/>
              </a:ext>
            </a:extLst>
          </p:cNvPr>
          <p:cNvGrpSpPr/>
          <p:nvPr/>
        </p:nvGrpSpPr>
        <p:grpSpPr>
          <a:xfrm>
            <a:off x="474176" y="4646153"/>
            <a:ext cx="5633640" cy="2167200"/>
            <a:chOff x="474176" y="4646153"/>
            <a:chExt cx="5633640" cy="21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FFF63002-8791-4C35-8E10-40100A85AC09}"/>
                    </a:ext>
                  </a:extLst>
                </p14:cNvPr>
                <p14:cNvContentPartPr/>
                <p14:nvPr/>
              </p14:nvContentPartPr>
              <p14:xfrm>
                <a:off x="4409336" y="5087153"/>
                <a:ext cx="149760" cy="194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FFF63002-8791-4C35-8E10-40100A85AC0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00696" y="5078153"/>
                  <a:ext cx="167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5F9E6FC3-45EC-4A33-B749-7E2C8F839C9F}"/>
                    </a:ext>
                  </a:extLst>
                </p14:cNvPr>
                <p14:cNvContentPartPr/>
                <p14:nvPr/>
              </p14:nvContentPartPr>
              <p14:xfrm>
                <a:off x="4376216" y="5233673"/>
                <a:ext cx="107640" cy="194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5F9E6FC3-45EC-4A33-B749-7E2C8F839C9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367216" y="5224673"/>
                  <a:ext cx="125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2BE1E20-29E7-4A98-9F31-87540720A9F9}"/>
                    </a:ext>
                  </a:extLst>
                </p14:cNvPr>
                <p14:cNvContentPartPr/>
                <p14:nvPr/>
              </p14:nvContentPartPr>
              <p14:xfrm>
                <a:off x="5025656" y="5098673"/>
                <a:ext cx="261720" cy="2131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2BE1E20-29E7-4A98-9F31-87540720A9F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17016" y="5089673"/>
                  <a:ext cx="279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A333176-30DF-4FC8-AD4B-5C2785A7C586}"/>
                    </a:ext>
                  </a:extLst>
                </p14:cNvPr>
                <p14:cNvContentPartPr/>
                <p14:nvPr/>
              </p14:nvContentPartPr>
              <p14:xfrm>
                <a:off x="5344616" y="5145833"/>
                <a:ext cx="231480" cy="450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A333176-30DF-4FC8-AD4B-5C2785A7C58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335616" y="5136833"/>
                  <a:ext cx="24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445C058A-C73D-4BBE-A3F4-C23D53DC2CD0}"/>
                    </a:ext>
                  </a:extLst>
                </p14:cNvPr>
                <p14:cNvContentPartPr/>
                <p14:nvPr/>
              </p14:nvContentPartPr>
              <p14:xfrm>
                <a:off x="5632976" y="5070593"/>
                <a:ext cx="44280" cy="3013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445C058A-C73D-4BBE-A3F4-C23D53DC2CD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24336" y="5061593"/>
                  <a:ext cx="61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67D73F6-86A9-4BBE-ADCE-542B8FC5175E}"/>
                    </a:ext>
                  </a:extLst>
                </p14:cNvPr>
                <p14:cNvContentPartPr/>
                <p14:nvPr/>
              </p14:nvContentPartPr>
              <p14:xfrm>
                <a:off x="1250696" y="5099753"/>
                <a:ext cx="300960" cy="2948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67D73F6-86A9-4BBE-ADCE-542B8FC5175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41696" y="5091113"/>
                  <a:ext cx="318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673EB4F-A8D6-42C0-B5A3-754E60A82B3C}"/>
                    </a:ext>
                  </a:extLst>
                </p14:cNvPr>
                <p14:cNvContentPartPr/>
                <p14:nvPr/>
              </p14:nvContentPartPr>
              <p14:xfrm>
                <a:off x="1634456" y="5160593"/>
                <a:ext cx="199800" cy="1645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673EB4F-A8D6-42C0-B5A3-754E60A82B3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625456" y="5151593"/>
                  <a:ext cx="217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CFC3843-AB24-49F3-89F6-32CF7C9B2E4D}"/>
                    </a:ext>
                  </a:extLst>
                </p14:cNvPr>
                <p14:cNvContentPartPr/>
                <p14:nvPr/>
              </p14:nvContentPartPr>
              <p14:xfrm>
                <a:off x="1871696" y="5115233"/>
                <a:ext cx="210240" cy="1915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CFC3843-AB24-49F3-89F6-32CF7C9B2E4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62696" y="5106233"/>
                  <a:ext cx="227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8D86396-4041-473E-9F0D-FDAE0EFB069B}"/>
                    </a:ext>
                  </a:extLst>
                </p14:cNvPr>
                <p14:cNvContentPartPr/>
                <p14:nvPr/>
              </p14:nvContentPartPr>
              <p14:xfrm>
                <a:off x="1850456" y="5066633"/>
                <a:ext cx="222480" cy="2401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8D86396-4041-473E-9F0D-FDAE0EFB069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41456" y="5057993"/>
                  <a:ext cx="240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4840EA2-ED82-40FE-9133-7ADD0B38498D}"/>
                    </a:ext>
                  </a:extLst>
                </p14:cNvPr>
                <p14:cNvContentPartPr/>
                <p14:nvPr/>
              </p14:nvContentPartPr>
              <p14:xfrm>
                <a:off x="1069256" y="5624993"/>
                <a:ext cx="154440" cy="194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4840EA2-ED82-40FE-9133-7ADD0B38498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0616" y="5616353"/>
                  <a:ext cx="172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8568B816-8981-43C0-AB9E-430F72C6BFD3}"/>
                    </a:ext>
                  </a:extLst>
                </p14:cNvPr>
                <p14:cNvContentPartPr/>
                <p14:nvPr/>
              </p14:nvContentPartPr>
              <p14:xfrm>
                <a:off x="1161416" y="5509073"/>
                <a:ext cx="155880" cy="292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8568B816-8981-43C0-AB9E-430F72C6BFD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52776" y="5500073"/>
                  <a:ext cx="173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758CA41-673C-4192-A44C-CACF2CCE4B90}"/>
                    </a:ext>
                  </a:extLst>
                </p14:cNvPr>
                <p14:cNvContentPartPr/>
                <p14:nvPr/>
              </p14:nvContentPartPr>
              <p14:xfrm>
                <a:off x="1400456" y="5609513"/>
                <a:ext cx="137520" cy="1634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758CA41-673C-4192-A44C-CACF2CCE4B9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91456" y="5600513"/>
                  <a:ext cx="155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20E17B5-DE39-4BDD-B2CF-6878DB290713}"/>
                    </a:ext>
                  </a:extLst>
                </p14:cNvPr>
                <p14:cNvContentPartPr/>
                <p14:nvPr/>
              </p14:nvContentPartPr>
              <p14:xfrm>
                <a:off x="1388216" y="5668553"/>
                <a:ext cx="183240" cy="208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20E17B5-DE39-4BDD-B2CF-6878DB2907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79216" y="5659553"/>
                  <a:ext cx="200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70C617A9-DE45-472E-8C85-E17EB30339CE}"/>
                    </a:ext>
                  </a:extLst>
                </p14:cNvPr>
                <p14:cNvContentPartPr/>
                <p14:nvPr/>
              </p14:nvContentPartPr>
              <p14:xfrm>
                <a:off x="1631216" y="5539673"/>
                <a:ext cx="279720" cy="15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70C617A9-DE45-472E-8C85-E17EB30339C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22576" y="5530673"/>
                  <a:ext cx="297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D60799FF-41F5-47A3-B272-0DA93BC3C275}"/>
                    </a:ext>
                  </a:extLst>
                </p14:cNvPr>
                <p14:cNvContentPartPr/>
                <p14:nvPr/>
              </p14:nvContentPartPr>
              <p14:xfrm>
                <a:off x="1764416" y="5581793"/>
                <a:ext cx="21600" cy="2426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D60799FF-41F5-47A3-B272-0DA93BC3C27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55416" y="5572793"/>
                  <a:ext cx="392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748177E-794C-4264-994C-704699E02ED1}"/>
                    </a:ext>
                  </a:extLst>
                </p14:cNvPr>
                <p14:cNvContentPartPr/>
                <p14:nvPr/>
              </p14:nvContentPartPr>
              <p14:xfrm>
                <a:off x="1915256" y="5646593"/>
                <a:ext cx="92520" cy="1242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748177E-794C-4264-994C-704699E02ED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06616" y="5637953"/>
                  <a:ext cx="110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9D21A8D-9263-41E0-B91C-5BE7F5107A53}"/>
                    </a:ext>
                  </a:extLst>
                </p14:cNvPr>
                <p14:cNvContentPartPr/>
                <p14:nvPr/>
              </p14:nvContentPartPr>
              <p14:xfrm>
                <a:off x="2054216" y="5662073"/>
                <a:ext cx="124200" cy="1119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9D21A8D-9263-41E0-B91C-5BE7F5107A5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45576" y="5653073"/>
                  <a:ext cx="141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D7C79C5-EA7D-4085-9550-9D8181A11543}"/>
                    </a:ext>
                  </a:extLst>
                </p14:cNvPr>
                <p14:cNvContentPartPr/>
                <p14:nvPr/>
              </p14:nvContentPartPr>
              <p14:xfrm>
                <a:off x="2237096" y="5581793"/>
                <a:ext cx="116640" cy="224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D7C79C5-EA7D-4085-9550-9D8181A1154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28456" y="5572793"/>
                  <a:ext cx="134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FF7E3D7-DB10-49C0-B40F-A9190E6B69DA}"/>
                    </a:ext>
                  </a:extLst>
                </p14:cNvPr>
                <p14:cNvContentPartPr/>
                <p14:nvPr/>
              </p14:nvContentPartPr>
              <p14:xfrm>
                <a:off x="2652536" y="4886273"/>
                <a:ext cx="426240" cy="563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FF7E3D7-DB10-49C0-B40F-A9190E6B69D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643896" y="4877633"/>
                  <a:ext cx="44388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5A13FDC-7C8E-4C20-8728-3C389C18C767}"/>
                    </a:ext>
                  </a:extLst>
                </p14:cNvPr>
                <p14:cNvContentPartPr/>
                <p14:nvPr/>
              </p14:nvContentPartPr>
              <p14:xfrm>
                <a:off x="3190376" y="5010473"/>
                <a:ext cx="113760" cy="343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5A13FDC-7C8E-4C20-8728-3C389C18C76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81376" y="5001833"/>
                  <a:ext cx="131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9BC57CF8-8343-43CC-B835-2809316488A4}"/>
                    </a:ext>
                  </a:extLst>
                </p14:cNvPr>
                <p14:cNvContentPartPr/>
                <p14:nvPr/>
              </p14:nvContentPartPr>
              <p14:xfrm>
                <a:off x="3317096" y="5136833"/>
                <a:ext cx="211680" cy="7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9BC57CF8-8343-43CC-B835-2809316488A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308456" y="5127833"/>
                  <a:ext cx="229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D5A6D52-1754-44C4-9FE3-884D17AC6E33}"/>
                    </a:ext>
                  </a:extLst>
                </p14:cNvPr>
                <p14:cNvContentPartPr/>
                <p14:nvPr/>
              </p14:nvContentPartPr>
              <p14:xfrm>
                <a:off x="3448496" y="5021993"/>
                <a:ext cx="51840" cy="2707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D5A6D52-1754-44C4-9FE3-884D17AC6E3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39856" y="5013353"/>
                  <a:ext cx="69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CD8EBD0-B372-4FB6-953B-429F2EAD1328}"/>
                    </a:ext>
                  </a:extLst>
                </p14:cNvPr>
                <p14:cNvContentPartPr/>
                <p14:nvPr/>
              </p14:nvContentPartPr>
              <p14:xfrm>
                <a:off x="3737216" y="5007953"/>
                <a:ext cx="134640" cy="3880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CD8EBD0-B372-4FB6-953B-429F2EAD132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28216" y="4999313"/>
                  <a:ext cx="152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47E9D3E-549C-4686-B1E2-C8098D3430F3}"/>
                    </a:ext>
                  </a:extLst>
                </p14:cNvPr>
                <p14:cNvContentPartPr/>
                <p14:nvPr/>
              </p14:nvContentPartPr>
              <p14:xfrm>
                <a:off x="3267416" y="5154473"/>
                <a:ext cx="308880" cy="514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47E9D3E-549C-4686-B1E2-C8098D3430F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58416" y="5145833"/>
                  <a:ext cx="326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D968141-5207-421B-9FC2-C154BE123E1D}"/>
                    </a:ext>
                  </a:extLst>
                </p14:cNvPr>
                <p14:cNvContentPartPr/>
                <p14:nvPr/>
              </p14:nvContentPartPr>
              <p14:xfrm>
                <a:off x="3434456" y="5004353"/>
                <a:ext cx="146160" cy="3549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D968141-5207-421B-9FC2-C154BE123E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25456" y="4995353"/>
                  <a:ext cx="163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B8A053D-DEC1-4E8D-8653-4A88E12C828E}"/>
                    </a:ext>
                  </a:extLst>
                </p14:cNvPr>
                <p14:cNvContentPartPr/>
                <p14:nvPr/>
              </p14:nvContentPartPr>
              <p14:xfrm>
                <a:off x="3306656" y="5112713"/>
                <a:ext cx="268920" cy="514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B8A053D-DEC1-4E8D-8653-4A88E12C828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297656" y="5103713"/>
                  <a:ext cx="286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3A867C4-DFB0-41CE-92C0-45986A34380E}"/>
                    </a:ext>
                  </a:extLst>
                </p14:cNvPr>
                <p14:cNvContentPartPr/>
                <p14:nvPr/>
              </p14:nvContentPartPr>
              <p14:xfrm>
                <a:off x="3440936" y="5001473"/>
                <a:ext cx="83520" cy="318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3A867C4-DFB0-41CE-92C0-45986A3438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32296" y="4992833"/>
                  <a:ext cx="101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E6057E5-6612-445C-B6EF-56AB49818FD5}"/>
                    </a:ext>
                  </a:extLst>
                </p14:cNvPr>
                <p14:cNvContentPartPr/>
                <p14:nvPr/>
              </p14:nvContentPartPr>
              <p14:xfrm>
                <a:off x="3223496" y="5003993"/>
                <a:ext cx="80640" cy="3538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E6057E5-6612-445C-B6EF-56AB49818FD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14496" y="4994993"/>
                  <a:ext cx="98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E560FA6-D912-4144-BE3D-42B2ABECB64A}"/>
                    </a:ext>
                  </a:extLst>
                </p14:cNvPr>
                <p14:cNvContentPartPr/>
                <p14:nvPr/>
              </p14:nvContentPartPr>
              <p14:xfrm>
                <a:off x="3664856" y="5016953"/>
                <a:ext cx="135360" cy="3495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E560FA6-D912-4144-BE3D-42B2ABECB64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55856" y="5007953"/>
                  <a:ext cx="153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05587172-2E76-4EEE-9A86-3A0CA2C960FE}"/>
                    </a:ext>
                  </a:extLst>
                </p14:cNvPr>
                <p14:cNvContentPartPr/>
                <p14:nvPr/>
              </p14:nvContentPartPr>
              <p14:xfrm>
                <a:off x="2717336" y="5565233"/>
                <a:ext cx="825120" cy="511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05587172-2E76-4EEE-9A86-3A0CA2C960F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708696" y="5556593"/>
                  <a:ext cx="842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FAD555CA-9D70-4F90-8CC3-7293BB5CABFE}"/>
                    </a:ext>
                  </a:extLst>
                </p14:cNvPr>
                <p14:cNvContentPartPr/>
                <p14:nvPr/>
              </p14:nvContentPartPr>
              <p14:xfrm>
                <a:off x="474176" y="6257873"/>
                <a:ext cx="246600" cy="1911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FAD555CA-9D70-4F90-8CC3-7293BB5CABF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65536" y="6248873"/>
                  <a:ext cx="264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55B06A5-B4DC-46CD-84A1-5BE23D546B12}"/>
                    </a:ext>
                  </a:extLst>
                </p14:cNvPr>
                <p14:cNvContentPartPr/>
                <p14:nvPr/>
              </p14:nvContentPartPr>
              <p14:xfrm>
                <a:off x="806456" y="6251033"/>
                <a:ext cx="164880" cy="1940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55B06A5-B4DC-46CD-84A1-5BE23D546B1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7816" y="6242033"/>
                  <a:ext cx="182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7522675-D30B-4EF4-8A30-2F5881765111}"/>
                    </a:ext>
                  </a:extLst>
                </p14:cNvPr>
                <p14:cNvContentPartPr/>
                <p14:nvPr/>
              </p14:nvContentPartPr>
              <p14:xfrm>
                <a:off x="940016" y="6275153"/>
                <a:ext cx="131040" cy="3456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7522675-D30B-4EF4-8A30-2F588176511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31376" y="6266153"/>
                  <a:ext cx="1486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3A36731B-3001-4EAE-845F-E9F65EA43448}"/>
                    </a:ext>
                  </a:extLst>
                </p14:cNvPr>
                <p14:cNvContentPartPr/>
                <p14:nvPr/>
              </p14:nvContentPartPr>
              <p14:xfrm>
                <a:off x="1245296" y="6274073"/>
                <a:ext cx="281880" cy="1792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3A36731B-3001-4EAE-845F-E9F65EA4344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36656" y="6265073"/>
                  <a:ext cx="299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CD04B9C-6867-46BE-8270-BBA31237CD4E}"/>
                    </a:ext>
                  </a:extLst>
                </p14:cNvPr>
                <p14:cNvContentPartPr/>
                <p14:nvPr/>
              </p14:nvContentPartPr>
              <p14:xfrm>
                <a:off x="1620416" y="6266873"/>
                <a:ext cx="210600" cy="1324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CD04B9C-6867-46BE-8270-BBA31237CD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11776" y="6258233"/>
                  <a:ext cx="228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E0A7FCD-3A1F-49BF-A940-2D24BC091A62}"/>
                    </a:ext>
                  </a:extLst>
                </p14:cNvPr>
                <p14:cNvContentPartPr/>
                <p14:nvPr/>
              </p14:nvContentPartPr>
              <p14:xfrm>
                <a:off x="1864136" y="6222953"/>
                <a:ext cx="136440" cy="1062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E0A7FCD-3A1F-49BF-A940-2D24BC091A6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55136" y="6214313"/>
                  <a:ext cx="154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B13831D-81BE-4E25-8B1B-401183E71D7E}"/>
                    </a:ext>
                  </a:extLst>
                </p14:cNvPr>
                <p14:cNvContentPartPr/>
                <p14:nvPr/>
              </p14:nvContentPartPr>
              <p14:xfrm>
                <a:off x="1841456" y="6226913"/>
                <a:ext cx="121320" cy="1598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B13831D-81BE-4E25-8B1B-401183E71D7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832456" y="6217913"/>
                  <a:ext cx="13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A59B2931-2A3C-4BDC-94B6-6442BDD18BE2}"/>
                    </a:ext>
                  </a:extLst>
                </p14:cNvPr>
                <p14:cNvContentPartPr/>
                <p14:nvPr/>
              </p14:nvContentPartPr>
              <p14:xfrm>
                <a:off x="1177976" y="6574673"/>
                <a:ext cx="323640" cy="2386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A59B2931-2A3C-4BDC-94B6-6442BDD18BE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69336" y="6566033"/>
                  <a:ext cx="341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91194FD4-EBA5-4AAF-ADF4-FE0063DDB27B}"/>
                    </a:ext>
                  </a:extLst>
                </p14:cNvPr>
                <p14:cNvContentPartPr/>
                <p14:nvPr/>
              </p14:nvContentPartPr>
              <p14:xfrm>
                <a:off x="1502336" y="6648113"/>
                <a:ext cx="114120" cy="1134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91194FD4-EBA5-4AAF-ADF4-FE0063DDB27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93696" y="6639113"/>
                  <a:ext cx="131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546065D1-31B7-41EA-9FC9-3FBA473F1564}"/>
                    </a:ext>
                  </a:extLst>
                </p14:cNvPr>
                <p14:cNvContentPartPr/>
                <p14:nvPr/>
              </p14:nvContentPartPr>
              <p14:xfrm>
                <a:off x="1471376" y="6683033"/>
                <a:ext cx="199800" cy="565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546065D1-31B7-41EA-9FC9-3FBA473F156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62376" y="6674393"/>
                  <a:ext cx="217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91B35A5-0E89-4205-A83A-5CD6F9AF7752}"/>
                    </a:ext>
                  </a:extLst>
                </p14:cNvPr>
                <p14:cNvContentPartPr/>
                <p14:nvPr/>
              </p14:nvContentPartPr>
              <p14:xfrm>
                <a:off x="1655336" y="6512393"/>
                <a:ext cx="226800" cy="118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91B35A5-0E89-4205-A83A-5CD6F9AF775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46696" y="6503393"/>
                  <a:ext cx="244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5BBB0E98-9A92-4B03-9D02-6B6885FFCBB6}"/>
                    </a:ext>
                  </a:extLst>
                </p14:cNvPr>
                <p14:cNvContentPartPr/>
                <p14:nvPr/>
              </p14:nvContentPartPr>
              <p14:xfrm>
                <a:off x="1774856" y="6519953"/>
                <a:ext cx="180000" cy="2908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5BBB0E98-9A92-4B03-9D02-6B6885FFCBB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765856" y="6511313"/>
                  <a:ext cx="197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93F58104-570F-4DE5-824E-6773B2ED9F45}"/>
                    </a:ext>
                  </a:extLst>
                </p14:cNvPr>
                <p14:cNvContentPartPr/>
                <p14:nvPr/>
              </p14:nvContentPartPr>
              <p14:xfrm>
                <a:off x="2040896" y="6632273"/>
                <a:ext cx="110520" cy="1188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93F58104-570F-4DE5-824E-6773B2ED9F4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31896" y="6623273"/>
                  <a:ext cx="128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3F2AD97-3B2C-441E-A0BD-27F6D5339044}"/>
                    </a:ext>
                  </a:extLst>
                </p14:cNvPr>
                <p14:cNvContentPartPr/>
                <p14:nvPr/>
              </p14:nvContentPartPr>
              <p14:xfrm>
                <a:off x="2203976" y="6615713"/>
                <a:ext cx="93960" cy="1699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3F2AD97-3B2C-441E-A0BD-27F6D533904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94976" y="6606713"/>
                  <a:ext cx="111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1558634-0101-424D-B097-A87514C52EBE}"/>
                    </a:ext>
                  </a:extLst>
                </p14:cNvPr>
                <p14:cNvContentPartPr/>
                <p14:nvPr/>
              </p14:nvContentPartPr>
              <p14:xfrm>
                <a:off x="2640296" y="5910473"/>
                <a:ext cx="351000" cy="5558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1558634-0101-424D-B097-A87514C52EB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31656" y="5901833"/>
                  <a:ext cx="3686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489D991-4D74-4D59-9D54-3E1CF506A045}"/>
                    </a:ext>
                  </a:extLst>
                </p14:cNvPr>
                <p14:cNvContentPartPr/>
                <p14:nvPr/>
              </p14:nvContentPartPr>
              <p14:xfrm>
                <a:off x="3063296" y="6137633"/>
                <a:ext cx="134640" cy="2692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489D991-4D74-4D59-9D54-3E1CF506A04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054656" y="6128633"/>
                  <a:ext cx="152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B8338E67-1A2E-425B-B05D-352E568EBCF8}"/>
                    </a:ext>
                  </a:extLst>
                </p14:cNvPr>
                <p14:cNvContentPartPr/>
                <p14:nvPr/>
              </p14:nvContentPartPr>
              <p14:xfrm>
                <a:off x="3200816" y="6171833"/>
                <a:ext cx="269280" cy="59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B8338E67-1A2E-425B-B05D-352E568EBCF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92176" y="6163193"/>
                  <a:ext cx="286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F185E93-C568-4D05-B3EB-567581712AA0}"/>
                    </a:ext>
                  </a:extLst>
                </p14:cNvPr>
                <p14:cNvContentPartPr/>
                <p14:nvPr/>
              </p14:nvContentPartPr>
              <p14:xfrm>
                <a:off x="3314216" y="6078953"/>
                <a:ext cx="95400" cy="3243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F185E93-C568-4D05-B3EB-567581712A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305216" y="6069953"/>
                  <a:ext cx="113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1125E17D-822F-437C-B611-E90B601ADFCB}"/>
                    </a:ext>
                  </a:extLst>
                </p14:cNvPr>
                <p14:cNvContentPartPr/>
                <p14:nvPr/>
              </p14:nvContentPartPr>
              <p14:xfrm>
                <a:off x="3533096" y="6045833"/>
                <a:ext cx="116640" cy="3765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1125E17D-822F-437C-B611-E90B601ADFC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24456" y="6036833"/>
                  <a:ext cx="1342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5ED5EBB6-C2D7-4BE4-9D9D-E2F2299BD863}"/>
                    </a:ext>
                  </a:extLst>
                </p14:cNvPr>
                <p14:cNvContentPartPr/>
                <p14:nvPr/>
              </p14:nvContentPartPr>
              <p14:xfrm>
                <a:off x="3906416" y="6173273"/>
                <a:ext cx="171000" cy="208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5ED5EBB6-C2D7-4BE4-9D9D-E2F2299BD86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97416" y="6164273"/>
                  <a:ext cx="188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FDA54AB-678D-421D-A1A2-974C8EA427AB}"/>
                    </a:ext>
                  </a:extLst>
                </p14:cNvPr>
                <p14:cNvContentPartPr/>
                <p14:nvPr/>
              </p14:nvContentPartPr>
              <p14:xfrm>
                <a:off x="3912536" y="6335273"/>
                <a:ext cx="175680" cy="93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FDA54AB-678D-421D-A1A2-974C8EA427A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03536" y="6326273"/>
                  <a:ext cx="193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D0AD38B-BE42-4F75-BDC4-6DB81FEDDAD2}"/>
                    </a:ext>
                  </a:extLst>
                </p14:cNvPr>
                <p14:cNvContentPartPr/>
                <p14:nvPr/>
              </p14:nvContentPartPr>
              <p14:xfrm>
                <a:off x="4526696" y="6266873"/>
                <a:ext cx="270000" cy="1699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D0AD38B-BE42-4F75-BDC4-6DB81FEDDAD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17696" y="6257873"/>
                  <a:ext cx="287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51F24AA0-59B1-4747-968F-2E43D587BE66}"/>
                    </a:ext>
                  </a:extLst>
                </p14:cNvPr>
                <p14:cNvContentPartPr/>
                <p14:nvPr/>
              </p14:nvContentPartPr>
              <p14:xfrm>
                <a:off x="4838456" y="6034313"/>
                <a:ext cx="211680" cy="3268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51F24AA0-59B1-4747-968F-2E43D587BE6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29456" y="6025313"/>
                  <a:ext cx="229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DD7BF95B-7A35-4771-A6C6-EC642B990B8C}"/>
                    </a:ext>
                  </a:extLst>
                </p14:cNvPr>
                <p14:cNvContentPartPr/>
                <p14:nvPr/>
              </p14:nvContentPartPr>
              <p14:xfrm>
                <a:off x="5146256" y="6192353"/>
                <a:ext cx="171360" cy="1216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DD7BF95B-7A35-4771-A6C6-EC642B990B8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37616" y="6183353"/>
                  <a:ext cx="18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718FA8A0-E285-42B6-AA7C-6F5B254B69F9}"/>
                    </a:ext>
                  </a:extLst>
                </p14:cNvPr>
                <p14:cNvContentPartPr/>
                <p14:nvPr/>
              </p14:nvContentPartPr>
              <p14:xfrm>
                <a:off x="5359736" y="6015233"/>
                <a:ext cx="89640" cy="2286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718FA8A0-E285-42B6-AA7C-6F5B254B69F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50736" y="6006233"/>
                  <a:ext cx="107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D46D94FA-8F03-4090-B959-FA1E6EAE9CDC}"/>
                    </a:ext>
                  </a:extLst>
                </p14:cNvPr>
                <p14:cNvContentPartPr/>
                <p14:nvPr/>
              </p14:nvContentPartPr>
              <p14:xfrm>
                <a:off x="5495456" y="6161753"/>
                <a:ext cx="163440" cy="1407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D46D94FA-8F03-4090-B959-FA1E6EAE9CD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86816" y="6153113"/>
                  <a:ext cx="181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21523741-08B4-4C36-A629-8051143F486F}"/>
                    </a:ext>
                  </a:extLst>
                </p14:cNvPr>
                <p14:cNvContentPartPr/>
                <p14:nvPr/>
              </p14:nvContentPartPr>
              <p14:xfrm>
                <a:off x="4516616" y="6435713"/>
                <a:ext cx="1121400" cy="1144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21523741-08B4-4C36-A629-8051143F486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507976" y="6427073"/>
                  <a:ext cx="1139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BD5400B8-B67E-44DB-86A0-B93480471538}"/>
                    </a:ext>
                  </a:extLst>
                </p14:cNvPr>
                <p14:cNvContentPartPr/>
                <p14:nvPr/>
              </p14:nvContentPartPr>
              <p14:xfrm>
                <a:off x="4285496" y="6113153"/>
                <a:ext cx="100080" cy="4784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BD5400B8-B67E-44DB-86A0-B9348047153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276856" y="6104513"/>
                  <a:ext cx="1177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798B85DA-8228-4851-9D9D-200256584CAE}"/>
                    </a:ext>
                  </a:extLst>
                </p14:cNvPr>
                <p14:cNvContentPartPr/>
                <p14:nvPr/>
              </p14:nvContentPartPr>
              <p14:xfrm>
                <a:off x="4590776" y="5918033"/>
                <a:ext cx="1419480" cy="5104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798B85DA-8228-4851-9D9D-200256584C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81776" y="5909393"/>
                  <a:ext cx="14371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8D4BA88-6D45-4ED1-AA33-54F31FDE78C5}"/>
                    </a:ext>
                  </a:extLst>
                </p14:cNvPr>
                <p14:cNvContentPartPr/>
                <p14:nvPr/>
              </p14:nvContentPartPr>
              <p14:xfrm>
                <a:off x="6107456" y="6524993"/>
                <a:ext cx="360" cy="3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8D4BA88-6D45-4ED1-AA33-54F31FDE78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8456" y="65163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CF4364DA-9F52-4106-957A-E58EA40B306F}"/>
                    </a:ext>
                  </a:extLst>
                </p14:cNvPr>
                <p14:cNvContentPartPr/>
                <p14:nvPr/>
              </p14:nvContentPartPr>
              <p14:xfrm>
                <a:off x="4858256" y="5469473"/>
                <a:ext cx="871920" cy="640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CF4364DA-9F52-4106-957A-E58EA40B30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49256" y="5460833"/>
                  <a:ext cx="88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95D249E9-5284-4022-ADEE-C6B6586A5CD3}"/>
                    </a:ext>
                  </a:extLst>
                </p14:cNvPr>
                <p14:cNvContentPartPr/>
                <p14:nvPr/>
              </p14:nvContentPartPr>
              <p14:xfrm>
                <a:off x="614576" y="4866473"/>
                <a:ext cx="177120" cy="9730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95D249E9-5284-4022-ADEE-C6B6586A5C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5936" y="4857833"/>
                  <a:ext cx="1947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9BF3F09D-F231-44AC-9609-B1A1083170FA}"/>
                    </a:ext>
                  </a:extLst>
                </p14:cNvPr>
                <p14:cNvContentPartPr/>
                <p14:nvPr/>
              </p14:nvContentPartPr>
              <p14:xfrm>
                <a:off x="826256" y="4646153"/>
                <a:ext cx="3219480" cy="1378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9BF3F09D-F231-44AC-9609-B1A1083170F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7256" y="4637513"/>
                  <a:ext cx="3237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A1CC9E5F-D72E-4D63-A1B5-D6D33337EBBD}"/>
                    </a:ext>
                  </a:extLst>
                </p14:cNvPr>
                <p14:cNvContentPartPr/>
                <p14:nvPr/>
              </p14:nvContentPartPr>
              <p14:xfrm>
                <a:off x="4132856" y="4852433"/>
                <a:ext cx="71280" cy="9644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A1CC9E5F-D72E-4D63-A1B5-D6D33337EBB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24216" y="4843793"/>
                  <a:ext cx="8892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C3238448-3528-4548-8D6C-BA74FCFA6D9B}"/>
                    </a:ext>
                  </a:extLst>
                </p14:cNvPr>
                <p14:cNvContentPartPr/>
                <p14:nvPr/>
              </p14:nvContentPartPr>
              <p14:xfrm>
                <a:off x="3128456" y="5864753"/>
                <a:ext cx="411120" cy="15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C3238448-3528-4548-8D6C-BA74FCFA6D9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19456" y="5855753"/>
                  <a:ext cx="4287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4CA915D6-4B2A-41FF-B821-C52B5D3946C4}"/>
              </a:ext>
            </a:extLst>
          </p:cNvPr>
          <p:cNvGrpSpPr/>
          <p:nvPr/>
        </p:nvGrpSpPr>
        <p:grpSpPr>
          <a:xfrm>
            <a:off x="-76115" y="568793"/>
            <a:ext cx="8348611" cy="3479400"/>
            <a:chOff x="-76115" y="568793"/>
            <a:chExt cx="8348611" cy="34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E661101-51A0-4E45-8C26-94E53EF55E17}"/>
                    </a:ext>
                  </a:extLst>
                </p14:cNvPr>
                <p14:cNvContentPartPr/>
                <p14:nvPr/>
              </p14:nvContentPartPr>
              <p14:xfrm>
                <a:off x="5910896" y="1132193"/>
                <a:ext cx="254160" cy="47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E661101-51A0-4E45-8C26-94E53EF55E1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02256" y="1123553"/>
                  <a:ext cx="271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0F16C98-B2BE-4740-ACBA-03EEC7A09CE3}"/>
                    </a:ext>
                  </a:extLst>
                </p14:cNvPr>
                <p14:cNvContentPartPr/>
                <p14:nvPr/>
              </p14:nvContentPartPr>
              <p14:xfrm>
                <a:off x="6663296" y="3135233"/>
                <a:ext cx="900360" cy="46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0F16C98-B2BE-4740-ACBA-03EEC7A09CE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54656" y="3126233"/>
                  <a:ext cx="9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D7A4355-EF6B-4441-BB0C-DA0B7AC3985B}"/>
                    </a:ext>
                  </a:extLst>
                </p14:cNvPr>
                <p14:cNvContentPartPr/>
                <p14:nvPr/>
              </p14:nvContentPartPr>
              <p14:xfrm>
                <a:off x="8163416" y="3229553"/>
                <a:ext cx="109080" cy="34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D7A4355-EF6B-4441-BB0C-DA0B7AC3985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4416" y="3220553"/>
                  <a:ext cx="126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E89EB38-14D8-4AB0-BF6C-D5D7032FE97E}"/>
                    </a:ext>
                  </a:extLst>
                </p14:cNvPr>
                <p14:cNvContentPartPr/>
                <p14:nvPr/>
              </p14:nvContentPartPr>
              <p14:xfrm>
                <a:off x="6719816" y="977033"/>
                <a:ext cx="254880" cy="198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E89EB38-14D8-4AB0-BF6C-D5D7032FE9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11176" y="968033"/>
                  <a:ext cx="27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98A85F6-9386-4544-8161-1E53EC80D9D3}"/>
                    </a:ext>
                  </a:extLst>
                </p14:cNvPr>
                <p14:cNvContentPartPr/>
                <p14:nvPr/>
              </p14:nvContentPartPr>
              <p14:xfrm>
                <a:off x="7007816" y="800993"/>
                <a:ext cx="207360" cy="445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98A85F6-9386-4544-8161-1E53EC80D9D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98816" y="791993"/>
                  <a:ext cx="225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965EAA9-539C-4BD1-924E-986F0788C53F}"/>
                    </a:ext>
                  </a:extLst>
                </p14:cNvPr>
                <p14:cNvContentPartPr/>
                <p14:nvPr/>
              </p14:nvContentPartPr>
              <p14:xfrm>
                <a:off x="7276016" y="1040033"/>
                <a:ext cx="217080" cy="188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965EAA9-539C-4BD1-924E-986F0788C5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67016" y="1031393"/>
                  <a:ext cx="234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F13AEB7-0D8A-40C8-A804-1F4A9554C19E}"/>
                    </a:ext>
                  </a:extLst>
                </p14:cNvPr>
                <p14:cNvContentPartPr/>
                <p14:nvPr/>
              </p14:nvContentPartPr>
              <p14:xfrm>
                <a:off x="7525856" y="1070993"/>
                <a:ext cx="5040" cy="79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F13AEB7-0D8A-40C8-A804-1F4A9554C19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17216" y="1062353"/>
                  <a:ext cx="22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9AAD4D3-D7A6-40F3-81AC-2DF64DC47DA2}"/>
                    </a:ext>
                  </a:extLst>
                </p14:cNvPr>
                <p14:cNvContentPartPr/>
                <p14:nvPr/>
              </p14:nvContentPartPr>
              <p14:xfrm>
                <a:off x="7568336" y="863273"/>
                <a:ext cx="65160" cy="249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9AAD4D3-D7A6-40F3-81AC-2DF64DC47D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59336" y="854633"/>
                  <a:ext cx="82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22B7B2E-CD5D-49C0-962F-1A72E418AC1F}"/>
                    </a:ext>
                  </a:extLst>
                </p14:cNvPr>
                <p14:cNvContentPartPr/>
                <p14:nvPr/>
              </p14:nvContentPartPr>
              <p14:xfrm>
                <a:off x="7712696" y="1075313"/>
                <a:ext cx="275760" cy="225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22B7B2E-CD5D-49C0-962F-1A72E418AC1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04056" y="1066673"/>
                  <a:ext cx="293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837D3F4-A340-44A7-B9C0-2BBEF1AC1C1E}"/>
                    </a:ext>
                  </a:extLst>
                </p14:cNvPr>
                <p14:cNvContentPartPr/>
                <p14:nvPr/>
              </p14:nvContentPartPr>
              <p14:xfrm>
                <a:off x="3938965" y="758873"/>
                <a:ext cx="53280" cy="592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837D3F4-A340-44A7-B9C0-2BBEF1AC1C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29965" y="749873"/>
                  <a:ext cx="70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F3A57FA-69B5-4FC4-AD6B-C35829865418}"/>
                    </a:ext>
                  </a:extLst>
                </p14:cNvPr>
                <p14:cNvContentPartPr/>
                <p14:nvPr/>
              </p14:nvContentPartPr>
              <p14:xfrm>
                <a:off x="4132285" y="906113"/>
                <a:ext cx="160560" cy="287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F3A57FA-69B5-4FC4-AD6B-C358298654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3645" y="897473"/>
                  <a:ext cx="178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5B80F19-84E3-4404-AD80-87570494F829}"/>
                    </a:ext>
                  </a:extLst>
                </p14:cNvPr>
                <p14:cNvContentPartPr/>
                <p14:nvPr/>
              </p14:nvContentPartPr>
              <p14:xfrm>
                <a:off x="4351165" y="974153"/>
                <a:ext cx="138240" cy="123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5B80F19-84E3-4404-AD80-87570494F8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2525" y="965513"/>
                  <a:ext cx="155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F60108B-91FC-4670-BD0A-35504AD499E6}"/>
                    </a:ext>
                  </a:extLst>
                </p14:cNvPr>
                <p14:cNvContentPartPr/>
                <p14:nvPr/>
              </p14:nvContentPartPr>
              <p14:xfrm>
                <a:off x="4540165" y="929513"/>
                <a:ext cx="159120" cy="190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F60108B-91FC-4670-BD0A-35504AD499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31525" y="920873"/>
                  <a:ext cx="176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B78C680-2647-4CE1-9990-D8B84B1B074C}"/>
                    </a:ext>
                  </a:extLst>
                </p14:cNvPr>
                <p14:cNvContentPartPr/>
                <p14:nvPr/>
              </p14:nvContentPartPr>
              <p14:xfrm>
                <a:off x="4780285" y="850673"/>
                <a:ext cx="73080" cy="263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B78C680-2647-4CE1-9990-D8B84B1B07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71645" y="841673"/>
                  <a:ext cx="90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C07BA16-ADF4-4ED3-B36C-0C658601EC0E}"/>
                    </a:ext>
                  </a:extLst>
                </p14:cNvPr>
                <p14:cNvContentPartPr/>
                <p14:nvPr/>
              </p14:nvContentPartPr>
              <p14:xfrm>
                <a:off x="4912765" y="922313"/>
                <a:ext cx="111600" cy="198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C07BA16-ADF4-4ED3-B36C-0C658601EC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03765" y="913313"/>
                  <a:ext cx="129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4347B28-49A3-4393-80AF-0E75E45D1EED}"/>
                    </a:ext>
                  </a:extLst>
                </p14:cNvPr>
                <p14:cNvContentPartPr/>
                <p14:nvPr/>
              </p14:nvContentPartPr>
              <p14:xfrm>
                <a:off x="5105365" y="855713"/>
                <a:ext cx="24120" cy="279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4347B28-49A3-4393-80AF-0E75E45D1E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96365" y="846713"/>
                  <a:ext cx="41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9A96C55-D3CC-4FC8-A1E7-C9956D66F179}"/>
                    </a:ext>
                  </a:extLst>
                </p14:cNvPr>
                <p14:cNvContentPartPr/>
                <p14:nvPr/>
              </p14:nvContentPartPr>
              <p14:xfrm>
                <a:off x="5051005" y="825113"/>
                <a:ext cx="102240" cy="3052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9A96C55-D3CC-4FC8-A1E7-C9956D66F1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42005" y="816113"/>
                  <a:ext cx="1198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D485EA4-D1FA-46A4-8AAC-8C4D1FE3C4B1}"/>
                    </a:ext>
                  </a:extLst>
                </p14:cNvPr>
                <p14:cNvContentPartPr/>
                <p14:nvPr/>
              </p14:nvContentPartPr>
              <p14:xfrm>
                <a:off x="5251885" y="748433"/>
                <a:ext cx="25920" cy="555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D485EA4-D1FA-46A4-8AAC-8C4D1FE3C4B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42885" y="739793"/>
                  <a:ext cx="435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FCC935D-7201-444E-B365-54D0A011F25A}"/>
                    </a:ext>
                  </a:extLst>
                </p14:cNvPr>
                <p14:cNvContentPartPr/>
                <p14:nvPr/>
              </p14:nvContentPartPr>
              <p14:xfrm>
                <a:off x="5375725" y="632513"/>
                <a:ext cx="191880" cy="843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FCC935D-7201-444E-B365-54D0A011F2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66725" y="623873"/>
                  <a:ext cx="20952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F0A3F16-B5C7-4B82-886D-7A2101B0441A}"/>
                    </a:ext>
                  </a:extLst>
                </p14:cNvPr>
                <p14:cNvContentPartPr/>
                <p14:nvPr/>
              </p14:nvContentPartPr>
              <p14:xfrm>
                <a:off x="3805" y="996473"/>
                <a:ext cx="270720" cy="254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F0A3F16-B5C7-4B82-886D-7A2101B044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-5195" y="987833"/>
                  <a:ext cx="288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D99E2F7-9BC0-4415-8076-67EE518CF432}"/>
                    </a:ext>
                  </a:extLst>
                </p14:cNvPr>
                <p14:cNvContentPartPr/>
                <p14:nvPr/>
              </p14:nvContentPartPr>
              <p14:xfrm>
                <a:off x="310525" y="968033"/>
                <a:ext cx="190800" cy="240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D99E2F7-9BC0-4415-8076-67EE518CF43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1525" y="959033"/>
                  <a:ext cx="20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C49C919-64FD-44D2-9045-4237C13AEAC8}"/>
                    </a:ext>
                  </a:extLst>
                </p14:cNvPr>
                <p14:cNvContentPartPr/>
                <p14:nvPr/>
              </p14:nvContentPartPr>
              <p14:xfrm>
                <a:off x="535165" y="968033"/>
                <a:ext cx="153000" cy="707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C49C919-64FD-44D2-9045-4237C13AEAC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26165" y="959033"/>
                  <a:ext cx="17064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D38E3D1-24A9-4ACE-A7B4-0EB9EF32B7CB}"/>
                    </a:ext>
                  </a:extLst>
                </p14:cNvPr>
                <p14:cNvContentPartPr/>
                <p14:nvPr/>
              </p14:nvContentPartPr>
              <p14:xfrm>
                <a:off x="-76115" y="1361873"/>
                <a:ext cx="696600" cy="42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D38E3D1-24A9-4ACE-A7B4-0EB9EF32B7C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-85115" y="1352873"/>
                  <a:ext cx="714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1351B16-3CDD-42C5-AF1B-14F461363295}"/>
                    </a:ext>
                  </a:extLst>
                </p14:cNvPr>
                <p14:cNvContentPartPr/>
                <p14:nvPr/>
              </p14:nvContentPartPr>
              <p14:xfrm>
                <a:off x="5900456" y="955073"/>
                <a:ext cx="223920" cy="21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1351B16-3CDD-42C5-AF1B-14F46136329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891456" y="946433"/>
                  <a:ext cx="241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15EF2BC-4632-44B4-9228-9B3445FF18BB}"/>
                    </a:ext>
                  </a:extLst>
                </p14:cNvPr>
                <p14:cNvContentPartPr/>
                <p14:nvPr/>
              </p14:nvContentPartPr>
              <p14:xfrm>
                <a:off x="1012885" y="929513"/>
                <a:ext cx="411120" cy="413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15EF2BC-4632-44B4-9228-9B3445FF18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4245" y="920873"/>
                  <a:ext cx="428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86324CF-451E-48BE-B810-AAD2D2670740}"/>
                    </a:ext>
                  </a:extLst>
                </p14:cNvPr>
                <p14:cNvContentPartPr/>
                <p14:nvPr/>
              </p14:nvContentPartPr>
              <p14:xfrm>
                <a:off x="1550725" y="999713"/>
                <a:ext cx="9360" cy="204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86324CF-451E-48BE-B810-AAD2D2670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1725" y="991073"/>
                  <a:ext cx="2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8219F60-7C53-4F93-9994-AC48F3B81D14}"/>
                    </a:ext>
                  </a:extLst>
                </p14:cNvPr>
                <p14:cNvContentPartPr/>
                <p14:nvPr/>
              </p14:nvContentPartPr>
              <p14:xfrm>
                <a:off x="1574845" y="795953"/>
                <a:ext cx="47160" cy="78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8219F60-7C53-4F93-9994-AC48F3B81D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6205" y="786953"/>
                  <a:ext cx="64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C203D8B-BAC6-45BE-AAF4-8D7A78FFEF9B}"/>
                    </a:ext>
                  </a:extLst>
                </p14:cNvPr>
                <p14:cNvContentPartPr/>
                <p14:nvPr/>
              </p14:nvContentPartPr>
              <p14:xfrm>
                <a:off x="1704805" y="992513"/>
                <a:ext cx="207360" cy="202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C203D8B-BAC6-45BE-AAF4-8D7A78FFEF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5805" y="983873"/>
                  <a:ext cx="225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204E429-3628-4891-A8F2-8224AB170911}"/>
                    </a:ext>
                  </a:extLst>
                </p14:cNvPr>
                <p14:cNvContentPartPr/>
                <p14:nvPr/>
              </p14:nvContentPartPr>
              <p14:xfrm>
                <a:off x="923605" y="1638353"/>
                <a:ext cx="275400" cy="18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204E429-3628-4891-A8F2-8224AB1709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4965" y="1629713"/>
                  <a:ext cx="293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BCA8BDF-8F6D-4312-AF3A-253B4696C6D4}"/>
                    </a:ext>
                  </a:extLst>
                </p14:cNvPr>
                <p14:cNvContentPartPr/>
                <p14:nvPr/>
              </p14:nvContentPartPr>
              <p14:xfrm>
                <a:off x="1091005" y="1494353"/>
                <a:ext cx="142920" cy="372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BCA8BDF-8F6D-4312-AF3A-253B4696C6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2005" y="1485713"/>
                  <a:ext cx="160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6C53E3C-2628-4F12-8026-483995A3ED04}"/>
                    </a:ext>
                  </a:extLst>
                </p14:cNvPr>
                <p14:cNvContentPartPr/>
                <p14:nvPr/>
              </p14:nvContentPartPr>
              <p14:xfrm>
                <a:off x="1331485" y="1587953"/>
                <a:ext cx="162000" cy="188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6C53E3C-2628-4F12-8026-483995A3ED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22845" y="1579313"/>
                  <a:ext cx="179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5F8A445-095A-423A-9A7A-BCE31875450D}"/>
                    </a:ext>
                  </a:extLst>
                </p14:cNvPr>
                <p14:cNvContentPartPr/>
                <p14:nvPr/>
              </p14:nvContentPartPr>
              <p14:xfrm>
                <a:off x="1337605" y="1668953"/>
                <a:ext cx="223920" cy="4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5F8A445-095A-423A-9A7A-BCE3187545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8965" y="1660313"/>
                  <a:ext cx="241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2D2F70F-4BF2-4FDB-BCB1-953A493F477A}"/>
                    </a:ext>
                  </a:extLst>
                </p14:cNvPr>
                <p14:cNvContentPartPr/>
                <p14:nvPr/>
              </p14:nvContentPartPr>
              <p14:xfrm>
                <a:off x="1525165" y="1482833"/>
                <a:ext cx="349200" cy="11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2D2F70F-4BF2-4FDB-BCB1-953A493F47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6165" y="1474193"/>
                  <a:ext cx="366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14E451A-8F95-45DC-81D1-B032718694B4}"/>
                    </a:ext>
                  </a:extLst>
                </p14:cNvPr>
                <p14:cNvContentPartPr/>
                <p14:nvPr/>
              </p14:nvContentPartPr>
              <p14:xfrm>
                <a:off x="1723885" y="1482833"/>
                <a:ext cx="43200" cy="402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14E451A-8F95-45DC-81D1-B032718694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5245" y="1474193"/>
                  <a:ext cx="60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7AC3A58-55DF-4441-94BC-83147492E526}"/>
                    </a:ext>
                  </a:extLst>
                </p14:cNvPr>
                <p14:cNvContentPartPr/>
                <p14:nvPr/>
              </p14:nvContentPartPr>
              <p14:xfrm>
                <a:off x="1846645" y="1597673"/>
                <a:ext cx="51840" cy="2070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7AC3A58-55DF-4441-94BC-83147492E5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38005" y="1589033"/>
                  <a:ext cx="69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0A9C786-5D4B-4E7A-82CF-64DBBCC9A2D0}"/>
                    </a:ext>
                  </a:extLst>
                </p14:cNvPr>
                <p14:cNvContentPartPr/>
                <p14:nvPr/>
              </p14:nvContentPartPr>
              <p14:xfrm>
                <a:off x="1950685" y="1616753"/>
                <a:ext cx="80640" cy="159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0A9C786-5D4B-4E7A-82CF-64DBBCC9A2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2045" y="1608113"/>
                  <a:ext cx="98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78C66D-0B31-4533-B5DD-A9FCBC560EDE}"/>
                    </a:ext>
                  </a:extLst>
                </p14:cNvPr>
                <p14:cNvContentPartPr/>
                <p14:nvPr/>
              </p14:nvContentPartPr>
              <p14:xfrm>
                <a:off x="2067325" y="1588673"/>
                <a:ext cx="116640" cy="333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78C66D-0B31-4533-B5DD-A9FCBC560E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58685" y="1580033"/>
                  <a:ext cx="1342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5FF341A-3C1D-4E5F-A550-4B08B0911C3E}"/>
                    </a:ext>
                  </a:extLst>
                </p14:cNvPr>
                <p14:cNvContentPartPr/>
                <p14:nvPr/>
              </p14:nvContentPartPr>
              <p14:xfrm>
                <a:off x="2374045" y="568793"/>
                <a:ext cx="330840" cy="876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5FF341A-3C1D-4E5F-A550-4B08B0911C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5405" y="560153"/>
                  <a:ext cx="34848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24EA21A-803C-4F82-BDA2-99F129591404}"/>
                    </a:ext>
                  </a:extLst>
                </p14:cNvPr>
                <p14:cNvContentPartPr/>
                <p14:nvPr/>
              </p14:nvContentPartPr>
              <p14:xfrm>
                <a:off x="2834845" y="976673"/>
                <a:ext cx="364320" cy="301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24EA21A-803C-4F82-BDA2-99F1295914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5845" y="968033"/>
                  <a:ext cx="381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E971C66-7BFC-4131-A9D6-EA4ADDC5F5A4}"/>
                    </a:ext>
                  </a:extLst>
                </p14:cNvPr>
                <p14:cNvContentPartPr/>
                <p14:nvPr/>
              </p14:nvContentPartPr>
              <p14:xfrm>
                <a:off x="3332725" y="1005113"/>
                <a:ext cx="147240" cy="201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E971C66-7BFC-4131-A9D6-EA4ADDC5F5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24085" y="996113"/>
                  <a:ext cx="164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B126471-21D2-49E4-BE5A-5C2B06FC7A49}"/>
                    </a:ext>
                  </a:extLst>
                </p14:cNvPr>
                <p14:cNvContentPartPr/>
                <p14:nvPr/>
              </p14:nvContentPartPr>
              <p14:xfrm>
                <a:off x="3479605" y="1060913"/>
                <a:ext cx="189360" cy="131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B126471-21D2-49E4-BE5A-5C2B06FC7A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70965" y="1052273"/>
                  <a:ext cx="207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8451A20-1456-4DA8-9ECD-9EBB5D546323}"/>
                    </a:ext>
                  </a:extLst>
                </p14:cNvPr>
                <p14:cNvContentPartPr/>
                <p14:nvPr/>
              </p14:nvContentPartPr>
              <p14:xfrm>
                <a:off x="3497965" y="1020233"/>
                <a:ext cx="180000" cy="195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8451A20-1456-4DA8-9ECD-9EBB5D5463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88965" y="1011233"/>
                  <a:ext cx="197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3CEF438-AA0E-453E-B600-E37007D12F07}"/>
                    </a:ext>
                  </a:extLst>
                </p14:cNvPr>
                <p14:cNvContentPartPr/>
                <p14:nvPr/>
              </p14:nvContentPartPr>
              <p14:xfrm>
                <a:off x="2818285" y="1446473"/>
                <a:ext cx="249480" cy="189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3CEF438-AA0E-453E-B600-E37007D12F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09285" y="1437833"/>
                  <a:ext cx="267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4EE1290-F4F1-4FE9-B568-A1B1BFBC55E6}"/>
                    </a:ext>
                  </a:extLst>
                </p14:cNvPr>
                <p14:cNvContentPartPr/>
                <p14:nvPr/>
              </p14:nvContentPartPr>
              <p14:xfrm>
                <a:off x="3166765" y="1434233"/>
                <a:ext cx="112320" cy="199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4EE1290-F4F1-4FE9-B568-A1B1BFBC55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8125" y="1425233"/>
                  <a:ext cx="129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DE17F73-1964-4C6C-AD36-31D4C19F23EF}"/>
                    </a:ext>
                  </a:extLst>
                </p14:cNvPr>
                <p14:cNvContentPartPr/>
                <p14:nvPr/>
              </p14:nvContentPartPr>
              <p14:xfrm>
                <a:off x="3154885" y="1533953"/>
                <a:ext cx="189360" cy="19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DE17F73-1964-4C6C-AD36-31D4C19F23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46245" y="1524953"/>
                  <a:ext cx="20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AEB33CA-645A-4EE0-8FD9-B65A9CEA9A91}"/>
                    </a:ext>
                  </a:extLst>
                </p14:cNvPr>
                <p14:cNvContentPartPr/>
                <p14:nvPr/>
              </p14:nvContentPartPr>
              <p14:xfrm>
                <a:off x="3443605" y="1463753"/>
                <a:ext cx="145440" cy="1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AEB33CA-645A-4EE0-8FD9-B65A9CEA9A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4605" y="1455113"/>
                  <a:ext cx="163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86AB82-0E83-41DE-8F9C-0AD87F0C2C93}"/>
                    </a:ext>
                  </a:extLst>
                </p14:cNvPr>
                <p14:cNvContentPartPr/>
                <p14:nvPr/>
              </p14:nvContentPartPr>
              <p14:xfrm>
                <a:off x="3506965" y="1407593"/>
                <a:ext cx="172440" cy="231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86AB82-0E83-41DE-8F9C-0AD87F0C2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98325" y="1398953"/>
                  <a:ext cx="190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53B137D-9BE7-4668-AF76-06AA1E17F9BE}"/>
                    </a:ext>
                  </a:extLst>
                </p14:cNvPr>
                <p14:cNvContentPartPr/>
                <p14:nvPr/>
              </p14:nvContentPartPr>
              <p14:xfrm>
                <a:off x="1407656" y="1341353"/>
                <a:ext cx="159120" cy="25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53B137D-9BE7-4668-AF76-06AA1E17F9B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99016" y="1332713"/>
                  <a:ext cx="176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A4D4F1A-AB25-40D0-8B62-008C7341A4FF}"/>
                    </a:ext>
                  </a:extLst>
                </p14:cNvPr>
                <p14:cNvContentPartPr/>
                <p14:nvPr/>
              </p14:nvContentPartPr>
              <p14:xfrm>
                <a:off x="6615056" y="1488953"/>
                <a:ext cx="1642320" cy="554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A4D4F1A-AB25-40D0-8B62-008C7341A4F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06056" y="1480313"/>
                  <a:ext cx="1659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2A12CBD-513A-4AB7-9FB0-EA849C978DE0}"/>
                    </a:ext>
                  </a:extLst>
                </p14:cNvPr>
                <p14:cNvContentPartPr/>
                <p14:nvPr/>
              </p14:nvContentPartPr>
              <p14:xfrm>
                <a:off x="8222456" y="1721513"/>
                <a:ext cx="360" cy="3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2A12CBD-513A-4AB7-9FB0-EA849C978D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3456" y="17125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9882E6E-0B9C-4B4A-87C0-21917F30A15F}"/>
                    </a:ext>
                  </a:extLst>
                </p14:cNvPr>
                <p14:cNvContentPartPr/>
                <p14:nvPr/>
              </p14:nvContentPartPr>
              <p14:xfrm>
                <a:off x="5296016" y="2641673"/>
                <a:ext cx="93600" cy="682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9882E6E-0B9C-4B4A-87C0-21917F30A1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287376" y="2633033"/>
                  <a:ext cx="11124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4A911D4-67B2-4EA5-B715-B57C1B154601}"/>
                    </a:ext>
                  </a:extLst>
                </p14:cNvPr>
                <p14:cNvContentPartPr/>
                <p14:nvPr/>
              </p14:nvContentPartPr>
              <p14:xfrm>
                <a:off x="6000176" y="2770553"/>
                <a:ext cx="293400" cy="34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4A911D4-67B2-4EA5-B715-B57C1B15460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991176" y="2761913"/>
                  <a:ext cx="31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CAA4036-1FEB-4859-AE0F-C18AA13F958B}"/>
                    </a:ext>
                  </a:extLst>
                </p14:cNvPr>
                <p14:cNvContentPartPr/>
                <p14:nvPr/>
              </p14:nvContentPartPr>
              <p14:xfrm>
                <a:off x="6009176" y="2937593"/>
                <a:ext cx="243720" cy="34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CAA4036-1FEB-4859-AE0F-C18AA13F9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000536" y="2928593"/>
                  <a:ext cx="261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24E0BCD-4398-4977-842F-B9033442C415}"/>
                    </a:ext>
                  </a:extLst>
                </p14:cNvPr>
                <p14:cNvContentPartPr/>
                <p14:nvPr/>
              </p14:nvContentPartPr>
              <p14:xfrm>
                <a:off x="1099496" y="2010593"/>
                <a:ext cx="3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24E0BCD-4398-4977-842F-B9033442C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856" y="20019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EE9D75D-A38A-4516-AB7D-5A70A9D7437B}"/>
                    </a:ext>
                  </a:extLst>
                </p14:cNvPr>
                <p14:cNvContentPartPr/>
                <p14:nvPr/>
              </p14:nvContentPartPr>
              <p14:xfrm>
                <a:off x="1099496" y="2010593"/>
                <a:ext cx="20160" cy="52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EE9D75D-A38A-4516-AB7D-5A70A9D743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0856" y="2001953"/>
                  <a:ext cx="37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8105CA6-1911-4996-A517-A2C76A61BF79}"/>
                    </a:ext>
                  </a:extLst>
                </p14:cNvPr>
                <p14:cNvContentPartPr/>
                <p14:nvPr/>
              </p14:nvContentPartPr>
              <p14:xfrm>
                <a:off x="974576" y="2015993"/>
                <a:ext cx="196920" cy="117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8105CA6-1911-4996-A517-A2C76A61BF7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65936" y="2006993"/>
                  <a:ext cx="214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17A4AB2-916F-431F-A64A-3BD2B8E73691}"/>
                    </a:ext>
                  </a:extLst>
                </p14:cNvPr>
                <p14:cNvContentPartPr/>
                <p14:nvPr/>
              </p14:nvContentPartPr>
              <p14:xfrm>
                <a:off x="1327736" y="2216153"/>
                <a:ext cx="1800" cy="19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17A4AB2-916F-431F-A64A-3BD2B8E736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8736" y="2207153"/>
                  <a:ext cx="1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9980D2C-4E88-46D1-8912-21C1D94D4211}"/>
                    </a:ext>
                  </a:extLst>
                </p14:cNvPr>
                <p14:cNvContentPartPr/>
                <p14:nvPr/>
              </p14:nvContentPartPr>
              <p14:xfrm>
                <a:off x="910496" y="2003033"/>
                <a:ext cx="316440" cy="2070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9980D2C-4E88-46D1-8912-21C1D94D421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01856" y="1994393"/>
                  <a:ext cx="334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730D7DB-6E6D-473D-BAEC-4EA42F836EFF}"/>
                    </a:ext>
                  </a:extLst>
                </p14:cNvPr>
                <p14:cNvContentPartPr/>
                <p14:nvPr/>
              </p14:nvContentPartPr>
              <p14:xfrm>
                <a:off x="1282376" y="2255393"/>
                <a:ext cx="360" cy="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730D7DB-6E6D-473D-BAEC-4EA42F836E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3736" y="22467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DF32CD5-8AAA-4B6E-B98F-84A40A498D6C}"/>
                    </a:ext>
                  </a:extLst>
                </p14:cNvPr>
                <p14:cNvContentPartPr/>
                <p14:nvPr/>
              </p14:nvContentPartPr>
              <p14:xfrm>
                <a:off x="1143416" y="3679553"/>
                <a:ext cx="4526280" cy="3686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DF32CD5-8AAA-4B6E-B98F-84A40A498D6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34416" y="3670913"/>
                  <a:ext cx="4543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D874F8B-61A8-471E-A0C8-F0A19E631444}"/>
                    </a:ext>
                  </a:extLst>
                </p14:cNvPr>
                <p14:cNvContentPartPr/>
                <p14:nvPr/>
              </p14:nvContentPartPr>
              <p14:xfrm>
                <a:off x="5914136" y="3796913"/>
                <a:ext cx="56160" cy="75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D874F8B-61A8-471E-A0C8-F0A19E63144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905136" y="3787913"/>
                  <a:ext cx="73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E2B7067-E278-485A-9972-D75CD8E87296}"/>
                    </a:ext>
                  </a:extLst>
                </p14:cNvPr>
                <p14:cNvContentPartPr/>
                <p14:nvPr/>
              </p14:nvContentPartPr>
              <p14:xfrm>
                <a:off x="2975816" y="3787193"/>
                <a:ext cx="1343520" cy="766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E2B7067-E278-485A-9972-D75CD8E8729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966816" y="3778193"/>
                  <a:ext cx="1361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872727B-D27B-4E6F-90B2-5441B1FF6929}"/>
                    </a:ext>
                  </a:extLst>
                </p14:cNvPr>
                <p14:cNvContentPartPr/>
                <p14:nvPr/>
              </p14:nvContentPartPr>
              <p14:xfrm>
                <a:off x="4478816" y="3756233"/>
                <a:ext cx="360" cy="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872727B-D27B-4E6F-90B2-5441B1FF69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70176" y="37472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645D7B8-5BB6-4C07-BC3F-03B6E2281738}"/>
                    </a:ext>
                  </a:extLst>
                </p14:cNvPr>
                <p14:cNvContentPartPr/>
                <p14:nvPr/>
              </p14:nvContentPartPr>
              <p14:xfrm>
                <a:off x="4628576" y="3661553"/>
                <a:ext cx="59400" cy="961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645D7B8-5BB6-4C07-BC3F-03B6E228173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19576" y="3652913"/>
                  <a:ext cx="77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9C81D08-E222-4DF3-B411-3ADA3BD15B14}"/>
                    </a:ext>
                  </a:extLst>
                </p14:cNvPr>
                <p14:cNvContentPartPr/>
                <p14:nvPr/>
              </p14:nvContentPartPr>
              <p14:xfrm>
                <a:off x="3108656" y="3545273"/>
                <a:ext cx="2150640" cy="1537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9C81D08-E222-4DF3-B411-3ADA3BD15B1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00016" y="3536633"/>
                  <a:ext cx="2168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6D6A191-9B95-4A5E-9D3A-7DA9667840A9}"/>
                    </a:ext>
                  </a:extLst>
                </p14:cNvPr>
                <p14:cNvContentPartPr/>
                <p14:nvPr/>
              </p14:nvContentPartPr>
              <p14:xfrm>
                <a:off x="1324856" y="3410633"/>
                <a:ext cx="10800" cy="1087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6D6A191-9B95-4A5E-9D3A-7DA9667840A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315856" y="3401633"/>
                  <a:ext cx="28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96EAC2A-5874-4805-A696-DD27F3F2DADD}"/>
                    </a:ext>
                  </a:extLst>
                </p14:cNvPr>
                <p14:cNvContentPartPr/>
                <p14:nvPr/>
              </p14:nvContentPartPr>
              <p14:xfrm>
                <a:off x="2372816" y="2380673"/>
                <a:ext cx="128880" cy="1300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96EAC2A-5874-4805-A696-DD27F3F2DAD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63816" y="2371673"/>
                  <a:ext cx="146520" cy="13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C83DAC7-5579-46CE-AEF2-0C31FD2384C3}"/>
                    </a:ext>
                  </a:extLst>
                </p14:cNvPr>
                <p14:cNvContentPartPr/>
                <p14:nvPr/>
              </p14:nvContentPartPr>
              <p14:xfrm>
                <a:off x="2581616" y="2207873"/>
                <a:ext cx="3134880" cy="1526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C83DAC7-5579-46CE-AEF2-0C31FD2384C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72616" y="2199233"/>
                  <a:ext cx="3152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80E6DB0-6F82-427F-9870-606F3991B3D4}"/>
                    </a:ext>
                  </a:extLst>
                </p14:cNvPr>
                <p14:cNvContentPartPr/>
                <p14:nvPr/>
              </p14:nvContentPartPr>
              <p14:xfrm>
                <a:off x="2620856" y="2391833"/>
                <a:ext cx="3067560" cy="13381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80E6DB0-6F82-427F-9870-606F3991B3D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11856" y="2383193"/>
                  <a:ext cx="308520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E711162-CA11-4BAB-BCE4-5F3B1833D739}"/>
                    </a:ext>
                  </a:extLst>
                </p14:cNvPr>
                <p14:cNvContentPartPr/>
                <p14:nvPr/>
              </p14:nvContentPartPr>
              <p14:xfrm>
                <a:off x="5687336" y="3409193"/>
                <a:ext cx="7920" cy="730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E711162-CA11-4BAB-BCE4-5F3B1833D73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78696" y="3400553"/>
                  <a:ext cx="25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75BB75D-8360-4952-9626-A23A9AFA8786}"/>
                    </a:ext>
                  </a:extLst>
                </p14:cNvPr>
                <p14:cNvContentPartPr/>
                <p14:nvPr/>
              </p14:nvContentPartPr>
              <p14:xfrm>
                <a:off x="3015056" y="3625913"/>
                <a:ext cx="6480" cy="1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75BB75D-8360-4952-9626-A23A9AFA87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06416" y="3617273"/>
                  <a:ext cx="24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A07EC6AA-BD04-42D2-BFE9-CC14EFEDB961}"/>
                    </a:ext>
                  </a:extLst>
                </p14:cNvPr>
                <p14:cNvContentPartPr/>
                <p14:nvPr/>
              </p14:nvContentPartPr>
              <p14:xfrm>
                <a:off x="2956016" y="3550673"/>
                <a:ext cx="66960" cy="1771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A07EC6AA-BD04-42D2-BFE9-CC14EFEDB96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947376" y="3542033"/>
                  <a:ext cx="84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8448773-73F5-4AB5-A7F7-2413CA161ECC}"/>
                    </a:ext>
                  </a:extLst>
                </p14:cNvPr>
                <p14:cNvContentPartPr/>
                <p14:nvPr/>
              </p14:nvContentPartPr>
              <p14:xfrm>
                <a:off x="2953136" y="3600353"/>
                <a:ext cx="15480" cy="489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8448773-73F5-4AB5-A7F7-2413CA161EC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944496" y="3591713"/>
                  <a:ext cx="33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666D727-8BA8-483C-A198-DDDBFF605E44}"/>
                    </a:ext>
                  </a:extLst>
                </p14:cNvPr>
                <p14:cNvContentPartPr/>
                <p14:nvPr/>
              </p14:nvContentPartPr>
              <p14:xfrm>
                <a:off x="2953136" y="3600353"/>
                <a:ext cx="86400" cy="590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666D727-8BA8-483C-A198-DDDBFF605E4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944496" y="3591713"/>
                  <a:ext cx="104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711BBA8-2CCE-4312-8599-85FA2A0A1FEF}"/>
                    </a:ext>
                  </a:extLst>
                </p14:cNvPr>
                <p14:cNvContentPartPr/>
                <p14:nvPr/>
              </p14:nvContentPartPr>
              <p14:xfrm>
                <a:off x="2972936" y="3547793"/>
                <a:ext cx="92520" cy="1119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711BBA8-2CCE-4312-8599-85FA2A0A1FE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963936" y="3538793"/>
                  <a:ext cx="110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24459D4-138C-4512-9413-E7C3A322C21C}"/>
                    </a:ext>
                  </a:extLst>
                </p14:cNvPr>
                <p14:cNvContentPartPr/>
                <p14:nvPr/>
              </p14:nvContentPartPr>
              <p14:xfrm>
                <a:off x="4214576" y="3152873"/>
                <a:ext cx="901440" cy="716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24459D4-138C-4512-9413-E7C3A322C21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205576" y="3144233"/>
                  <a:ext cx="919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53FF10B-BC21-44C0-889F-DF07FFD3E8CC}"/>
                    </a:ext>
                  </a:extLst>
                </p14:cNvPr>
                <p14:cNvContentPartPr/>
                <p14:nvPr/>
              </p14:nvContentPartPr>
              <p14:xfrm>
                <a:off x="4312856" y="3155393"/>
                <a:ext cx="776160" cy="781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53FF10B-BC21-44C0-889F-DF07FFD3E8C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303856" y="3146753"/>
                  <a:ext cx="793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E72AF31-CD1C-4CB0-AC9A-8E48B81F2E82}"/>
                    </a:ext>
                  </a:extLst>
                </p14:cNvPr>
                <p14:cNvContentPartPr/>
                <p14:nvPr/>
              </p14:nvContentPartPr>
              <p14:xfrm>
                <a:off x="4581776" y="3152873"/>
                <a:ext cx="418680" cy="39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E72AF31-CD1C-4CB0-AC9A-8E48B81F2E8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572776" y="3144233"/>
                  <a:ext cx="436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1972DA53-57F5-49AE-A073-F727E9FE5541}"/>
                    </a:ext>
                  </a:extLst>
                </p14:cNvPr>
                <p14:cNvContentPartPr/>
                <p14:nvPr/>
              </p14:nvContentPartPr>
              <p14:xfrm>
                <a:off x="5102696" y="3145313"/>
                <a:ext cx="219240" cy="1915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1972DA53-57F5-49AE-A073-F727E9FE554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094056" y="3136673"/>
                  <a:ext cx="23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41263A6-8AF5-4D16-B67B-7C1249F7A8AF}"/>
                    </a:ext>
                  </a:extLst>
                </p14:cNvPr>
                <p14:cNvContentPartPr/>
                <p14:nvPr/>
              </p14:nvContentPartPr>
              <p14:xfrm>
                <a:off x="5030336" y="3206513"/>
                <a:ext cx="12600" cy="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41263A6-8AF5-4D16-B67B-7C1249F7A8A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021336" y="3197873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A39749D-D16B-4A9B-9D0F-F1BED076E5EC}"/>
                    </a:ext>
                  </a:extLst>
                </p14:cNvPr>
                <p14:cNvContentPartPr/>
                <p14:nvPr/>
              </p14:nvContentPartPr>
              <p14:xfrm>
                <a:off x="4332296" y="3097073"/>
                <a:ext cx="542520" cy="82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A39749D-D16B-4A9B-9D0F-F1BED076E5E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323656" y="3088073"/>
                  <a:ext cx="56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8A1DBEB-7255-468F-9044-F33EFAC3F871}"/>
                    </a:ext>
                  </a:extLst>
                </p14:cNvPr>
                <p14:cNvContentPartPr/>
                <p14:nvPr/>
              </p14:nvContentPartPr>
              <p14:xfrm>
                <a:off x="4302056" y="3192473"/>
                <a:ext cx="609120" cy="514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8A1DBEB-7255-468F-9044-F33EFAC3F87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293416" y="3183833"/>
                  <a:ext cx="626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44D8270-DF2F-4996-A569-0E68BCCAAD13}"/>
                    </a:ext>
                  </a:extLst>
                </p14:cNvPr>
                <p14:cNvContentPartPr/>
                <p14:nvPr/>
              </p14:nvContentPartPr>
              <p14:xfrm>
                <a:off x="2904896" y="3434753"/>
                <a:ext cx="1812240" cy="1242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44D8270-DF2F-4996-A569-0E68BCCAAD1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895896" y="3426113"/>
                  <a:ext cx="1829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EE05F8E-CAF1-407E-940C-39467B16FE82}"/>
                    </a:ext>
                  </a:extLst>
                </p14:cNvPr>
                <p14:cNvContentPartPr/>
                <p14:nvPr/>
              </p14:nvContentPartPr>
              <p14:xfrm>
                <a:off x="4848896" y="3504953"/>
                <a:ext cx="9360" cy="101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EE05F8E-CAF1-407E-940C-39467B16FE8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840256" y="3495953"/>
                  <a:ext cx="27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83E207D-518B-4182-8C5C-05A5E904F242}"/>
                    </a:ext>
                  </a:extLst>
                </p14:cNvPr>
                <p14:cNvContentPartPr/>
                <p14:nvPr/>
              </p14:nvContentPartPr>
              <p14:xfrm>
                <a:off x="782696" y="3243233"/>
                <a:ext cx="591120" cy="6472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83E207D-518B-4182-8C5C-05A5E904F24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74056" y="3234233"/>
                  <a:ext cx="60876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7E01AE9-A9ED-4696-828F-D2E6091FA649}"/>
                    </a:ext>
                  </a:extLst>
                </p14:cNvPr>
                <p14:cNvContentPartPr/>
                <p14:nvPr/>
              </p14:nvContentPartPr>
              <p14:xfrm>
                <a:off x="1898696" y="3160793"/>
                <a:ext cx="102960" cy="666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7E01AE9-A9ED-4696-828F-D2E6091FA64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90056" y="3151793"/>
                  <a:ext cx="120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C87ABDF-DB8F-4552-91CD-11A7E28D099F}"/>
                    </a:ext>
                  </a:extLst>
                </p14:cNvPr>
                <p14:cNvContentPartPr/>
                <p14:nvPr/>
              </p14:nvContentPartPr>
              <p14:xfrm>
                <a:off x="929936" y="3112193"/>
                <a:ext cx="884520" cy="1267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C87ABDF-DB8F-4552-91CD-11A7E28D099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21296" y="3103193"/>
                  <a:ext cx="902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1DDF893-F18A-4635-A80E-1C0BBFF0B170}"/>
                    </a:ext>
                  </a:extLst>
                </p14:cNvPr>
                <p14:cNvContentPartPr/>
                <p14:nvPr/>
              </p14:nvContentPartPr>
              <p14:xfrm>
                <a:off x="1146296" y="3855593"/>
                <a:ext cx="671040" cy="99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1DDF893-F18A-4635-A80E-1C0BBFF0B17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37656" y="3846593"/>
                  <a:ext cx="688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FAB5C47-7026-45BC-A50B-B13F41222650}"/>
                    </a:ext>
                  </a:extLst>
                </p14:cNvPr>
                <p14:cNvContentPartPr/>
                <p14:nvPr/>
              </p14:nvContentPartPr>
              <p14:xfrm>
                <a:off x="1366976" y="3957473"/>
                <a:ext cx="2664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FAB5C47-7026-45BC-A50B-B13F4122265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358336" y="3948833"/>
                  <a:ext cx="284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F933CDA-7C70-4CC1-85D8-DF768DE4CA31}"/>
                    </a:ext>
                  </a:extLst>
                </p14:cNvPr>
                <p14:cNvContentPartPr/>
                <p14:nvPr/>
              </p14:nvContentPartPr>
              <p14:xfrm>
                <a:off x="1206776" y="3925793"/>
                <a:ext cx="500400" cy="590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F933CDA-7C70-4CC1-85D8-DF768DE4CA3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98136" y="3916793"/>
                  <a:ext cx="518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3A7F6743-F657-4148-9D8D-0F0C3EBEC68E}"/>
                    </a:ext>
                  </a:extLst>
                </p14:cNvPr>
                <p14:cNvContentPartPr/>
                <p14:nvPr/>
              </p14:nvContentPartPr>
              <p14:xfrm>
                <a:off x="2652536" y="3800513"/>
                <a:ext cx="2000520" cy="1112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3A7F6743-F657-4148-9D8D-0F0C3EBEC68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643896" y="3791873"/>
                  <a:ext cx="2018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CBC05F2B-7A3E-43CF-8F8F-5403F4020F83}"/>
                    </a:ext>
                  </a:extLst>
                </p14:cNvPr>
                <p14:cNvContentPartPr/>
                <p14:nvPr/>
              </p14:nvContentPartPr>
              <p14:xfrm>
                <a:off x="4179656" y="3926873"/>
                <a:ext cx="91080" cy="18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CBC05F2B-7A3E-43CF-8F8F-5403F4020F8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171016" y="3918233"/>
                  <a:ext cx="108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24164A64-E23C-4C2C-833B-76B140FE5112}"/>
                    </a:ext>
                  </a:extLst>
                </p14:cNvPr>
                <p14:cNvContentPartPr/>
                <p14:nvPr/>
              </p14:nvContentPartPr>
              <p14:xfrm>
                <a:off x="4776536" y="3963953"/>
                <a:ext cx="360" cy="3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24164A64-E23C-4C2C-833B-76B140FE51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7536" y="39549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808AE949-4456-4186-AAD6-22DAA3DDBA3C}"/>
                    </a:ext>
                  </a:extLst>
                </p14:cNvPr>
                <p14:cNvContentPartPr/>
                <p14:nvPr/>
              </p14:nvContentPartPr>
              <p14:xfrm>
                <a:off x="2664416" y="2534753"/>
                <a:ext cx="95760" cy="12286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808AE949-4456-4186-AAD6-22DAA3DDBA3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655776" y="2525753"/>
                  <a:ext cx="113400" cy="12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CF519133-66C5-4186-AC76-42300292199B}"/>
                    </a:ext>
                  </a:extLst>
                </p14:cNvPr>
                <p14:cNvContentPartPr/>
                <p14:nvPr/>
              </p14:nvContentPartPr>
              <p14:xfrm>
                <a:off x="2892656" y="2363753"/>
                <a:ext cx="2518920" cy="10764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CF519133-66C5-4186-AC76-42300292199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884016" y="2355113"/>
                  <a:ext cx="253656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CC4CB886-A528-4332-BE0D-7EA1FC51987A}"/>
                    </a:ext>
                  </a:extLst>
                </p14:cNvPr>
                <p14:cNvContentPartPr/>
                <p14:nvPr/>
              </p14:nvContentPartPr>
              <p14:xfrm>
                <a:off x="2714456" y="3605753"/>
                <a:ext cx="2132640" cy="1317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CC4CB886-A528-4332-BE0D-7EA1FC51987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705816" y="3596753"/>
                  <a:ext cx="2150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0F6750E9-2C88-44A4-9CD7-48CF5C0C92E4}"/>
                    </a:ext>
                  </a:extLst>
                </p14:cNvPr>
                <p14:cNvContentPartPr/>
                <p14:nvPr/>
              </p14:nvContentPartPr>
              <p14:xfrm>
                <a:off x="4294136" y="1623593"/>
                <a:ext cx="268200" cy="73800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0F6750E9-2C88-44A4-9CD7-48CF5C0C92E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85136" y="1614593"/>
                  <a:ext cx="28584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AD18ED4F-4EA0-4A4E-B7FC-7A5F9144E7AC}"/>
                    </a:ext>
                  </a:extLst>
                </p14:cNvPr>
                <p14:cNvContentPartPr/>
                <p14:nvPr/>
              </p14:nvContentPartPr>
              <p14:xfrm>
                <a:off x="4640456" y="1646273"/>
                <a:ext cx="83520" cy="3196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AD18ED4F-4EA0-4A4E-B7FC-7A5F9144E7A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631816" y="1637273"/>
                  <a:ext cx="101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EF6D780B-2E87-4BD1-ACEF-ED17ECEE24BE}"/>
                    </a:ext>
                  </a:extLst>
                </p14:cNvPr>
                <p14:cNvContentPartPr/>
                <p14:nvPr/>
              </p14:nvContentPartPr>
              <p14:xfrm>
                <a:off x="4746296" y="1755713"/>
                <a:ext cx="281520" cy="691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EF6D780B-2E87-4BD1-ACEF-ED17ECEE24B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737656" y="1747073"/>
                  <a:ext cx="299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FC4A643C-2C06-4C7F-9E17-F9E2BB11DE32}"/>
                    </a:ext>
                  </a:extLst>
                </p14:cNvPr>
                <p14:cNvContentPartPr/>
                <p14:nvPr/>
              </p14:nvContentPartPr>
              <p14:xfrm>
                <a:off x="4877696" y="1663913"/>
                <a:ext cx="47160" cy="3610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FC4A643C-2C06-4C7F-9E17-F9E2BB11DE3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869056" y="1655273"/>
                  <a:ext cx="64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73B5DF6-7AFB-4C67-88D8-95E6B33018C4}"/>
                    </a:ext>
                  </a:extLst>
                </p14:cNvPr>
                <p14:cNvContentPartPr/>
                <p14:nvPr/>
              </p14:nvContentPartPr>
              <p14:xfrm>
                <a:off x="5116376" y="1738073"/>
                <a:ext cx="202680" cy="4298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73B5DF6-7AFB-4C67-88D8-95E6B33018C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107736" y="1729073"/>
                  <a:ext cx="220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53A37A52-FDA2-4CA2-BCBA-FA0F9D09DDA1}"/>
                    </a:ext>
                  </a:extLst>
                </p14:cNvPr>
                <p14:cNvContentPartPr/>
                <p14:nvPr/>
              </p14:nvContentPartPr>
              <p14:xfrm>
                <a:off x="4696616" y="1746713"/>
                <a:ext cx="352440" cy="514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53A37A52-FDA2-4CA2-BCBA-FA0F9D09DDA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687616" y="1738073"/>
                  <a:ext cx="370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D99AF182-069F-4CDB-A353-115BF293871E}"/>
                    </a:ext>
                  </a:extLst>
                </p14:cNvPr>
                <p14:cNvContentPartPr/>
                <p14:nvPr/>
              </p14:nvContentPartPr>
              <p14:xfrm>
                <a:off x="4867256" y="1693433"/>
                <a:ext cx="139320" cy="4010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D99AF182-069F-4CDB-A353-115BF293871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858256" y="1684433"/>
                  <a:ext cx="156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B195FAB1-DF0B-411E-959F-6F0519539F49}"/>
                    </a:ext>
                  </a:extLst>
                </p14:cNvPr>
                <p14:cNvContentPartPr/>
                <p14:nvPr/>
              </p14:nvContentPartPr>
              <p14:xfrm>
                <a:off x="5074256" y="2254313"/>
                <a:ext cx="360" cy="3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B195FAB1-DF0B-411E-959F-6F0519539F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5256" y="2245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479CD955-68C8-4A82-85C6-D609F6621E64}"/>
                    </a:ext>
                  </a:extLst>
                </p14:cNvPr>
                <p14:cNvContentPartPr/>
                <p14:nvPr/>
              </p14:nvContentPartPr>
              <p14:xfrm>
                <a:off x="4493936" y="2163593"/>
                <a:ext cx="864360" cy="576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479CD955-68C8-4A82-85C6-D609F6621E6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485296" y="2154953"/>
                  <a:ext cx="882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B9196DFE-6E03-4DEF-8BE1-604C809542E7}"/>
                    </a:ext>
                  </a:extLst>
                </p14:cNvPr>
                <p14:cNvContentPartPr/>
                <p14:nvPr/>
              </p14:nvContentPartPr>
              <p14:xfrm>
                <a:off x="5235896" y="2393273"/>
                <a:ext cx="57600" cy="1468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B9196DFE-6E03-4DEF-8BE1-604C809542E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226896" y="2384273"/>
                  <a:ext cx="75240" cy="16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4721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E5AFADF-E571-4270-A395-32481CE8C614}"/>
                  </a:ext>
                </a:extLst>
              </p14:cNvPr>
              <p14:cNvContentPartPr/>
              <p14:nvPr/>
            </p14:nvContentPartPr>
            <p14:xfrm>
              <a:off x="5981965" y="370073"/>
              <a:ext cx="34560" cy="5158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E5AFADF-E571-4270-A395-32481CE8C6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2965" y="361073"/>
                <a:ext cx="52200" cy="53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449D893B-83DC-4A18-9CC6-F21340C23645}"/>
              </a:ext>
            </a:extLst>
          </p:cNvPr>
          <p:cNvGrpSpPr/>
          <p:nvPr/>
        </p:nvGrpSpPr>
        <p:grpSpPr>
          <a:xfrm>
            <a:off x="757285" y="2416673"/>
            <a:ext cx="713880" cy="493920"/>
            <a:chOff x="757285" y="2416673"/>
            <a:chExt cx="71388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347E50E-D8AA-476E-B584-7EAD9D8A8F01}"/>
                    </a:ext>
                  </a:extLst>
                </p14:cNvPr>
                <p14:cNvContentPartPr/>
                <p14:nvPr/>
              </p14:nvContentPartPr>
              <p14:xfrm>
                <a:off x="757285" y="2416673"/>
                <a:ext cx="328320" cy="263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347E50E-D8AA-476E-B584-7EAD9D8A8F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645" y="2407673"/>
                  <a:ext cx="34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7A9EFDB-7B2A-49BF-B026-44E6163951CD}"/>
                    </a:ext>
                  </a:extLst>
                </p14:cNvPr>
                <p14:cNvContentPartPr/>
                <p14:nvPr/>
              </p14:nvContentPartPr>
              <p14:xfrm>
                <a:off x="1112605" y="2435033"/>
                <a:ext cx="190800" cy="182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7A9EFDB-7B2A-49BF-B026-44E6163951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3605" y="2426033"/>
                  <a:ext cx="208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E23FA61-0AA9-4C8D-AAEF-5283A44A32C3}"/>
                    </a:ext>
                  </a:extLst>
                </p14:cNvPr>
                <p14:cNvContentPartPr/>
                <p14:nvPr/>
              </p14:nvContentPartPr>
              <p14:xfrm>
                <a:off x="1344445" y="2417753"/>
                <a:ext cx="126720" cy="492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E23FA61-0AA9-4C8D-AAEF-5283A44A32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5445" y="2408753"/>
                  <a:ext cx="14436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21AEBFD-E169-468E-8A97-EA1042623A7E}"/>
              </a:ext>
            </a:extLst>
          </p:cNvPr>
          <p:cNvGrpSpPr/>
          <p:nvPr/>
        </p:nvGrpSpPr>
        <p:grpSpPr>
          <a:xfrm>
            <a:off x="1805965" y="2145953"/>
            <a:ext cx="836640" cy="378720"/>
            <a:chOff x="1805965" y="2145953"/>
            <a:chExt cx="83664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CAB011E-9AA3-4A74-ACAE-B073FB4966D4}"/>
                    </a:ext>
                  </a:extLst>
                </p14:cNvPr>
                <p14:cNvContentPartPr/>
                <p14:nvPr/>
              </p14:nvContentPartPr>
              <p14:xfrm>
                <a:off x="1805965" y="2293913"/>
                <a:ext cx="437040" cy="230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CAB011E-9AA3-4A74-ACAE-B073FB4966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7325" y="2284913"/>
                  <a:ext cx="454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5901847-CB18-472F-B6D4-1A27464195C1}"/>
                    </a:ext>
                  </a:extLst>
                </p14:cNvPr>
                <p14:cNvContentPartPr/>
                <p14:nvPr/>
              </p14:nvContentPartPr>
              <p14:xfrm>
                <a:off x="2342365" y="2300033"/>
                <a:ext cx="9360" cy="11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5901847-CB18-472F-B6D4-1A27464195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3365" y="2291393"/>
                  <a:ext cx="27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0AFAB39-3B32-4912-85DC-BD4BAC107C03}"/>
                    </a:ext>
                  </a:extLst>
                </p14:cNvPr>
                <p14:cNvContentPartPr/>
                <p14:nvPr/>
              </p14:nvContentPartPr>
              <p14:xfrm>
                <a:off x="2365045" y="2145953"/>
                <a:ext cx="30600" cy="87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0AFAB39-3B32-4912-85DC-BD4BAC107C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6045" y="2136953"/>
                  <a:ext cx="48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2D12772-EFD2-4826-B344-E7C679639FD2}"/>
                    </a:ext>
                  </a:extLst>
                </p14:cNvPr>
                <p14:cNvContentPartPr/>
                <p14:nvPr/>
              </p14:nvContentPartPr>
              <p14:xfrm>
                <a:off x="2490325" y="2309033"/>
                <a:ext cx="152280" cy="162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2D12772-EFD2-4826-B344-E7C679639F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1325" y="2300393"/>
                  <a:ext cx="1699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BF87D14-1206-44A9-83E8-A0FBB574F818}"/>
              </a:ext>
            </a:extLst>
          </p:cNvPr>
          <p:cNvGrpSpPr/>
          <p:nvPr/>
        </p:nvGrpSpPr>
        <p:grpSpPr>
          <a:xfrm>
            <a:off x="1843765" y="2695313"/>
            <a:ext cx="1256040" cy="326520"/>
            <a:chOff x="1843765" y="2695313"/>
            <a:chExt cx="125604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6BAB1A7-782E-4C3E-BE23-9EEFA3FCD7D5}"/>
                    </a:ext>
                  </a:extLst>
                </p14:cNvPr>
                <p14:cNvContentPartPr/>
                <p14:nvPr/>
              </p14:nvContentPartPr>
              <p14:xfrm>
                <a:off x="1843765" y="2868833"/>
                <a:ext cx="296280" cy="16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6BAB1A7-782E-4C3E-BE23-9EEFA3FCD7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4765" y="2859833"/>
                  <a:ext cx="313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6D2687E-7A49-4DED-B809-6A5F63FE1B71}"/>
                    </a:ext>
                  </a:extLst>
                </p14:cNvPr>
                <p14:cNvContentPartPr/>
                <p14:nvPr/>
              </p14:nvContentPartPr>
              <p14:xfrm>
                <a:off x="2030965" y="2747513"/>
                <a:ext cx="180360" cy="274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6D2687E-7A49-4DED-B809-6A5F63FE1B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1965" y="2738873"/>
                  <a:ext cx="198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409EBB5-8585-490A-80E2-FADC55A6870D}"/>
                    </a:ext>
                  </a:extLst>
                </p14:cNvPr>
                <p14:cNvContentPartPr/>
                <p14:nvPr/>
              </p14:nvContentPartPr>
              <p14:xfrm>
                <a:off x="2289085" y="2791073"/>
                <a:ext cx="101880" cy="181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409EBB5-8585-490A-80E2-FADC55A687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0445" y="2782073"/>
                  <a:ext cx="119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10D911E-868A-437D-A02F-95F6CAB77B01}"/>
                    </a:ext>
                  </a:extLst>
                </p14:cNvPr>
                <p14:cNvContentPartPr/>
                <p14:nvPr/>
              </p14:nvContentPartPr>
              <p14:xfrm>
                <a:off x="2269645" y="2695313"/>
                <a:ext cx="403560" cy="2156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10D911E-868A-437D-A02F-95F6CAB77B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1005" y="2686673"/>
                  <a:ext cx="421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1CA7418-9E9A-4DD2-A344-5B780F11F0ED}"/>
                    </a:ext>
                  </a:extLst>
                </p14:cNvPr>
                <p14:cNvContentPartPr/>
                <p14:nvPr/>
              </p14:nvContentPartPr>
              <p14:xfrm>
                <a:off x="2576365" y="2708273"/>
                <a:ext cx="35280" cy="266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1CA7418-9E9A-4DD2-A344-5B780F11F0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67725" y="2699273"/>
                  <a:ext cx="52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321DC60-796D-418F-8DA9-B9513B8EEC7C}"/>
                    </a:ext>
                  </a:extLst>
                </p14:cNvPr>
                <p14:cNvContentPartPr/>
                <p14:nvPr/>
              </p14:nvContentPartPr>
              <p14:xfrm>
                <a:off x="2721445" y="2784593"/>
                <a:ext cx="80280" cy="190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321DC60-796D-418F-8DA9-B9513B8EEC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12445" y="2775953"/>
                  <a:ext cx="9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8478961-7B10-43B5-B0E2-BAAA83587648}"/>
                    </a:ext>
                  </a:extLst>
                </p14:cNvPr>
                <p14:cNvContentPartPr/>
                <p14:nvPr/>
              </p14:nvContentPartPr>
              <p14:xfrm>
                <a:off x="2852845" y="2821673"/>
                <a:ext cx="138600" cy="111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8478961-7B10-43B5-B0E2-BAAA835876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4205" y="2812673"/>
                  <a:ext cx="156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6F4A45D-36A0-45CC-B891-193D9797D691}"/>
                    </a:ext>
                  </a:extLst>
                </p14:cNvPr>
                <p14:cNvContentPartPr/>
                <p14:nvPr/>
              </p14:nvContentPartPr>
              <p14:xfrm>
                <a:off x="3064525" y="2757953"/>
                <a:ext cx="35280" cy="195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6F4A45D-36A0-45CC-B891-193D9797D6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5525" y="2748953"/>
                  <a:ext cx="529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8135F-6200-4FB2-9A21-67875E227B26}"/>
              </a:ext>
            </a:extLst>
          </p:cNvPr>
          <p:cNvGrpSpPr/>
          <p:nvPr/>
        </p:nvGrpSpPr>
        <p:grpSpPr>
          <a:xfrm>
            <a:off x="3452605" y="2163593"/>
            <a:ext cx="980640" cy="444960"/>
            <a:chOff x="3452605" y="2163593"/>
            <a:chExt cx="98064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8A9ADF7-8519-4E24-A561-B2140770E5AF}"/>
                    </a:ext>
                  </a:extLst>
                </p14:cNvPr>
                <p14:cNvContentPartPr/>
                <p14:nvPr/>
              </p14:nvContentPartPr>
              <p14:xfrm>
                <a:off x="3452605" y="2163593"/>
                <a:ext cx="243720" cy="444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8A9ADF7-8519-4E24-A561-B2140770E5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3605" y="2154953"/>
                  <a:ext cx="2613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AB44DC9-65AF-4625-A03E-B4CEF4FE1D7A}"/>
                    </a:ext>
                  </a:extLst>
                </p14:cNvPr>
                <p14:cNvContentPartPr/>
                <p14:nvPr/>
              </p14:nvContentPartPr>
              <p14:xfrm>
                <a:off x="3783445" y="2327033"/>
                <a:ext cx="139320" cy="236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AB44DC9-65AF-4625-A03E-B4CEF4FE1D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74445" y="2318033"/>
                  <a:ext cx="156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B21779E-B3D9-4485-B4DC-3CC8047B6B57}"/>
                    </a:ext>
                  </a:extLst>
                </p14:cNvPr>
                <p14:cNvContentPartPr/>
                <p14:nvPr/>
              </p14:nvContentPartPr>
              <p14:xfrm>
                <a:off x="3969205" y="2324513"/>
                <a:ext cx="223920" cy="52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B21779E-B3D9-4485-B4DC-3CC8047B6B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60565" y="2315513"/>
                  <a:ext cx="241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056FAF3-9440-4C01-8A25-87345480632A}"/>
                    </a:ext>
                  </a:extLst>
                </p14:cNvPr>
                <p14:cNvContentPartPr/>
                <p14:nvPr/>
              </p14:nvContentPartPr>
              <p14:xfrm>
                <a:off x="4109605" y="2246753"/>
                <a:ext cx="323640" cy="272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056FAF3-9440-4C01-8A25-8734548063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00605" y="2237753"/>
                  <a:ext cx="34128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722DB2B-AEB9-4F43-8DE7-0C7DACC41A7A}"/>
              </a:ext>
            </a:extLst>
          </p:cNvPr>
          <p:cNvGrpSpPr/>
          <p:nvPr/>
        </p:nvGrpSpPr>
        <p:grpSpPr>
          <a:xfrm>
            <a:off x="4765165" y="2390753"/>
            <a:ext cx="174240" cy="94680"/>
            <a:chOff x="4765165" y="2390753"/>
            <a:chExt cx="17424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FEB21E7-7FB6-4CB6-B4DE-4025F618E404}"/>
                    </a:ext>
                  </a:extLst>
                </p14:cNvPr>
                <p14:cNvContentPartPr/>
                <p14:nvPr/>
              </p14:nvContentPartPr>
              <p14:xfrm>
                <a:off x="4765165" y="2390753"/>
                <a:ext cx="174240" cy="144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FEB21E7-7FB6-4CB6-B4DE-4025F618E4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56525" y="2381753"/>
                  <a:ext cx="191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EF2176B-D4AB-4F1B-9436-2C071B621482}"/>
                    </a:ext>
                  </a:extLst>
                </p14:cNvPr>
                <p14:cNvContentPartPr/>
                <p14:nvPr/>
              </p14:nvContentPartPr>
              <p14:xfrm>
                <a:off x="4795405" y="2460953"/>
                <a:ext cx="121320" cy="24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EF2176B-D4AB-4F1B-9436-2C071B6214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6765" y="2451953"/>
                  <a:ext cx="1389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5248548-F278-4676-9EBB-6B66D367B367}"/>
              </a:ext>
            </a:extLst>
          </p:cNvPr>
          <p:cNvGrpSpPr/>
          <p:nvPr/>
        </p:nvGrpSpPr>
        <p:grpSpPr>
          <a:xfrm>
            <a:off x="5423965" y="2224793"/>
            <a:ext cx="1066680" cy="349920"/>
            <a:chOff x="5423965" y="2224793"/>
            <a:chExt cx="106668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C58BC4F-019F-4254-8D94-2FF37FCC45B0}"/>
                    </a:ext>
                  </a:extLst>
                </p14:cNvPr>
                <p14:cNvContentPartPr/>
                <p14:nvPr/>
              </p14:nvContentPartPr>
              <p14:xfrm>
                <a:off x="5423965" y="2308313"/>
                <a:ext cx="197280" cy="266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C58BC4F-019F-4254-8D94-2FF37FCC45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4965" y="2299673"/>
                  <a:ext cx="214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2819B60-40C9-4FBB-812F-53E7E7DEB5C8}"/>
                    </a:ext>
                  </a:extLst>
                </p14:cNvPr>
                <p14:cNvContentPartPr/>
                <p14:nvPr/>
              </p14:nvContentPartPr>
              <p14:xfrm>
                <a:off x="5717005" y="2330633"/>
                <a:ext cx="204120" cy="21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2819B60-40C9-4FBB-812F-53E7E7DEB5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08365" y="2321993"/>
                  <a:ext cx="22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8F4A730-7477-44AB-A73E-CACFC6FF0C88}"/>
                    </a:ext>
                  </a:extLst>
                </p14:cNvPr>
                <p14:cNvContentPartPr/>
                <p14:nvPr/>
              </p14:nvContentPartPr>
              <p14:xfrm>
                <a:off x="5839405" y="2224793"/>
                <a:ext cx="36720" cy="3164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8F4A730-7477-44AB-A73E-CACFC6FF0C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30765" y="2216153"/>
                  <a:ext cx="543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78DA379-91F6-4631-B452-84EDE9BEE4E9}"/>
                    </a:ext>
                  </a:extLst>
                </p14:cNvPr>
                <p14:cNvContentPartPr/>
                <p14:nvPr/>
              </p14:nvContentPartPr>
              <p14:xfrm>
                <a:off x="6026605" y="2299673"/>
                <a:ext cx="100080" cy="177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78DA379-91F6-4631-B452-84EDE9BEE4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17965" y="2291033"/>
                  <a:ext cx="11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F71E4C2-CFD6-409C-A2B5-FB70604A4E3B}"/>
                    </a:ext>
                  </a:extLst>
                </p14:cNvPr>
                <p14:cNvContentPartPr/>
                <p14:nvPr/>
              </p14:nvContentPartPr>
              <p14:xfrm>
                <a:off x="6126325" y="2299313"/>
                <a:ext cx="317520" cy="198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F71E4C2-CFD6-409C-A2B5-FB70604A4E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17685" y="2290673"/>
                  <a:ext cx="335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0C9E572-4D4A-4BF6-B155-A3CE436CB9C8}"/>
                    </a:ext>
                  </a:extLst>
                </p14:cNvPr>
                <p14:cNvContentPartPr/>
                <p14:nvPr/>
              </p14:nvContentPartPr>
              <p14:xfrm>
                <a:off x="6061525" y="2375273"/>
                <a:ext cx="145440" cy="475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0C9E572-4D4A-4BF6-B155-A3CE436CB9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52525" y="2366633"/>
                  <a:ext cx="16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A716793-361A-47DB-A1D3-BDFFFE9A8265}"/>
                    </a:ext>
                  </a:extLst>
                </p14:cNvPr>
                <p14:cNvContentPartPr/>
                <p14:nvPr/>
              </p14:nvContentPartPr>
              <p14:xfrm>
                <a:off x="6309925" y="2241353"/>
                <a:ext cx="180720" cy="2206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A716793-361A-47DB-A1D3-BDFFFE9A82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01285" y="2232713"/>
                  <a:ext cx="1983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815C344-2022-45F1-BE26-4AB00F3DB870}"/>
              </a:ext>
            </a:extLst>
          </p:cNvPr>
          <p:cNvGrpSpPr/>
          <p:nvPr/>
        </p:nvGrpSpPr>
        <p:grpSpPr>
          <a:xfrm>
            <a:off x="7023085" y="15473"/>
            <a:ext cx="1963440" cy="1034640"/>
            <a:chOff x="7023085" y="15473"/>
            <a:chExt cx="1963440" cy="10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E0E97DA-B27E-49B6-BA4F-418F8AB65A86}"/>
                    </a:ext>
                  </a:extLst>
                </p14:cNvPr>
                <p14:cNvContentPartPr/>
                <p14:nvPr/>
              </p14:nvContentPartPr>
              <p14:xfrm>
                <a:off x="7640125" y="161633"/>
                <a:ext cx="236520" cy="245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E0E97DA-B27E-49B6-BA4F-418F8AB65A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1125" y="152993"/>
                  <a:ext cx="254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0A49140-5197-4FD1-B6F4-3C4425CDFA2D}"/>
                    </a:ext>
                  </a:extLst>
                </p14:cNvPr>
                <p14:cNvContentPartPr/>
                <p14:nvPr/>
              </p14:nvContentPartPr>
              <p14:xfrm>
                <a:off x="7103725" y="406793"/>
                <a:ext cx="565200" cy="487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0A49140-5197-4FD1-B6F4-3C4425CDFA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5085" y="398153"/>
                  <a:ext cx="5828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8543968-724B-4A29-A360-ED3EFAB2B9A1}"/>
                    </a:ext>
                  </a:extLst>
                </p14:cNvPr>
                <p14:cNvContentPartPr/>
                <p14:nvPr/>
              </p14:nvContentPartPr>
              <p14:xfrm>
                <a:off x="7023085" y="882353"/>
                <a:ext cx="266760" cy="167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8543968-724B-4A29-A360-ED3EFAB2B9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14445" y="873713"/>
                  <a:ext cx="284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CC0B0F5-F81F-4D80-8A8F-8F6CCC1F6B87}"/>
                    </a:ext>
                  </a:extLst>
                </p14:cNvPr>
                <p14:cNvContentPartPr/>
                <p14:nvPr/>
              </p14:nvContentPartPr>
              <p14:xfrm>
                <a:off x="7625005" y="471953"/>
                <a:ext cx="24480" cy="422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CC0B0F5-F81F-4D80-8A8F-8F6CCC1F6B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16005" y="463313"/>
                  <a:ext cx="42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516DD8B-71BA-4BA1-99D4-0AF9DCF76507}"/>
                    </a:ext>
                  </a:extLst>
                </p14:cNvPr>
                <p14:cNvContentPartPr/>
                <p14:nvPr/>
              </p14:nvContentPartPr>
              <p14:xfrm>
                <a:off x="7559125" y="806033"/>
                <a:ext cx="217440" cy="196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516DD8B-71BA-4BA1-99D4-0AF9DCF765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50485" y="797033"/>
                  <a:ext cx="235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16B34AD-9930-493B-BBC0-5F7A8A63C1EB}"/>
                    </a:ext>
                  </a:extLst>
                </p14:cNvPr>
                <p14:cNvContentPartPr/>
                <p14:nvPr/>
              </p14:nvContentPartPr>
              <p14:xfrm>
                <a:off x="7763965" y="424793"/>
                <a:ext cx="258840" cy="4770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16B34AD-9930-493B-BBC0-5F7A8A63C1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5325" y="415793"/>
                  <a:ext cx="2764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D83A49C-D958-4136-A0D5-6EEE46875BEA}"/>
                    </a:ext>
                  </a:extLst>
                </p14:cNvPr>
                <p14:cNvContentPartPr/>
                <p14:nvPr/>
              </p14:nvContentPartPr>
              <p14:xfrm>
                <a:off x="8032165" y="829793"/>
                <a:ext cx="161280" cy="160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D83A49C-D958-4136-A0D5-6EEE46875B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23165" y="821153"/>
                  <a:ext cx="178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BDE6F57-B7B3-4F47-9D17-70CBEAA4FDAB}"/>
                    </a:ext>
                  </a:extLst>
                </p14:cNvPr>
                <p14:cNvContentPartPr/>
                <p14:nvPr/>
              </p14:nvContentPartPr>
              <p14:xfrm>
                <a:off x="7881685" y="408233"/>
                <a:ext cx="601560" cy="4579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BDE6F57-B7B3-4F47-9D17-70CBEAA4FD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3045" y="399233"/>
                  <a:ext cx="6192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E8B76E1-993E-44D6-977E-315AAA46A39F}"/>
                    </a:ext>
                  </a:extLst>
                </p14:cNvPr>
                <p14:cNvContentPartPr/>
                <p14:nvPr/>
              </p14:nvContentPartPr>
              <p14:xfrm>
                <a:off x="8475325" y="827633"/>
                <a:ext cx="126000" cy="135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E8B76E1-993E-44D6-977E-315AAA46A3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6685" y="818633"/>
                  <a:ext cx="143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5BA347B-0DDE-4410-B4D1-48A1F3CB5EE3}"/>
                    </a:ext>
                  </a:extLst>
                </p14:cNvPr>
                <p14:cNvContentPartPr/>
                <p14:nvPr/>
              </p14:nvContentPartPr>
              <p14:xfrm>
                <a:off x="7898605" y="410753"/>
                <a:ext cx="853920" cy="3585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5BA347B-0DDE-4410-B4D1-48A1F3CB5E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89605" y="402113"/>
                  <a:ext cx="8715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B1B2758-9DA3-4894-B167-7087DC875671}"/>
                    </a:ext>
                  </a:extLst>
                </p14:cNvPr>
                <p14:cNvContentPartPr/>
                <p14:nvPr/>
              </p14:nvContentPartPr>
              <p14:xfrm>
                <a:off x="8836405" y="758513"/>
                <a:ext cx="150120" cy="208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B1B2758-9DA3-4894-B167-7087DC8756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27405" y="749513"/>
                  <a:ext cx="167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778AD2D-1566-421E-B812-99FCC0354516}"/>
                    </a:ext>
                  </a:extLst>
                </p14:cNvPr>
                <p14:cNvContentPartPr/>
                <p14:nvPr/>
              </p14:nvContentPartPr>
              <p14:xfrm>
                <a:off x="7547965" y="22673"/>
                <a:ext cx="48600" cy="4611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778AD2D-1566-421E-B812-99FCC03545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39325" y="13673"/>
                  <a:ext cx="662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B7E99D9-4D66-4BB5-93CC-6F0D2F4E1FEC}"/>
                    </a:ext>
                  </a:extLst>
                </p14:cNvPr>
                <p14:cNvContentPartPr/>
                <p14:nvPr/>
              </p14:nvContentPartPr>
              <p14:xfrm>
                <a:off x="7652365" y="15473"/>
                <a:ext cx="410040" cy="412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B7E99D9-4D66-4BB5-93CC-6F0D2F4E1FE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3365" y="6833"/>
                  <a:ext cx="4276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B405AEB-7AB6-4471-B8C6-35734F1A9E86}"/>
                    </a:ext>
                  </a:extLst>
                </p14:cNvPr>
                <p14:cNvContentPartPr/>
                <p14:nvPr/>
              </p14:nvContentPartPr>
              <p14:xfrm>
                <a:off x="7543285" y="519113"/>
                <a:ext cx="397800" cy="88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B405AEB-7AB6-4471-B8C6-35734F1A9E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4645" y="510473"/>
                  <a:ext cx="4154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6B2D9B0-EAFA-4B6A-B0BB-112B6038424A}"/>
              </a:ext>
            </a:extLst>
          </p:cNvPr>
          <p:cNvGrpSpPr/>
          <p:nvPr/>
        </p:nvGrpSpPr>
        <p:grpSpPr>
          <a:xfrm>
            <a:off x="6983125" y="-18727"/>
            <a:ext cx="2001600" cy="1088280"/>
            <a:chOff x="6983125" y="-18727"/>
            <a:chExt cx="2001600" cy="10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38E9427-F7A9-4B3C-BB66-76E731A98B02}"/>
                    </a:ext>
                  </a:extLst>
                </p14:cNvPr>
                <p14:cNvContentPartPr/>
                <p14:nvPr/>
              </p14:nvContentPartPr>
              <p14:xfrm>
                <a:off x="7461565" y="-6127"/>
                <a:ext cx="68760" cy="612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38E9427-F7A9-4B3C-BB66-76E731A98B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43565" y="-23767"/>
                  <a:ext cx="10440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47DB61E-91F7-4C94-9C82-1B74DBA80DAE}"/>
                    </a:ext>
                  </a:extLst>
                </p14:cNvPr>
                <p14:cNvContentPartPr/>
                <p14:nvPr/>
              </p14:nvContentPartPr>
              <p14:xfrm>
                <a:off x="7507285" y="-18727"/>
                <a:ext cx="644040" cy="509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47DB61E-91F7-4C94-9C82-1B74DBA80D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89285" y="-36727"/>
                  <a:ext cx="679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FAC4258-C5E8-4A67-8007-1C46752C7196}"/>
                    </a:ext>
                  </a:extLst>
                </p14:cNvPr>
                <p14:cNvContentPartPr/>
                <p14:nvPr/>
              </p14:nvContentPartPr>
              <p14:xfrm>
                <a:off x="7443565" y="561233"/>
                <a:ext cx="536760" cy="450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FAC4258-C5E8-4A67-8007-1C46752C71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25925" y="543233"/>
                  <a:ext cx="572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33B199B-CDFF-46B9-9CDE-A50BBD66D1A3}"/>
                    </a:ext>
                  </a:extLst>
                </p14:cNvPr>
                <p14:cNvContentPartPr/>
                <p14:nvPr/>
              </p14:nvContentPartPr>
              <p14:xfrm>
                <a:off x="6983125" y="533153"/>
                <a:ext cx="27720" cy="403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33B199B-CDFF-46B9-9CDE-A50BBD66D1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5125" y="515513"/>
                  <a:ext cx="63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9F2EEC-9AED-4EA6-8435-5EE8243BA626}"/>
                    </a:ext>
                  </a:extLst>
                </p14:cNvPr>
                <p14:cNvContentPartPr/>
                <p14:nvPr/>
              </p14:nvContentPartPr>
              <p14:xfrm>
                <a:off x="7025245" y="316073"/>
                <a:ext cx="1756080" cy="78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9F2EEC-9AED-4EA6-8435-5EE8243BA6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07605" y="298433"/>
                  <a:ext cx="1791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AB1BC57-BF62-42F5-A7B1-2D4A766DB921}"/>
                    </a:ext>
                  </a:extLst>
                </p14:cNvPr>
                <p14:cNvContentPartPr/>
                <p14:nvPr/>
              </p14:nvContentPartPr>
              <p14:xfrm>
                <a:off x="7103725" y="959033"/>
                <a:ext cx="1612080" cy="1105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AB1BC57-BF62-42F5-A7B1-2D4A766DB9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86085" y="941033"/>
                  <a:ext cx="164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A0A5ABF-FBAE-4AB2-9255-D8028F2C4E3B}"/>
                    </a:ext>
                  </a:extLst>
                </p14:cNvPr>
                <p14:cNvContentPartPr/>
                <p14:nvPr/>
              </p14:nvContentPartPr>
              <p14:xfrm>
                <a:off x="8913445" y="338033"/>
                <a:ext cx="71280" cy="671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A0A5ABF-FBAE-4AB2-9255-D8028F2C4E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95805" y="320393"/>
                  <a:ext cx="106920" cy="70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E5011874-E65A-41FF-BBC8-3389E2E11BC0}"/>
                  </a:ext>
                </a:extLst>
              </p14:cNvPr>
              <p14:cNvContentPartPr/>
              <p14:nvPr/>
            </p14:nvContentPartPr>
            <p14:xfrm>
              <a:off x="261925" y="3243953"/>
              <a:ext cx="7616160" cy="1749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E5011874-E65A-41FF-BBC8-3389E2E11BC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3285" y="3234953"/>
                <a:ext cx="7633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5BCF0798-775E-49AD-B5FC-A875903FFA0E}"/>
                  </a:ext>
                </a:extLst>
              </p14:cNvPr>
              <p14:cNvContentPartPr/>
              <p14:nvPr/>
            </p14:nvContentPartPr>
            <p14:xfrm>
              <a:off x="464245" y="4089953"/>
              <a:ext cx="291960" cy="2624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5BCF0798-775E-49AD-B5FC-A875903FFA0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5605" y="4081313"/>
                <a:ext cx="3096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EDD60A8-EEFA-44FE-9AA0-1770B86EF20E}"/>
                  </a:ext>
                </a:extLst>
              </p14:cNvPr>
              <p14:cNvContentPartPr/>
              <p14:nvPr/>
            </p14:nvContentPartPr>
            <p14:xfrm>
              <a:off x="798325" y="4069793"/>
              <a:ext cx="45720" cy="2278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EDD60A8-EEFA-44FE-9AA0-1770B86EF20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9685" y="4060793"/>
                <a:ext cx="63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65BA4E68-97F7-4626-9147-22F82A438A4C}"/>
                  </a:ext>
                </a:extLst>
              </p14:cNvPr>
              <p14:cNvContentPartPr/>
              <p14:nvPr/>
            </p14:nvContentPartPr>
            <p14:xfrm>
              <a:off x="792205" y="4039193"/>
              <a:ext cx="232920" cy="1623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65BA4E68-97F7-4626-9147-22F82A438A4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3565" y="4030193"/>
                <a:ext cx="250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C5C7D911-C97F-4C20-BE90-AB46E4EEF120}"/>
                  </a:ext>
                </a:extLst>
              </p14:cNvPr>
              <p14:cNvContentPartPr/>
              <p14:nvPr/>
            </p14:nvContentPartPr>
            <p14:xfrm>
              <a:off x="1137445" y="4009673"/>
              <a:ext cx="167400" cy="7063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C5C7D911-C97F-4C20-BE90-AB46E4EEF12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28805" y="4001033"/>
                <a:ext cx="18504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C50CFE89-BEE3-48A8-8B45-B15960A189C8}"/>
                  </a:ext>
                </a:extLst>
              </p14:cNvPr>
              <p14:cNvContentPartPr/>
              <p14:nvPr/>
            </p14:nvContentPartPr>
            <p14:xfrm>
              <a:off x="1544605" y="3995273"/>
              <a:ext cx="448920" cy="3744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C50CFE89-BEE3-48A8-8B45-B15960A189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35965" y="3986633"/>
                <a:ext cx="4665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50597504-FD7A-4ECC-A095-F278BCAAC3CF}"/>
                  </a:ext>
                </a:extLst>
              </p14:cNvPr>
              <p14:cNvContentPartPr/>
              <p14:nvPr/>
            </p14:nvContentPartPr>
            <p14:xfrm>
              <a:off x="2058325" y="3993833"/>
              <a:ext cx="270720" cy="2548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50597504-FD7A-4ECC-A095-F278BCAAC3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49325" y="3984833"/>
                <a:ext cx="2883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321B629-B56B-4D8D-B318-70BA313C004D}"/>
                  </a:ext>
                </a:extLst>
              </p14:cNvPr>
              <p14:cNvContentPartPr/>
              <p14:nvPr/>
            </p14:nvContentPartPr>
            <p14:xfrm>
              <a:off x="2393485" y="4035233"/>
              <a:ext cx="162000" cy="1713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321B629-B56B-4D8D-B318-70BA313C004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84845" y="4026593"/>
                <a:ext cx="179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9545BE6A-2CBC-4B2A-A6DD-1EAD10E0CBB1}"/>
                  </a:ext>
                </a:extLst>
              </p14:cNvPr>
              <p14:cNvContentPartPr/>
              <p14:nvPr/>
            </p14:nvContentPartPr>
            <p14:xfrm>
              <a:off x="2378365" y="3977993"/>
              <a:ext cx="171000" cy="2923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9545BE6A-2CBC-4B2A-A6DD-1EAD10E0CB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369725" y="3968993"/>
                <a:ext cx="1886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B4E5CB3E-AAA8-4B20-B277-6616DAD039CB}"/>
                  </a:ext>
                </a:extLst>
              </p14:cNvPr>
              <p14:cNvContentPartPr/>
              <p14:nvPr/>
            </p14:nvContentPartPr>
            <p14:xfrm>
              <a:off x="1591405" y="4506833"/>
              <a:ext cx="360" cy="3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B4E5CB3E-AAA8-4B20-B277-6616DAD039C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82765" y="44981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5851C50A-D085-4805-8B51-3484DFEF12E1}"/>
                  </a:ext>
                </a:extLst>
              </p14:cNvPr>
              <p14:cNvContentPartPr/>
              <p14:nvPr/>
            </p14:nvContentPartPr>
            <p14:xfrm>
              <a:off x="1532725" y="4501793"/>
              <a:ext cx="397800" cy="57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5851C50A-D085-4805-8B51-3484DFEF12E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23725" y="4493153"/>
                <a:ext cx="415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6E56450F-A281-43EE-A7D8-9561638FC977}"/>
                  </a:ext>
                </a:extLst>
              </p14:cNvPr>
              <p14:cNvContentPartPr/>
              <p14:nvPr/>
            </p14:nvContentPartPr>
            <p14:xfrm>
              <a:off x="1557925" y="4516913"/>
              <a:ext cx="350640" cy="442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6E56450F-A281-43EE-A7D8-9561638FC9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49285" y="4507913"/>
                <a:ext cx="368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F9CBBC4A-B36D-4CA0-B068-82DA6F1A8B3F}"/>
                  </a:ext>
                </a:extLst>
              </p14:cNvPr>
              <p14:cNvContentPartPr/>
              <p14:nvPr/>
            </p14:nvContentPartPr>
            <p14:xfrm>
              <a:off x="1778605" y="4364273"/>
              <a:ext cx="289080" cy="4485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F9CBBC4A-B36D-4CA0-B068-82DA6F1A8B3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69605" y="4355273"/>
                <a:ext cx="3067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83D5D12-7F0C-47ED-81B5-6B161F9CA1E3}"/>
                  </a:ext>
                </a:extLst>
              </p14:cNvPr>
              <p14:cNvContentPartPr/>
              <p14:nvPr/>
            </p14:nvContentPartPr>
            <p14:xfrm>
              <a:off x="2073085" y="4482713"/>
              <a:ext cx="187920" cy="1994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83D5D12-7F0C-47ED-81B5-6B161F9CA1E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64445" y="4474073"/>
                <a:ext cx="205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6DCD9330-9455-4D5F-B8CD-CEE06FF149E3}"/>
                  </a:ext>
                </a:extLst>
              </p14:cNvPr>
              <p14:cNvContentPartPr/>
              <p14:nvPr/>
            </p14:nvContentPartPr>
            <p14:xfrm>
              <a:off x="2055085" y="4574513"/>
              <a:ext cx="335880" cy="16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6DCD9330-9455-4D5F-B8CD-CEE06FF149E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46445" y="4565873"/>
                <a:ext cx="3535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DD773C5C-661F-4D04-B289-86EAC5C01DA3}"/>
                  </a:ext>
                </a:extLst>
              </p14:cNvPr>
              <p14:cNvContentPartPr/>
              <p14:nvPr/>
            </p14:nvContentPartPr>
            <p14:xfrm>
              <a:off x="2384485" y="4399913"/>
              <a:ext cx="226800" cy="3700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DD773C5C-661F-4D04-B289-86EAC5C01DA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75845" y="4390913"/>
                <a:ext cx="2444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B7D5FDFE-A6A7-4BDA-B4DC-20D45FA26B75}"/>
                  </a:ext>
                </a:extLst>
              </p14:cNvPr>
              <p14:cNvContentPartPr/>
              <p14:nvPr/>
            </p14:nvContentPartPr>
            <p14:xfrm>
              <a:off x="2626405" y="4520873"/>
              <a:ext cx="62280" cy="1890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B7D5FDFE-A6A7-4BDA-B4DC-20D45FA26B7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17405" y="4512233"/>
                <a:ext cx="799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11B1C47-478C-4D2D-A333-C672D626DF82}"/>
                  </a:ext>
                </a:extLst>
              </p14:cNvPr>
              <p14:cNvContentPartPr/>
              <p14:nvPr/>
            </p14:nvContentPartPr>
            <p14:xfrm>
              <a:off x="2735125" y="4505753"/>
              <a:ext cx="153000" cy="1627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11B1C47-478C-4D2D-A333-C672D626DF8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26125" y="4497113"/>
                <a:ext cx="170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7F032752-0A7D-462C-8DA1-D77298C99CCE}"/>
                  </a:ext>
                </a:extLst>
              </p14:cNvPr>
              <p14:cNvContentPartPr/>
              <p14:nvPr/>
            </p14:nvContentPartPr>
            <p14:xfrm>
              <a:off x="2917645" y="4454633"/>
              <a:ext cx="119880" cy="4122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7F032752-0A7D-462C-8DA1-D77298C99CC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09005" y="4445993"/>
                <a:ext cx="1375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373F37CB-228C-41ED-AE31-2DABCA26D96D}"/>
                  </a:ext>
                </a:extLst>
              </p14:cNvPr>
              <p14:cNvContentPartPr/>
              <p14:nvPr/>
            </p14:nvContentPartPr>
            <p14:xfrm>
              <a:off x="3053005" y="3612953"/>
              <a:ext cx="230760" cy="8175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373F37CB-228C-41ED-AE31-2DABCA26D96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44005" y="3603953"/>
                <a:ext cx="2484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B5A4A7A6-B2DE-4F33-853E-38A0771805A3}"/>
                  </a:ext>
                </a:extLst>
              </p14:cNvPr>
              <p14:cNvContentPartPr/>
              <p14:nvPr/>
            </p14:nvContentPartPr>
            <p14:xfrm>
              <a:off x="3558445" y="3896633"/>
              <a:ext cx="394560" cy="2415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B5A4A7A6-B2DE-4F33-853E-38A0771805A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9805" y="3887633"/>
                <a:ext cx="4122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A3E42761-89F3-486D-833C-BCF1D6951609}"/>
                  </a:ext>
                </a:extLst>
              </p14:cNvPr>
              <p14:cNvContentPartPr/>
              <p14:nvPr/>
            </p14:nvContentPartPr>
            <p14:xfrm>
              <a:off x="4046245" y="3870713"/>
              <a:ext cx="230040" cy="1753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A3E42761-89F3-486D-833C-BCF1D695160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37245" y="3861713"/>
                <a:ext cx="247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14E809A9-38FB-417F-AD66-57E939AC8B92}"/>
                  </a:ext>
                </a:extLst>
              </p14:cNvPr>
              <p14:cNvContentPartPr/>
              <p14:nvPr/>
            </p14:nvContentPartPr>
            <p14:xfrm>
              <a:off x="4197445" y="3893753"/>
              <a:ext cx="293400" cy="1418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14E809A9-38FB-417F-AD66-57E939AC8B9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88445" y="3885113"/>
                <a:ext cx="311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609CED40-9CFF-4C3F-A0A7-AC0C67D7AE36}"/>
                  </a:ext>
                </a:extLst>
              </p14:cNvPr>
              <p14:cNvContentPartPr/>
              <p14:nvPr/>
            </p14:nvContentPartPr>
            <p14:xfrm>
              <a:off x="4401205" y="3853073"/>
              <a:ext cx="71280" cy="1494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609CED40-9CFF-4C3F-A0A7-AC0C67D7AE3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392565" y="3844073"/>
                <a:ext cx="88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7DCCD73D-73B9-4054-BAE5-E6D7F9C8C28B}"/>
                  </a:ext>
                </a:extLst>
              </p14:cNvPr>
              <p14:cNvContentPartPr/>
              <p14:nvPr/>
            </p14:nvContentPartPr>
            <p14:xfrm>
              <a:off x="3721525" y="4288673"/>
              <a:ext cx="243720" cy="1476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7DCCD73D-73B9-4054-BAE5-E6D7F9C8C28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12525" y="4279673"/>
                <a:ext cx="261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48C964A3-4C91-4B3A-A802-E22FCE75D452}"/>
                  </a:ext>
                </a:extLst>
              </p14:cNvPr>
              <p14:cNvContentPartPr/>
              <p14:nvPr/>
            </p14:nvContentPartPr>
            <p14:xfrm>
              <a:off x="4061365" y="4198313"/>
              <a:ext cx="112320" cy="24264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48C964A3-4C91-4B3A-A802-E22FCE75D4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52725" y="4189673"/>
                <a:ext cx="1299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7AF8A21A-6176-420D-8BE1-4A68B911A7F6}"/>
                  </a:ext>
                </a:extLst>
              </p14:cNvPr>
              <p14:cNvContentPartPr/>
              <p14:nvPr/>
            </p14:nvContentPartPr>
            <p14:xfrm>
              <a:off x="4064245" y="4336193"/>
              <a:ext cx="181800" cy="194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7AF8A21A-6176-420D-8BE1-4A68B911A7F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55605" y="4327193"/>
                <a:ext cx="199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5FE82B27-CA6C-484D-80B2-ABB2771FDE02}"/>
                  </a:ext>
                </a:extLst>
              </p14:cNvPr>
              <p14:cNvContentPartPr/>
              <p14:nvPr/>
            </p14:nvContentPartPr>
            <p14:xfrm>
              <a:off x="4239565" y="4212353"/>
              <a:ext cx="269280" cy="540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5FE82B27-CA6C-484D-80B2-ABB2771FDE0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30925" y="4203713"/>
                <a:ext cx="2869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D67129DF-D651-4506-9650-A5ACC0AB5112}"/>
                  </a:ext>
                </a:extLst>
              </p14:cNvPr>
              <p14:cNvContentPartPr/>
              <p14:nvPr/>
            </p14:nvContentPartPr>
            <p14:xfrm>
              <a:off x="4389325" y="4098953"/>
              <a:ext cx="148320" cy="3103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D67129DF-D651-4506-9650-A5ACC0AB511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80325" y="4090313"/>
                <a:ext cx="165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015B2AB1-C3B4-475D-A37E-2AC4B6FAA298}"/>
                  </a:ext>
                </a:extLst>
              </p14:cNvPr>
              <p14:cNvContentPartPr/>
              <p14:nvPr/>
            </p14:nvContentPartPr>
            <p14:xfrm>
              <a:off x="4763725" y="3651473"/>
              <a:ext cx="84960" cy="5497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015B2AB1-C3B4-475D-A37E-2AC4B6FAA29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755085" y="3642833"/>
                <a:ext cx="10260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CB1A7BA6-1F29-410B-881A-DEB903580114}"/>
                  </a:ext>
                </a:extLst>
              </p14:cNvPr>
              <p14:cNvContentPartPr/>
              <p14:nvPr/>
            </p14:nvContentPartPr>
            <p14:xfrm>
              <a:off x="4882885" y="3757313"/>
              <a:ext cx="165240" cy="2930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CB1A7BA6-1F29-410B-881A-DEB90358011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73885" y="3748673"/>
                <a:ext cx="182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DE41300-482B-410B-90AA-5CD054848DA9}"/>
                  </a:ext>
                </a:extLst>
              </p14:cNvPr>
              <p14:cNvContentPartPr/>
              <p14:nvPr/>
            </p14:nvContentPartPr>
            <p14:xfrm>
              <a:off x="5072605" y="3805913"/>
              <a:ext cx="83520" cy="1310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DE41300-482B-410B-90AA-5CD054848DA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63605" y="3796913"/>
                <a:ext cx="10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ADE32854-6B00-4331-9674-C92FA730F085}"/>
                  </a:ext>
                </a:extLst>
              </p14:cNvPr>
              <p14:cNvContentPartPr/>
              <p14:nvPr/>
            </p14:nvContentPartPr>
            <p14:xfrm>
              <a:off x="5202925" y="3815993"/>
              <a:ext cx="121680" cy="1659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ADE32854-6B00-4331-9674-C92FA730F08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94285" y="3806993"/>
                <a:ext cx="139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047BB48B-7E94-4C29-9A7B-2B57E981075B}"/>
                  </a:ext>
                </a:extLst>
              </p14:cNvPr>
              <p14:cNvContentPartPr/>
              <p14:nvPr/>
            </p14:nvContentPartPr>
            <p14:xfrm>
              <a:off x="5398405" y="3778913"/>
              <a:ext cx="71280" cy="2271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047BB48B-7E94-4C29-9A7B-2B57E981075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89405" y="3770273"/>
                <a:ext cx="889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C8636F88-6572-40B5-A055-2DC3649A2113}"/>
                  </a:ext>
                </a:extLst>
              </p14:cNvPr>
              <p14:cNvContentPartPr/>
              <p14:nvPr/>
            </p14:nvContentPartPr>
            <p14:xfrm>
              <a:off x="5516125" y="3809513"/>
              <a:ext cx="78840" cy="15336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C8636F88-6572-40B5-A055-2DC3649A211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507485" y="3800873"/>
                <a:ext cx="964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9C3BF477-F1DC-4CBC-B23D-190A5262BB51}"/>
                  </a:ext>
                </a:extLst>
              </p14:cNvPr>
              <p14:cNvContentPartPr/>
              <p14:nvPr/>
            </p14:nvContentPartPr>
            <p14:xfrm>
              <a:off x="5662645" y="3756233"/>
              <a:ext cx="86400" cy="2592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9C3BF477-F1DC-4CBC-B23D-190A5262BB5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54005" y="3747233"/>
                <a:ext cx="104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A8800DA-4E65-4F33-A731-BB37E91DDDA1}"/>
                  </a:ext>
                </a:extLst>
              </p14:cNvPr>
              <p14:cNvContentPartPr/>
              <p14:nvPr/>
            </p14:nvContentPartPr>
            <p14:xfrm>
              <a:off x="5839405" y="3656513"/>
              <a:ext cx="20160" cy="4975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A8800DA-4E65-4F33-A731-BB37E91DDDA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30765" y="3647873"/>
                <a:ext cx="378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AC7CAE1C-61D1-49E9-88B3-716D1EFE8113}"/>
                  </a:ext>
                </a:extLst>
              </p14:cNvPr>
              <p14:cNvContentPartPr/>
              <p14:nvPr/>
            </p14:nvContentPartPr>
            <p14:xfrm>
              <a:off x="5999605" y="3517553"/>
              <a:ext cx="194040" cy="8982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AC7CAE1C-61D1-49E9-88B3-716D1EFE811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990605" y="3508913"/>
                <a:ext cx="21168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9728C2B6-34FD-4E41-BECE-200A0BB14684}"/>
                  </a:ext>
                </a:extLst>
              </p14:cNvPr>
              <p14:cNvContentPartPr/>
              <p14:nvPr/>
            </p14:nvContentPartPr>
            <p14:xfrm>
              <a:off x="6479845" y="3887273"/>
              <a:ext cx="118080" cy="169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9728C2B6-34FD-4E41-BECE-200A0BB1468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71205" y="3878633"/>
                <a:ext cx="1357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D9B76550-CF46-40F4-95D0-C0233FD3A5C3}"/>
                  </a:ext>
                </a:extLst>
              </p14:cNvPr>
              <p14:cNvContentPartPr/>
              <p14:nvPr/>
            </p14:nvContentPartPr>
            <p14:xfrm>
              <a:off x="6472285" y="3988073"/>
              <a:ext cx="116640" cy="374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D9B76550-CF46-40F4-95D0-C0233FD3A5C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463645" y="3979433"/>
                <a:ext cx="1342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60F6849F-046A-4357-82AF-537EFB5B5F6A}"/>
                  </a:ext>
                </a:extLst>
              </p14:cNvPr>
              <p14:cNvContentPartPr/>
              <p14:nvPr/>
            </p14:nvContentPartPr>
            <p14:xfrm>
              <a:off x="7131445" y="3812033"/>
              <a:ext cx="187200" cy="3214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60F6849F-046A-4357-82AF-537EFB5B5F6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122445" y="3803393"/>
                <a:ext cx="2048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72809FCC-1C5B-4A74-AE49-C9DE7E206174}"/>
                  </a:ext>
                </a:extLst>
              </p14:cNvPr>
              <p14:cNvContentPartPr/>
              <p14:nvPr/>
            </p14:nvContentPartPr>
            <p14:xfrm>
              <a:off x="7218565" y="3896273"/>
              <a:ext cx="298080" cy="766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72809FCC-1C5B-4A74-AE49-C9DE7E20617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209925" y="3887633"/>
                <a:ext cx="315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556B215B-FF3B-4541-BD85-03D7C987D2F8}"/>
                  </a:ext>
                </a:extLst>
              </p14:cNvPr>
              <p14:cNvContentPartPr/>
              <p14:nvPr/>
            </p14:nvContentPartPr>
            <p14:xfrm>
              <a:off x="7460485" y="3758753"/>
              <a:ext cx="36720" cy="3394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556B215B-FF3B-4541-BD85-03D7C987D2F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51485" y="3749753"/>
                <a:ext cx="543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2BCF78F-FBE9-4589-9F5D-887C4D645B84}"/>
                  </a:ext>
                </a:extLst>
              </p14:cNvPr>
              <p14:cNvContentPartPr/>
              <p14:nvPr/>
            </p14:nvContentPartPr>
            <p14:xfrm>
              <a:off x="7615645" y="3901673"/>
              <a:ext cx="338760" cy="1742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2BCF78F-FBE9-4589-9F5D-887C4D645B8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607005" y="3893033"/>
                <a:ext cx="3564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17C38B7E-33D3-4009-B5B7-8187FA8F9F14}"/>
                  </a:ext>
                </a:extLst>
              </p14:cNvPr>
              <p14:cNvContentPartPr/>
              <p14:nvPr/>
            </p14:nvContentPartPr>
            <p14:xfrm>
              <a:off x="1559725" y="5535353"/>
              <a:ext cx="317520" cy="2541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17C38B7E-33D3-4009-B5B7-8187FA8F9F1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551085" y="5526713"/>
                <a:ext cx="3351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5AE0D285-E56D-4AA4-8CA2-386498C5346D}"/>
                  </a:ext>
                </a:extLst>
              </p14:cNvPr>
              <p14:cNvContentPartPr/>
              <p14:nvPr/>
            </p14:nvContentPartPr>
            <p14:xfrm>
              <a:off x="2028445" y="5544713"/>
              <a:ext cx="320040" cy="1731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5AE0D285-E56D-4AA4-8CA2-386498C5346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019805" y="5536073"/>
                <a:ext cx="337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B9D217DF-00FA-4243-91E2-25003B393FA8}"/>
                  </a:ext>
                </a:extLst>
              </p14:cNvPr>
              <p14:cNvContentPartPr/>
              <p14:nvPr/>
            </p14:nvContentPartPr>
            <p14:xfrm>
              <a:off x="2357485" y="5530673"/>
              <a:ext cx="282960" cy="1393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B9D217DF-00FA-4243-91E2-25003B393FA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48485" y="5522033"/>
                <a:ext cx="3006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7822E4EE-D33E-4A3F-913F-C860A7840492}"/>
                  </a:ext>
                </a:extLst>
              </p14:cNvPr>
              <p14:cNvContentPartPr/>
              <p14:nvPr/>
            </p14:nvContentPartPr>
            <p14:xfrm>
              <a:off x="2331565" y="5465513"/>
              <a:ext cx="266400" cy="3546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7822E4EE-D33E-4A3F-913F-C860A784049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22925" y="5456873"/>
                <a:ext cx="2840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8607388B-BF5D-4E24-8F6B-4ECC40E2FCB8}"/>
                  </a:ext>
                </a:extLst>
              </p14:cNvPr>
              <p14:cNvContentPartPr/>
              <p14:nvPr/>
            </p14:nvContentPartPr>
            <p14:xfrm>
              <a:off x="1542085" y="6046913"/>
              <a:ext cx="309960" cy="691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8607388B-BF5D-4E24-8F6B-4ECC40E2FCB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33085" y="6038273"/>
                <a:ext cx="3276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68C8E0C-B6C1-4422-B0D8-06501120B68C}"/>
                  </a:ext>
                </a:extLst>
              </p14:cNvPr>
              <p14:cNvContentPartPr/>
              <p14:nvPr/>
            </p14:nvContentPartPr>
            <p14:xfrm>
              <a:off x="1730005" y="5977073"/>
              <a:ext cx="198720" cy="3330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68C8E0C-B6C1-4422-B0D8-06501120B68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721365" y="5968073"/>
                <a:ext cx="2163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3D21B7AD-9383-417A-9822-BA539A3294F8}"/>
                  </a:ext>
                </a:extLst>
              </p14:cNvPr>
              <p14:cNvContentPartPr/>
              <p14:nvPr/>
            </p14:nvContentPartPr>
            <p14:xfrm>
              <a:off x="1982725" y="6040793"/>
              <a:ext cx="217800" cy="1803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3D21B7AD-9383-417A-9822-BA539A3294F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974085" y="6031793"/>
                <a:ext cx="2354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07F483E4-B400-481B-A975-25908E0038DE}"/>
                  </a:ext>
                </a:extLst>
              </p14:cNvPr>
              <p14:cNvContentPartPr/>
              <p14:nvPr/>
            </p14:nvContentPartPr>
            <p14:xfrm>
              <a:off x="2206285" y="5899313"/>
              <a:ext cx="255600" cy="7560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07F483E4-B400-481B-A975-25908E0038D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197645" y="5890313"/>
                <a:ext cx="273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C85064D6-888A-4685-BE82-1E2381815781}"/>
                  </a:ext>
                </a:extLst>
              </p14:cNvPr>
              <p14:cNvContentPartPr/>
              <p14:nvPr/>
            </p14:nvContentPartPr>
            <p14:xfrm>
              <a:off x="2354245" y="5955113"/>
              <a:ext cx="36720" cy="3139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C85064D6-888A-4685-BE82-1E238181578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345605" y="5946473"/>
                <a:ext cx="543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393EEE29-7491-49FD-9AD5-52634713DD56}"/>
                  </a:ext>
                </a:extLst>
              </p14:cNvPr>
              <p14:cNvContentPartPr/>
              <p14:nvPr/>
            </p14:nvContentPartPr>
            <p14:xfrm>
              <a:off x="2468725" y="5957633"/>
              <a:ext cx="126000" cy="2653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393EEE29-7491-49FD-9AD5-52634713DD5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460085" y="5948993"/>
                <a:ext cx="143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141D89FB-021E-48ED-AFD6-859B89B6B00B}"/>
                  </a:ext>
                </a:extLst>
              </p14:cNvPr>
              <p14:cNvContentPartPr/>
              <p14:nvPr/>
            </p14:nvContentPartPr>
            <p14:xfrm>
              <a:off x="2624605" y="6001193"/>
              <a:ext cx="121320" cy="1508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141D89FB-021E-48ED-AFD6-859B89B6B00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615965" y="5992193"/>
                <a:ext cx="1389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718F957E-3A38-44C1-934C-49EEABF9F5DE}"/>
                  </a:ext>
                </a:extLst>
              </p14:cNvPr>
              <p14:cNvContentPartPr/>
              <p14:nvPr/>
            </p14:nvContentPartPr>
            <p14:xfrm>
              <a:off x="2836285" y="5928473"/>
              <a:ext cx="109080" cy="2962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718F957E-3A38-44C1-934C-49EEABF9F5D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827285" y="5919833"/>
                <a:ext cx="1267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6092A75F-748B-4FDA-BDE1-F6CD2503D7D5}"/>
                  </a:ext>
                </a:extLst>
              </p14:cNvPr>
              <p14:cNvContentPartPr/>
              <p14:nvPr/>
            </p14:nvContentPartPr>
            <p14:xfrm>
              <a:off x="3081805" y="5134313"/>
              <a:ext cx="260640" cy="7412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6092A75F-748B-4FDA-BDE1-F6CD2503D7D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073165" y="5125313"/>
                <a:ext cx="27828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DEAC589-55EA-4A35-A51E-F639955F7F7D}"/>
                  </a:ext>
                </a:extLst>
              </p14:cNvPr>
              <p14:cNvContentPartPr/>
              <p14:nvPr/>
            </p14:nvContentPartPr>
            <p14:xfrm>
              <a:off x="3579325" y="5356073"/>
              <a:ext cx="165240" cy="2206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DEAC589-55EA-4A35-A51E-F639955F7F7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570685" y="5347073"/>
                <a:ext cx="1828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AEDDB2D4-27F9-4B28-9322-E26222F3C80F}"/>
                  </a:ext>
                </a:extLst>
              </p14:cNvPr>
              <p14:cNvContentPartPr/>
              <p14:nvPr/>
            </p14:nvContentPartPr>
            <p14:xfrm>
              <a:off x="3813685" y="5389193"/>
              <a:ext cx="14040" cy="68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AEDDB2D4-27F9-4B28-9322-E26222F3C80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804685" y="5380553"/>
                <a:ext cx="31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D16EC17B-A65C-44E7-8794-1D4DDEC869EF}"/>
                  </a:ext>
                </a:extLst>
              </p14:cNvPr>
              <p14:cNvContentPartPr/>
              <p14:nvPr/>
            </p14:nvContentPartPr>
            <p14:xfrm>
              <a:off x="3274405" y="5409713"/>
              <a:ext cx="213480" cy="1800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D16EC17B-A65C-44E7-8794-1D4DDEC869E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265405" y="5401073"/>
                <a:ext cx="231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BDEE811F-FC3B-4428-B4BF-0F9AE06CDE7E}"/>
                  </a:ext>
                </a:extLst>
              </p14:cNvPr>
              <p14:cNvContentPartPr/>
              <p14:nvPr/>
            </p14:nvContentPartPr>
            <p14:xfrm>
              <a:off x="3842125" y="5380193"/>
              <a:ext cx="157680" cy="1879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BDEE811F-FC3B-4428-B4BF-0F9AE06CDE7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833485" y="5371553"/>
                <a:ext cx="175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CB09B0B8-C82F-4179-88E6-BA052EC25CE1}"/>
                  </a:ext>
                </a:extLst>
              </p14:cNvPr>
              <p14:cNvContentPartPr/>
              <p14:nvPr/>
            </p14:nvContentPartPr>
            <p14:xfrm>
              <a:off x="3753205" y="5335553"/>
              <a:ext cx="236520" cy="2102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CB09B0B8-C82F-4179-88E6-BA052EC25CE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744565" y="5326913"/>
                <a:ext cx="254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A0C092A6-887C-4D15-A83D-F89EE8D1A01C}"/>
                  </a:ext>
                </a:extLst>
              </p14:cNvPr>
              <p14:cNvContentPartPr/>
              <p14:nvPr/>
            </p14:nvContentPartPr>
            <p14:xfrm>
              <a:off x="3815125" y="5366153"/>
              <a:ext cx="190800" cy="24012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A0C092A6-887C-4D15-A83D-F89EE8D1A01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806485" y="5357513"/>
                <a:ext cx="2084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B0E4548B-95C9-481E-9418-2758B0C8AE27}"/>
                  </a:ext>
                </a:extLst>
              </p14:cNvPr>
              <p14:cNvContentPartPr/>
              <p14:nvPr/>
            </p14:nvContentPartPr>
            <p14:xfrm>
              <a:off x="3445045" y="5863313"/>
              <a:ext cx="178560" cy="2350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B0E4548B-95C9-481E-9418-2758B0C8AE2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436045" y="5854673"/>
                <a:ext cx="196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C3980BE-0661-47AE-8CD1-4F56BF18499F}"/>
                  </a:ext>
                </a:extLst>
              </p14:cNvPr>
              <p14:cNvContentPartPr/>
              <p14:nvPr/>
            </p14:nvContentPartPr>
            <p14:xfrm>
              <a:off x="3691285" y="5875193"/>
              <a:ext cx="145440" cy="1807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C3980BE-0661-47AE-8CD1-4F56BF18499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682285" y="5866193"/>
                <a:ext cx="1630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C9AF6013-E9DA-4D8C-A538-0BE1981E3166}"/>
                  </a:ext>
                </a:extLst>
              </p14:cNvPr>
              <p14:cNvContentPartPr/>
              <p14:nvPr/>
            </p14:nvContentPartPr>
            <p14:xfrm>
              <a:off x="3692725" y="5952593"/>
              <a:ext cx="157320" cy="399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C9AF6013-E9DA-4D8C-A538-0BE1981E316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684085" y="5943953"/>
                <a:ext cx="1749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DC181773-6EB4-49BC-AF97-E4D55875D96E}"/>
                  </a:ext>
                </a:extLst>
              </p14:cNvPr>
              <p14:cNvContentPartPr/>
              <p14:nvPr/>
            </p14:nvContentPartPr>
            <p14:xfrm>
              <a:off x="3890725" y="5857193"/>
              <a:ext cx="166680" cy="259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DC181773-6EB4-49BC-AF97-E4D55875D96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81725" y="5848193"/>
                <a:ext cx="184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C258C832-F44B-4D32-AB8D-0CE23A150744}"/>
                  </a:ext>
                </a:extLst>
              </p14:cNvPr>
              <p14:cNvContentPartPr/>
              <p14:nvPr/>
            </p14:nvContentPartPr>
            <p14:xfrm>
              <a:off x="3982885" y="5781953"/>
              <a:ext cx="137880" cy="2541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C258C832-F44B-4D32-AB8D-0CE23A15074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73885" y="5772953"/>
                <a:ext cx="1555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53692792-1588-4C9F-913F-ED2929DF4161}"/>
                  </a:ext>
                </a:extLst>
              </p14:cNvPr>
              <p14:cNvContentPartPr/>
              <p14:nvPr/>
            </p14:nvContentPartPr>
            <p14:xfrm>
              <a:off x="4324165" y="5156993"/>
              <a:ext cx="89640" cy="5223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53692792-1588-4C9F-913F-ED2929DF416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315525" y="5148353"/>
                <a:ext cx="10728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C718BC67-B543-4A3C-A8E3-2A6A3954A80B}"/>
                  </a:ext>
                </a:extLst>
              </p14:cNvPr>
              <p14:cNvContentPartPr/>
              <p14:nvPr/>
            </p14:nvContentPartPr>
            <p14:xfrm>
              <a:off x="4496245" y="5282633"/>
              <a:ext cx="208800" cy="2534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C718BC67-B543-4A3C-A8E3-2A6A3954A8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487605" y="5273633"/>
                <a:ext cx="226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8D7886D5-A617-4216-9DE4-1BAB43B58BAB}"/>
                  </a:ext>
                </a:extLst>
              </p14:cNvPr>
              <p14:cNvContentPartPr/>
              <p14:nvPr/>
            </p14:nvContentPartPr>
            <p14:xfrm>
              <a:off x="4745725" y="5315753"/>
              <a:ext cx="122760" cy="1220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8D7886D5-A617-4216-9DE4-1BAB43B58BA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736725" y="5307113"/>
                <a:ext cx="140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59EDB768-CA49-4126-A3AB-69B28A8EE6A2}"/>
                  </a:ext>
                </a:extLst>
              </p14:cNvPr>
              <p14:cNvContentPartPr/>
              <p14:nvPr/>
            </p14:nvContentPartPr>
            <p14:xfrm>
              <a:off x="4957045" y="5294873"/>
              <a:ext cx="127080" cy="14688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59EDB768-CA49-4126-A3AB-69B28A8EE6A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948405" y="5285873"/>
                <a:ext cx="1447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5431B648-C819-4055-9B69-6661F2DBF04B}"/>
                  </a:ext>
                </a:extLst>
              </p14:cNvPr>
              <p14:cNvContentPartPr/>
              <p14:nvPr/>
            </p14:nvContentPartPr>
            <p14:xfrm>
              <a:off x="5158645" y="5238713"/>
              <a:ext cx="149400" cy="2912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5431B648-C819-4055-9B69-6661F2DBF04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49645" y="5230073"/>
                <a:ext cx="1670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6491297D-D802-46F6-A53E-EB78318BDDD3}"/>
                  </a:ext>
                </a:extLst>
              </p14:cNvPr>
              <p14:cNvContentPartPr/>
              <p14:nvPr/>
            </p14:nvContentPartPr>
            <p14:xfrm>
              <a:off x="5340805" y="5287313"/>
              <a:ext cx="118080" cy="1659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6491297D-D802-46F6-A53E-EB78318BDDD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32165" y="5278313"/>
                <a:ext cx="135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87D5B3EB-BAC5-4C38-9767-8BC9405407A5}"/>
                  </a:ext>
                </a:extLst>
              </p14:cNvPr>
              <p14:cNvContentPartPr/>
              <p14:nvPr/>
            </p14:nvContentPartPr>
            <p14:xfrm>
              <a:off x="5494885" y="5195513"/>
              <a:ext cx="16920" cy="684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87D5B3EB-BAC5-4C38-9767-8BC9405407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86245" y="5186513"/>
                <a:ext cx="345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4D11261B-C0D7-44FE-8108-5933ADBEFEB5}"/>
                  </a:ext>
                </a:extLst>
              </p14:cNvPr>
              <p14:cNvContentPartPr/>
              <p14:nvPr/>
            </p14:nvContentPartPr>
            <p14:xfrm>
              <a:off x="5511445" y="5201633"/>
              <a:ext cx="360" cy="3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4D11261B-C0D7-44FE-8108-5933ADBEFEB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502805" y="51929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E3F1F06F-05FE-4A72-9708-8ACBB0291C09}"/>
                  </a:ext>
                </a:extLst>
              </p14:cNvPr>
              <p14:cNvContentPartPr/>
              <p14:nvPr/>
            </p14:nvContentPartPr>
            <p14:xfrm>
              <a:off x="5502445" y="5201633"/>
              <a:ext cx="88560" cy="25524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E3F1F06F-05FE-4A72-9708-8ACBB0291C0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493445" y="5192993"/>
                <a:ext cx="1062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D581931-0E59-4F6E-89C0-71B230BDF732}"/>
                  </a:ext>
                </a:extLst>
              </p14:cNvPr>
              <p14:cNvContentPartPr/>
              <p14:nvPr/>
            </p14:nvContentPartPr>
            <p14:xfrm>
              <a:off x="5666245" y="5117753"/>
              <a:ext cx="54000" cy="4546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D581931-0E59-4F6E-89C0-71B230BDF732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657605" y="5108753"/>
                <a:ext cx="716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1FAE94E5-EE7A-4CD6-82B0-68B755E67576}"/>
                  </a:ext>
                </a:extLst>
              </p14:cNvPr>
              <p14:cNvContentPartPr/>
              <p14:nvPr/>
            </p14:nvContentPartPr>
            <p14:xfrm>
              <a:off x="5863525" y="5098673"/>
              <a:ext cx="159120" cy="7358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1FAE94E5-EE7A-4CD6-82B0-68B755E6757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854885" y="5089673"/>
                <a:ext cx="17676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BF0251AC-6250-41B1-904B-1AA682064C5C}"/>
                  </a:ext>
                </a:extLst>
              </p14:cNvPr>
              <p14:cNvContentPartPr/>
              <p14:nvPr/>
            </p14:nvContentPartPr>
            <p14:xfrm>
              <a:off x="6331885" y="5327993"/>
              <a:ext cx="82080" cy="259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BF0251AC-6250-41B1-904B-1AA682064C5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323245" y="5319353"/>
                <a:ext cx="99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2F179D23-4C26-49EB-83AE-7BA461064E84}"/>
                  </a:ext>
                </a:extLst>
              </p14:cNvPr>
              <p14:cNvContentPartPr/>
              <p14:nvPr/>
            </p14:nvContentPartPr>
            <p14:xfrm>
              <a:off x="6362125" y="5445353"/>
              <a:ext cx="92520" cy="374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2F179D23-4C26-49EB-83AE-7BA461064E8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353125" y="5436353"/>
                <a:ext cx="110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D5AACE55-1E53-4B9B-838E-2FBEC3349C97}"/>
                  </a:ext>
                </a:extLst>
              </p14:cNvPr>
              <p14:cNvContentPartPr/>
              <p14:nvPr/>
            </p14:nvContentPartPr>
            <p14:xfrm>
              <a:off x="3151645" y="4825793"/>
              <a:ext cx="28080" cy="137160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D5AACE55-1E53-4B9B-838E-2FBEC3349C9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142645" y="4816793"/>
                <a:ext cx="45720" cy="13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A3B493FF-6C3B-464D-9D35-69452308A665}"/>
                  </a:ext>
                </a:extLst>
              </p14:cNvPr>
              <p14:cNvContentPartPr/>
              <p14:nvPr/>
            </p14:nvContentPartPr>
            <p14:xfrm>
              <a:off x="3324085" y="4733993"/>
              <a:ext cx="2894760" cy="13237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A3B493FF-6C3B-464D-9D35-69452308A66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315445" y="4724993"/>
                <a:ext cx="2912400" cy="13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6A80EFED-27FE-480F-82FC-97CE16FAF0AE}"/>
                  </a:ext>
                </a:extLst>
              </p14:cNvPr>
              <p14:cNvContentPartPr/>
              <p14:nvPr/>
            </p14:nvContentPartPr>
            <p14:xfrm>
              <a:off x="3278725" y="6041153"/>
              <a:ext cx="2589120" cy="1245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6A80EFED-27FE-480F-82FC-97CE16FAF0A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270085" y="6032513"/>
                <a:ext cx="26067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502A4BC0-63F2-4C3B-886D-DE8999E838C4}"/>
                  </a:ext>
                </a:extLst>
              </p14:cNvPr>
              <p14:cNvContentPartPr/>
              <p14:nvPr/>
            </p14:nvContentPartPr>
            <p14:xfrm>
              <a:off x="3688765" y="6443273"/>
              <a:ext cx="218880" cy="5774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502A4BC0-63F2-4C3B-886D-DE8999E838C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679765" y="6434273"/>
                <a:ext cx="23652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31A0FC7-9129-46B4-8AA3-79B9953C25F4}"/>
                  </a:ext>
                </a:extLst>
              </p14:cNvPr>
              <p14:cNvContentPartPr/>
              <p14:nvPr/>
            </p14:nvContentPartPr>
            <p14:xfrm>
              <a:off x="4000885" y="6428153"/>
              <a:ext cx="87840" cy="3063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31A0FC7-9129-46B4-8AA3-79B9953C25F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992245" y="6419513"/>
                <a:ext cx="1054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0ECD04E9-01B1-4FDC-AC9E-432465DE5BEB}"/>
                  </a:ext>
                </a:extLst>
              </p14:cNvPr>
              <p14:cNvContentPartPr/>
              <p14:nvPr/>
            </p14:nvContentPartPr>
            <p14:xfrm>
              <a:off x="4106725" y="6493313"/>
              <a:ext cx="275400" cy="640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0ECD04E9-01B1-4FDC-AC9E-432465DE5BE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097725" y="6484313"/>
                <a:ext cx="293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09393981-7EC4-4653-B213-657A59A16DF2}"/>
                  </a:ext>
                </a:extLst>
              </p14:cNvPr>
              <p14:cNvContentPartPr/>
              <p14:nvPr/>
            </p14:nvContentPartPr>
            <p14:xfrm>
              <a:off x="4214005" y="6447233"/>
              <a:ext cx="397800" cy="2962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09393981-7EC4-4653-B213-657A59A16DF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205005" y="6438593"/>
                <a:ext cx="415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5B0C5AF7-6ADF-43AE-BCCA-83C82BAB0ECB}"/>
                  </a:ext>
                </a:extLst>
              </p14:cNvPr>
              <p14:cNvContentPartPr/>
              <p14:nvPr/>
            </p14:nvContentPartPr>
            <p14:xfrm>
              <a:off x="4782085" y="6499793"/>
              <a:ext cx="119880" cy="3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5B0C5AF7-6ADF-43AE-BCCA-83C82BAB0ECB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773085" y="6490793"/>
                <a:ext cx="137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782B8A3F-4155-4D45-BDC8-DA55D5D657A4}"/>
                  </a:ext>
                </a:extLst>
              </p14:cNvPr>
              <p14:cNvContentPartPr/>
              <p14:nvPr/>
            </p14:nvContentPartPr>
            <p14:xfrm>
              <a:off x="4804765" y="6577553"/>
              <a:ext cx="101520" cy="18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782B8A3F-4155-4D45-BDC8-DA55D5D657A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795765" y="6568553"/>
                <a:ext cx="1191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8EC4D2C5-859E-4618-900B-0C1EA63F1544}"/>
                  </a:ext>
                </a:extLst>
              </p14:cNvPr>
              <p14:cNvContentPartPr/>
              <p14:nvPr/>
            </p14:nvContentPartPr>
            <p14:xfrm>
              <a:off x="5262325" y="6414473"/>
              <a:ext cx="302400" cy="2019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8EC4D2C5-859E-4618-900B-0C1EA63F1544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253685" y="6405473"/>
                <a:ext cx="320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E581A38A-4766-45D7-8E6E-D2BFE4035D85}"/>
                  </a:ext>
                </a:extLst>
              </p14:cNvPr>
              <p14:cNvContentPartPr/>
              <p14:nvPr/>
            </p14:nvContentPartPr>
            <p14:xfrm>
              <a:off x="5648965" y="6425633"/>
              <a:ext cx="166680" cy="1213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E581A38A-4766-45D7-8E6E-D2BFE4035D85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640325" y="6416993"/>
                <a:ext cx="1843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B8FAA841-00F8-4385-B5BB-8BE4D52A0081}"/>
                  </a:ext>
                </a:extLst>
              </p14:cNvPr>
              <p14:cNvContentPartPr/>
              <p14:nvPr/>
            </p14:nvContentPartPr>
            <p14:xfrm>
              <a:off x="5845525" y="6378473"/>
              <a:ext cx="174240" cy="1864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B8FAA841-00F8-4385-B5BB-8BE4D52A008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836525" y="6369833"/>
                <a:ext cx="191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F626BB78-6BEB-447B-9FAD-8D4F33D9E922}"/>
                  </a:ext>
                </a:extLst>
              </p14:cNvPr>
              <p14:cNvContentPartPr/>
              <p14:nvPr/>
            </p14:nvContentPartPr>
            <p14:xfrm>
              <a:off x="5253325" y="6686993"/>
              <a:ext cx="272160" cy="2145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F626BB78-6BEB-447B-9FAD-8D4F33D9E92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244325" y="6677993"/>
                <a:ext cx="2898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68439324-220A-4B62-9EAE-24A3FA54D22E}"/>
                  </a:ext>
                </a:extLst>
              </p14:cNvPr>
              <p14:cNvContentPartPr/>
              <p14:nvPr/>
            </p14:nvContentPartPr>
            <p14:xfrm>
              <a:off x="5617285" y="6738113"/>
              <a:ext cx="155880" cy="17388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68439324-220A-4B62-9EAE-24A3FA54D22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608645" y="6729113"/>
                <a:ext cx="1735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1BB1BF27-A6C8-4367-9747-25CE8E6CA2E0}"/>
                  </a:ext>
                </a:extLst>
              </p14:cNvPr>
              <p14:cNvContentPartPr/>
              <p14:nvPr/>
            </p14:nvContentPartPr>
            <p14:xfrm>
              <a:off x="5599285" y="6863033"/>
              <a:ext cx="175680" cy="432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1BB1BF27-A6C8-4367-9747-25CE8E6CA2E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590285" y="6854033"/>
                <a:ext cx="193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C9955ED3-BD35-4C1D-8DBC-968BB9D92816}"/>
                  </a:ext>
                </a:extLst>
              </p14:cNvPr>
              <p14:cNvContentPartPr/>
              <p14:nvPr/>
            </p14:nvContentPartPr>
            <p14:xfrm>
              <a:off x="5800165" y="6721553"/>
              <a:ext cx="205920" cy="2271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C9955ED3-BD35-4C1D-8DBC-968BB9D92816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791165" y="6712553"/>
                <a:ext cx="2235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6CC28A5C-C097-4775-A881-2CD11CDB63C4}"/>
                  </a:ext>
                </a:extLst>
              </p14:cNvPr>
              <p14:cNvContentPartPr/>
              <p14:nvPr/>
            </p14:nvContentPartPr>
            <p14:xfrm>
              <a:off x="6185725" y="6191273"/>
              <a:ext cx="55800" cy="55080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6CC28A5C-C097-4775-A881-2CD11CDB63C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177085" y="6182273"/>
                <a:ext cx="7344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D1A2934-AD7E-4C8B-BC6C-8A52727CCB96}"/>
                  </a:ext>
                </a:extLst>
              </p14:cNvPr>
              <p14:cNvContentPartPr/>
              <p14:nvPr/>
            </p14:nvContentPartPr>
            <p14:xfrm>
              <a:off x="6335485" y="6350393"/>
              <a:ext cx="113040" cy="2264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D1A2934-AD7E-4C8B-BC6C-8A52727CCB96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326485" y="6341753"/>
                <a:ext cx="1306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489FF85D-DE5C-4E04-BF96-EDAF70AD76B6}"/>
                  </a:ext>
                </a:extLst>
              </p14:cNvPr>
              <p14:cNvContentPartPr/>
              <p14:nvPr/>
            </p14:nvContentPartPr>
            <p14:xfrm>
              <a:off x="6529525" y="6383153"/>
              <a:ext cx="83520" cy="1350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489FF85D-DE5C-4E04-BF96-EDAF70AD76B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520885" y="6374513"/>
                <a:ext cx="101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95DCA515-86F0-4324-901A-221F67D93F5D}"/>
                  </a:ext>
                </a:extLst>
              </p14:cNvPr>
              <p14:cNvContentPartPr/>
              <p14:nvPr/>
            </p14:nvContentPartPr>
            <p14:xfrm>
              <a:off x="6600805" y="6409433"/>
              <a:ext cx="180000" cy="1202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95DCA515-86F0-4324-901A-221F67D93F5D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591805" y="6400793"/>
                <a:ext cx="1976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27EA52E9-046E-4564-BD2A-B63FF4E06926}"/>
                  </a:ext>
                </a:extLst>
              </p14:cNvPr>
              <p14:cNvContentPartPr/>
              <p14:nvPr/>
            </p14:nvContentPartPr>
            <p14:xfrm>
              <a:off x="6823645" y="6337793"/>
              <a:ext cx="96480" cy="2502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27EA52E9-046E-4564-BD2A-B63FF4E06926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814645" y="6328793"/>
                <a:ext cx="1141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3DECC9CD-C17C-409E-A52D-BA37748B3710}"/>
                  </a:ext>
                </a:extLst>
              </p14:cNvPr>
              <p14:cNvContentPartPr/>
              <p14:nvPr/>
            </p14:nvContentPartPr>
            <p14:xfrm>
              <a:off x="6949645" y="6375953"/>
              <a:ext cx="93960" cy="14544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3DECC9CD-C17C-409E-A52D-BA37748B3710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41005" y="6366953"/>
                <a:ext cx="111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E8EE99B7-F775-4C88-8D3D-705767E40CFB}"/>
                  </a:ext>
                </a:extLst>
              </p14:cNvPr>
              <p14:cNvContentPartPr/>
              <p14:nvPr/>
            </p14:nvContentPartPr>
            <p14:xfrm>
              <a:off x="7041805" y="6338873"/>
              <a:ext cx="109440" cy="2451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E8EE99B7-F775-4C88-8D3D-705767E40CF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033165" y="6330233"/>
                <a:ext cx="1270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11555A41-BC4D-4DA4-BE0F-B2C682C53833}"/>
                  </a:ext>
                </a:extLst>
              </p14:cNvPr>
              <p14:cNvContentPartPr/>
              <p14:nvPr/>
            </p14:nvContentPartPr>
            <p14:xfrm>
              <a:off x="7133965" y="6213953"/>
              <a:ext cx="53280" cy="410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11555A41-BC4D-4DA4-BE0F-B2C682C53833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125325" y="6205313"/>
                <a:ext cx="709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79D12B17-6482-4D32-B1A6-80A92812482A}"/>
                  </a:ext>
                </a:extLst>
              </p14:cNvPr>
              <p14:cNvContentPartPr/>
              <p14:nvPr/>
            </p14:nvContentPartPr>
            <p14:xfrm>
              <a:off x="7133965" y="6213953"/>
              <a:ext cx="360" cy="36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79D12B17-6482-4D32-B1A6-80A92812482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25325" y="62053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ACDA8AE6-A8DD-4A2A-AE94-2070F4750E2B}"/>
                  </a:ext>
                </a:extLst>
              </p14:cNvPr>
              <p14:cNvContentPartPr/>
              <p14:nvPr/>
            </p14:nvContentPartPr>
            <p14:xfrm>
              <a:off x="7133965" y="6160313"/>
              <a:ext cx="121320" cy="5137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ACDA8AE6-A8DD-4A2A-AE94-2070F4750E2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125325" y="6151313"/>
                <a:ext cx="1389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8D79CD8E-CAE4-4E54-BDAA-BA4C6A2C70A3}"/>
                  </a:ext>
                </a:extLst>
              </p14:cNvPr>
              <p14:cNvContentPartPr/>
              <p14:nvPr/>
            </p14:nvContentPartPr>
            <p14:xfrm>
              <a:off x="7211005" y="6138713"/>
              <a:ext cx="6480" cy="6534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8D79CD8E-CAE4-4E54-BDAA-BA4C6A2C70A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202365" y="6130073"/>
                <a:ext cx="2412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4FACC518-BD61-4ED3-A921-FE5E179C9242}"/>
                  </a:ext>
                </a:extLst>
              </p14:cNvPr>
              <p14:cNvContentPartPr/>
              <p14:nvPr/>
            </p14:nvContentPartPr>
            <p14:xfrm>
              <a:off x="6166285" y="6163193"/>
              <a:ext cx="63360" cy="5702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4FACC518-BD61-4ED3-A921-FE5E179C924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157285" y="6154193"/>
                <a:ext cx="8100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84985B97-67E7-4433-9B85-A7DEFBC88DD8}"/>
                  </a:ext>
                </a:extLst>
              </p14:cNvPr>
              <p14:cNvContentPartPr/>
              <p14:nvPr/>
            </p14:nvContentPartPr>
            <p14:xfrm>
              <a:off x="5597485" y="6722633"/>
              <a:ext cx="187920" cy="2898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84985B97-67E7-4433-9B85-A7DEFBC88DD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588485" y="6713993"/>
                <a:ext cx="2055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F788327F-901D-4A4B-97EB-43608169EDEF}"/>
                  </a:ext>
                </a:extLst>
              </p14:cNvPr>
              <p14:cNvContentPartPr/>
              <p14:nvPr/>
            </p14:nvContentPartPr>
            <p14:xfrm>
              <a:off x="5584165" y="6902633"/>
              <a:ext cx="198360" cy="3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F788327F-901D-4A4B-97EB-43608169EDE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575165" y="6893633"/>
                <a:ext cx="216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B8A1497-6E8E-4DA3-90FE-BE9F47993267}"/>
                  </a:ext>
                </a:extLst>
              </p14:cNvPr>
              <p14:cNvContentPartPr/>
              <p14:nvPr/>
            </p14:nvContentPartPr>
            <p14:xfrm>
              <a:off x="5596405" y="6745673"/>
              <a:ext cx="181440" cy="2552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B8A1497-6E8E-4DA3-90FE-BE9F4799326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587765" y="6737033"/>
                <a:ext cx="199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863277D9-1CF7-4D8B-8D81-B69804222695}"/>
                  </a:ext>
                </a:extLst>
              </p14:cNvPr>
              <p14:cNvContentPartPr/>
              <p14:nvPr/>
            </p14:nvContentPartPr>
            <p14:xfrm>
              <a:off x="5753365" y="6747113"/>
              <a:ext cx="219240" cy="2448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863277D9-1CF7-4D8B-8D81-B6980422269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744365" y="6738113"/>
                <a:ext cx="236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02729A03-0A92-4930-BD3E-DD476F2D49E4}"/>
                  </a:ext>
                </a:extLst>
              </p14:cNvPr>
              <p14:cNvContentPartPr/>
              <p14:nvPr/>
            </p14:nvContentPartPr>
            <p14:xfrm>
              <a:off x="5889085" y="6695993"/>
              <a:ext cx="64080" cy="22752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02729A03-0A92-4930-BD3E-DD476F2D49E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880445" y="6686993"/>
                <a:ext cx="81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C763CD24-718D-44C7-8B54-CA0B25B31018}"/>
                  </a:ext>
                </a:extLst>
              </p14:cNvPr>
              <p14:cNvContentPartPr/>
              <p14:nvPr/>
            </p14:nvContentPartPr>
            <p14:xfrm>
              <a:off x="5291125" y="6733073"/>
              <a:ext cx="238680" cy="20448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C763CD24-718D-44C7-8B54-CA0B25B31018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282485" y="6724073"/>
                <a:ext cx="2563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9B034DD0-050F-4326-AABF-050301BC0486}"/>
                  </a:ext>
                </a:extLst>
              </p14:cNvPr>
              <p14:cNvContentPartPr/>
              <p14:nvPr/>
            </p14:nvContentPartPr>
            <p14:xfrm>
              <a:off x="5821405" y="6721553"/>
              <a:ext cx="160560" cy="2844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9B034DD0-050F-4326-AABF-050301BC048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812405" y="6712553"/>
                <a:ext cx="1782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D6D7CE3A-59DE-431A-A714-8052EB0FE6CC}"/>
                  </a:ext>
                </a:extLst>
              </p14:cNvPr>
              <p14:cNvContentPartPr/>
              <p14:nvPr/>
            </p14:nvContentPartPr>
            <p14:xfrm>
              <a:off x="5869645" y="6642353"/>
              <a:ext cx="23040" cy="2847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D6D7CE3A-59DE-431A-A714-8052EB0FE6C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860645" y="6633713"/>
                <a:ext cx="4068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D4273E62-0F49-4564-B043-A8A75BA0F366}"/>
              </a:ext>
            </a:extLst>
          </p:cNvPr>
          <p:cNvGrpSpPr/>
          <p:nvPr/>
        </p:nvGrpSpPr>
        <p:grpSpPr>
          <a:xfrm>
            <a:off x="1840885" y="7163993"/>
            <a:ext cx="2136240" cy="830160"/>
            <a:chOff x="1840885" y="7163993"/>
            <a:chExt cx="213624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C99A704-99C4-4A2C-8F44-BAD04C7936CB}"/>
                    </a:ext>
                  </a:extLst>
                </p14:cNvPr>
                <p14:cNvContentPartPr/>
                <p14:nvPr/>
              </p14:nvContentPartPr>
              <p14:xfrm>
                <a:off x="1861765" y="7195673"/>
                <a:ext cx="383040" cy="283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C99A704-99C4-4A2C-8F44-BAD04C7936C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53125" y="7187033"/>
                  <a:ext cx="400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E89F679-BB0F-4E61-BC20-1EED03E0F2AB}"/>
                    </a:ext>
                  </a:extLst>
                </p14:cNvPr>
                <p14:cNvContentPartPr/>
                <p14:nvPr/>
              </p14:nvContentPartPr>
              <p14:xfrm>
                <a:off x="2307445" y="7288553"/>
                <a:ext cx="100080" cy="170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E89F679-BB0F-4E61-BC20-1EED03E0F2A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98445" y="7279913"/>
                  <a:ext cx="11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2E693CA-79E6-4C0B-A1AD-ADD74F8752EB}"/>
                    </a:ext>
                  </a:extLst>
                </p14:cNvPr>
                <p14:cNvContentPartPr/>
                <p14:nvPr/>
              </p14:nvContentPartPr>
              <p14:xfrm>
                <a:off x="2405725" y="7291433"/>
                <a:ext cx="140760" cy="1353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2E693CA-79E6-4C0B-A1AD-ADD74F8752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96725" y="7282433"/>
                  <a:ext cx="158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C89944A-AC4A-4EEF-9165-6CB47F6B47B0}"/>
                    </a:ext>
                  </a:extLst>
                </p14:cNvPr>
                <p14:cNvContentPartPr/>
                <p14:nvPr/>
              </p14:nvContentPartPr>
              <p14:xfrm>
                <a:off x="2535685" y="7296473"/>
                <a:ext cx="243720" cy="1342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C89944A-AC4A-4EEF-9165-6CB47F6B47B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26685" y="7287473"/>
                  <a:ext cx="261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035B0D7-6161-4ED2-B0CC-78493D53227C}"/>
                    </a:ext>
                  </a:extLst>
                </p14:cNvPr>
                <p14:cNvContentPartPr/>
                <p14:nvPr/>
              </p14:nvContentPartPr>
              <p14:xfrm>
                <a:off x="1840885" y="7743953"/>
                <a:ext cx="241920" cy="475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035B0D7-6161-4ED2-B0CC-78493D53227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31885" y="7734953"/>
                  <a:ext cx="259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D57AD68-0B8F-4515-A2AA-DE641E08E27A}"/>
                    </a:ext>
                  </a:extLst>
                </p14:cNvPr>
                <p14:cNvContentPartPr/>
                <p14:nvPr/>
              </p14:nvContentPartPr>
              <p14:xfrm>
                <a:off x="1949605" y="7659713"/>
                <a:ext cx="334080" cy="3319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D57AD68-0B8F-4515-A2AA-DE641E08E27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40605" y="7651073"/>
                  <a:ext cx="351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20649C4-223E-4CC4-B2C1-8212ED5FBBFF}"/>
                    </a:ext>
                  </a:extLst>
                </p14:cNvPr>
                <p14:cNvContentPartPr/>
                <p14:nvPr/>
              </p14:nvContentPartPr>
              <p14:xfrm>
                <a:off x="2182165" y="7876433"/>
                <a:ext cx="183240" cy="79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20649C4-223E-4CC4-B2C1-8212ED5FBBF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73165" y="7867793"/>
                  <a:ext cx="200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8D54A31-0284-42FE-91CB-D9F2BE1CC3A5}"/>
                    </a:ext>
                  </a:extLst>
                </p14:cNvPr>
                <p14:cNvContentPartPr/>
                <p14:nvPr/>
              </p14:nvContentPartPr>
              <p14:xfrm>
                <a:off x="2387725" y="7727393"/>
                <a:ext cx="145440" cy="241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8D54A31-0284-42FE-91CB-D9F2BE1CC3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378725" y="7718393"/>
                  <a:ext cx="163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968B2FA-7C2F-4466-80E5-47D6EE45AFD4}"/>
                    </a:ext>
                  </a:extLst>
                </p14:cNvPr>
                <p14:cNvContentPartPr/>
                <p14:nvPr/>
              </p14:nvContentPartPr>
              <p14:xfrm>
                <a:off x="2538205" y="7788593"/>
                <a:ext cx="106560" cy="2055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968B2FA-7C2F-4466-80E5-47D6EE45AFD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29205" y="7779593"/>
                  <a:ext cx="124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D40D2E6-84E9-438F-9EBE-1CFBAEC009B4}"/>
                    </a:ext>
                  </a:extLst>
                </p14:cNvPr>
                <p14:cNvContentPartPr/>
                <p14:nvPr/>
              </p14:nvContentPartPr>
              <p14:xfrm>
                <a:off x="2682205" y="7836833"/>
                <a:ext cx="137880" cy="1252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D40D2E6-84E9-438F-9EBE-1CFBAEC009B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73205" y="7828193"/>
                  <a:ext cx="155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E6138F4A-40AA-47E2-8B97-CF5C6F873FF0}"/>
                    </a:ext>
                  </a:extLst>
                </p14:cNvPr>
                <p14:cNvContentPartPr/>
                <p14:nvPr/>
              </p14:nvContentPartPr>
              <p14:xfrm>
                <a:off x="2883085" y="7769513"/>
                <a:ext cx="65160" cy="1850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E6138F4A-40AA-47E2-8B97-CF5C6F873FF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874085" y="7760513"/>
                  <a:ext cx="82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2938883-47AB-44CF-A1C9-641975E08F70}"/>
                    </a:ext>
                  </a:extLst>
                </p14:cNvPr>
                <p14:cNvContentPartPr/>
                <p14:nvPr/>
              </p14:nvContentPartPr>
              <p14:xfrm>
                <a:off x="3167125" y="7266953"/>
                <a:ext cx="178920" cy="570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2938883-47AB-44CF-A1C9-641975E08F7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58125" y="7257953"/>
                  <a:ext cx="1965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E587255-2DB5-4D3A-81AF-8B023EE1309A}"/>
                    </a:ext>
                  </a:extLst>
                </p14:cNvPr>
                <p14:cNvContentPartPr/>
                <p14:nvPr/>
              </p14:nvContentPartPr>
              <p14:xfrm>
                <a:off x="3515965" y="7307993"/>
                <a:ext cx="50040" cy="186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E587255-2DB5-4D3A-81AF-8B023EE1309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07325" y="7298993"/>
                  <a:ext cx="67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E9499FC4-F086-46DF-8D75-CF2FF6411C34}"/>
                    </a:ext>
                  </a:extLst>
                </p14:cNvPr>
                <p14:cNvContentPartPr/>
                <p14:nvPr/>
              </p14:nvContentPartPr>
              <p14:xfrm>
                <a:off x="3590125" y="7287473"/>
                <a:ext cx="139320" cy="500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E9499FC4-F086-46DF-8D75-CF2FF6411C3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81125" y="7278833"/>
                  <a:ext cx="156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D0E51C1-AFBC-480D-9390-C485CEF0B5FF}"/>
                    </a:ext>
                  </a:extLst>
                </p14:cNvPr>
                <p14:cNvContentPartPr/>
                <p14:nvPr/>
              </p14:nvContentPartPr>
              <p14:xfrm>
                <a:off x="3679045" y="7163993"/>
                <a:ext cx="298080" cy="2732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D0E51C1-AFBC-480D-9390-C485CEF0B5F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70405" y="7154993"/>
                  <a:ext cx="31572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C8B90E51-7EA5-476A-80F7-0B58290CC326}"/>
                  </a:ext>
                </a:extLst>
              </p14:cNvPr>
              <p14:cNvContentPartPr/>
              <p14:nvPr/>
            </p14:nvContentPartPr>
            <p14:xfrm>
              <a:off x="4393645" y="7421393"/>
              <a:ext cx="360" cy="36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C8B90E51-7EA5-476A-80F7-0B58290CC32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85005" y="74123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FF0C2998-DE1D-4896-BC04-DC4573B3002E}"/>
              </a:ext>
            </a:extLst>
          </p:cNvPr>
          <p:cNvGrpSpPr/>
          <p:nvPr/>
        </p:nvGrpSpPr>
        <p:grpSpPr>
          <a:xfrm>
            <a:off x="6719965" y="5051153"/>
            <a:ext cx="1463040" cy="770400"/>
            <a:chOff x="6719965" y="5051153"/>
            <a:chExt cx="1463040" cy="77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7BB385F-5191-491F-A648-2BE61146648D}"/>
                    </a:ext>
                  </a:extLst>
                </p14:cNvPr>
                <p14:cNvContentPartPr/>
                <p14:nvPr/>
              </p14:nvContentPartPr>
              <p14:xfrm>
                <a:off x="6911845" y="5336993"/>
                <a:ext cx="260280" cy="266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7BB385F-5191-491F-A648-2BE61146648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03205" y="5327993"/>
                  <a:ext cx="277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E224EC1-4BFF-4E11-AE1B-08BD83AA12C9}"/>
                    </a:ext>
                  </a:extLst>
                </p14:cNvPr>
                <p14:cNvContentPartPr/>
                <p14:nvPr/>
              </p14:nvContentPartPr>
              <p14:xfrm>
                <a:off x="7259605" y="5429873"/>
                <a:ext cx="196920" cy="234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E224EC1-4BFF-4E11-AE1B-08BD83AA12C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50605" y="5421233"/>
                  <a:ext cx="214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C23266F5-A65F-4CBB-8F58-AECAA62EC34B}"/>
                    </a:ext>
                  </a:extLst>
                </p14:cNvPr>
                <p14:cNvContentPartPr/>
                <p14:nvPr/>
              </p14:nvContentPartPr>
              <p14:xfrm>
                <a:off x="7659925" y="5327993"/>
                <a:ext cx="60840" cy="2271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C23266F5-A65F-4CBB-8F58-AECAA62EC34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50925" y="5319353"/>
                  <a:ext cx="7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F2E2FAC-4AB9-4D35-9A13-8936B7FE6E77}"/>
                    </a:ext>
                  </a:extLst>
                </p14:cNvPr>
                <p14:cNvContentPartPr/>
                <p14:nvPr/>
              </p14:nvContentPartPr>
              <p14:xfrm>
                <a:off x="6948205" y="5603393"/>
                <a:ext cx="726840" cy="1814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F2E2FAC-4AB9-4D35-9A13-8936B7FE6E7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39565" y="5594393"/>
                  <a:ext cx="744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529DC58-CB6E-4ABC-ABD8-83DAE40DEABE}"/>
                    </a:ext>
                  </a:extLst>
                </p14:cNvPr>
                <p14:cNvContentPartPr/>
                <p14:nvPr/>
              </p14:nvContentPartPr>
              <p14:xfrm>
                <a:off x="6719965" y="5162393"/>
                <a:ext cx="113760" cy="6523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529DC58-CB6E-4ABC-ABD8-83DAE40DEA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711325" y="5153393"/>
                  <a:ext cx="1314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53CEBB0F-0CEF-4F47-8C64-CC84C95A4238}"/>
                    </a:ext>
                  </a:extLst>
                </p14:cNvPr>
                <p14:cNvContentPartPr/>
                <p14:nvPr/>
              </p14:nvContentPartPr>
              <p14:xfrm>
                <a:off x="6862165" y="5051153"/>
                <a:ext cx="1320840" cy="657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53CEBB0F-0CEF-4F47-8C64-CC84C95A423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853165" y="5042153"/>
                  <a:ext cx="13384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A93459E-F275-4C6D-ACD8-59A20972B24D}"/>
                    </a:ext>
                  </a:extLst>
                </p14:cNvPr>
                <p14:cNvContentPartPr/>
                <p14:nvPr/>
              </p14:nvContentPartPr>
              <p14:xfrm>
                <a:off x="7115965" y="5613473"/>
                <a:ext cx="722520" cy="475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A93459E-F275-4C6D-ACD8-59A20972B24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06965" y="5604833"/>
                  <a:ext cx="740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380E895-1560-495C-9888-2E48D59D3E54}"/>
                    </a:ext>
                  </a:extLst>
                </p14:cNvPr>
                <p14:cNvContentPartPr/>
                <p14:nvPr/>
              </p14:nvContentPartPr>
              <p14:xfrm>
                <a:off x="6978445" y="5811113"/>
                <a:ext cx="144000" cy="10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380E895-1560-495C-9888-2E48D59D3E5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69805" y="5802473"/>
                  <a:ext cx="161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249C5D7A-14B5-40F6-B50C-86901B619FEF}"/>
                    </a:ext>
                  </a:extLst>
                </p14:cNvPr>
                <p14:cNvContentPartPr/>
                <p14:nvPr/>
              </p14:nvContentPartPr>
              <p14:xfrm>
                <a:off x="6838045" y="5635433"/>
                <a:ext cx="1001880" cy="885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249C5D7A-14B5-40F6-B50C-86901B619FE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829045" y="5626433"/>
                  <a:ext cx="10195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0549EF8F-71C2-4408-B706-76C47A2524FF}"/>
              </a:ext>
            </a:extLst>
          </p:cNvPr>
          <p:cNvGrpSpPr/>
          <p:nvPr/>
        </p:nvGrpSpPr>
        <p:grpSpPr>
          <a:xfrm>
            <a:off x="1280365" y="5753"/>
            <a:ext cx="5271120" cy="1885320"/>
            <a:chOff x="1280365" y="5753"/>
            <a:chExt cx="5271120" cy="18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80D746E-2D10-4ECD-8C76-07A2BE80F387}"/>
                    </a:ext>
                  </a:extLst>
                </p14:cNvPr>
                <p14:cNvContentPartPr/>
                <p14:nvPr/>
              </p14:nvContentPartPr>
              <p14:xfrm>
                <a:off x="1325725" y="841673"/>
                <a:ext cx="7920" cy="37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80D746E-2D10-4ECD-8C76-07A2BE80F38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316725" y="833033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903E02C-E490-4A83-A0D9-2F012E323F4A}"/>
                    </a:ext>
                  </a:extLst>
                </p14:cNvPr>
                <p14:cNvContentPartPr/>
                <p14:nvPr/>
              </p14:nvContentPartPr>
              <p14:xfrm>
                <a:off x="1323205" y="1274033"/>
                <a:ext cx="45000" cy="295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903E02C-E490-4A83-A0D9-2F012E323F4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314565" y="1265033"/>
                  <a:ext cx="62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FFC3ED7-3D2E-4CA9-9786-6E891BAF8617}"/>
                    </a:ext>
                  </a:extLst>
                </p14:cNvPr>
                <p14:cNvContentPartPr/>
                <p14:nvPr/>
              </p14:nvContentPartPr>
              <p14:xfrm>
                <a:off x="1280365" y="1211393"/>
                <a:ext cx="416880" cy="51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FFC3ED7-3D2E-4CA9-9786-6E891BAF86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271365" y="1202753"/>
                  <a:ext cx="434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68F686A-251A-416E-A209-065D56CD5060}"/>
                    </a:ext>
                  </a:extLst>
                </p14:cNvPr>
                <p14:cNvContentPartPr/>
                <p14:nvPr/>
              </p14:nvContentPartPr>
              <p14:xfrm>
                <a:off x="1530925" y="1003673"/>
                <a:ext cx="273960" cy="567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68F686A-251A-416E-A209-065D56CD506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522285" y="994673"/>
                  <a:ext cx="2916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94944B8-5327-4F57-B5B9-6A38F6C1578B}"/>
                    </a:ext>
                  </a:extLst>
                </p14:cNvPr>
                <p14:cNvContentPartPr/>
                <p14:nvPr/>
              </p14:nvContentPartPr>
              <p14:xfrm>
                <a:off x="1851325" y="1187273"/>
                <a:ext cx="210240" cy="231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94944B8-5327-4F57-B5B9-6A38F6C1578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2325" y="1178633"/>
                  <a:ext cx="227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7074907-E45A-4582-9E08-976F89A5F40F}"/>
                    </a:ext>
                  </a:extLst>
                </p14:cNvPr>
                <p14:cNvContentPartPr/>
                <p14:nvPr/>
              </p14:nvContentPartPr>
              <p14:xfrm>
                <a:off x="1828645" y="1293113"/>
                <a:ext cx="307080" cy="4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7074907-E45A-4582-9E08-976F89A5F40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19645" y="1284113"/>
                  <a:ext cx="324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E7A0FB6-5E50-46FE-93DB-C2132B14FA72}"/>
                    </a:ext>
                  </a:extLst>
                </p14:cNvPr>
                <p14:cNvContentPartPr/>
                <p14:nvPr/>
              </p14:nvContentPartPr>
              <p14:xfrm>
                <a:off x="2207725" y="947153"/>
                <a:ext cx="542160" cy="25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E7A0FB6-5E50-46FE-93DB-C2132B14FA7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199085" y="938153"/>
                  <a:ext cx="559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10E9C53-DAB6-4475-84BD-666DA599D93B}"/>
                    </a:ext>
                  </a:extLst>
                </p14:cNvPr>
                <p14:cNvContentPartPr/>
                <p14:nvPr/>
              </p14:nvContentPartPr>
              <p14:xfrm>
                <a:off x="2512285" y="1004753"/>
                <a:ext cx="69120" cy="533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10E9C53-DAB6-4475-84BD-666DA599D93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503285" y="996113"/>
                  <a:ext cx="867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E0B3D0A-143E-401F-AA9B-F217CD27F73B}"/>
                    </a:ext>
                  </a:extLst>
                </p14:cNvPr>
                <p14:cNvContentPartPr/>
                <p14:nvPr/>
              </p14:nvContentPartPr>
              <p14:xfrm>
                <a:off x="2773645" y="1109513"/>
                <a:ext cx="142920" cy="3556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E0B3D0A-143E-401F-AA9B-F217CD27F73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764645" y="1100513"/>
                  <a:ext cx="160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252D260-A5DF-45CA-BD5A-3354AF30FECB}"/>
                    </a:ext>
                  </a:extLst>
                </p14:cNvPr>
                <p14:cNvContentPartPr/>
                <p14:nvPr/>
              </p14:nvContentPartPr>
              <p14:xfrm>
                <a:off x="2991805" y="1151273"/>
                <a:ext cx="208800" cy="241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252D260-A5DF-45CA-BD5A-3354AF30FEC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983165" y="1142273"/>
                  <a:ext cx="226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C94206F-F3F6-46A4-AB4E-E50322E572AF}"/>
                    </a:ext>
                  </a:extLst>
                </p14:cNvPr>
                <p14:cNvContentPartPr/>
                <p14:nvPr/>
              </p14:nvContentPartPr>
              <p14:xfrm>
                <a:off x="3262165" y="1082513"/>
                <a:ext cx="148320" cy="356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C94206F-F3F6-46A4-AB4E-E50322E572A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253525" y="1073873"/>
                  <a:ext cx="165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696AB0D-D0D8-4EE2-97DE-C11AC2AF7089}"/>
                    </a:ext>
                  </a:extLst>
                </p14:cNvPr>
                <p14:cNvContentPartPr/>
                <p14:nvPr/>
              </p14:nvContentPartPr>
              <p14:xfrm>
                <a:off x="2605165" y="1547273"/>
                <a:ext cx="648000" cy="70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696AB0D-D0D8-4EE2-97DE-C11AC2AF708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596165" y="1538633"/>
                  <a:ext cx="665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FC34443-C0D4-400C-AD33-1CFEAEA29ECC}"/>
                    </a:ext>
                  </a:extLst>
                </p14:cNvPr>
                <p14:cNvContentPartPr/>
                <p14:nvPr/>
              </p14:nvContentPartPr>
              <p14:xfrm>
                <a:off x="2599045" y="1551593"/>
                <a:ext cx="653400" cy="53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FC34443-C0D4-400C-AD33-1CFEAEA29EC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590405" y="1542593"/>
                  <a:ext cx="671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0F2C803-86F9-4875-A4AD-257F2D9128E8}"/>
                    </a:ext>
                  </a:extLst>
                </p14:cNvPr>
                <p14:cNvContentPartPr/>
                <p14:nvPr/>
              </p14:nvContentPartPr>
              <p14:xfrm>
                <a:off x="2961565" y="1685513"/>
                <a:ext cx="360" cy="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0F2C803-86F9-4875-A4AD-257F2D9128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52925" y="16768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7209FC9-9E23-45AC-9F78-8D42768C39F1}"/>
                    </a:ext>
                  </a:extLst>
                </p14:cNvPr>
                <p14:cNvContentPartPr/>
                <p14:nvPr/>
              </p14:nvContentPartPr>
              <p14:xfrm>
                <a:off x="1499965" y="1703513"/>
                <a:ext cx="178920" cy="158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7209FC9-9E23-45AC-9F78-8D42768C39F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490965" y="1694513"/>
                  <a:ext cx="196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8AD9271-2023-4054-ADF6-D6201CB103BE}"/>
                    </a:ext>
                  </a:extLst>
                </p14:cNvPr>
                <p14:cNvContentPartPr/>
                <p14:nvPr/>
              </p14:nvContentPartPr>
              <p14:xfrm>
                <a:off x="1803085" y="1885673"/>
                <a:ext cx="3240" cy="5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8AD9271-2023-4054-ADF6-D6201CB103B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94085" y="1877033"/>
                  <a:ext cx="20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8A6CD9D-2A29-4B5D-AF68-35F7DA19D55B}"/>
                    </a:ext>
                  </a:extLst>
                </p14:cNvPr>
                <p14:cNvContentPartPr/>
                <p14:nvPr/>
              </p14:nvContentPartPr>
              <p14:xfrm>
                <a:off x="1667005" y="478433"/>
                <a:ext cx="441360" cy="287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8A6CD9D-2A29-4B5D-AF68-35F7DA19D5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658005" y="469433"/>
                  <a:ext cx="459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555C8C8-AAE9-4AC3-A287-FD80EC8155F0}"/>
                    </a:ext>
                  </a:extLst>
                </p14:cNvPr>
                <p14:cNvContentPartPr/>
                <p14:nvPr/>
              </p14:nvContentPartPr>
              <p14:xfrm>
                <a:off x="2304565" y="518033"/>
                <a:ext cx="20160" cy="134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555C8C8-AAE9-4AC3-A287-FD80EC8155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95565" y="509033"/>
                  <a:ext cx="37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93AD078-ADBF-42EB-BADE-3F6F1D69A331}"/>
                    </a:ext>
                  </a:extLst>
                </p14:cNvPr>
                <p14:cNvContentPartPr/>
                <p14:nvPr/>
              </p14:nvContentPartPr>
              <p14:xfrm>
                <a:off x="2346685" y="271793"/>
                <a:ext cx="15480" cy="96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93AD078-ADBF-42EB-BADE-3F6F1D69A33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38045" y="263153"/>
                  <a:ext cx="33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76A9285-457C-4761-B105-A1CF47288A8F}"/>
                    </a:ext>
                  </a:extLst>
                </p14:cNvPr>
                <p14:cNvContentPartPr/>
                <p14:nvPr/>
              </p14:nvContentPartPr>
              <p14:xfrm>
                <a:off x="2484205" y="474473"/>
                <a:ext cx="121680" cy="151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76A9285-457C-4761-B105-A1CF47288A8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75565" y="465833"/>
                  <a:ext cx="139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64A9969-5A77-4316-8932-22BA4349C27B}"/>
                    </a:ext>
                  </a:extLst>
                </p14:cNvPr>
                <p14:cNvContentPartPr/>
                <p14:nvPr/>
              </p14:nvContentPartPr>
              <p14:xfrm>
                <a:off x="3396805" y="94673"/>
                <a:ext cx="365760" cy="655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64A9969-5A77-4316-8932-22BA4349C27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387805" y="85673"/>
                  <a:ext cx="3834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1273403-F0BE-43D5-AE2F-0A23B422DD88}"/>
                    </a:ext>
                  </a:extLst>
                </p14:cNvPr>
                <p14:cNvContentPartPr/>
                <p14:nvPr/>
              </p14:nvContentPartPr>
              <p14:xfrm>
                <a:off x="3865165" y="306353"/>
                <a:ext cx="91080" cy="400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1273403-F0BE-43D5-AE2F-0A23B422DD8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56165" y="297353"/>
                  <a:ext cx="1087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4D6E1B8-C6BC-40E7-A67C-0BC2C1DDC9EB}"/>
                    </a:ext>
                  </a:extLst>
                </p14:cNvPr>
                <p14:cNvContentPartPr/>
                <p14:nvPr/>
              </p14:nvContentPartPr>
              <p14:xfrm>
                <a:off x="3989005" y="423353"/>
                <a:ext cx="267840" cy="30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4D6E1B8-C6BC-40E7-A67C-0BC2C1DDC9E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80005" y="414713"/>
                  <a:ext cx="285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7B3C7A7-B611-4660-A448-DA8C8D63BE5A}"/>
                    </a:ext>
                  </a:extLst>
                </p14:cNvPr>
                <p14:cNvContentPartPr/>
                <p14:nvPr/>
              </p14:nvContentPartPr>
              <p14:xfrm>
                <a:off x="4150645" y="340553"/>
                <a:ext cx="112320" cy="312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7B3C7A7-B611-4660-A448-DA8C8D63BE5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41645" y="331913"/>
                  <a:ext cx="1299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62B4325-9D2A-43E5-A8CC-CC431A5811F8}"/>
                    </a:ext>
                  </a:extLst>
                </p14:cNvPr>
                <p14:cNvContentPartPr/>
                <p14:nvPr/>
              </p14:nvContentPartPr>
              <p14:xfrm>
                <a:off x="4421005" y="339473"/>
                <a:ext cx="171000" cy="483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62B4325-9D2A-43E5-A8CC-CC431A5811F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12005" y="330473"/>
                  <a:ext cx="1886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29D340C-34F8-432B-9BDE-347A1E7F2D7A}"/>
                    </a:ext>
                  </a:extLst>
                </p14:cNvPr>
                <p14:cNvContentPartPr/>
                <p14:nvPr/>
              </p14:nvContentPartPr>
              <p14:xfrm>
                <a:off x="4824205" y="476993"/>
                <a:ext cx="337320" cy="9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29D340C-34F8-432B-9BDE-347A1E7F2D7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15565" y="468353"/>
                  <a:ext cx="354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F49BCAE-82FA-4DFC-A8F1-134CD3225299}"/>
                    </a:ext>
                  </a:extLst>
                </p14:cNvPr>
                <p14:cNvContentPartPr/>
                <p14:nvPr/>
              </p14:nvContentPartPr>
              <p14:xfrm>
                <a:off x="4945165" y="557273"/>
                <a:ext cx="134640" cy="25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F49BCAE-82FA-4DFC-A8F1-134CD322529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36165" y="548633"/>
                  <a:ext cx="152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869C7CB-6FA9-45E3-A3F1-DBE78D6F657A}"/>
                    </a:ext>
                  </a:extLst>
                </p14:cNvPr>
                <p14:cNvContentPartPr/>
                <p14:nvPr/>
              </p14:nvContentPartPr>
              <p14:xfrm>
                <a:off x="4914925" y="471953"/>
                <a:ext cx="202680" cy="1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869C7CB-6FA9-45E3-A3F1-DBE78D6F657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05925" y="463313"/>
                  <a:ext cx="220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4DAC5A3-5032-46B5-972B-ABC82034F7BB}"/>
                    </a:ext>
                  </a:extLst>
                </p14:cNvPr>
                <p14:cNvContentPartPr/>
                <p14:nvPr/>
              </p14:nvContentPartPr>
              <p14:xfrm>
                <a:off x="4921045" y="573833"/>
                <a:ext cx="228600" cy="16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4DAC5A3-5032-46B5-972B-ABC82034F7B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912405" y="565193"/>
                  <a:ext cx="246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221E482-71D7-47F9-B003-811679DA8910}"/>
                    </a:ext>
                  </a:extLst>
                </p14:cNvPr>
                <p14:cNvContentPartPr/>
                <p14:nvPr/>
              </p14:nvContentPartPr>
              <p14:xfrm>
                <a:off x="5344045" y="5753"/>
                <a:ext cx="1207440" cy="12441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221E482-71D7-47F9-B003-811679DA891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335405" y="-2887"/>
                  <a:ext cx="1225080" cy="12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FA556E6-431A-4438-B6FB-1A87366EB2FD}"/>
                    </a:ext>
                  </a:extLst>
                </p14:cNvPr>
                <p14:cNvContentPartPr/>
                <p14:nvPr/>
              </p14:nvContentPartPr>
              <p14:xfrm>
                <a:off x="6375805" y="1068473"/>
                <a:ext cx="360" cy="3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FA556E6-431A-4438-B6FB-1A87366EB2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66805" y="10598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72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63E5254E-CD55-406C-A11C-A40BF070F257}"/>
              </a:ext>
            </a:extLst>
          </p:cNvPr>
          <p:cNvGrpSpPr/>
          <p:nvPr/>
        </p:nvGrpSpPr>
        <p:grpSpPr>
          <a:xfrm>
            <a:off x="5490925" y="-301687"/>
            <a:ext cx="2283840" cy="493560"/>
            <a:chOff x="5490925" y="-301687"/>
            <a:chExt cx="228384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6DD2260-9A14-4A5D-B665-A9DCBB65DDBC}"/>
                    </a:ext>
                  </a:extLst>
                </p14:cNvPr>
                <p14:cNvContentPartPr/>
                <p14:nvPr/>
              </p14:nvContentPartPr>
              <p14:xfrm>
                <a:off x="5664085" y="-125287"/>
                <a:ext cx="155880" cy="378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6DD2260-9A14-4A5D-B665-A9DCBB65DD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55445" y="-133927"/>
                  <a:ext cx="173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82B3258-4B85-429A-95A0-4AD702D269FE}"/>
                    </a:ext>
                  </a:extLst>
                </p14:cNvPr>
                <p14:cNvContentPartPr/>
                <p14:nvPr/>
              </p14:nvContentPartPr>
              <p14:xfrm>
                <a:off x="5490925" y="-37447"/>
                <a:ext cx="418680" cy="229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82B3258-4B85-429A-95A0-4AD702D269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2285" y="-46447"/>
                  <a:ext cx="436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8CDE87C-B802-43D0-8314-94F7BFB18695}"/>
                    </a:ext>
                  </a:extLst>
                </p14:cNvPr>
                <p14:cNvContentPartPr/>
                <p14:nvPr/>
              </p14:nvContentPartPr>
              <p14:xfrm>
                <a:off x="5632405" y="-138607"/>
                <a:ext cx="121320" cy="252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8CDE87C-B802-43D0-8314-94F7BFB186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3765" y="-147607"/>
                  <a:ext cx="138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CA4211F-BF7B-4619-9043-3C4F5BCFB04C}"/>
                    </a:ext>
                  </a:extLst>
                </p14:cNvPr>
                <p14:cNvContentPartPr/>
                <p14:nvPr/>
              </p14:nvContentPartPr>
              <p14:xfrm>
                <a:off x="5741485" y="-194767"/>
                <a:ext cx="163080" cy="197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CA4211F-BF7B-4619-9043-3C4F5BCFB0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32485" y="-203767"/>
                  <a:ext cx="180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99CDB2B-7297-484B-B170-4993772EF9ED}"/>
                    </a:ext>
                  </a:extLst>
                </p14:cNvPr>
                <p14:cNvContentPartPr/>
                <p14:nvPr/>
              </p14:nvContentPartPr>
              <p14:xfrm>
                <a:off x="6019045" y="-277567"/>
                <a:ext cx="260280" cy="2422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99CDB2B-7297-484B-B170-4993772EF9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10405" y="-286567"/>
                  <a:ext cx="277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A994E76-355D-42AD-992F-61281612531B}"/>
                    </a:ext>
                  </a:extLst>
                </p14:cNvPr>
                <p14:cNvContentPartPr/>
                <p14:nvPr/>
              </p14:nvContentPartPr>
              <p14:xfrm>
                <a:off x="6210925" y="-115927"/>
                <a:ext cx="25920" cy="285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A994E76-355D-42AD-992F-6128161253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2285" y="-124567"/>
                  <a:ext cx="43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732A896-0C00-4AD9-94CA-EC6FA2BCF5DB}"/>
                    </a:ext>
                  </a:extLst>
                </p14:cNvPr>
                <p14:cNvContentPartPr/>
                <p14:nvPr/>
              </p14:nvContentPartPr>
              <p14:xfrm>
                <a:off x="6490645" y="-85327"/>
                <a:ext cx="266400" cy="242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732A896-0C00-4AD9-94CA-EC6FA2BCF5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81645" y="-93967"/>
                  <a:ext cx="284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1277DF9-184C-44E0-9C30-2DA84818A50D}"/>
                    </a:ext>
                  </a:extLst>
                </p14:cNvPr>
                <p14:cNvContentPartPr/>
                <p14:nvPr/>
              </p14:nvContentPartPr>
              <p14:xfrm>
                <a:off x="6880165" y="-210247"/>
                <a:ext cx="193680" cy="360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1277DF9-184C-44E0-9C30-2DA84818A5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71525" y="-218887"/>
                  <a:ext cx="211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F92C40C-384A-4456-87A3-F7A9AD5FDC8D}"/>
                    </a:ext>
                  </a:extLst>
                </p14:cNvPr>
                <p14:cNvContentPartPr/>
                <p14:nvPr/>
              </p14:nvContentPartPr>
              <p14:xfrm>
                <a:off x="6915085" y="-143647"/>
                <a:ext cx="106200" cy="102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F92C40C-384A-4456-87A3-F7A9AD5FDC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06085" y="-152647"/>
                  <a:ext cx="123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436C5D0-8FD3-4C12-9FAB-1300C103AD62}"/>
                    </a:ext>
                  </a:extLst>
                </p14:cNvPr>
                <p14:cNvContentPartPr/>
                <p14:nvPr/>
              </p14:nvContentPartPr>
              <p14:xfrm>
                <a:off x="6724645" y="-87847"/>
                <a:ext cx="442800" cy="223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436C5D0-8FD3-4C12-9FAB-1300C103AD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16005" y="-96487"/>
                  <a:ext cx="460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4E0CC45-6764-49C1-AE4D-6979EC9BE421}"/>
                    </a:ext>
                  </a:extLst>
                </p14:cNvPr>
                <p14:cNvContentPartPr/>
                <p14:nvPr/>
              </p14:nvContentPartPr>
              <p14:xfrm>
                <a:off x="7111285" y="-301687"/>
                <a:ext cx="288000" cy="466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4E0CC45-6764-49C1-AE4D-6979EC9BE4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02645" y="-310687"/>
                  <a:ext cx="3056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18057DE-AD82-4173-81A4-D2907E73E105}"/>
                    </a:ext>
                  </a:extLst>
                </p14:cNvPr>
                <p14:cNvContentPartPr/>
                <p14:nvPr/>
              </p14:nvContentPartPr>
              <p14:xfrm>
                <a:off x="7232245" y="-183247"/>
                <a:ext cx="320760" cy="229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18057DE-AD82-4173-81A4-D2907E73E1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23245" y="-192247"/>
                  <a:ext cx="338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93E26BD-E5B0-4C9E-962B-C784FCCDEB9E}"/>
                    </a:ext>
                  </a:extLst>
                </p14:cNvPr>
                <p14:cNvContentPartPr/>
                <p14:nvPr/>
              </p14:nvContentPartPr>
              <p14:xfrm>
                <a:off x="7540405" y="-198727"/>
                <a:ext cx="222480" cy="74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93E26BD-E5B0-4C9E-962B-C784FCCDEB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31765" y="-207367"/>
                  <a:ext cx="240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0CF9E44-6A0B-4D2B-84DF-078F1AD464F5}"/>
                    </a:ext>
                  </a:extLst>
                </p14:cNvPr>
                <p14:cNvContentPartPr/>
                <p14:nvPr/>
              </p14:nvContentPartPr>
              <p14:xfrm>
                <a:off x="7643005" y="-261007"/>
                <a:ext cx="131760" cy="398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0CF9E44-6A0B-4D2B-84DF-078F1AD464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34365" y="-270007"/>
                  <a:ext cx="14940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477658BF-CAE6-48CA-8B9C-2BFDA5B2F192}"/>
                  </a:ext>
                </a:extLst>
              </p14:cNvPr>
              <p14:cNvContentPartPr/>
              <p14:nvPr/>
            </p14:nvContentPartPr>
            <p14:xfrm>
              <a:off x="7959445" y="3218033"/>
              <a:ext cx="438840" cy="4053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477658BF-CAE6-48CA-8B9C-2BFDA5B2F1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50805" y="3209033"/>
                <a:ext cx="4564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DBFEF207-6BC7-439E-B85D-1813149A1510}"/>
                  </a:ext>
                </a:extLst>
              </p14:cNvPr>
              <p14:cNvContentPartPr/>
              <p14:nvPr/>
            </p14:nvContentPartPr>
            <p14:xfrm>
              <a:off x="6115885" y="4248353"/>
              <a:ext cx="1800" cy="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DBFEF207-6BC7-439E-B85D-1813149A15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97885" y="4230353"/>
                <a:ext cx="374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683AE9A-7011-4274-99CE-7A8E9903BCC4}"/>
              </a:ext>
            </a:extLst>
          </p:cNvPr>
          <p:cNvGrpSpPr/>
          <p:nvPr/>
        </p:nvGrpSpPr>
        <p:grpSpPr>
          <a:xfrm>
            <a:off x="4791085" y="4319273"/>
            <a:ext cx="598680" cy="793080"/>
            <a:chOff x="4791085" y="4319273"/>
            <a:chExt cx="598680" cy="79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75FA90F-1AF1-4840-9FFC-37C408F9346E}"/>
                    </a:ext>
                  </a:extLst>
                </p14:cNvPr>
                <p14:cNvContentPartPr/>
                <p14:nvPr/>
              </p14:nvContentPartPr>
              <p14:xfrm>
                <a:off x="5199685" y="4319273"/>
                <a:ext cx="190080" cy="236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75FA90F-1AF1-4840-9FFC-37C408F934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81685" y="4301273"/>
                  <a:ext cx="225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C2497A1-12A0-4C0A-8CA3-2AA48E4B1AB4}"/>
                    </a:ext>
                  </a:extLst>
                </p14:cNvPr>
                <p14:cNvContentPartPr/>
                <p14:nvPr/>
              </p14:nvContentPartPr>
              <p14:xfrm>
                <a:off x="4893685" y="4592873"/>
                <a:ext cx="401400" cy="3301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C2497A1-12A0-4C0A-8CA3-2AA48E4B1A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6045" y="4575233"/>
                  <a:ext cx="437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3B2B3BE-E00B-4A2C-B3DC-F1DE664CDF03}"/>
                    </a:ext>
                  </a:extLst>
                </p14:cNvPr>
                <p14:cNvContentPartPr/>
                <p14:nvPr/>
              </p14:nvContentPartPr>
              <p14:xfrm>
                <a:off x="4791085" y="4902113"/>
                <a:ext cx="168120" cy="2102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3B2B3BE-E00B-4A2C-B3DC-F1DE664CDF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73085" y="4884473"/>
                  <a:ext cx="20376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12A78A3E-8A16-4734-AA96-328B388F1F3A}"/>
                  </a:ext>
                </a:extLst>
              </p14:cNvPr>
              <p14:cNvContentPartPr/>
              <p14:nvPr/>
            </p14:nvContentPartPr>
            <p14:xfrm>
              <a:off x="7572085" y="4732553"/>
              <a:ext cx="68400" cy="295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12A78A3E-8A16-4734-AA96-328B388F1F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54445" y="4714913"/>
                <a:ext cx="104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06D944BD-14DE-4E0A-B101-65142E3AE196}"/>
                  </a:ext>
                </a:extLst>
              </p14:cNvPr>
              <p14:cNvContentPartPr/>
              <p14:nvPr/>
            </p14:nvContentPartPr>
            <p14:xfrm>
              <a:off x="7919485" y="4726433"/>
              <a:ext cx="360" cy="3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06D944BD-14DE-4E0A-B101-65142E3AE1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01845" y="470843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20A7707-8978-4FE9-9E56-737F916A2EE7}"/>
              </a:ext>
            </a:extLst>
          </p:cNvPr>
          <p:cNvGrpSpPr/>
          <p:nvPr/>
        </p:nvGrpSpPr>
        <p:grpSpPr>
          <a:xfrm>
            <a:off x="8223325" y="4439513"/>
            <a:ext cx="378000" cy="344520"/>
            <a:chOff x="8223325" y="4439513"/>
            <a:chExt cx="37800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7EF3FD0-2F24-430F-BB88-B12E00A12D33}"/>
                    </a:ext>
                  </a:extLst>
                </p14:cNvPr>
                <p14:cNvContentPartPr/>
                <p14:nvPr/>
              </p14:nvContentPartPr>
              <p14:xfrm>
                <a:off x="8223325" y="4600073"/>
                <a:ext cx="151560" cy="295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7EF3FD0-2F24-430F-BB88-B12E00A12D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05325" y="4582073"/>
                  <a:ext cx="187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1F266A4-F311-4FD0-AF20-7810D1920E67}"/>
                    </a:ext>
                  </a:extLst>
                </p14:cNvPr>
                <p14:cNvContentPartPr/>
                <p14:nvPr/>
              </p14:nvContentPartPr>
              <p14:xfrm>
                <a:off x="8395405" y="4439513"/>
                <a:ext cx="205920" cy="3445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1F266A4-F311-4FD0-AF20-7810D1920E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77765" y="4421513"/>
                  <a:ext cx="241560" cy="38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700D317F-196A-4CC3-8F6A-B04FA6D243EA}"/>
                  </a:ext>
                </a:extLst>
              </p14:cNvPr>
              <p14:cNvContentPartPr/>
              <p14:nvPr/>
            </p14:nvContentPartPr>
            <p14:xfrm>
              <a:off x="8785285" y="4912553"/>
              <a:ext cx="360" cy="36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700D317F-196A-4CC3-8F6A-B04FA6D243E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67285" y="489455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BCF3908-6529-4C43-BB4B-61C7A1B60C73}"/>
              </a:ext>
            </a:extLst>
          </p:cNvPr>
          <p:cNvGrpSpPr/>
          <p:nvPr/>
        </p:nvGrpSpPr>
        <p:grpSpPr>
          <a:xfrm>
            <a:off x="6192205" y="4250153"/>
            <a:ext cx="620640" cy="836640"/>
            <a:chOff x="6192205" y="4250153"/>
            <a:chExt cx="620640" cy="83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E54C4D93-3C20-4464-B80E-942276749876}"/>
                    </a:ext>
                  </a:extLst>
                </p14:cNvPr>
                <p14:cNvContentPartPr/>
                <p14:nvPr/>
              </p14:nvContentPartPr>
              <p14:xfrm>
                <a:off x="6303085" y="4251953"/>
                <a:ext cx="181800" cy="221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E54C4D93-3C20-4464-B80E-9422767498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85445" y="4234313"/>
                  <a:ext cx="217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3A4A9E4-281E-4DEE-9489-C29889B79C32}"/>
                    </a:ext>
                  </a:extLst>
                </p14:cNvPr>
                <p14:cNvContentPartPr/>
                <p14:nvPr/>
              </p14:nvContentPartPr>
              <p14:xfrm>
                <a:off x="6192205" y="4290833"/>
                <a:ext cx="208080" cy="158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3A4A9E4-281E-4DEE-9489-C29889B79C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74205" y="4273193"/>
                  <a:ext cx="243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5469873-67A7-4F6F-B3BB-73952313422F}"/>
                    </a:ext>
                  </a:extLst>
                </p14:cNvPr>
                <p14:cNvContentPartPr/>
                <p14:nvPr/>
              </p14:nvContentPartPr>
              <p14:xfrm>
                <a:off x="6396325" y="4489193"/>
                <a:ext cx="227520" cy="334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5469873-67A7-4F6F-B3BB-7395231342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78325" y="4471193"/>
                  <a:ext cx="263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82B747F-14F5-4B39-B5AD-BE2B652E10F3}"/>
                    </a:ext>
                  </a:extLst>
                </p14:cNvPr>
                <p14:cNvContentPartPr/>
                <p14:nvPr/>
              </p14:nvContentPartPr>
              <p14:xfrm>
                <a:off x="6633205" y="4912193"/>
                <a:ext cx="179640" cy="174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82B747F-14F5-4B39-B5AD-BE2B652E10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15205" y="4894193"/>
                  <a:ext cx="215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4EADEE2-190E-44BD-BFBA-2A913697D042}"/>
                    </a:ext>
                  </a:extLst>
                </p14:cNvPr>
                <p14:cNvContentPartPr/>
                <p14:nvPr/>
              </p14:nvContentPartPr>
              <p14:xfrm>
                <a:off x="6202285" y="4250153"/>
                <a:ext cx="173880" cy="224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4EADEE2-190E-44BD-BFBA-2A913697D0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84285" y="4232153"/>
                  <a:ext cx="2095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7744C3CF-3EA2-4E98-8AF7-1E0A270DDBA2}"/>
              </a:ext>
            </a:extLst>
          </p:cNvPr>
          <p:cNvGrpSpPr/>
          <p:nvPr/>
        </p:nvGrpSpPr>
        <p:grpSpPr>
          <a:xfrm>
            <a:off x="346525" y="5850713"/>
            <a:ext cx="3145680" cy="680040"/>
            <a:chOff x="346525" y="5850713"/>
            <a:chExt cx="314568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FED02CB-DC8E-4D98-8643-1628BA21F6EF}"/>
                    </a:ext>
                  </a:extLst>
                </p14:cNvPr>
                <p14:cNvContentPartPr/>
                <p14:nvPr/>
              </p14:nvContentPartPr>
              <p14:xfrm>
                <a:off x="346525" y="5948993"/>
                <a:ext cx="239400" cy="5817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FED02CB-DC8E-4D98-8643-1628BA21F6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8885" y="5930993"/>
                  <a:ext cx="2750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3116057-E10B-46BA-8B96-FF3C5636826B}"/>
                    </a:ext>
                  </a:extLst>
                </p14:cNvPr>
                <p14:cNvContentPartPr/>
                <p14:nvPr/>
              </p14:nvContentPartPr>
              <p14:xfrm>
                <a:off x="677365" y="5919473"/>
                <a:ext cx="255600" cy="2743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3116057-E10B-46BA-8B96-FF3C5636826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9725" y="5901833"/>
                  <a:ext cx="2912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132C5F8-3905-45CE-9C87-F4ECCFC0CA1A}"/>
                    </a:ext>
                  </a:extLst>
                </p14:cNvPr>
                <p14:cNvContentPartPr/>
                <p14:nvPr/>
              </p14:nvContentPartPr>
              <p14:xfrm>
                <a:off x="836125" y="5936033"/>
                <a:ext cx="246600" cy="451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132C5F8-3905-45CE-9C87-F4ECCFC0CA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8485" y="5918393"/>
                  <a:ext cx="2822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F97C6C5-63F6-449B-A98D-510F0F5F7860}"/>
                    </a:ext>
                  </a:extLst>
                </p14:cNvPr>
                <p14:cNvContentPartPr/>
                <p14:nvPr/>
              </p14:nvContentPartPr>
              <p14:xfrm>
                <a:off x="1269565" y="5850713"/>
                <a:ext cx="196560" cy="1623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F97C6C5-63F6-449B-A98D-510F0F5F78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925" y="5832713"/>
                  <a:ext cx="232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DF06621-1A0F-4FED-A61A-7A8EB2B9293D}"/>
                    </a:ext>
                  </a:extLst>
                </p14:cNvPr>
                <p14:cNvContentPartPr/>
                <p14:nvPr/>
              </p14:nvContentPartPr>
              <p14:xfrm>
                <a:off x="1337605" y="5973113"/>
                <a:ext cx="53280" cy="961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DF06621-1A0F-4FED-A61A-7A8EB2B929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19965" y="5955113"/>
                  <a:ext cx="88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D52E45C-78C9-424F-B246-A8C652947C73}"/>
                    </a:ext>
                  </a:extLst>
                </p14:cNvPr>
                <p14:cNvContentPartPr/>
                <p14:nvPr/>
              </p14:nvContentPartPr>
              <p14:xfrm>
                <a:off x="1148965" y="6045473"/>
                <a:ext cx="320760" cy="2491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D52E45C-78C9-424F-B246-A8C652947C7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0965" y="6027833"/>
                  <a:ext cx="356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B78452C-402D-41FF-9016-82391939A776}"/>
                    </a:ext>
                  </a:extLst>
                </p14:cNvPr>
                <p14:cNvContentPartPr/>
                <p14:nvPr/>
              </p14:nvContentPartPr>
              <p14:xfrm>
                <a:off x="1222765" y="6257513"/>
                <a:ext cx="373320" cy="172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B78452C-402D-41FF-9016-82391939A7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05125" y="6239873"/>
                  <a:ext cx="408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1E1BD3F-2773-4C2F-A940-D99D40D0F0AA}"/>
                    </a:ext>
                  </a:extLst>
                </p14:cNvPr>
                <p14:cNvContentPartPr/>
                <p14:nvPr/>
              </p14:nvContentPartPr>
              <p14:xfrm>
                <a:off x="1762045" y="6043313"/>
                <a:ext cx="190800" cy="33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1E1BD3F-2773-4C2F-A940-D99D40D0F0A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44405" y="6025313"/>
                  <a:ext cx="226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4B7E001-BD31-42F2-A6DB-CEAFE19D63EB}"/>
                    </a:ext>
                  </a:extLst>
                </p14:cNvPr>
                <p14:cNvContentPartPr/>
                <p14:nvPr/>
              </p14:nvContentPartPr>
              <p14:xfrm>
                <a:off x="1880125" y="6086513"/>
                <a:ext cx="228600" cy="2833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4B7E001-BD31-42F2-A6DB-CEAFE19D63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62125" y="6068873"/>
                  <a:ext cx="264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C95B6D4-007D-4C1F-A6D0-B886461ACFA8}"/>
                    </a:ext>
                  </a:extLst>
                </p14:cNvPr>
                <p14:cNvContentPartPr/>
                <p14:nvPr/>
              </p14:nvContentPartPr>
              <p14:xfrm>
                <a:off x="2324005" y="5895353"/>
                <a:ext cx="224640" cy="3787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C95B6D4-007D-4C1F-A6D0-B886461ACFA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06365" y="5877353"/>
                  <a:ext cx="2602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01717F1-8F47-4164-886E-A9CFA3CB95A4}"/>
                    </a:ext>
                  </a:extLst>
                </p14:cNvPr>
                <p14:cNvContentPartPr/>
                <p14:nvPr/>
              </p14:nvContentPartPr>
              <p14:xfrm>
                <a:off x="2246965" y="6020273"/>
                <a:ext cx="470160" cy="2577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01717F1-8F47-4164-886E-A9CFA3CB95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29325" y="6002273"/>
                  <a:ext cx="505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185A0765-EA62-4947-8D51-E1DB015C5FE4}"/>
                    </a:ext>
                  </a:extLst>
                </p14:cNvPr>
                <p14:cNvContentPartPr/>
                <p14:nvPr/>
              </p14:nvContentPartPr>
              <p14:xfrm>
                <a:off x="2641525" y="5975633"/>
                <a:ext cx="320760" cy="57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185A0765-EA62-4947-8D51-E1DB015C5FE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623525" y="5957993"/>
                  <a:ext cx="356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B7F9133-A22C-43C4-B34D-D3F3C5432140}"/>
                    </a:ext>
                  </a:extLst>
                </p14:cNvPr>
                <p14:cNvContentPartPr/>
                <p14:nvPr/>
              </p14:nvContentPartPr>
              <p14:xfrm>
                <a:off x="2798485" y="5892833"/>
                <a:ext cx="119880" cy="463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B7F9133-A22C-43C4-B34D-D3F3C543214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80485" y="5874833"/>
                  <a:ext cx="1555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35E84DB-1587-4990-8EF5-A6920662C718}"/>
                    </a:ext>
                  </a:extLst>
                </p14:cNvPr>
                <p14:cNvContentPartPr/>
                <p14:nvPr/>
              </p14:nvContentPartPr>
              <p14:xfrm>
                <a:off x="2917645" y="5965553"/>
                <a:ext cx="261720" cy="2858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35E84DB-1587-4990-8EF5-A6920662C7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00005" y="5947553"/>
                  <a:ext cx="297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EF62FB0-8DEA-4B89-B86E-7A8ACB45FAEE}"/>
                    </a:ext>
                  </a:extLst>
                </p14:cNvPr>
                <p14:cNvContentPartPr/>
                <p14:nvPr/>
              </p14:nvContentPartPr>
              <p14:xfrm>
                <a:off x="3023485" y="6025313"/>
                <a:ext cx="376560" cy="143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EF62FB0-8DEA-4B89-B86E-7A8ACB45FAE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05845" y="6007673"/>
                  <a:ext cx="412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531D6E2-C302-45E4-9D36-FD4D3FAE813B}"/>
                    </a:ext>
                  </a:extLst>
                </p14:cNvPr>
                <p14:cNvContentPartPr/>
                <p14:nvPr/>
              </p14:nvContentPartPr>
              <p14:xfrm>
                <a:off x="3277285" y="5902913"/>
                <a:ext cx="107640" cy="441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531D6E2-C302-45E4-9D36-FD4D3FAE81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59645" y="5885273"/>
                  <a:ext cx="143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09A45E2-B70B-4CF6-8B7A-C074C292DFC3}"/>
                    </a:ext>
                  </a:extLst>
                </p14:cNvPr>
                <p14:cNvContentPartPr/>
                <p14:nvPr/>
              </p14:nvContentPartPr>
              <p14:xfrm>
                <a:off x="3315085" y="6152753"/>
                <a:ext cx="177120" cy="129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09A45E2-B70B-4CF6-8B7A-C074C292DF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97445" y="6135113"/>
                  <a:ext cx="2127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894B6384-95FD-4483-BDD9-AF408EABF52F}"/>
                  </a:ext>
                </a:extLst>
              </p14:cNvPr>
              <p14:cNvContentPartPr/>
              <p14:nvPr/>
            </p14:nvContentPartPr>
            <p14:xfrm>
              <a:off x="5075125" y="1750673"/>
              <a:ext cx="110520" cy="565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894B6384-95FD-4483-BDD9-AF408EABF52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66125" y="1741673"/>
                <a:ext cx="128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F8787B0-7C3A-4C12-B667-3B9F91E5447F}"/>
                  </a:ext>
                </a:extLst>
              </p14:cNvPr>
              <p14:cNvContentPartPr/>
              <p14:nvPr/>
            </p14:nvContentPartPr>
            <p14:xfrm>
              <a:off x="5842285" y="1758233"/>
              <a:ext cx="3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F8787B0-7C3A-4C12-B667-3B9F91E5447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833645" y="17495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D379890-A6C1-4CCE-AA70-8ED56D955BE4}"/>
                  </a:ext>
                </a:extLst>
              </p14:cNvPr>
              <p14:cNvContentPartPr/>
              <p14:nvPr/>
            </p14:nvContentPartPr>
            <p14:xfrm>
              <a:off x="5633845" y="1731593"/>
              <a:ext cx="174240" cy="244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D379890-A6C1-4CCE-AA70-8ED56D955BE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625205" y="1722593"/>
                <a:ext cx="191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5FB024E-B5EC-4C93-B369-9D178FB63A19}"/>
                  </a:ext>
                </a:extLst>
              </p14:cNvPr>
              <p14:cNvContentPartPr/>
              <p14:nvPr/>
            </p14:nvContentPartPr>
            <p14:xfrm>
              <a:off x="5369965" y="488153"/>
              <a:ext cx="288360" cy="2080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5FB024E-B5EC-4C93-B369-9D178FB63A1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361325" y="479513"/>
                <a:ext cx="30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1F5C4BB-0B68-4626-880F-ADE8C0E746E4}"/>
                  </a:ext>
                </a:extLst>
              </p14:cNvPr>
              <p14:cNvContentPartPr/>
              <p14:nvPr/>
            </p14:nvContentPartPr>
            <p14:xfrm>
              <a:off x="4893685" y="800993"/>
              <a:ext cx="541080" cy="5346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1F5C4BB-0B68-4626-880F-ADE8C0E746E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885045" y="791993"/>
                <a:ext cx="55872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2BBD6F0-80A0-4895-B097-64673BA83137}"/>
                  </a:ext>
                </a:extLst>
              </p14:cNvPr>
              <p14:cNvContentPartPr/>
              <p14:nvPr/>
            </p14:nvContentPartPr>
            <p14:xfrm>
              <a:off x="4811965" y="1280153"/>
              <a:ext cx="282240" cy="2671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2BBD6F0-80A0-4895-B097-64673BA8313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803325" y="1271513"/>
                <a:ext cx="2998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90CE41F-E1D5-4A9E-92DB-58AB89D11BD2}"/>
                  </a:ext>
                </a:extLst>
              </p14:cNvPr>
              <p14:cNvContentPartPr/>
              <p14:nvPr/>
            </p14:nvContentPartPr>
            <p14:xfrm>
              <a:off x="5496325" y="391673"/>
              <a:ext cx="28080" cy="4464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90CE41F-E1D5-4A9E-92DB-58AB89D11BD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487685" y="382673"/>
                <a:ext cx="457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2900BA2-09AD-4CC3-AAF9-5E0B5827FEA7}"/>
                  </a:ext>
                </a:extLst>
              </p14:cNvPr>
              <p14:cNvContentPartPr/>
              <p14:nvPr/>
            </p14:nvContentPartPr>
            <p14:xfrm>
              <a:off x="4760845" y="1267553"/>
              <a:ext cx="444600" cy="3427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2900BA2-09AD-4CC3-AAF9-5E0B5827FEA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51845" y="1258553"/>
                <a:ext cx="4622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63DFBB58-F944-43B8-A37B-138A9478BC5F}"/>
                  </a:ext>
                </a:extLst>
              </p14:cNvPr>
              <p14:cNvContentPartPr/>
              <p14:nvPr/>
            </p14:nvContentPartPr>
            <p14:xfrm>
              <a:off x="6998605" y="491393"/>
              <a:ext cx="327600" cy="1940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63DFBB58-F944-43B8-A37B-138A9478BC5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989965" y="482393"/>
                <a:ext cx="3452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3563EE2D-5553-47CE-B197-0475268170D4}"/>
                  </a:ext>
                </a:extLst>
              </p14:cNvPr>
              <p14:cNvContentPartPr/>
              <p14:nvPr/>
            </p14:nvContentPartPr>
            <p14:xfrm>
              <a:off x="7300285" y="697673"/>
              <a:ext cx="369360" cy="5299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3563EE2D-5553-47CE-B197-0475268170D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291645" y="688673"/>
                <a:ext cx="38700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3AD63361-64DA-402D-B236-0AB8546C4C07}"/>
                  </a:ext>
                </a:extLst>
              </p14:cNvPr>
              <p14:cNvContentPartPr/>
              <p14:nvPr/>
            </p14:nvContentPartPr>
            <p14:xfrm>
              <a:off x="7646245" y="1185473"/>
              <a:ext cx="260280" cy="28152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3AD63361-64DA-402D-B236-0AB8546C4C0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637245" y="1176833"/>
                <a:ext cx="2779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6B5553F-AECB-4175-A0FE-DF183C248967}"/>
                  </a:ext>
                </a:extLst>
              </p14:cNvPr>
              <p14:cNvContentPartPr/>
              <p14:nvPr/>
            </p14:nvContentPartPr>
            <p14:xfrm>
              <a:off x="6623485" y="1613153"/>
              <a:ext cx="217800" cy="208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6B5553F-AECB-4175-A0FE-DF183C24896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14485" y="1604153"/>
                <a:ext cx="235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44A2975C-B2B5-462D-BADD-149B26B2913F}"/>
                  </a:ext>
                </a:extLst>
              </p14:cNvPr>
              <p14:cNvContentPartPr/>
              <p14:nvPr/>
            </p14:nvContentPartPr>
            <p14:xfrm>
              <a:off x="7292725" y="1695953"/>
              <a:ext cx="356760" cy="781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44A2975C-B2B5-462D-BADD-149B26B2913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283725" y="1686953"/>
                <a:ext cx="374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0E589431-6310-4521-BD3E-6062B0AB9109}"/>
                  </a:ext>
                </a:extLst>
              </p14:cNvPr>
              <p14:cNvContentPartPr/>
              <p14:nvPr/>
            </p14:nvContentPartPr>
            <p14:xfrm>
              <a:off x="6345565" y="1740593"/>
              <a:ext cx="861480" cy="500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0E589431-6310-4521-BD3E-6062B0AB910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336565" y="1731593"/>
                <a:ext cx="879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D5187D4-B8F6-45BA-A7CF-F9172B7F305D}"/>
                  </a:ext>
                </a:extLst>
              </p14:cNvPr>
              <p14:cNvContentPartPr/>
              <p14:nvPr/>
            </p14:nvContentPartPr>
            <p14:xfrm>
              <a:off x="7637245" y="1708553"/>
              <a:ext cx="360" cy="3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D5187D4-B8F6-45BA-A7CF-F9172B7F305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628245" y="16999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D4BD8D3-E612-46EE-9D27-761E0EECA174}"/>
                  </a:ext>
                </a:extLst>
              </p14:cNvPr>
              <p14:cNvContentPartPr/>
              <p14:nvPr/>
            </p14:nvContentPartPr>
            <p14:xfrm>
              <a:off x="7133245" y="395993"/>
              <a:ext cx="67320" cy="5173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D4BD8D3-E612-46EE-9D27-761E0EECA17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24605" y="387353"/>
                <a:ext cx="849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D1FEA4A-3C5E-44DC-B949-42B79504B028}"/>
                  </a:ext>
                </a:extLst>
              </p14:cNvPr>
              <p14:cNvContentPartPr/>
              <p14:nvPr/>
            </p14:nvContentPartPr>
            <p14:xfrm>
              <a:off x="7594405" y="1240553"/>
              <a:ext cx="411840" cy="2754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D1FEA4A-3C5E-44DC-B949-42B79504B02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85405" y="1231913"/>
                <a:ext cx="4294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3C185A3A-DB1E-4515-B428-DB80B6385EB4}"/>
                  </a:ext>
                </a:extLst>
              </p14:cNvPr>
              <p14:cNvContentPartPr/>
              <p14:nvPr/>
            </p14:nvContentPartPr>
            <p14:xfrm>
              <a:off x="5476885" y="1930313"/>
              <a:ext cx="36720" cy="3495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3C185A3A-DB1E-4515-B428-DB80B6385EB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67885" y="1921673"/>
                <a:ext cx="543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C3F58AE-5E50-4222-B05E-3F2A3177CD49}"/>
                  </a:ext>
                </a:extLst>
              </p14:cNvPr>
              <p14:cNvContentPartPr/>
              <p14:nvPr/>
            </p14:nvContentPartPr>
            <p14:xfrm>
              <a:off x="4878565" y="2620073"/>
              <a:ext cx="248040" cy="309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C3F58AE-5E50-4222-B05E-3F2A3177CD4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869925" y="2611433"/>
                <a:ext cx="265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1E99880E-5C8D-4F9B-B019-B48773BAF0E6}"/>
                  </a:ext>
                </a:extLst>
              </p14:cNvPr>
              <p14:cNvContentPartPr/>
              <p14:nvPr/>
            </p14:nvContentPartPr>
            <p14:xfrm>
              <a:off x="4881805" y="2563913"/>
              <a:ext cx="192240" cy="5076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1E99880E-5C8D-4F9B-B019-B48773BAF0E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872805" y="2555273"/>
                <a:ext cx="2098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B21D7137-EA8C-450F-A1E7-E4AC1CFAA49D}"/>
                  </a:ext>
                </a:extLst>
              </p14:cNvPr>
              <p14:cNvContentPartPr/>
              <p14:nvPr/>
            </p14:nvContentPartPr>
            <p14:xfrm>
              <a:off x="4972165" y="2840753"/>
              <a:ext cx="246600" cy="1839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B21D7137-EA8C-450F-A1E7-E4AC1CFAA49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63525" y="2831753"/>
                <a:ext cx="264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0AA08B82-7AE3-4B86-9DC0-16317EBBC2DE}"/>
                  </a:ext>
                </a:extLst>
              </p14:cNvPr>
              <p14:cNvContentPartPr/>
              <p14:nvPr/>
            </p14:nvContentPartPr>
            <p14:xfrm>
              <a:off x="5274565" y="2676233"/>
              <a:ext cx="115200" cy="3664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0AA08B82-7AE3-4B86-9DC0-16317EBBC2D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65565" y="2667593"/>
                <a:ext cx="1328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FE52AB74-A0F1-43CB-AADA-12A9F6E9D721}"/>
                  </a:ext>
                </a:extLst>
              </p14:cNvPr>
              <p14:cNvContentPartPr/>
              <p14:nvPr/>
            </p14:nvContentPartPr>
            <p14:xfrm>
              <a:off x="5393365" y="2585873"/>
              <a:ext cx="138600" cy="4363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FE52AB74-A0F1-43CB-AADA-12A9F6E9D72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84725" y="2576873"/>
                <a:ext cx="1562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469196A-E98F-432A-969A-1F37ACAD592D}"/>
                  </a:ext>
                </a:extLst>
              </p14:cNvPr>
              <p14:cNvContentPartPr/>
              <p14:nvPr/>
            </p14:nvContentPartPr>
            <p14:xfrm>
              <a:off x="5441965" y="2880353"/>
              <a:ext cx="100080" cy="1328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469196A-E98F-432A-969A-1F37ACAD592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33325" y="2871353"/>
                <a:ext cx="1177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29382DC-A9E2-4FD5-8AFC-22D85018787C}"/>
                  </a:ext>
                </a:extLst>
              </p14:cNvPr>
              <p14:cNvContentPartPr/>
              <p14:nvPr/>
            </p14:nvContentPartPr>
            <p14:xfrm>
              <a:off x="5535925" y="2709353"/>
              <a:ext cx="91080" cy="385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29382DC-A9E2-4FD5-8AFC-22D85018787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26925" y="2700713"/>
                <a:ext cx="108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1B2E042-E984-46A9-AC24-4C378FC7066F}"/>
                  </a:ext>
                </a:extLst>
              </p14:cNvPr>
              <p14:cNvContentPartPr/>
              <p14:nvPr/>
            </p14:nvContentPartPr>
            <p14:xfrm>
              <a:off x="5489125" y="2944073"/>
              <a:ext cx="107640" cy="525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1B2E042-E984-46A9-AC24-4C378FC7066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80125" y="2935073"/>
                <a:ext cx="125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DE06415B-BEC6-4DD3-BEAA-53A57487CDD5}"/>
                  </a:ext>
                </a:extLst>
              </p14:cNvPr>
              <p14:cNvContentPartPr/>
              <p14:nvPr/>
            </p14:nvContentPartPr>
            <p14:xfrm>
              <a:off x="5593165" y="2688833"/>
              <a:ext cx="172440" cy="310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DE06415B-BEC6-4DD3-BEAA-53A57487CDD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584525" y="2680193"/>
                <a:ext cx="1900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CE0D68D4-6778-4CBF-8766-3BB4AE68FA2E}"/>
                  </a:ext>
                </a:extLst>
              </p14:cNvPr>
              <p14:cNvContentPartPr/>
              <p14:nvPr/>
            </p14:nvContentPartPr>
            <p14:xfrm>
              <a:off x="5958925" y="2737433"/>
              <a:ext cx="216360" cy="1922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CE0D68D4-6778-4CBF-8766-3BB4AE68FA2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49925" y="2728793"/>
                <a:ext cx="234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41CA8916-2DB6-446F-97D8-9A18AB82219B}"/>
                  </a:ext>
                </a:extLst>
              </p14:cNvPr>
              <p14:cNvContentPartPr/>
              <p14:nvPr/>
            </p14:nvContentPartPr>
            <p14:xfrm>
              <a:off x="7029205" y="1712513"/>
              <a:ext cx="804600" cy="11268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41CA8916-2DB6-446F-97D8-9A18AB82219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20205" y="1703513"/>
                <a:ext cx="822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66AB505E-E4DB-44D3-BF9B-C82613DA80D2}"/>
                  </a:ext>
                </a:extLst>
              </p14:cNvPr>
              <p14:cNvContentPartPr/>
              <p14:nvPr/>
            </p14:nvContentPartPr>
            <p14:xfrm>
              <a:off x="7774405" y="2032553"/>
              <a:ext cx="3240" cy="3268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66AB505E-E4DB-44D3-BF9B-C82613DA80D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65765" y="2023553"/>
                <a:ext cx="20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6EE910E-DFF5-4AB3-A42F-6AC4A2A1EC47}"/>
                  </a:ext>
                </a:extLst>
              </p14:cNvPr>
              <p14:cNvContentPartPr/>
              <p14:nvPr/>
            </p14:nvContentPartPr>
            <p14:xfrm>
              <a:off x="7227565" y="2618993"/>
              <a:ext cx="266400" cy="450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6EE910E-DFF5-4AB3-A42F-6AC4A2A1EC4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18925" y="2609993"/>
                <a:ext cx="284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522FC0C7-68D1-422E-BF51-A84882C50C08}"/>
                  </a:ext>
                </a:extLst>
              </p14:cNvPr>
              <p14:cNvContentPartPr/>
              <p14:nvPr/>
            </p14:nvContentPartPr>
            <p14:xfrm>
              <a:off x="7236925" y="2562833"/>
              <a:ext cx="145440" cy="3726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522FC0C7-68D1-422E-BF51-A84882C50C0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27925" y="2553833"/>
                <a:ext cx="1630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E7284A4-C9E7-4511-BD92-A2D187125935}"/>
                  </a:ext>
                </a:extLst>
              </p14:cNvPr>
              <p14:cNvContentPartPr/>
              <p14:nvPr/>
            </p14:nvContentPartPr>
            <p14:xfrm>
              <a:off x="7389205" y="2768033"/>
              <a:ext cx="157320" cy="1918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E7284A4-C9E7-4511-BD92-A2D18712593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380565" y="2759033"/>
                <a:ext cx="1749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55A7FFCF-B192-426B-9AAE-2146B77BCECB}"/>
                  </a:ext>
                </a:extLst>
              </p14:cNvPr>
              <p14:cNvContentPartPr/>
              <p14:nvPr/>
            </p14:nvContentPartPr>
            <p14:xfrm>
              <a:off x="7631125" y="2624753"/>
              <a:ext cx="131760" cy="3081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55A7FFCF-B192-426B-9AAE-2146B77BCEC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22125" y="2616113"/>
                <a:ext cx="149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81F8FD6E-9F98-4330-A233-8F9D135D6F79}"/>
                  </a:ext>
                </a:extLst>
              </p14:cNvPr>
              <p14:cNvContentPartPr/>
              <p14:nvPr/>
            </p14:nvContentPartPr>
            <p14:xfrm>
              <a:off x="7715725" y="2593433"/>
              <a:ext cx="109440" cy="3484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81F8FD6E-9F98-4330-A233-8F9D135D6F7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706725" y="2584433"/>
                <a:ext cx="1270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03CB1D0C-5980-4AA9-862A-494D29A09A62}"/>
                  </a:ext>
                </a:extLst>
              </p14:cNvPr>
              <p14:cNvContentPartPr/>
              <p14:nvPr/>
            </p14:nvContentPartPr>
            <p14:xfrm>
              <a:off x="7995085" y="2600993"/>
              <a:ext cx="257040" cy="2797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03CB1D0C-5980-4AA9-862A-494D29A09A6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86445" y="2592353"/>
                <a:ext cx="2746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1B95A399-A43F-4FA7-A12F-08714C1AE174}"/>
                  </a:ext>
                </a:extLst>
              </p14:cNvPr>
              <p14:cNvContentPartPr/>
              <p14:nvPr/>
            </p14:nvContentPartPr>
            <p14:xfrm>
              <a:off x="7936045" y="2569313"/>
              <a:ext cx="302400" cy="3776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1B95A399-A43F-4FA7-A12F-08714C1AE17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927405" y="2560313"/>
                <a:ext cx="3200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469D284B-DDB3-43FB-A662-7798928676C7}"/>
                  </a:ext>
                </a:extLst>
              </p14:cNvPr>
              <p14:cNvContentPartPr/>
              <p14:nvPr/>
            </p14:nvContentPartPr>
            <p14:xfrm>
              <a:off x="7748845" y="2862353"/>
              <a:ext cx="83520" cy="1022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469D284B-DDB3-43FB-A662-7798928676C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740205" y="2853713"/>
                <a:ext cx="101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98F98962-300A-4B03-80B9-8BE1EDEFD06E}"/>
                  </a:ext>
                </a:extLst>
              </p14:cNvPr>
              <p14:cNvContentPartPr/>
              <p14:nvPr/>
            </p14:nvContentPartPr>
            <p14:xfrm>
              <a:off x="7173205" y="3359513"/>
              <a:ext cx="258840" cy="565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98F98962-300A-4B03-80B9-8BE1EDEFD06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164565" y="3350873"/>
                <a:ext cx="276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90CCC462-5038-4478-A032-6CC674140180}"/>
                  </a:ext>
                </a:extLst>
              </p14:cNvPr>
              <p14:cNvContentPartPr/>
              <p14:nvPr/>
            </p14:nvContentPartPr>
            <p14:xfrm>
              <a:off x="7226125" y="3399113"/>
              <a:ext cx="155880" cy="2840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90CCC462-5038-4478-A032-6CC67414018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217485" y="3390113"/>
                <a:ext cx="1735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ABEE7C6C-93BC-443B-859B-DBB3F1B0C8CF}"/>
                  </a:ext>
                </a:extLst>
              </p14:cNvPr>
              <p14:cNvContentPartPr/>
              <p14:nvPr/>
            </p14:nvContentPartPr>
            <p14:xfrm>
              <a:off x="7554085" y="3306953"/>
              <a:ext cx="121320" cy="3016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ABEE7C6C-93BC-443B-859B-DBB3F1B0C8C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545085" y="3297953"/>
                <a:ext cx="1389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E56EE74F-FBCB-4A06-A60E-4618C9708D9D}"/>
                  </a:ext>
                </a:extLst>
              </p14:cNvPr>
              <p14:cNvContentPartPr/>
              <p14:nvPr/>
            </p14:nvContentPartPr>
            <p14:xfrm>
              <a:off x="7747765" y="3221633"/>
              <a:ext cx="126000" cy="4057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E56EE74F-FBCB-4A06-A60E-4618C9708D9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738765" y="3212993"/>
                <a:ext cx="1436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8BDAD07C-32C7-405B-A9B2-3DC18486E592}"/>
                  </a:ext>
                </a:extLst>
              </p14:cNvPr>
              <p14:cNvContentPartPr/>
              <p14:nvPr/>
            </p14:nvContentPartPr>
            <p14:xfrm>
              <a:off x="7877365" y="3493433"/>
              <a:ext cx="32040" cy="41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8BDAD07C-32C7-405B-A9B2-3DC18486E59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868365" y="3484793"/>
                <a:ext cx="49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CFAE4C6D-5933-4876-A21D-DC6332EC193E}"/>
                  </a:ext>
                </a:extLst>
              </p14:cNvPr>
              <p14:cNvContentPartPr/>
              <p14:nvPr/>
            </p14:nvContentPartPr>
            <p14:xfrm>
              <a:off x="8055565" y="3267353"/>
              <a:ext cx="267840" cy="2952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CFAE4C6D-5933-4876-A21D-DC6332EC193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46565" y="3258353"/>
                <a:ext cx="2854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A774441-3BFC-44B1-9A25-F9D34373EEFD}"/>
                  </a:ext>
                </a:extLst>
              </p14:cNvPr>
              <p14:cNvContentPartPr/>
              <p14:nvPr/>
            </p14:nvContentPartPr>
            <p14:xfrm>
              <a:off x="8445445" y="3469313"/>
              <a:ext cx="360" cy="3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A774441-3BFC-44B1-9A25-F9D34373EEF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436445" y="34603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D1984F41-DD64-41B7-AEBD-8A409F249FB1}"/>
                  </a:ext>
                </a:extLst>
              </p14:cNvPr>
              <p14:cNvContentPartPr/>
              <p14:nvPr/>
            </p14:nvContentPartPr>
            <p14:xfrm>
              <a:off x="4812325" y="3359513"/>
              <a:ext cx="314640" cy="550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D1984F41-DD64-41B7-AEBD-8A409F249FB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803325" y="3350873"/>
                <a:ext cx="332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DAF94D0-D9D6-4289-AF52-F50F1659DD4C}"/>
                  </a:ext>
                </a:extLst>
              </p14:cNvPr>
              <p14:cNvContentPartPr/>
              <p14:nvPr/>
            </p14:nvContentPartPr>
            <p14:xfrm>
              <a:off x="4867405" y="3314873"/>
              <a:ext cx="266760" cy="3657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DAF94D0-D9D6-4289-AF52-F50F1659DD4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858765" y="3306233"/>
                <a:ext cx="28440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4F28404C-412A-422A-B5F5-98AE3340C6FD}"/>
                  </a:ext>
                </a:extLst>
              </p14:cNvPr>
              <p14:cNvContentPartPr/>
              <p14:nvPr/>
            </p14:nvContentPartPr>
            <p14:xfrm>
              <a:off x="5218405" y="3389033"/>
              <a:ext cx="242280" cy="3027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4F28404C-412A-422A-B5F5-98AE3340C6F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209405" y="3380033"/>
                <a:ext cx="2599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0C3382C0-D429-42F1-9C0B-50B9A51C2D47}"/>
                  </a:ext>
                </a:extLst>
              </p14:cNvPr>
              <p14:cNvContentPartPr/>
              <p14:nvPr/>
            </p14:nvContentPartPr>
            <p14:xfrm>
              <a:off x="5461765" y="3233513"/>
              <a:ext cx="121320" cy="4579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0C3382C0-D429-42F1-9C0B-50B9A51C2D4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452765" y="3224513"/>
                <a:ext cx="1389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F48695F-F887-45E9-B644-C49034363E07}"/>
                  </a:ext>
                </a:extLst>
              </p14:cNvPr>
              <p14:cNvContentPartPr/>
              <p14:nvPr/>
            </p14:nvContentPartPr>
            <p14:xfrm>
              <a:off x="5503885" y="3577673"/>
              <a:ext cx="122760" cy="489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F48695F-F887-45E9-B644-C49034363E0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495245" y="3568673"/>
                <a:ext cx="140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0CB191A4-4CE9-4186-856A-8A7CF1AE2F8C}"/>
                  </a:ext>
                </a:extLst>
              </p14:cNvPr>
              <p14:cNvContentPartPr/>
              <p14:nvPr/>
            </p14:nvContentPartPr>
            <p14:xfrm>
              <a:off x="5683885" y="3376073"/>
              <a:ext cx="184680" cy="2386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0CB191A4-4CE9-4186-856A-8A7CF1AE2F8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674885" y="3367433"/>
                <a:ext cx="2023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0D9205EC-E11A-4D29-94E2-0F6F0AC91859}"/>
                  </a:ext>
                </a:extLst>
              </p14:cNvPr>
              <p14:cNvContentPartPr/>
              <p14:nvPr/>
            </p14:nvContentPartPr>
            <p14:xfrm>
              <a:off x="6093205" y="3248633"/>
              <a:ext cx="260280" cy="2998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0D9205EC-E11A-4D29-94E2-0F6F0AC9185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084565" y="3239993"/>
                <a:ext cx="2779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7FC0B116-1009-4564-BF9C-87D4C88B42A8}"/>
                  </a:ext>
                </a:extLst>
              </p14:cNvPr>
              <p14:cNvContentPartPr/>
              <p14:nvPr/>
            </p14:nvContentPartPr>
            <p14:xfrm>
              <a:off x="6075205" y="3200393"/>
              <a:ext cx="267840" cy="4273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7FC0B116-1009-4564-BF9C-87D4C88B42A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066205" y="3191393"/>
                <a:ext cx="2854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58D8BE8-7AF0-4E44-8B9D-D000CCA9A34C}"/>
                  </a:ext>
                </a:extLst>
              </p14:cNvPr>
              <p14:cNvContentPartPr/>
              <p14:nvPr/>
            </p14:nvContentPartPr>
            <p14:xfrm>
              <a:off x="5627365" y="3200393"/>
              <a:ext cx="558360" cy="81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58D8BE8-7AF0-4E44-8B9D-D000CCA9A34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618725" y="3191393"/>
                <a:ext cx="576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C9EEDB08-4A90-415A-A48A-8CD04CBA964F}"/>
                  </a:ext>
                </a:extLst>
              </p14:cNvPr>
              <p14:cNvContentPartPr/>
              <p14:nvPr/>
            </p14:nvContentPartPr>
            <p14:xfrm>
              <a:off x="1126285" y="3752273"/>
              <a:ext cx="7024680" cy="1252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C9EEDB08-4A90-415A-A48A-8CD04CBA964F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7285" y="3743273"/>
                <a:ext cx="70423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E0F1557F-423F-4EC3-9B1C-25DD3AD5EA72}"/>
                  </a:ext>
                </a:extLst>
              </p14:cNvPr>
              <p14:cNvContentPartPr/>
              <p14:nvPr/>
            </p14:nvContentPartPr>
            <p14:xfrm>
              <a:off x="2685085" y="5339513"/>
              <a:ext cx="682560" cy="108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E0F1557F-423F-4EC3-9B1C-25DD3AD5EA7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676445" y="5330513"/>
                <a:ext cx="700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EA4A61-D84E-41F5-AB46-5F0EF3D0CE4C}"/>
                  </a:ext>
                </a:extLst>
              </p14:cNvPr>
              <p14:cNvContentPartPr/>
              <p14:nvPr/>
            </p14:nvContentPartPr>
            <p14:xfrm>
              <a:off x="1727125" y="396353"/>
              <a:ext cx="344880" cy="275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EA4A61-D84E-41F5-AB46-5F0EF3D0CE4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718485" y="387353"/>
                <a:ext cx="3625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8B4F74-15F4-44AD-91DF-C01A21891979}"/>
                  </a:ext>
                </a:extLst>
              </p14:cNvPr>
              <p14:cNvContentPartPr/>
              <p14:nvPr/>
            </p14:nvContentPartPr>
            <p14:xfrm>
              <a:off x="1376845" y="720713"/>
              <a:ext cx="465480" cy="598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8B4F74-15F4-44AD-91DF-C01A21891979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68205" y="711713"/>
                <a:ext cx="48312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7A31232-8B46-4103-B8B4-BE90F8EBB649}"/>
                  </a:ext>
                </a:extLst>
              </p14:cNvPr>
              <p14:cNvContentPartPr/>
              <p14:nvPr/>
            </p14:nvContentPartPr>
            <p14:xfrm>
              <a:off x="1166965" y="1227953"/>
              <a:ext cx="411120" cy="359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7A31232-8B46-4103-B8B4-BE90F8EBB64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58325" y="1219313"/>
                <a:ext cx="4287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8988BC1-BAF8-4E3C-8C9C-604AAFC8AAB1}"/>
                  </a:ext>
                </a:extLst>
              </p14:cNvPr>
              <p14:cNvContentPartPr/>
              <p14:nvPr/>
            </p14:nvContentPartPr>
            <p14:xfrm>
              <a:off x="2000725" y="701273"/>
              <a:ext cx="287280" cy="543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8988BC1-BAF8-4E3C-8C9C-604AAFC8AAB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992085" y="692633"/>
                <a:ext cx="30492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2A941C2-FE9A-4940-9A4F-6CB6DF83A501}"/>
                  </a:ext>
                </a:extLst>
              </p14:cNvPr>
              <p14:cNvContentPartPr/>
              <p14:nvPr/>
            </p14:nvContentPartPr>
            <p14:xfrm>
              <a:off x="2227165" y="1286633"/>
              <a:ext cx="275400" cy="288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2A941C2-FE9A-4940-9A4F-6CB6DF83A50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218525" y="1277633"/>
                <a:ext cx="293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BE8C901-F859-48ED-BE3C-8E295013AB33}"/>
                  </a:ext>
                </a:extLst>
              </p14:cNvPr>
              <p14:cNvContentPartPr/>
              <p14:nvPr/>
            </p14:nvContentPartPr>
            <p14:xfrm>
              <a:off x="840805" y="1679393"/>
              <a:ext cx="393120" cy="690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BE8C901-F859-48ED-BE3C-8E295013AB3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31805" y="1670393"/>
                <a:ext cx="4107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479A9C9-6363-4D6F-B84F-ECECAF3F81F4}"/>
                  </a:ext>
                </a:extLst>
              </p14:cNvPr>
              <p14:cNvContentPartPr/>
              <p14:nvPr/>
            </p14:nvContentPartPr>
            <p14:xfrm>
              <a:off x="736405" y="2310473"/>
              <a:ext cx="204480" cy="2682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479A9C9-6363-4D6F-B84F-ECECAF3F81F4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27405" y="2301473"/>
                <a:ext cx="2221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ACBE2D5-CA6D-46A4-9616-A1AF89BCAC22}"/>
                  </a:ext>
                </a:extLst>
              </p14:cNvPr>
              <p14:cNvContentPartPr/>
              <p14:nvPr/>
            </p14:nvContentPartPr>
            <p14:xfrm>
              <a:off x="2115565" y="1621793"/>
              <a:ext cx="252720" cy="6404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ACBE2D5-CA6D-46A4-9616-A1AF89BCAC2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106925" y="1613153"/>
                <a:ext cx="27036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BE4414A-8467-4C46-9A5B-327C28BBFDA7}"/>
                  </a:ext>
                </a:extLst>
              </p14:cNvPr>
              <p14:cNvContentPartPr/>
              <p14:nvPr/>
            </p14:nvContentPartPr>
            <p14:xfrm>
              <a:off x="1981285" y="2227313"/>
              <a:ext cx="279720" cy="2307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BE4414A-8467-4C46-9A5B-327C28BBFDA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972645" y="2218673"/>
                <a:ext cx="2973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88D8BA1-7B8F-4145-A107-81A353F2538B}"/>
                  </a:ext>
                </a:extLst>
              </p14:cNvPr>
              <p14:cNvContentPartPr/>
              <p14:nvPr/>
            </p14:nvContentPartPr>
            <p14:xfrm>
              <a:off x="2420845" y="1523873"/>
              <a:ext cx="326520" cy="547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88D8BA1-7B8F-4145-A107-81A353F2538B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411845" y="1514873"/>
                <a:ext cx="34416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7F1FAD8-E7F5-44C7-9A05-41EFE214E7B5}"/>
                  </a:ext>
                </a:extLst>
              </p14:cNvPr>
              <p14:cNvContentPartPr/>
              <p14:nvPr/>
            </p14:nvContentPartPr>
            <p14:xfrm>
              <a:off x="2694445" y="2094473"/>
              <a:ext cx="300600" cy="278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7F1FAD8-E7F5-44C7-9A05-41EFE214E7B5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685805" y="2085833"/>
                <a:ext cx="318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CD1F333-4365-45EE-8C70-4EA1B2C9E03A}"/>
                  </a:ext>
                </a:extLst>
              </p14:cNvPr>
              <p14:cNvContentPartPr/>
              <p14:nvPr/>
            </p14:nvContentPartPr>
            <p14:xfrm>
              <a:off x="2479885" y="2449433"/>
              <a:ext cx="351000" cy="7282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CD1F333-4365-45EE-8C70-4EA1B2C9E03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470885" y="2440433"/>
                <a:ext cx="36864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7F091B9-5FD1-44F8-BC62-EC4EA58A3299}"/>
                  </a:ext>
                </a:extLst>
              </p14:cNvPr>
              <p14:cNvContentPartPr/>
              <p14:nvPr/>
            </p14:nvContentPartPr>
            <p14:xfrm>
              <a:off x="2396365" y="3202913"/>
              <a:ext cx="251280" cy="2930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7F091B9-5FD1-44F8-BC62-EC4EA58A329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87725" y="3193913"/>
                <a:ext cx="2689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2558476-57CA-4F15-9901-2A19F952651C}"/>
                  </a:ext>
                </a:extLst>
              </p14:cNvPr>
              <p14:cNvContentPartPr/>
              <p14:nvPr/>
            </p14:nvContentPartPr>
            <p14:xfrm>
              <a:off x="2869405" y="2520713"/>
              <a:ext cx="326520" cy="7578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2558476-57CA-4F15-9901-2A19F952651C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860765" y="2511713"/>
                <a:ext cx="34416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D6995C3-B758-4FF9-BFC3-4115C8ACDE4A}"/>
                  </a:ext>
                </a:extLst>
              </p14:cNvPr>
              <p14:cNvContentPartPr/>
              <p14:nvPr/>
            </p14:nvContentPartPr>
            <p14:xfrm>
              <a:off x="3152005" y="3305153"/>
              <a:ext cx="208800" cy="2419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D6995C3-B758-4FF9-BFC3-4115C8ACDE4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143005" y="3296513"/>
                <a:ext cx="2264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72C7598A-C2C7-4676-A2A9-958D7CD70D10}"/>
                  </a:ext>
                </a:extLst>
              </p14:cNvPr>
              <p14:cNvContentPartPr/>
              <p14:nvPr/>
            </p14:nvContentPartPr>
            <p14:xfrm>
              <a:off x="904165" y="3882233"/>
              <a:ext cx="2381040" cy="1328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72C7598A-C2C7-4676-A2A9-958D7CD70D1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5165" y="3873593"/>
                <a:ext cx="23986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4A75377-43AF-4001-9FDF-35539362EF24}"/>
                  </a:ext>
                </a:extLst>
              </p14:cNvPr>
              <p14:cNvContentPartPr/>
              <p14:nvPr/>
            </p14:nvContentPartPr>
            <p14:xfrm>
              <a:off x="3487165" y="3933353"/>
              <a:ext cx="118080" cy="1047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4A75377-43AF-4001-9FDF-35539362EF2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478525" y="3924353"/>
                <a:ext cx="135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B98761CA-558A-47D5-85A1-66A9AF8B9588}"/>
                  </a:ext>
                </a:extLst>
              </p14:cNvPr>
              <p14:cNvContentPartPr/>
              <p14:nvPr/>
            </p14:nvContentPartPr>
            <p14:xfrm>
              <a:off x="2952565" y="4011113"/>
              <a:ext cx="98640" cy="37260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B98761CA-558A-47D5-85A1-66A9AF8B958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943925" y="4002113"/>
                <a:ext cx="1162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5313EFC7-7433-48A0-9407-24CA5B14A130}"/>
                  </a:ext>
                </a:extLst>
              </p14:cNvPr>
              <p14:cNvContentPartPr/>
              <p14:nvPr/>
            </p14:nvContentPartPr>
            <p14:xfrm>
              <a:off x="3112765" y="4148633"/>
              <a:ext cx="269280" cy="1328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5313EFC7-7433-48A0-9407-24CA5B14A13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103765" y="4139993"/>
                <a:ext cx="2869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DC153772-F41E-4509-9D6F-E9DF7003CBBC}"/>
                  </a:ext>
                </a:extLst>
              </p14:cNvPr>
              <p14:cNvContentPartPr/>
              <p14:nvPr/>
            </p14:nvContentPartPr>
            <p14:xfrm>
              <a:off x="3074965" y="3912833"/>
              <a:ext cx="284400" cy="3700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DC153772-F41E-4509-9D6F-E9DF7003CBB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3065965" y="3904193"/>
                <a:ext cx="3020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C6B6F891-F0F0-4C49-9B01-E9FE39F93585}"/>
                  </a:ext>
                </a:extLst>
              </p14:cNvPr>
              <p14:cNvContentPartPr/>
              <p14:nvPr/>
            </p14:nvContentPartPr>
            <p14:xfrm>
              <a:off x="3494725" y="3791873"/>
              <a:ext cx="307080" cy="3520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C6B6F891-F0F0-4C49-9B01-E9FE39F9358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486085" y="3782873"/>
                <a:ext cx="324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6B85DE6-432A-4742-ABD4-F7904EBF6E1A}"/>
                  </a:ext>
                </a:extLst>
              </p14:cNvPr>
              <p14:cNvContentPartPr/>
              <p14:nvPr/>
            </p14:nvContentPartPr>
            <p14:xfrm>
              <a:off x="3549445" y="3823553"/>
              <a:ext cx="166680" cy="3114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6B85DE6-432A-4742-ABD4-F7904EBF6E1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540445" y="3814913"/>
                <a:ext cx="1843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F7A3A52B-812A-4238-9414-1678151AF8E2}"/>
                  </a:ext>
                </a:extLst>
              </p14:cNvPr>
              <p14:cNvContentPartPr/>
              <p14:nvPr/>
            </p14:nvContentPartPr>
            <p14:xfrm>
              <a:off x="3635485" y="3936233"/>
              <a:ext cx="187560" cy="2178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F7A3A52B-812A-4238-9414-1678151AF8E2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626485" y="3927233"/>
                <a:ext cx="2052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CEE83ADC-E6C6-40AF-82FF-B16A0B2CC37B}"/>
                  </a:ext>
                </a:extLst>
              </p14:cNvPr>
              <p14:cNvContentPartPr/>
              <p14:nvPr/>
            </p14:nvContentPartPr>
            <p14:xfrm>
              <a:off x="3833125" y="3771353"/>
              <a:ext cx="189000" cy="3837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CEE83ADC-E6C6-40AF-82FF-B16A0B2CC37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824485" y="3762713"/>
                <a:ext cx="2066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7A205F08-6AC2-4BB6-A62D-A821D00E507F}"/>
                  </a:ext>
                </a:extLst>
              </p14:cNvPr>
              <p14:cNvContentPartPr/>
              <p14:nvPr/>
            </p14:nvContentPartPr>
            <p14:xfrm>
              <a:off x="3899725" y="3763793"/>
              <a:ext cx="333000" cy="2808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7A205F08-6AC2-4BB6-A62D-A821D00E507F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3890725" y="3754793"/>
                <a:ext cx="350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A12BEEB3-3510-4619-87A6-62796AF6459E}"/>
                  </a:ext>
                </a:extLst>
              </p14:cNvPr>
              <p14:cNvContentPartPr/>
              <p14:nvPr/>
            </p14:nvContentPartPr>
            <p14:xfrm>
              <a:off x="4136605" y="3771353"/>
              <a:ext cx="187920" cy="3394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A12BEEB3-3510-4619-87A6-62796AF6459E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127965" y="3762713"/>
                <a:ext cx="2055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9BB4ADF3-5C19-43D5-8B8B-6DEC758DDC9E}"/>
                  </a:ext>
                </a:extLst>
              </p14:cNvPr>
              <p14:cNvContentPartPr/>
              <p14:nvPr/>
            </p14:nvContentPartPr>
            <p14:xfrm>
              <a:off x="2881645" y="4142153"/>
              <a:ext cx="1520280" cy="3052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9BB4ADF3-5C19-43D5-8B8B-6DEC758DDC9E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872645" y="4133513"/>
                <a:ext cx="15379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3A41768-B11A-4E67-BC07-9DB927B9D6E5}"/>
                  </a:ext>
                </a:extLst>
              </p14:cNvPr>
              <p14:cNvContentPartPr/>
              <p14:nvPr/>
            </p14:nvContentPartPr>
            <p14:xfrm>
              <a:off x="2905765" y="3855593"/>
              <a:ext cx="57600" cy="5356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3A41768-B11A-4E67-BC07-9DB927B9D6E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896765" y="3846593"/>
                <a:ext cx="75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1A30E5EB-70A1-47D5-A6D1-E64DAFC301C3}"/>
                  </a:ext>
                </a:extLst>
              </p14:cNvPr>
              <p14:cNvContentPartPr/>
              <p14:nvPr/>
            </p14:nvContentPartPr>
            <p14:xfrm>
              <a:off x="3229045" y="3675593"/>
              <a:ext cx="1171440" cy="4849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1A30E5EB-70A1-47D5-A6D1-E64DAFC301C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220045" y="3666953"/>
                <a:ext cx="11890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5D229493-279E-4C89-83BF-B443757F97E2}"/>
                  </a:ext>
                </a:extLst>
              </p14:cNvPr>
              <p14:cNvContentPartPr/>
              <p14:nvPr/>
            </p14:nvContentPartPr>
            <p14:xfrm>
              <a:off x="4476805" y="4179233"/>
              <a:ext cx="360" cy="3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5D229493-279E-4C89-83BF-B443757F97E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68165" y="41705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DE7A61A6-9639-4E36-8D89-54AAC957150D}"/>
                  </a:ext>
                </a:extLst>
              </p14:cNvPr>
              <p14:cNvContentPartPr/>
              <p14:nvPr/>
            </p14:nvContentPartPr>
            <p14:xfrm>
              <a:off x="2930245" y="4205153"/>
              <a:ext cx="1047960" cy="2080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DE7A61A6-9639-4E36-8D89-54AAC957150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21605" y="4196153"/>
                <a:ext cx="106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5B54AEBB-8E38-4824-82BC-BDE341B10955}"/>
                  </a:ext>
                </a:extLst>
              </p14:cNvPr>
              <p14:cNvContentPartPr/>
              <p14:nvPr/>
            </p14:nvContentPartPr>
            <p14:xfrm>
              <a:off x="3343885" y="4114433"/>
              <a:ext cx="109080" cy="691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5B54AEBB-8E38-4824-82BC-BDE341B1095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334885" y="4105433"/>
                <a:ext cx="126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0E3AAC71-6184-4FC9-84D2-040883374B4D}"/>
                  </a:ext>
                </a:extLst>
              </p14:cNvPr>
              <p14:cNvContentPartPr/>
              <p14:nvPr/>
            </p14:nvContentPartPr>
            <p14:xfrm>
              <a:off x="4410205" y="4130993"/>
              <a:ext cx="360" cy="3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0E3AAC71-6184-4FC9-84D2-040883374B4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01565" y="41219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8268A73-A932-499E-B6E0-62D13FF4AC55}"/>
                  </a:ext>
                </a:extLst>
              </p14:cNvPr>
              <p14:cNvContentPartPr/>
              <p14:nvPr/>
            </p14:nvContentPartPr>
            <p14:xfrm>
              <a:off x="4517485" y="4088873"/>
              <a:ext cx="360" cy="3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8268A73-A932-499E-B6E0-62D13FF4AC5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08845" y="40798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33681859-69A3-4A30-9648-1C0941063F91}"/>
                  </a:ext>
                </a:extLst>
              </p14:cNvPr>
              <p14:cNvContentPartPr/>
              <p14:nvPr/>
            </p14:nvContentPartPr>
            <p14:xfrm>
              <a:off x="8220085" y="5144393"/>
              <a:ext cx="27720" cy="4406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33681859-69A3-4A30-9648-1C0941063F9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211445" y="5135753"/>
                <a:ext cx="453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E615F302-2F23-4309-9F60-0D71FFC9C2FE}"/>
                  </a:ext>
                </a:extLst>
              </p14:cNvPr>
              <p14:cNvContentPartPr/>
              <p14:nvPr/>
            </p14:nvContentPartPr>
            <p14:xfrm>
              <a:off x="4620805" y="4118753"/>
              <a:ext cx="564840" cy="117360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E615F302-2F23-4309-9F60-0D71FFC9C2F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612165" y="4110113"/>
                <a:ext cx="58248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D6034325-63E5-4468-89BE-6F0E2415735A}"/>
                  </a:ext>
                </a:extLst>
              </p14:cNvPr>
              <p14:cNvContentPartPr/>
              <p14:nvPr/>
            </p14:nvContentPartPr>
            <p14:xfrm>
              <a:off x="5455645" y="4109033"/>
              <a:ext cx="360" cy="3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D6034325-63E5-4468-89BE-6F0E2415735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447005" y="41003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2BA567A-2A16-42A9-B825-B5B959BB6F24}"/>
                  </a:ext>
                </a:extLst>
              </p14:cNvPr>
              <p14:cNvContentPartPr/>
              <p14:nvPr/>
            </p14:nvContentPartPr>
            <p14:xfrm>
              <a:off x="6067645" y="3945593"/>
              <a:ext cx="808200" cy="13266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2BA567A-2A16-42A9-B825-B5B959BB6F2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058645" y="3936593"/>
                <a:ext cx="82584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A8CC779D-103B-42C3-A782-E539B6F072FC}"/>
                  </a:ext>
                </a:extLst>
              </p14:cNvPr>
              <p14:cNvContentPartPr/>
              <p14:nvPr/>
            </p14:nvContentPartPr>
            <p14:xfrm>
              <a:off x="4671565" y="4044233"/>
              <a:ext cx="668160" cy="13338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A8CC779D-103B-42C3-A782-E539B6F072FC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662925" y="4035233"/>
                <a:ext cx="685800" cy="13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0413334-3E83-42FE-94BF-B6CB4BA171F0}"/>
                  </a:ext>
                </a:extLst>
              </p14:cNvPr>
              <p14:cNvContentPartPr/>
              <p14:nvPr/>
            </p14:nvContentPartPr>
            <p14:xfrm>
              <a:off x="5692885" y="4077353"/>
              <a:ext cx="92520" cy="3229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0413334-3E83-42FE-94BF-B6CB4BA171F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683885" y="4068353"/>
                <a:ext cx="11016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2AF4FB2C-E7A5-446F-B5A8-6C121A74205C}"/>
                  </a:ext>
                </a:extLst>
              </p14:cNvPr>
              <p14:cNvContentPartPr/>
              <p14:nvPr/>
            </p14:nvContentPartPr>
            <p14:xfrm>
              <a:off x="4855885" y="5227193"/>
              <a:ext cx="1675800" cy="766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2AF4FB2C-E7A5-446F-B5A8-6C121A74205C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847245" y="5218553"/>
                <a:ext cx="16934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3EE4ECAF-C471-44B9-8AEB-90EE2BAAF3C4}"/>
                  </a:ext>
                </a:extLst>
              </p14:cNvPr>
              <p14:cNvContentPartPr/>
              <p14:nvPr/>
            </p14:nvContentPartPr>
            <p14:xfrm>
              <a:off x="8103085" y="4378313"/>
              <a:ext cx="515160" cy="4179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3EE4ECAF-C471-44B9-8AEB-90EE2BAAF3C4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094445" y="4369313"/>
                <a:ext cx="5328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7B68573C-6808-41E1-BCA0-1AF5E9B24BBD}"/>
                  </a:ext>
                </a:extLst>
              </p14:cNvPr>
              <p14:cNvContentPartPr/>
              <p14:nvPr/>
            </p14:nvContentPartPr>
            <p14:xfrm>
              <a:off x="8131525" y="4369673"/>
              <a:ext cx="447120" cy="4399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7B68573C-6808-41E1-BCA0-1AF5E9B24BB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122885" y="4361033"/>
                <a:ext cx="4647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D08CD69D-4334-40B0-9953-79930908D900}"/>
                  </a:ext>
                </a:extLst>
              </p14:cNvPr>
              <p14:cNvContentPartPr/>
              <p14:nvPr/>
            </p14:nvContentPartPr>
            <p14:xfrm>
              <a:off x="7896805" y="4885553"/>
              <a:ext cx="527400" cy="691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D08CD69D-4334-40B0-9953-79930908D90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888165" y="4876913"/>
                <a:ext cx="545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77DF9D86-1053-4C2C-B13F-D3A209D243E0}"/>
                  </a:ext>
                </a:extLst>
              </p14:cNvPr>
              <p14:cNvContentPartPr/>
              <p14:nvPr/>
            </p14:nvContentPartPr>
            <p14:xfrm>
              <a:off x="7682605" y="4301633"/>
              <a:ext cx="285840" cy="12106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77DF9D86-1053-4C2C-B13F-D3A209D243E0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673965" y="4292993"/>
                <a:ext cx="303480" cy="12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E1279448-923F-44AD-9FD8-E6947237AFDA}"/>
                  </a:ext>
                </a:extLst>
              </p14:cNvPr>
              <p14:cNvContentPartPr/>
              <p14:nvPr/>
            </p14:nvContentPartPr>
            <p14:xfrm>
              <a:off x="8063125" y="5563793"/>
              <a:ext cx="5040" cy="68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E1279448-923F-44AD-9FD8-E6947237AFD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054125" y="5555153"/>
                <a:ext cx="22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677C037C-2FBD-43CF-95E1-72211F42E60F}"/>
                  </a:ext>
                </a:extLst>
              </p14:cNvPr>
              <p14:cNvContentPartPr/>
              <p14:nvPr/>
            </p14:nvContentPartPr>
            <p14:xfrm>
              <a:off x="8171845" y="5719313"/>
              <a:ext cx="360" cy="3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677C037C-2FBD-43CF-95E1-72211F42E6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63205" y="571067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FFCBA70F-FE20-47CC-BD32-9EA3D6E8AFB6}"/>
              </a:ext>
            </a:extLst>
          </p:cNvPr>
          <p:cNvGrpSpPr/>
          <p:nvPr/>
        </p:nvGrpSpPr>
        <p:grpSpPr>
          <a:xfrm>
            <a:off x="169765" y="5008673"/>
            <a:ext cx="3876840" cy="2446200"/>
            <a:chOff x="169765" y="5008673"/>
            <a:chExt cx="3876840" cy="24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5631943-D463-4E05-9D95-647F7AB7FD71}"/>
                    </a:ext>
                  </a:extLst>
                </p14:cNvPr>
                <p14:cNvContentPartPr/>
                <p14:nvPr/>
              </p14:nvContentPartPr>
              <p14:xfrm>
                <a:off x="2205925" y="5008673"/>
                <a:ext cx="925200" cy="496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5631943-D463-4E05-9D95-647F7AB7FD7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97285" y="5000033"/>
                  <a:ext cx="9428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3701D35E-2AE4-40FF-BBC9-59E78D71DF61}"/>
                    </a:ext>
                  </a:extLst>
                </p14:cNvPr>
                <p14:cNvContentPartPr/>
                <p14:nvPr/>
              </p14:nvContentPartPr>
              <p14:xfrm>
                <a:off x="2936005" y="5338073"/>
                <a:ext cx="173160" cy="2527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3701D35E-2AE4-40FF-BBC9-59E78D71DF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27005" y="5329433"/>
                  <a:ext cx="190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F8C3689-987C-441B-9937-0A7C7D76C3F6}"/>
                    </a:ext>
                  </a:extLst>
                </p14:cNvPr>
                <p14:cNvContentPartPr/>
                <p14:nvPr/>
              </p14:nvContentPartPr>
              <p14:xfrm>
                <a:off x="3266845" y="5412233"/>
                <a:ext cx="258840" cy="921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F8C3689-987C-441B-9937-0A7C7D76C3F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57845" y="5403233"/>
                  <a:ext cx="276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522F39D-0A2D-4C2A-9C5E-3F5DEB85B936}"/>
                    </a:ext>
                  </a:extLst>
                </p14:cNvPr>
                <p14:cNvContentPartPr/>
                <p14:nvPr/>
              </p14:nvContentPartPr>
              <p14:xfrm>
                <a:off x="3310045" y="5287313"/>
                <a:ext cx="159480" cy="4197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522F39D-0A2D-4C2A-9C5E-3F5DEB85B93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01405" y="5278313"/>
                  <a:ext cx="177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6FAE37C-80A7-45EF-8FAE-14416F5B535E}"/>
                    </a:ext>
                  </a:extLst>
                </p14:cNvPr>
                <p14:cNvContentPartPr/>
                <p14:nvPr/>
              </p14:nvContentPartPr>
              <p14:xfrm>
                <a:off x="3470605" y="5461913"/>
                <a:ext cx="163800" cy="116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6FAE37C-80A7-45EF-8FAE-14416F5B53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61965" y="5452913"/>
                  <a:ext cx="181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0DE9AA6-7B59-4D25-BF30-F0FD2C1944C9}"/>
                    </a:ext>
                  </a:extLst>
                </p14:cNvPr>
                <p14:cNvContentPartPr/>
                <p14:nvPr/>
              </p14:nvContentPartPr>
              <p14:xfrm>
                <a:off x="3547645" y="5486033"/>
                <a:ext cx="78840" cy="716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0DE9AA6-7B59-4D25-BF30-F0FD2C1944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39005" y="5477393"/>
                  <a:ext cx="96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006266B-DC89-4A32-BA0D-09F40DAAF08C}"/>
                    </a:ext>
                  </a:extLst>
                </p14:cNvPr>
                <p14:cNvContentPartPr/>
                <p14:nvPr/>
              </p14:nvContentPartPr>
              <p14:xfrm>
                <a:off x="3665725" y="5280833"/>
                <a:ext cx="251280" cy="3459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006266B-DC89-4A32-BA0D-09F40DAAF08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56725" y="5271833"/>
                  <a:ext cx="268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E3F50E37-82EE-4D61-9D9E-3B271B58073C}"/>
                    </a:ext>
                  </a:extLst>
                </p14:cNvPr>
                <p14:cNvContentPartPr/>
                <p14:nvPr/>
              </p14:nvContentPartPr>
              <p14:xfrm>
                <a:off x="3730525" y="5436353"/>
                <a:ext cx="316080" cy="1242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E3F50E37-82EE-4D61-9D9E-3B271B58073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21885" y="5427713"/>
                  <a:ext cx="333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52BD5CA-6537-4EB0-B6B6-FE932C1824AA}"/>
                    </a:ext>
                  </a:extLst>
                </p14:cNvPr>
                <p14:cNvContentPartPr/>
                <p14:nvPr/>
              </p14:nvContentPartPr>
              <p14:xfrm>
                <a:off x="638125" y="6649913"/>
                <a:ext cx="2408400" cy="370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52BD5CA-6537-4EB0-B6B6-FE932C1824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9485" y="6641273"/>
                  <a:ext cx="2426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1A4F700-933A-4DB9-AF0C-931A9866A597}"/>
                    </a:ext>
                  </a:extLst>
                </p14:cNvPr>
                <p14:cNvContentPartPr/>
                <p14:nvPr/>
              </p14:nvContentPartPr>
              <p14:xfrm>
                <a:off x="169765" y="5669633"/>
                <a:ext cx="147240" cy="10620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1A4F700-933A-4DB9-AF0C-931A9866A5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60765" y="5660993"/>
                  <a:ext cx="164880" cy="10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AC2AECE8-2AD0-4592-88E3-DFDF7CC2CB79}"/>
                    </a:ext>
                  </a:extLst>
                </p14:cNvPr>
                <p14:cNvContentPartPr/>
                <p14:nvPr/>
              </p14:nvContentPartPr>
              <p14:xfrm>
                <a:off x="999205" y="5477753"/>
                <a:ext cx="2692800" cy="1252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AC2AECE8-2AD0-4592-88E3-DFDF7CC2CB7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0565" y="5469113"/>
                  <a:ext cx="2710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2D3C93D7-4431-4D79-ABCC-8D2E500B19E7}"/>
                    </a:ext>
                  </a:extLst>
                </p14:cNvPr>
                <p14:cNvContentPartPr/>
                <p14:nvPr/>
              </p14:nvContentPartPr>
              <p14:xfrm>
                <a:off x="3685165" y="5688713"/>
                <a:ext cx="41400" cy="874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2D3C93D7-4431-4D79-ABCC-8D2E500B19E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76525" y="5680073"/>
                  <a:ext cx="5904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299519A-3172-4FBE-B0EC-7C2AE025512A}"/>
                    </a:ext>
                  </a:extLst>
                </p14:cNvPr>
                <p14:cNvContentPartPr/>
                <p14:nvPr/>
              </p14:nvContentPartPr>
              <p14:xfrm>
                <a:off x="3031045" y="6722633"/>
                <a:ext cx="258840" cy="399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299519A-3172-4FBE-B0EC-7C2AE025512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22405" y="6713993"/>
                  <a:ext cx="27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763E7AD-1D71-4E66-8C4E-9D242AA42524}"/>
                    </a:ext>
                  </a:extLst>
                </p14:cNvPr>
                <p14:cNvContentPartPr/>
                <p14:nvPr/>
              </p14:nvContentPartPr>
              <p14:xfrm>
                <a:off x="2015845" y="6929273"/>
                <a:ext cx="484920" cy="1443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763E7AD-1D71-4E66-8C4E-9D242AA4252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07205" y="6920273"/>
                  <a:ext cx="502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C987703-028F-44F3-BA12-DD6B077DC14A}"/>
                    </a:ext>
                  </a:extLst>
                </p14:cNvPr>
                <p14:cNvContentPartPr/>
                <p14:nvPr/>
              </p14:nvContentPartPr>
              <p14:xfrm>
                <a:off x="2288005" y="6808313"/>
                <a:ext cx="56160" cy="6465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C987703-028F-44F3-BA12-DD6B077DC14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79005" y="6799313"/>
                  <a:ext cx="7380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BF7ED135-08ED-453E-B096-BBBB04BE4400}"/>
                    </a:ext>
                  </a:extLst>
                </p14:cNvPr>
                <p14:cNvContentPartPr/>
                <p14:nvPr/>
              </p14:nvContentPartPr>
              <p14:xfrm>
                <a:off x="2182165" y="7117913"/>
                <a:ext cx="97200" cy="2336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BF7ED135-08ED-453E-B096-BBBB04BE44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73165" y="7109273"/>
                  <a:ext cx="114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B1A08998-318C-4D53-91D0-12C188444891}"/>
                    </a:ext>
                  </a:extLst>
                </p14:cNvPr>
                <p14:cNvContentPartPr/>
                <p14:nvPr/>
              </p14:nvContentPartPr>
              <p14:xfrm>
                <a:off x="2288005" y="7039793"/>
                <a:ext cx="390240" cy="2638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B1A08998-318C-4D53-91D0-12C18844489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79005" y="7030793"/>
                  <a:ext cx="407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C709711-EC8D-4A74-B465-A40F54154A8B}"/>
                    </a:ext>
                  </a:extLst>
                </p14:cNvPr>
                <p14:cNvContentPartPr/>
                <p14:nvPr/>
              </p14:nvContentPartPr>
              <p14:xfrm>
                <a:off x="2721445" y="6944393"/>
                <a:ext cx="205920" cy="4464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C709711-EC8D-4A74-B465-A40F54154A8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12445" y="6935753"/>
                  <a:ext cx="223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7F16C12-7566-4747-8063-29FB35439B64}"/>
                    </a:ext>
                  </a:extLst>
                </p14:cNvPr>
                <p14:cNvContentPartPr/>
                <p14:nvPr/>
              </p14:nvContentPartPr>
              <p14:xfrm>
                <a:off x="2780485" y="7191713"/>
                <a:ext cx="128880" cy="630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7F16C12-7566-4747-8063-29FB35439B6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71485" y="7183073"/>
                  <a:ext cx="1465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57D285CD-C7CC-4A2F-A65D-B3E17FA7BC00}"/>
              </a:ext>
            </a:extLst>
          </p:cNvPr>
          <p:cNvGrpSpPr/>
          <p:nvPr/>
        </p:nvGrpSpPr>
        <p:grpSpPr>
          <a:xfrm>
            <a:off x="7566685" y="6449753"/>
            <a:ext cx="495360" cy="940320"/>
            <a:chOff x="7566685" y="6449753"/>
            <a:chExt cx="49536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3F89C28-D870-4957-BADB-09E42D6D9DE6}"/>
                    </a:ext>
                  </a:extLst>
                </p14:cNvPr>
                <p14:cNvContentPartPr/>
                <p14:nvPr/>
              </p14:nvContentPartPr>
              <p14:xfrm>
                <a:off x="8007325" y="7125473"/>
                <a:ext cx="54720" cy="2646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3F89C28-D870-4957-BADB-09E42D6D9D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89325" y="7107833"/>
                  <a:ext cx="90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9EEE6A5-0C15-49C9-8240-317C8E61C74D}"/>
                    </a:ext>
                  </a:extLst>
                </p14:cNvPr>
                <p14:cNvContentPartPr/>
                <p14:nvPr/>
              </p14:nvContentPartPr>
              <p14:xfrm>
                <a:off x="7566685" y="6449753"/>
                <a:ext cx="190080" cy="8701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9EEE6A5-0C15-49C9-8240-317C8E61C74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49045" y="6432113"/>
                  <a:ext cx="225720" cy="90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36D81255-ABF5-4DF2-89B9-095CFDA47B08}"/>
                  </a:ext>
                </a:extLst>
              </p14:cNvPr>
              <p14:cNvContentPartPr/>
              <p14:nvPr/>
            </p14:nvContentPartPr>
            <p14:xfrm>
              <a:off x="4273045" y="6573593"/>
              <a:ext cx="2118240" cy="11628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36D81255-ABF5-4DF2-89B9-095CFDA47B0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255045" y="6555593"/>
                <a:ext cx="2153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71AF94A2-9CB8-4E44-8C1D-E9DBF9EC7F82}"/>
                  </a:ext>
                </a:extLst>
              </p14:cNvPr>
              <p14:cNvContentPartPr/>
              <p14:nvPr/>
            </p14:nvContentPartPr>
            <p14:xfrm>
              <a:off x="6704845" y="6639833"/>
              <a:ext cx="122760" cy="7164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71AF94A2-9CB8-4E44-8C1D-E9DBF9EC7F82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687205" y="6622193"/>
                <a:ext cx="15840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A44AE3FA-A97C-40BD-A45E-5120B7A261BF}"/>
              </a:ext>
            </a:extLst>
          </p:cNvPr>
          <p:cNvGrpSpPr/>
          <p:nvPr/>
        </p:nvGrpSpPr>
        <p:grpSpPr>
          <a:xfrm>
            <a:off x="316645" y="7579616"/>
            <a:ext cx="1217880" cy="617577"/>
            <a:chOff x="316645" y="7579616"/>
            <a:chExt cx="1217880" cy="61757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56675D31-D847-4430-8B8B-FB30A731BBE5}"/>
                    </a:ext>
                  </a:extLst>
                </p14:cNvPr>
                <p14:cNvContentPartPr/>
                <p14:nvPr/>
              </p14:nvContentPartPr>
              <p14:xfrm>
                <a:off x="316645" y="7819193"/>
                <a:ext cx="257040" cy="2980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56675D31-D847-4430-8B8B-FB30A731BBE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8645" y="7801193"/>
                  <a:ext cx="292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620600E-A331-4875-82E1-B26A511119F6}"/>
                    </a:ext>
                  </a:extLst>
                </p14:cNvPr>
                <p14:cNvContentPartPr/>
                <p14:nvPr/>
              </p14:nvContentPartPr>
              <p14:xfrm>
                <a:off x="475045" y="7886873"/>
                <a:ext cx="92520" cy="310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620600E-A331-4875-82E1-B26A511119F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7405" y="7868873"/>
                  <a:ext cx="128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AF1F6061-3DA0-46F4-939D-B4B42D3C55BB}"/>
                    </a:ext>
                  </a:extLst>
                </p14:cNvPr>
                <p14:cNvContentPartPr/>
                <p14:nvPr/>
              </p14:nvContentPartPr>
              <p14:xfrm>
                <a:off x="768085" y="7579616"/>
                <a:ext cx="273960" cy="3956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AF1F6061-3DA0-46F4-939D-B4B42D3C55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0445" y="7561616"/>
                  <a:ext cx="3096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26FD7BAA-4792-434E-A452-9AA7BF058608}"/>
                    </a:ext>
                  </a:extLst>
                </p14:cNvPr>
                <p14:cNvContentPartPr/>
                <p14:nvPr/>
              </p14:nvContentPartPr>
              <p14:xfrm>
                <a:off x="944845" y="7817936"/>
                <a:ext cx="69840" cy="3355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26FD7BAA-4792-434E-A452-9AA7BF05860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7205" y="7800296"/>
                  <a:ext cx="105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C4634610-2C48-4B1B-A146-DBE452ADACA1}"/>
                    </a:ext>
                  </a:extLst>
                </p14:cNvPr>
                <p14:cNvContentPartPr/>
                <p14:nvPr/>
              </p14:nvContentPartPr>
              <p14:xfrm>
                <a:off x="1310605" y="7656296"/>
                <a:ext cx="196920" cy="1472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C4634610-2C48-4B1B-A146-DBE452ADACA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92605" y="7638296"/>
                  <a:ext cx="232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C6B8BA5-3A7E-4E9B-B9FE-2A69E4C3E066}"/>
                    </a:ext>
                  </a:extLst>
                </p14:cNvPr>
                <p14:cNvContentPartPr/>
                <p14:nvPr/>
              </p14:nvContentPartPr>
              <p14:xfrm>
                <a:off x="1248685" y="7892096"/>
                <a:ext cx="198720" cy="168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C6B8BA5-3A7E-4E9B-B9FE-2A69E4C3E06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30685" y="7874096"/>
                  <a:ext cx="23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3981610A-EDCC-48E9-8B88-A9C00825D4D1}"/>
                    </a:ext>
                  </a:extLst>
                </p14:cNvPr>
                <p14:cNvContentPartPr/>
                <p14:nvPr/>
              </p14:nvContentPartPr>
              <p14:xfrm>
                <a:off x="1189645" y="8105936"/>
                <a:ext cx="344880" cy="637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3981610A-EDCC-48E9-8B88-A9C00825D4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71645" y="8088296"/>
                  <a:ext cx="38052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E617F0B6-05A6-4619-9382-7BF010E42464}"/>
                  </a:ext>
                </a:extLst>
              </p14:cNvPr>
              <p14:cNvContentPartPr/>
              <p14:nvPr/>
            </p14:nvContentPartPr>
            <p14:xfrm>
              <a:off x="7983205" y="5549591"/>
              <a:ext cx="362880" cy="4896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E617F0B6-05A6-4619-9382-7BF010E4246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965205" y="5531591"/>
                <a:ext cx="39852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C8AC9FDD-0731-422A-BD6C-BF5E8EAF757A}"/>
              </a:ext>
            </a:extLst>
          </p:cNvPr>
          <p:cNvGrpSpPr/>
          <p:nvPr/>
        </p:nvGrpSpPr>
        <p:grpSpPr>
          <a:xfrm>
            <a:off x="379285" y="4367513"/>
            <a:ext cx="3741840" cy="2765358"/>
            <a:chOff x="379285" y="4367513"/>
            <a:chExt cx="3741840" cy="276535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330469A-36B7-4810-AB61-809AEE0C2B75}"/>
                    </a:ext>
                  </a:extLst>
                </p14:cNvPr>
                <p14:cNvContentPartPr/>
                <p14:nvPr/>
              </p14:nvContentPartPr>
              <p14:xfrm>
                <a:off x="379285" y="4576313"/>
                <a:ext cx="357480" cy="376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330469A-36B7-4810-AB61-809AEE0C2B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1645" y="4558313"/>
                  <a:ext cx="393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7EBE6D5-528E-4A77-ADF1-2FFEEBBC7892}"/>
                    </a:ext>
                  </a:extLst>
                </p14:cNvPr>
                <p14:cNvContentPartPr/>
                <p14:nvPr/>
              </p14:nvContentPartPr>
              <p14:xfrm>
                <a:off x="818125" y="4438073"/>
                <a:ext cx="305640" cy="336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7EBE6D5-528E-4A77-ADF1-2FFEEBBC78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0125" y="4420433"/>
                  <a:ext cx="341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B6862AE-87C2-4C2D-B967-5FE172682BDD}"/>
                    </a:ext>
                  </a:extLst>
                </p14:cNvPr>
                <p14:cNvContentPartPr/>
                <p14:nvPr/>
              </p14:nvContentPartPr>
              <p14:xfrm>
                <a:off x="1091365" y="4580993"/>
                <a:ext cx="168120" cy="88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B6862AE-87C2-4C2D-B967-5FE172682B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3725" y="4562993"/>
                  <a:ext cx="203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BF744C0-19F9-45DE-980A-3AB95FA01EEF}"/>
                    </a:ext>
                  </a:extLst>
                </p14:cNvPr>
                <p14:cNvContentPartPr/>
                <p14:nvPr/>
              </p14:nvContentPartPr>
              <p14:xfrm>
                <a:off x="1089925" y="4606553"/>
                <a:ext cx="45720" cy="368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BF744C0-19F9-45DE-980A-3AB95FA01EE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2285" y="4588553"/>
                  <a:ext cx="813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917D570-9477-417D-B947-DBEB4CEEBA46}"/>
                    </a:ext>
                  </a:extLst>
                </p14:cNvPr>
                <p14:cNvContentPartPr/>
                <p14:nvPr/>
              </p14:nvContentPartPr>
              <p14:xfrm>
                <a:off x="1479805" y="4415033"/>
                <a:ext cx="179280" cy="1706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917D570-9477-417D-B947-DBEB4CEEBA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61805" y="4397393"/>
                  <a:ext cx="214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015724D-A040-4EA5-AB8D-C618BE7DC71F}"/>
                    </a:ext>
                  </a:extLst>
                </p14:cNvPr>
                <p14:cNvContentPartPr/>
                <p14:nvPr/>
              </p14:nvContentPartPr>
              <p14:xfrm>
                <a:off x="1289365" y="4667753"/>
                <a:ext cx="262440" cy="112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015724D-A040-4EA5-AB8D-C618BE7DC71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71365" y="4650113"/>
                  <a:ext cx="298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2281F63-AE9F-4D08-A986-9F3530E89EDC}"/>
                    </a:ext>
                  </a:extLst>
                </p14:cNvPr>
                <p14:cNvContentPartPr/>
                <p14:nvPr/>
              </p14:nvContentPartPr>
              <p14:xfrm>
                <a:off x="1281805" y="4817873"/>
                <a:ext cx="365760" cy="684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2281F63-AE9F-4D08-A986-9F3530E89ED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63805" y="4800233"/>
                  <a:ext cx="40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AF0391C-01FD-4951-9163-4061198B34F4}"/>
                    </a:ext>
                  </a:extLst>
                </p14:cNvPr>
                <p14:cNvContentPartPr/>
                <p14:nvPr/>
              </p14:nvContentPartPr>
              <p14:xfrm>
                <a:off x="1916125" y="4570553"/>
                <a:ext cx="155880" cy="29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AF0391C-01FD-4951-9163-4061198B34F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98485" y="4552913"/>
                  <a:ext cx="191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67E8512-B8C9-4638-824E-35221E3342B3}"/>
                    </a:ext>
                  </a:extLst>
                </p14:cNvPr>
                <p14:cNvContentPartPr/>
                <p14:nvPr/>
              </p14:nvContentPartPr>
              <p14:xfrm>
                <a:off x="1938805" y="4661273"/>
                <a:ext cx="272160" cy="199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67E8512-B8C9-4638-824E-35221E3342B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21165" y="4643273"/>
                  <a:ext cx="307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8F8A854-2985-46C2-A05E-B9A6BD06774C}"/>
                    </a:ext>
                  </a:extLst>
                </p14:cNvPr>
                <p14:cNvContentPartPr/>
                <p14:nvPr/>
              </p14:nvContentPartPr>
              <p14:xfrm>
                <a:off x="2336245" y="4506833"/>
                <a:ext cx="180000" cy="2754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8F8A854-2985-46C2-A05E-B9A6BD06774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318245" y="4488833"/>
                  <a:ext cx="215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72CC5F4-E07B-4F53-BBEF-9D9C68E48CCF}"/>
                    </a:ext>
                  </a:extLst>
                </p14:cNvPr>
                <p14:cNvContentPartPr/>
                <p14:nvPr/>
              </p14:nvContentPartPr>
              <p14:xfrm>
                <a:off x="2242645" y="4626713"/>
                <a:ext cx="433800" cy="235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72CC5F4-E07B-4F53-BBEF-9D9C68E48CC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24645" y="4609073"/>
                  <a:ext cx="469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68E14F4-D63B-449B-B4B5-51981FCECEFA}"/>
                    </a:ext>
                  </a:extLst>
                </p14:cNvPr>
                <p14:cNvContentPartPr/>
                <p14:nvPr/>
              </p14:nvContentPartPr>
              <p14:xfrm>
                <a:off x="2662405" y="4367513"/>
                <a:ext cx="267840" cy="588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68E14F4-D63B-449B-B4B5-51981FCECEF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44765" y="4349513"/>
                  <a:ext cx="30348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1D75687-CB15-480A-ABCC-A21319063BBD}"/>
                    </a:ext>
                  </a:extLst>
                </p14:cNvPr>
                <p14:cNvContentPartPr/>
                <p14:nvPr/>
              </p14:nvContentPartPr>
              <p14:xfrm>
                <a:off x="2675005" y="4594673"/>
                <a:ext cx="412560" cy="266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1D75687-CB15-480A-ABCC-A21319063BB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57005" y="4577033"/>
                  <a:ext cx="44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3E56E3D-9D0D-44A0-A438-025376493016}"/>
                    </a:ext>
                  </a:extLst>
                </p14:cNvPr>
                <p14:cNvContentPartPr/>
                <p14:nvPr/>
              </p14:nvContentPartPr>
              <p14:xfrm>
                <a:off x="3083965" y="4569473"/>
                <a:ext cx="226800" cy="80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3E56E3D-9D0D-44A0-A438-0253764930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66325" y="4551473"/>
                  <a:ext cx="262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29B98A6-0B4A-4473-9A6D-E1E147C160DC}"/>
                    </a:ext>
                  </a:extLst>
                </p14:cNvPr>
                <p14:cNvContentPartPr/>
                <p14:nvPr/>
              </p14:nvContentPartPr>
              <p14:xfrm>
                <a:off x="3127525" y="4500713"/>
                <a:ext cx="219600" cy="412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29B98A6-0B4A-4473-9A6D-E1E147C160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09885" y="4482713"/>
                  <a:ext cx="2552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30D05D2-34EB-479C-B49B-CE857F94AD3C}"/>
                    </a:ext>
                  </a:extLst>
                </p14:cNvPr>
                <p14:cNvContentPartPr/>
                <p14:nvPr/>
              </p14:nvContentPartPr>
              <p14:xfrm>
                <a:off x="3575005" y="4606553"/>
                <a:ext cx="71280" cy="2055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30D05D2-34EB-479C-B49B-CE857F94AD3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57005" y="4588553"/>
                  <a:ext cx="106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8EF8CD5-2C6B-4285-8C8C-78C7A23366C8}"/>
                    </a:ext>
                  </a:extLst>
                </p14:cNvPr>
                <p14:cNvContentPartPr/>
                <p14:nvPr/>
              </p14:nvContentPartPr>
              <p14:xfrm>
                <a:off x="1387645" y="4820753"/>
                <a:ext cx="287280" cy="3189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8EF8CD5-2C6B-4285-8C8C-78C7A23366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69645" y="4802753"/>
                  <a:ext cx="322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751BBF9-70B3-4FE9-86C6-433E7DED5271}"/>
                    </a:ext>
                  </a:extLst>
                </p14:cNvPr>
                <p14:cNvContentPartPr/>
                <p14:nvPr/>
              </p14:nvContentPartPr>
              <p14:xfrm>
                <a:off x="1721365" y="4865393"/>
                <a:ext cx="232920" cy="2732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751BBF9-70B3-4FE9-86C6-433E7DED527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03725" y="4847393"/>
                  <a:ext cx="268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1D00B39-0ABC-43CF-A24B-6EF4C85434E1}"/>
                    </a:ext>
                  </a:extLst>
                </p14:cNvPr>
                <p14:cNvContentPartPr/>
                <p14:nvPr/>
              </p14:nvContentPartPr>
              <p14:xfrm>
                <a:off x="1333285" y="5132873"/>
                <a:ext cx="221040" cy="47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1D00B39-0ABC-43CF-A24B-6EF4C85434E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15285" y="5115233"/>
                  <a:ext cx="256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BAA92D0-B86F-4D5F-B297-E3B48ED2A8B7}"/>
                    </a:ext>
                  </a:extLst>
                </p14:cNvPr>
                <p14:cNvContentPartPr/>
                <p14:nvPr/>
              </p14:nvContentPartPr>
              <p14:xfrm>
                <a:off x="1259125" y="5279393"/>
                <a:ext cx="232920" cy="112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BAA92D0-B86F-4D5F-B297-E3B48ED2A8B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241485" y="5261753"/>
                  <a:ext cx="268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5F46384-11E7-4821-B396-392E49D00F0E}"/>
                    </a:ext>
                  </a:extLst>
                </p14:cNvPr>
                <p14:cNvContentPartPr/>
                <p14:nvPr/>
              </p14:nvContentPartPr>
              <p14:xfrm>
                <a:off x="1350565" y="5180033"/>
                <a:ext cx="242640" cy="302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5F46384-11E7-4821-B396-392E49D00F0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32565" y="5162393"/>
                  <a:ext cx="278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C21E468-66CA-4647-BB51-0928F311379E}"/>
                    </a:ext>
                  </a:extLst>
                </p14:cNvPr>
                <p14:cNvContentPartPr/>
                <p14:nvPr/>
              </p14:nvContentPartPr>
              <p14:xfrm>
                <a:off x="1633885" y="5097233"/>
                <a:ext cx="176760" cy="384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C21E468-66CA-4647-BB51-0928F31137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15885" y="5079593"/>
                  <a:ext cx="212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43BE19A-B572-46D0-9D36-7A9F8BD8FC48}"/>
                    </a:ext>
                  </a:extLst>
                </p14:cNvPr>
                <p14:cNvContentPartPr/>
                <p14:nvPr/>
              </p14:nvContentPartPr>
              <p14:xfrm>
                <a:off x="1654765" y="5189033"/>
                <a:ext cx="257040" cy="214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43BE19A-B572-46D0-9D36-7A9F8BD8FC4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37125" y="5171393"/>
                  <a:ext cx="29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2DDC9C9-A0CB-4BFC-8B4C-BE8384DF6210}"/>
                    </a:ext>
                  </a:extLst>
                </p14:cNvPr>
                <p14:cNvContentPartPr/>
                <p14:nvPr/>
              </p14:nvContentPartPr>
              <p14:xfrm>
                <a:off x="1789405" y="5275793"/>
                <a:ext cx="140760" cy="10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2DDC9C9-A0CB-4BFC-8B4C-BE8384DF621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771405" y="5257793"/>
                  <a:ext cx="176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C78F546-950F-4644-8D29-28D6C6C8E440}"/>
                    </a:ext>
                  </a:extLst>
                </p14:cNvPr>
                <p14:cNvContentPartPr/>
                <p14:nvPr/>
              </p14:nvContentPartPr>
              <p14:xfrm>
                <a:off x="1772845" y="5282273"/>
                <a:ext cx="134640" cy="2041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C78F546-950F-4644-8D29-28D6C6C8E44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754845" y="5264273"/>
                  <a:ext cx="170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DFA1CF2-2A4D-4BAE-9A4E-1AE9D995ADFC}"/>
                    </a:ext>
                  </a:extLst>
                </p14:cNvPr>
                <p14:cNvContentPartPr/>
                <p14:nvPr/>
              </p14:nvContentPartPr>
              <p14:xfrm>
                <a:off x="1825765" y="5363633"/>
                <a:ext cx="166680" cy="18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DFA1CF2-2A4D-4BAE-9A4E-1AE9D995ADF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07765" y="5345993"/>
                  <a:ext cx="202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3964ABF-C076-48CB-B6F8-162A2A014E95}"/>
                    </a:ext>
                  </a:extLst>
                </p14:cNvPr>
                <p14:cNvContentPartPr/>
                <p14:nvPr/>
              </p14:nvContentPartPr>
              <p14:xfrm>
                <a:off x="2032405" y="5074193"/>
                <a:ext cx="138600" cy="3654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3964ABF-C076-48CB-B6F8-162A2A014E9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14765" y="5056553"/>
                  <a:ext cx="174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8173AFD-5761-42A8-9733-1F68E8D17ADF}"/>
                    </a:ext>
                  </a:extLst>
                </p14:cNvPr>
                <p14:cNvContentPartPr/>
                <p14:nvPr/>
              </p14:nvContentPartPr>
              <p14:xfrm>
                <a:off x="2044645" y="4956833"/>
                <a:ext cx="1149840" cy="35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8173AFD-5761-42A8-9733-1F68E8D17AD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27005" y="4939193"/>
                  <a:ext cx="1185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19E6825-CE9D-4DB7-8956-8B71E304C2DE}"/>
                    </a:ext>
                  </a:extLst>
                </p14:cNvPr>
                <p14:cNvContentPartPr/>
                <p14:nvPr/>
              </p14:nvContentPartPr>
              <p14:xfrm>
                <a:off x="3499405" y="5151953"/>
                <a:ext cx="360" cy="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19E6825-CE9D-4DB7-8956-8B71E304C2D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81765" y="51343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C6BA43B4-14EC-40B8-923E-0BC6298632EE}"/>
                    </a:ext>
                  </a:extLst>
                </p14:cNvPr>
                <p14:cNvContentPartPr/>
                <p14:nvPr/>
              </p14:nvContentPartPr>
              <p14:xfrm>
                <a:off x="3815845" y="4431431"/>
                <a:ext cx="162720" cy="4006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C6BA43B4-14EC-40B8-923E-0BC6298632E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798205" y="4413791"/>
                  <a:ext cx="198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15AA7D8-E390-4914-B9ED-2CE10016C532}"/>
                    </a:ext>
                  </a:extLst>
                </p14:cNvPr>
                <p14:cNvContentPartPr/>
                <p14:nvPr/>
              </p14:nvContentPartPr>
              <p14:xfrm>
                <a:off x="694285" y="4756511"/>
                <a:ext cx="669600" cy="435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15AA7D8-E390-4914-B9ED-2CE10016C53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285" y="4738871"/>
                  <a:ext cx="705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A51A32AD-3052-4EFA-8145-9769B8A774DC}"/>
                    </a:ext>
                  </a:extLst>
                </p14:cNvPr>
                <p14:cNvContentPartPr/>
                <p14:nvPr/>
              </p14:nvContentPartPr>
              <p14:xfrm>
                <a:off x="3824125" y="5632391"/>
                <a:ext cx="297000" cy="15004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A51A32AD-3052-4EFA-8145-9769B8A774D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06125" y="5614751"/>
                  <a:ext cx="332640" cy="15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6B54B212-1B23-458E-8A42-19E19FAEBAC3}"/>
                    </a:ext>
                  </a:extLst>
                </p14:cNvPr>
                <p14:cNvContentPartPr/>
                <p14:nvPr/>
              </p14:nvContentPartPr>
              <p14:xfrm>
                <a:off x="2949685" y="5548151"/>
                <a:ext cx="749520" cy="1980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6B54B212-1B23-458E-8A42-19E19FAEBAC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31685" y="5530511"/>
                  <a:ext cx="785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19C8B749-233D-4C12-8BF6-CB3A422C4BAF}"/>
                    </a:ext>
                  </a:extLst>
                </p14:cNvPr>
                <p14:cNvContentPartPr/>
                <p14:nvPr/>
              </p14:nvContentPartPr>
              <p14:xfrm>
                <a:off x="3546205" y="5864591"/>
                <a:ext cx="406800" cy="997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19C8B749-233D-4C12-8BF6-CB3A422C4BA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28565" y="5846591"/>
                  <a:ext cx="442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AD7B874-497A-4309-AD05-484821B52F05}"/>
                    </a:ext>
                  </a:extLst>
                </p14:cNvPr>
                <p14:cNvContentPartPr/>
                <p14:nvPr/>
              </p14:nvContentPartPr>
              <p14:xfrm>
                <a:off x="2159485" y="4971431"/>
                <a:ext cx="973080" cy="262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AD7B874-497A-4309-AD05-484821B52F0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41485" y="4953791"/>
                  <a:ext cx="100872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468064A9-890A-40E2-BA01-78AD1ABE51BC}"/>
                  </a:ext>
                </a:extLst>
              </p14:cNvPr>
              <p14:cNvContentPartPr/>
              <p14:nvPr/>
            </p14:nvContentPartPr>
            <p14:xfrm>
              <a:off x="8014885" y="4777031"/>
              <a:ext cx="384480" cy="5760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468064A9-890A-40E2-BA01-78AD1ABE51BC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996885" y="4759031"/>
                <a:ext cx="4201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C8E7A66F-A662-4790-9899-3C1C72956B08}"/>
                  </a:ext>
                </a:extLst>
              </p14:cNvPr>
              <p14:cNvContentPartPr/>
              <p14:nvPr/>
            </p14:nvContentPartPr>
            <p14:xfrm>
              <a:off x="455245" y="6595031"/>
              <a:ext cx="995400" cy="5508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C8E7A66F-A662-4790-9899-3C1C72956B0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37245" y="6577031"/>
                <a:ext cx="1031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E9A47C8F-4F4C-4CC0-B212-0E7B7377610D}"/>
                  </a:ext>
                </a:extLst>
              </p14:cNvPr>
              <p14:cNvContentPartPr/>
              <p14:nvPr/>
            </p14:nvContentPartPr>
            <p14:xfrm>
              <a:off x="1877245" y="6594311"/>
              <a:ext cx="1265040" cy="8380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E9A47C8F-4F4C-4CC0-B212-0E7B7377610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859245" y="6576671"/>
                <a:ext cx="1300680" cy="87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4A81906C-8D8B-4594-A3B4-96A60E63C4AD}"/>
              </a:ext>
            </a:extLst>
          </p:cNvPr>
          <p:cNvGrpSpPr/>
          <p:nvPr/>
        </p:nvGrpSpPr>
        <p:grpSpPr>
          <a:xfrm>
            <a:off x="3905845" y="7092713"/>
            <a:ext cx="2158920" cy="778878"/>
            <a:chOff x="3905845" y="7092713"/>
            <a:chExt cx="2158920" cy="77887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3776296F-17BC-4EC4-BAF8-CC3EF2A5A2A5}"/>
                    </a:ext>
                  </a:extLst>
                </p14:cNvPr>
                <p14:cNvContentPartPr/>
                <p14:nvPr/>
              </p14:nvContentPartPr>
              <p14:xfrm>
                <a:off x="4481485" y="7129433"/>
                <a:ext cx="219240" cy="2070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3776296F-17BC-4EC4-BAF8-CC3EF2A5A2A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63845" y="7111793"/>
                  <a:ext cx="254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23BE978-4F51-428F-9230-4DD6C4D88F36}"/>
                    </a:ext>
                  </a:extLst>
                </p14:cNvPr>
                <p14:cNvContentPartPr/>
                <p14:nvPr/>
              </p14:nvContentPartPr>
              <p14:xfrm>
                <a:off x="4650685" y="7167593"/>
                <a:ext cx="515520" cy="360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23BE978-4F51-428F-9230-4DD6C4D88F3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632685" y="7149953"/>
                  <a:ext cx="551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146BB68-AAD8-4AF4-AF84-F098F6E87D0C}"/>
                    </a:ext>
                  </a:extLst>
                </p14:cNvPr>
                <p14:cNvContentPartPr/>
                <p14:nvPr/>
              </p14:nvContentPartPr>
              <p14:xfrm>
                <a:off x="5183125" y="7112513"/>
                <a:ext cx="238320" cy="1908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146BB68-AAD8-4AF4-AF84-F098F6E87D0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165485" y="7094873"/>
                  <a:ext cx="273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77E6505-30C4-4CF2-9A41-C3CB4B355E98}"/>
                    </a:ext>
                  </a:extLst>
                </p14:cNvPr>
                <p14:cNvContentPartPr/>
                <p14:nvPr/>
              </p14:nvContentPartPr>
              <p14:xfrm>
                <a:off x="5410285" y="7188113"/>
                <a:ext cx="406800" cy="75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77E6505-30C4-4CF2-9A41-C3CB4B355E9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392645" y="7170473"/>
                  <a:ext cx="442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71677B9-C88F-4D18-9BC1-C2FF41ED6DAC}"/>
                    </a:ext>
                  </a:extLst>
                </p14:cNvPr>
                <p14:cNvContentPartPr/>
                <p14:nvPr/>
              </p14:nvContentPartPr>
              <p14:xfrm>
                <a:off x="5862805" y="7092713"/>
                <a:ext cx="201960" cy="2120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71677B9-C88F-4D18-9BC1-C2FF41ED6DA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44805" y="7074713"/>
                  <a:ext cx="237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AE768A3E-3A16-49AA-AC7B-36F5DD528D67}"/>
                    </a:ext>
                  </a:extLst>
                </p14:cNvPr>
                <p14:cNvContentPartPr/>
                <p14:nvPr/>
              </p14:nvContentPartPr>
              <p14:xfrm>
                <a:off x="4663285" y="7409711"/>
                <a:ext cx="1038960" cy="795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AE768A3E-3A16-49AA-AC7B-36F5DD528D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45645" y="7391711"/>
                  <a:ext cx="1074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B47C6D19-532B-4846-9C95-D59253122F3C}"/>
                    </a:ext>
                  </a:extLst>
                </p14:cNvPr>
                <p14:cNvContentPartPr/>
                <p14:nvPr/>
              </p14:nvContentPartPr>
              <p14:xfrm>
                <a:off x="3905845" y="7467671"/>
                <a:ext cx="140760" cy="3337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B47C6D19-532B-4846-9C95-D59253122F3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887845" y="7449671"/>
                  <a:ext cx="176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B6F58CFD-1F77-4A8B-B8F2-3E691B56BE85}"/>
                    </a:ext>
                  </a:extLst>
                </p14:cNvPr>
                <p14:cNvContentPartPr/>
                <p14:nvPr/>
              </p14:nvContentPartPr>
              <p14:xfrm>
                <a:off x="4233445" y="7824071"/>
                <a:ext cx="1672920" cy="475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B6F58CFD-1F77-4A8B-B8F2-3E691B56BE8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215805" y="7806071"/>
                  <a:ext cx="17085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94E676E8-5CA2-43C8-8F7E-30F1B4BC5174}"/>
              </a:ext>
            </a:extLst>
          </p:cNvPr>
          <p:cNvGrpSpPr/>
          <p:nvPr/>
        </p:nvGrpSpPr>
        <p:grpSpPr>
          <a:xfrm>
            <a:off x="1934845" y="7515713"/>
            <a:ext cx="1525680" cy="916758"/>
            <a:chOff x="1934845" y="7515713"/>
            <a:chExt cx="1525680" cy="91675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8CB91C3-2ABE-4898-9C23-903D521E6C33}"/>
                    </a:ext>
                  </a:extLst>
                </p14:cNvPr>
                <p14:cNvContentPartPr/>
                <p14:nvPr/>
              </p14:nvContentPartPr>
              <p14:xfrm>
                <a:off x="2214205" y="7515713"/>
                <a:ext cx="648360" cy="190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8CB91C3-2ABE-4898-9C23-903D521E6C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96565" y="7497713"/>
                  <a:ext cx="684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27DBD34-5941-4F56-86D4-3DE615A32BF8}"/>
                    </a:ext>
                  </a:extLst>
                </p14:cNvPr>
                <p14:cNvContentPartPr/>
                <p14:nvPr/>
              </p14:nvContentPartPr>
              <p14:xfrm>
                <a:off x="2936005" y="7538753"/>
                <a:ext cx="32040" cy="410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27DBD34-5941-4F56-86D4-3DE615A32BF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918005" y="7520753"/>
                  <a:ext cx="67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6160450-9DE0-4111-B3BF-46111824ABD0}"/>
                    </a:ext>
                  </a:extLst>
                </p14:cNvPr>
                <p14:cNvContentPartPr/>
                <p14:nvPr/>
              </p14:nvContentPartPr>
              <p14:xfrm>
                <a:off x="2053645" y="7946816"/>
                <a:ext cx="257040" cy="1440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6160450-9DE0-4111-B3BF-46111824ABD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36005" y="7929176"/>
                  <a:ext cx="292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6DFC144-5C0B-43CB-B32F-EBCE6AF2CA7E}"/>
                    </a:ext>
                  </a:extLst>
                </p14:cNvPr>
                <p14:cNvContentPartPr/>
                <p14:nvPr/>
              </p14:nvContentPartPr>
              <p14:xfrm>
                <a:off x="2301325" y="7921256"/>
                <a:ext cx="7920" cy="4140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6DFC144-5C0B-43CB-B32F-EBCE6AF2CA7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83685" y="7903616"/>
                  <a:ext cx="435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D22B156-8252-4816-ACB1-42CCED83957A}"/>
                    </a:ext>
                  </a:extLst>
                </p14:cNvPr>
                <p14:cNvContentPartPr/>
                <p14:nvPr/>
              </p14:nvContentPartPr>
              <p14:xfrm>
                <a:off x="2231845" y="8187127"/>
                <a:ext cx="162000" cy="1900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D22B156-8252-4816-ACB1-42CCED83957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14205" y="8169487"/>
                  <a:ext cx="197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101EE31-0CF7-4192-BDD9-677A204C2DB0}"/>
                    </a:ext>
                  </a:extLst>
                </p14:cNvPr>
                <p14:cNvContentPartPr/>
                <p14:nvPr/>
              </p14:nvContentPartPr>
              <p14:xfrm>
                <a:off x="2381605" y="8131546"/>
                <a:ext cx="147240" cy="1674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101EE31-0CF7-4192-BDD9-677A204C2D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63605" y="8113546"/>
                  <a:ext cx="182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58F4C461-4B1A-49EE-A1F2-79613EB64504}"/>
                    </a:ext>
                  </a:extLst>
                </p14:cNvPr>
                <p14:cNvContentPartPr/>
                <p14:nvPr/>
              </p14:nvContentPartPr>
              <p14:xfrm>
                <a:off x="2389165" y="8183386"/>
                <a:ext cx="164880" cy="781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58F4C461-4B1A-49EE-A1F2-79613EB6450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71165" y="8165746"/>
                  <a:ext cx="200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9118AE2-B86D-4ABB-B42E-02E09A89A6F5}"/>
                    </a:ext>
                  </a:extLst>
                </p14:cNvPr>
                <p14:cNvContentPartPr/>
                <p14:nvPr/>
              </p14:nvContentPartPr>
              <p14:xfrm>
                <a:off x="2601925" y="8013826"/>
                <a:ext cx="186120" cy="3726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9118AE2-B86D-4ABB-B42E-02E09A89A6F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584285" y="7996186"/>
                  <a:ext cx="2217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B0E2DFA2-4596-470F-95CE-09D1C0AAC369}"/>
                    </a:ext>
                  </a:extLst>
                </p14:cNvPr>
                <p14:cNvContentPartPr/>
                <p14:nvPr/>
              </p14:nvContentPartPr>
              <p14:xfrm>
                <a:off x="2614165" y="8211431"/>
                <a:ext cx="51840" cy="781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B0E2DFA2-4596-470F-95CE-09D1C0AAC36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596525" y="8193791"/>
                  <a:ext cx="87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0C70798-954B-49E9-8F69-71DAC2EBF19B}"/>
                    </a:ext>
                  </a:extLst>
                </p14:cNvPr>
                <p14:cNvContentPartPr/>
                <p14:nvPr/>
              </p14:nvContentPartPr>
              <p14:xfrm>
                <a:off x="1938805" y="7716791"/>
                <a:ext cx="134640" cy="590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0C70798-954B-49E9-8F69-71DAC2EBF19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921165" y="7699151"/>
                  <a:ext cx="170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C472222A-9845-4B0C-92EA-C77CC05C54A4}"/>
                    </a:ext>
                  </a:extLst>
                </p14:cNvPr>
                <p14:cNvContentPartPr/>
                <p14:nvPr/>
              </p14:nvContentPartPr>
              <p14:xfrm>
                <a:off x="2029525" y="7707791"/>
                <a:ext cx="222480" cy="2286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C472222A-9845-4B0C-92EA-C77CC05C54A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11885" y="7690151"/>
                  <a:ext cx="258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3045AC1-2E1B-40C8-9B29-29E9DDF7A18D}"/>
                    </a:ext>
                  </a:extLst>
                </p14:cNvPr>
                <p14:cNvContentPartPr/>
                <p14:nvPr/>
              </p14:nvContentPartPr>
              <p14:xfrm>
                <a:off x="2374045" y="7600871"/>
                <a:ext cx="135360" cy="187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3045AC1-2E1B-40C8-9B29-29E9DDF7A18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356045" y="7582871"/>
                  <a:ext cx="171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125FF481-ABF5-4AF8-B90C-09926CBE5A22}"/>
                    </a:ext>
                  </a:extLst>
                </p14:cNvPr>
                <p14:cNvContentPartPr/>
                <p14:nvPr/>
              </p14:nvContentPartPr>
              <p14:xfrm>
                <a:off x="2312125" y="7705271"/>
                <a:ext cx="281520" cy="1188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125FF481-ABF5-4AF8-B90C-09926CBE5A2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294125" y="7687631"/>
                  <a:ext cx="317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2E7CDEA-E8E1-4994-92DF-A7FD11755D37}"/>
                    </a:ext>
                  </a:extLst>
                </p14:cNvPr>
                <p14:cNvContentPartPr/>
                <p14:nvPr/>
              </p14:nvContentPartPr>
              <p14:xfrm>
                <a:off x="2790925" y="7640471"/>
                <a:ext cx="219240" cy="424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2E7CDEA-E8E1-4994-92DF-A7FD11755D3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73285" y="7622471"/>
                  <a:ext cx="254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8628B7A-1A05-4854-8B10-B0F0307B2D6C}"/>
                    </a:ext>
                  </a:extLst>
                </p14:cNvPr>
                <p14:cNvContentPartPr/>
                <p14:nvPr/>
              </p14:nvContentPartPr>
              <p14:xfrm>
                <a:off x="2979925" y="7586831"/>
                <a:ext cx="16920" cy="3625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8628B7A-1A05-4854-8B10-B0F0307B2D6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61925" y="7569191"/>
                  <a:ext cx="52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BA57E58B-74A0-45AC-8CFC-B979932DA929}"/>
                    </a:ext>
                  </a:extLst>
                </p14:cNvPr>
                <p14:cNvContentPartPr/>
                <p14:nvPr/>
              </p14:nvContentPartPr>
              <p14:xfrm>
                <a:off x="2881645" y="7744871"/>
                <a:ext cx="142200" cy="1454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BA57E58B-74A0-45AC-8CFC-B979932DA92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63645" y="7727231"/>
                  <a:ext cx="177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2037587-9CAD-49F3-8408-454A4467D618}"/>
                    </a:ext>
                  </a:extLst>
                </p14:cNvPr>
                <p14:cNvContentPartPr/>
                <p14:nvPr/>
              </p14:nvContentPartPr>
              <p14:xfrm>
                <a:off x="3035725" y="7729751"/>
                <a:ext cx="45720" cy="385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2037587-9CAD-49F3-8408-454A4467D61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017725" y="7711751"/>
                  <a:ext cx="81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66015AE2-9D3E-4459-92DF-C31AD42C53AE}"/>
                    </a:ext>
                  </a:extLst>
                </p14:cNvPr>
                <p14:cNvContentPartPr/>
                <p14:nvPr/>
              </p14:nvContentPartPr>
              <p14:xfrm>
                <a:off x="3035725" y="7671431"/>
                <a:ext cx="199800" cy="1987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66015AE2-9D3E-4459-92DF-C31AD42C53A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17725" y="7653791"/>
                  <a:ext cx="235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113FB886-EF53-4BD8-9E81-F3B9B5803E08}"/>
                    </a:ext>
                  </a:extLst>
                </p14:cNvPr>
                <p14:cNvContentPartPr/>
                <p14:nvPr/>
              </p14:nvContentPartPr>
              <p14:xfrm>
                <a:off x="3114205" y="7654511"/>
                <a:ext cx="346320" cy="192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113FB886-EF53-4BD8-9E81-F3B9B5803E0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96565" y="7636511"/>
                  <a:ext cx="381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1599ECC6-0D68-4914-8543-E7CE289A5516}"/>
                    </a:ext>
                  </a:extLst>
                </p14:cNvPr>
                <p14:cNvContentPartPr/>
                <p14:nvPr/>
              </p14:nvContentPartPr>
              <p14:xfrm>
                <a:off x="3330205" y="7615991"/>
                <a:ext cx="101520" cy="3063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1599ECC6-0D68-4914-8543-E7CE289A55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312565" y="7598351"/>
                  <a:ext cx="137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8E185734-F183-4903-90C4-06CEA6D3A899}"/>
                    </a:ext>
                  </a:extLst>
                </p14:cNvPr>
                <p14:cNvContentPartPr/>
                <p14:nvPr/>
              </p14:nvContentPartPr>
              <p14:xfrm>
                <a:off x="1934845" y="8398991"/>
                <a:ext cx="708840" cy="334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8E185734-F183-4903-90C4-06CEA6D3A89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917205" y="8380991"/>
                  <a:ext cx="74448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33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58288CF-6A6A-49F3-8553-02EAB2B7F5ED}"/>
                  </a:ext>
                </a:extLst>
              </p14:cNvPr>
              <p14:cNvContentPartPr/>
              <p14:nvPr/>
            </p14:nvContentPartPr>
            <p14:xfrm>
              <a:off x="7040725" y="2733473"/>
              <a:ext cx="299160" cy="2433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58288CF-6A6A-49F3-8553-02EAB2B7F5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3085" y="2715833"/>
                <a:ext cx="3348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0ADAECF1-CF4C-48F9-A9EF-9D78E566F195}"/>
                  </a:ext>
                </a:extLst>
              </p14:cNvPr>
              <p14:cNvContentPartPr/>
              <p14:nvPr/>
            </p14:nvContentPartPr>
            <p14:xfrm>
              <a:off x="4370393" y="3187433"/>
              <a:ext cx="4241520" cy="2145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0ADAECF1-CF4C-48F9-A9EF-9D78E566F1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2753" y="3169793"/>
                <a:ext cx="427716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8C831B07-7820-486F-8AAF-08D6C95CB56A}"/>
              </a:ext>
            </a:extLst>
          </p:cNvPr>
          <p:cNvGrpSpPr/>
          <p:nvPr/>
        </p:nvGrpSpPr>
        <p:grpSpPr>
          <a:xfrm>
            <a:off x="4758833" y="-1187647"/>
            <a:ext cx="1402200" cy="258840"/>
            <a:chOff x="4758833" y="-1187647"/>
            <a:chExt cx="140220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74A4C7AA-096A-4EF2-B9FD-319B8202D46C}"/>
                    </a:ext>
                  </a:extLst>
                </p14:cNvPr>
                <p14:cNvContentPartPr/>
                <p14:nvPr/>
              </p14:nvContentPartPr>
              <p14:xfrm>
                <a:off x="4758833" y="-1163167"/>
                <a:ext cx="223560" cy="2343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74A4C7AA-096A-4EF2-B9FD-319B8202D4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41193" y="-1181167"/>
                  <a:ext cx="259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8CE5F6BD-A092-451E-BC8A-737837E0D11C}"/>
                    </a:ext>
                  </a:extLst>
                </p14:cNvPr>
                <p14:cNvContentPartPr/>
                <p14:nvPr/>
              </p14:nvContentPartPr>
              <p14:xfrm>
                <a:off x="4948913" y="-1074607"/>
                <a:ext cx="448920" cy="385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8CE5F6BD-A092-451E-BC8A-737837E0D1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31273" y="-1092247"/>
                  <a:ext cx="484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66A4B787-BC18-44E7-8E8C-E6F9556D2AB4}"/>
                    </a:ext>
                  </a:extLst>
                </p14:cNvPr>
                <p14:cNvContentPartPr/>
                <p14:nvPr/>
              </p14:nvContentPartPr>
              <p14:xfrm>
                <a:off x="5352833" y="-1139407"/>
                <a:ext cx="188640" cy="1692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66A4B787-BC18-44E7-8E8C-E6F9556D2A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4833" y="-1157407"/>
                  <a:ext cx="224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64F8D512-AD25-4D51-994C-2D5A2A62062F}"/>
                    </a:ext>
                  </a:extLst>
                </p14:cNvPr>
                <p14:cNvContentPartPr/>
                <p14:nvPr/>
              </p14:nvContentPartPr>
              <p14:xfrm>
                <a:off x="5585033" y="-1103767"/>
                <a:ext cx="411120" cy="270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64F8D512-AD25-4D51-994C-2D5A2A6206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7033" y="-1121767"/>
                  <a:ext cx="446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DBF8C623-BAEB-49B1-982B-3B56829B3F7F}"/>
                    </a:ext>
                  </a:extLst>
                </p14:cNvPr>
                <p14:cNvContentPartPr/>
                <p14:nvPr/>
              </p14:nvContentPartPr>
              <p14:xfrm>
                <a:off x="5993273" y="-1187647"/>
                <a:ext cx="167760" cy="2426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DBF8C623-BAEB-49B1-982B-3B56829B3F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5273" y="-1205287"/>
                  <a:ext cx="20340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AFCE3361-C2DA-4224-8CB0-BE6C94135769}"/>
                  </a:ext>
                </a:extLst>
              </p14:cNvPr>
              <p14:cNvContentPartPr/>
              <p14:nvPr/>
            </p14:nvContentPartPr>
            <p14:xfrm>
              <a:off x="7101713" y="5917186"/>
              <a:ext cx="360" cy="36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AFCE3361-C2DA-4224-8CB0-BE6C941357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84073" y="589918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" name="组合 419">
            <a:extLst>
              <a:ext uri="{FF2B5EF4-FFF2-40B4-BE49-F238E27FC236}">
                <a16:creationId xmlns:a16="http://schemas.microsoft.com/office/drawing/2014/main" id="{BB8F7971-7174-4630-9102-ABD09549DBC6}"/>
              </a:ext>
            </a:extLst>
          </p:cNvPr>
          <p:cNvGrpSpPr/>
          <p:nvPr/>
        </p:nvGrpSpPr>
        <p:grpSpPr>
          <a:xfrm>
            <a:off x="420113" y="-1432574"/>
            <a:ext cx="3414600" cy="1823400"/>
            <a:chOff x="420113" y="-1432574"/>
            <a:chExt cx="3414600" cy="18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8DF3C092-10CD-473A-8F42-EF350B811C02}"/>
                    </a:ext>
                  </a:extLst>
                </p14:cNvPr>
                <p14:cNvContentPartPr/>
                <p14:nvPr/>
              </p14:nvContentPartPr>
              <p14:xfrm>
                <a:off x="464033" y="-1099214"/>
                <a:ext cx="424800" cy="118548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8DF3C092-10CD-473A-8F42-EF350B811C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033" y="-1116854"/>
                  <a:ext cx="460440" cy="12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7B2ED693-7E63-456A-B740-39664C0445C3}"/>
                    </a:ext>
                  </a:extLst>
                </p14:cNvPr>
                <p14:cNvContentPartPr/>
                <p14:nvPr/>
              </p14:nvContentPartPr>
              <p14:xfrm>
                <a:off x="906473" y="-1265534"/>
                <a:ext cx="2834280" cy="16308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7B2ED693-7E63-456A-B740-39664C0445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833" y="-1283174"/>
                  <a:ext cx="2869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1262997A-3066-4D08-B5BA-77FE7618648D}"/>
                    </a:ext>
                  </a:extLst>
                </p14:cNvPr>
                <p14:cNvContentPartPr/>
                <p14:nvPr/>
              </p14:nvContentPartPr>
              <p14:xfrm>
                <a:off x="3625553" y="-1149614"/>
                <a:ext cx="208800" cy="120528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1262997A-3066-4D08-B5BA-77FE761864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7913" y="-1167254"/>
                  <a:ext cx="24444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56C84863-6F59-4FCD-A53E-F6E87BC32D37}"/>
                    </a:ext>
                  </a:extLst>
                </p14:cNvPr>
                <p14:cNvContentPartPr/>
                <p14:nvPr/>
              </p14:nvContentPartPr>
              <p14:xfrm>
                <a:off x="420113" y="298666"/>
                <a:ext cx="2822400" cy="9216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56C84863-6F59-4FCD-A53E-F6E87BC32D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473" y="281026"/>
                  <a:ext cx="2858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9378F908-B1C9-4D75-B823-2E30255215C8}"/>
                    </a:ext>
                  </a:extLst>
                </p14:cNvPr>
                <p14:cNvContentPartPr/>
                <p14:nvPr/>
              </p14:nvContentPartPr>
              <p14:xfrm>
                <a:off x="3092393" y="287146"/>
                <a:ext cx="360" cy="36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9378F908-B1C9-4D75-B823-2E30255215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4753" y="2695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8CD34435-79C2-4DCB-88C5-270031313E34}"/>
                    </a:ext>
                  </a:extLst>
                </p14:cNvPr>
                <p14:cNvContentPartPr/>
                <p14:nvPr/>
              </p14:nvContentPartPr>
              <p14:xfrm>
                <a:off x="804953" y="-1260494"/>
                <a:ext cx="20520" cy="137196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8CD34435-79C2-4DCB-88C5-270031313E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7313" y="-1278134"/>
                  <a:ext cx="56160" cy="14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CE349E5F-EDF1-461D-B30C-7BA2D4512EE2}"/>
                    </a:ext>
                  </a:extLst>
                </p14:cNvPr>
                <p14:cNvContentPartPr/>
                <p14:nvPr/>
              </p14:nvContentPartPr>
              <p14:xfrm>
                <a:off x="941393" y="-1432574"/>
                <a:ext cx="2819160" cy="21096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CE349E5F-EDF1-461D-B30C-7BA2D4512E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393" y="-1450574"/>
                  <a:ext cx="2854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F808899F-B19A-4992-BAAD-A35F2A25A032}"/>
                    </a:ext>
                  </a:extLst>
                </p14:cNvPr>
                <p14:cNvContentPartPr/>
                <p14:nvPr/>
              </p14:nvContentPartPr>
              <p14:xfrm>
                <a:off x="3710153" y="-1230974"/>
                <a:ext cx="124560" cy="130284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F808899F-B19A-4992-BAAD-A35F2A25A0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92513" y="-1248974"/>
                  <a:ext cx="160200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DAB95FD2-0715-4F76-B6FB-9B2FF429E754}"/>
                    </a:ext>
                  </a:extLst>
                </p14:cNvPr>
                <p14:cNvContentPartPr/>
                <p14:nvPr/>
              </p14:nvContentPartPr>
              <p14:xfrm>
                <a:off x="2890073" y="110026"/>
                <a:ext cx="624240" cy="1836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DAB95FD2-0715-4F76-B6FB-9B2FF429E7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72073" y="92386"/>
                  <a:ext cx="6598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67" name="墨迹 466">
                <a:extLst>
                  <a:ext uri="{FF2B5EF4-FFF2-40B4-BE49-F238E27FC236}">
                    <a16:creationId xmlns:a16="http://schemas.microsoft.com/office/drawing/2014/main" id="{5D6677F0-2DBC-4C87-8B4E-58092EBC71F1}"/>
                  </a:ext>
                </a:extLst>
              </p14:cNvPr>
              <p14:cNvContentPartPr/>
              <p14:nvPr/>
            </p14:nvContentPartPr>
            <p14:xfrm>
              <a:off x="5915873" y="2323306"/>
              <a:ext cx="316080" cy="30960"/>
            </p14:xfrm>
          </p:contentPart>
        </mc:Choice>
        <mc:Fallback>
          <p:pic>
            <p:nvPicPr>
              <p:cNvPr id="467" name="墨迹 466">
                <a:extLst>
                  <a:ext uri="{FF2B5EF4-FFF2-40B4-BE49-F238E27FC236}">
                    <a16:creationId xmlns:a16="http://schemas.microsoft.com/office/drawing/2014/main" id="{5D6677F0-2DBC-4C87-8B4E-58092EBC71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97873" y="2305306"/>
                <a:ext cx="35172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1" name="组合 560">
            <a:extLst>
              <a:ext uri="{FF2B5EF4-FFF2-40B4-BE49-F238E27FC236}">
                <a16:creationId xmlns:a16="http://schemas.microsoft.com/office/drawing/2014/main" id="{5DDD45C9-C5F8-4575-97C0-4A23FBE5DBF6}"/>
              </a:ext>
            </a:extLst>
          </p:cNvPr>
          <p:cNvGrpSpPr/>
          <p:nvPr/>
        </p:nvGrpSpPr>
        <p:grpSpPr>
          <a:xfrm>
            <a:off x="614873" y="4191706"/>
            <a:ext cx="642600" cy="729000"/>
            <a:chOff x="614873" y="4191706"/>
            <a:chExt cx="64260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54" name="墨迹 553">
                  <a:extLst>
                    <a:ext uri="{FF2B5EF4-FFF2-40B4-BE49-F238E27FC236}">
                      <a16:creationId xmlns:a16="http://schemas.microsoft.com/office/drawing/2014/main" id="{A94BC2BA-8971-40CD-810B-587FC5E5CC1C}"/>
                    </a:ext>
                  </a:extLst>
                </p14:cNvPr>
                <p14:cNvContentPartPr/>
                <p14:nvPr/>
              </p14:nvContentPartPr>
              <p14:xfrm>
                <a:off x="793793" y="4354786"/>
                <a:ext cx="286560" cy="259920"/>
              </p14:xfrm>
            </p:contentPart>
          </mc:Choice>
          <mc:Fallback>
            <p:pic>
              <p:nvPicPr>
                <p:cNvPr id="554" name="墨迹 553">
                  <a:extLst>
                    <a:ext uri="{FF2B5EF4-FFF2-40B4-BE49-F238E27FC236}">
                      <a16:creationId xmlns:a16="http://schemas.microsoft.com/office/drawing/2014/main" id="{A94BC2BA-8971-40CD-810B-587FC5E5CC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4793" y="4346146"/>
                  <a:ext cx="304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55" name="墨迹 554">
                  <a:extLst>
                    <a:ext uri="{FF2B5EF4-FFF2-40B4-BE49-F238E27FC236}">
                      <a16:creationId xmlns:a16="http://schemas.microsoft.com/office/drawing/2014/main" id="{04926C81-7C19-498D-8897-1966C73C5927}"/>
                    </a:ext>
                  </a:extLst>
                </p14:cNvPr>
                <p14:cNvContentPartPr/>
                <p14:nvPr/>
              </p14:nvContentPartPr>
              <p14:xfrm>
                <a:off x="654113" y="4640986"/>
                <a:ext cx="157320" cy="82080"/>
              </p14:xfrm>
            </p:contentPart>
          </mc:Choice>
          <mc:Fallback>
            <p:pic>
              <p:nvPicPr>
                <p:cNvPr id="555" name="墨迹 554">
                  <a:extLst>
                    <a:ext uri="{FF2B5EF4-FFF2-40B4-BE49-F238E27FC236}">
                      <a16:creationId xmlns:a16="http://schemas.microsoft.com/office/drawing/2014/main" id="{04926C81-7C19-498D-8897-1966C73C59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473" y="4632346"/>
                  <a:ext cx="174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6" name="墨迹 555">
                  <a:extLst>
                    <a:ext uri="{FF2B5EF4-FFF2-40B4-BE49-F238E27FC236}">
                      <a16:creationId xmlns:a16="http://schemas.microsoft.com/office/drawing/2014/main" id="{B77C5B07-3E8F-479B-8477-B4401B4C030D}"/>
                    </a:ext>
                  </a:extLst>
                </p14:cNvPr>
                <p14:cNvContentPartPr/>
                <p14:nvPr/>
              </p14:nvContentPartPr>
              <p14:xfrm>
                <a:off x="672473" y="4259746"/>
                <a:ext cx="27720" cy="382680"/>
              </p14:xfrm>
            </p:contentPart>
          </mc:Choice>
          <mc:Fallback>
            <p:pic>
              <p:nvPicPr>
                <p:cNvPr id="556" name="墨迹 555">
                  <a:extLst>
                    <a:ext uri="{FF2B5EF4-FFF2-40B4-BE49-F238E27FC236}">
                      <a16:creationId xmlns:a16="http://schemas.microsoft.com/office/drawing/2014/main" id="{B77C5B07-3E8F-479B-8477-B4401B4C03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473" y="4251106"/>
                  <a:ext cx="453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57" name="墨迹 556">
                  <a:extLst>
                    <a:ext uri="{FF2B5EF4-FFF2-40B4-BE49-F238E27FC236}">
                      <a16:creationId xmlns:a16="http://schemas.microsoft.com/office/drawing/2014/main" id="{0F076C61-E35B-4F59-98FA-2B9D33DFD141}"/>
                    </a:ext>
                  </a:extLst>
                </p14:cNvPr>
                <p14:cNvContentPartPr/>
                <p14:nvPr/>
              </p14:nvContentPartPr>
              <p14:xfrm>
                <a:off x="882353" y="4191706"/>
                <a:ext cx="375120" cy="431640"/>
              </p14:xfrm>
            </p:contentPart>
          </mc:Choice>
          <mc:Fallback>
            <p:pic>
              <p:nvPicPr>
                <p:cNvPr id="557" name="墨迹 556">
                  <a:extLst>
                    <a:ext uri="{FF2B5EF4-FFF2-40B4-BE49-F238E27FC236}">
                      <a16:creationId xmlns:a16="http://schemas.microsoft.com/office/drawing/2014/main" id="{0F076C61-E35B-4F59-98FA-2B9D33DFD1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3713" y="4183066"/>
                  <a:ext cx="3927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8" name="墨迹 557">
                  <a:extLst>
                    <a:ext uri="{FF2B5EF4-FFF2-40B4-BE49-F238E27FC236}">
                      <a16:creationId xmlns:a16="http://schemas.microsoft.com/office/drawing/2014/main" id="{3F2428F3-96D9-4EA2-9692-7589C1FEBDC4}"/>
                    </a:ext>
                  </a:extLst>
                </p14:cNvPr>
                <p14:cNvContentPartPr/>
                <p14:nvPr/>
              </p14:nvContentPartPr>
              <p14:xfrm>
                <a:off x="758513" y="4670506"/>
                <a:ext cx="385560" cy="7920"/>
              </p14:xfrm>
            </p:contentPart>
          </mc:Choice>
          <mc:Fallback>
            <p:pic>
              <p:nvPicPr>
                <p:cNvPr id="558" name="墨迹 557">
                  <a:extLst>
                    <a:ext uri="{FF2B5EF4-FFF2-40B4-BE49-F238E27FC236}">
                      <a16:creationId xmlns:a16="http://schemas.microsoft.com/office/drawing/2014/main" id="{3F2428F3-96D9-4EA2-9692-7589C1FEBD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9513" y="4661506"/>
                  <a:ext cx="403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59" name="墨迹 558">
                  <a:extLst>
                    <a:ext uri="{FF2B5EF4-FFF2-40B4-BE49-F238E27FC236}">
                      <a16:creationId xmlns:a16="http://schemas.microsoft.com/office/drawing/2014/main" id="{6E9FA1A2-EA2E-425C-B976-17056B06BA54}"/>
                    </a:ext>
                  </a:extLst>
                </p14:cNvPr>
                <p14:cNvContentPartPr/>
                <p14:nvPr/>
              </p14:nvContentPartPr>
              <p14:xfrm>
                <a:off x="620993" y="4648546"/>
                <a:ext cx="228600" cy="245160"/>
              </p14:xfrm>
            </p:contentPart>
          </mc:Choice>
          <mc:Fallback>
            <p:pic>
              <p:nvPicPr>
                <p:cNvPr id="559" name="墨迹 558">
                  <a:extLst>
                    <a:ext uri="{FF2B5EF4-FFF2-40B4-BE49-F238E27FC236}">
                      <a16:creationId xmlns:a16="http://schemas.microsoft.com/office/drawing/2014/main" id="{6E9FA1A2-EA2E-425C-B976-17056B06B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353" y="4639906"/>
                  <a:ext cx="246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0" name="墨迹 559">
                  <a:extLst>
                    <a:ext uri="{FF2B5EF4-FFF2-40B4-BE49-F238E27FC236}">
                      <a16:creationId xmlns:a16="http://schemas.microsoft.com/office/drawing/2014/main" id="{DFC81D51-0243-471C-BBCD-D8485F92D0F0}"/>
                    </a:ext>
                  </a:extLst>
                </p14:cNvPr>
                <p14:cNvContentPartPr/>
                <p14:nvPr/>
              </p14:nvContentPartPr>
              <p14:xfrm>
                <a:off x="614873" y="4763386"/>
                <a:ext cx="204120" cy="157320"/>
              </p14:xfrm>
            </p:contentPart>
          </mc:Choice>
          <mc:Fallback>
            <p:pic>
              <p:nvPicPr>
                <p:cNvPr id="560" name="墨迹 559">
                  <a:extLst>
                    <a:ext uri="{FF2B5EF4-FFF2-40B4-BE49-F238E27FC236}">
                      <a16:creationId xmlns:a16="http://schemas.microsoft.com/office/drawing/2014/main" id="{DFC81D51-0243-471C-BBCD-D8485F92D0F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6233" y="4754746"/>
                  <a:ext cx="22176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62" name="墨迹 561">
                <a:extLst>
                  <a:ext uri="{FF2B5EF4-FFF2-40B4-BE49-F238E27FC236}">
                    <a16:creationId xmlns:a16="http://schemas.microsoft.com/office/drawing/2014/main" id="{7BEDF3FB-676F-41B5-805D-9AC4692B42D5}"/>
                  </a:ext>
                </a:extLst>
              </p14:cNvPr>
              <p14:cNvContentPartPr/>
              <p14:nvPr/>
            </p14:nvContentPartPr>
            <p14:xfrm>
              <a:off x="201233" y="5179186"/>
              <a:ext cx="205920" cy="175320"/>
            </p14:xfrm>
          </p:contentPart>
        </mc:Choice>
        <mc:Fallback>
          <p:pic>
            <p:nvPicPr>
              <p:cNvPr id="562" name="墨迹 561">
                <a:extLst>
                  <a:ext uri="{FF2B5EF4-FFF2-40B4-BE49-F238E27FC236}">
                    <a16:creationId xmlns:a16="http://schemas.microsoft.com/office/drawing/2014/main" id="{7BEDF3FB-676F-41B5-805D-9AC4692B42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2233" y="5170186"/>
                <a:ext cx="2235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1" name="组合 640">
            <a:extLst>
              <a:ext uri="{FF2B5EF4-FFF2-40B4-BE49-F238E27FC236}">
                <a16:creationId xmlns:a16="http://schemas.microsoft.com/office/drawing/2014/main" id="{CA392060-E8CB-4403-B5ED-399127DFD08E}"/>
              </a:ext>
            </a:extLst>
          </p:cNvPr>
          <p:cNvGrpSpPr/>
          <p:nvPr/>
        </p:nvGrpSpPr>
        <p:grpSpPr>
          <a:xfrm>
            <a:off x="42473" y="-1547873"/>
            <a:ext cx="9158612" cy="9405819"/>
            <a:chOff x="42473" y="-1547873"/>
            <a:chExt cx="9158612" cy="94058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67F24DB-9B00-49A9-8130-EA2FDB561C0B}"/>
                    </a:ext>
                  </a:extLst>
                </p14:cNvPr>
                <p14:cNvContentPartPr/>
                <p14:nvPr/>
              </p14:nvContentPartPr>
              <p14:xfrm>
                <a:off x="7155205" y="1804313"/>
                <a:ext cx="317880" cy="2664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67F24DB-9B00-49A9-8130-EA2FDB561C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7205" y="1786313"/>
                  <a:ext cx="353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0674FAA-B8D0-45B8-BD37-8D631D2AEA72}"/>
                    </a:ext>
                  </a:extLst>
                </p14:cNvPr>
                <p14:cNvContentPartPr/>
                <p14:nvPr/>
              </p14:nvContentPartPr>
              <p14:xfrm>
                <a:off x="7336645" y="1922753"/>
                <a:ext cx="39600" cy="280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0674FAA-B8D0-45B8-BD37-8D631D2AEA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18645" y="1905113"/>
                  <a:ext cx="75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C31C30D-98A2-4142-83B1-A15D2F7F3935}"/>
                    </a:ext>
                  </a:extLst>
                </p14:cNvPr>
                <p14:cNvContentPartPr/>
                <p14:nvPr/>
              </p14:nvContentPartPr>
              <p14:xfrm>
                <a:off x="8090125" y="1759673"/>
                <a:ext cx="286920" cy="474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C31C30D-98A2-4142-83B1-A15D2F7F39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72485" y="1741673"/>
                  <a:ext cx="3225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A48211E-B856-4743-B4F6-12E87AA23DC0}"/>
                    </a:ext>
                  </a:extLst>
                </p14:cNvPr>
                <p14:cNvContentPartPr/>
                <p14:nvPr/>
              </p14:nvContentPartPr>
              <p14:xfrm>
                <a:off x="8280565" y="1825913"/>
                <a:ext cx="308520" cy="30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A48211E-B856-4743-B4F6-12E87AA23D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62925" y="1807913"/>
                  <a:ext cx="344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7953620-F7B0-4511-B2BF-09450E5A77EA}"/>
                    </a:ext>
                  </a:extLst>
                </p14:cNvPr>
                <p14:cNvContentPartPr/>
                <p14:nvPr/>
              </p14:nvContentPartPr>
              <p14:xfrm>
                <a:off x="6929845" y="3232073"/>
                <a:ext cx="523440" cy="41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7953620-F7B0-4511-B2BF-09450E5A77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12205" y="3214433"/>
                  <a:ext cx="559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A657C4-47A7-49F9-8063-F844A8D109D3}"/>
                    </a:ext>
                  </a:extLst>
                </p14:cNvPr>
                <p14:cNvContentPartPr/>
                <p14:nvPr/>
              </p14:nvContentPartPr>
              <p14:xfrm>
                <a:off x="8092645" y="3127673"/>
                <a:ext cx="620640" cy="112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A657C4-47A7-49F9-8063-F844A8D109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74645" y="3109673"/>
                  <a:ext cx="656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A0E3206-19F2-4143-B4A5-465A050BF74F}"/>
                    </a:ext>
                  </a:extLst>
                </p14:cNvPr>
                <p14:cNvContentPartPr/>
                <p14:nvPr/>
              </p14:nvContentPartPr>
              <p14:xfrm>
                <a:off x="6924085" y="3511433"/>
                <a:ext cx="160920" cy="1645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A0E3206-19F2-4143-B4A5-465A050BF7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06085" y="3493793"/>
                  <a:ext cx="19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7F6AAC6-334D-4752-8207-D4CB69DE1F7A}"/>
                    </a:ext>
                  </a:extLst>
                </p14:cNvPr>
                <p14:cNvContentPartPr/>
                <p14:nvPr/>
              </p14:nvContentPartPr>
              <p14:xfrm>
                <a:off x="7109845" y="3592793"/>
                <a:ext cx="183240" cy="14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7F6AAC6-334D-4752-8207-D4CB69DE1F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92205" y="3575153"/>
                  <a:ext cx="218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80CE30B-3552-4DD3-A2CC-42F4DDFAC0B0}"/>
                    </a:ext>
                  </a:extLst>
                </p14:cNvPr>
                <p14:cNvContentPartPr/>
                <p14:nvPr/>
              </p14:nvContentPartPr>
              <p14:xfrm>
                <a:off x="7289845" y="3524753"/>
                <a:ext cx="84960" cy="1364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80CE30B-3552-4DD3-A2CC-42F4DDFAC0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71845" y="3506753"/>
                  <a:ext cx="120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BA1E726-1151-487D-88AB-0C583FE5C238}"/>
                    </a:ext>
                  </a:extLst>
                </p14:cNvPr>
                <p14:cNvContentPartPr/>
                <p14:nvPr/>
              </p14:nvContentPartPr>
              <p14:xfrm>
                <a:off x="7351405" y="3573713"/>
                <a:ext cx="177120" cy="16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BA1E726-1151-487D-88AB-0C583FE5C2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33765" y="3556073"/>
                  <a:ext cx="212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8D44242-606E-46C9-96CE-D505EFF4031D}"/>
                    </a:ext>
                  </a:extLst>
                </p14:cNvPr>
                <p14:cNvContentPartPr/>
                <p14:nvPr/>
              </p14:nvContentPartPr>
              <p14:xfrm>
                <a:off x="7528165" y="3519713"/>
                <a:ext cx="88920" cy="1166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8D44242-606E-46C9-96CE-D505EFF403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10525" y="3502073"/>
                  <a:ext cx="12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755B3D3-7326-4B0D-8BDB-8EC61B1614CE}"/>
                    </a:ext>
                  </a:extLst>
                </p14:cNvPr>
                <p14:cNvContentPartPr/>
                <p14:nvPr/>
              </p14:nvContentPartPr>
              <p14:xfrm>
                <a:off x="7597645" y="3562193"/>
                <a:ext cx="171000" cy="118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755B3D3-7326-4B0D-8BDB-8EC61B1614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80005" y="3544553"/>
                  <a:ext cx="206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F3BFC8D-F6D1-4251-9CA9-1F14243713F1}"/>
                    </a:ext>
                  </a:extLst>
                </p14:cNvPr>
                <p14:cNvContentPartPr/>
                <p14:nvPr/>
              </p14:nvContentPartPr>
              <p14:xfrm>
                <a:off x="7782325" y="3525833"/>
                <a:ext cx="95400" cy="1209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F3BFC8D-F6D1-4251-9CA9-1F14243713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64325" y="3508193"/>
                  <a:ext cx="131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93D1FA2-2E3F-4137-9FDC-292337FF0537}"/>
                    </a:ext>
                  </a:extLst>
                </p14:cNvPr>
                <p14:cNvContentPartPr/>
                <p14:nvPr/>
              </p14:nvContentPartPr>
              <p14:xfrm>
                <a:off x="7290565" y="3816353"/>
                <a:ext cx="58320" cy="77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93D1FA2-2E3F-4137-9FDC-292337FF05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72925" y="3798353"/>
                  <a:ext cx="93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2FBF411-D908-40A4-8C7A-3F5A4483E1D0}"/>
                    </a:ext>
                  </a:extLst>
                </p14:cNvPr>
                <p14:cNvContentPartPr/>
                <p14:nvPr/>
              </p14:nvContentPartPr>
              <p14:xfrm>
                <a:off x="7333405" y="3836513"/>
                <a:ext cx="16200" cy="260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2FBF411-D908-40A4-8C7A-3F5A4483E1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15765" y="3818513"/>
                  <a:ext cx="51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07116E5-2D9D-4DC3-A06A-114F0F906B1A}"/>
                    </a:ext>
                  </a:extLst>
                </p14:cNvPr>
                <p14:cNvContentPartPr/>
                <p14:nvPr/>
              </p14:nvContentPartPr>
              <p14:xfrm>
                <a:off x="7304605" y="4103273"/>
                <a:ext cx="93960" cy="127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07116E5-2D9D-4DC3-A06A-114F0F906B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6965" y="4085633"/>
                  <a:ext cx="129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D4AFB0B-6B1A-459E-824D-2BE9A7DA2DB5}"/>
                    </a:ext>
                  </a:extLst>
                </p14:cNvPr>
                <p14:cNvContentPartPr/>
                <p14:nvPr/>
              </p14:nvContentPartPr>
              <p14:xfrm>
                <a:off x="6984565" y="4119473"/>
                <a:ext cx="240480" cy="32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D4AFB0B-6B1A-459E-824D-2BE9A7DA2D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66565" y="4101473"/>
                  <a:ext cx="276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0ABE4FD-E494-4143-AF09-049E94AABC46}"/>
                    </a:ext>
                  </a:extLst>
                </p14:cNvPr>
                <p14:cNvContentPartPr/>
                <p14:nvPr/>
              </p14:nvContentPartPr>
              <p14:xfrm>
                <a:off x="6851365" y="4082393"/>
                <a:ext cx="142920" cy="98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0ABE4FD-E494-4143-AF09-049E94AABC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33725" y="4064753"/>
                  <a:ext cx="178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BAFCE2A-475A-4B0E-922A-9E61AFC00864}"/>
                    </a:ext>
                  </a:extLst>
                </p14:cNvPr>
                <p14:cNvContentPartPr/>
                <p14:nvPr/>
              </p14:nvContentPartPr>
              <p14:xfrm>
                <a:off x="7395325" y="4106513"/>
                <a:ext cx="189360" cy="11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BAFCE2A-475A-4B0E-922A-9E61AFC008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77685" y="4088873"/>
                  <a:ext cx="225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71206E-8BC8-4252-B305-707134EEA054}"/>
                    </a:ext>
                  </a:extLst>
                </p14:cNvPr>
                <p14:cNvContentPartPr/>
                <p14:nvPr/>
              </p14:nvContentPartPr>
              <p14:xfrm>
                <a:off x="7576405" y="4049633"/>
                <a:ext cx="105120" cy="153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71206E-8BC8-4252-B305-707134EEA0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8765" y="4031633"/>
                  <a:ext cx="140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DE5B024-59E4-4009-A26E-27D182DE7902}"/>
                    </a:ext>
                  </a:extLst>
                </p14:cNvPr>
                <p14:cNvContentPartPr/>
                <p14:nvPr/>
              </p14:nvContentPartPr>
              <p14:xfrm>
                <a:off x="8075005" y="3549953"/>
                <a:ext cx="150120" cy="180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DE5B024-59E4-4009-A26E-27D182DE79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57005" y="3532313"/>
                  <a:ext cx="18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9136B0B-3105-4941-98E4-4FB676BB78D1}"/>
                    </a:ext>
                  </a:extLst>
                </p14:cNvPr>
                <p14:cNvContentPartPr/>
                <p14:nvPr/>
              </p14:nvContentPartPr>
              <p14:xfrm>
                <a:off x="8176525" y="3628433"/>
                <a:ext cx="239040" cy="24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9136B0B-3105-4941-98E4-4FB676BB78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58525" y="3610793"/>
                  <a:ext cx="274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303E1C1-2733-4CD6-B019-CC2BDF30D383}"/>
                    </a:ext>
                  </a:extLst>
                </p14:cNvPr>
                <p14:cNvContentPartPr/>
                <p14:nvPr/>
              </p14:nvContentPartPr>
              <p14:xfrm>
                <a:off x="8386405" y="3584873"/>
                <a:ext cx="130320" cy="178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303E1C1-2733-4CD6-B019-CC2BDF30D3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68405" y="3567233"/>
                  <a:ext cx="165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C26336E-4928-4534-84FB-D63408F01BE4}"/>
                    </a:ext>
                  </a:extLst>
                </p14:cNvPr>
                <p14:cNvContentPartPr/>
                <p14:nvPr/>
              </p14:nvContentPartPr>
              <p14:xfrm>
                <a:off x="8471005" y="3619793"/>
                <a:ext cx="168120" cy="68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C26336E-4928-4534-84FB-D63408F01B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53005" y="3601793"/>
                  <a:ext cx="203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9E0ACED-7A94-4B35-AA69-E5905321A6D8}"/>
                    </a:ext>
                  </a:extLst>
                </p14:cNvPr>
                <p14:cNvContentPartPr/>
                <p14:nvPr/>
              </p14:nvContentPartPr>
              <p14:xfrm>
                <a:off x="8620405" y="3598553"/>
                <a:ext cx="117000" cy="154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9E0ACED-7A94-4B35-AA69-E5905321A6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02405" y="3580913"/>
                  <a:ext cx="152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8272EF2-FFA7-4EB4-B171-1738B888A0E4}"/>
                    </a:ext>
                  </a:extLst>
                </p14:cNvPr>
                <p14:cNvContentPartPr/>
                <p14:nvPr/>
              </p14:nvContentPartPr>
              <p14:xfrm>
                <a:off x="8705005" y="3643913"/>
                <a:ext cx="177120" cy="489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8272EF2-FFA7-4EB4-B171-1738B888A0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87365" y="3625913"/>
                  <a:ext cx="212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0EEF30B-3AA5-4ADD-AADB-244FD7483080}"/>
                    </a:ext>
                  </a:extLst>
                </p14:cNvPr>
                <p14:cNvContentPartPr/>
                <p14:nvPr/>
              </p14:nvContentPartPr>
              <p14:xfrm>
                <a:off x="8847205" y="3614393"/>
                <a:ext cx="102960" cy="128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0EEF30B-3AA5-4ADD-AADB-244FD74830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29205" y="3596753"/>
                  <a:ext cx="13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2E13602-DAEA-431A-919A-5626B203A0C4}"/>
                    </a:ext>
                  </a:extLst>
                </p14:cNvPr>
                <p14:cNvContentPartPr/>
                <p14:nvPr/>
              </p14:nvContentPartPr>
              <p14:xfrm>
                <a:off x="8918125" y="3673073"/>
                <a:ext cx="172440" cy="5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2E13602-DAEA-431A-919A-5626B203A0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00125" y="3655433"/>
                  <a:ext cx="208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29147397-B0BE-48AA-874B-FD55A630BF88}"/>
                    </a:ext>
                  </a:extLst>
                </p14:cNvPr>
                <p14:cNvContentPartPr/>
                <p14:nvPr/>
              </p14:nvContentPartPr>
              <p14:xfrm>
                <a:off x="9107125" y="3611873"/>
                <a:ext cx="93960" cy="154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29147397-B0BE-48AA-874B-FD55A630BF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89125" y="3594233"/>
                  <a:ext cx="129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102A0FD-2EAC-4A75-A3E8-4F931C6BD41E}"/>
                    </a:ext>
                  </a:extLst>
                </p14:cNvPr>
                <p14:cNvContentPartPr/>
                <p14:nvPr/>
              </p14:nvContentPartPr>
              <p14:xfrm>
                <a:off x="8069753" y="4202273"/>
                <a:ext cx="133560" cy="133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102A0FD-2EAC-4A75-A3E8-4F931C6BD41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51753" y="4184633"/>
                  <a:ext cx="169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DE3775E-6430-4E09-8F2B-BB1EC315684D}"/>
                    </a:ext>
                  </a:extLst>
                </p14:cNvPr>
                <p14:cNvContentPartPr/>
                <p14:nvPr/>
              </p14:nvContentPartPr>
              <p14:xfrm>
                <a:off x="8234633" y="4237913"/>
                <a:ext cx="139320" cy="15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DE3775E-6430-4E09-8F2B-BB1EC315684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16993" y="4220273"/>
                  <a:ext cx="174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9DC39CD-DDCA-4FE1-8A0F-DECB9E913977}"/>
                    </a:ext>
                  </a:extLst>
                </p14:cNvPr>
                <p14:cNvContentPartPr/>
                <p14:nvPr/>
              </p14:nvContentPartPr>
              <p14:xfrm>
                <a:off x="8376113" y="4185353"/>
                <a:ext cx="138240" cy="153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9DC39CD-DDCA-4FE1-8A0F-DECB9E9139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58473" y="4167713"/>
                  <a:ext cx="17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33CF813-13D0-4E2A-9799-B5BD53BFF651}"/>
                    </a:ext>
                  </a:extLst>
                </p14:cNvPr>
                <p14:cNvContentPartPr/>
                <p14:nvPr/>
              </p14:nvContentPartPr>
              <p14:xfrm>
                <a:off x="8443073" y="3963953"/>
                <a:ext cx="16920" cy="168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33CF813-13D0-4E2A-9799-B5BD53BFF6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25433" y="3945953"/>
                  <a:ext cx="52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29002B5-B7DF-40A6-BA22-10A99388CE15}"/>
                    </a:ext>
                  </a:extLst>
                </p14:cNvPr>
                <p14:cNvContentPartPr/>
                <p14:nvPr/>
              </p14:nvContentPartPr>
              <p14:xfrm>
                <a:off x="8352353" y="3876473"/>
                <a:ext cx="153360" cy="129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29002B5-B7DF-40A6-BA22-10A99388CE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34713" y="3858833"/>
                  <a:ext cx="18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3C50EAF-205A-46BC-8B98-F114A42F77B2}"/>
                    </a:ext>
                  </a:extLst>
                </p14:cNvPr>
                <p14:cNvContentPartPr/>
                <p14:nvPr/>
              </p14:nvContentPartPr>
              <p14:xfrm>
                <a:off x="8520833" y="4239353"/>
                <a:ext cx="159840" cy="21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3C50EAF-205A-46BC-8B98-F114A42F77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03193" y="4221353"/>
                  <a:ext cx="195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8F38EC1-E805-4A4F-A5AD-7D6F2EEB14C2}"/>
                    </a:ext>
                  </a:extLst>
                </p14:cNvPr>
                <p14:cNvContentPartPr/>
                <p14:nvPr/>
              </p14:nvContentPartPr>
              <p14:xfrm>
                <a:off x="8657633" y="4197593"/>
                <a:ext cx="113760" cy="1108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8F38EC1-E805-4A4F-A5AD-7D6F2EEB14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39633" y="4179593"/>
                  <a:ext cx="149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0AF49D3-8300-4DC5-90F3-C4D01E4B5E04}"/>
                    </a:ext>
                  </a:extLst>
                </p14:cNvPr>
                <p14:cNvContentPartPr/>
                <p14:nvPr/>
              </p14:nvContentPartPr>
              <p14:xfrm>
                <a:off x="8749793" y="4228913"/>
                <a:ext cx="230040" cy="21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0AF49D3-8300-4DC5-90F3-C4D01E4B5E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32153" y="4211273"/>
                  <a:ext cx="265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FFDC57C-2AFB-4013-9EA0-B7CE889E47C5}"/>
                    </a:ext>
                  </a:extLst>
                </p14:cNvPr>
                <p14:cNvContentPartPr/>
                <p14:nvPr/>
              </p14:nvContentPartPr>
              <p14:xfrm>
                <a:off x="8970473" y="4207313"/>
                <a:ext cx="93960" cy="151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FFDC57C-2AFB-4013-9EA0-B7CE889E47C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52473" y="4189673"/>
                  <a:ext cx="129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4C455D8-94E9-4927-8B93-381D23120A7E}"/>
                    </a:ext>
                  </a:extLst>
                </p14:cNvPr>
                <p14:cNvContentPartPr/>
                <p14:nvPr/>
              </p14:nvContentPartPr>
              <p14:xfrm>
                <a:off x="8109353" y="4751633"/>
                <a:ext cx="139320" cy="828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4C455D8-94E9-4927-8B93-381D23120A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91713" y="4733993"/>
                  <a:ext cx="174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9DF530A-ABA6-4367-A8E8-7D8EBF33BB75}"/>
                    </a:ext>
                  </a:extLst>
                </p14:cNvPr>
                <p14:cNvContentPartPr/>
                <p14:nvPr/>
              </p14:nvContentPartPr>
              <p14:xfrm>
                <a:off x="8211953" y="4754153"/>
                <a:ext cx="278280" cy="18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9DF530A-ABA6-4367-A8E8-7D8EBF33BB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94313" y="4736513"/>
                  <a:ext cx="31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13BC021-23D3-450D-A623-53DC3E37112D}"/>
                    </a:ext>
                  </a:extLst>
                </p14:cNvPr>
                <p14:cNvContentPartPr/>
                <p14:nvPr/>
              </p14:nvContentPartPr>
              <p14:xfrm>
                <a:off x="8480873" y="4709873"/>
                <a:ext cx="79200" cy="106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13BC021-23D3-450D-A623-53DC3E3711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62873" y="4691873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40B61BA-BA7D-40CD-A569-34A4E8F3127E}"/>
                    </a:ext>
                  </a:extLst>
                </p14:cNvPr>
                <p14:cNvContentPartPr/>
                <p14:nvPr/>
              </p14:nvContentPartPr>
              <p14:xfrm>
                <a:off x="8511113" y="4510793"/>
                <a:ext cx="7920" cy="185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40B61BA-BA7D-40CD-A569-34A4E8F312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93473" y="4493153"/>
                  <a:ext cx="43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F172219-CB46-4DDB-BA9D-CD397F821B7E}"/>
                    </a:ext>
                  </a:extLst>
                </p14:cNvPr>
                <p14:cNvContentPartPr/>
                <p14:nvPr/>
              </p14:nvContentPartPr>
              <p14:xfrm>
                <a:off x="8455313" y="4434113"/>
                <a:ext cx="109440" cy="96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F172219-CB46-4DDB-BA9D-CD397F821B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37313" y="4416473"/>
                  <a:ext cx="14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B6DBE9D-CB0E-481E-B514-5C09E881A8E5}"/>
                    </a:ext>
                  </a:extLst>
                </p14:cNvPr>
                <p14:cNvContentPartPr/>
                <p14:nvPr/>
              </p14:nvContentPartPr>
              <p14:xfrm>
                <a:off x="8586713" y="4733993"/>
                <a:ext cx="184680" cy="201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B6DBE9D-CB0E-481E-B514-5C09E881A8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68713" y="4715993"/>
                  <a:ext cx="220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F61EBA2-A487-4203-A24A-BE09FCC24CD3}"/>
                    </a:ext>
                  </a:extLst>
                </p14:cNvPr>
                <p14:cNvContentPartPr/>
                <p14:nvPr/>
              </p14:nvContentPartPr>
              <p14:xfrm>
                <a:off x="8803793" y="4710593"/>
                <a:ext cx="77760" cy="1080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F61EBA2-A487-4203-A24A-BE09FCC24C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86153" y="4692953"/>
                  <a:ext cx="113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0F0567C-F8CD-4B5E-BBB6-77D14385FEC9}"/>
                    </a:ext>
                  </a:extLst>
                </p14:cNvPr>
                <p14:cNvContentPartPr/>
                <p14:nvPr/>
              </p14:nvContentPartPr>
              <p14:xfrm>
                <a:off x="8484113" y="4881953"/>
                <a:ext cx="23040" cy="221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0F0567C-F8CD-4B5E-BBB6-77D14385FE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66113" y="4863953"/>
                  <a:ext cx="58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69E9BC8-BE37-46AD-8B5D-B769138FE4B5}"/>
                    </a:ext>
                  </a:extLst>
                </p14:cNvPr>
                <p14:cNvContentPartPr/>
                <p14:nvPr/>
              </p14:nvContentPartPr>
              <p14:xfrm>
                <a:off x="8450633" y="5082113"/>
                <a:ext cx="129240" cy="153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69E9BC8-BE37-46AD-8B5D-B769138FE4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2633" y="5064113"/>
                  <a:ext cx="164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9B45709-F705-4ECE-A5AF-16E705D6AA68}"/>
                    </a:ext>
                  </a:extLst>
                </p14:cNvPr>
                <p14:cNvContentPartPr/>
                <p14:nvPr/>
              </p14:nvContentPartPr>
              <p14:xfrm>
                <a:off x="8134913" y="2514233"/>
                <a:ext cx="287640" cy="5932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9B45709-F705-4ECE-A5AF-16E705D6AA6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17273" y="2496593"/>
                  <a:ext cx="32328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353F21B-B10F-433A-9102-B0C400B7205C}"/>
                    </a:ext>
                  </a:extLst>
                </p14:cNvPr>
                <p14:cNvContentPartPr/>
                <p14:nvPr/>
              </p14:nvContentPartPr>
              <p14:xfrm>
                <a:off x="6645593" y="3417113"/>
                <a:ext cx="59760" cy="9961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353F21B-B10F-433A-9102-B0C400B720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27593" y="3399113"/>
                  <a:ext cx="9540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752E4EE-FA76-4EC6-A672-9B8BD2E255E9}"/>
                    </a:ext>
                  </a:extLst>
                </p14:cNvPr>
                <p14:cNvContentPartPr/>
                <p14:nvPr/>
              </p14:nvContentPartPr>
              <p14:xfrm>
                <a:off x="6755753" y="3328913"/>
                <a:ext cx="1175760" cy="1036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752E4EE-FA76-4EC6-A672-9B8BD2E255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38113" y="3311273"/>
                  <a:ext cx="1211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67BDAE9-3331-4948-81B2-240BECDA08AB}"/>
                    </a:ext>
                  </a:extLst>
                </p14:cNvPr>
                <p14:cNvContentPartPr/>
                <p14:nvPr/>
              </p14:nvContentPartPr>
              <p14:xfrm>
                <a:off x="7926833" y="3363473"/>
                <a:ext cx="28440" cy="8996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67BDAE9-3331-4948-81B2-240BECDA08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08833" y="3345473"/>
                  <a:ext cx="6408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B624E17-B80A-4AD3-A39C-D5F676971D5B}"/>
                    </a:ext>
                  </a:extLst>
                </p14:cNvPr>
                <p14:cNvContentPartPr/>
                <p14:nvPr/>
              </p14:nvContentPartPr>
              <p14:xfrm>
                <a:off x="6776993" y="4420073"/>
                <a:ext cx="987840" cy="60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B624E17-B80A-4AD3-A39C-D5F676971D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58993" y="4402073"/>
                  <a:ext cx="1023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EE4DCB6-24DF-4640-931F-ED4C0F753955}"/>
                    </a:ext>
                  </a:extLst>
                </p14:cNvPr>
                <p14:cNvContentPartPr/>
                <p14:nvPr/>
              </p14:nvContentPartPr>
              <p14:xfrm>
                <a:off x="4563925" y="1823033"/>
                <a:ext cx="295560" cy="380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EE4DCB6-24DF-4640-931F-ED4C0F7539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45925" y="1805033"/>
                  <a:ext cx="3312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FCA54EA-8A27-469B-BB77-D583E416FB97}"/>
                    </a:ext>
                  </a:extLst>
                </p14:cNvPr>
                <p14:cNvContentPartPr/>
                <p14:nvPr/>
              </p14:nvContentPartPr>
              <p14:xfrm>
                <a:off x="6064405" y="1753193"/>
                <a:ext cx="176040" cy="434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FCA54EA-8A27-469B-BB77-D583E416FB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46765" y="1735553"/>
                  <a:ext cx="211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FC61B59-6563-4D37-A8C5-9946695368A5}"/>
                    </a:ext>
                  </a:extLst>
                </p14:cNvPr>
                <p14:cNvContentPartPr/>
                <p14:nvPr/>
              </p14:nvContentPartPr>
              <p14:xfrm>
                <a:off x="4747165" y="2748953"/>
                <a:ext cx="86400" cy="426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FC61B59-6563-4D37-A8C5-9946695368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29165" y="2730953"/>
                  <a:ext cx="122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166B426-3DEB-4D9F-B65D-954897BFDAEF}"/>
                    </a:ext>
                  </a:extLst>
                </p14:cNvPr>
                <p14:cNvContentPartPr/>
                <p14:nvPr/>
              </p14:nvContentPartPr>
              <p14:xfrm>
                <a:off x="6108325" y="2694233"/>
                <a:ext cx="71280" cy="361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166B426-3DEB-4D9F-B65D-954897BFDA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90325" y="2676233"/>
                  <a:ext cx="106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95A5F18-3FAA-4230-A0E3-7201C3D1EDA5}"/>
                    </a:ext>
                  </a:extLst>
                </p14:cNvPr>
                <p14:cNvContentPartPr/>
                <p14:nvPr/>
              </p14:nvContentPartPr>
              <p14:xfrm>
                <a:off x="761965" y="2657153"/>
                <a:ext cx="102960" cy="82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95A5F18-3FAA-4230-A0E3-7201C3D1ED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4325" y="2639153"/>
                  <a:ext cx="138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4C332E3-1949-4FCC-A248-1B205D606A24}"/>
                    </a:ext>
                  </a:extLst>
                </p14:cNvPr>
                <p14:cNvContentPartPr/>
                <p14:nvPr/>
              </p14:nvContentPartPr>
              <p14:xfrm>
                <a:off x="514285" y="2882873"/>
                <a:ext cx="408240" cy="196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4C332E3-1949-4FCC-A248-1B205D606A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6645" y="2864873"/>
                  <a:ext cx="443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F417C5C-D139-4403-BAC0-A3F9B149B47E}"/>
                    </a:ext>
                  </a:extLst>
                </p14:cNvPr>
                <p14:cNvContentPartPr/>
                <p14:nvPr/>
              </p14:nvContentPartPr>
              <p14:xfrm>
                <a:off x="689605" y="2839313"/>
                <a:ext cx="192240" cy="624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F417C5C-D139-4403-BAC0-A3F9B149B47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1965" y="2821673"/>
                  <a:ext cx="22788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9DC098A-679C-4F3B-B94D-02CC6D3EE665}"/>
                    </a:ext>
                  </a:extLst>
                </p14:cNvPr>
                <p14:cNvContentPartPr/>
                <p14:nvPr/>
              </p14:nvContentPartPr>
              <p14:xfrm>
                <a:off x="848365" y="3029393"/>
                <a:ext cx="360" cy="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9DC098A-679C-4F3B-B94D-02CC6D3EE6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0365" y="30113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BA7B075-4D8B-4187-B473-E9091ABB9A4F}"/>
                    </a:ext>
                  </a:extLst>
                </p14:cNvPr>
                <p14:cNvContentPartPr/>
                <p14:nvPr/>
              </p14:nvContentPartPr>
              <p14:xfrm>
                <a:off x="914605" y="2991233"/>
                <a:ext cx="92520" cy="115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BA7B075-4D8B-4187-B473-E9091ABB9A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96965" y="2973233"/>
                  <a:ext cx="128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16B5DCE-0FF6-4443-8E73-28A1A50A646C}"/>
                    </a:ext>
                  </a:extLst>
                </p14:cNvPr>
                <p14:cNvContentPartPr/>
                <p14:nvPr/>
              </p14:nvContentPartPr>
              <p14:xfrm>
                <a:off x="1130605" y="2832833"/>
                <a:ext cx="240840" cy="171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16B5DCE-0FF6-4443-8E73-28A1A50A646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2965" y="2814833"/>
                  <a:ext cx="276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8252074-82B1-4C19-83AA-D9D126151874}"/>
                    </a:ext>
                  </a:extLst>
                </p14:cNvPr>
                <p14:cNvContentPartPr/>
                <p14:nvPr/>
              </p14:nvContentPartPr>
              <p14:xfrm>
                <a:off x="1256245" y="2701793"/>
                <a:ext cx="41400" cy="587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8252074-82B1-4C19-83AA-D9D12615187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38245" y="2683793"/>
                  <a:ext cx="7704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34D1442-3A18-4A67-8AC9-FA371224F7AC}"/>
                    </a:ext>
                  </a:extLst>
                </p14:cNvPr>
                <p14:cNvContentPartPr/>
                <p14:nvPr/>
              </p14:nvContentPartPr>
              <p14:xfrm>
                <a:off x="1455685" y="2734913"/>
                <a:ext cx="219240" cy="90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34D1442-3A18-4A67-8AC9-FA371224F7A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37685" y="2716913"/>
                  <a:ext cx="254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FDFB83C-60B3-4B50-93E4-8ACC63E2B5D5}"/>
                    </a:ext>
                  </a:extLst>
                </p14:cNvPr>
                <p14:cNvContentPartPr/>
                <p14:nvPr/>
              </p14:nvContentPartPr>
              <p14:xfrm>
                <a:off x="1594645" y="2609993"/>
                <a:ext cx="30600" cy="395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FDFB83C-60B3-4B50-93E4-8ACC63E2B5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76645" y="2591993"/>
                  <a:ext cx="66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B736D1E-DA86-415D-A922-D42A126ED8B1}"/>
                    </a:ext>
                  </a:extLst>
                </p14:cNvPr>
                <p14:cNvContentPartPr/>
                <p14:nvPr/>
              </p14:nvContentPartPr>
              <p14:xfrm>
                <a:off x="1464685" y="2638073"/>
                <a:ext cx="140760" cy="64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B736D1E-DA86-415D-A922-D42A126ED8B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446685" y="2620073"/>
                  <a:ext cx="176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3A85A54-5B23-4811-959B-E9C612CBCEE3}"/>
                    </a:ext>
                  </a:extLst>
                </p14:cNvPr>
                <p14:cNvContentPartPr/>
                <p14:nvPr/>
              </p14:nvContentPartPr>
              <p14:xfrm>
                <a:off x="1429765" y="2604953"/>
                <a:ext cx="347760" cy="533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3A85A54-5B23-4811-959B-E9C612CBCEE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12125" y="2586953"/>
                  <a:ext cx="3834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6E30CC-9B35-48A3-A42E-C6928ACC2D2D}"/>
                    </a:ext>
                  </a:extLst>
                </p14:cNvPr>
                <p14:cNvContentPartPr/>
                <p14:nvPr/>
              </p14:nvContentPartPr>
              <p14:xfrm>
                <a:off x="1521925" y="2964233"/>
                <a:ext cx="464040" cy="345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6E30CC-9B35-48A3-A42E-C6928ACC2D2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04285" y="2946593"/>
                  <a:ext cx="499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64A3869-D628-42EC-AEFD-C9CAC0818C96}"/>
                    </a:ext>
                  </a:extLst>
                </p14:cNvPr>
                <p14:cNvContentPartPr/>
                <p14:nvPr/>
              </p14:nvContentPartPr>
              <p14:xfrm>
                <a:off x="1924405" y="2398313"/>
                <a:ext cx="433440" cy="2752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64A3869-D628-42EC-AEFD-C9CAC0818C9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06405" y="2380673"/>
                  <a:ext cx="469080" cy="27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370E8BA-A125-4A58-970E-04AA2EF384A2}"/>
                    </a:ext>
                  </a:extLst>
                </p14:cNvPr>
                <p14:cNvContentPartPr/>
                <p14:nvPr/>
              </p14:nvContentPartPr>
              <p14:xfrm>
                <a:off x="2384485" y="2755433"/>
                <a:ext cx="388440" cy="178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370E8BA-A125-4A58-970E-04AA2EF384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366845" y="2737433"/>
                  <a:ext cx="424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0685A47-2C99-43E0-9E4E-9CD1BEFA01C9}"/>
                    </a:ext>
                  </a:extLst>
                </p14:cNvPr>
                <p14:cNvContentPartPr/>
                <p14:nvPr/>
              </p14:nvContentPartPr>
              <p14:xfrm>
                <a:off x="2582485" y="2648153"/>
                <a:ext cx="110520" cy="709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0685A47-2C99-43E0-9E4E-9CD1BEFA01C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64485" y="2630513"/>
                  <a:ext cx="1461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F398FC4-E8AF-48E7-805B-CB52403B2B92}"/>
                    </a:ext>
                  </a:extLst>
                </p14:cNvPr>
                <p14:cNvContentPartPr/>
                <p14:nvPr/>
              </p14:nvContentPartPr>
              <p14:xfrm>
                <a:off x="2513725" y="2933633"/>
                <a:ext cx="250920" cy="315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F398FC4-E8AF-48E7-805B-CB52403B2B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96085" y="2915993"/>
                  <a:ext cx="286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99146A-6C53-4ECC-AB89-676148BEA980}"/>
                    </a:ext>
                  </a:extLst>
                </p14:cNvPr>
                <p14:cNvContentPartPr/>
                <p14:nvPr/>
              </p14:nvContentPartPr>
              <p14:xfrm>
                <a:off x="2806045" y="2852273"/>
                <a:ext cx="178560" cy="376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99146A-6C53-4ECC-AB89-676148BEA98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88045" y="2834273"/>
                  <a:ext cx="214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70841BF-60EF-46D8-90B6-AE276E675654}"/>
                    </a:ext>
                  </a:extLst>
                </p14:cNvPr>
                <p14:cNvContentPartPr/>
                <p14:nvPr/>
              </p14:nvContentPartPr>
              <p14:xfrm>
                <a:off x="2788045" y="2892953"/>
                <a:ext cx="461160" cy="268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70841BF-60EF-46D8-90B6-AE276E67565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70045" y="2875313"/>
                  <a:ext cx="496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609902A-4DCA-41D9-BF44-59E6746AD3D0}"/>
                    </a:ext>
                  </a:extLst>
                </p14:cNvPr>
                <p14:cNvContentPartPr/>
                <p14:nvPr/>
              </p14:nvContentPartPr>
              <p14:xfrm>
                <a:off x="3090085" y="2773073"/>
                <a:ext cx="113760" cy="522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609902A-4DCA-41D9-BF44-59E6746AD3D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72085" y="2755433"/>
                  <a:ext cx="149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ADF83C2-3596-4384-B80E-73A68B404518}"/>
                    </a:ext>
                  </a:extLst>
                </p14:cNvPr>
                <p14:cNvContentPartPr/>
                <p14:nvPr/>
              </p14:nvContentPartPr>
              <p14:xfrm>
                <a:off x="2410405" y="4557953"/>
                <a:ext cx="199800" cy="18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ADF83C2-3596-4384-B80E-73A68B40451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92405" y="4540313"/>
                  <a:ext cx="23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54A569F-C624-4A68-A1A1-5CDA9EE73A2B}"/>
                    </a:ext>
                  </a:extLst>
                </p14:cNvPr>
                <p14:cNvContentPartPr/>
                <p14:nvPr/>
              </p14:nvContentPartPr>
              <p14:xfrm>
                <a:off x="2517325" y="4605113"/>
                <a:ext cx="202680" cy="280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54A569F-C624-4A68-A1A1-5CDA9EE73A2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99685" y="4587473"/>
                  <a:ext cx="238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7675DF-7155-4599-9E3B-89CC0A5449F3}"/>
                    </a:ext>
                  </a:extLst>
                </p14:cNvPr>
                <p14:cNvContentPartPr/>
                <p14:nvPr/>
              </p14:nvContentPartPr>
              <p14:xfrm>
                <a:off x="2788045" y="4413593"/>
                <a:ext cx="202320" cy="377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7675DF-7155-4599-9E3B-89CC0A5449F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70045" y="4395953"/>
                  <a:ext cx="2379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015CC22-06D2-4C20-B5D2-7E85842FA787}"/>
                    </a:ext>
                  </a:extLst>
                </p14:cNvPr>
                <p14:cNvContentPartPr/>
                <p14:nvPr/>
              </p14:nvContentPartPr>
              <p14:xfrm>
                <a:off x="2709205" y="4652273"/>
                <a:ext cx="314640" cy="164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015CC22-06D2-4C20-B5D2-7E85842FA78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91565" y="4634633"/>
                  <a:ext cx="3502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12143E-BDCA-4306-9678-C511535D9AEE}"/>
                    </a:ext>
                  </a:extLst>
                </p14:cNvPr>
                <p14:cNvContentPartPr/>
                <p14:nvPr/>
              </p14:nvContentPartPr>
              <p14:xfrm>
                <a:off x="3077845" y="4312073"/>
                <a:ext cx="328320" cy="260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12143E-BDCA-4306-9678-C511535D9A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060205" y="4294073"/>
                  <a:ext cx="363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338804C-1C94-48CE-B782-CD89E41F33F6}"/>
                    </a:ext>
                  </a:extLst>
                </p14:cNvPr>
                <p14:cNvContentPartPr/>
                <p14:nvPr/>
              </p14:nvContentPartPr>
              <p14:xfrm>
                <a:off x="3197365" y="4308113"/>
                <a:ext cx="171000" cy="668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338804C-1C94-48CE-B782-CD89E41F33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179365" y="4290113"/>
                  <a:ext cx="20664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7FF7B15-5B50-4CCF-AA79-7764F65C5694}"/>
                    </a:ext>
                  </a:extLst>
                </p14:cNvPr>
                <p14:cNvContentPartPr/>
                <p14:nvPr/>
              </p14:nvContentPartPr>
              <p14:xfrm>
                <a:off x="3277285" y="4617713"/>
                <a:ext cx="128880" cy="98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7FF7B15-5B50-4CCF-AA79-7764F65C569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59645" y="4600073"/>
                  <a:ext cx="164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389BAA6-1A75-4172-A09E-E4C72586073D}"/>
                    </a:ext>
                  </a:extLst>
                </p14:cNvPr>
                <p14:cNvContentPartPr/>
                <p14:nvPr/>
              </p14:nvContentPartPr>
              <p14:xfrm>
                <a:off x="3424165" y="4481273"/>
                <a:ext cx="170640" cy="328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389BAA6-1A75-4172-A09E-E4C72586073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06525" y="4463633"/>
                  <a:ext cx="206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9953DD0-6D3C-4728-9E8F-21DC9191D698}"/>
                    </a:ext>
                  </a:extLst>
                </p14:cNvPr>
                <p14:cNvContentPartPr/>
                <p14:nvPr/>
              </p14:nvContentPartPr>
              <p14:xfrm>
                <a:off x="3603805" y="4385873"/>
                <a:ext cx="214920" cy="563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9953DD0-6D3C-4728-9E8F-21DC9191D69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85805" y="4367873"/>
                  <a:ext cx="2505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CB17A82-FFD6-47EA-9319-323AA9657882}"/>
                    </a:ext>
                  </a:extLst>
                </p14:cNvPr>
                <p14:cNvContentPartPr/>
                <p14:nvPr/>
              </p14:nvContentPartPr>
              <p14:xfrm>
                <a:off x="3703525" y="4644713"/>
                <a:ext cx="365760" cy="181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CB17A82-FFD6-47EA-9319-323AA965788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85525" y="4626713"/>
                  <a:ext cx="401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1669076-46C4-445C-BB65-D4C2377E2515}"/>
                    </a:ext>
                  </a:extLst>
                </p14:cNvPr>
                <p14:cNvContentPartPr/>
                <p14:nvPr/>
              </p14:nvContentPartPr>
              <p14:xfrm>
                <a:off x="4383565" y="4894553"/>
                <a:ext cx="735480" cy="806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1669076-46C4-445C-BB65-D4C2377E251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65925" y="4876553"/>
                  <a:ext cx="771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9BCA264-8667-46B8-A5DC-E1BF9B48EF44}"/>
                    </a:ext>
                  </a:extLst>
                </p14:cNvPr>
                <p14:cNvContentPartPr/>
                <p14:nvPr/>
              </p14:nvContentPartPr>
              <p14:xfrm>
                <a:off x="4576885" y="4462193"/>
                <a:ext cx="393840" cy="3715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9BCA264-8667-46B8-A5DC-E1BF9B48EF4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58885" y="4444553"/>
                  <a:ext cx="4294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8D65B6C-09A3-4FA9-8FF8-DC4BB429F718}"/>
                    </a:ext>
                  </a:extLst>
                </p14:cNvPr>
                <p14:cNvContentPartPr/>
                <p14:nvPr/>
              </p14:nvContentPartPr>
              <p14:xfrm>
                <a:off x="4786405" y="5217113"/>
                <a:ext cx="36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8D65B6C-09A3-4FA9-8FF8-DC4BB429F7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68765" y="51991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D3B796E-4E7D-49A2-89E7-4DE765D3B589}"/>
                    </a:ext>
                  </a:extLst>
                </p14:cNvPr>
                <p14:cNvContentPartPr/>
                <p14:nvPr/>
              </p14:nvContentPartPr>
              <p14:xfrm>
                <a:off x="4443325" y="5148353"/>
                <a:ext cx="187200" cy="155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D3B796E-4E7D-49A2-89E7-4DE765D3B5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25685" y="5130353"/>
                  <a:ext cx="222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B6751C4-5BB0-4273-9173-D12A04972D2E}"/>
                    </a:ext>
                  </a:extLst>
                </p14:cNvPr>
                <p14:cNvContentPartPr/>
                <p14:nvPr/>
              </p14:nvContentPartPr>
              <p14:xfrm>
                <a:off x="4168645" y="5356073"/>
                <a:ext cx="313200" cy="329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B6751C4-5BB0-4273-9173-D12A04972D2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50645" y="5338073"/>
                  <a:ext cx="348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0D5C6BD-51D6-4C7F-A3F3-EE7346BEA6BA}"/>
                    </a:ext>
                  </a:extLst>
                </p14:cNvPr>
                <p14:cNvContentPartPr/>
                <p14:nvPr/>
              </p14:nvContentPartPr>
              <p14:xfrm>
                <a:off x="4085485" y="5552273"/>
                <a:ext cx="316080" cy="232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0D5C6BD-51D6-4C7F-A3F3-EE7346BEA6B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67845" y="5534633"/>
                  <a:ext cx="351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F6F4A35-F73E-4A09-9C1A-680A78D38A03}"/>
                    </a:ext>
                  </a:extLst>
                </p14:cNvPr>
                <p14:cNvContentPartPr/>
                <p14:nvPr/>
              </p14:nvContentPartPr>
              <p14:xfrm>
                <a:off x="4828885" y="5172473"/>
                <a:ext cx="166680" cy="245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F6F4A35-F73E-4A09-9C1A-680A78D38A0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10885" y="5154473"/>
                  <a:ext cx="2023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ABB7C64-F072-452D-9606-72C0EBA9C272}"/>
                    </a:ext>
                  </a:extLst>
                </p14:cNvPr>
                <p14:cNvContentPartPr/>
                <p14:nvPr/>
              </p14:nvContentPartPr>
              <p14:xfrm>
                <a:off x="5093125" y="5561273"/>
                <a:ext cx="21600" cy="234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ABB7C64-F072-452D-9606-72C0EBA9C27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75485" y="5543633"/>
                  <a:ext cx="57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09B08F0-3F96-4272-A3D5-D1B8B94C19B0}"/>
                    </a:ext>
                  </a:extLst>
                </p14:cNvPr>
                <p14:cNvContentPartPr/>
                <p14:nvPr/>
              </p14:nvContentPartPr>
              <p14:xfrm>
                <a:off x="4780285" y="5182553"/>
                <a:ext cx="163440" cy="159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09B08F0-3F96-4272-A3D5-D1B8B94C19B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62645" y="5164913"/>
                  <a:ext cx="199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55B843C-BB39-485A-8BB1-ED587369D62E}"/>
                    </a:ext>
                  </a:extLst>
                </p14:cNvPr>
                <p14:cNvContentPartPr/>
                <p14:nvPr/>
              </p14:nvContentPartPr>
              <p14:xfrm>
                <a:off x="5026525" y="5391713"/>
                <a:ext cx="174240" cy="307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55B843C-BB39-485A-8BB1-ED587369D62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08885" y="5374073"/>
                  <a:ext cx="209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20DD86E-D98D-422E-A1BD-0797E493657A}"/>
                    </a:ext>
                  </a:extLst>
                </p14:cNvPr>
                <p14:cNvContentPartPr/>
                <p14:nvPr/>
              </p14:nvContentPartPr>
              <p14:xfrm>
                <a:off x="5193565" y="5663153"/>
                <a:ext cx="123480" cy="180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20DD86E-D98D-422E-A1BD-0797E493657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75565" y="5645513"/>
                  <a:ext cx="159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F143F88-213D-44DA-BE7C-68A1C807D2B3}"/>
                    </a:ext>
                  </a:extLst>
                </p14:cNvPr>
                <p14:cNvContentPartPr/>
                <p14:nvPr/>
              </p14:nvContentPartPr>
              <p14:xfrm>
                <a:off x="4115365" y="3593513"/>
                <a:ext cx="154800" cy="184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F143F88-213D-44DA-BE7C-68A1C807D2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97725" y="3575873"/>
                  <a:ext cx="190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EF33986-8B6B-49EF-810A-94B6F71A33DB}"/>
                    </a:ext>
                  </a:extLst>
                </p14:cNvPr>
                <p14:cNvContentPartPr/>
                <p14:nvPr/>
              </p14:nvContentPartPr>
              <p14:xfrm>
                <a:off x="4269805" y="3643913"/>
                <a:ext cx="371880" cy="46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EF33986-8B6B-49EF-810A-94B6F71A33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52165" y="3625913"/>
                  <a:ext cx="407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27E4696-CDFB-4657-9762-70D9D26ED067}"/>
                    </a:ext>
                  </a:extLst>
                </p14:cNvPr>
                <p14:cNvContentPartPr/>
                <p14:nvPr/>
              </p14:nvContentPartPr>
              <p14:xfrm>
                <a:off x="4617565" y="3679193"/>
                <a:ext cx="213120" cy="178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27E4696-CDFB-4657-9762-70D9D26ED0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599565" y="3661553"/>
                  <a:ext cx="248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E29BC8A-7BD1-4E7B-84CD-4AA07F0B2577}"/>
                    </a:ext>
                  </a:extLst>
                </p14:cNvPr>
                <p14:cNvContentPartPr/>
                <p14:nvPr/>
              </p14:nvContentPartPr>
              <p14:xfrm>
                <a:off x="2892953" y="2091233"/>
                <a:ext cx="54720" cy="691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E29BC8A-7BD1-4E7B-84CD-4AA07F0B257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75313" y="2073233"/>
                  <a:ext cx="90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27CA118-BFCD-44A3-893A-D3032DE4B3BB}"/>
                    </a:ext>
                  </a:extLst>
                </p14:cNvPr>
                <p14:cNvContentPartPr/>
                <p14:nvPr/>
              </p14:nvContentPartPr>
              <p14:xfrm>
                <a:off x="2802233" y="1147313"/>
                <a:ext cx="858960" cy="11379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27CA118-BFCD-44A3-893A-D3032DE4B3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84233" y="1129313"/>
                  <a:ext cx="894600" cy="11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43E3AB3-BEA2-46B8-9C3C-101817823BBF}"/>
                    </a:ext>
                  </a:extLst>
                </p14:cNvPr>
                <p14:cNvContentPartPr/>
                <p14:nvPr/>
              </p14:nvContentPartPr>
              <p14:xfrm>
                <a:off x="3261593" y="1092593"/>
                <a:ext cx="423720" cy="3038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43E3AB3-BEA2-46B8-9C3C-101817823BB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43953" y="1074953"/>
                  <a:ext cx="459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5E2E734-B949-4E60-9D8D-47F8015C9458}"/>
                    </a:ext>
                  </a:extLst>
                </p14:cNvPr>
                <p14:cNvContentPartPr/>
                <p14:nvPr/>
              </p14:nvContentPartPr>
              <p14:xfrm>
                <a:off x="1666433" y="502553"/>
                <a:ext cx="440280" cy="496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5E2E734-B949-4E60-9D8D-47F8015C94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48433" y="484913"/>
                  <a:ext cx="475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FBA8C21-8174-4F3E-96AB-C72C03BE283F}"/>
                    </a:ext>
                  </a:extLst>
                </p14:cNvPr>
                <p14:cNvContentPartPr/>
                <p14:nvPr/>
              </p14:nvContentPartPr>
              <p14:xfrm>
                <a:off x="1719353" y="412193"/>
                <a:ext cx="307080" cy="4964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FBA8C21-8174-4F3E-96AB-C72C03BE283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01353" y="394193"/>
                  <a:ext cx="342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76DFD53-6C5C-41EE-AF13-1FD880D136AE}"/>
                    </a:ext>
                  </a:extLst>
                </p14:cNvPr>
                <p14:cNvContentPartPr/>
                <p14:nvPr/>
              </p14:nvContentPartPr>
              <p14:xfrm>
                <a:off x="1812953" y="668153"/>
                <a:ext cx="270720" cy="446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76DFD53-6C5C-41EE-AF13-1FD880D136A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94953" y="650513"/>
                  <a:ext cx="3063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D53C6D3-9F18-439C-9CDC-6CE593D2FB87}"/>
                    </a:ext>
                  </a:extLst>
                </p14:cNvPr>
                <p14:cNvContentPartPr/>
                <p14:nvPr/>
              </p14:nvContentPartPr>
              <p14:xfrm>
                <a:off x="1819073" y="735833"/>
                <a:ext cx="228600" cy="173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D53C6D3-9F18-439C-9CDC-6CE593D2FB8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01073" y="718193"/>
                  <a:ext cx="264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2DB59FF-6A32-4A8D-A12A-86B725DBD982}"/>
                    </a:ext>
                  </a:extLst>
                </p14:cNvPr>
                <p14:cNvContentPartPr/>
                <p14:nvPr/>
              </p14:nvContentPartPr>
              <p14:xfrm>
                <a:off x="2122553" y="622433"/>
                <a:ext cx="351000" cy="961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2DB59FF-6A32-4A8D-A12A-86B725DBD9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04913" y="604433"/>
                  <a:ext cx="386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A4EBBC8-BAB7-4610-8C21-EE38B9EC3A32}"/>
                    </a:ext>
                  </a:extLst>
                </p14:cNvPr>
                <p14:cNvContentPartPr/>
                <p14:nvPr/>
              </p14:nvContentPartPr>
              <p14:xfrm>
                <a:off x="1911233" y="700193"/>
                <a:ext cx="245160" cy="295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A4EBBC8-BAB7-4610-8C21-EE38B9EC3A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93233" y="682193"/>
                  <a:ext cx="280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3BFF084-766C-4470-A5E0-730741066B15}"/>
                    </a:ext>
                  </a:extLst>
                </p14:cNvPr>
                <p14:cNvContentPartPr/>
                <p14:nvPr/>
              </p14:nvContentPartPr>
              <p14:xfrm>
                <a:off x="2255393" y="473393"/>
                <a:ext cx="113760" cy="5612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3BFF084-766C-4470-A5E0-730741066B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37753" y="455393"/>
                  <a:ext cx="14940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001F6D3-BA05-4AEA-9CB1-273BC345F9AE}"/>
                    </a:ext>
                  </a:extLst>
                </p14:cNvPr>
                <p14:cNvContentPartPr/>
                <p14:nvPr/>
              </p14:nvContentPartPr>
              <p14:xfrm>
                <a:off x="2349353" y="729353"/>
                <a:ext cx="130320" cy="705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001F6D3-BA05-4AEA-9CB1-273BC345F9A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31353" y="711713"/>
                  <a:ext cx="165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BD84268-C4B1-4480-A5CA-5604626CF220}"/>
                    </a:ext>
                  </a:extLst>
                </p14:cNvPr>
                <p14:cNvContentPartPr/>
                <p14:nvPr/>
              </p14:nvContentPartPr>
              <p14:xfrm>
                <a:off x="2634833" y="452873"/>
                <a:ext cx="75960" cy="104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BD84268-C4B1-4480-A5CA-5604626CF2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16833" y="434873"/>
                  <a:ext cx="111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2C5422B5-6C54-4B3E-88B4-B34139531645}"/>
                    </a:ext>
                  </a:extLst>
                </p14:cNvPr>
                <p14:cNvContentPartPr/>
                <p14:nvPr/>
              </p14:nvContentPartPr>
              <p14:xfrm>
                <a:off x="2522873" y="637913"/>
                <a:ext cx="207360" cy="3708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2C5422B5-6C54-4B3E-88B4-B3413953164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05233" y="620273"/>
                  <a:ext cx="243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F71E3E3-D8E6-400D-BFF2-F8AE1B1214B2}"/>
                    </a:ext>
                  </a:extLst>
                </p14:cNvPr>
                <p14:cNvContentPartPr/>
                <p14:nvPr/>
              </p14:nvContentPartPr>
              <p14:xfrm>
                <a:off x="2820593" y="464393"/>
                <a:ext cx="154440" cy="3294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F71E3E3-D8E6-400D-BFF2-F8AE1B1214B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02593" y="446393"/>
                  <a:ext cx="190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BEAB3DE-2E55-416F-9B02-FAF5D51549F1}"/>
                    </a:ext>
                  </a:extLst>
                </p14:cNvPr>
                <p14:cNvContentPartPr/>
                <p14:nvPr/>
              </p14:nvContentPartPr>
              <p14:xfrm>
                <a:off x="2885393" y="462953"/>
                <a:ext cx="296640" cy="4842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BEAB3DE-2E55-416F-9B02-FAF5D51549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67753" y="444953"/>
                  <a:ext cx="3322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BC48F28-194C-4E39-8F01-B182C04650DD}"/>
                    </a:ext>
                  </a:extLst>
                </p14:cNvPr>
                <p14:cNvContentPartPr/>
                <p14:nvPr/>
              </p14:nvContentPartPr>
              <p14:xfrm>
                <a:off x="3568313" y="452873"/>
                <a:ext cx="447480" cy="1289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BC48F28-194C-4E39-8F01-B182C04650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50673" y="434873"/>
                  <a:ext cx="483120" cy="13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09A83B1-FD92-449D-9647-9B6EE626B956}"/>
                    </a:ext>
                  </a:extLst>
                </p14:cNvPr>
                <p14:cNvContentPartPr/>
                <p14:nvPr/>
              </p14:nvContentPartPr>
              <p14:xfrm>
                <a:off x="3495953" y="353513"/>
                <a:ext cx="595440" cy="27702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09A83B1-FD92-449D-9647-9B6EE626B95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78313" y="335873"/>
                  <a:ext cx="631080" cy="28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8CE1B2F-63C0-4E67-8ECD-D78BE6038F12}"/>
                    </a:ext>
                  </a:extLst>
                </p14:cNvPr>
                <p14:cNvContentPartPr/>
                <p14:nvPr/>
              </p14:nvContentPartPr>
              <p14:xfrm>
                <a:off x="4033433" y="1779833"/>
                <a:ext cx="39600" cy="6109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8CE1B2F-63C0-4E67-8ECD-D78BE6038F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15793" y="1762193"/>
                  <a:ext cx="752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5DBCFA0-3DAF-4D80-82E3-613CD0673B94}"/>
                    </a:ext>
                  </a:extLst>
                </p14:cNvPr>
                <p14:cNvContentPartPr/>
                <p14:nvPr/>
              </p14:nvContentPartPr>
              <p14:xfrm>
                <a:off x="4172753" y="1581833"/>
                <a:ext cx="4641120" cy="685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5DBCFA0-3DAF-4D80-82E3-613CD0673B9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54753" y="1564193"/>
                  <a:ext cx="46767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0BCC5D1-CCB6-4B00-B742-AE76DEE1694C}"/>
                    </a:ext>
                  </a:extLst>
                </p14:cNvPr>
                <p14:cNvContentPartPr/>
                <p14:nvPr/>
              </p14:nvContentPartPr>
              <p14:xfrm>
                <a:off x="4042793" y="2323433"/>
                <a:ext cx="4761000" cy="1148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0BCC5D1-CCB6-4B00-B742-AE76DEE1694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24793" y="2305433"/>
                  <a:ext cx="479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1DE757C-801E-4A17-9B06-6210705913ED}"/>
                    </a:ext>
                  </a:extLst>
                </p14:cNvPr>
                <p14:cNvContentPartPr/>
                <p14:nvPr/>
              </p14:nvContentPartPr>
              <p14:xfrm>
                <a:off x="5354125" y="3727793"/>
                <a:ext cx="233280" cy="212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1DE757C-801E-4A17-9B06-6210705913E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36485" y="3710153"/>
                  <a:ext cx="268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5F2112B-C2A4-4AB8-951C-3213D4508230}"/>
                    </a:ext>
                  </a:extLst>
                </p14:cNvPr>
                <p14:cNvContentPartPr/>
                <p14:nvPr/>
              </p14:nvContentPartPr>
              <p14:xfrm>
                <a:off x="5549245" y="3711593"/>
                <a:ext cx="412920" cy="871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5F2112B-C2A4-4AB8-951C-3213D45082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31605" y="3693593"/>
                  <a:ext cx="448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B8F6D04-EEF1-4505-865A-FCFC2A50DD31}"/>
                    </a:ext>
                  </a:extLst>
                </p14:cNvPr>
                <p14:cNvContentPartPr/>
                <p14:nvPr/>
              </p14:nvContentPartPr>
              <p14:xfrm>
                <a:off x="5900965" y="3706553"/>
                <a:ext cx="165600" cy="185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B8F6D04-EEF1-4505-865A-FCFC2A50DD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82965" y="3688553"/>
                  <a:ext cx="201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5F6D26A-01EF-4010-B545-8F00EBF5CF1E}"/>
                    </a:ext>
                  </a:extLst>
                </p14:cNvPr>
                <p14:cNvContentPartPr/>
                <p14:nvPr/>
              </p14:nvContentPartPr>
              <p14:xfrm>
                <a:off x="6031285" y="3733193"/>
                <a:ext cx="241920" cy="46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5F6D26A-01EF-4010-B545-8F00EBF5CF1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13285" y="3715193"/>
                  <a:ext cx="27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0F02460-DFE4-42DA-A10D-F32EAABE1EE2}"/>
                    </a:ext>
                  </a:extLst>
                </p14:cNvPr>
                <p14:cNvContentPartPr/>
                <p14:nvPr/>
              </p14:nvContentPartPr>
              <p14:xfrm>
                <a:off x="6310645" y="3706193"/>
                <a:ext cx="132120" cy="189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0F02460-DFE4-42DA-A10D-F32EAABE1E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92645" y="3688553"/>
                  <a:ext cx="167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B55F269-5A85-439D-96DE-F8C89712F7DE}"/>
                    </a:ext>
                  </a:extLst>
                </p14:cNvPr>
                <p14:cNvContentPartPr/>
                <p14:nvPr/>
              </p14:nvContentPartPr>
              <p14:xfrm>
                <a:off x="5303873" y="3587753"/>
                <a:ext cx="38520" cy="4136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B55F269-5A85-439D-96DE-F8C89712F7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85873" y="3570113"/>
                  <a:ext cx="741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1BF091D2-820A-468E-99B2-5282ACBE2AC0}"/>
                    </a:ext>
                  </a:extLst>
                </p14:cNvPr>
                <p14:cNvContentPartPr/>
                <p14:nvPr/>
              </p14:nvContentPartPr>
              <p14:xfrm>
                <a:off x="5461193" y="3563993"/>
                <a:ext cx="1053720" cy="3848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1BF091D2-820A-468E-99B2-5282ACBE2A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43193" y="3546353"/>
                  <a:ext cx="10893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D1A792A-DA21-4B35-88AF-E6ACB0063E44}"/>
                    </a:ext>
                  </a:extLst>
                </p14:cNvPr>
                <p14:cNvContentPartPr/>
                <p14:nvPr/>
              </p14:nvContentPartPr>
              <p14:xfrm>
                <a:off x="5396033" y="3990593"/>
                <a:ext cx="944640" cy="190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D1A792A-DA21-4B35-88AF-E6ACB0063E4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78393" y="3972953"/>
                  <a:ext cx="980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D0BD4A13-48A0-4F50-AFCA-5A33364E3921}"/>
                    </a:ext>
                  </a:extLst>
                </p14:cNvPr>
                <p14:cNvContentPartPr/>
                <p14:nvPr/>
              </p14:nvContentPartPr>
              <p14:xfrm>
                <a:off x="6604553" y="4021193"/>
                <a:ext cx="42480" cy="475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D0BD4A13-48A0-4F50-AFCA-5A33364E392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86913" y="4003553"/>
                  <a:ext cx="78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2D1F12B-F13C-4139-8CFC-60AED3102B56}"/>
                    </a:ext>
                  </a:extLst>
                </p14:cNvPr>
                <p14:cNvContentPartPr/>
                <p14:nvPr/>
              </p14:nvContentPartPr>
              <p14:xfrm>
                <a:off x="2347553" y="-360367"/>
                <a:ext cx="1142280" cy="6480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2D1F12B-F13C-4139-8CFC-60AED3102B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29913" y="-378367"/>
                  <a:ext cx="117792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A50160A-5963-4CAC-BEEB-45018564D0DA}"/>
                    </a:ext>
                  </a:extLst>
                </p14:cNvPr>
                <p14:cNvContentPartPr/>
                <p14:nvPr/>
              </p14:nvContentPartPr>
              <p14:xfrm>
                <a:off x="3237473" y="-87847"/>
                <a:ext cx="279720" cy="4568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A50160A-5963-4CAC-BEEB-45018564D0D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19833" y="-105487"/>
                  <a:ext cx="3153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A1698F76-01DD-4082-9B94-A541B03113A2}"/>
                    </a:ext>
                  </a:extLst>
                </p14:cNvPr>
                <p14:cNvContentPartPr/>
                <p14:nvPr/>
              </p14:nvContentPartPr>
              <p14:xfrm>
                <a:off x="938153" y="-990007"/>
                <a:ext cx="347760" cy="3391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A1698F76-01DD-4082-9B94-A541B03113A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513" y="-1007647"/>
                  <a:ext cx="383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8216030-A9E2-4C32-83AD-FE420F290D2A}"/>
                    </a:ext>
                  </a:extLst>
                </p14:cNvPr>
                <p14:cNvContentPartPr/>
                <p14:nvPr/>
              </p14:nvContentPartPr>
              <p14:xfrm>
                <a:off x="1051553" y="-883087"/>
                <a:ext cx="20160" cy="4708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8216030-A9E2-4C32-83AD-FE420F290D2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3913" y="-901087"/>
                  <a:ext cx="55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82310CB-39FD-4F73-80B9-AC9383D30D36}"/>
                    </a:ext>
                  </a:extLst>
                </p14:cNvPr>
                <p14:cNvContentPartPr/>
                <p14:nvPr/>
              </p14:nvContentPartPr>
              <p14:xfrm>
                <a:off x="1424873" y="-1092247"/>
                <a:ext cx="360" cy="3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82310CB-39FD-4F73-80B9-AC9383D30D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6873" y="-11102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BAA6E759-F56D-4DFA-8FF6-91E23827C5E6}"/>
                    </a:ext>
                  </a:extLst>
                </p14:cNvPr>
                <p14:cNvContentPartPr/>
                <p14:nvPr/>
              </p14:nvContentPartPr>
              <p14:xfrm>
                <a:off x="1367633" y="-730447"/>
                <a:ext cx="225000" cy="2286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BAA6E759-F56D-4DFA-8FF6-91E23827C5E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349993" y="-748087"/>
                  <a:ext cx="260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FDB2E6D6-F54C-4AF7-83C6-DC3B8C83282D}"/>
                    </a:ext>
                  </a:extLst>
                </p14:cNvPr>
                <p14:cNvContentPartPr/>
                <p14:nvPr/>
              </p14:nvContentPartPr>
              <p14:xfrm>
                <a:off x="1673993" y="-1094767"/>
                <a:ext cx="51840" cy="553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FDB2E6D6-F54C-4AF7-83C6-DC3B8C83282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55993" y="-1112767"/>
                  <a:ext cx="874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967D5C77-535C-4DB0-B891-3F8A2969C794}"/>
                    </a:ext>
                  </a:extLst>
                </p14:cNvPr>
                <p14:cNvContentPartPr/>
                <p14:nvPr/>
              </p14:nvContentPartPr>
              <p14:xfrm>
                <a:off x="1864073" y="-823327"/>
                <a:ext cx="86760" cy="2480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967D5C77-535C-4DB0-B891-3F8A2969C79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46073" y="-840967"/>
                  <a:ext cx="122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4B87851B-7B08-421E-8C8B-477BDE3FAE35}"/>
                    </a:ext>
                  </a:extLst>
                </p14:cNvPr>
                <p14:cNvContentPartPr/>
                <p14:nvPr/>
              </p14:nvContentPartPr>
              <p14:xfrm>
                <a:off x="1733033" y="-856447"/>
                <a:ext cx="347760" cy="7488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4B87851B-7B08-421E-8C8B-477BDE3FAE3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715033" y="-874447"/>
                  <a:ext cx="3834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229A109-ECBA-451C-9F3E-C26D03151FDA}"/>
                    </a:ext>
                  </a:extLst>
                </p14:cNvPr>
                <p14:cNvContentPartPr/>
                <p14:nvPr/>
              </p14:nvContentPartPr>
              <p14:xfrm>
                <a:off x="2177273" y="-881287"/>
                <a:ext cx="249480" cy="3225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229A109-ECBA-451C-9F3E-C26D03151FD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159273" y="-898927"/>
                  <a:ext cx="285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57F7225-36D5-423A-A1ED-30B6C11D0BB2}"/>
                    </a:ext>
                  </a:extLst>
                </p14:cNvPr>
                <p14:cNvContentPartPr/>
                <p14:nvPr/>
              </p14:nvContentPartPr>
              <p14:xfrm>
                <a:off x="957953" y="-408967"/>
                <a:ext cx="1364400" cy="1177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57F7225-36D5-423A-A1ED-30B6C11D0BB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9953" y="-426967"/>
                  <a:ext cx="1400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FA43651-FA64-4725-92E6-6B1CDAED63C9}"/>
                    </a:ext>
                  </a:extLst>
                </p14:cNvPr>
                <p14:cNvContentPartPr/>
                <p14:nvPr/>
              </p14:nvContentPartPr>
              <p14:xfrm>
                <a:off x="2738873" y="-1145887"/>
                <a:ext cx="60840" cy="1072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FA43651-FA64-4725-92E6-6B1CDAED63C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721233" y="-1163527"/>
                  <a:ext cx="96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85190C9-1E01-46DB-9282-A2FC122F5EF2}"/>
                    </a:ext>
                  </a:extLst>
                </p14:cNvPr>
                <p14:cNvContentPartPr/>
                <p14:nvPr/>
              </p14:nvContentPartPr>
              <p14:xfrm>
                <a:off x="2618273" y="-1027447"/>
                <a:ext cx="30600" cy="3967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85190C9-1E01-46DB-9282-A2FC122F5EF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600273" y="-1045087"/>
                  <a:ext cx="662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74AB73B-EA96-467E-8350-E97BFB96382A}"/>
                    </a:ext>
                  </a:extLst>
                </p14:cNvPr>
                <p14:cNvContentPartPr/>
                <p14:nvPr/>
              </p14:nvContentPartPr>
              <p14:xfrm>
                <a:off x="2719433" y="-992527"/>
                <a:ext cx="278280" cy="3942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74AB73B-EA96-467E-8350-E97BFB96382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701433" y="-1010527"/>
                  <a:ext cx="313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7697F7C-E0B1-45DA-BB0F-BE5F0B913343}"/>
                    </a:ext>
                  </a:extLst>
                </p14:cNvPr>
                <p14:cNvContentPartPr/>
                <p14:nvPr/>
              </p14:nvContentPartPr>
              <p14:xfrm>
                <a:off x="2630153" y="-663847"/>
                <a:ext cx="151560" cy="1443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7697F7C-E0B1-45DA-BB0F-BE5F0B91334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12513" y="-681847"/>
                  <a:ext cx="187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DED1B17-B4E0-48B9-97A2-0CE83551BD14}"/>
                    </a:ext>
                  </a:extLst>
                </p14:cNvPr>
                <p14:cNvContentPartPr/>
                <p14:nvPr/>
              </p14:nvContentPartPr>
              <p14:xfrm>
                <a:off x="2805473" y="-634687"/>
                <a:ext cx="334080" cy="756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DED1B17-B4E0-48B9-97A2-0CE83551BD1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787473" y="-652327"/>
                  <a:ext cx="369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05206EB-F750-40A0-984B-EA52EEFE059C}"/>
                    </a:ext>
                  </a:extLst>
                </p14:cNvPr>
                <p14:cNvContentPartPr/>
                <p14:nvPr/>
              </p14:nvContentPartPr>
              <p14:xfrm>
                <a:off x="3238913" y="-987847"/>
                <a:ext cx="205920" cy="386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05206EB-F750-40A0-984B-EA52EEFE059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221273" y="-1005487"/>
                  <a:ext cx="241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60D5020-DBEF-4A43-961B-5DDA0765E25C}"/>
                    </a:ext>
                  </a:extLst>
                </p14:cNvPr>
                <p14:cNvContentPartPr/>
                <p14:nvPr/>
              </p14:nvContentPartPr>
              <p14:xfrm>
                <a:off x="3516833" y="-1110247"/>
                <a:ext cx="273960" cy="4107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60D5020-DBEF-4A43-961B-5DDA0765E25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499193" y="-1127887"/>
                  <a:ext cx="309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6C6B79B-DA58-4F0F-8FC9-14A5EC485922}"/>
                    </a:ext>
                  </a:extLst>
                </p14:cNvPr>
                <p14:cNvContentPartPr/>
                <p14:nvPr/>
              </p14:nvContentPartPr>
              <p14:xfrm>
                <a:off x="1095473" y="-261007"/>
                <a:ext cx="174960" cy="3978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6C6B79B-DA58-4F0F-8FC9-14A5EC48592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77473" y="-279007"/>
                  <a:ext cx="210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7B63A60-47B8-4171-9E0B-2C65C3A4FD61}"/>
                    </a:ext>
                  </a:extLst>
                </p14:cNvPr>
                <p14:cNvContentPartPr/>
                <p14:nvPr/>
              </p14:nvContentPartPr>
              <p14:xfrm>
                <a:off x="1116353" y="-196207"/>
                <a:ext cx="51840" cy="365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7B63A60-47B8-4171-9E0B-2C65C3A4FD6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98713" y="-213847"/>
                  <a:ext cx="874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48231A2-13D5-4CB4-8F41-C827F0A70CDC}"/>
                    </a:ext>
                  </a:extLst>
                </p14:cNvPr>
                <p14:cNvContentPartPr/>
                <p14:nvPr/>
              </p14:nvContentPartPr>
              <p14:xfrm>
                <a:off x="1377713" y="-82447"/>
                <a:ext cx="141120" cy="2001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48231A2-13D5-4CB4-8F41-C827F0A70CD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359713" y="-100447"/>
                  <a:ext cx="176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F591C016-332D-4285-A9B5-DC71EA5E3B21}"/>
                    </a:ext>
                  </a:extLst>
                </p14:cNvPr>
                <p14:cNvContentPartPr/>
                <p14:nvPr/>
              </p14:nvContentPartPr>
              <p14:xfrm>
                <a:off x="1598393" y="-85327"/>
                <a:ext cx="84960" cy="1447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F591C016-332D-4285-A9B5-DC71EA5E3B2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580753" y="-102967"/>
                  <a:ext cx="12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5F2A7A4-64C4-4A15-A632-EAA118E1FDEA}"/>
                    </a:ext>
                  </a:extLst>
                </p14:cNvPr>
                <p14:cNvContentPartPr/>
                <p14:nvPr/>
              </p14:nvContentPartPr>
              <p14:xfrm>
                <a:off x="1753913" y="-276487"/>
                <a:ext cx="47160" cy="3114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5F2A7A4-64C4-4A15-A632-EAA118E1FDE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736273" y="-294127"/>
                  <a:ext cx="82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B297C908-B7C5-4E69-8001-877BA7A63617}"/>
                    </a:ext>
                  </a:extLst>
                </p14:cNvPr>
                <p14:cNvContentPartPr/>
                <p14:nvPr/>
              </p14:nvContentPartPr>
              <p14:xfrm>
                <a:off x="1926353" y="-92887"/>
                <a:ext cx="29160" cy="1188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B297C908-B7C5-4E69-8001-877BA7A6361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908353" y="-110527"/>
                  <a:ext cx="6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A7A5C23-C2FE-4EBC-8F28-A85E8C00D27E}"/>
                    </a:ext>
                  </a:extLst>
                </p14:cNvPr>
                <p14:cNvContentPartPr/>
                <p14:nvPr/>
              </p14:nvContentPartPr>
              <p14:xfrm>
                <a:off x="1776593" y="-168127"/>
                <a:ext cx="183240" cy="1645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A7A5C23-C2FE-4EBC-8F28-A85E8C00D27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758953" y="-186127"/>
                  <a:ext cx="21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18083B7-4E2F-472E-9940-B2815CDBC1E0}"/>
                    </a:ext>
                  </a:extLst>
                </p14:cNvPr>
                <p14:cNvContentPartPr/>
                <p14:nvPr/>
              </p14:nvContentPartPr>
              <p14:xfrm>
                <a:off x="2129753" y="-204127"/>
                <a:ext cx="127800" cy="2451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18083B7-4E2F-472E-9940-B2815CDBC1E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11753" y="-221767"/>
                  <a:ext cx="16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6FA76F7F-179A-48F9-9C64-31742EB14C08}"/>
                    </a:ext>
                  </a:extLst>
                </p14:cNvPr>
                <p14:cNvContentPartPr/>
                <p14:nvPr/>
              </p14:nvContentPartPr>
              <p14:xfrm>
                <a:off x="2349353" y="-309607"/>
                <a:ext cx="106200" cy="3013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6FA76F7F-179A-48F9-9C64-31742EB14C0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331353" y="-327247"/>
                  <a:ext cx="141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E3DF95A0-ADD2-4D3C-B21D-767457A791AE}"/>
                    </a:ext>
                  </a:extLst>
                </p14:cNvPr>
                <p14:cNvContentPartPr/>
                <p14:nvPr/>
              </p14:nvContentPartPr>
              <p14:xfrm>
                <a:off x="2418473" y="-199807"/>
                <a:ext cx="159120" cy="1890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E3DF95A0-ADD2-4D3C-B21D-767457A791A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400833" y="-217807"/>
                  <a:ext cx="194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F11B2B9-A149-4DFA-95B8-58820C8B4D9B}"/>
                    </a:ext>
                  </a:extLst>
                </p14:cNvPr>
                <p14:cNvContentPartPr/>
                <p14:nvPr/>
              </p14:nvContentPartPr>
              <p14:xfrm>
                <a:off x="2569673" y="-329767"/>
                <a:ext cx="295200" cy="2822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F11B2B9-A149-4DFA-95B8-58820C8B4D9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551673" y="-347767"/>
                  <a:ext cx="330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717469F9-A23E-4AEC-A5A5-71B1F8CA8D6E}"/>
                    </a:ext>
                  </a:extLst>
                </p14:cNvPr>
                <p14:cNvContentPartPr/>
                <p14:nvPr/>
              </p14:nvContentPartPr>
              <p14:xfrm>
                <a:off x="2921753" y="-401407"/>
                <a:ext cx="142560" cy="3348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717469F9-A23E-4AEC-A5A5-71B1F8CA8D6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904113" y="-419047"/>
                  <a:ext cx="178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19A0426-252A-49F6-B15A-23E72724050E}"/>
                    </a:ext>
                  </a:extLst>
                </p14:cNvPr>
                <p14:cNvContentPartPr/>
                <p14:nvPr/>
              </p14:nvContentPartPr>
              <p14:xfrm>
                <a:off x="3152873" y="-416527"/>
                <a:ext cx="16920" cy="3344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19A0426-252A-49F6-B15A-23E72724050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35233" y="-434527"/>
                  <a:ext cx="52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A59392BC-3A94-49C7-A8EE-A9A96AA5D170}"/>
                    </a:ext>
                  </a:extLst>
                </p14:cNvPr>
                <p14:cNvContentPartPr/>
                <p14:nvPr/>
              </p14:nvContentPartPr>
              <p14:xfrm>
                <a:off x="6557753" y="3498473"/>
                <a:ext cx="25920" cy="399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A59392BC-3A94-49C7-A8EE-A9A96AA5D17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540113" y="3480833"/>
                  <a:ext cx="61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0C682760-0D8F-472D-9940-1C0F154BB2A8}"/>
                    </a:ext>
                  </a:extLst>
                </p14:cNvPr>
                <p14:cNvContentPartPr/>
                <p14:nvPr/>
              </p14:nvContentPartPr>
              <p14:xfrm>
                <a:off x="6533273" y="3423233"/>
                <a:ext cx="168480" cy="8910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0C682760-0D8F-472D-9940-1C0F154BB2A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515273" y="3405593"/>
                  <a:ext cx="204120" cy="9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1EFFE6A-5387-4322-9804-A41484758956}"/>
                    </a:ext>
                  </a:extLst>
                </p14:cNvPr>
                <p14:cNvContentPartPr/>
                <p14:nvPr/>
              </p14:nvContentPartPr>
              <p14:xfrm>
                <a:off x="6909833" y="3831113"/>
                <a:ext cx="1127880" cy="1036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1EFFE6A-5387-4322-9804-A4148475895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892193" y="3813473"/>
                  <a:ext cx="116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85BBF04A-2A1F-4170-8D6B-D1C91AEBD633}"/>
                    </a:ext>
                  </a:extLst>
                </p14:cNvPr>
                <p14:cNvContentPartPr/>
                <p14:nvPr/>
              </p14:nvContentPartPr>
              <p14:xfrm>
                <a:off x="6990113" y="4320713"/>
                <a:ext cx="657720" cy="421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85BBF04A-2A1F-4170-8D6B-D1C91AEBD63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72113" y="4303073"/>
                  <a:ext cx="693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B6D2BC42-5E67-4D05-B61B-A17B2B4EA1B0}"/>
                    </a:ext>
                  </a:extLst>
                </p14:cNvPr>
                <p14:cNvContentPartPr/>
                <p14:nvPr/>
              </p14:nvContentPartPr>
              <p14:xfrm>
                <a:off x="6861593" y="3808433"/>
                <a:ext cx="29160" cy="4708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B6D2BC42-5E67-4D05-B61B-A17B2B4EA1B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43593" y="3790433"/>
                  <a:ext cx="648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3DD8EB20-1B75-4F32-A00B-D43B39421100}"/>
                    </a:ext>
                  </a:extLst>
                </p14:cNvPr>
                <p14:cNvContentPartPr/>
                <p14:nvPr/>
              </p14:nvContentPartPr>
              <p14:xfrm>
                <a:off x="7140953" y="3725633"/>
                <a:ext cx="649800" cy="6418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3DD8EB20-1B75-4F32-A00B-D43B3942110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123313" y="3707633"/>
                  <a:ext cx="68544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17B8760B-D68F-401D-A4ED-23AE73E8C8FE}"/>
                    </a:ext>
                  </a:extLst>
                </p14:cNvPr>
                <p14:cNvContentPartPr/>
                <p14:nvPr/>
              </p14:nvContentPartPr>
              <p14:xfrm>
                <a:off x="7751153" y="4281473"/>
                <a:ext cx="360" cy="3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17B8760B-D68F-401D-A4ED-23AE73E8C8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33513" y="4263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DDD4F7C-47D9-4556-B08C-E16E5D16CBEB}"/>
                    </a:ext>
                  </a:extLst>
                </p14:cNvPr>
                <p14:cNvContentPartPr/>
                <p14:nvPr/>
              </p14:nvContentPartPr>
              <p14:xfrm>
                <a:off x="4363193" y="524153"/>
                <a:ext cx="69840" cy="3132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DDD4F7C-47D9-4556-B08C-E16E5D16CBE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45193" y="506513"/>
                  <a:ext cx="105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8343ECE-60D5-4627-BF35-1068C9BBAC30}"/>
                    </a:ext>
                  </a:extLst>
                </p14:cNvPr>
                <p14:cNvContentPartPr/>
                <p14:nvPr/>
              </p14:nvContentPartPr>
              <p14:xfrm>
                <a:off x="4506473" y="658073"/>
                <a:ext cx="239040" cy="2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8343ECE-60D5-4627-BF35-1068C9BBAC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88473" y="640433"/>
                  <a:ext cx="274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61C8B72-1DF4-4843-AA28-E2C7A272CD22}"/>
                    </a:ext>
                  </a:extLst>
                </p14:cNvPr>
                <p14:cNvContentPartPr/>
                <p14:nvPr/>
              </p14:nvContentPartPr>
              <p14:xfrm>
                <a:off x="4758833" y="563753"/>
                <a:ext cx="204120" cy="2451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61C8B72-1DF4-4843-AA28-E2C7A272CD2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41193" y="546113"/>
                  <a:ext cx="239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0DD468D-A435-4239-9199-0B361CA3562C}"/>
                    </a:ext>
                  </a:extLst>
                </p14:cNvPr>
                <p14:cNvContentPartPr/>
                <p14:nvPr/>
              </p14:nvContentPartPr>
              <p14:xfrm>
                <a:off x="5025953" y="858233"/>
                <a:ext cx="89640" cy="25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0DD468D-A435-4239-9199-0B361CA3562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08313" y="840593"/>
                  <a:ext cx="125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14A8FD5-2644-4811-ACBF-D5232C988BF5}"/>
                    </a:ext>
                  </a:extLst>
                </p14:cNvPr>
                <p14:cNvContentPartPr/>
                <p14:nvPr/>
              </p14:nvContentPartPr>
              <p14:xfrm>
                <a:off x="6056273" y="-45727"/>
                <a:ext cx="9360" cy="374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14A8FD5-2644-4811-ACBF-D5232C988BF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38633" y="-63367"/>
                  <a:ext cx="45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D15B53F0-2C97-4369-B20F-D7BCD9777C98}"/>
                    </a:ext>
                  </a:extLst>
                </p14:cNvPr>
                <p14:cNvContentPartPr/>
                <p14:nvPr/>
              </p14:nvContentPartPr>
              <p14:xfrm>
                <a:off x="6001913" y="-110527"/>
                <a:ext cx="67320" cy="2995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D15B53F0-2C97-4369-B20F-D7BCD9777C9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84273" y="-128527"/>
                  <a:ext cx="1029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19791D9-36F5-4A7F-BE3E-88E0223F1E6A}"/>
                    </a:ext>
                  </a:extLst>
                </p14:cNvPr>
                <p14:cNvContentPartPr/>
                <p14:nvPr/>
              </p14:nvContentPartPr>
              <p14:xfrm>
                <a:off x="5612393" y="53633"/>
                <a:ext cx="264600" cy="4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19791D9-36F5-4A7F-BE3E-88E0223F1E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94393" y="35993"/>
                  <a:ext cx="300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9E771F5-183D-4AF6-A78D-A07F299984AF}"/>
                    </a:ext>
                  </a:extLst>
                </p14:cNvPr>
                <p14:cNvContentPartPr/>
                <p14:nvPr/>
              </p14:nvContentPartPr>
              <p14:xfrm>
                <a:off x="5340233" y="-87847"/>
                <a:ext cx="161280" cy="2948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9E771F5-183D-4AF6-A78D-A07F299984A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22593" y="-105487"/>
                  <a:ext cx="196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F0C9CB9-5A78-444D-98E7-03A2DC48B831}"/>
                    </a:ext>
                  </a:extLst>
                </p14:cNvPr>
                <p14:cNvContentPartPr/>
                <p14:nvPr/>
              </p14:nvContentPartPr>
              <p14:xfrm>
                <a:off x="6248153" y="28433"/>
                <a:ext cx="154440" cy="28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F0C9CB9-5A78-444D-98E7-03A2DC48B83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30513" y="10433"/>
                  <a:ext cx="190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2406D79-B73D-4944-BE02-11320D14FB8C}"/>
                    </a:ext>
                  </a:extLst>
                </p14:cNvPr>
                <p14:cNvContentPartPr/>
                <p14:nvPr/>
              </p14:nvContentPartPr>
              <p14:xfrm>
                <a:off x="6477113" y="-32767"/>
                <a:ext cx="132480" cy="207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2406D79-B73D-4944-BE02-11320D14FB8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59113" y="-50767"/>
                  <a:ext cx="168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4554889-9F84-4B8C-AAF5-0EA6D0390770}"/>
                    </a:ext>
                  </a:extLst>
                </p14:cNvPr>
                <p14:cNvContentPartPr/>
                <p14:nvPr/>
              </p14:nvContentPartPr>
              <p14:xfrm>
                <a:off x="5916953" y="478433"/>
                <a:ext cx="176040" cy="2084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4554889-9F84-4B8C-AAF5-0EA6D039077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98953" y="460433"/>
                  <a:ext cx="211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0B7FC5E-4CDF-43B6-BF09-B2924E2CBEA9}"/>
                    </a:ext>
                  </a:extLst>
                </p14:cNvPr>
                <p14:cNvContentPartPr/>
                <p14:nvPr/>
              </p14:nvContentPartPr>
              <p14:xfrm>
                <a:off x="5600153" y="510113"/>
                <a:ext cx="239040" cy="43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0B7FC5E-4CDF-43B6-BF09-B2924E2CBEA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82153" y="492473"/>
                  <a:ext cx="274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7CBEE0C-889F-4375-8C2B-F4538355D5AF}"/>
                    </a:ext>
                  </a:extLst>
                </p14:cNvPr>
                <p14:cNvContentPartPr/>
                <p14:nvPr/>
              </p14:nvContentPartPr>
              <p14:xfrm>
                <a:off x="5348513" y="438833"/>
                <a:ext cx="98640" cy="2602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7CBEE0C-889F-4375-8C2B-F4538355D5A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30873" y="420833"/>
                  <a:ext cx="134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205F7233-DC69-4C0D-89A6-ECF859569557}"/>
                    </a:ext>
                  </a:extLst>
                </p14:cNvPr>
                <p14:cNvContentPartPr/>
                <p14:nvPr/>
              </p14:nvContentPartPr>
              <p14:xfrm>
                <a:off x="6184793" y="576353"/>
                <a:ext cx="228600" cy="79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205F7233-DC69-4C0D-89A6-ECF85956955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66793" y="558713"/>
                  <a:ext cx="264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D56EB56-7221-49DA-8D76-C5458EFB172E}"/>
                    </a:ext>
                  </a:extLst>
                </p14:cNvPr>
                <p14:cNvContentPartPr/>
                <p14:nvPr/>
              </p14:nvContentPartPr>
              <p14:xfrm>
                <a:off x="6596993" y="507593"/>
                <a:ext cx="3240" cy="2296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D56EB56-7221-49DA-8D76-C5458EFB172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79353" y="489953"/>
                  <a:ext cx="38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D1E9A3E-4C2D-4918-BE4A-2417A4C69A6D}"/>
                    </a:ext>
                  </a:extLst>
                </p14:cNvPr>
                <p14:cNvContentPartPr/>
                <p14:nvPr/>
              </p14:nvContentPartPr>
              <p14:xfrm>
                <a:off x="5918753" y="981713"/>
                <a:ext cx="162000" cy="2174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D1E9A3E-4C2D-4918-BE4A-2417A4C69A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01113" y="963713"/>
                  <a:ext cx="197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86F6985-00CC-418D-A668-42DDDAEB6E14}"/>
                    </a:ext>
                  </a:extLst>
                </p14:cNvPr>
                <p14:cNvContentPartPr/>
                <p14:nvPr/>
              </p14:nvContentPartPr>
              <p14:xfrm>
                <a:off x="5541113" y="1054433"/>
                <a:ext cx="335880" cy="183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86F6985-00CC-418D-A668-42DDDAEB6E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23473" y="1036793"/>
                  <a:ext cx="371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4F02A617-DAF4-438C-84E6-1E25ED75F475}"/>
                    </a:ext>
                  </a:extLst>
                </p14:cNvPr>
                <p14:cNvContentPartPr/>
                <p14:nvPr/>
              </p14:nvContentPartPr>
              <p14:xfrm>
                <a:off x="5414393" y="941033"/>
                <a:ext cx="14040" cy="289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4F02A617-DAF4-438C-84E6-1E25ED75F47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96393" y="923393"/>
                  <a:ext cx="49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B1722C7-F7BE-4A06-9048-343D837634FB}"/>
                    </a:ext>
                  </a:extLst>
                </p14:cNvPr>
                <p14:cNvContentPartPr/>
                <p14:nvPr/>
              </p14:nvContentPartPr>
              <p14:xfrm>
                <a:off x="6305753" y="1055873"/>
                <a:ext cx="164880" cy="144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B1722C7-F7BE-4A06-9048-343D837634F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87753" y="1037873"/>
                  <a:ext cx="200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073F814-48FB-4A4E-BC88-664D6B012E98}"/>
                    </a:ext>
                  </a:extLst>
                </p14:cNvPr>
                <p14:cNvContentPartPr/>
                <p14:nvPr/>
              </p14:nvContentPartPr>
              <p14:xfrm>
                <a:off x="6420593" y="966593"/>
                <a:ext cx="217800" cy="2908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073F814-48FB-4A4E-BC88-664D6B012E9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02593" y="948953"/>
                  <a:ext cx="2534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E114228-AE7F-4082-B8D7-7899E6CAC478}"/>
                    </a:ext>
                  </a:extLst>
                </p14:cNvPr>
                <p14:cNvContentPartPr/>
                <p14:nvPr/>
              </p14:nvContentPartPr>
              <p14:xfrm>
                <a:off x="6854753" y="-390967"/>
                <a:ext cx="183960" cy="18363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E114228-AE7F-4082-B8D7-7899E6CAC47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37113" y="-408967"/>
                  <a:ext cx="219600" cy="18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CA1F78B-9C9C-4428-8400-51A50F1A8C45}"/>
                    </a:ext>
                  </a:extLst>
                </p14:cNvPr>
                <p14:cNvContentPartPr/>
                <p14:nvPr/>
              </p14:nvContentPartPr>
              <p14:xfrm>
                <a:off x="7081913" y="-502207"/>
                <a:ext cx="1054800" cy="122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CA1F78B-9C9C-4428-8400-51A50F1A8C4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64273" y="-519847"/>
                  <a:ext cx="1090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69208E0-2761-4668-9D45-78AC344EE7BF}"/>
                    </a:ext>
                  </a:extLst>
                </p14:cNvPr>
                <p14:cNvContentPartPr/>
                <p14:nvPr/>
              </p14:nvContentPartPr>
              <p14:xfrm>
                <a:off x="7999193" y="-322207"/>
                <a:ext cx="48600" cy="1733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69208E0-2761-4668-9D45-78AC344EE7B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81553" y="-340207"/>
                  <a:ext cx="84240" cy="17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47ACC05-C902-4052-9E2D-E320D443D108}"/>
                    </a:ext>
                  </a:extLst>
                </p14:cNvPr>
                <p14:cNvContentPartPr/>
                <p14:nvPr/>
              </p14:nvContentPartPr>
              <p14:xfrm>
                <a:off x="6982553" y="1314713"/>
                <a:ext cx="918720" cy="46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47ACC05-C902-4052-9E2D-E320D443D10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64553" y="1296713"/>
                  <a:ext cx="954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F05AB215-3297-49AF-ABDB-9D58D68727C3}"/>
                    </a:ext>
                  </a:extLst>
                </p14:cNvPr>
                <p14:cNvContentPartPr/>
                <p14:nvPr/>
              </p14:nvContentPartPr>
              <p14:xfrm>
                <a:off x="6422393" y="966374"/>
                <a:ext cx="253080" cy="3103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F05AB215-3297-49AF-ABDB-9D58D68727C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04393" y="948734"/>
                  <a:ext cx="2887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9365FCCC-ABC5-41BA-8618-2470832DF7A7}"/>
                    </a:ext>
                  </a:extLst>
                </p14:cNvPr>
                <p14:cNvContentPartPr/>
                <p14:nvPr/>
              </p14:nvContentPartPr>
              <p14:xfrm>
                <a:off x="5155913" y="-1275847"/>
                <a:ext cx="14040" cy="49860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9365FCCC-ABC5-41BA-8618-2470832DF7A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37913" y="-1293847"/>
                  <a:ext cx="496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E54078A-842B-4CC7-A7ED-F392D7835029}"/>
                    </a:ext>
                  </a:extLst>
                </p14:cNvPr>
                <p14:cNvContentPartPr/>
                <p14:nvPr/>
              </p14:nvContentPartPr>
              <p14:xfrm>
                <a:off x="5252753" y="-1310407"/>
                <a:ext cx="431280" cy="5986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E54078A-842B-4CC7-A7ED-F392D783502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34753" y="-1328047"/>
                  <a:ext cx="4669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2082B38C-E5E9-45DF-B441-09895CB9E4EF}"/>
                    </a:ext>
                  </a:extLst>
                </p14:cNvPr>
                <p14:cNvContentPartPr/>
                <p14:nvPr/>
              </p14:nvContentPartPr>
              <p14:xfrm>
                <a:off x="5221073" y="-781207"/>
                <a:ext cx="385560" cy="234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2082B38C-E5E9-45DF-B441-09895CB9E4E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203073" y="-799207"/>
                  <a:ext cx="421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E5EAB77-6C9C-4CAC-B893-4E2BA5C9652C}"/>
                    </a:ext>
                  </a:extLst>
                </p14:cNvPr>
                <p14:cNvContentPartPr/>
                <p14:nvPr/>
              </p14:nvContentPartPr>
              <p14:xfrm>
                <a:off x="4545713" y="-1275847"/>
                <a:ext cx="11160" cy="2642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E5EAB77-6C9C-4CAC-B893-4E2BA5C9652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527713" y="-1293847"/>
                  <a:ext cx="46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984D571-A628-4A2D-BD51-93DDF45E7EA8}"/>
                    </a:ext>
                  </a:extLst>
                </p14:cNvPr>
                <p14:cNvContentPartPr/>
                <p14:nvPr/>
              </p14:nvContentPartPr>
              <p14:xfrm>
                <a:off x="4479113" y="-1228687"/>
                <a:ext cx="29160" cy="8384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984D571-A628-4A2D-BD51-93DDF45E7EA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461473" y="-1246687"/>
                  <a:ext cx="6480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65414EF-517F-4FA9-903B-F6B5255FE8A4}"/>
                    </a:ext>
                  </a:extLst>
                </p14:cNvPr>
                <p14:cNvContentPartPr/>
                <p14:nvPr/>
              </p14:nvContentPartPr>
              <p14:xfrm>
                <a:off x="4563713" y="-1344607"/>
                <a:ext cx="1936440" cy="10094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65414EF-517F-4FA9-903B-F6B5255FE8A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46073" y="-1362607"/>
                  <a:ext cx="197208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BA99DC5-F772-431A-ABFD-3A638C9E4FA0}"/>
                    </a:ext>
                  </a:extLst>
                </p14:cNvPr>
                <p14:cNvContentPartPr/>
                <p14:nvPr/>
              </p14:nvContentPartPr>
              <p14:xfrm>
                <a:off x="4563713" y="-412786"/>
                <a:ext cx="1703160" cy="1108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BA99DC5-F772-431A-ABFD-3A638C9E4FA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546073" y="-430786"/>
                  <a:ext cx="173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2EC688B5-B8F4-4D9B-9FBB-74634A811002}"/>
                    </a:ext>
                  </a:extLst>
                </p14:cNvPr>
                <p14:cNvContentPartPr/>
                <p14:nvPr/>
              </p14:nvContentPartPr>
              <p14:xfrm>
                <a:off x="4652993" y="-878266"/>
                <a:ext cx="56160" cy="79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2EC688B5-B8F4-4D9B-9FBB-74634A81100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634993" y="-896266"/>
                  <a:ext cx="91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CE96FEAB-E18E-4B49-A8A2-C3ECF9565983}"/>
                    </a:ext>
                  </a:extLst>
                </p14:cNvPr>
                <p14:cNvContentPartPr/>
                <p14:nvPr/>
              </p14:nvContentPartPr>
              <p14:xfrm>
                <a:off x="6053393" y="-863146"/>
                <a:ext cx="69840" cy="79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CE96FEAB-E18E-4B49-A8A2-C3ECF956598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035393" y="-880786"/>
                  <a:ext cx="10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BC4D2045-A154-4D0C-87FD-DD0589C7DC54}"/>
                    </a:ext>
                  </a:extLst>
                </p14:cNvPr>
                <p14:cNvContentPartPr/>
                <p14:nvPr/>
              </p14:nvContentPartPr>
              <p14:xfrm>
                <a:off x="5432393" y="-892306"/>
                <a:ext cx="33480" cy="14328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BC4D2045-A154-4D0C-87FD-DD0589C7DC5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14753" y="-910306"/>
                  <a:ext cx="69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2EF1CBF7-20FC-4D0F-B065-7535E9201ADC}"/>
                    </a:ext>
                  </a:extLst>
                </p14:cNvPr>
                <p14:cNvContentPartPr/>
                <p14:nvPr/>
              </p14:nvContentPartPr>
              <p14:xfrm>
                <a:off x="4678193" y="-868186"/>
                <a:ext cx="363240" cy="244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2EF1CBF7-20FC-4D0F-B065-7535E9201AD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60193" y="-885826"/>
                  <a:ext cx="398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2F4FD5CE-703D-467E-9658-30AA4AE1AC15}"/>
                    </a:ext>
                  </a:extLst>
                </p14:cNvPr>
                <p14:cNvContentPartPr/>
                <p14:nvPr/>
              </p14:nvContentPartPr>
              <p14:xfrm>
                <a:off x="5948993" y="-830026"/>
                <a:ext cx="240480" cy="259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2F4FD5CE-703D-467E-9658-30AA4AE1AC1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931353" y="-847666"/>
                  <a:ext cx="276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8E86DE4B-0218-4D64-AD70-D324F35D2DE0}"/>
                    </a:ext>
                  </a:extLst>
                </p14:cNvPr>
                <p14:cNvContentPartPr/>
                <p14:nvPr/>
              </p14:nvContentPartPr>
              <p14:xfrm>
                <a:off x="4782953" y="-1259506"/>
                <a:ext cx="60840" cy="5166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8E86DE4B-0218-4D64-AD70-D324F35D2DE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64953" y="-1277146"/>
                  <a:ext cx="964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031476C3-7B14-49D6-BA55-81292E116694}"/>
                    </a:ext>
                  </a:extLst>
                </p14:cNvPr>
                <p14:cNvContentPartPr/>
                <p14:nvPr/>
              </p14:nvContentPartPr>
              <p14:xfrm>
                <a:off x="6091193" y="-1217386"/>
                <a:ext cx="210600" cy="3675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031476C3-7B14-49D6-BA55-81292E11669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073553" y="-1235386"/>
                  <a:ext cx="246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7E2607D9-77CD-4406-9370-7B16A13E855A}"/>
                    </a:ext>
                  </a:extLst>
                </p14:cNvPr>
                <p14:cNvContentPartPr/>
                <p14:nvPr/>
              </p14:nvContentPartPr>
              <p14:xfrm>
                <a:off x="4670993" y="-624466"/>
                <a:ext cx="326520" cy="1814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7E2607D9-77CD-4406-9370-7B16A13E855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53353" y="-642466"/>
                  <a:ext cx="36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03B2309D-33E2-48AE-9E9B-3BE432573A08}"/>
                    </a:ext>
                  </a:extLst>
                </p14:cNvPr>
                <p14:cNvContentPartPr/>
                <p14:nvPr/>
              </p14:nvContentPartPr>
              <p14:xfrm>
                <a:off x="6246713" y="-610426"/>
                <a:ext cx="21600" cy="1674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03B2309D-33E2-48AE-9E9B-3BE432573A0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228713" y="-628426"/>
                  <a:ext cx="57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052CD05B-8721-421B-BFAE-4CAAC223FCB5}"/>
                    </a:ext>
                  </a:extLst>
                </p14:cNvPr>
                <p14:cNvContentPartPr/>
                <p14:nvPr/>
              </p14:nvContentPartPr>
              <p14:xfrm>
                <a:off x="6860153" y="-916426"/>
                <a:ext cx="159120" cy="1242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052CD05B-8721-421B-BFAE-4CAAC223FCB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842153" y="-934426"/>
                  <a:ext cx="194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8603CB97-2638-4D17-88FD-A83C4894D803}"/>
                    </a:ext>
                  </a:extLst>
                </p14:cNvPr>
                <p14:cNvContentPartPr/>
                <p14:nvPr/>
              </p14:nvContentPartPr>
              <p14:xfrm>
                <a:off x="6995873" y="-917866"/>
                <a:ext cx="396000" cy="781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8603CB97-2638-4D17-88FD-A83C4894D80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978233" y="-935506"/>
                  <a:ext cx="431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5FF403A9-4F8C-4ED1-BA1F-E1A81DF42CD9}"/>
                    </a:ext>
                  </a:extLst>
                </p14:cNvPr>
                <p14:cNvContentPartPr/>
                <p14:nvPr/>
              </p14:nvContentPartPr>
              <p14:xfrm>
                <a:off x="7470353" y="-925426"/>
                <a:ext cx="10800" cy="756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5FF403A9-4F8C-4ED1-BA1F-E1A81DF42CD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452353" y="-943426"/>
                  <a:ext cx="46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20361391-0876-473D-B948-32D24995667F}"/>
                    </a:ext>
                  </a:extLst>
                </p14:cNvPr>
                <p14:cNvContentPartPr/>
                <p14:nvPr/>
              </p14:nvContentPartPr>
              <p14:xfrm>
                <a:off x="6858353" y="-1076626"/>
                <a:ext cx="225000" cy="2408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20361391-0876-473D-B948-32D24995667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40353" y="-1094626"/>
                  <a:ext cx="260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05C6C53-D11B-4BFE-A16B-979EC038ECAD}"/>
                    </a:ext>
                  </a:extLst>
                </p14:cNvPr>
                <p14:cNvContentPartPr/>
                <p14:nvPr/>
              </p14:nvContentPartPr>
              <p14:xfrm>
                <a:off x="7036913" y="-898786"/>
                <a:ext cx="377280" cy="313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05C6C53-D11B-4BFE-A16B-979EC038ECA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18913" y="-916426"/>
                  <a:ext cx="412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047C0D93-9CF7-4384-ABA5-FB81BB26D1BF}"/>
                    </a:ext>
                  </a:extLst>
                </p14:cNvPr>
                <p14:cNvContentPartPr/>
                <p14:nvPr/>
              </p14:nvContentPartPr>
              <p14:xfrm>
                <a:off x="7469993" y="-1017946"/>
                <a:ext cx="165240" cy="2340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047C0D93-9CF7-4384-ABA5-FB81BB26D1B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51993" y="-1035586"/>
                  <a:ext cx="200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0B5A9D27-F6E2-40EF-BCA3-C9402E8E0117}"/>
                    </a:ext>
                  </a:extLst>
                </p14:cNvPr>
                <p14:cNvContentPartPr/>
                <p14:nvPr/>
              </p14:nvContentPartPr>
              <p14:xfrm>
                <a:off x="7691033" y="-931906"/>
                <a:ext cx="302400" cy="219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0B5A9D27-F6E2-40EF-BCA3-C9402E8E011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73033" y="-949546"/>
                  <a:ext cx="338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0755163A-D2B2-4C28-A425-19B8240D1EA3}"/>
                    </a:ext>
                  </a:extLst>
                </p14:cNvPr>
                <p14:cNvContentPartPr/>
                <p14:nvPr/>
              </p14:nvContentPartPr>
              <p14:xfrm>
                <a:off x="7993433" y="-997786"/>
                <a:ext cx="170640" cy="2109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0755163A-D2B2-4C28-A425-19B8240D1EA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975793" y="-1015426"/>
                  <a:ext cx="206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3C8DF662-DA44-48A4-9F8B-ED93C19A962F}"/>
                    </a:ext>
                  </a:extLst>
                </p14:cNvPr>
                <p14:cNvContentPartPr/>
                <p14:nvPr/>
              </p14:nvContentPartPr>
              <p14:xfrm>
                <a:off x="8202953" y="-849106"/>
                <a:ext cx="313200" cy="500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3C8DF662-DA44-48A4-9F8B-ED93C19A962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185313" y="-866746"/>
                  <a:ext cx="34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89CCA4A-0087-41FC-B46E-D0D79DAEC890}"/>
                    </a:ext>
                  </a:extLst>
                </p14:cNvPr>
                <p14:cNvContentPartPr/>
                <p14:nvPr/>
              </p14:nvContentPartPr>
              <p14:xfrm>
                <a:off x="8618033" y="-881866"/>
                <a:ext cx="210600" cy="2394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89CCA4A-0087-41FC-B46E-D0D79DAEC89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600033" y="-899506"/>
                  <a:ext cx="246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E8E70FFE-CE27-43D4-9F7B-4ECD9C2FADCF}"/>
                    </a:ext>
                  </a:extLst>
                </p14:cNvPr>
                <p14:cNvContentPartPr/>
                <p14:nvPr/>
              </p14:nvContentPartPr>
              <p14:xfrm>
                <a:off x="7370633" y="-1254466"/>
                <a:ext cx="59400" cy="5853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E8E70FFE-CE27-43D4-9F7B-4ECD9C2FADC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52633" y="-1272106"/>
                  <a:ext cx="950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1242CC34-7C2B-479A-9071-1F7D25BD14D5}"/>
                    </a:ext>
                  </a:extLst>
                </p14:cNvPr>
                <p14:cNvContentPartPr/>
                <p14:nvPr/>
              </p14:nvContentPartPr>
              <p14:xfrm>
                <a:off x="7647113" y="-1283986"/>
                <a:ext cx="653040" cy="6994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1242CC34-7C2B-479A-9071-1F7D25BD14D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29113" y="-1301986"/>
                  <a:ext cx="6886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74678863-E7D9-4E2A-BD7C-885621E405E1}"/>
                    </a:ext>
                  </a:extLst>
                </p14:cNvPr>
                <p14:cNvContentPartPr/>
                <p14:nvPr/>
              </p14:nvContentPartPr>
              <p14:xfrm>
                <a:off x="7459913" y="-629866"/>
                <a:ext cx="639360" cy="489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74678863-E7D9-4E2A-BD7C-885621E405E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41913" y="-647506"/>
                  <a:ext cx="675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3C3002C-FCA0-4C3E-9F4E-B977A6B4DB12}"/>
                    </a:ext>
                  </a:extLst>
                </p14:cNvPr>
                <p14:cNvContentPartPr/>
                <p14:nvPr/>
              </p14:nvContentPartPr>
              <p14:xfrm>
                <a:off x="6651713" y="-1434106"/>
                <a:ext cx="144000" cy="108108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3C3002C-FCA0-4C3E-9F4E-B977A6B4DB1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33713" y="-1452106"/>
                  <a:ext cx="17964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62F03D76-B726-44C4-80A8-294A985291F4}"/>
                    </a:ext>
                  </a:extLst>
                </p14:cNvPr>
                <p14:cNvContentPartPr/>
                <p14:nvPr/>
              </p14:nvContentPartPr>
              <p14:xfrm>
                <a:off x="6903713" y="-1547873"/>
                <a:ext cx="2023920" cy="149688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62F03D76-B726-44C4-80A8-294A985291F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886073" y="-1565873"/>
                  <a:ext cx="2059560" cy="15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93A876DB-EA68-4AF3-8B29-37B61D447949}"/>
                    </a:ext>
                  </a:extLst>
                </p14:cNvPr>
                <p14:cNvContentPartPr/>
                <p14:nvPr/>
              </p14:nvContentPartPr>
              <p14:xfrm>
                <a:off x="6681593" y="-268694"/>
                <a:ext cx="1860120" cy="2196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93A876DB-EA68-4AF3-8B29-37B61D44794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663953" y="-286334"/>
                  <a:ext cx="1895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419D35BE-EF42-4FBC-AF21-840050A1359D}"/>
                    </a:ext>
                  </a:extLst>
                </p14:cNvPr>
                <p14:cNvContentPartPr/>
                <p14:nvPr/>
              </p14:nvContentPartPr>
              <p14:xfrm>
                <a:off x="7175513" y="272026"/>
                <a:ext cx="290520" cy="3693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419D35BE-EF42-4FBC-AF21-840050A1359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157873" y="254026"/>
                  <a:ext cx="326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00B32100-2B7A-4017-88F6-8631CFBB6EB6}"/>
                    </a:ext>
                  </a:extLst>
                </p14:cNvPr>
                <p14:cNvContentPartPr/>
                <p14:nvPr/>
              </p14:nvContentPartPr>
              <p14:xfrm>
                <a:off x="7485473" y="399466"/>
                <a:ext cx="246600" cy="1929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00B32100-2B7A-4017-88F6-8631CFBB6EB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467473" y="381826"/>
                  <a:ext cx="282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39BC48A-7D3D-45C3-995B-814DA65BA3A2}"/>
                    </a:ext>
                  </a:extLst>
                </p14:cNvPr>
                <p14:cNvContentPartPr/>
                <p14:nvPr/>
              </p14:nvContentPartPr>
              <p14:xfrm>
                <a:off x="7533713" y="434026"/>
                <a:ext cx="134640" cy="2822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39BC48A-7D3D-45C3-995B-814DA65BA3A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516073" y="416026"/>
                  <a:ext cx="170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D29D2256-C013-457B-91B5-F797697453DA}"/>
                    </a:ext>
                  </a:extLst>
                </p14:cNvPr>
                <p14:cNvContentPartPr/>
                <p14:nvPr/>
              </p14:nvContentPartPr>
              <p14:xfrm>
                <a:off x="7629833" y="58906"/>
                <a:ext cx="212760" cy="1965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D29D2256-C013-457B-91B5-F797697453D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611833" y="41266"/>
                  <a:ext cx="248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DEDB8136-EE18-4DE6-B32F-3299EC6C31AE}"/>
                    </a:ext>
                  </a:extLst>
                </p14:cNvPr>
                <p14:cNvContentPartPr/>
                <p14:nvPr/>
              </p14:nvContentPartPr>
              <p14:xfrm>
                <a:off x="7861673" y="-1458134"/>
                <a:ext cx="238680" cy="227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DEDB8136-EE18-4DE6-B32F-3299EC6C31A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844033" y="-1475774"/>
                  <a:ext cx="274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37834BB1-68E7-468D-AC3A-2F29A96B4118}"/>
                    </a:ext>
                  </a:extLst>
                </p14:cNvPr>
                <p14:cNvContentPartPr/>
                <p14:nvPr/>
              </p14:nvContentPartPr>
              <p14:xfrm>
                <a:off x="7408793" y="-1281374"/>
                <a:ext cx="753840" cy="56088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37834BB1-68E7-468D-AC3A-2F29A96B411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90793" y="-1299014"/>
                  <a:ext cx="7894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34F7F881-C78E-40FD-AF6A-526B5ED32915}"/>
                    </a:ext>
                  </a:extLst>
                </p14:cNvPr>
                <p14:cNvContentPartPr/>
                <p14:nvPr/>
              </p14:nvContentPartPr>
              <p14:xfrm>
                <a:off x="7918913" y="-740294"/>
                <a:ext cx="360" cy="3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34F7F881-C78E-40FD-AF6A-526B5ED329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01273" y="-7579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CCB80D44-8F11-4A36-8FDF-FC776E8A0E9B}"/>
                    </a:ext>
                  </a:extLst>
                </p14:cNvPr>
                <p14:cNvContentPartPr/>
                <p14:nvPr/>
              </p14:nvContentPartPr>
              <p14:xfrm>
                <a:off x="7937273" y="-633014"/>
                <a:ext cx="36720" cy="1432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CCB80D44-8F11-4A36-8FDF-FC776E8A0E9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919273" y="-651014"/>
                  <a:ext cx="72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D4CED6BC-79AF-4607-9AE9-EB23F02D06D8}"/>
                    </a:ext>
                  </a:extLst>
                </p14:cNvPr>
                <p14:cNvContentPartPr/>
                <p14:nvPr/>
              </p14:nvContentPartPr>
              <p14:xfrm>
                <a:off x="7940153" y="385426"/>
                <a:ext cx="113760" cy="1713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D4CED6BC-79AF-4607-9AE9-EB23F02D06D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922153" y="367786"/>
                  <a:ext cx="149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22B6F170-6FB2-4FFC-8A51-C4D8ACC2E0F9}"/>
                    </a:ext>
                  </a:extLst>
                </p14:cNvPr>
                <p14:cNvContentPartPr/>
                <p14:nvPr/>
              </p14:nvContentPartPr>
              <p14:xfrm>
                <a:off x="7918913" y="370306"/>
                <a:ext cx="172440" cy="2030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22B6F170-6FB2-4FFC-8A51-C4D8ACC2E0F9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901273" y="352306"/>
                  <a:ext cx="208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CD2B92D9-6CB6-47E9-9F94-78BF01E4F635}"/>
                    </a:ext>
                  </a:extLst>
                </p14:cNvPr>
                <p14:cNvContentPartPr/>
                <p14:nvPr/>
              </p14:nvContentPartPr>
              <p14:xfrm>
                <a:off x="8163713" y="351586"/>
                <a:ext cx="320400" cy="3225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CD2B92D9-6CB6-47E9-9F94-78BF01E4F63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145713" y="333946"/>
                  <a:ext cx="356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D0E21778-EAFF-4B35-A52C-CB3F0A395220}"/>
                    </a:ext>
                  </a:extLst>
                </p14:cNvPr>
                <p14:cNvContentPartPr/>
                <p14:nvPr/>
              </p14:nvContentPartPr>
              <p14:xfrm>
                <a:off x="8464313" y="639226"/>
                <a:ext cx="360" cy="3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D0E21778-EAFF-4B35-A52C-CB3F0A3952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46673" y="6212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A2BC8AE0-4D21-43F4-9529-64AB5E87B06C}"/>
                    </a:ext>
                  </a:extLst>
                </p14:cNvPr>
                <p14:cNvContentPartPr/>
                <p14:nvPr/>
              </p14:nvContentPartPr>
              <p14:xfrm>
                <a:off x="8426513" y="639226"/>
                <a:ext cx="71280" cy="1443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A2BC8AE0-4D21-43F4-9529-64AB5E87B06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08873" y="621226"/>
                  <a:ext cx="106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DCE95F4C-DA6B-451B-9D2C-36E32E202FE1}"/>
                    </a:ext>
                  </a:extLst>
                </p14:cNvPr>
                <p14:cNvContentPartPr/>
                <p14:nvPr/>
              </p14:nvContentPartPr>
              <p14:xfrm>
                <a:off x="7067153" y="630226"/>
                <a:ext cx="1524600" cy="2502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DCE95F4C-DA6B-451B-9D2C-36E32E202FE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049153" y="612586"/>
                  <a:ext cx="1560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DE389B88-DAA6-4E6C-86B0-C889F2516983}"/>
                    </a:ext>
                  </a:extLst>
                </p14:cNvPr>
                <p14:cNvContentPartPr/>
                <p14:nvPr/>
              </p14:nvContentPartPr>
              <p14:xfrm>
                <a:off x="2575793" y="-549134"/>
                <a:ext cx="937080" cy="972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DE389B88-DAA6-4E6C-86B0-C889F251698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58153" y="-566774"/>
                  <a:ext cx="972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D6AD0D54-5178-497E-A8FB-F2F1ACD0E231}"/>
                    </a:ext>
                  </a:extLst>
                </p14:cNvPr>
                <p14:cNvContentPartPr/>
                <p14:nvPr/>
              </p14:nvContentPartPr>
              <p14:xfrm>
                <a:off x="2811593" y="-530054"/>
                <a:ext cx="610560" cy="16488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D6AD0D54-5178-497E-A8FB-F2F1ACD0E23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793593" y="-547694"/>
                  <a:ext cx="646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8F381E1A-6BA2-4341-B2C2-48FFAC108F7B}"/>
                    </a:ext>
                  </a:extLst>
                </p14:cNvPr>
                <p14:cNvContentPartPr/>
                <p14:nvPr/>
              </p14:nvContentPartPr>
              <p14:xfrm>
                <a:off x="935273" y="-939014"/>
                <a:ext cx="75240" cy="5878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8F381E1A-6BA2-4341-B2C2-48FFAC108F7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7273" y="-957014"/>
                  <a:ext cx="1108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38D274CD-75C5-4599-A278-C4F3B25FAE74}"/>
                    </a:ext>
                  </a:extLst>
                </p14:cNvPr>
                <p14:cNvContentPartPr/>
                <p14:nvPr/>
              </p14:nvContentPartPr>
              <p14:xfrm>
                <a:off x="957953" y="-1344734"/>
                <a:ext cx="3253680" cy="8114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38D274CD-75C5-4599-A278-C4F3B25FAE7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9953" y="-1362374"/>
                  <a:ext cx="328932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1749F705-2D2C-47C4-95FF-E2F9F4FCB926}"/>
                    </a:ext>
                  </a:extLst>
                </p14:cNvPr>
                <p14:cNvContentPartPr/>
                <p14:nvPr/>
              </p14:nvContentPartPr>
              <p14:xfrm>
                <a:off x="3399113" y="-460934"/>
                <a:ext cx="405360" cy="15336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1749F705-2D2C-47C4-95FF-E2F9F4FCB92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81473" y="-478934"/>
                  <a:ext cx="441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57C1BBD1-1568-48FB-BD2E-85765E408922}"/>
                    </a:ext>
                  </a:extLst>
                </p14:cNvPr>
                <p14:cNvContentPartPr/>
                <p14:nvPr/>
              </p14:nvContentPartPr>
              <p14:xfrm>
                <a:off x="3911393" y="-374534"/>
                <a:ext cx="360" cy="3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57C1BBD1-1568-48FB-BD2E-85765E4089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3393" y="-3921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FD41BC31-A516-40EF-A700-3EC50903BAE2}"/>
                    </a:ext>
                  </a:extLst>
                </p14:cNvPr>
                <p14:cNvContentPartPr/>
                <p14:nvPr/>
              </p14:nvContentPartPr>
              <p14:xfrm>
                <a:off x="7515713" y="-1322774"/>
                <a:ext cx="360" cy="3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FD41BC31-A516-40EF-A700-3EC50903BA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97713" y="-13407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26C0449E-7761-44A9-ABD9-5993412151CB}"/>
                    </a:ext>
                  </a:extLst>
                </p14:cNvPr>
                <p14:cNvContentPartPr/>
                <p14:nvPr/>
              </p14:nvContentPartPr>
              <p14:xfrm>
                <a:off x="7284593" y="-1409894"/>
                <a:ext cx="104040" cy="82656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26C0449E-7761-44A9-ABD9-5993412151C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266953" y="-1427534"/>
                  <a:ext cx="13968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AE9DE076-CB0A-4C74-AC1B-84B5AA7ACAB7}"/>
                    </a:ext>
                  </a:extLst>
                </p14:cNvPr>
                <p14:cNvContentPartPr/>
                <p14:nvPr/>
              </p14:nvContentPartPr>
              <p14:xfrm>
                <a:off x="7494473" y="-1240694"/>
                <a:ext cx="737640" cy="6980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AE9DE076-CB0A-4C74-AC1B-84B5AA7ACAB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476833" y="-1258694"/>
                  <a:ext cx="77328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A2C2ED2B-7AEA-4737-8E79-A3159FC8BEEC}"/>
                    </a:ext>
                  </a:extLst>
                </p14:cNvPr>
                <p14:cNvContentPartPr/>
                <p14:nvPr/>
              </p14:nvContentPartPr>
              <p14:xfrm>
                <a:off x="7441553" y="-652454"/>
                <a:ext cx="666720" cy="6012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A2C2ED2B-7AEA-4737-8E79-A3159FC8BEE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423913" y="-670094"/>
                  <a:ext cx="70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23787481-4FD7-4F23-AEDD-6F8378FADA72}"/>
                    </a:ext>
                  </a:extLst>
                </p14:cNvPr>
                <p14:cNvContentPartPr/>
                <p14:nvPr/>
              </p14:nvContentPartPr>
              <p14:xfrm>
                <a:off x="8237873" y="-1527974"/>
                <a:ext cx="219240" cy="20628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23787481-4FD7-4F23-AEDD-6F8378FADA7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219873" y="-1545974"/>
                  <a:ext cx="254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43EF1418-B843-4455-BB8F-8922ED26CB29}"/>
                    </a:ext>
                  </a:extLst>
                </p14:cNvPr>
                <p14:cNvContentPartPr/>
                <p14:nvPr/>
              </p14:nvContentPartPr>
              <p14:xfrm>
                <a:off x="8114033" y="-1482254"/>
                <a:ext cx="335880" cy="25524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43EF1418-B843-4455-BB8F-8922ED26CB2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096033" y="-1500254"/>
                  <a:ext cx="37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4ACE4FAC-FEBC-4245-B472-72B50B2D7E48}"/>
                    </a:ext>
                  </a:extLst>
                </p14:cNvPr>
                <p14:cNvContentPartPr/>
                <p14:nvPr/>
              </p14:nvContentPartPr>
              <p14:xfrm>
                <a:off x="2444393" y="5463226"/>
                <a:ext cx="137880" cy="3492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4ACE4FAC-FEBC-4245-B472-72B50B2D7E4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426393" y="5445586"/>
                  <a:ext cx="173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7B51C03B-AF78-4A7A-B550-B47E84439D1C}"/>
                    </a:ext>
                  </a:extLst>
                </p14:cNvPr>
                <p14:cNvContentPartPr/>
                <p14:nvPr/>
              </p14:nvContentPartPr>
              <p14:xfrm>
                <a:off x="2222273" y="5528386"/>
                <a:ext cx="393120" cy="18504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7B51C03B-AF78-4A7A-B550-B47E84439D1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204633" y="5510386"/>
                  <a:ext cx="428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12E7A370-AE51-4B41-B110-CABCA437A633}"/>
                    </a:ext>
                  </a:extLst>
                </p14:cNvPr>
                <p14:cNvContentPartPr/>
                <p14:nvPr/>
              </p14:nvContentPartPr>
              <p14:xfrm>
                <a:off x="2442593" y="5484826"/>
                <a:ext cx="313560" cy="20268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12E7A370-AE51-4B41-B110-CABCA437A63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424593" y="5467186"/>
                  <a:ext cx="349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9DAE7CE1-6F98-4683-813F-2BD44ACBA95D}"/>
                    </a:ext>
                  </a:extLst>
                </p14:cNvPr>
                <p14:cNvContentPartPr/>
                <p14:nvPr/>
              </p14:nvContentPartPr>
              <p14:xfrm>
                <a:off x="2785673" y="5332186"/>
                <a:ext cx="175680" cy="42984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9DAE7CE1-6F98-4683-813F-2BD44ACBA95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768033" y="5314186"/>
                  <a:ext cx="2113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25CF4F33-05DB-4E4D-A61B-3DF8906BBB61}"/>
                    </a:ext>
                  </a:extLst>
                </p14:cNvPr>
                <p14:cNvContentPartPr/>
                <p14:nvPr/>
              </p14:nvContentPartPr>
              <p14:xfrm>
                <a:off x="2786033" y="5474746"/>
                <a:ext cx="214560" cy="15912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25CF4F33-05DB-4E4D-A61B-3DF8906BBB6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768393" y="5457106"/>
                  <a:ext cx="250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08123791-A160-463B-A08C-148B9A30E908}"/>
                    </a:ext>
                  </a:extLst>
                </p14:cNvPr>
                <p14:cNvContentPartPr/>
                <p14:nvPr/>
              </p14:nvContentPartPr>
              <p14:xfrm>
                <a:off x="3048473" y="5293666"/>
                <a:ext cx="156600" cy="38124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08123791-A160-463B-A08C-148B9A30E90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030833" y="5275666"/>
                  <a:ext cx="192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595E138C-C3CA-41DF-A9EB-A29EC37A3C88}"/>
                    </a:ext>
                  </a:extLst>
                </p14:cNvPr>
                <p14:cNvContentPartPr/>
                <p14:nvPr/>
              </p14:nvContentPartPr>
              <p14:xfrm>
                <a:off x="2992673" y="5535946"/>
                <a:ext cx="210240" cy="21204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595E138C-C3CA-41DF-A9EB-A29EC37A3C8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975033" y="5518306"/>
                  <a:ext cx="245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52CE101F-08EE-455A-91CE-D1AD2D2FBF7F}"/>
                    </a:ext>
                  </a:extLst>
                </p14:cNvPr>
                <p14:cNvContentPartPr/>
                <p14:nvPr/>
              </p14:nvContentPartPr>
              <p14:xfrm>
                <a:off x="2899073" y="5436586"/>
                <a:ext cx="269280" cy="5508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52CE101F-08EE-455A-91CE-D1AD2D2FBF7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881433" y="5418586"/>
                  <a:ext cx="304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0612C22B-CCCF-4F09-A0CC-B4FFC225D656}"/>
                    </a:ext>
                  </a:extLst>
                </p14:cNvPr>
                <p14:cNvContentPartPr/>
                <p14:nvPr/>
              </p14:nvContentPartPr>
              <p14:xfrm>
                <a:off x="3285713" y="5269546"/>
                <a:ext cx="162360" cy="35100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0612C22B-CCCF-4F09-A0CC-B4FFC225D65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268073" y="5251546"/>
                  <a:ext cx="198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4E8F921C-B995-454E-9D06-B34D42D227DB}"/>
                    </a:ext>
                  </a:extLst>
                </p14:cNvPr>
                <p14:cNvContentPartPr/>
                <p14:nvPr/>
              </p14:nvContentPartPr>
              <p14:xfrm>
                <a:off x="4243673" y="5312026"/>
                <a:ext cx="249480" cy="38124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4E8F921C-B995-454E-9D06-B34D42D227D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225673" y="5294386"/>
                  <a:ext cx="2851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2C1F0F08-21E4-450A-BBCD-72EEC60DE476}"/>
                    </a:ext>
                  </a:extLst>
                </p14:cNvPr>
                <p14:cNvContentPartPr/>
                <p14:nvPr/>
              </p14:nvContentPartPr>
              <p14:xfrm>
                <a:off x="4414313" y="5089906"/>
                <a:ext cx="258480" cy="29556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2C1F0F08-21E4-450A-BBCD-72EEC60DE47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396313" y="5071906"/>
                  <a:ext cx="294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658197CF-4D78-4C54-A77C-702F5349F23E}"/>
                    </a:ext>
                  </a:extLst>
                </p14:cNvPr>
                <p14:cNvContentPartPr/>
                <p14:nvPr/>
              </p14:nvContentPartPr>
              <p14:xfrm>
                <a:off x="4129913" y="5412106"/>
                <a:ext cx="272160" cy="36972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658197CF-4D78-4C54-A77C-702F5349F23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111913" y="5394466"/>
                  <a:ext cx="3078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E357005B-31E9-4B09-8A43-9F23031D4AD7}"/>
                    </a:ext>
                  </a:extLst>
                </p14:cNvPr>
                <p14:cNvContentPartPr/>
                <p14:nvPr/>
              </p14:nvContentPartPr>
              <p14:xfrm>
                <a:off x="4001393" y="5722426"/>
                <a:ext cx="233640" cy="26460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E357005B-31E9-4B09-8A43-9F23031D4AD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983393" y="5704426"/>
                  <a:ext cx="269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A5721851-8894-4AC3-9049-86144AB469A5}"/>
                    </a:ext>
                  </a:extLst>
                </p14:cNvPr>
                <p14:cNvContentPartPr/>
                <p14:nvPr/>
              </p14:nvContentPartPr>
              <p14:xfrm>
                <a:off x="4779713" y="5182066"/>
                <a:ext cx="149760" cy="17244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A5721851-8894-4AC3-9049-86144AB469A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762073" y="5164066"/>
                  <a:ext cx="185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FCE8F6E5-665A-4A86-922F-2FE5C3F1A04F}"/>
                    </a:ext>
                  </a:extLst>
                </p14:cNvPr>
                <p14:cNvContentPartPr/>
                <p14:nvPr/>
              </p14:nvContentPartPr>
              <p14:xfrm>
                <a:off x="4974833" y="5318146"/>
                <a:ext cx="228600" cy="36792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FCE8F6E5-665A-4A86-922F-2FE5C3F1A04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956833" y="5300146"/>
                  <a:ext cx="264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C2B8DE9C-DCA5-4F88-A308-F09EB30A5924}"/>
                    </a:ext>
                  </a:extLst>
                </p14:cNvPr>
                <p14:cNvContentPartPr/>
                <p14:nvPr/>
              </p14:nvContentPartPr>
              <p14:xfrm>
                <a:off x="5210273" y="5641066"/>
                <a:ext cx="185400" cy="23544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C2B8DE9C-DCA5-4F88-A308-F09EB30A592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192273" y="5623426"/>
                  <a:ext cx="221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07617B05-3CC3-463E-9138-C28E4B99B2A5}"/>
                    </a:ext>
                  </a:extLst>
                </p14:cNvPr>
                <p14:cNvContentPartPr/>
                <p14:nvPr/>
              </p14:nvContentPartPr>
              <p14:xfrm>
                <a:off x="4782953" y="5139586"/>
                <a:ext cx="207360" cy="25956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07617B05-3CC3-463E-9138-C28E4B99B2A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764953" y="5121586"/>
                  <a:ext cx="243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92BE6434-3E99-41FC-9423-ED23FCB08709}"/>
                    </a:ext>
                  </a:extLst>
                </p14:cNvPr>
                <p14:cNvContentPartPr/>
                <p14:nvPr/>
              </p14:nvContentPartPr>
              <p14:xfrm>
                <a:off x="2887913" y="6122386"/>
                <a:ext cx="131400" cy="112860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92BE6434-3E99-41FC-9423-ED23FCB0870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870273" y="6104746"/>
                  <a:ext cx="16704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6BEC763C-18D5-435B-A780-6062D2B6F9AB}"/>
                    </a:ext>
                  </a:extLst>
                </p14:cNvPr>
                <p14:cNvContentPartPr/>
                <p14:nvPr/>
              </p14:nvContentPartPr>
              <p14:xfrm>
                <a:off x="2951993" y="6116266"/>
                <a:ext cx="5271120" cy="24120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6BEC763C-18D5-435B-A780-6062D2B6F9A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933993" y="6098626"/>
                  <a:ext cx="5306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DB942FC6-67EE-417F-B14D-596720F25356}"/>
                    </a:ext>
                  </a:extLst>
                </p14:cNvPr>
                <p14:cNvContentPartPr/>
                <p14:nvPr/>
              </p14:nvContentPartPr>
              <p14:xfrm>
                <a:off x="5983913" y="4767346"/>
                <a:ext cx="77400" cy="123048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DB942FC6-67EE-417F-B14D-596720F2535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965913" y="4749346"/>
                  <a:ext cx="11304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9A1EFE3A-A66C-4CFA-800A-9F5BC05AE437}"/>
                    </a:ext>
                  </a:extLst>
                </p14:cNvPr>
                <p14:cNvContentPartPr/>
                <p14:nvPr/>
              </p14:nvContentPartPr>
              <p14:xfrm>
                <a:off x="5879513" y="5718466"/>
                <a:ext cx="317520" cy="40176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9A1EFE3A-A66C-4CFA-800A-9F5BC05AE43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861873" y="5700466"/>
                  <a:ext cx="3531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93" name="墨迹 492">
                  <a:extLst>
                    <a:ext uri="{FF2B5EF4-FFF2-40B4-BE49-F238E27FC236}">
                      <a16:creationId xmlns:a16="http://schemas.microsoft.com/office/drawing/2014/main" id="{8C0E6370-78AB-4F0A-97E3-B61AA971156D}"/>
                    </a:ext>
                  </a:extLst>
                </p14:cNvPr>
                <p14:cNvContentPartPr/>
                <p14:nvPr/>
              </p14:nvContentPartPr>
              <p14:xfrm>
                <a:off x="6234473" y="5125546"/>
                <a:ext cx="205560" cy="282600"/>
              </p14:xfrm>
            </p:contentPart>
          </mc:Choice>
          <mc:Fallback>
            <p:pic>
              <p:nvPicPr>
                <p:cNvPr id="493" name="墨迹 492">
                  <a:extLst>
                    <a:ext uri="{FF2B5EF4-FFF2-40B4-BE49-F238E27FC236}">
                      <a16:creationId xmlns:a16="http://schemas.microsoft.com/office/drawing/2014/main" id="{8C0E6370-78AB-4F0A-97E3-B61AA971156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216833" y="5107546"/>
                  <a:ext cx="2412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7EE2FE33-DE10-42AD-8E2E-BA9AA5742706}"/>
                    </a:ext>
                  </a:extLst>
                </p14:cNvPr>
                <p14:cNvContentPartPr/>
                <p14:nvPr/>
              </p14:nvContentPartPr>
              <p14:xfrm>
                <a:off x="6369113" y="5079466"/>
                <a:ext cx="214920" cy="3492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7EE2FE33-DE10-42AD-8E2E-BA9AA574270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51113" y="5061826"/>
                  <a:ext cx="250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53EBB54F-3CBD-45F8-AFDA-E5B13A444575}"/>
                    </a:ext>
                  </a:extLst>
                </p14:cNvPr>
                <p14:cNvContentPartPr/>
                <p14:nvPr/>
              </p14:nvContentPartPr>
              <p14:xfrm>
                <a:off x="3818153" y="6439906"/>
                <a:ext cx="187200" cy="18900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53EBB54F-3CBD-45F8-AFDA-E5B13A44457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800153" y="6421906"/>
                  <a:ext cx="222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C2BA2AB7-BA05-403C-AC1F-1587462204D7}"/>
                    </a:ext>
                  </a:extLst>
                </p14:cNvPr>
                <p14:cNvContentPartPr/>
                <p14:nvPr/>
              </p14:nvContentPartPr>
              <p14:xfrm>
                <a:off x="3642473" y="6666706"/>
                <a:ext cx="225360" cy="32040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C2BA2AB7-BA05-403C-AC1F-1587462204D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624473" y="6649066"/>
                  <a:ext cx="261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97929C32-E7D3-4A74-8305-29829C26A2B6}"/>
                    </a:ext>
                  </a:extLst>
                </p14:cNvPr>
                <p14:cNvContentPartPr/>
                <p14:nvPr/>
              </p14:nvContentPartPr>
              <p14:xfrm>
                <a:off x="3460673" y="6960106"/>
                <a:ext cx="177480" cy="18720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97929C32-E7D3-4A74-8305-29829C26A2B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443033" y="6942466"/>
                  <a:ext cx="213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99" name="墨迹 498">
                  <a:extLst>
                    <a:ext uri="{FF2B5EF4-FFF2-40B4-BE49-F238E27FC236}">
                      <a16:creationId xmlns:a16="http://schemas.microsoft.com/office/drawing/2014/main" id="{EF170FDD-96DD-462E-B76E-CC283F9822A5}"/>
                    </a:ext>
                  </a:extLst>
                </p14:cNvPr>
                <p14:cNvContentPartPr/>
                <p14:nvPr/>
              </p14:nvContentPartPr>
              <p14:xfrm>
                <a:off x="3255473" y="7115626"/>
                <a:ext cx="356760" cy="374040"/>
              </p14:xfrm>
            </p:contentPart>
          </mc:Choice>
          <mc:Fallback>
            <p:pic>
              <p:nvPicPr>
                <p:cNvPr id="499" name="墨迹 498">
                  <a:extLst>
                    <a:ext uri="{FF2B5EF4-FFF2-40B4-BE49-F238E27FC236}">
                      <a16:creationId xmlns:a16="http://schemas.microsoft.com/office/drawing/2014/main" id="{EF170FDD-96DD-462E-B76E-CC283F9822A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237833" y="7097626"/>
                  <a:ext cx="3924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A11B5BE7-AE6F-4520-B5FD-5B73289427ED}"/>
                    </a:ext>
                  </a:extLst>
                </p14:cNvPr>
                <p14:cNvContentPartPr/>
                <p14:nvPr/>
              </p14:nvContentPartPr>
              <p14:xfrm>
                <a:off x="3174833" y="7438906"/>
                <a:ext cx="164520" cy="18072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A11B5BE7-AE6F-4520-B5FD-5B73289427E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156833" y="7420906"/>
                  <a:ext cx="200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1A99D627-1227-4E31-B346-E08374760CCF}"/>
                    </a:ext>
                  </a:extLst>
                </p14:cNvPr>
                <p14:cNvContentPartPr/>
                <p14:nvPr/>
              </p14:nvContentPartPr>
              <p14:xfrm>
                <a:off x="4584953" y="6404986"/>
                <a:ext cx="158400" cy="21744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1A99D627-1227-4E31-B346-E08374760CC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566953" y="6387346"/>
                  <a:ext cx="194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03" name="墨迹 502">
                  <a:extLst>
                    <a:ext uri="{FF2B5EF4-FFF2-40B4-BE49-F238E27FC236}">
                      <a16:creationId xmlns:a16="http://schemas.microsoft.com/office/drawing/2014/main" id="{68917881-E0C5-4DA2-B633-BBCEF7856AA8}"/>
                    </a:ext>
                  </a:extLst>
                </p14:cNvPr>
                <p14:cNvContentPartPr/>
                <p14:nvPr/>
              </p14:nvContentPartPr>
              <p14:xfrm>
                <a:off x="4337273" y="6636106"/>
                <a:ext cx="317520" cy="435240"/>
              </p14:xfrm>
            </p:contentPart>
          </mc:Choice>
          <mc:Fallback>
            <p:pic>
              <p:nvPicPr>
                <p:cNvPr id="503" name="墨迹 502">
                  <a:extLst>
                    <a:ext uri="{FF2B5EF4-FFF2-40B4-BE49-F238E27FC236}">
                      <a16:creationId xmlns:a16="http://schemas.microsoft.com/office/drawing/2014/main" id="{68917881-E0C5-4DA2-B633-BBCEF7856AA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319273" y="6618466"/>
                  <a:ext cx="3531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FB3124D6-6940-4C9F-9924-C1E09859BE7A}"/>
                    </a:ext>
                  </a:extLst>
                </p14:cNvPr>
                <p14:cNvContentPartPr/>
                <p14:nvPr/>
              </p14:nvContentPartPr>
              <p14:xfrm>
                <a:off x="4236113" y="7022026"/>
                <a:ext cx="145440" cy="11736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FB3124D6-6940-4C9F-9924-C1E09859BE7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218113" y="7004026"/>
                  <a:ext cx="181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B9B9F592-901B-47B0-B673-2D2DFE885F06}"/>
                    </a:ext>
                  </a:extLst>
                </p14:cNvPr>
                <p14:cNvContentPartPr/>
                <p14:nvPr/>
              </p14:nvContentPartPr>
              <p14:xfrm>
                <a:off x="4377953" y="7102666"/>
                <a:ext cx="232920" cy="39564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B9B9F592-901B-47B0-B673-2D2DFE885F0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360313" y="7085026"/>
                  <a:ext cx="2685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1162E571-FE01-4C42-8436-1118C1317EF2}"/>
                    </a:ext>
                  </a:extLst>
                </p14:cNvPr>
                <p14:cNvContentPartPr/>
                <p14:nvPr/>
              </p14:nvContentPartPr>
              <p14:xfrm>
                <a:off x="4584593" y="7444306"/>
                <a:ext cx="174240" cy="16164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1162E571-FE01-4C42-8436-1118C1317EF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566953" y="7426306"/>
                  <a:ext cx="209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9C6EF60F-5D8E-48C9-84F3-E11AE1C71099}"/>
                    </a:ext>
                  </a:extLst>
                </p14:cNvPr>
                <p14:cNvContentPartPr/>
                <p14:nvPr/>
              </p14:nvContentPartPr>
              <p14:xfrm>
                <a:off x="5490713" y="6326506"/>
                <a:ext cx="176040" cy="16416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9C6EF60F-5D8E-48C9-84F3-E11AE1C7109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473073" y="6308506"/>
                  <a:ext cx="211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82973C6A-C469-49CF-B2F4-9BE6E83DAE20}"/>
                    </a:ext>
                  </a:extLst>
                </p14:cNvPr>
                <p14:cNvContentPartPr/>
                <p14:nvPr/>
              </p14:nvContentPartPr>
              <p14:xfrm>
                <a:off x="5208833" y="6534226"/>
                <a:ext cx="365760" cy="408240"/>
              </p14:xfrm>
            </p:contentPart>
          </mc:Choice>
          <mc:Fallback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82973C6A-C469-49CF-B2F4-9BE6E83DAE2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191193" y="6516226"/>
                  <a:ext cx="4014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10" name="墨迹 509">
                  <a:extLst>
                    <a:ext uri="{FF2B5EF4-FFF2-40B4-BE49-F238E27FC236}">
                      <a16:creationId xmlns:a16="http://schemas.microsoft.com/office/drawing/2014/main" id="{5C8E02C7-4B75-4480-8173-EAF29F543C51}"/>
                    </a:ext>
                  </a:extLst>
                </p14:cNvPr>
                <p14:cNvContentPartPr/>
                <p14:nvPr/>
              </p14:nvContentPartPr>
              <p14:xfrm>
                <a:off x="5092553" y="6916546"/>
                <a:ext cx="295200" cy="160200"/>
              </p14:xfrm>
            </p:contentPart>
          </mc:Choice>
          <mc:Fallback>
            <p:pic>
              <p:nvPicPr>
                <p:cNvPr id="510" name="墨迹 509">
                  <a:extLst>
                    <a:ext uri="{FF2B5EF4-FFF2-40B4-BE49-F238E27FC236}">
                      <a16:creationId xmlns:a16="http://schemas.microsoft.com/office/drawing/2014/main" id="{5C8E02C7-4B75-4480-8173-EAF29F543C5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074553" y="6898546"/>
                  <a:ext cx="330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11" name="墨迹 510">
                  <a:extLst>
                    <a:ext uri="{FF2B5EF4-FFF2-40B4-BE49-F238E27FC236}">
                      <a16:creationId xmlns:a16="http://schemas.microsoft.com/office/drawing/2014/main" id="{CBDF3070-F90C-4AAB-ADD0-73C98E519FC8}"/>
                    </a:ext>
                  </a:extLst>
                </p14:cNvPr>
                <p14:cNvContentPartPr/>
                <p14:nvPr/>
              </p14:nvContentPartPr>
              <p14:xfrm>
                <a:off x="5716433" y="6442426"/>
                <a:ext cx="293400" cy="354600"/>
              </p14:xfrm>
            </p:contentPart>
          </mc:Choice>
          <mc:Fallback>
            <p:pic>
              <p:nvPicPr>
                <p:cNvPr id="511" name="墨迹 510">
                  <a:extLst>
                    <a:ext uri="{FF2B5EF4-FFF2-40B4-BE49-F238E27FC236}">
                      <a16:creationId xmlns:a16="http://schemas.microsoft.com/office/drawing/2014/main" id="{CBDF3070-F90C-4AAB-ADD0-73C98E519FC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698793" y="6424786"/>
                  <a:ext cx="329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12" name="墨迹 511">
                  <a:extLst>
                    <a:ext uri="{FF2B5EF4-FFF2-40B4-BE49-F238E27FC236}">
                      <a16:creationId xmlns:a16="http://schemas.microsoft.com/office/drawing/2014/main" id="{25323BA3-A721-403C-952A-CA6A75D53F3A}"/>
                    </a:ext>
                  </a:extLst>
                </p14:cNvPr>
                <p14:cNvContentPartPr/>
                <p14:nvPr/>
              </p14:nvContentPartPr>
              <p14:xfrm>
                <a:off x="5911193" y="6801706"/>
                <a:ext cx="213480" cy="186480"/>
              </p14:xfrm>
            </p:contentPart>
          </mc:Choice>
          <mc:Fallback>
            <p:pic>
              <p:nvPicPr>
                <p:cNvPr id="512" name="墨迹 511">
                  <a:extLst>
                    <a:ext uri="{FF2B5EF4-FFF2-40B4-BE49-F238E27FC236}">
                      <a16:creationId xmlns:a16="http://schemas.microsoft.com/office/drawing/2014/main" id="{25323BA3-A721-403C-952A-CA6A75D53F3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893553" y="6784066"/>
                  <a:ext cx="249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8E4F16A6-2E89-4F9A-8A56-44C319C1E3C5}"/>
                    </a:ext>
                  </a:extLst>
                </p14:cNvPr>
                <p14:cNvContentPartPr/>
                <p14:nvPr/>
              </p14:nvContentPartPr>
              <p14:xfrm>
                <a:off x="6568193" y="6357826"/>
                <a:ext cx="245160" cy="19440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8E4F16A6-2E89-4F9A-8A56-44C319C1E3C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550553" y="6339826"/>
                  <a:ext cx="280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6C967188-6956-4048-88D7-C61EDB82F86D}"/>
                    </a:ext>
                  </a:extLst>
                </p14:cNvPr>
                <p14:cNvContentPartPr/>
                <p14:nvPr/>
              </p14:nvContentPartPr>
              <p14:xfrm>
                <a:off x="6770873" y="6507586"/>
                <a:ext cx="266400" cy="40284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6C967188-6956-4048-88D7-C61EDB82F86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753233" y="6489586"/>
                  <a:ext cx="3020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A211C6C8-A1E8-4FFC-AD36-23512445B8FE}"/>
                    </a:ext>
                  </a:extLst>
                </p14:cNvPr>
                <p14:cNvContentPartPr/>
                <p14:nvPr/>
              </p14:nvContentPartPr>
              <p14:xfrm>
                <a:off x="6989753" y="6805666"/>
                <a:ext cx="204480" cy="195840"/>
              </p14:xfrm>
            </p:contentPart>
          </mc:Choice>
          <mc:Fallback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A211C6C8-A1E8-4FFC-AD36-23512445B8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972113" y="6788026"/>
                  <a:ext cx="240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C7063A81-9817-499F-90FF-AD11E7D0B5FD}"/>
                    </a:ext>
                  </a:extLst>
                </p14:cNvPr>
                <p14:cNvContentPartPr/>
                <p14:nvPr/>
              </p14:nvContentPartPr>
              <p14:xfrm>
                <a:off x="6694193" y="7088626"/>
                <a:ext cx="323280" cy="36396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C7063A81-9817-499F-90FF-AD11E7D0B5F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676553" y="7070986"/>
                  <a:ext cx="3589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17" name="墨迹 516">
                  <a:extLst>
                    <a:ext uri="{FF2B5EF4-FFF2-40B4-BE49-F238E27FC236}">
                      <a16:creationId xmlns:a16="http://schemas.microsoft.com/office/drawing/2014/main" id="{9199C0E1-4E7B-429F-8F23-3F4B83789B8F}"/>
                    </a:ext>
                  </a:extLst>
                </p14:cNvPr>
                <p14:cNvContentPartPr/>
                <p14:nvPr/>
              </p14:nvContentPartPr>
              <p14:xfrm>
                <a:off x="6577553" y="7448266"/>
                <a:ext cx="245160" cy="203040"/>
              </p14:xfrm>
            </p:contentPart>
          </mc:Choice>
          <mc:Fallback>
            <p:pic>
              <p:nvPicPr>
                <p:cNvPr id="517" name="墨迹 516">
                  <a:extLst>
                    <a:ext uri="{FF2B5EF4-FFF2-40B4-BE49-F238E27FC236}">
                      <a16:creationId xmlns:a16="http://schemas.microsoft.com/office/drawing/2014/main" id="{9199C0E1-4E7B-429F-8F23-3F4B83789B8F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559553" y="7430626"/>
                  <a:ext cx="280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18" name="墨迹 517">
                  <a:extLst>
                    <a:ext uri="{FF2B5EF4-FFF2-40B4-BE49-F238E27FC236}">
                      <a16:creationId xmlns:a16="http://schemas.microsoft.com/office/drawing/2014/main" id="{437056A1-0AF0-4247-BD1A-46A58B02B28A}"/>
                    </a:ext>
                  </a:extLst>
                </p14:cNvPr>
                <p14:cNvContentPartPr/>
                <p14:nvPr/>
              </p14:nvContentPartPr>
              <p14:xfrm>
                <a:off x="7343633" y="6285466"/>
                <a:ext cx="195120" cy="214200"/>
              </p14:xfrm>
            </p:contentPart>
          </mc:Choice>
          <mc:Fallback>
            <p:pic>
              <p:nvPicPr>
                <p:cNvPr id="518" name="墨迹 517">
                  <a:extLst>
                    <a:ext uri="{FF2B5EF4-FFF2-40B4-BE49-F238E27FC236}">
                      <a16:creationId xmlns:a16="http://schemas.microsoft.com/office/drawing/2014/main" id="{437056A1-0AF0-4247-BD1A-46A58B02B28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325993" y="6267466"/>
                  <a:ext cx="230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519" name="墨迹 518">
                  <a:extLst>
                    <a:ext uri="{FF2B5EF4-FFF2-40B4-BE49-F238E27FC236}">
                      <a16:creationId xmlns:a16="http://schemas.microsoft.com/office/drawing/2014/main" id="{ED5AAE5C-BB3E-4B49-B6A2-1ADF282747CB}"/>
                    </a:ext>
                  </a:extLst>
                </p14:cNvPr>
                <p14:cNvContentPartPr/>
                <p14:nvPr/>
              </p14:nvContentPartPr>
              <p14:xfrm>
                <a:off x="7530833" y="6385186"/>
                <a:ext cx="360" cy="360"/>
              </p14:xfrm>
            </p:contentPart>
          </mc:Choice>
          <mc:Fallback>
            <p:pic>
              <p:nvPicPr>
                <p:cNvPr id="519" name="墨迹 518">
                  <a:extLst>
                    <a:ext uri="{FF2B5EF4-FFF2-40B4-BE49-F238E27FC236}">
                      <a16:creationId xmlns:a16="http://schemas.microsoft.com/office/drawing/2014/main" id="{ED5AAE5C-BB3E-4B49-B6A2-1ADF282747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12833" y="63671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520" name="墨迹 519">
                  <a:extLst>
                    <a:ext uri="{FF2B5EF4-FFF2-40B4-BE49-F238E27FC236}">
                      <a16:creationId xmlns:a16="http://schemas.microsoft.com/office/drawing/2014/main" id="{AA1E73D8-3189-4F96-A437-1F8E3BE13A58}"/>
                    </a:ext>
                  </a:extLst>
                </p14:cNvPr>
                <p14:cNvContentPartPr/>
                <p14:nvPr/>
              </p14:nvContentPartPr>
              <p14:xfrm>
                <a:off x="7530833" y="6385186"/>
                <a:ext cx="420480" cy="558720"/>
              </p14:xfrm>
            </p:contentPart>
          </mc:Choice>
          <mc:Fallback>
            <p:pic>
              <p:nvPicPr>
                <p:cNvPr id="520" name="墨迹 519">
                  <a:extLst>
                    <a:ext uri="{FF2B5EF4-FFF2-40B4-BE49-F238E27FC236}">
                      <a16:creationId xmlns:a16="http://schemas.microsoft.com/office/drawing/2014/main" id="{AA1E73D8-3189-4F96-A437-1F8E3BE13A5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512833" y="6367186"/>
                  <a:ext cx="456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521" name="墨迹 520">
                  <a:extLst>
                    <a:ext uri="{FF2B5EF4-FFF2-40B4-BE49-F238E27FC236}">
                      <a16:creationId xmlns:a16="http://schemas.microsoft.com/office/drawing/2014/main" id="{36948DF0-5A55-4B42-A6A7-022126EADFC1}"/>
                    </a:ext>
                  </a:extLst>
                </p14:cNvPr>
                <p14:cNvContentPartPr/>
                <p14:nvPr/>
              </p14:nvContentPartPr>
              <p14:xfrm>
                <a:off x="7929353" y="6845986"/>
                <a:ext cx="150120" cy="210240"/>
              </p14:xfrm>
            </p:contentPart>
          </mc:Choice>
          <mc:Fallback>
            <p:pic>
              <p:nvPicPr>
                <p:cNvPr id="521" name="墨迹 520">
                  <a:extLst>
                    <a:ext uri="{FF2B5EF4-FFF2-40B4-BE49-F238E27FC236}">
                      <a16:creationId xmlns:a16="http://schemas.microsoft.com/office/drawing/2014/main" id="{36948DF0-5A55-4B42-A6A7-022126EADFC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911713" y="6828346"/>
                  <a:ext cx="185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522" name="墨迹 521">
                  <a:extLst>
                    <a:ext uri="{FF2B5EF4-FFF2-40B4-BE49-F238E27FC236}">
                      <a16:creationId xmlns:a16="http://schemas.microsoft.com/office/drawing/2014/main" id="{834AF386-8D23-49AA-A4FF-4EFFBB4883FF}"/>
                    </a:ext>
                  </a:extLst>
                </p14:cNvPr>
                <p14:cNvContentPartPr/>
                <p14:nvPr/>
              </p14:nvContentPartPr>
              <p14:xfrm>
                <a:off x="8056433" y="7083586"/>
                <a:ext cx="360" cy="360"/>
              </p14:xfrm>
            </p:contentPart>
          </mc:Choice>
          <mc:Fallback>
            <p:pic>
              <p:nvPicPr>
                <p:cNvPr id="522" name="墨迹 521">
                  <a:extLst>
                    <a:ext uri="{FF2B5EF4-FFF2-40B4-BE49-F238E27FC236}">
                      <a16:creationId xmlns:a16="http://schemas.microsoft.com/office/drawing/2014/main" id="{834AF386-8D23-49AA-A4FF-4EFFBB4883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8793" y="70659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23" name="墨迹 522">
                  <a:extLst>
                    <a:ext uri="{FF2B5EF4-FFF2-40B4-BE49-F238E27FC236}">
                      <a16:creationId xmlns:a16="http://schemas.microsoft.com/office/drawing/2014/main" id="{22C353C9-CE19-456F-9AC5-7A15F35E6F4A}"/>
                    </a:ext>
                  </a:extLst>
                </p14:cNvPr>
                <p14:cNvContentPartPr/>
                <p14:nvPr/>
              </p14:nvContentPartPr>
              <p14:xfrm>
                <a:off x="8056433" y="7020586"/>
                <a:ext cx="406440" cy="423720"/>
              </p14:xfrm>
            </p:contentPart>
          </mc:Choice>
          <mc:Fallback>
            <p:pic>
              <p:nvPicPr>
                <p:cNvPr id="523" name="墨迹 522">
                  <a:extLst>
                    <a:ext uri="{FF2B5EF4-FFF2-40B4-BE49-F238E27FC236}">
                      <a16:creationId xmlns:a16="http://schemas.microsoft.com/office/drawing/2014/main" id="{22C353C9-CE19-456F-9AC5-7A15F35E6F4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038793" y="7002946"/>
                  <a:ext cx="442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524" name="墨迹 523">
                  <a:extLst>
                    <a:ext uri="{FF2B5EF4-FFF2-40B4-BE49-F238E27FC236}">
                      <a16:creationId xmlns:a16="http://schemas.microsoft.com/office/drawing/2014/main" id="{39772E27-4F27-4168-9969-ED54421E3842}"/>
                    </a:ext>
                  </a:extLst>
                </p14:cNvPr>
                <p14:cNvContentPartPr/>
                <p14:nvPr/>
              </p14:nvContentPartPr>
              <p14:xfrm>
                <a:off x="8426153" y="7393906"/>
                <a:ext cx="178920" cy="235440"/>
              </p14:xfrm>
            </p:contentPart>
          </mc:Choice>
          <mc:Fallback>
            <p:pic>
              <p:nvPicPr>
                <p:cNvPr id="524" name="墨迹 523">
                  <a:extLst>
                    <a:ext uri="{FF2B5EF4-FFF2-40B4-BE49-F238E27FC236}">
                      <a16:creationId xmlns:a16="http://schemas.microsoft.com/office/drawing/2014/main" id="{39772E27-4F27-4168-9969-ED54421E384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408513" y="7375906"/>
                  <a:ext cx="214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525" name="墨迹 524">
                  <a:extLst>
                    <a:ext uri="{FF2B5EF4-FFF2-40B4-BE49-F238E27FC236}">
                      <a16:creationId xmlns:a16="http://schemas.microsoft.com/office/drawing/2014/main" id="{1F5CA666-D3A0-47EB-9FC7-45E584F16A6A}"/>
                    </a:ext>
                  </a:extLst>
                </p14:cNvPr>
                <p14:cNvContentPartPr/>
                <p14:nvPr/>
              </p14:nvContentPartPr>
              <p14:xfrm>
                <a:off x="8654753" y="7517026"/>
                <a:ext cx="24480" cy="70560"/>
              </p14:xfrm>
            </p:contentPart>
          </mc:Choice>
          <mc:Fallback>
            <p:pic>
              <p:nvPicPr>
                <p:cNvPr id="525" name="墨迹 524">
                  <a:extLst>
                    <a:ext uri="{FF2B5EF4-FFF2-40B4-BE49-F238E27FC236}">
                      <a16:creationId xmlns:a16="http://schemas.microsoft.com/office/drawing/2014/main" id="{1F5CA666-D3A0-47EB-9FC7-45E584F16A6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636753" y="7499386"/>
                  <a:ext cx="60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528" name="墨迹 527">
                  <a:extLst>
                    <a:ext uri="{FF2B5EF4-FFF2-40B4-BE49-F238E27FC236}">
                      <a16:creationId xmlns:a16="http://schemas.microsoft.com/office/drawing/2014/main" id="{6FE372B5-2F87-4BDE-96CD-577BAC706D04}"/>
                    </a:ext>
                  </a:extLst>
                </p14:cNvPr>
                <p14:cNvContentPartPr/>
                <p14:nvPr/>
              </p14:nvContentPartPr>
              <p14:xfrm>
                <a:off x="6806153" y="5151106"/>
                <a:ext cx="47160" cy="401760"/>
              </p14:xfrm>
            </p:contentPart>
          </mc:Choice>
          <mc:Fallback>
            <p:pic>
              <p:nvPicPr>
                <p:cNvPr id="528" name="墨迹 527">
                  <a:extLst>
                    <a:ext uri="{FF2B5EF4-FFF2-40B4-BE49-F238E27FC236}">
                      <a16:creationId xmlns:a16="http://schemas.microsoft.com/office/drawing/2014/main" id="{6FE372B5-2F87-4BDE-96CD-577BAC706D0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788153" y="5133106"/>
                  <a:ext cx="82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529" name="墨迹 528">
                  <a:extLst>
                    <a:ext uri="{FF2B5EF4-FFF2-40B4-BE49-F238E27FC236}">
                      <a16:creationId xmlns:a16="http://schemas.microsoft.com/office/drawing/2014/main" id="{C4AF0B9B-889B-481B-BD20-CF6A9E8D783B}"/>
                    </a:ext>
                  </a:extLst>
                </p14:cNvPr>
                <p14:cNvContentPartPr/>
                <p14:nvPr/>
              </p14:nvContentPartPr>
              <p14:xfrm>
                <a:off x="6983993" y="5020066"/>
                <a:ext cx="546120" cy="453960"/>
              </p14:xfrm>
            </p:contentPart>
          </mc:Choice>
          <mc:Fallback>
            <p:pic>
              <p:nvPicPr>
                <p:cNvPr id="529" name="墨迹 528">
                  <a:extLst>
                    <a:ext uri="{FF2B5EF4-FFF2-40B4-BE49-F238E27FC236}">
                      <a16:creationId xmlns:a16="http://schemas.microsoft.com/office/drawing/2014/main" id="{C4AF0B9B-889B-481B-BD20-CF6A9E8D783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965993" y="5002066"/>
                  <a:ext cx="581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530" name="墨迹 529">
                  <a:extLst>
                    <a:ext uri="{FF2B5EF4-FFF2-40B4-BE49-F238E27FC236}">
                      <a16:creationId xmlns:a16="http://schemas.microsoft.com/office/drawing/2014/main" id="{CD2D7851-646D-4698-8C15-601B4CBECEFA}"/>
                    </a:ext>
                  </a:extLst>
                </p14:cNvPr>
                <p14:cNvContentPartPr/>
                <p14:nvPr/>
              </p14:nvContentPartPr>
              <p14:xfrm>
                <a:off x="6908393" y="5460706"/>
                <a:ext cx="542520" cy="64080"/>
              </p14:xfrm>
            </p:contentPart>
          </mc:Choice>
          <mc:Fallback>
            <p:pic>
              <p:nvPicPr>
                <p:cNvPr id="530" name="墨迹 529">
                  <a:extLst>
                    <a:ext uri="{FF2B5EF4-FFF2-40B4-BE49-F238E27FC236}">
                      <a16:creationId xmlns:a16="http://schemas.microsoft.com/office/drawing/2014/main" id="{CD2D7851-646D-4698-8C15-601B4CBECEF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890393" y="5443066"/>
                  <a:ext cx="578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E83DA3F0-900C-43ED-8714-6C489CDE4C5C}"/>
                    </a:ext>
                  </a:extLst>
                </p14:cNvPr>
                <p14:cNvContentPartPr/>
                <p14:nvPr/>
              </p14:nvContentPartPr>
              <p14:xfrm>
                <a:off x="6929633" y="5004226"/>
                <a:ext cx="61920" cy="425880"/>
              </p14:xfrm>
            </p:contentPart>
          </mc:Choice>
          <mc:Fallback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E83DA3F0-900C-43ED-8714-6C489CDE4C5C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911993" y="4986586"/>
                  <a:ext cx="975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A456DE94-D929-4A5D-9DDA-EFA748FB6F8C}"/>
                    </a:ext>
                  </a:extLst>
                </p14:cNvPr>
                <p14:cNvContentPartPr/>
                <p14:nvPr/>
              </p14:nvContentPartPr>
              <p14:xfrm>
                <a:off x="6977873" y="5015746"/>
                <a:ext cx="579960" cy="438840"/>
              </p14:xfrm>
            </p:contentPart>
          </mc:Choice>
          <mc:Fallback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A456DE94-D929-4A5D-9DDA-EFA748FB6F8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959873" y="4997746"/>
                  <a:ext cx="6156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D3BD6360-812B-4AC8-B665-23EE29AFAC27}"/>
                    </a:ext>
                  </a:extLst>
                </p14:cNvPr>
                <p14:cNvContentPartPr/>
                <p14:nvPr/>
              </p14:nvContentPartPr>
              <p14:xfrm>
                <a:off x="6900833" y="5031226"/>
                <a:ext cx="53640" cy="500040"/>
              </p14:xfrm>
            </p:contentPart>
          </mc:Choice>
          <mc:Fallback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D3BD6360-812B-4AC8-B665-23EE29AFAC2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882833" y="5013226"/>
                  <a:ext cx="892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535" name="墨迹 534">
                  <a:extLst>
                    <a:ext uri="{FF2B5EF4-FFF2-40B4-BE49-F238E27FC236}">
                      <a16:creationId xmlns:a16="http://schemas.microsoft.com/office/drawing/2014/main" id="{E1546BF9-6D0F-414D-A3DB-CEE96C7FE1D9}"/>
                    </a:ext>
                  </a:extLst>
                </p14:cNvPr>
                <p14:cNvContentPartPr/>
                <p14:nvPr/>
              </p14:nvContentPartPr>
              <p14:xfrm>
                <a:off x="6962753" y="5478706"/>
                <a:ext cx="556200" cy="89640"/>
              </p14:xfrm>
            </p:contentPart>
          </mc:Choice>
          <mc:Fallback>
            <p:pic>
              <p:nvPicPr>
                <p:cNvPr id="535" name="墨迹 534">
                  <a:extLst>
                    <a:ext uri="{FF2B5EF4-FFF2-40B4-BE49-F238E27FC236}">
                      <a16:creationId xmlns:a16="http://schemas.microsoft.com/office/drawing/2014/main" id="{E1546BF9-6D0F-414D-A3DB-CEE96C7FE1D9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944753" y="5460706"/>
                  <a:ext cx="591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B9371464-36AA-41C8-814D-7B138F30D158}"/>
                    </a:ext>
                  </a:extLst>
                </p14:cNvPr>
                <p14:cNvContentPartPr/>
                <p14:nvPr/>
              </p14:nvContentPartPr>
              <p14:xfrm>
                <a:off x="2242073" y="5664826"/>
                <a:ext cx="1550160" cy="519120"/>
              </p14:xfrm>
            </p:contentPart>
          </mc:Choice>
          <mc:Fallback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B9371464-36AA-41C8-814D-7B138F30D15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224073" y="5646826"/>
                  <a:ext cx="158580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538" name="墨迹 537">
                  <a:extLst>
                    <a:ext uri="{FF2B5EF4-FFF2-40B4-BE49-F238E27FC236}">
                      <a16:creationId xmlns:a16="http://schemas.microsoft.com/office/drawing/2014/main" id="{5C8ACD98-AFCF-4E64-87B6-E9F73527B949}"/>
                    </a:ext>
                  </a:extLst>
                </p14:cNvPr>
                <p14:cNvContentPartPr/>
                <p14:nvPr/>
              </p14:nvContentPartPr>
              <p14:xfrm>
                <a:off x="2223713" y="5870026"/>
                <a:ext cx="355680" cy="344160"/>
              </p14:xfrm>
            </p:contentPart>
          </mc:Choice>
          <mc:Fallback>
            <p:pic>
              <p:nvPicPr>
                <p:cNvPr id="538" name="墨迹 537">
                  <a:extLst>
                    <a:ext uri="{FF2B5EF4-FFF2-40B4-BE49-F238E27FC236}">
                      <a16:creationId xmlns:a16="http://schemas.microsoft.com/office/drawing/2014/main" id="{5C8ACD98-AFCF-4E64-87B6-E9F73527B949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205713" y="5852026"/>
                  <a:ext cx="391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A593F6D0-5BF1-44DA-AC0C-F0B83D447E24}"/>
                    </a:ext>
                  </a:extLst>
                </p14:cNvPr>
                <p14:cNvContentPartPr/>
                <p14:nvPr/>
              </p14:nvContentPartPr>
              <p14:xfrm>
                <a:off x="42473" y="5961466"/>
                <a:ext cx="287280" cy="763920"/>
              </p14:xfrm>
            </p:contentPart>
          </mc:Choice>
          <mc:Fallback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A593F6D0-5BF1-44DA-AC0C-F0B83D447E2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4473" y="5943466"/>
                  <a:ext cx="3229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C32BB8F7-133E-4468-AFD6-99EA1077915E}"/>
                    </a:ext>
                  </a:extLst>
                </p14:cNvPr>
                <p14:cNvContentPartPr/>
                <p14:nvPr/>
              </p14:nvContentPartPr>
              <p14:xfrm>
                <a:off x="60473" y="6291946"/>
                <a:ext cx="329760" cy="47520"/>
              </p14:xfrm>
            </p:contentPart>
          </mc:Choice>
          <mc:Fallback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C32BB8F7-133E-4468-AFD6-99EA1077915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2833" y="6274306"/>
                  <a:ext cx="365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3ABF0A5B-CCB6-4F17-B65F-B7761C764337}"/>
                    </a:ext>
                  </a:extLst>
                </p14:cNvPr>
                <p14:cNvContentPartPr/>
                <p14:nvPr/>
              </p14:nvContentPartPr>
              <p14:xfrm>
                <a:off x="151193" y="6745906"/>
                <a:ext cx="314640" cy="48960"/>
              </p14:xfrm>
            </p:contentPart>
          </mc:Choice>
          <mc:Fallback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3ABF0A5B-CCB6-4F17-B65F-B7761C76433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33553" y="6727906"/>
                  <a:ext cx="350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63" name="墨迹 562">
                  <a:extLst>
                    <a:ext uri="{FF2B5EF4-FFF2-40B4-BE49-F238E27FC236}">
                      <a16:creationId xmlns:a16="http://schemas.microsoft.com/office/drawing/2014/main" id="{9EE55484-72D4-4834-A122-2782BA9F9C5E}"/>
                    </a:ext>
                  </a:extLst>
                </p14:cNvPr>
                <p14:cNvContentPartPr/>
                <p14:nvPr/>
              </p14:nvContentPartPr>
              <p14:xfrm>
                <a:off x="370433" y="6429826"/>
                <a:ext cx="191880" cy="196560"/>
              </p14:xfrm>
            </p:contentPart>
          </mc:Choice>
          <mc:Fallback>
            <p:pic>
              <p:nvPicPr>
                <p:cNvPr id="563" name="墨迹 562">
                  <a:extLst>
                    <a:ext uri="{FF2B5EF4-FFF2-40B4-BE49-F238E27FC236}">
                      <a16:creationId xmlns:a16="http://schemas.microsoft.com/office/drawing/2014/main" id="{9EE55484-72D4-4834-A122-2782BA9F9C5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52793" y="6411826"/>
                  <a:ext cx="227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65" name="墨迹 564">
                  <a:extLst>
                    <a:ext uri="{FF2B5EF4-FFF2-40B4-BE49-F238E27FC236}">
                      <a16:creationId xmlns:a16="http://schemas.microsoft.com/office/drawing/2014/main" id="{62E619E8-83C7-4EA3-96EB-6B85E87CA620}"/>
                    </a:ext>
                  </a:extLst>
                </p14:cNvPr>
                <p14:cNvContentPartPr/>
                <p14:nvPr/>
              </p14:nvContentPartPr>
              <p14:xfrm>
                <a:off x="708833" y="4175866"/>
                <a:ext cx="15480" cy="574560"/>
              </p14:xfrm>
            </p:contentPart>
          </mc:Choice>
          <mc:Fallback>
            <p:pic>
              <p:nvPicPr>
                <p:cNvPr id="565" name="墨迹 564">
                  <a:extLst>
                    <a:ext uri="{FF2B5EF4-FFF2-40B4-BE49-F238E27FC236}">
                      <a16:creationId xmlns:a16="http://schemas.microsoft.com/office/drawing/2014/main" id="{62E619E8-83C7-4EA3-96EB-6B85E87CA620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90833" y="4157866"/>
                  <a:ext cx="511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66" name="墨迹 565">
                  <a:extLst>
                    <a:ext uri="{FF2B5EF4-FFF2-40B4-BE49-F238E27FC236}">
                      <a16:creationId xmlns:a16="http://schemas.microsoft.com/office/drawing/2014/main" id="{47620F7C-A7B4-4A28-9FEE-0A917184C62C}"/>
                    </a:ext>
                  </a:extLst>
                </p14:cNvPr>
                <p14:cNvContentPartPr/>
                <p14:nvPr/>
              </p14:nvContentPartPr>
              <p14:xfrm>
                <a:off x="763193" y="4171546"/>
                <a:ext cx="550800" cy="457200"/>
              </p14:xfrm>
            </p:contentPart>
          </mc:Choice>
          <mc:Fallback>
            <p:pic>
              <p:nvPicPr>
                <p:cNvPr id="566" name="墨迹 565">
                  <a:extLst>
                    <a:ext uri="{FF2B5EF4-FFF2-40B4-BE49-F238E27FC236}">
                      <a16:creationId xmlns:a16="http://schemas.microsoft.com/office/drawing/2014/main" id="{47620F7C-A7B4-4A28-9FEE-0A917184C62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45193" y="4153906"/>
                  <a:ext cx="5864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567" name="墨迹 566">
                  <a:extLst>
                    <a:ext uri="{FF2B5EF4-FFF2-40B4-BE49-F238E27FC236}">
                      <a16:creationId xmlns:a16="http://schemas.microsoft.com/office/drawing/2014/main" id="{750B05AB-2824-44E9-A41A-124DB856F6A2}"/>
                    </a:ext>
                  </a:extLst>
                </p14:cNvPr>
                <p14:cNvContentPartPr/>
                <p14:nvPr/>
              </p14:nvContentPartPr>
              <p14:xfrm>
                <a:off x="711713" y="4644946"/>
                <a:ext cx="501840" cy="32400"/>
              </p14:xfrm>
            </p:contentPart>
          </mc:Choice>
          <mc:Fallback>
            <p:pic>
              <p:nvPicPr>
                <p:cNvPr id="567" name="墨迹 566">
                  <a:extLst>
                    <a:ext uri="{FF2B5EF4-FFF2-40B4-BE49-F238E27FC236}">
                      <a16:creationId xmlns:a16="http://schemas.microsoft.com/office/drawing/2014/main" id="{750B05AB-2824-44E9-A41A-124DB856F6A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93713" y="4626946"/>
                  <a:ext cx="537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69" name="墨迹 568">
                  <a:extLst>
                    <a:ext uri="{FF2B5EF4-FFF2-40B4-BE49-F238E27FC236}">
                      <a16:creationId xmlns:a16="http://schemas.microsoft.com/office/drawing/2014/main" id="{6B36B149-3635-41E8-BDA1-06042B6FD2AB}"/>
                    </a:ext>
                  </a:extLst>
                </p14:cNvPr>
                <p14:cNvContentPartPr/>
                <p14:nvPr/>
              </p14:nvContentPartPr>
              <p14:xfrm>
                <a:off x="586433" y="4633426"/>
                <a:ext cx="209160" cy="268200"/>
              </p14:xfrm>
            </p:contentPart>
          </mc:Choice>
          <mc:Fallback>
            <p:pic>
              <p:nvPicPr>
                <p:cNvPr id="569" name="墨迹 568">
                  <a:extLst>
                    <a:ext uri="{FF2B5EF4-FFF2-40B4-BE49-F238E27FC236}">
                      <a16:creationId xmlns:a16="http://schemas.microsoft.com/office/drawing/2014/main" id="{6B36B149-3635-41E8-BDA1-06042B6FD2A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68433" y="4615426"/>
                  <a:ext cx="244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70" name="墨迹 569">
                  <a:extLst>
                    <a:ext uri="{FF2B5EF4-FFF2-40B4-BE49-F238E27FC236}">
                      <a16:creationId xmlns:a16="http://schemas.microsoft.com/office/drawing/2014/main" id="{4E24F28E-9FA1-4844-B064-B94BCC40F866}"/>
                    </a:ext>
                  </a:extLst>
                </p14:cNvPr>
                <p14:cNvContentPartPr/>
                <p14:nvPr/>
              </p14:nvContentPartPr>
              <p14:xfrm>
                <a:off x="563753" y="4762306"/>
                <a:ext cx="193680" cy="234000"/>
              </p14:xfrm>
            </p:contentPart>
          </mc:Choice>
          <mc:Fallback>
            <p:pic>
              <p:nvPicPr>
                <p:cNvPr id="570" name="墨迹 569">
                  <a:extLst>
                    <a:ext uri="{FF2B5EF4-FFF2-40B4-BE49-F238E27FC236}">
                      <a16:creationId xmlns:a16="http://schemas.microsoft.com/office/drawing/2014/main" id="{4E24F28E-9FA1-4844-B064-B94BCC40F866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45753" y="4744306"/>
                  <a:ext cx="229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71" name="墨迹 570">
                  <a:extLst>
                    <a:ext uri="{FF2B5EF4-FFF2-40B4-BE49-F238E27FC236}">
                      <a16:creationId xmlns:a16="http://schemas.microsoft.com/office/drawing/2014/main" id="{38135D62-3333-43E5-BD6B-5C57F87EB240}"/>
                    </a:ext>
                  </a:extLst>
                </p14:cNvPr>
                <p14:cNvContentPartPr/>
                <p14:nvPr/>
              </p14:nvContentPartPr>
              <p14:xfrm>
                <a:off x="288353" y="5130586"/>
                <a:ext cx="219960" cy="214920"/>
              </p14:xfrm>
            </p:contentPart>
          </mc:Choice>
          <mc:Fallback>
            <p:pic>
              <p:nvPicPr>
                <p:cNvPr id="571" name="墨迹 570">
                  <a:extLst>
                    <a:ext uri="{FF2B5EF4-FFF2-40B4-BE49-F238E27FC236}">
                      <a16:creationId xmlns:a16="http://schemas.microsoft.com/office/drawing/2014/main" id="{38135D62-3333-43E5-BD6B-5C57F87EB240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70353" y="5112586"/>
                  <a:ext cx="255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73" name="墨迹 572">
                  <a:extLst>
                    <a:ext uri="{FF2B5EF4-FFF2-40B4-BE49-F238E27FC236}">
                      <a16:creationId xmlns:a16="http://schemas.microsoft.com/office/drawing/2014/main" id="{59FE00CB-DC5B-4BC0-A406-85E8DE9B3DD2}"/>
                    </a:ext>
                  </a:extLst>
                </p14:cNvPr>
                <p14:cNvContentPartPr/>
                <p14:nvPr/>
              </p14:nvContentPartPr>
              <p14:xfrm>
                <a:off x="1121033" y="4728826"/>
                <a:ext cx="167760" cy="219600"/>
              </p14:xfrm>
            </p:contentPart>
          </mc:Choice>
          <mc:Fallback>
            <p:pic>
              <p:nvPicPr>
                <p:cNvPr id="573" name="墨迹 572">
                  <a:extLst>
                    <a:ext uri="{FF2B5EF4-FFF2-40B4-BE49-F238E27FC236}">
                      <a16:creationId xmlns:a16="http://schemas.microsoft.com/office/drawing/2014/main" id="{59FE00CB-DC5B-4BC0-A406-85E8DE9B3DD2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03393" y="4711186"/>
                  <a:ext cx="20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574" name="墨迹 573">
                  <a:extLst>
                    <a:ext uri="{FF2B5EF4-FFF2-40B4-BE49-F238E27FC236}">
                      <a16:creationId xmlns:a16="http://schemas.microsoft.com/office/drawing/2014/main" id="{C521488D-9ED1-42E4-91BC-029B8F269760}"/>
                    </a:ext>
                  </a:extLst>
                </p14:cNvPr>
                <p14:cNvContentPartPr/>
                <p14:nvPr/>
              </p14:nvContentPartPr>
              <p14:xfrm>
                <a:off x="1205633" y="4820626"/>
                <a:ext cx="140760" cy="165960"/>
              </p14:xfrm>
            </p:contentPart>
          </mc:Choice>
          <mc:Fallback>
            <p:pic>
              <p:nvPicPr>
                <p:cNvPr id="574" name="墨迹 573">
                  <a:extLst>
                    <a:ext uri="{FF2B5EF4-FFF2-40B4-BE49-F238E27FC236}">
                      <a16:creationId xmlns:a16="http://schemas.microsoft.com/office/drawing/2014/main" id="{C521488D-9ED1-42E4-91BC-029B8F269760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187993" y="4802986"/>
                  <a:ext cx="176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65371897-4CA2-4FFC-B1AF-7DFDD678390E}"/>
                    </a:ext>
                  </a:extLst>
                </p14:cNvPr>
                <p14:cNvContentPartPr/>
                <p14:nvPr/>
              </p14:nvContentPartPr>
              <p14:xfrm>
                <a:off x="1241993" y="5129506"/>
                <a:ext cx="175680" cy="174240"/>
              </p14:xfrm>
            </p:contentPart>
          </mc:Choice>
          <mc:Fallback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65371897-4CA2-4FFC-B1AF-7DFDD678390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223993" y="5111866"/>
                  <a:ext cx="211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EB7D21F9-D2E4-4B64-8857-AD8D14808690}"/>
                    </a:ext>
                  </a:extLst>
                </p14:cNvPr>
                <p14:cNvContentPartPr/>
                <p14:nvPr/>
              </p14:nvContentPartPr>
              <p14:xfrm>
                <a:off x="1479233" y="5159746"/>
                <a:ext cx="168120" cy="14400"/>
              </p14:xfrm>
            </p:contentPart>
          </mc:Choice>
          <mc:Fallback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EB7D21F9-D2E4-4B64-8857-AD8D1480869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461233" y="5142106"/>
                  <a:ext cx="20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578" name="墨迹 577">
                  <a:extLst>
                    <a:ext uri="{FF2B5EF4-FFF2-40B4-BE49-F238E27FC236}">
                      <a16:creationId xmlns:a16="http://schemas.microsoft.com/office/drawing/2014/main" id="{F31555F4-93AC-489B-93EB-60FB27500729}"/>
                    </a:ext>
                  </a:extLst>
                </p14:cNvPr>
                <p14:cNvContentPartPr/>
                <p14:nvPr/>
              </p14:nvContentPartPr>
              <p14:xfrm>
                <a:off x="1766153" y="5078386"/>
                <a:ext cx="24480" cy="221040"/>
              </p14:xfrm>
            </p:contentPart>
          </mc:Choice>
          <mc:Fallback>
            <p:pic>
              <p:nvPicPr>
                <p:cNvPr id="578" name="墨迹 577">
                  <a:extLst>
                    <a:ext uri="{FF2B5EF4-FFF2-40B4-BE49-F238E27FC236}">
                      <a16:creationId xmlns:a16="http://schemas.microsoft.com/office/drawing/2014/main" id="{F31555F4-93AC-489B-93EB-60FB27500729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748153" y="5060386"/>
                  <a:ext cx="60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27D645A1-374F-4072-B692-1DA27E2CFC9A}"/>
                    </a:ext>
                  </a:extLst>
                </p14:cNvPr>
                <p14:cNvContentPartPr/>
                <p14:nvPr/>
              </p14:nvContentPartPr>
              <p14:xfrm>
                <a:off x="157313" y="5032306"/>
                <a:ext cx="29160" cy="477000"/>
              </p14:xfrm>
            </p:contentPart>
          </mc:Choice>
          <mc:Fallback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27D645A1-374F-4072-B692-1DA27E2CFC9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39313" y="5014666"/>
                  <a:ext cx="648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C1DFB5F2-8829-4B88-9341-D23F132379A2}"/>
                    </a:ext>
                  </a:extLst>
                </p14:cNvPr>
                <p14:cNvContentPartPr/>
                <p14:nvPr/>
              </p14:nvContentPartPr>
              <p14:xfrm>
                <a:off x="252353" y="4978306"/>
                <a:ext cx="367560" cy="407520"/>
              </p14:xfrm>
            </p:contentPart>
          </mc:Choice>
          <mc:Fallback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C1DFB5F2-8829-4B88-9341-D23F132379A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34713" y="4960666"/>
                  <a:ext cx="4032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582" name="墨迹 581">
                  <a:extLst>
                    <a:ext uri="{FF2B5EF4-FFF2-40B4-BE49-F238E27FC236}">
                      <a16:creationId xmlns:a16="http://schemas.microsoft.com/office/drawing/2014/main" id="{E950CF18-ADAC-4736-A3E1-88977A8581C7}"/>
                    </a:ext>
                  </a:extLst>
                </p14:cNvPr>
                <p14:cNvContentPartPr/>
                <p14:nvPr/>
              </p14:nvContentPartPr>
              <p14:xfrm>
                <a:off x="184313" y="5479786"/>
                <a:ext cx="409680" cy="27000"/>
              </p14:xfrm>
            </p:contentPart>
          </mc:Choice>
          <mc:Fallback>
            <p:pic>
              <p:nvPicPr>
                <p:cNvPr id="582" name="墨迹 581">
                  <a:extLst>
                    <a:ext uri="{FF2B5EF4-FFF2-40B4-BE49-F238E27FC236}">
                      <a16:creationId xmlns:a16="http://schemas.microsoft.com/office/drawing/2014/main" id="{E950CF18-ADAC-4736-A3E1-88977A8581C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66673" y="5462146"/>
                  <a:ext cx="445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89C4D01C-688E-452E-93F3-2B2AE0149330}"/>
                    </a:ext>
                  </a:extLst>
                </p14:cNvPr>
                <p14:cNvContentPartPr/>
                <p14:nvPr/>
              </p14:nvContentPartPr>
              <p14:xfrm>
                <a:off x="1130033" y="5112946"/>
                <a:ext cx="41400" cy="315000"/>
              </p14:xfrm>
            </p:contentPart>
          </mc:Choice>
          <mc:Fallback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89C4D01C-688E-452E-93F3-2B2AE01493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12033" y="5094946"/>
                  <a:ext cx="770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C9E5A68F-D0D2-4A89-8064-AA48529471AF}"/>
                    </a:ext>
                  </a:extLst>
                </p14:cNvPr>
                <p14:cNvContentPartPr/>
                <p14:nvPr/>
              </p14:nvContentPartPr>
              <p14:xfrm>
                <a:off x="1273673" y="4927906"/>
                <a:ext cx="720720" cy="425520"/>
              </p14:xfrm>
            </p:contentPart>
          </mc:Choice>
          <mc:Fallback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C9E5A68F-D0D2-4A89-8064-AA48529471AF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255673" y="4909906"/>
                  <a:ext cx="7563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586" name="墨迹 585">
                  <a:extLst>
                    <a:ext uri="{FF2B5EF4-FFF2-40B4-BE49-F238E27FC236}">
                      <a16:creationId xmlns:a16="http://schemas.microsoft.com/office/drawing/2014/main" id="{D852DDF9-B81B-489D-A9CE-0934E9B2C1FA}"/>
                    </a:ext>
                  </a:extLst>
                </p14:cNvPr>
                <p14:cNvContentPartPr/>
                <p14:nvPr/>
              </p14:nvContentPartPr>
              <p14:xfrm>
                <a:off x="1367273" y="5420026"/>
                <a:ext cx="482400" cy="20880"/>
              </p14:xfrm>
            </p:contentPart>
          </mc:Choice>
          <mc:Fallback>
            <p:pic>
              <p:nvPicPr>
                <p:cNvPr id="586" name="墨迹 585">
                  <a:extLst>
                    <a:ext uri="{FF2B5EF4-FFF2-40B4-BE49-F238E27FC236}">
                      <a16:creationId xmlns:a16="http://schemas.microsoft.com/office/drawing/2014/main" id="{D852DDF9-B81B-489D-A9CE-0934E9B2C1F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349633" y="5402026"/>
                  <a:ext cx="518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588" name="墨迹 587">
                  <a:extLst>
                    <a:ext uri="{FF2B5EF4-FFF2-40B4-BE49-F238E27FC236}">
                      <a16:creationId xmlns:a16="http://schemas.microsoft.com/office/drawing/2014/main" id="{0FADD484-EB2D-4F1B-A7E2-7D57EF75AD1C}"/>
                    </a:ext>
                  </a:extLst>
                </p14:cNvPr>
                <p14:cNvContentPartPr/>
                <p14:nvPr/>
              </p14:nvContentPartPr>
              <p14:xfrm>
                <a:off x="772193" y="6475546"/>
                <a:ext cx="91080" cy="5400"/>
              </p14:xfrm>
            </p:contentPart>
          </mc:Choice>
          <mc:Fallback>
            <p:pic>
              <p:nvPicPr>
                <p:cNvPr id="588" name="墨迹 587">
                  <a:extLst>
                    <a:ext uri="{FF2B5EF4-FFF2-40B4-BE49-F238E27FC236}">
                      <a16:creationId xmlns:a16="http://schemas.microsoft.com/office/drawing/2014/main" id="{0FADD484-EB2D-4F1B-A7E2-7D57EF75AD1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54193" y="6457906"/>
                  <a:ext cx="126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589" name="墨迹 588">
                  <a:extLst>
                    <a:ext uri="{FF2B5EF4-FFF2-40B4-BE49-F238E27FC236}">
                      <a16:creationId xmlns:a16="http://schemas.microsoft.com/office/drawing/2014/main" id="{22357393-A8CB-4163-B7BE-37C356D407C1}"/>
                    </a:ext>
                  </a:extLst>
                </p14:cNvPr>
                <p14:cNvContentPartPr/>
                <p14:nvPr/>
              </p14:nvContentPartPr>
              <p14:xfrm>
                <a:off x="788753" y="6576346"/>
                <a:ext cx="139320" cy="1800"/>
              </p14:xfrm>
            </p:contentPart>
          </mc:Choice>
          <mc:Fallback>
            <p:pic>
              <p:nvPicPr>
                <p:cNvPr id="589" name="墨迹 588">
                  <a:extLst>
                    <a:ext uri="{FF2B5EF4-FFF2-40B4-BE49-F238E27FC236}">
                      <a16:creationId xmlns:a16="http://schemas.microsoft.com/office/drawing/2014/main" id="{22357393-A8CB-4163-B7BE-37C356D407C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70753" y="6558346"/>
                  <a:ext cx="174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591" name="墨迹 590">
                  <a:extLst>
                    <a:ext uri="{FF2B5EF4-FFF2-40B4-BE49-F238E27FC236}">
                      <a16:creationId xmlns:a16="http://schemas.microsoft.com/office/drawing/2014/main" id="{4F585586-F69C-4945-9274-16046EE74A77}"/>
                    </a:ext>
                  </a:extLst>
                </p14:cNvPr>
                <p14:cNvContentPartPr/>
                <p14:nvPr/>
              </p14:nvContentPartPr>
              <p14:xfrm>
                <a:off x="1315793" y="6209506"/>
                <a:ext cx="264600" cy="633600"/>
              </p14:xfrm>
            </p:contentPart>
          </mc:Choice>
          <mc:Fallback>
            <p:pic>
              <p:nvPicPr>
                <p:cNvPr id="591" name="墨迹 590">
                  <a:extLst>
                    <a:ext uri="{FF2B5EF4-FFF2-40B4-BE49-F238E27FC236}">
                      <a16:creationId xmlns:a16="http://schemas.microsoft.com/office/drawing/2014/main" id="{4F585586-F69C-4945-9274-16046EE74A77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298153" y="6191506"/>
                  <a:ext cx="3002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592" name="墨迹 591">
                  <a:extLst>
                    <a:ext uri="{FF2B5EF4-FFF2-40B4-BE49-F238E27FC236}">
                      <a16:creationId xmlns:a16="http://schemas.microsoft.com/office/drawing/2014/main" id="{C94E088A-771F-486A-9486-06778FF32CC5}"/>
                    </a:ext>
                  </a:extLst>
                </p14:cNvPr>
                <p14:cNvContentPartPr/>
                <p14:nvPr/>
              </p14:nvContentPartPr>
              <p14:xfrm>
                <a:off x="1321913" y="6489586"/>
                <a:ext cx="311400" cy="16920"/>
              </p14:xfrm>
            </p:contentPart>
          </mc:Choice>
          <mc:Fallback>
            <p:pic>
              <p:nvPicPr>
                <p:cNvPr id="592" name="墨迹 591">
                  <a:extLst>
                    <a:ext uri="{FF2B5EF4-FFF2-40B4-BE49-F238E27FC236}">
                      <a16:creationId xmlns:a16="http://schemas.microsoft.com/office/drawing/2014/main" id="{C94E088A-771F-486A-9486-06778FF32CC5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304273" y="6471946"/>
                  <a:ext cx="347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593" name="墨迹 592">
                  <a:extLst>
                    <a:ext uri="{FF2B5EF4-FFF2-40B4-BE49-F238E27FC236}">
                      <a16:creationId xmlns:a16="http://schemas.microsoft.com/office/drawing/2014/main" id="{5D1364F1-D1D2-4F18-B99D-F6875EBCE09B}"/>
                    </a:ext>
                  </a:extLst>
                </p14:cNvPr>
                <p14:cNvContentPartPr/>
                <p14:nvPr/>
              </p14:nvContentPartPr>
              <p14:xfrm>
                <a:off x="1657433" y="6577066"/>
                <a:ext cx="119520" cy="140040"/>
              </p14:xfrm>
            </p:contentPart>
          </mc:Choice>
          <mc:Fallback>
            <p:pic>
              <p:nvPicPr>
                <p:cNvPr id="593" name="墨迹 592">
                  <a:extLst>
                    <a:ext uri="{FF2B5EF4-FFF2-40B4-BE49-F238E27FC236}">
                      <a16:creationId xmlns:a16="http://schemas.microsoft.com/office/drawing/2014/main" id="{5D1364F1-D1D2-4F18-B99D-F6875EBCE09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639793" y="6559426"/>
                  <a:ext cx="155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594" name="墨迹 593">
                  <a:extLst>
                    <a:ext uri="{FF2B5EF4-FFF2-40B4-BE49-F238E27FC236}">
                      <a16:creationId xmlns:a16="http://schemas.microsoft.com/office/drawing/2014/main" id="{46FB3259-72D6-4DCC-8A6A-4C8016EA85D5}"/>
                    </a:ext>
                  </a:extLst>
                </p14:cNvPr>
                <p14:cNvContentPartPr/>
                <p14:nvPr/>
              </p14:nvContentPartPr>
              <p14:xfrm>
                <a:off x="1819073" y="6515146"/>
                <a:ext cx="225360" cy="15480"/>
              </p14:xfrm>
            </p:contentPart>
          </mc:Choice>
          <mc:Fallback>
            <p:pic>
              <p:nvPicPr>
                <p:cNvPr id="594" name="墨迹 593">
                  <a:extLst>
                    <a:ext uri="{FF2B5EF4-FFF2-40B4-BE49-F238E27FC236}">
                      <a16:creationId xmlns:a16="http://schemas.microsoft.com/office/drawing/2014/main" id="{46FB3259-72D6-4DCC-8A6A-4C8016EA85D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801073" y="6497146"/>
                  <a:ext cx="261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595" name="墨迹 594">
                  <a:extLst>
                    <a:ext uri="{FF2B5EF4-FFF2-40B4-BE49-F238E27FC236}">
                      <a16:creationId xmlns:a16="http://schemas.microsoft.com/office/drawing/2014/main" id="{A454FC07-902F-4F8E-95CC-02FCAF503887}"/>
                    </a:ext>
                  </a:extLst>
                </p14:cNvPr>
                <p14:cNvContentPartPr/>
                <p14:nvPr/>
              </p14:nvContentPartPr>
              <p14:xfrm>
                <a:off x="1918793" y="6281866"/>
                <a:ext cx="144000" cy="590760"/>
              </p14:xfrm>
            </p:contentPart>
          </mc:Choice>
          <mc:Fallback>
            <p:pic>
              <p:nvPicPr>
                <p:cNvPr id="595" name="墨迹 594">
                  <a:extLst>
                    <a:ext uri="{FF2B5EF4-FFF2-40B4-BE49-F238E27FC236}">
                      <a16:creationId xmlns:a16="http://schemas.microsoft.com/office/drawing/2014/main" id="{A454FC07-902F-4F8E-95CC-02FCAF50388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900793" y="6263866"/>
                  <a:ext cx="17964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596" name="墨迹 595">
                  <a:extLst>
                    <a:ext uri="{FF2B5EF4-FFF2-40B4-BE49-F238E27FC236}">
                      <a16:creationId xmlns:a16="http://schemas.microsoft.com/office/drawing/2014/main" id="{136AD5B0-08EE-4DCE-BD99-CEC4065A34FF}"/>
                    </a:ext>
                  </a:extLst>
                </p14:cNvPr>
                <p14:cNvContentPartPr/>
                <p14:nvPr/>
              </p14:nvContentPartPr>
              <p14:xfrm>
                <a:off x="2137673" y="6605506"/>
                <a:ext cx="149400" cy="120960"/>
              </p14:xfrm>
            </p:contentPart>
          </mc:Choice>
          <mc:Fallback>
            <p:pic>
              <p:nvPicPr>
                <p:cNvPr id="596" name="墨迹 595">
                  <a:extLst>
                    <a:ext uri="{FF2B5EF4-FFF2-40B4-BE49-F238E27FC236}">
                      <a16:creationId xmlns:a16="http://schemas.microsoft.com/office/drawing/2014/main" id="{136AD5B0-08EE-4DCE-BD99-CEC4065A34F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119673" y="6587866"/>
                  <a:ext cx="185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597" name="墨迹 596">
                  <a:extLst>
                    <a:ext uri="{FF2B5EF4-FFF2-40B4-BE49-F238E27FC236}">
                      <a16:creationId xmlns:a16="http://schemas.microsoft.com/office/drawing/2014/main" id="{6A3B31B0-1A60-45BD-9B46-031DCD7ACC71}"/>
                    </a:ext>
                  </a:extLst>
                </p14:cNvPr>
                <p14:cNvContentPartPr/>
                <p14:nvPr/>
              </p14:nvContentPartPr>
              <p14:xfrm>
                <a:off x="2352233" y="6658066"/>
                <a:ext cx="84960" cy="14400"/>
              </p14:xfrm>
            </p:contentPart>
          </mc:Choice>
          <mc:Fallback>
            <p:pic>
              <p:nvPicPr>
                <p:cNvPr id="597" name="墨迹 596">
                  <a:extLst>
                    <a:ext uri="{FF2B5EF4-FFF2-40B4-BE49-F238E27FC236}">
                      <a16:creationId xmlns:a16="http://schemas.microsoft.com/office/drawing/2014/main" id="{6A3B31B0-1A60-45BD-9B46-031DCD7ACC7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334593" y="6640066"/>
                  <a:ext cx="120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598" name="墨迹 597">
                  <a:extLst>
                    <a:ext uri="{FF2B5EF4-FFF2-40B4-BE49-F238E27FC236}">
                      <a16:creationId xmlns:a16="http://schemas.microsoft.com/office/drawing/2014/main" id="{72D8325D-50AC-45D6-91F3-762AF29CADA3}"/>
                    </a:ext>
                  </a:extLst>
                </p14:cNvPr>
                <p14:cNvContentPartPr/>
                <p14:nvPr/>
              </p14:nvContentPartPr>
              <p14:xfrm>
                <a:off x="2512433" y="6595426"/>
                <a:ext cx="10800" cy="187920"/>
              </p14:xfrm>
            </p:contentPart>
          </mc:Choice>
          <mc:Fallback>
            <p:pic>
              <p:nvPicPr>
                <p:cNvPr id="598" name="墨迹 597">
                  <a:extLst>
                    <a:ext uri="{FF2B5EF4-FFF2-40B4-BE49-F238E27FC236}">
                      <a16:creationId xmlns:a16="http://schemas.microsoft.com/office/drawing/2014/main" id="{72D8325D-50AC-45D6-91F3-762AF29CADA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494433" y="6577426"/>
                  <a:ext cx="46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600" name="墨迹 599">
                  <a:extLst>
                    <a:ext uri="{FF2B5EF4-FFF2-40B4-BE49-F238E27FC236}">
                      <a16:creationId xmlns:a16="http://schemas.microsoft.com/office/drawing/2014/main" id="{2BC985BE-E9BD-460F-A470-6A19B15D2A76}"/>
                    </a:ext>
                  </a:extLst>
                </p14:cNvPr>
                <p14:cNvContentPartPr/>
                <p14:nvPr/>
              </p14:nvContentPartPr>
              <p14:xfrm>
                <a:off x="404633" y="5422186"/>
                <a:ext cx="13320" cy="262800"/>
              </p14:xfrm>
            </p:contentPart>
          </mc:Choice>
          <mc:Fallback>
            <p:pic>
              <p:nvPicPr>
                <p:cNvPr id="600" name="墨迹 599">
                  <a:extLst>
                    <a:ext uri="{FF2B5EF4-FFF2-40B4-BE49-F238E27FC236}">
                      <a16:creationId xmlns:a16="http://schemas.microsoft.com/office/drawing/2014/main" id="{2BC985BE-E9BD-460F-A470-6A19B15D2A76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86633" y="5404546"/>
                  <a:ext cx="48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601" name="墨迹 600">
                  <a:extLst>
                    <a:ext uri="{FF2B5EF4-FFF2-40B4-BE49-F238E27FC236}">
                      <a16:creationId xmlns:a16="http://schemas.microsoft.com/office/drawing/2014/main" id="{9B56D811-3A84-47F6-B1FF-41051CDAD6B1}"/>
                    </a:ext>
                  </a:extLst>
                </p14:cNvPr>
                <p14:cNvContentPartPr/>
                <p14:nvPr/>
              </p14:nvContentPartPr>
              <p14:xfrm>
                <a:off x="1297793" y="5552146"/>
                <a:ext cx="157320" cy="212400"/>
              </p14:xfrm>
            </p:contentPart>
          </mc:Choice>
          <mc:Fallback>
            <p:pic>
              <p:nvPicPr>
                <p:cNvPr id="601" name="墨迹 600">
                  <a:extLst>
                    <a:ext uri="{FF2B5EF4-FFF2-40B4-BE49-F238E27FC236}">
                      <a16:creationId xmlns:a16="http://schemas.microsoft.com/office/drawing/2014/main" id="{9B56D811-3A84-47F6-B1FF-41051CDAD6B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280153" y="5534146"/>
                  <a:ext cx="19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602" name="墨迹 601">
                  <a:extLst>
                    <a:ext uri="{FF2B5EF4-FFF2-40B4-BE49-F238E27FC236}">
                      <a16:creationId xmlns:a16="http://schemas.microsoft.com/office/drawing/2014/main" id="{9AC6832A-E961-4152-AFB2-D62CE31142E2}"/>
                    </a:ext>
                  </a:extLst>
                </p14:cNvPr>
                <p14:cNvContentPartPr/>
                <p14:nvPr/>
              </p14:nvContentPartPr>
              <p14:xfrm>
                <a:off x="1542593" y="5627746"/>
                <a:ext cx="142200" cy="27000"/>
              </p14:xfrm>
            </p:contentPart>
          </mc:Choice>
          <mc:Fallback>
            <p:pic>
              <p:nvPicPr>
                <p:cNvPr id="602" name="墨迹 601">
                  <a:extLst>
                    <a:ext uri="{FF2B5EF4-FFF2-40B4-BE49-F238E27FC236}">
                      <a16:creationId xmlns:a16="http://schemas.microsoft.com/office/drawing/2014/main" id="{9AC6832A-E961-4152-AFB2-D62CE31142E2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524593" y="5610106"/>
                  <a:ext cx="177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603" name="墨迹 602">
                  <a:extLst>
                    <a:ext uri="{FF2B5EF4-FFF2-40B4-BE49-F238E27FC236}">
                      <a16:creationId xmlns:a16="http://schemas.microsoft.com/office/drawing/2014/main" id="{A49F12E2-E4C9-4BE5-9404-0FF65E7D0A39}"/>
                    </a:ext>
                  </a:extLst>
                </p14:cNvPr>
                <p14:cNvContentPartPr/>
                <p14:nvPr/>
              </p14:nvContentPartPr>
              <p14:xfrm>
                <a:off x="1773713" y="5556826"/>
                <a:ext cx="208800" cy="142200"/>
              </p14:xfrm>
            </p:contentPart>
          </mc:Choice>
          <mc:Fallback>
            <p:pic>
              <p:nvPicPr>
                <p:cNvPr id="603" name="墨迹 602">
                  <a:extLst>
                    <a:ext uri="{FF2B5EF4-FFF2-40B4-BE49-F238E27FC236}">
                      <a16:creationId xmlns:a16="http://schemas.microsoft.com/office/drawing/2014/main" id="{A49F12E2-E4C9-4BE5-9404-0FF65E7D0A3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755713" y="5539186"/>
                  <a:ext cx="244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605" name="墨迹 604">
                  <a:extLst>
                    <a:ext uri="{FF2B5EF4-FFF2-40B4-BE49-F238E27FC236}">
                      <a16:creationId xmlns:a16="http://schemas.microsoft.com/office/drawing/2014/main" id="{9271DB0D-4D13-4D78-958B-652AC524BC72}"/>
                    </a:ext>
                  </a:extLst>
                </p14:cNvPr>
                <p14:cNvContentPartPr/>
                <p14:nvPr/>
              </p14:nvContentPartPr>
              <p14:xfrm>
                <a:off x="1409753" y="6995026"/>
                <a:ext cx="221040" cy="422640"/>
              </p14:xfrm>
            </p:contentPart>
          </mc:Choice>
          <mc:Fallback>
            <p:pic>
              <p:nvPicPr>
                <p:cNvPr id="605" name="墨迹 604">
                  <a:extLst>
                    <a:ext uri="{FF2B5EF4-FFF2-40B4-BE49-F238E27FC236}">
                      <a16:creationId xmlns:a16="http://schemas.microsoft.com/office/drawing/2014/main" id="{9271DB0D-4D13-4D78-958B-652AC524BC72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391753" y="6977026"/>
                  <a:ext cx="2566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606" name="墨迹 605">
                  <a:extLst>
                    <a:ext uri="{FF2B5EF4-FFF2-40B4-BE49-F238E27FC236}">
                      <a16:creationId xmlns:a16="http://schemas.microsoft.com/office/drawing/2014/main" id="{8D557810-2EB5-4C9C-9A8F-AA96D6A196B7}"/>
                    </a:ext>
                  </a:extLst>
                </p14:cNvPr>
                <p14:cNvContentPartPr/>
                <p14:nvPr/>
              </p14:nvContentPartPr>
              <p14:xfrm>
                <a:off x="1374833" y="7172866"/>
                <a:ext cx="257040" cy="30960"/>
              </p14:xfrm>
            </p:contentPart>
          </mc:Choice>
          <mc:Fallback>
            <p:pic>
              <p:nvPicPr>
                <p:cNvPr id="606" name="墨迹 605">
                  <a:extLst>
                    <a:ext uri="{FF2B5EF4-FFF2-40B4-BE49-F238E27FC236}">
                      <a16:creationId xmlns:a16="http://schemas.microsoft.com/office/drawing/2014/main" id="{8D557810-2EB5-4C9C-9A8F-AA96D6A196B7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357193" y="7155226"/>
                  <a:ext cx="292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607" name="墨迹 606">
                  <a:extLst>
                    <a:ext uri="{FF2B5EF4-FFF2-40B4-BE49-F238E27FC236}">
                      <a16:creationId xmlns:a16="http://schemas.microsoft.com/office/drawing/2014/main" id="{4AAB73C1-355B-4E77-B47B-5779A9E1CBBA}"/>
                    </a:ext>
                  </a:extLst>
                </p14:cNvPr>
                <p14:cNvContentPartPr/>
                <p14:nvPr/>
              </p14:nvContentPartPr>
              <p14:xfrm>
                <a:off x="1720793" y="7209946"/>
                <a:ext cx="360" cy="111240"/>
              </p14:xfrm>
            </p:contentPart>
          </mc:Choice>
          <mc:Fallback>
            <p:pic>
              <p:nvPicPr>
                <p:cNvPr id="607" name="墨迹 606">
                  <a:extLst>
                    <a:ext uri="{FF2B5EF4-FFF2-40B4-BE49-F238E27FC236}">
                      <a16:creationId xmlns:a16="http://schemas.microsoft.com/office/drawing/2014/main" id="{4AAB73C1-355B-4E77-B47B-5779A9E1CBB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702793" y="7191946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608" name="墨迹 607">
                  <a:extLst>
                    <a:ext uri="{FF2B5EF4-FFF2-40B4-BE49-F238E27FC236}">
                      <a16:creationId xmlns:a16="http://schemas.microsoft.com/office/drawing/2014/main" id="{A63149D8-0623-45A1-8911-B5F30967AD21}"/>
                    </a:ext>
                  </a:extLst>
                </p14:cNvPr>
                <p14:cNvContentPartPr/>
                <p14:nvPr/>
              </p14:nvContentPartPr>
              <p14:xfrm>
                <a:off x="1887113" y="7045786"/>
                <a:ext cx="140760" cy="418320"/>
              </p14:xfrm>
            </p:contentPart>
          </mc:Choice>
          <mc:Fallback>
            <p:pic>
              <p:nvPicPr>
                <p:cNvPr id="608" name="墨迹 607">
                  <a:extLst>
                    <a:ext uri="{FF2B5EF4-FFF2-40B4-BE49-F238E27FC236}">
                      <a16:creationId xmlns:a16="http://schemas.microsoft.com/office/drawing/2014/main" id="{A63149D8-0623-45A1-8911-B5F30967AD2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869113" y="7027786"/>
                  <a:ext cx="1764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609" name="墨迹 608">
                  <a:extLst>
                    <a:ext uri="{FF2B5EF4-FFF2-40B4-BE49-F238E27FC236}">
                      <a16:creationId xmlns:a16="http://schemas.microsoft.com/office/drawing/2014/main" id="{F2BE4F85-EECB-440B-87BC-9D1951BAE33F}"/>
                    </a:ext>
                  </a:extLst>
                </p14:cNvPr>
                <p14:cNvContentPartPr/>
                <p14:nvPr/>
              </p14:nvContentPartPr>
              <p14:xfrm>
                <a:off x="1858313" y="7170346"/>
                <a:ext cx="202680" cy="30960"/>
              </p14:xfrm>
            </p:contentPart>
          </mc:Choice>
          <mc:Fallback>
            <p:pic>
              <p:nvPicPr>
                <p:cNvPr id="609" name="墨迹 608">
                  <a:extLst>
                    <a:ext uri="{FF2B5EF4-FFF2-40B4-BE49-F238E27FC236}">
                      <a16:creationId xmlns:a16="http://schemas.microsoft.com/office/drawing/2014/main" id="{F2BE4F85-EECB-440B-87BC-9D1951BAE33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840313" y="7152706"/>
                  <a:ext cx="238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610" name="墨迹 609">
                  <a:extLst>
                    <a:ext uri="{FF2B5EF4-FFF2-40B4-BE49-F238E27FC236}">
                      <a16:creationId xmlns:a16="http://schemas.microsoft.com/office/drawing/2014/main" id="{080943D8-65C7-4F9D-9515-2599344CEF3B}"/>
                    </a:ext>
                  </a:extLst>
                </p14:cNvPr>
                <p14:cNvContentPartPr/>
                <p14:nvPr/>
              </p14:nvContentPartPr>
              <p14:xfrm>
                <a:off x="2132633" y="7227586"/>
                <a:ext cx="124560" cy="153720"/>
              </p14:xfrm>
            </p:contentPart>
          </mc:Choice>
          <mc:Fallback>
            <p:pic>
              <p:nvPicPr>
                <p:cNvPr id="610" name="墨迹 609">
                  <a:extLst>
                    <a:ext uri="{FF2B5EF4-FFF2-40B4-BE49-F238E27FC236}">
                      <a16:creationId xmlns:a16="http://schemas.microsoft.com/office/drawing/2014/main" id="{080943D8-65C7-4F9D-9515-2599344CEF3B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114993" y="7209946"/>
                  <a:ext cx="160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611" name="墨迹 610">
                  <a:extLst>
                    <a:ext uri="{FF2B5EF4-FFF2-40B4-BE49-F238E27FC236}">
                      <a16:creationId xmlns:a16="http://schemas.microsoft.com/office/drawing/2014/main" id="{F1A53962-6F96-4B0B-90E7-749FF6A08D0B}"/>
                    </a:ext>
                  </a:extLst>
                </p14:cNvPr>
                <p14:cNvContentPartPr/>
                <p14:nvPr/>
              </p14:nvContentPartPr>
              <p14:xfrm>
                <a:off x="2311553" y="7320826"/>
                <a:ext cx="87840" cy="4320"/>
              </p14:xfrm>
            </p:contentPart>
          </mc:Choice>
          <mc:Fallback>
            <p:pic>
              <p:nvPicPr>
                <p:cNvPr id="611" name="墨迹 610">
                  <a:extLst>
                    <a:ext uri="{FF2B5EF4-FFF2-40B4-BE49-F238E27FC236}">
                      <a16:creationId xmlns:a16="http://schemas.microsoft.com/office/drawing/2014/main" id="{F1A53962-6F96-4B0B-90E7-749FF6A08D0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293553" y="7303186"/>
                  <a:ext cx="123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612" name="墨迹 611">
                  <a:extLst>
                    <a:ext uri="{FF2B5EF4-FFF2-40B4-BE49-F238E27FC236}">
                      <a16:creationId xmlns:a16="http://schemas.microsoft.com/office/drawing/2014/main" id="{9C7FC6DC-DC7A-498B-861D-D1BDC0A47DA0}"/>
                    </a:ext>
                  </a:extLst>
                </p14:cNvPr>
                <p14:cNvContentPartPr/>
                <p14:nvPr/>
              </p14:nvContentPartPr>
              <p14:xfrm>
                <a:off x="2473193" y="7249546"/>
                <a:ext cx="142200" cy="185400"/>
              </p14:xfrm>
            </p:contentPart>
          </mc:Choice>
          <mc:Fallback>
            <p:pic>
              <p:nvPicPr>
                <p:cNvPr id="612" name="墨迹 611">
                  <a:extLst>
                    <a:ext uri="{FF2B5EF4-FFF2-40B4-BE49-F238E27FC236}">
                      <a16:creationId xmlns:a16="http://schemas.microsoft.com/office/drawing/2014/main" id="{9C7FC6DC-DC7A-498B-861D-D1BDC0A47DA0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455193" y="7231546"/>
                  <a:ext cx="177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613" name="墨迹 612">
                  <a:extLst>
                    <a:ext uri="{FF2B5EF4-FFF2-40B4-BE49-F238E27FC236}">
                      <a16:creationId xmlns:a16="http://schemas.microsoft.com/office/drawing/2014/main" id="{F0A5CD24-58CF-4708-93B2-C2E1156569F8}"/>
                    </a:ext>
                  </a:extLst>
                </p14:cNvPr>
                <p14:cNvContentPartPr/>
                <p14:nvPr/>
              </p14:nvContentPartPr>
              <p14:xfrm>
                <a:off x="2738873" y="7514506"/>
                <a:ext cx="360" cy="360"/>
              </p14:xfrm>
            </p:contentPart>
          </mc:Choice>
          <mc:Fallback>
            <p:pic>
              <p:nvPicPr>
                <p:cNvPr id="613" name="墨迹 612">
                  <a:extLst>
                    <a:ext uri="{FF2B5EF4-FFF2-40B4-BE49-F238E27FC236}">
                      <a16:creationId xmlns:a16="http://schemas.microsoft.com/office/drawing/2014/main" id="{F0A5CD24-58CF-4708-93B2-C2E1156569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233" y="74968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615" name="墨迹 614">
                  <a:extLst>
                    <a:ext uri="{FF2B5EF4-FFF2-40B4-BE49-F238E27FC236}">
                      <a16:creationId xmlns:a16="http://schemas.microsoft.com/office/drawing/2014/main" id="{75214C47-13F8-4792-9E69-BE806031B142}"/>
                    </a:ext>
                  </a:extLst>
                </p14:cNvPr>
                <p14:cNvContentPartPr/>
                <p14:nvPr/>
              </p14:nvContentPartPr>
              <p14:xfrm>
                <a:off x="997193" y="7526026"/>
                <a:ext cx="168120" cy="360"/>
              </p14:xfrm>
            </p:contentPart>
          </mc:Choice>
          <mc:Fallback>
            <p:pic>
              <p:nvPicPr>
                <p:cNvPr id="615" name="墨迹 614">
                  <a:extLst>
                    <a:ext uri="{FF2B5EF4-FFF2-40B4-BE49-F238E27FC236}">
                      <a16:creationId xmlns:a16="http://schemas.microsoft.com/office/drawing/2014/main" id="{75214C47-13F8-4792-9E69-BE806031B14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79193" y="7508386"/>
                  <a:ext cx="20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616" name="墨迹 615">
                  <a:extLst>
                    <a:ext uri="{FF2B5EF4-FFF2-40B4-BE49-F238E27FC236}">
                      <a16:creationId xmlns:a16="http://schemas.microsoft.com/office/drawing/2014/main" id="{22133E49-2FC2-4985-9407-AB3CC2E655B0}"/>
                    </a:ext>
                  </a:extLst>
                </p14:cNvPr>
                <p14:cNvContentPartPr/>
                <p14:nvPr/>
              </p14:nvContentPartPr>
              <p14:xfrm>
                <a:off x="1072793" y="6588946"/>
                <a:ext cx="160560" cy="360"/>
              </p14:xfrm>
            </p:contentPart>
          </mc:Choice>
          <mc:Fallback>
            <p:pic>
              <p:nvPicPr>
                <p:cNvPr id="616" name="墨迹 615">
                  <a:extLst>
                    <a:ext uri="{FF2B5EF4-FFF2-40B4-BE49-F238E27FC236}">
                      <a16:creationId xmlns:a16="http://schemas.microsoft.com/office/drawing/2014/main" id="{22133E49-2FC2-4985-9407-AB3CC2E655B0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54793" y="6571306"/>
                  <a:ext cx="196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617" name="墨迹 616">
                  <a:extLst>
                    <a:ext uri="{FF2B5EF4-FFF2-40B4-BE49-F238E27FC236}">
                      <a16:creationId xmlns:a16="http://schemas.microsoft.com/office/drawing/2014/main" id="{E899CA07-26FD-4951-99D2-DCB539A9AEFC}"/>
                    </a:ext>
                  </a:extLst>
                </p14:cNvPr>
                <p14:cNvContentPartPr/>
                <p14:nvPr/>
              </p14:nvContentPartPr>
              <p14:xfrm>
                <a:off x="1145153" y="6423346"/>
                <a:ext cx="29160" cy="304920"/>
              </p14:xfrm>
            </p:contentPart>
          </mc:Choice>
          <mc:Fallback>
            <p:pic>
              <p:nvPicPr>
                <p:cNvPr id="617" name="墨迹 616">
                  <a:extLst>
                    <a:ext uri="{FF2B5EF4-FFF2-40B4-BE49-F238E27FC236}">
                      <a16:creationId xmlns:a16="http://schemas.microsoft.com/office/drawing/2014/main" id="{E899CA07-26FD-4951-99D2-DCB539A9AEF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127513" y="6405346"/>
                  <a:ext cx="64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618" name="墨迹 617">
                  <a:extLst>
                    <a:ext uri="{FF2B5EF4-FFF2-40B4-BE49-F238E27FC236}">
                      <a16:creationId xmlns:a16="http://schemas.microsoft.com/office/drawing/2014/main" id="{522588D4-0472-484D-B32A-05A277135010}"/>
                    </a:ext>
                  </a:extLst>
                </p14:cNvPr>
                <p14:cNvContentPartPr/>
                <p14:nvPr/>
              </p14:nvContentPartPr>
              <p14:xfrm>
                <a:off x="1027433" y="7118146"/>
                <a:ext cx="198360" cy="7920"/>
              </p14:xfrm>
            </p:contentPart>
          </mc:Choice>
          <mc:Fallback>
            <p:pic>
              <p:nvPicPr>
                <p:cNvPr id="618" name="墨迹 617">
                  <a:extLst>
                    <a:ext uri="{FF2B5EF4-FFF2-40B4-BE49-F238E27FC236}">
                      <a16:creationId xmlns:a16="http://schemas.microsoft.com/office/drawing/2014/main" id="{522588D4-0472-484D-B32A-05A277135010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09433" y="7100146"/>
                  <a:ext cx="23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619" name="墨迹 618">
                  <a:extLst>
                    <a:ext uri="{FF2B5EF4-FFF2-40B4-BE49-F238E27FC236}">
                      <a16:creationId xmlns:a16="http://schemas.microsoft.com/office/drawing/2014/main" id="{74063AAA-DD44-489A-99CA-D21DB80C2711}"/>
                    </a:ext>
                  </a:extLst>
                </p14:cNvPr>
                <p14:cNvContentPartPr/>
                <p14:nvPr/>
              </p14:nvContentPartPr>
              <p14:xfrm>
                <a:off x="1136153" y="6965146"/>
                <a:ext cx="27720" cy="285840"/>
              </p14:xfrm>
            </p:contentPart>
          </mc:Choice>
          <mc:Fallback>
            <p:pic>
              <p:nvPicPr>
                <p:cNvPr id="619" name="墨迹 618">
                  <a:extLst>
                    <a:ext uri="{FF2B5EF4-FFF2-40B4-BE49-F238E27FC236}">
                      <a16:creationId xmlns:a16="http://schemas.microsoft.com/office/drawing/2014/main" id="{74063AAA-DD44-489A-99CA-D21DB80C271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118513" y="6947146"/>
                  <a:ext cx="63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620" name="墨迹 619">
                  <a:extLst>
                    <a:ext uri="{FF2B5EF4-FFF2-40B4-BE49-F238E27FC236}">
                      <a16:creationId xmlns:a16="http://schemas.microsoft.com/office/drawing/2014/main" id="{81213FD8-DAAC-49A1-BB0C-CF5F91F3CE9E}"/>
                    </a:ext>
                  </a:extLst>
                </p14:cNvPr>
                <p14:cNvContentPartPr/>
                <p14:nvPr/>
              </p14:nvContentPartPr>
              <p14:xfrm>
                <a:off x="989633" y="7538986"/>
                <a:ext cx="171000" cy="7920"/>
              </p14:xfrm>
            </p:contentPart>
          </mc:Choice>
          <mc:Fallback>
            <p:pic>
              <p:nvPicPr>
                <p:cNvPr id="620" name="墨迹 619">
                  <a:extLst>
                    <a:ext uri="{FF2B5EF4-FFF2-40B4-BE49-F238E27FC236}">
                      <a16:creationId xmlns:a16="http://schemas.microsoft.com/office/drawing/2014/main" id="{81213FD8-DAAC-49A1-BB0C-CF5F91F3CE9E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971993" y="7520986"/>
                  <a:ext cx="206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621" name="墨迹 620">
                  <a:extLst>
                    <a:ext uri="{FF2B5EF4-FFF2-40B4-BE49-F238E27FC236}">
                      <a16:creationId xmlns:a16="http://schemas.microsoft.com/office/drawing/2014/main" id="{62085FFC-CF93-485C-A423-08B884E9002B}"/>
                    </a:ext>
                  </a:extLst>
                </p14:cNvPr>
                <p14:cNvContentPartPr/>
                <p14:nvPr/>
              </p14:nvContentPartPr>
              <p14:xfrm>
                <a:off x="1110593" y="7427746"/>
                <a:ext cx="5040" cy="231120"/>
              </p14:xfrm>
            </p:contentPart>
          </mc:Choice>
          <mc:Fallback>
            <p:pic>
              <p:nvPicPr>
                <p:cNvPr id="621" name="墨迹 620">
                  <a:extLst>
                    <a:ext uri="{FF2B5EF4-FFF2-40B4-BE49-F238E27FC236}">
                      <a16:creationId xmlns:a16="http://schemas.microsoft.com/office/drawing/2014/main" id="{62085FFC-CF93-485C-A423-08B884E9002B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92593" y="7410106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622" name="墨迹 621">
                  <a:extLst>
                    <a:ext uri="{FF2B5EF4-FFF2-40B4-BE49-F238E27FC236}">
                      <a16:creationId xmlns:a16="http://schemas.microsoft.com/office/drawing/2014/main" id="{0AF7F2E6-55CA-4CC7-8FF9-B6B73988DD10}"/>
                    </a:ext>
                  </a:extLst>
                </p14:cNvPr>
                <p14:cNvContentPartPr/>
                <p14:nvPr/>
              </p14:nvContentPartPr>
              <p14:xfrm>
                <a:off x="1464113" y="7471306"/>
                <a:ext cx="101520" cy="386640"/>
              </p14:xfrm>
            </p:contentPart>
          </mc:Choice>
          <mc:Fallback>
            <p:pic>
              <p:nvPicPr>
                <p:cNvPr id="622" name="墨迹 621">
                  <a:extLst>
                    <a:ext uri="{FF2B5EF4-FFF2-40B4-BE49-F238E27FC236}">
                      <a16:creationId xmlns:a16="http://schemas.microsoft.com/office/drawing/2014/main" id="{0AF7F2E6-55CA-4CC7-8FF9-B6B73988DD1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446113" y="7453306"/>
                  <a:ext cx="1371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623" name="墨迹 622">
                  <a:extLst>
                    <a:ext uri="{FF2B5EF4-FFF2-40B4-BE49-F238E27FC236}">
                      <a16:creationId xmlns:a16="http://schemas.microsoft.com/office/drawing/2014/main" id="{249C8531-B3E8-4E1E-BE6B-1047D4BA1FB3}"/>
                    </a:ext>
                  </a:extLst>
                </p14:cNvPr>
                <p14:cNvContentPartPr/>
                <p14:nvPr/>
              </p14:nvContentPartPr>
              <p14:xfrm>
                <a:off x="1398953" y="7602706"/>
                <a:ext cx="174240" cy="21960"/>
              </p14:xfrm>
            </p:contentPart>
          </mc:Choice>
          <mc:Fallback>
            <p:pic>
              <p:nvPicPr>
                <p:cNvPr id="623" name="墨迹 622">
                  <a:extLst>
                    <a:ext uri="{FF2B5EF4-FFF2-40B4-BE49-F238E27FC236}">
                      <a16:creationId xmlns:a16="http://schemas.microsoft.com/office/drawing/2014/main" id="{249C8531-B3E8-4E1E-BE6B-1047D4BA1F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381313" y="7584706"/>
                  <a:ext cx="209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625" name="墨迹 624">
                  <a:extLst>
                    <a:ext uri="{FF2B5EF4-FFF2-40B4-BE49-F238E27FC236}">
                      <a16:creationId xmlns:a16="http://schemas.microsoft.com/office/drawing/2014/main" id="{B1730648-7D4E-4DCE-83E2-10DC2822055C}"/>
                    </a:ext>
                  </a:extLst>
                </p14:cNvPr>
                <p14:cNvContentPartPr/>
                <p14:nvPr/>
              </p14:nvContentPartPr>
              <p14:xfrm>
                <a:off x="1657433" y="7666786"/>
                <a:ext cx="82080" cy="172440"/>
              </p14:xfrm>
            </p:contentPart>
          </mc:Choice>
          <mc:Fallback>
            <p:pic>
              <p:nvPicPr>
                <p:cNvPr id="625" name="墨迹 624">
                  <a:extLst>
                    <a:ext uri="{FF2B5EF4-FFF2-40B4-BE49-F238E27FC236}">
                      <a16:creationId xmlns:a16="http://schemas.microsoft.com/office/drawing/2014/main" id="{B1730648-7D4E-4DCE-83E2-10DC2822055C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639433" y="7648786"/>
                  <a:ext cx="117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626" name="墨迹 625">
                  <a:extLst>
                    <a:ext uri="{FF2B5EF4-FFF2-40B4-BE49-F238E27FC236}">
                      <a16:creationId xmlns:a16="http://schemas.microsoft.com/office/drawing/2014/main" id="{21E81EDE-4F5A-4E08-8145-4F1D3AEFC3DC}"/>
                    </a:ext>
                  </a:extLst>
                </p14:cNvPr>
                <p14:cNvContentPartPr/>
                <p14:nvPr/>
              </p14:nvContentPartPr>
              <p14:xfrm>
                <a:off x="1787393" y="7760746"/>
                <a:ext cx="84960" cy="12960"/>
              </p14:xfrm>
            </p:contentPart>
          </mc:Choice>
          <mc:Fallback>
            <p:pic>
              <p:nvPicPr>
                <p:cNvPr id="626" name="墨迹 625">
                  <a:extLst>
                    <a:ext uri="{FF2B5EF4-FFF2-40B4-BE49-F238E27FC236}">
                      <a16:creationId xmlns:a16="http://schemas.microsoft.com/office/drawing/2014/main" id="{21E81EDE-4F5A-4E08-8145-4F1D3AEFC3DC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769393" y="7742746"/>
                  <a:ext cx="120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627" name="墨迹 626">
                  <a:extLst>
                    <a:ext uri="{FF2B5EF4-FFF2-40B4-BE49-F238E27FC236}">
                      <a16:creationId xmlns:a16="http://schemas.microsoft.com/office/drawing/2014/main" id="{8F7190F7-5BA9-4C54-A335-4BD8994EC7E9}"/>
                    </a:ext>
                  </a:extLst>
                </p14:cNvPr>
                <p14:cNvContentPartPr/>
                <p14:nvPr/>
              </p14:nvContentPartPr>
              <p14:xfrm>
                <a:off x="1956593" y="7704586"/>
                <a:ext cx="6480" cy="115200"/>
              </p14:xfrm>
            </p:contentPart>
          </mc:Choice>
          <mc:Fallback>
            <p:pic>
              <p:nvPicPr>
                <p:cNvPr id="627" name="墨迹 626">
                  <a:extLst>
                    <a:ext uri="{FF2B5EF4-FFF2-40B4-BE49-F238E27FC236}">
                      <a16:creationId xmlns:a16="http://schemas.microsoft.com/office/drawing/2014/main" id="{8F7190F7-5BA9-4C54-A335-4BD8994EC7E9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938593" y="7686586"/>
                  <a:ext cx="4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628" name="墨迹 627">
                  <a:extLst>
                    <a:ext uri="{FF2B5EF4-FFF2-40B4-BE49-F238E27FC236}">
                      <a16:creationId xmlns:a16="http://schemas.microsoft.com/office/drawing/2014/main" id="{3AB513DB-4C5D-45CC-BE9A-9ECBCD09B241}"/>
                    </a:ext>
                  </a:extLst>
                </p14:cNvPr>
                <p14:cNvContentPartPr/>
                <p14:nvPr/>
              </p14:nvContentPartPr>
              <p14:xfrm>
                <a:off x="2176913" y="7502986"/>
                <a:ext cx="113760" cy="347040"/>
              </p14:xfrm>
            </p:contentPart>
          </mc:Choice>
          <mc:Fallback>
            <p:pic>
              <p:nvPicPr>
                <p:cNvPr id="628" name="墨迹 627">
                  <a:extLst>
                    <a:ext uri="{FF2B5EF4-FFF2-40B4-BE49-F238E27FC236}">
                      <a16:creationId xmlns:a16="http://schemas.microsoft.com/office/drawing/2014/main" id="{3AB513DB-4C5D-45CC-BE9A-9ECBCD09B24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2159273" y="7485346"/>
                  <a:ext cx="149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629" name="墨迹 628">
                  <a:extLst>
                    <a:ext uri="{FF2B5EF4-FFF2-40B4-BE49-F238E27FC236}">
                      <a16:creationId xmlns:a16="http://schemas.microsoft.com/office/drawing/2014/main" id="{ABE3BCD0-5053-4209-A4AA-4294393D1B37}"/>
                    </a:ext>
                  </a:extLst>
                </p14:cNvPr>
                <p14:cNvContentPartPr/>
                <p14:nvPr/>
              </p14:nvContentPartPr>
              <p14:xfrm>
                <a:off x="2127233" y="7619266"/>
                <a:ext cx="133200" cy="11880"/>
              </p14:xfrm>
            </p:contentPart>
          </mc:Choice>
          <mc:Fallback>
            <p:pic>
              <p:nvPicPr>
                <p:cNvPr id="629" name="墨迹 628">
                  <a:extLst>
                    <a:ext uri="{FF2B5EF4-FFF2-40B4-BE49-F238E27FC236}">
                      <a16:creationId xmlns:a16="http://schemas.microsoft.com/office/drawing/2014/main" id="{ABE3BCD0-5053-4209-A4AA-4294393D1B37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2109233" y="7601266"/>
                  <a:ext cx="168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630" name="墨迹 629">
                  <a:extLst>
                    <a:ext uri="{FF2B5EF4-FFF2-40B4-BE49-F238E27FC236}">
                      <a16:creationId xmlns:a16="http://schemas.microsoft.com/office/drawing/2014/main" id="{BF00754C-9D24-429C-9A51-DAEA90FC7945}"/>
                    </a:ext>
                  </a:extLst>
                </p14:cNvPr>
                <p14:cNvContentPartPr/>
                <p14:nvPr/>
              </p14:nvContentPartPr>
              <p14:xfrm>
                <a:off x="2347553" y="7680466"/>
                <a:ext cx="121320" cy="111240"/>
              </p14:xfrm>
            </p:contentPart>
          </mc:Choice>
          <mc:Fallback>
            <p:pic>
              <p:nvPicPr>
                <p:cNvPr id="630" name="墨迹 629">
                  <a:extLst>
                    <a:ext uri="{FF2B5EF4-FFF2-40B4-BE49-F238E27FC236}">
                      <a16:creationId xmlns:a16="http://schemas.microsoft.com/office/drawing/2014/main" id="{BF00754C-9D24-429C-9A51-DAEA90FC7945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2329553" y="7662826"/>
                  <a:ext cx="156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632" name="墨迹 631">
                  <a:extLst>
                    <a:ext uri="{FF2B5EF4-FFF2-40B4-BE49-F238E27FC236}">
                      <a16:creationId xmlns:a16="http://schemas.microsoft.com/office/drawing/2014/main" id="{A02FD1D3-31BE-4F6C-9DA5-D37597D7CCDB}"/>
                    </a:ext>
                  </a:extLst>
                </p14:cNvPr>
                <p14:cNvContentPartPr/>
                <p14:nvPr/>
              </p14:nvContentPartPr>
              <p14:xfrm>
                <a:off x="906473" y="6279706"/>
                <a:ext cx="284040" cy="61920"/>
              </p14:xfrm>
            </p:contentPart>
          </mc:Choice>
          <mc:Fallback>
            <p:pic>
              <p:nvPicPr>
                <p:cNvPr id="632" name="墨迹 631">
                  <a:extLst>
                    <a:ext uri="{FF2B5EF4-FFF2-40B4-BE49-F238E27FC236}">
                      <a16:creationId xmlns:a16="http://schemas.microsoft.com/office/drawing/2014/main" id="{A02FD1D3-31BE-4F6C-9DA5-D37597D7CCDB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888473" y="6262066"/>
                  <a:ext cx="31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633" name="墨迹 632">
                  <a:extLst>
                    <a:ext uri="{FF2B5EF4-FFF2-40B4-BE49-F238E27FC236}">
                      <a16:creationId xmlns:a16="http://schemas.microsoft.com/office/drawing/2014/main" id="{2F832FE9-868A-4DF9-9E05-60904A44E7D0}"/>
                    </a:ext>
                  </a:extLst>
                </p14:cNvPr>
                <p14:cNvContentPartPr/>
                <p14:nvPr/>
              </p14:nvContentPartPr>
              <p14:xfrm>
                <a:off x="898553" y="6321466"/>
                <a:ext cx="363240" cy="1066320"/>
              </p14:xfrm>
            </p:contentPart>
          </mc:Choice>
          <mc:Fallback>
            <p:pic>
              <p:nvPicPr>
                <p:cNvPr id="633" name="墨迹 632">
                  <a:extLst>
                    <a:ext uri="{FF2B5EF4-FFF2-40B4-BE49-F238E27FC236}">
                      <a16:creationId xmlns:a16="http://schemas.microsoft.com/office/drawing/2014/main" id="{2F832FE9-868A-4DF9-9E05-60904A44E7D0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880913" y="6303466"/>
                  <a:ext cx="39888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634" name="墨迹 633">
                  <a:extLst>
                    <a:ext uri="{FF2B5EF4-FFF2-40B4-BE49-F238E27FC236}">
                      <a16:creationId xmlns:a16="http://schemas.microsoft.com/office/drawing/2014/main" id="{D447067E-3F99-477B-A88E-198BD7C03AE1}"/>
                    </a:ext>
                  </a:extLst>
                </p14:cNvPr>
                <p14:cNvContentPartPr/>
                <p14:nvPr/>
              </p14:nvContentPartPr>
              <p14:xfrm>
                <a:off x="1172513" y="7644826"/>
                <a:ext cx="71280" cy="45000"/>
              </p14:xfrm>
            </p:contentPart>
          </mc:Choice>
          <mc:Fallback>
            <p:pic>
              <p:nvPicPr>
                <p:cNvPr id="634" name="墨迹 633">
                  <a:extLst>
                    <a:ext uri="{FF2B5EF4-FFF2-40B4-BE49-F238E27FC236}">
                      <a16:creationId xmlns:a16="http://schemas.microsoft.com/office/drawing/2014/main" id="{D447067E-3F99-477B-A88E-198BD7C03AE1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154513" y="7626826"/>
                  <a:ext cx="106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635" name="墨迹 634">
                  <a:extLst>
                    <a:ext uri="{FF2B5EF4-FFF2-40B4-BE49-F238E27FC236}">
                      <a16:creationId xmlns:a16="http://schemas.microsoft.com/office/drawing/2014/main" id="{434CC480-37A2-4AC9-9F16-3741E966A066}"/>
                    </a:ext>
                  </a:extLst>
                </p14:cNvPr>
                <p14:cNvContentPartPr/>
                <p14:nvPr/>
              </p14:nvContentPartPr>
              <p14:xfrm>
                <a:off x="907913" y="7544026"/>
                <a:ext cx="360" cy="360"/>
              </p14:xfrm>
            </p:contentPart>
          </mc:Choice>
          <mc:Fallback>
            <p:pic>
              <p:nvPicPr>
                <p:cNvPr id="635" name="墨迹 634">
                  <a:extLst>
                    <a:ext uri="{FF2B5EF4-FFF2-40B4-BE49-F238E27FC236}">
                      <a16:creationId xmlns:a16="http://schemas.microsoft.com/office/drawing/2014/main" id="{434CC480-37A2-4AC9-9F16-3741E966A0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0273" y="75260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636" name="墨迹 635">
                  <a:extLst>
                    <a:ext uri="{FF2B5EF4-FFF2-40B4-BE49-F238E27FC236}">
                      <a16:creationId xmlns:a16="http://schemas.microsoft.com/office/drawing/2014/main" id="{0FAE51A4-D277-47EF-870A-232C6C9611F9}"/>
                    </a:ext>
                  </a:extLst>
                </p14:cNvPr>
                <p14:cNvContentPartPr/>
                <p14:nvPr/>
              </p14:nvContentPartPr>
              <p14:xfrm>
                <a:off x="326513" y="6627466"/>
                <a:ext cx="430920" cy="112680"/>
              </p14:xfrm>
            </p:contentPart>
          </mc:Choice>
          <mc:Fallback>
            <p:pic>
              <p:nvPicPr>
                <p:cNvPr id="636" name="墨迹 635">
                  <a:extLst>
                    <a:ext uri="{FF2B5EF4-FFF2-40B4-BE49-F238E27FC236}">
                      <a16:creationId xmlns:a16="http://schemas.microsoft.com/office/drawing/2014/main" id="{0FAE51A4-D277-47EF-870A-232C6C9611F9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308513" y="6609466"/>
                  <a:ext cx="466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638" name="墨迹 637">
                  <a:extLst>
                    <a:ext uri="{FF2B5EF4-FFF2-40B4-BE49-F238E27FC236}">
                      <a16:creationId xmlns:a16="http://schemas.microsoft.com/office/drawing/2014/main" id="{7E365D1E-29C3-4B8D-AB9C-2DCEA61E8480}"/>
                    </a:ext>
                  </a:extLst>
                </p14:cNvPr>
                <p14:cNvContentPartPr/>
                <p14:nvPr/>
              </p14:nvContentPartPr>
              <p14:xfrm>
                <a:off x="235793" y="7239106"/>
                <a:ext cx="360" cy="360"/>
              </p14:xfrm>
            </p:contentPart>
          </mc:Choice>
          <mc:Fallback>
            <p:pic>
              <p:nvPicPr>
                <p:cNvPr id="638" name="墨迹 637">
                  <a:extLst>
                    <a:ext uri="{FF2B5EF4-FFF2-40B4-BE49-F238E27FC236}">
                      <a16:creationId xmlns:a16="http://schemas.microsoft.com/office/drawing/2014/main" id="{7E365D1E-29C3-4B8D-AB9C-2DCEA61E84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153" y="72214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639" name="墨迹 638">
                  <a:extLst>
                    <a:ext uri="{FF2B5EF4-FFF2-40B4-BE49-F238E27FC236}">
                      <a16:creationId xmlns:a16="http://schemas.microsoft.com/office/drawing/2014/main" id="{EEA54B2D-8D9B-40DF-89E2-C375039AC6F0}"/>
                    </a:ext>
                  </a:extLst>
                </p14:cNvPr>
                <p14:cNvContentPartPr/>
                <p14:nvPr/>
              </p14:nvContentPartPr>
              <p14:xfrm>
                <a:off x="199433" y="6717826"/>
                <a:ext cx="406800" cy="70560"/>
              </p14:xfrm>
            </p:contentPart>
          </mc:Choice>
          <mc:Fallback>
            <p:pic>
              <p:nvPicPr>
                <p:cNvPr id="639" name="墨迹 638">
                  <a:extLst>
                    <a:ext uri="{FF2B5EF4-FFF2-40B4-BE49-F238E27FC236}">
                      <a16:creationId xmlns:a16="http://schemas.microsoft.com/office/drawing/2014/main" id="{EEA54B2D-8D9B-40DF-89E2-C375039AC6F0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81793" y="6699826"/>
                  <a:ext cx="442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640" name="墨迹 639">
                  <a:extLst>
                    <a:ext uri="{FF2B5EF4-FFF2-40B4-BE49-F238E27FC236}">
                      <a16:creationId xmlns:a16="http://schemas.microsoft.com/office/drawing/2014/main" id="{96DDCC5B-2DEE-468A-A63B-688E921CB5D1}"/>
                    </a:ext>
                  </a:extLst>
                </p14:cNvPr>
                <p14:cNvContentPartPr/>
                <p14:nvPr/>
              </p14:nvContentPartPr>
              <p14:xfrm>
                <a:off x="420113" y="6816106"/>
                <a:ext cx="74520" cy="88200"/>
              </p14:xfrm>
            </p:contentPart>
          </mc:Choice>
          <mc:Fallback>
            <p:pic>
              <p:nvPicPr>
                <p:cNvPr id="640" name="墨迹 639">
                  <a:extLst>
                    <a:ext uri="{FF2B5EF4-FFF2-40B4-BE49-F238E27FC236}">
                      <a16:creationId xmlns:a16="http://schemas.microsoft.com/office/drawing/2014/main" id="{96DDCC5B-2DEE-468A-A63B-688E921CB5D1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02473" y="6798106"/>
                  <a:ext cx="1101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8" name="组合 697">
            <a:extLst>
              <a:ext uri="{FF2B5EF4-FFF2-40B4-BE49-F238E27FC236}">
                <a16:creationId xmlns:a16="http://schemas.microsoft.com/office/drawing/2014/main" id="{41B6724B-DE18-447A-9380-3F492880CB63}"/>
              </a:ext>
            </a:extLst>
          </p:cNvPr>
          <p:cNvGrpSpPr/>
          <p:nvPr/>
        </p:nvGrpSpPr>
        <p:grpSpPr>
          <a:xfrm>
            <a:off x="-87487" y="738586"/>
            <a:ext cx="8996400" cy="7079400"/>
            <a:chOff x="-87487" y="738586"/>
            <a:chExt cx="8996400" cy="70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3EB3091-DC2D-4563-856C-DEDDC446752B}"/>
                    </a:ext>
                  </a:extLst>
                </p14:cNvPr>
                <p14:cNvContentPartPr/>
                <p14:nvPr/>
              </p14:nvContentPartPr>
              <p14:xfrm>
                <a:off x="4006073" y="3925793"/>
                <a:ext cx="973440" cy="781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3EB3091-DC2D-4563-856C-DEDDC446752B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3988433" y="3907793"/>
                  <a:ext cx="1009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29FD056-FAA8-48FA-814B-689EA27C0C55}"/>
                    </a:ext>
                  </a:extLst>
                </p14:cNvPr>
                <p14:cNvContentPartPr/>
                <p14:nvPr/>
              </p14:nvContentPartPr>
              <p14:xfrm>
                <a:off x="5388473" y="4005713"/>
                <a:ext cx="838800" cy="788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29FD056-FAA8-48FA-814B-689EA27C0C55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370833" y="3988073"/>
                  <a:ext cx="874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AEC3A03B-B8A4-4237-B754-73E037A72FB8}"/>
                    </a:ext>
                  </a:extLst>
                </p14:cNvPr>
                <p14:cNvContentPartPr/>
                <p14:nvPr/>
              </p14:nvContentPartPr>
              <p14:xfrm>
                <a:off x="5285873" y="3965753"/>
                <a:ext cx="1071360" cy="662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AEC3A03B-B8A4-4237-B754-73E037A72FB8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268233" y="3947753"/>
                  <a:ext cx="110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636A923F-83B6-45C4-9C80-8470FCF3724B}"/>
                    </a:ext>
                  </a:extLst>
                </p14:cNvPr>
                <p14:cNvContentPartPr/>
                <p14:nvPr/>
              </p14:nvContentPartPr>
              <p14:xfrm>
                <a:off x="5291633" y="3463553"/>
                <a:ext cx="42480" cy="5018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636A923F-83B6-45C4-9C80-8470FCF3724B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273993" y="3445913"/>
                  <a:ext cx="781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27562EF-4D81-4CF8-97BA-ADF08C606DEA}"/>
                    </a:ext>
                  </a:extLst>
                </p14:cNvPr>
                <p14:cNvContentPartPr/>
                <p14:nvPr/>
              </p14:nvContentPartPr>
              <p14:xfrm>
                <a:off x="1985033" y="2388233"/>
                <a:ext cx="1645560" cy="1299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27562EF-4D81-4CF8-97BA-ADF08C606DEA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967033" y="2370593"/>
                  <a:ext cx="1681200" cy="13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8AE4771-2A02-4C30-B185-F11E70296086}"/>
                    </a:ext>
                  </a:extLst>
                </p14:cNvPr>
                <p14:cNvContentPartPr/>
                <p14:nvPr/>
              </p14:nvContentPartPr>
              <p14:xfrm>
                <a:off x="2743553" y="1027793"/>
                <a:ext cx="1336320" cy="1698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8AE4771-2A02-4C30-B185-F11E70296086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2725553" y="1010153"/>
                  <a:ext cx="137196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2DB72A2-4DCD-48B6-AA4E-875E17A866BB}"/>
                    </a:ext>
                  </a:extLst>
                </p14:cNvPr>
                <p14:cNvContentPartPr/>
                <p14:nvPr/>
              </p14:nvContentPartPr>
              <p14:xfrm>
                <a:off x="3386873" y="1039313"/>
                <a:ext cx="732960" cy="301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2DB72A2-4DCD-48B6-AA4E-875E17A866B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3369233" y="1021313"/>
                  <a:ext cx="768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A13581D9-8C5F-42CF-8415-9770F9150D60}"/>
                    </a:ext>
                  </a:extLst>
                </p14:cNvPr>
                <p14:cNvContentPartPr/>
                <p14:nvPr/>
              </p14:nvContentPartPr>
              <p14:xfrm>
                <a:off x="2220833" y="1229266"/>
                <a:ext cx="315360" cy="27756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A13581D9-8C5F-42CF-8415-9770F9150D60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2203193" y="1211626"/>
                  <a:ext cx="351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D785EE91-DE40-4A43-9FB0-A412CEC82F09}"/>
                    </a:ext>
                  </a:extLst>
                </p14:cNvPr>
                <p14:cNvContentPartPr/>
                <p14:nvPr/>
              </p14:nvContentPartPr>
              <p14:xfrm>
                <a:off x="2359793" y="1319986"/>
                <a:ext cx="86400" cy="31788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D785EE91-DE40-4A43-9FB0-A412CEC82F09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2342153" y="1301986"/>
                  <a:ext cx="122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0C90E67A-C52E-4F54-9505-FE029EDFB08F}"/>
                    </a:ext>
                  </a:extLst>
                </p14:cNvPr>
                <p14:cNvContentPartPr/>
                <p14:nvPr/>
              </p14:nvContentPartPr>
              <p14:xfrm>
                <a:off x="2711873" y="1141426"/>
                <a:ext cx="102960" cy="8460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0C90E67A-C52E-4F54-9505-FE029EDFB08F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2693873" y="1123786"/>
                  <a:ext cx="13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E54DE79E-E953-47E3-BCF3-1A961A2F0378}"/>
                    </a:ext>
                  </a:extLst>
                </p14:cNvPr>
                <p14:cNvContentPartPr/>
                <p14:nvPr/>
              </p14:nvContentPartPr>
              <p14:xfrm>
                <a:off x="2597033" y="1265266"/>
                <a:ext cx="195120" cy="10224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E54DE79E-E953-47E3-BCF3-1A961A2F037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2579033" y="1247266"/>
                  <a:ext cx="230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3C27B347-5AE9-4E33-A393-03F9B59834A3}"/>
                    </a:ext>
                  </a:extLst>
                </p14:cNvPr>
                <p14:cNvContentPartPr/>
                <p14:nvPr/>
              </p14:nvContentPartPr>
              <p14:xfrm>
                <a:off x="2624033" y="1225666"/>
                <a:ext cx="139320" cy="37404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3C27B347-5AE9-4E33-A393-03F9B59834A3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2606393" y="1207666"/>
                  <a:ext cx="174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4D7734BA-2559-430C-B56E-3511A0D94CA8}"/>
                    </a:ext>
                  </a:extLst>
                </p14:cNvPr>
                <p14:cNvContentPartPr/>
                <p14:nvPr/>
              </p14:nvContentPartPr>
              <p14:xfrm>
                <a:off x="2728433" y="1297306"/>
                <a:ext cx="316440" cy="889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4D7734BA-2559-430C-B56E-3511A0D94CA8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2710433" y="1279306"/>
                  <a:ext cx="352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71F5B903-6C4D-4485-B7F6-203FF990E3D0}"/>
                    </a:ext>
                  </a:extLst>
                </p14:cNvPr>
                <p14:cNvContentPartPr/>
                <p14:nvPr/>
              </p14:nvContentPartPr>
              <p14:xfrm>
                <a:off x="2935433" y="1173466"/>
                <a:ext cx="112320" cy="41076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71F5B903-6C4D-4485-B7F6-203FF990E3D0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2917433" y="1155466"/>
                  <a:ext cx="1479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ACCD7F70-E36F-4121-B9CC-96B8C4D30208}"/>
                    </a:ext>
                  </a:extLst>
                </p14:cNvPr>
                <p14:cNvContentPartPr/>
                <p14:nvPr/>
              </p14:nvContentPartPr>
              <p14:xfrm>
                <a:off x="716033" y="831106"/>
                <a:ext cx="264600" cy="25596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ACCD7F70-E36F-4121-B9CC-96B8C4D3020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698393" y="813466"/>
                  <a:ext cx="300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D9F049F9-5511-4277-B696-D753540B65CB}"/>
                    </a:ext>
                  </a:extLst>
                </p14:cNvPr>
                <p14:cNvContentPartPr/>
                <p14:nvPr/>
              </p14:nvContentPartPr>
              <p14:xfrm>
                <a:off x="883793" y="1118386"/>
                <a:ext cx="54720" cy="4593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D9F049F9-5511-4277-B696-D753540B65CB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866153" y="1100746"/>
                  <a:ext cx="90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1FFA9447-DC20-4541-83D0-65D38E7BBC2B}"/>
                    </a:ext>
                  </a:extLst>
                </p14:cNvPr>
                <p14:cNvContentPartPr/>
                <p14:nvPr/>
              </p14:nvContentPartPr>
              <p14:xfrm>
                <a:off x="744113" y="1591066"/>
                <a:ext cx="258120" cy="23760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1FFA9447-DC20-4541-83D0-65D38E7BBC2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26113" y="1573066"/>
                  <a:ext cx="293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4A2F2F26-DED3-4FE7-9567-172A600315EC}"/>
                    </a:ext>
                  </a:extLst>
                </p14:cNvPr>
                <p14:cNvContentPartPr/>
                <p14:nvPr/>
              </p14:nvContentPartPr>
              <p14:xfrm>
                <a:off x="992513" y="1759906"/>
                <a:ext cx="612000" cy="5148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4A2F2F26-DED3-4FE7-9567-172A600315EC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974873" y="1741906"/>
                  <a:ext cx="647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7EB10A3E-BB75-46DE-BF33-85A1C47DC04D}"/>
                    </a:ext>
                  </a:extLst>
                </p14:cNvPr>
                <p14:cNvContentPartPr/>
                <p14:nvPr/>
              </p14:nvContentPartPr>
              <p14:xfrm>
                <a:off x="1578593" y="1705906"/>
                <a:ext cx="276840" cy="2516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7EB10A3E-BB75-46DE-BF33-85A1C47DC04D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560953" y="1687906"/>
                  <a:ext cx="312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585E6534-C5CB-44CB-B850-37A19B2CEF7D}"/>
                    </a:ext>
                  </a:extLst>
                </p14:cNvPr>
                <p14:cNvContentPartPr/>
                <p14:nvPr/>
              </p14:nvContentPartPr>
              <p14:xfrm>
                <a:off x="188993" y="1710226"/>
                <a:ext cx="515520" cy="3960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585E6534-C5CB-44CB-B850-37A19B2CEF7D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70993" y="1692226"/>
                  <a:ext cx="551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1E12D98F-A264-4EA1-AC99-5F254D7DFC47}"/>
                    </a:ext>
                  </a:extLst>
                </p14:cNvPr>
                <p14:cNvContentPartPr/>
                <p14:nvPr/>
              </p14:nvContentPartPr>
              <p14:xfrm>
                <a:off x="-87487" y="1628146"/>
                <a:ext cx="237600" cy="26064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1E12D98F-A264-4EA1-AC99-5F254D7DFC47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-105127" y="1610146"/>
                  <a:ext cx="273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B93FB0E8-5403-4F4D-9EF8-9DA978B416EB}"/>
                    </a:ext>
                  </a:extLst>
                </p14:cNvPr>
                <p14:cNvContentPartPr/>
                <p14:nvPr/>
              </p14:nvContentPartPr>
              <p14:xfrm>
                <a:off x="651233" y="1527706"/>
                <a:ext cx="40320" cy="48564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B93FB0E8-5403-4F4D-9EF8-9DA978B416EB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33593" y="1510066"/>
                  <a:ext cx="759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0A78F7FC-60B0-423A-9AFD-146F71DA6A29}"/>
                    </a:ext>
                  </a:extLst>
                </p14:cNvPr>
                <p14:cNvContentPartPr/>
                <p14:nvPr/>
              </p14:nvContentPartPr>
              <p14:xfrm>
                <a:off x="746273" y="1402786"/>
                <a:ext cx="504000" cy="6253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0A78F7FC-60B0-423A-9AFD-146F71DA6A29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728633" y="1385146"/>
                  <a:ext cx="53964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36EAF0C5-6D4E-4E03-A434-D664EF57BDFB}"/>
                    </a:ext>
                  </a:extLst>
                </p14:cNvPr>
                <p14:cNvContentPartPr/>
                <p14:nvPr/>
              </p14:nvContentPartPr>
              <p14:xfrm>
                <a:off x="748073" y="1996786"/>
                <a:ext cx="347760" cy="4248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36EAF0C5-6D4E-4E03-A434-D664EF57BDF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730073" y="1979146"/>
                  <a:ext cx="383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EAAAAF93-BCB9-4936-8196-D2B7B491FA2F}"/>
                    </a:ext>
                  </a:extLst>
                </p14:cNvPr>
                <p14:cNvContentPartPr/>
                <p14:nvPr/>
              </p14:nvContentPartPr>
              <p14:xfrm>
                <a:off x="912593" y="1903906"/>
                <a:ext cx="21600" cy="360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EAAAAF93-BCB9-4936-8196-D2B7B491FA2F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894953" y="1885906"/>
                  <a:ext cx="57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2CD30743-9CFC-4510-92E2-0B6E36F19DCA}"/>
                    </a:ext>
                  </a:extLst>
                </p14:cNvPr>
                <p14:cNvContentPartPr/>
                <p14:nvPr/>
              </p14:nvContentPartPr>
              <p14:xfrm>
                <a:off x="907913" y="1939546"/>
                <a:ext cx="75960" cy="13176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2CD30743-9CFC-4510-92E2-0B6E36F19DCA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890273" y="1921546"/>
                  <a:ext cx="111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5339318F-323C-4E2B-9770-1DF7085F523A}"/>
                    </a:ext>
                  </a:extLst>
                </p14:cNvPr>
                <p14:cNvContentPartPr/>
                <p14:nvPr/>
              </p14:nvContentPartPr>
              <p14:xfrm>
                <a:off x="930593" y="1947106"/>
                <a:ext cx="66960" cy="1368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5339318F-323C-4E2B-9770-1DF7085F523A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912953" y="1929466"/>
                  <a:ext cx="102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B5352D76-5AED-4DE4-9E94-EFBCCA6A8C94}"/>
                    </a:ext>
                  </a:extLst>
                </p14:cNvPr>
                <p14:cNvContentPartPr/>
                <p14:nvPr/>
              </p14:nvContentPartPr>
              <p14:xfrm>
                <a:off x="197993" y="1701226"/>
                <a:ext cx="360" cy="36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B5352D76-5AED-4DE4-9E94-EFBCCA6A8C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0353" y="16832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296671EA-F2A7-4845-8C67-0E50DDD3377C}"/>
                    </a:ext>
                  </a:extLst>
                </p14:cNvPr>
                <p14:cNvContentPartPr/>
                <p14:nvPr/>
              </p14:nvContentPartPr>
              <p14:xfrm>
                <a:off x="737273" y="1131346"/>
                <a:ext cx="500400" cy="6804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296671EA-F2A7-4845-8C67-0E50DDD3377C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719633" y="1113346"/>
                  <a:ext cx="536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660AEB79-064A-40E8-8607-3A0CB19E77F3}"/>
                    </a:ext>
                  </a:extLst>
                </p14:cNvPr>
                <p14:cNvContentPartPr/>
                <p14:nvPr/>
              </p14:nvContentPartPr>
              <p14:xfrm>
                <a:off x="1545473" y="1553266"/>
                <a:ext cx="360" cy="36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660AEB79-064A-40E8-8607-3A0CB19E77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27833" y="15352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A00067F1-1E67-452A-85E8-BEF7FCF73A00}"/>
                    </a:ext>
                  </a:extLst>
                </p14:cNvPr>
                <p14:cNvContentPartPr/>
                <p14:nvPr/>
              </p14:nvContentPartPr>
              <p14:xfrm>
                <a:off x="-24487" y="1420786"/>
                <a:ext cx="292320" cy="48672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A00067F1-1E67-452A-85E8-BEF7FCF73A0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-42127" y="1402786"/>
                  <a:ext cx="3279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F0266F32-C85B-4CA1-8A48-043334ADD94D}"/>
                    </a:ext>
                  </a:extLst>
                </p14:cNvPr>
                <p14:cNvContentPartPr/>
                <p14:nvPr/>
              </p14:nvContentPartPr>
              <p14:xfrm>
                <a:off x="125633" y="1169506"/>
                <a:ext cx="459720" cy="39420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F0266F32-C85B-4CA1-8A48-043334ADD94D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07633" y="1151506"/>
                  <a:ext cx="4953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36026173-A799-40AB-B6B6-A3D59854BC0F}"/>
                    </a:ext>
                  </a:extLst>
                </p14:cNvPr>
                <p14:cNvContentPartPr/>
                <p14:nvPr/>
              </p14:nvContentPartPr>
              <p14:xfrm>
                <a:off x="480593" y="1117306"/>
                <a:ext cx="215280" cy="16740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36026173-A799-40AB-B6B6-A3D59854BC0F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462593" y="1099306"/>
                  <a:ext cx="250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90D1F7BA-DF54-4FD8-98B6-4CB1D74309CC}"/>
                    </a:ext>
                  </a:extLst>
                </p14:cNvPr>
                <p14:cNvContentPartPr/>
                <p14:nvPr/>
              </p14:nvContentPartPr>
              <p14:xfrm>
                <a:off x="1195193" y="1148986"/>
                <a:ext cx="263160" cy="42732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90D1F7BA-DF54-4FD8-98B6-4CB1D74309CC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77193" y="1131346"/>
                  <a:ext cx="2988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56D66AEF-AC07-4843-BE47-E31F445F4FD4}"/>
                    </a:ext>
                  </a:extLst>
                </p14:cNvPr>
                <p14:cNvContentPartPr/>
                <p14:nvPr/>
              </p14:nvContentPartPr>
              <p14:xfrm>
                <a:off x="1154153" y="1458946"/>
                <a:ext cx="349200" cy="15192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56D66AEF-AC07-4843-BE47-E31F445F4FD4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136513" y="1440946"/>
                  <a:ext cx="38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C4FBC7F4-477B-4F04-9D01-9360F5C0E527}"/>
                    </a:ext>
                  </a:extLst>
                </p14:cNvPr>
                <p14:cNvContentPartPr/>
                <p14:nvPr/>
              </p14:nvContentPartPr>
              <p14:xfrm>
                <a:off x="75593" y="1245826"/>
                <a:ext cx="234720" cy="26820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C4FBC7F4-477B-4F04-9D01-9360F5C0E527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57593" y="1228186"/>
                  <a:ext cx="270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4B1E927B-5104-4EB1-99D6-5E93B3555F6C}"/>
                    </a:ext>
                  </a:extLst>
                </p14:cNvPr>
                <p14:cNvContentPartPr/>
                <p14:nvPr/>
              </p14:nvContentPartPr>
              <p14:xfrm>
                <a:off x="614873" y="1848106"/>
                <a:ext cx="1171080" cy="17352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4B1E927B-5104-4EB1-99D6-5E93B3555F6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597233" y="1830106"/>
                  <a:ext cx="1206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B974F36E-6F00-46F9-9138-72DC82B25427}"/>
                    </a:ext>
                  </a:extLst>
                </p14:cNvPr>
                <p14:cNvContentPartPr/>
                <p14:nvPr/>
              </p14:nvContentPartPr>
              <p14:xfrm>
                <a:off x="309953" y="738586"/>
                <a:ext cx="1581840" cy="22752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B974F36E-6F00-46F9-9138-72DC82B25427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91953" y="720586"/>
                  <a:ext cx="1617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8AEEDE85-DC2A-4A6C-B7EE-E88327AA10A5}"/>
                    </a:ext>
                  </a:extLst>
                </p14:cNvPr>
                <p14:cNvContentPartPr/>
                <p14:nvPr/>
              </p14:nvContentPartPr>
              <p14:xfrm>
                <a:off x="1803953" y="1158706"/>
                <a:ext cx="148680" cy="100728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8AEEDE85-DC2A-4A6C-B7EE-E88327AA10A5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785953" y="1140706"/>
                  <a:ext cx="18432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3BA2D9BC-D163-4119-AF85-CEE4653B1E20}"/>
                    </a:ext>
                  </a:extLst>
                </p14:cNvPr>
                <p14:cNvContentPartPr/>
                <p14:nvPr/>
              </p14:nvContentPartPr>
              <p14:xfrm>
                <a:off x="3233" y="776746"/>
                <a:ext cx="84960" cy="112860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3BA2D9BC-D163-4119-AF85-CEE4653B1E2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-14767" y="759106"/>
                  <a:ext cx="12060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AC8BEF2B-A5DB-47D8-A585-17A6EE0001C3}"/>
                    </a:ext>
                  </a:extLst>
                </p14:cNvPr>
                <p14:cNvContentPartPr/>
                <p14:nvPr/>
              </p14:nvContentPartPr>
              <p14:xfrm>
                <a:off x="13673" y="1929466"/>
                <a:ext cx="1565280" cy="1011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AC8BEF2B-A5DB-47D8-A585-17A6EE0001C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-3967" y="1911466"/>
                  <a:ext cx="1600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26C20198-9D42-4D48-8719-20719B33EBD9}"/>
                    </a:ext>
                  </a:extLst>
                </p14:cNvPr>
                <p14:cNvContentPartPr/>
                <p14:nvPr/>
              </p14:nvContentPartPr>
              <p14:xfrm>
                <a:off x="1335593" y="2074546"/>
                <a:ext cx="360" cy="36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26C20198-9D42-4D48-8719-20719B33EB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7593" y="20569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673238DE-1D68-43DA-B172-B821804C3E32}"/>
                    </a:ext>
                  </a:extLst>
                </p14:cNvPr>
                <p14:cNvContentPartPr/>
                <p14:nvPr/>
              </p14:nvContentPartPr>
              <p14:xfrm>
                <a:off x="1330913" y="2165266"/>
                <a:ext cx="125640" cy="3744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673238DE-1D68-43DA-B172-B821804C3E32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313273" y="2147266"/>
                  <a:ext cx="161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55471DE5-C5D3-4EBA-9129-0D87A2046207}"/>
                    </a:ext>
                  </a:extLst>
                </p14:cNvPr>
                <p14:cNvContentPartPr/>
                <p14:nvPr/>
              </p14:nvContentPartPr>
              <p14:xfrm>
                <a:off x="6996953" y="3721546"/>
                <a:ext cx="874440" cy="7056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55471DE5-C5D3-4EBA-9129-0D87A204620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6979313" y="3703906"/>
                  <a:ext cx="910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642" name="墨迹 641">
                  <a:extLst>
                    <a:ext uri="{FF2B5EF4-FFF2-40B4-BE49-F238E27FC236}">
                      <a16:creationId xmlns:a16="http://schemas.microsoft.com/office/drawing/2014/main" id="{904F01F4-4D1A-4169-B9AC-5A34894E5361}"/>
                    </a:ext>
                  </a:extLst>
                </p14:cNvPr>
                <p14:cNvContentPartPr/>
                <p14:nvPr/>
              </p14:nvContentPartPr>
              <p14:xfrm>
                <a:off x="3681713" y="7207426"/>
                <a:ext cx="21600" cy="223560"/>
              </p14:xfrm>
            </p:contentPart>
          </mc:Choice>
          <mc:Fallback>
            <p:pic>
              <p:nvPicPr>
                <p:cNvPr id="642" name="墨迹 641">
                  <a:extLst>
                    <a:ext uri="{FF2B5EF4-FFF2-40B4-BE49-F238E27FC236}">
                      <a16:creationId xmlns:a16="http://schemas.microsoft.com/office/drawing/2014/main" id="{904F01F4-4D1A-4169-B9AC-5A34894E5361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663713" y="7189426"/>
                  <a:ext cx="57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643" name="墨迹 642">
                  <a:extLst>
                    <a:ext uri="{FF2B5EF4-FFF2-40B4-BE49-F238E27FC236}">
                      <a16:creationId xmlns:a16="http://schemas.microsoft.com/office/drawing/2014/main" id="{937DA612-8E25-40DB-8DC8-77D09F5D0095}"/>
                    </a:ext>
                  </a:extLst>
                </p14:cNvPr>
                <p14:cNvContentPartPr/>
                <p14:nvPr/>
              </p14:nvContentPartPr>
              <p14:xfrm>
                <a:off x="3737513" y="7328386"/>
                <a:ext cx="110520" cy="37440"/>
              </p14:xfrm>
            </p:contentPart>
          </mc:Choice>
          <mc:Fallback>
            <p:pic>
              <p:nvPicPr>
                <p:cNvPr id="643" name="墨迹 642">
                  <a:extLst>
                    <a:ext uri="{FF2B5EF4-FFF2-40B4-BE49-F238E27FC236}">
                      <a16:creationId xmlns:a16="http://schemas.microsoft.com/office/drawing/2014/main" id="{937DA612-8E25-40DB-8DC8-77D09F5D0095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719513" y="7310746"/>
                  <a:ext cx="146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644" name="墨迹 643">
                  <a:extLst>
                    <a:ext uri="{FF2B5EF4-FFF2-40B4-BE49-F238E27FC236}">
                      <a16:creationId xmlns:a16="http://schemas.microsoft.com/office/drawing/2014/main" id="{AC9E1620-C58C-44ED-B4E6-4474279AFB38}"/>
                    </a:ext>
                  </a:extLst>
                </p14:cNvPr>
                <p14:cNvContentPartPr/>
                <p14:nvPr/>
              </p14:nvContentPartPr>
              <p14:xfrm>
                <a:off x="3463913" y="7502986"/>
                <a:ext cx="387000" cy="292320"/>
              </p14:xfrm>
            </p:contentPart>
          </mc:Choice>
          <mc:Fallback>
            <p:pic>
              <p:nvPicPr>
                <p:cNvPr id="644" name="墨迹 643">
                  <a:extLst>
                    <a:ext uri="{FF2B5EF4-FFF2-40B4-BE49-F238E27FC236}">
                      <a16:creationId xmlns:a16="http://schemas.microsoft.com/office/drawing/2014/main" id="{AC9E1620-C58C-44ED-B4E6-4474279AFB38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3446273" y="7485346"/>
                  <a:ext cx="422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645" name="墨迹 644">
                  <a:extLst>
                    <a:ext uri="{FF2B5EF4-FFF2-40B4-BE49-F238E27FC236}">
                      <a16:creationId xmlns:a16="http://schemas.microsoft.com/office/drawing/2014/main" id="{51B70D7E-BB19-445A-A028-B68488BF3957}"/>
                    </a:ext>
                  </a:extLst>
                </p14:cNvPr>
                <p14:cNvContentPartPr/>
                <p14:nvPr/>
              </p14:nvContentPartPr>
              <p14:xfrm>
                <a:off x="4024433" y="7366906"/>
                <a:ext cx="231480" cy="393120"/>
              </p14:xfrm>
            </p:contentPart>
          </mc:Choice>
          <mc:Fallback>
            <p:pic>
              <p:nvPicPr>
                <p:cNvPr id="645" name="墨迹 644">
                  <a:extLst>
                    <a:ext uri="{FF2B5EF4-FFF2-40B4-BE49-F238E27FC236}">
                      <a16:creationId xmlns:a16="http://schemas.microsoft.com/office/drawing/2014/main" id="{51B70D7E-BB19-445A-A028-B68488BF3957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006793" y="7348906"/>
                  <a:ext cx="267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646" name="墨迹 645">
                  <a:extLst>
                    <a:ext uri="{FF2B5EF4-FFF2-40B4-BE49-F238E27FC236}">
                      <a16:creationId xmlns:a16="http://schemas.microsoft.com/office/drawing/2014/main" id="{E17018B5-3446-491D-A997-19319F5EED9D}"/>
                    </a:ext>
                  </a:extLst>
                </p14:cNvPr>
                <p14:cNvContentPartPr/>
                <p14:nvPr/>
              </p14:nvContentPartPr>
              <p14:xfrm>
                <a:off x="4256993" y="7363666"/>
                <a:ext cx="99000" cy="160200"/>
              </p14:xfrm>
            </p:contentPart>
          </mc:Choice>
          <mc:Fallback>
            <p:pic>
              <p:nvPicPr>
                <p:cNvPr id="646" name="墨迹 645">
                  <a:extLst>
                    <a:ext uri="{FF2B5EF4-FFF2-40B4-BE49-F238E27FC236}">
                      <a16:creationId xmlns:a16="http://schemas.microsoft.com/office/drawing/2014/main" id="{E17018B5-3446-491D-A997-19319F5EED9D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239353" y="7345666"/>
                  <a:ext cx="134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647" name="墨迹 646">
                  <a:extLst>
                    <a:ext uri="{FF2B5EF4-FFF2-40B4-BE49-F238E27FC236}">
                      <a16:creationId xmlns:a16="http://schemas.microsoft.com/office/drawing/2014/main" id="{39A36334-2018-4984-8543-553766B05F8F}"/>
                    </a:ext>
                  </a:extLst>
                </p14:cNvPr>
                <p14:cNvContentPartPr/>
                <p14:nvPr/>
              </p14:nvContentPartPr>
              <p14:xfrm>
                <a:off x="4202633" y="7495426"/>
                <a:ext cx="284760" cy="117000"/>
              </p14:xfrm>
            </p:contentPart>
          </mc:Choice>
          <mc:Fallback>
            <p:pic>
              <p:nvPicPr>
                <p:cNvPr id="647" name="墨迹 646">
                  <a:extLst>
                    <a:ext uri="{FF2B5EF4-FFF2-40B4-BE49-F238E27FC236}">
                      <a16:creationId xmlns:a16="http://schemas.microsoft.com/office/drawing/2014/main" id="{39A36334-2018-4984-8543-553766B05F8F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184993" y="7477786"/>
                  <a:ext cx="320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648" name="墨迹 647">
                  <a:extLst>
                    <a:ext uri="{FF2B5EF4-FFF2-40B4-BE49-F238E27FC236}">
                      <a16:creationId xmlns:a16="http://schemas.microsoft.com/office/drawing/2014/main" id="{DC4C9A1F-998D-4235-ABDA-F82E95984377}"/>
                    </a:ext>
                  </a:extLst>
                </p14:cNvPr>
                <p14:cNvContentPartPr/>
                <p14:nvPr/>
              </p14:nvContentPartPr>
              <p14:xfrm>
                <a:off x="4294793" y="7444666"/>
                <a:ext cx="118440" cy="336240"/>
              </p14:xfrm>
            </p:contentPart>
          </mc:Choice>
          <mc:Fallback>
            <p:pic>
              <p:nvPicPr>
                <p:cNvPr id="648" name="墨迹 647">
                  <a:extLst>
                    <a:ext uri="{FF2B5EF4-FFF2-40B4-BE49-F238E27FC236}">
                      <a16:creationId xmlns:a16="http://schemas.microsoft.com/office/drawing/2014/main" id="{DC4C9A1F-998D-4235-ABDA-F82E95984377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276793" y="7426666"/>
                  <a:ext cx="154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649" name="墨迹 648">
                  <a:extLst>
                    <a:ext uri="{FF2B5EF4-FFF2-40B4-BE49-F238E27FC236}">
                      <a16:creationId xmlns:a16="http://schemas.microsoft.com/office/drawing/2014/main" id="{3F750201-88FE-4EB2-9387-58CA2EC821BA}"/>
                    </a:ext>
                  </a:extLst>
                </p14:cNvPr>
                <p14:cNvContentPartPr/>
                <p14:nvPr/>
              </p14:nvContentPartPr>
              <p14:xfrm>
                <a:off x="4600073" y="7301746"/>
                <a:ext cx="146880" cy="55080"/>
              </p14:xfrm>
            </p:contentPart>
          </mc:Choice>
          <mc:Fallback>
            <p:pic>
              <p:nvPicPr>
                <p:cNvPr id="649" name="墨迹 648">
                  <a:extLst>
                    <a:ext uri="{FF2B5EF4-FFF2-40B4-BE49-F238E27FC236}">
                      <a16:creationId xmlns:a16="http://schemas.microsoft.com/office/drawing/2014/main" id="{3F750201-88FE-4EB2-9387-58CA2EC821BA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582433" y="7283746"/>
                  <a:ext cx="182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650" name="墨迹 649">
                  <a:extLst>
                    <a:ext uri="{FF2B5EF4-FFF2-40B4-BE49-F238E27FC236}">
                      <a16:creationId xmlns:a16="http://schemas.microsoft.com/office/drawing/2014/main" id="{73664B70-B72E-4009-BA2A-546638C65758}"/>
                    </a:ext>
                  </a:extLst>
                </p14:cNvPr>
                <p14:cNvContentPartPr/>
                <p14:nvPr/>
              </p14:nvContentPartPr>
              <p14:xfrm>
                <a:off x="4602953" y="7296706"/>
                <a:ext cx="225360" cy="366120"/>
              </p14:xfrm>
            </p:contentPart>
          </mc:Choice>
          <mc:Fallback>
            <p:pic>
              <p:nvPicPr>
                <p:cNvPr id="650" name="墨迹 649">
                  <a:extLst>
                    <a:ext uri="{FF2B5EF4-FFF2-40B4-BE49-F238E27FC236}">
                      <a16:creationId xmlns:a16="http://schemas.microsoft.com/office/drawing/2014/main" id="{73664B70-B72E-4009-BA2A-546638C65758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585313" y="7278706"/>
                  <a:ext cx="261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651" name="墨迹 650">
                  <a:extLst>
                    <a:ext uri="{FF2B5EF4-FFF2-40B4-BE49-F238E27FC236}">
                      <a16:creationId xmlns:a16="http://schemas.microsoft.com/office/drawing/2014/main" id="{5A5967CD-3B17-4628-8A24-6D88AFAD9F84}"/>
                    </a:ext>
                  </a:extLst>
                </p14:cNvPr>
                <p14:cNvContentPartPr/>
                <p14:nvPr/>
              </p14:nvContentPartPr>
              <p14:xfrm>
                <a:off x="4622753" y="7633306"/>
                <a:ext cx="145440" cy="42480"/>
              </p14:xfrm>
            </p:contentPart>
          </mc:Choice>
          <mc:Fallback>
            <p:pic>
              <p:nvPicPr>
                <p:cNvPr id="651" name="墨迹 650">
                  <a:extLst>
                    <a:ext uri="{FF2B5EF4-FFF2-40B4-BE49-F238E27FC236}">
                      <a16:creationId xmlns:a16="http://schemas.microsoft.com/office/drawing/2014/main" id="{5A5967CD-3B17-4628-8A24-6D88AFAD9F84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4604753" y="7615306"/>
                  <a:ext cx="181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652" name="墨迹 651">
                  <a:extLst>
                    <a:ext uri="{FF2B5EF4-FFF2-40B4-BE49-F238E27FC236}">
                      <a16:creationId xmlns:a16="http://schemas.microsoft.com/office/drawing/2014/main" id="{E841521D-377C-4B8E-A694-06E87B0C7C07}"/>
                    </a:ext>
                  </a:extLst>
                </p14:cNvPr>
                <p14:cNvContentPartPr/>
                <p14:nvPr/>
              </p14:nvContentPartPr>
              <p14:xfrm>
                <a:off x="4734713" y="7659946"/>
                <a:ext cx="109080" cy="132840"/>
              </p14:xfrm>
            </p:contentPart>
          </mc:Choice>
          <mc:Fallback>
            <p:pic>
              <p:nvPicPr>
                <p:cNvPr id="652" name="墨迹 651">
                  <a:extLst>
                    <a:ext uri="{FF2B5EF4-FFF2-40B4-BE49-F238E27FC236}">
                      <a16:creationId xmlns:a16="http://schemas.microsoft.com/office/drawing/2014/main" id="{E841521D-377C-4B8E-A694-06E87B0C7C07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716713" y="7642306"/>
                  <a:ext cx="144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653" name="墨迹 652">
                  <a:extLst>
                    <a:ext uri="{FF2B5EF4-FFF2-40B4-BE49-F238E27FC236}">
                      <a16:creationId xmlns:a16="http://schemas.microsoft.com/office/drawing/2014/main" id="{B05E4693-1437-45B2-A547-E294E0DF740A}"/>
                    </a:ext>
                  </a:extLst>
                </p14:cNvPr>
                <p14:cNvContentPartPr/>
                <p14:nvPr/>
              </p14:nvContentPartPr>
              <p14:xfrm>
                <a:off x="4977713" y="7247026"/>
                <a:ext cx="124200" cy="284760"/>
              </p14:xfrm>
            </p:contentPart>
          </mc:Choice>
          <mc:Fallback>
            <p:pic>
              <p:nvPicPr>
                <p:cNvPr id="653" name="墨迹 652">
                  <a:extLst>
                    <a:ext uri="{FF2B5EF4-FFF2-40B4-BE49-F238E27FC236}">
                      <a16:creationId xmlns:a16="http://schemas.microsoft.com/office/drawing/2014/main" id="{B05E4693-1437-45B2-A547-E294E0DF740A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4960073" y="7229026"/>
                  <a:ext cx="159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654" name="墨迹 653">
                  <a:extLst>
                    <a:ext uri="{FF2B5EF4-FFF2-40B4-BE49-F238E27FC236}">
                      <a16:creationId xmlns:a16="http://schemas.microsoft.com/office/drawing/2014/main" id="{FDC47ABD-6756-44DC-A159-F73C485D099D}"/>
                    </a:ext>
                  </a:extLst>
                </p14:cNvPr>
                <p14:cNvContentPartPr/>
                <p14:nvPr/>
              </p14:nvContentPartPr>
              <p14:xfrm>
                <a:off x="4976273" y="7241626"/>
                <a:ext cx="302400" cy="486360"/>
              </p14:xfrm>
            </p:contentPart>
          </mc:Choice>
          <mc:Fallback>
            <p:pic>
              <p:nvPicPr>
                <p:cNvPr id="654" name="墨迹 653">
                  <a:extLst>
                    <a:ext uri="{FF2B5EF4-FFF2-40B4-BE49-F238E27FC236}">
                      <a16:creationId xmlns:a16="http://schemas.microsoft.com/office/drawing/2014/main" id="{FDC47ABD-6756-44DC-A159-F73C485D099D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4958273" y="7223986"/>
                  <a:ext cx="3380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655" name="墨迹 654">
                  <a:extLst>
                    <a:ext uri="{FF2B5EF4-FFF2-40B4-BE49-F238E27FC236}">
                      <a16:creationId xmlns:a16="http://schemas.microsoft.com/office/drawing/2014/main" id="{0E7E71D5-04A8-45D7-B832-EF04C3AF9C04}"/>
                    </a:ext>
                  </a:extLst>
                </p14:cNvPr>
                <p14:cNvContentPartPr/>
                <p14:nvPr/>
              </p14:nvContentPartPr>
              <p14:xfrm>
                <a:off x="5223953" y="7248106"/>
                <a:ext cx="196920" cy="459360"/>
              </p14:xfrm>
            </p:contentPart>
          </mc:Choice>
          <mc:Fallback>
            <p:pic>
              <p:nvPicPr>
                <p:cNvPr id="655" name="墨迹 654">
                  <a:extLst>
                    <a:ext uri="{FF2B5EF4-FFF2-40B4-BE49-F238E27FC236}">
                      <a16:creationId xmlns:a16="http://schemas.microsoft.com/office/drawing/2014/main" id="{0E7E71D5-04A8-45D7-B832-EF04C3AF9C04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5206313" y="7230466"/>
                  <a:ext cx="2325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656" name="墨迹 655">
                  <a:extLst>
                    <a:ext uri="{FF2B5EF4-FFF2-40B4-BE49-F238E27FC236}">
                      <a16:creationId xmlns:a16="http://schemas.microsoft.com/office/drawing/2014/main" id="{1F950C59-8932-4435-9173-E530F31A5B85}"/>
                    </a:ext>
                  </a:extLst>
                </p14:cNvPr>
                <p14:cNvContentPartPr/>
                <p14:nvPr/>
              </p14:nvContentPartPr>
              <p14:xfrm>
                <a:off x="5308553" y="7551586"/>
                <a:ext cx="77400" cy="110160"/>
              </p14:xfrm>
            </p:contentPart>
          </mc:Choice>
          <mc:Fallback>
            <p:pic>
              <p:nvPicPr>
                <p:cNvPr id="656" name="墨迹 655">
                  <a:extLst>
                    <a:ext uri="{FF2B5EF4-FFF2-40B4-BE49-F238E27FC236}">
                      <a16:creationId xmlns:a16="http://schemas.microsoft.com/office/drawing/2014/main" id="{1F950C59-8932-4435-9173-E530F31A5B85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5290913" y="7533586"/>
                  <a:ext cx="113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1624AFB-66D9-45DD-92B4-3CFC175BD24B}"/>
                    </a:ext>
                  </a:extLst>
                </p14:cNvPr>
                <p14:cNvContentPartPr/>
                <p14:nvPr/>
              </p14:nvContentPartPr>
              <p14:xfrm>
                <a:off x="7926473" y="3311273"/>
                <a:ext cx="228600" cy="16621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1624AFB-66D9-45DD-92B4-3CFC175BD24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7908833" y="3293273"/>
                  <a:ext cx="264240" cy="16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4B53024-9263-4502-B039-50E93667736B}"/>
                    </a:ext>
                  </a:extLst>
                </p14:cNvPr>
                <p14:cNvContentPartPr/>
                <p14:nvPr/>
              </p14:nvContentPartPr>
              <p14:xfrm>
                <a:off x="8402393" y="3269153"/>
                <a:ext cx="360" cy="82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4B53024-9263-4502-B039-50E93667736B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8384393" y="3251153"/>
                  <a:ext cx="36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E693F6F-3DD9-48E3-8EAA-781DDDEF483C}"/>
                    </a:ext>
                  </a:extLst>
                </p14:cNvPr>
                <p14:cNvContentPartPr/>
                <p14:nvPr/>
              </p14:nvContentPartPr>
              <p14:xfrm>
                <a:off x="8390153" y="3218753"/>
                <a:ext cx="294840" cy="406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E693F6F-3DD9-48E3-8EAA-781DDDEF483C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8372513" y="3200753"/>
                  <a:ext cx="330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87878A6-DADC-4F36-867C-E7A9AC6231F5}"/>
                    </a:ext>
                  </a:extLst>
                </p14:cNvPr>
                <p14:cNvContentPartPr/>
                <p14:nvPr/>
              </p14:nvContentPartPr>
              <p14:xfrm>
                <a:off x="8482313" y="3246833"/>
                <a:ext cx="23400" cy="2599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87878A6-DADC-4F36-867C-E7A9AC6231F5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8464673" y="3228833"/>
                  <a:ext cx="59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6F0E38A-74CA-4D78-AA34-592311BC9DC7}"/>
                    </a:ext>
                  </a:extLst>
                </p14:cNvPr>
                <p14:cNvContentPartPr/>
                <p14:nvPr/>
              </p14:nvContentPartPr>
              <p14:xfrm>
                <a:off x="8598953" y="3044513"/>
                <a:ext cx="157320" cy="518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6F0E38A-74CA-4D78-AA34-592311BC9DC7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580953" y="3026873"/>
                  <a:ext cx="19296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94126D4-94CF-4DD7-9641-25FAD30F1882}"/>
                    </a:ext>
                  </a:extLst>
                </p14:cNvPr>
                <p14:cNvContentPartPr/>
                <p14:nvPr/>
              </p14:nvContentPartPr>
              <p14:xfrm>
                <a:off x="8600393" y="3300833"/>
                <a:ext cx="148320" cy="131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94126D4-94CF-4DD7-9641-25FAD30F1882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8582393" y="3283193"/>
                  <a:ext cx="183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176C2D2-7111-49D6-B932-1EAA7312CE5A}"/>
                    </a:ext>
                  </a:extLst>
                </p14:cNvPr>
                <p14:cNvContentPartPr/>
                <p14:nvPr/>
              </p14:nvContentPartPr>
              <p14:xfrm>
                <a:off x="8695433" y="3041993"/>
                <a:ext cx="68400" cy="2145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176C2D2-7111-49D6-B932-1EAA7312CE5A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677793" y="3024353"/>
                  <a:ext cx="104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0AC1C95-5119-4BF3-B1D1-A7FD46B03265}"/>
                    </a:ext>
                  </a:extLst>
                </p14:cNvPr>
                <p14:cNvContentPartPr/>
                <p14:nvPr/>
              </p14:nvContentPartPr>
              <p14:xfrm>
                <a:off x="5909033" y="2960633"/>
                <a:ext cx="647640" cy="16614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0AC1C95-5119-4BF3-B1D1-A7FD46B03265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5891393" y="2942633"/>
                  <a:ext cx="683280" cy="16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81993E1-3708-443B-86B4-CCACEFEE0A52}"/>
                    </a:ext>
                  </a:extLst>
                </p14:cNvPr>
                <p14:cNvContentPartPr/>
                <p14:nvPr/>
              </p14:nvContentPartPr>
              <p14:xfrm>
                <a:off x="8150033" y="4333673"/>
                <a:ext cx="628920" cy="97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81993E1-3708-443B-86B4-CCACEFEE0A52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132393" y="4315673"/>
                  <a:ext cx="664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8DD8348-C3CD-4086-8A90-3219BDF8B4DF}"/>
                    </a:ext>
                  </a:extLst>
                </p14:cNvPr>
                <p14:cNvContentPartPr/>
                <p14:nvPr/>
              </p14:nvContentPartPr>
              <p14:xfrm>
                <a:off x="8296553" y="5241233"/>
                <a:ext cx="371880" cy="410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8DD8348-C3CD-4086-8A90-3219BDF8B4DF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8278913" y="5223593"/>
                  <a:ext cx="407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0BD4B21-5C13-44C1-82B6-0644E28CFAEE}"/>
                    </a:ext>
                  </a:extLst>
                </p14:cNvPr>
                <p14:cNvContentPartPr/>
                <p14:nvPr/>
              </p14:nvContentPartPr>
              <p14:xfrm>
                <a:off x="8616953" y="5361113"/>
                <a:ext cx="360" cy="3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0BD4B21-5C13-44C1-82B6-0644E28CFA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98953" y="5343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CCA9F6B-7A61-477E-8D22-3EAEABC3310B}"/>
                    </a:ext>
                  </a:extLst>
                </p14:cNvPr>
                <p14:cNvContentPartPr/>
                <p14:nvPr/>
              </p14:nvContentPartPr>
              <p14:xfrm>
                <a:off x="8849513" y="5371193"/>
                <a:ext cx="360" cy="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CCA9F6B-7A61-477E-8D22-3EAEABC331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31873" y="53535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1A03FCB-8C2B-45AA-AAA0-A3B5286BB77B}"/>
                    </a:ext>
                  </a:extLst>
                </p14:cNvPr>
                <p14:cNvContentPartPr/>
                <p14:nvPr/>
              </p14:nvContentPartPr>
              <p14:xfrm>
                <a:off x="7834673" y="4442753"/>
                <a:ext cx="293040" cy="684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1A03FCB-8C2B-45AA-AAA0-A3B5286BB77B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7817033" y="4425113"/>
                  <a:ext cx="32868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E36E50D-9570-4588-83A3-56264254524B}"/>
                    </a:ext>
                  </a:extLst>
                </p14:cNvPr>
                <p14:cNvContentPartPr/>
                <p14:nvPr/>
              </p14:nvContentPartPr>
              <p14:xfrm>
                <a:off x="8201513" y="4386593"/>
                <a:ext cx="686520" cy="39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E36E50D-9570-4588-83A3-56264254524B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8183513" y="4368593"/>
                  <a:ext cx="722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77973E4-218C-4AC9-A35B-95200576B834}"/>
                    </a:ext>
                  </a:extLst>
                </p14:cNvPr>
                <p14:cNvContentPartPr/>
                <p14:nvPr/>
              </p14:nvContentPartPr>
              <p14:xfrm>
                <a:off x="8891993" y="4404953"/>
                <a:ext cx="14040" cy="722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77973E4-218C-4AC9-A35B-95200576B834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8873993" y="4387313"/>
                  <a:ext cx="4968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B3BAA5D-ABA4-47B6-8B76-F2C3A629A1FA}"/>
                    </a:ext>
                  </a:extLst>
                </p14:cNvPr>
                <p14:cNvContentPartPr/>
                <p14:nvPr/>
              </p14:nvContentPartPr>
              <p14:xfrm>
                <a:off x="8017193" y="5192993"/>
                <a:ext cx="891720" cy="51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B3BAA5D-ABA4-47B6-8B76-F2C3A629A1FA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999193" y="5174993"/>
                  <a:ext cx="92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FEFF131-C5AB-421E-B231-5AA23B39EB4A}"/>
                    </a:ext>
                  </a:extLst>
                </p14:cNvPr>
                <p14:cNvContentPartPr/>
                <p14:nvPr/>
              </p14:nvContentPartPr>
              <p14:xfrm>
                <a:off x="6521753" y="3157913"/>
                <a:ext cx="271800" cy="10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FEFF131-C5AB-421E-B231-5AA23B39EB4A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6503753" y="3140273"/>
                  <a:ext cx="30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5CB8724-9EAD-435A-8FB5-E53DCEA8100D}"/>
                    </a:ext>
                  </a:extLst>
                </p14:cNvPr>
                <p14:cNvContentPartPr/>
                <p14:nvPr/>
              </p14:nvContentPartPr>
              <p14:xfrm>
                <a:off x="6675833" y="3192473"/>
                <a:ext cx="63360" cy="211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5CB8724-9EAD-435A-8FB5-E53DCEA8100D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6658193" y="3174833"/>
                  <a:ext cx="99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B0F6200-A571-4658-B05B-B82371C1F863}"/>
                    </a:ext>
                  </a:extLst>
                </p14:cNvPr>
                <p14:cNvContentPartPr/>
                <p14:nvPr/>
              </p14:nvContentPartPr>
              <p14:xfrm>
                <a:off x="6515633" y="3279233"/>
                <a:ext cx="371880" cy="1890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B0F6200-A571-4658-B05B-B82371C1F863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6497633" y="3261593"/>
                  <a:ext cx="407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9538F84-11EF-442F-926F-21FD43E1C52A}"/>
                    </a:ext>
                  </a:extLst>
                </p14:cNvPr>
                <p14:cNvContentPartPr/>
                <p14:nvPr/>
              </p14:nvContentPartPr>
              <p14:xfrm>
                <a:off x="6855473" y="3121193"/>
                <a:ext cx="148320" cy="264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9538F84-11EF-442F-926F-21FD43E1C52A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6837833" y="3103193"/>
                  <a:ext cx="183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7045854-C981-4E0B-A863-248EF6DA87A4}"/>
                    </a:ext>
                  </a:extLst>
                </p14:cNvPr>
                <p14:cNvContentPartPr/>
                <p14:nvPr/>
              </p14:nvContentPartPr>
              <p14:xfrm>
                <a:off x="7103153" y="3109673"/>
                <a:ext cx="36720" cy="75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7045854-C981-4E0B-A863-248EF6DA87A4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7085513" y="3092033"/>
                  <a:ext cx="72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513E0D3-1768-459E-B6AD-1CA9B88AB20D}"/>
                    </a:ext>
                  </a:extLst>
                </p14:cNvPr>
                <p14:cNvContentPartPr/>
                <p14:nvPr/>
              </p14:nvContentPartPr>
              <p14:xfrm>
                <a:off x="7112153" y="3071513"/>
                <a:ext cx="155880" cy="254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513E0D3-1768-459E-B6AD-1CA9B88AB20D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7094513" y="3053513"/>
                  <a:ext cx="191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6EC4E9B-CE7C-4820-80A2-E6DEC7E8BE25}"/>
                    </a:ext>
                  </a:extLst>
                </p14:cNvPr>
                <p14:cNvContentPartPr/>
                <p14:nvPr/>
              </p14:nvContentPartPr>
              <p14:xfrm>
                <a:off x="7202873" y="2954153"/>
                <a:ext cx="210240" cy="388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6EC4E9B-CE7C-4820-80A2-E6DEC7E8BE25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185233" y="2936513"/>
                  <a:ext cx="245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A8D314E-2F4F-49A1-BA25-B96FF9B5F5EE}"/>
                    </a:ext>
                  </a:extLst>
                </p14:cNvPr>
                <p14:cNvContentPartPr/>
                <p14:nvPr/>
              </p14:nvContentPartPr>
              <p14:xfrm>
                <a:off x="7287473" y="3116153"/>
                <a:ext cx="33480" cy="96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A8D314E-2F4F-49A1-BA25-B96FF9B5F5EE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269833" y="3098153"/>
                  <a:ext cx="69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4C599D4-DF57-43B1-AFED-2B58527FA906}"/>
                    </a:ext>
                  </a:extLst>
                </p14:cNvPr>
                <p14:cNvContentPartPr/>
                <p14:nvPr/>
              </p14:nvContentPartPr>
              <p14:xfrm>
                <a:off x="7259393" y="3121193"/>
                <a:ext cx="250560" cy="3027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4C599D4-DF57-43B1-AFED-2B58527FA906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241393" y="3103193"/>
                  <a:ext cx="286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B3D49C6-CDE2-4B2A-9B57-BA21008C1258}"/>
                    </a:ext>
                  </a:extLst>
                </p14:cNvPr>
                <p14:cNvContentPartPr/>
                <p14:nvPr/>
              </p14:nvContentPartPr>
              <p14:xfrm>
                <a:off x="6933953" y="3603233"/>
                <a:ext cx="763560" cy="153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B3D49C6-CDE2-4B2A-9B57-BA21008C1258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6916313" y="3585233"/>
                  <a:ext cx="79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AA70DA6-5B6F-4478-A31C-6DC2804ADA48}"/>
                    </a:ext>
                  </a:extLst>
                </p14:cNvPr>
                <p14:cNvContentPartPr/>
                <p14:nvPr/>
              </p14:nvContentPartPr>
              <p14:xfrm>
                <a:off x="6719393" y="3842633"/>
                <a:ext cx="69840" cy="3700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AA70DA6-5B6F-4478-A31C-6DC2804ADA48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6701753" y="3824993"/>
                  <a:ext cx="105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4C5315C-BEF6-4156-B3B6-FF840C2C355C}"/>
                    </a:ext>
                  </a:extLst>
                </p14:cNvPr>
                <p14:cNvContentPartPr/>
                <p14:nvPr/>
              </p14:nvContentPartPr>
              <p14:xfrm>
                <a:off x="6838913" y="3729233"/>
                <a:ext cx="943200" cy="454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4C5315C-BEF6-4156-B3B6-FF840C2C355C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6820913" y="3711593"/>
                  <a:ext cx="978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3217AEF-8784-4751-8D1E-C377ADB08387}"/>
                    </a:ext>
                  </a:extLst>
                </p14:cNvPr>
                <p14:cNvContentPartPr/>
                <p14:nvPr/>
              </p14:nvContentPartPr>
              <p14:xfrm>
                <a:off x="6810113" y="4387313"/>
                <a:ext cx="598680" cy="219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3217AEF-8784-4751-8D1E-C377ADB08387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6792473" y="4369313"/>
                  <a:ext cx="634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9ED4603-3A85-4FA4-8E7F-B500027D2BCE}"/>
                    </a:ext>
                  </a:extLst>
                </p14:cNvPr>
                <p14:cNvContentPartPr/>
                <p14:nvPr/>
              </p14:nvContentPartPr>
              <p14:xfrm>
                <a:off x="6124313" y="4212353"/>
                <a:ext cx="167040" cy="148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9ED4603-3A85-4FA4-8E7F-B500027D2BCE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6106673" y="4194713"/>
                  <a:ext cx="202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9EDB271-B384-48A5-BEFF-F73AE3BCEDB0}"/>
                    </a:ext>
                  </a:extLst>
                </p14:cNvPr>
                <p14:cNvContentPartPr/>
                <p14:nvPr/>
              </p14:nvContentPartPr>
              <p14:xfrm>
                <a:off x="6159233" y="4274993"/>
                <a:ext cx="140760" cy="109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9EDB271-B384-48A5-BEFF-F73AE3BCEDB0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6141233" y="4256993"/>
                  <a:ext cx="176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CF4A747-97F9-403C-AE5A-0B9B6C0D3794}"/>
                    </a:ext>
                  </a:extLst>
                </p14:cNvPr>
                <p14:cNvContentPartPr/>
                <p14:nvPr/>
              </p14:nvContentPartPr>
              <p14:xfrm>
                <a:off x="6032153" y="4462193"/>
                <a:ext cx="317520" cy="410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CF4A747-97F9-403C-AE5A-0B9B6C0D3794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6014513" y="4444553"/>
                  <a:ext cx="353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30EA613-9DD8-4F3E-95C1-7DDDF95F9870}"/>
                    </a:ext>
                  </a:extLst>
                </p14:cNvPr>
                <p14:cNvContentPartPr/>
                <p14:nvPr/>
              </p14:nvContentPartPr>
              <p14:xfrm>
                <a:off x="6196673" y="4400993"/>
                <a:ext cx="74520" cy="245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30EA613-9DD8-4F3E-95C1-7DDDF95F9870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6179033" y="4383353"/>
                  <a:ext cx="110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E219459-11F6-484A-B492-EDA0C3CF0242}"/>
                    </a:ext>
                  </a:extLst>
                </p14:cNvPr>
                <p14:cNvContentPartPr/>
                <p14:nvPr/>
              </p14:nvContentPartPr>
              <p14:xfrm>
                <a:off x="6370553" y="4322153"/>
                <a:ext cx="199080" cy="144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E219459-11F6-484A-B492-EDA0C3CF0242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6352913" y="4304153"/>
                  <a:ext cx="234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E733DEB-DBB0-42BF-87E1-8C69919162BA}"/>
                    </a:ext>
                  </a:extLst>
                </p14:cNvPr>
                <p14:cNvContentPartPr/>
                <p14:nvPr/>
              </p14:nvContentPartPr>
              <p14:xfrm>
                <a:off x="6424913" y="4342673"/>
                <a:ext cx="72720" cy="2228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E733DEB-DBB0-42BF-87E1-8C69919162BA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6407273" y="4324673"/>
                  <a:ext cx="108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FCFFFD9-AB9F-4B03-88BF-7BCE37C4C097}"/>
                    </a:ext>
                  </a:extLst>
                </p14:cNvPr>
                <p14:cNvContentPartPr/>
                <p14:nvPr/>
              </p14:nvContentPartPr>
              <p14:xfrm>
                <a:off x="6621473" y="4317113"/>
                <a:ext cx="172440" cy="146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FCFFFD9-AB9F-4B03-88BF-7BCE37C4C097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6603473" y="4299113"/>
                  <a:ext cx="208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E18FCC7-EC3D-483A-8AFB-12E543B9AC79}"/>
                    </a:ext>
                  </a:extLst>
                </p14:cNvPr>
                <p14:cNvContentPartPr/>
                <p14:nvPr/>
              </p14:nvContentPartPr>
              <p14:xfrm>
                <a:off x="6639473" y="4255913"/>
                <a:ext cx="69840" cy="3294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E18FCC7-EC3D-483A-8AFB-12E543B9AC79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6621473" y="4237913"/>
                  <a:ext cx="105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4EF2833-DE6B-4437-A0D2-73480D8914D3}"/>
                    </a:ext>
                  </a:extLst>
                </p14:cNvPr>
                <p14:cNvContentPartPr/>
                <p14:nvPr/>
              </p14:nvContentPartPr>
              <p14:xfrm>
                <a:off x="6742073" y="4159073"/>
                <a:ext cx="180000" cy="374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4EF2833-DE6B-4437-A0D2-73480D8914D3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6724433" y="4141073"/>
                  <a:ext cx="215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EADE8BF-4CD1-4B34-A8F2-365FA099AC89}"/>
                    </a:ext>
                  </a:extLst>
                </p14:cNvPr>
                <p14:cNvContentPartPr/>
                <p14:nvPr/>
              </p14:nvContentPartPr>
              <p14:xfrm>
                <a:off x="6798233" y="4285073"/>
                <a:ext cx="190800" cy="132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EADE8BF-4CD1-4B34-A8F2-365FA099AC8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6780233" y="4267433"/>
                  <a:ext cx="226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9C16BCA-B703-43F9-B6C8-99AB790EF42D}"/>
                    </a:ext>
                  </a:extLst>
                </p14:cNvPr>
                <p14:cNvContentPartPr/>
                <p14:nvPr/>
              </p14:nvContentPartPr>
              <p14:xfrm>
                <a:off x="6831353" y="4407473"/>
                <a:ext cx="107640" cy="21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9C16BCA-B703-43F9-B6C8-99AB790EF42D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6813353" y="4389833"/>
                  <a:ext cx="143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9768972-C6B1-4B52-A263-D7C3A21F9B63}"/>
                    </a:ext>
                  </a:extLst>
                </p14:cNvPr>
                <p14:cNvContentPartPr/>
                <p14:nvPr/>
              </p14:nvContentPartPr>
              <p14:xfrm>
                <a:off x="6740633" y="4439513"/>
                <a:ext cx="239040" cy="1036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9768972-C6B1-4B52-A263-D7C3A21F9B63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6722993" y="4421513"/>
                  <a:ext cx="274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A872D56-37C5-4DF0-8799-CA748D8E4236}"/>
                    </a:ext>
                  </a:extLst>
                </p14:cNvPr>
                <p14:cNvContentPartPr/>
                <p14:nvPr/>
              </p14:nvContentPartPr>
              <p14:xfrm>
                <a:off x="6847913" y="4468673"/>
                <a:ext cx="59400" cy="1252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A872D56-37C5-4DF0-8799-CA748D8E4236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6830273" y="4451033"/>
                  <a:ext cx="95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6D2BD57-8A6D-42CB-9E4C-CAD4A1582292}"/>
                    </a:ext>
                  </a:extLst>
                </p14:cNvPr>
                <p14:cNvContentPartPr/>
                <p14:nvPr/>
              </p14:nvContentPartPr>
              <p14:xfrm>
                <a:off x="6962753" y="4459673"/>
                <a:ext cx="91080" cy="122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6D2BD57-8A6D-42CB-9E4C-CAD4A1582292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6944753" y="4442033"/>
                  <a:ext cx="126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8C2A376-C432-4F81-9DD3-BB4D13035BD9}"/>
                    </a:ext>
                  </a:extLst>
                </p14:cNvPr>
                <p14:cNvContentPartPr/>
                <p14:nvPr/>
              </p14:nvContentPartPr>
              <p14:xfrm>
                <a:off x="6979313" y="4286513"/>
                <a:ext cx="15480" cy="1137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8C2A376-C432-4F81-9DD3-BB4D13035BD9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6961673" y="4268513"/>
                  <a:ext cx="51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833FA76D-A860-456B-8690-B4BD84913485}"/>
                    </a:ext>
                  </a:extLst>
                </p14:cNvPr>
                <p14:cNvContentPartPr/>
                <p14:nvPr/>
              </p14:nvContentPartPr>
              <p14:xfrm>
                <a:off x="7284593" y="3418426"/>
                <a:ext cx="18360" cy="28152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833FA76D-A860-456B-8690-B4BD84913485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7266593" y="3400426"/>
                  <a:ext cx="54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B0593D2A-1585-43B7-8F5D-0BCB1C2E6640}"/>
                    </a:ext>
                  </a:extLst>
                </p14:cNvPr>
                <p14:cNvContentPartPr/>
                <p14:nvPr/>
              </p14:nvContentPartPr>
              <p14:xfrm>
                <a:off x="7464233" y="3487186"/>
                <a:ext cx="202680" cy="15480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B0593D2A-1585-43B7-8F5D-0BCB1C2E6640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7446593" y="3469546"/>
                  <a:ext cx="238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7DB0C34F-E5A7-4E1D-8CCF-68D42F538A81}"/>
                    </a:ext>
                  </a:extLst>
                </p14:cNvPr>
                <p14:cNvContentPartPr/>
                <p14:nvPr/>
              </p14:nvContentPartPr>
              <p14:xfrm>
                <a:off x="6890393" y="3413386"/>
                <a:ext cx="27720" cy="36504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7DB0C34F-E5A7-4E1D-8CCF-68D42F538A81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6872393" y="3395386"/>
                  <a:ext cx="63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E20D73BE-4B5B-4E7B-9956-B587BA956A85}"/>
                    </a:ext>
                  </a:extLst>
                </p14:cNvPr>
                <p14:cNvContentPartPr/>
                <p14:nvPr/>
              </p14:nvContentPartPr>
              <p14:xfrm>
                <a:off x="6997313" y="3460546"/>
                <a:ext cx="168480" cy="23508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E20D73BE-4B5B-4E7B-9956-B587BA956A85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6979673" y="3442546"/>
                  <a:ext cx="204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84A3F653-E3CF-4E9A-80DE-B9C8636D0187}"/>
                    </a:ext>
                  </a:extLst>
                </p14:cNvPr>
                <p14:cNvContentPartPr/>
                <p14:nvPr/>
              </p14:nvContentPartPr>
              <p14:xfrm>
                <a:off x="7018553" y="3669706"/>
                <a:ext cx="246600" cy="936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84A3F653-E3CF-4E9A-80DE-B9C8636D0187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7000913" y="3651706"/>
                  <a:ext cx="28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C3810DAD-4C2B-466F-B991-657F0FD78C5C}"/>
                    </a:ext>
                  </a:extLst>
                </p14:cNvPr>
                <p14:cNvContentPartPr/>
                <p14:nvPr/>
              </p14:nvContentPartPr>
              <p14:xfrm>
                <a:off x="6837113" y="3172546"/>
                <a:ext cx="151560" cy="16632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C3810DAD-4C2B-466F-B991-657F0FD78C5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6819473" y="3154906"/>
                  <a:ext cx="187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92E30D58-6FAA-440A-99EF-79889B517E3F}"/>
                    </a:ext>
                  </a:extLst>
                </p14:cNvPr>
                <p14:cNvContentPartPr/>
                <p14:nvPr/>
              </p14:nvContentPartPr>
              <p14:xfrm>
                <a:off x="6931073" y="3178666"/>
                <a:ext cx="86400" cy="24912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92E30D58-6FAA-440A-99EF-79889B517E3F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6913073" y="3161026"/>
                  <a:ext cx="122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7BA0CDAF-5CD9-4713-8C74-79D9AA9243ED}"/>
                    </a:ext>
                  </a:extLst>
                </p14:cNvPr>
                <p14:cNvContentPartPr/>
                <p14:nvPr/>
              </p14:nvContentPartPr>
              <p14:xfrm>
                <a:off x="6875273" y="3383866"/>
                <a:ext cx="54720" cy="4104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7BA0CDAF-5CD9-4713-8C74-79D9AA9243ED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6857273" y="3366226"/>
                  <a:ext cx="90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DBDD10E5-5638-4D25-A1CF-7A865A24AE58}"/>
                    </a:ext>
                  </a:extLst>
                </p14:cNvPr>
                <p14:cNvContentPartPr/>
                <p14:nvPr/>
              </p14:nvContentPartPr>
              <p14:xfrm>
                <a:off x="7707593" y="3460546"/>
                <a:ext cx="50040" cy="19404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DBDD10E5-5638-4D25-A1CF-7A865A24AE58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7689593" y="3442546"/>
                  <a:ext cx="85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08F494FD-25DD-4FD5-9DCE-D366677A6E83}"/>
                    </a:ext>
                  </a:extLst>
                </p14:cNvPr>
                <p14:cNvContentPartPr/>
                <p14:nvPr/>
              </p14:nvContentPartPr>
              <p14:xfrm>
                <a:off x="7817753" y="3380266"/>
                <a:ext cx="132480" cy="30888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08F494FD-25DD-4FD5-9DCE-D366677A6E8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7800113" y="3362266"/>
                  <a:ext cx="168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ED48E8F1-DA02-4FE5-AFBC-F96E198AE9F4}"/>
                    </a:ext>
                  </a:extLst>
                </p14:cNvPr>
                <p14:cNvContentPartPr/>
                <p14:nvPr/>
              </p14:nvContentPartPr>
              <p14:xfrm>
                <a:off x="7701473" y="3635146"/>
                <a:ext cx="207360" cy="4752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ED48E8F1-DA02-4FE5-AFBC-F96E198AE9F4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7683473" y="3617146"/>
                  <a:ext cx="243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942C9736-63D1-4AA9-816A-DCE4B5DF73BB}"/>
                    </a:ext>
                  </a:extLst>
                </p14:cNvPr>
                <p14:cNvContentPartPr/>
                <p14:nvPr/>
              </p14:nvContentPartPr>
              <p14:xfrm>
                <a:off x="7822433" y="3122506"/>
                <a:ext cx="129240" cy="2437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942C9736-63D1-4AA9-816A-DCE4B5DF73BB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7804433" y="3104866"/>
                  <a:ext cx="164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A1EECB78-CB0E-4158-AD37-BFD7BEF4109F}"/>
                    </a:ext>
                  </a:extLst>
                </p14:cNvPr>
                <p14:cNvContentPartPr/>
                <p14:nvPr/>
              </p14:nvContentPartPr>
              <p14:xfrm>
                <a:off x="7929713" y="3119986"/>
                <a:ext cx="36720" cy="6660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A1EECB78-CB0E-4158-AD37-BFD7BEF4109F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7911713" y="3102346"/>
                  <a:ext cx="7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D62B0CDB-0BA8-41CE-8A99-27644E401F17}"/>
                    </a:ext>
                  </a:extLst>
                </p14:cNvPr>
                <p14:cNvContentPartPr/>
                <p14:nvPr/>
              </p14:nvContentPartPr>
              <p14:xfrm>
                <a:off x="7902353" y="3512746"/>
                <a:ext cx="360" cy="36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D62B0CDB-0BA8-41CE-8A99-27644E401F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84713" y="34947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A0BD5139-DD4D-4758-B4F6-1194C963EEC5}"/>
                    </a:ext>
                  </a:extLst>
                </p14:cNvPr>
                <p14:cNvContentPartPr/>
                <p14:nvPr/>
              </p14:nvContentPartPr>
              <p14:xfrm>
                <a:off x="6923513" y="2801386"/>
                <a:ext cx="103320" cy="30132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A0BD5139-DD4D-4758-B4F6-1194C963EEC5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6905513" y="2783386"/>
                  <a:ext cx="138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9FC8BE81-829F-4E8B-81A3-08B2F01443D9}"/>
                    </a:ext>
                  </a:extLst>
                </p14:cNvPr>
                <p14:cNvContentPartPr/>
                <p14:nvPr/>
              </p14:nvContentPartPr>
              <p14:xfrm>
                <a:off x="7772393" y="2889226"/>
                <a:ext cx="98640" cy="12420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9FC8BE81-829F-4E8B-81A3-08B2F01443D9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7754753" y="2871586"/>
                  <a:ext cx="13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4C6A3015-C913-4A9A-952D-611BA6564246}"/>
                    </a:ext>
                  </a:extLst>
                </p14:cNvPr>
                <p14:cNvContentPartPr/>
                <p14:nvPr/>
              </p14:nvContentPartPr>
              <p14:xfrm>
                <a:off x="7758713" y="2874106"/>
                <a:ext cx="119880" cy="24624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4C6A3015-C913-4A9A-952D-611BA6564246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7741073" y="2856106"/>
                  <a:ext cx="155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7B5EF8DB-694E-4A2C-B6F8-07F5216A22A8}"/>
                    </a:ext>
                  </a:extLst>
                </p14:cNvPr>
                <p14:cNvContentPartPr/>
                <p14:nvPr/>
              </p14:nvContentPartPr>
              <p14:xfrm>
                <a:off x="7613993" y="4942306"/>
                <a:ext cx="131760" cy="16992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7B5EF8DB-694E-4A2C-B6F8-07F5216A22A8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7595993" y="4924306"/>
                  <a:ext cx="167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6EFACE55-7067-4291-9C84-9774828A9B90}"/>
                    </a:ext>
                  </a:extLst>
                </p14:cNvPr>
                <p14:cNvContentPartPr/>
                <p14:nvPr/>
              </p14:nvContentPartPr>
              <p14:xfrm>
                <a:off x="7612193" y="4972546"/>
                <a:ext cx="89640" cy="20448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6EFACE55-7067-4291-9C84-9774828A9B90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7594553" y="4954546"/>
                  <a:ext cx="125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5FBE8416-40D9-45C9-915D-B163F05AE98E}"/>
                    </a:ext>
                  </a:extLst>
                </p14:cNvPr>
                <p14:cNvContentPartPr/>
                <p14:nvPr/>
              </p14:nvContentPartPr>
              <p14:xfrm>
                <a:off x="7205753" y="3402586"/>
                <a:ext cx="445320" cy="36144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5FBE8416-40D9-45C9-915D-B163F05AE98E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7188113" y="3384946"/>
                  <a:ext cx="4809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57454892-0920-47BB-9BDA-FB46E73CCD25}"/>
                    </a:ext>
                  </a:extLst>
                </p14:cNvPr>
                <p14:cNvContentPartPr/>
                <p14:nvPr/>
              </p14:nvContentPartPr>
              <p14:xfrm>
                <a:off x="7458113" y="3731986"/>
                <a:ext cx="360" cy="36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57454892-0920-47BB-9BDA-FB46E73CCD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0473" y="37143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4">
              <p14:nvContentPartPr>
                <p14:cNvPr id="658" name="墨迹 657">
                  <a:extLst>
                    <a:ext uri="{FF2B5EF4-FFF2-40B4-BE49-F238E27FC236}">
                      <a16:creationId xmlns:a16="http://schemas.microsoft.com/office/drawing/2014/main" id="{592C44B6-D8C3-4DB3-83D5-193D7DBCB0D3}"/>
                    </a:ext>
                  </a:extLst>
                </p14:cNvPr>
                <p14:cNvContentPartPr/>
                <p14:nvPr/>
              </p14:nvContentPartPr>
              <p14:xfrm>
                <a:off x="6517073" y="5529826"/>
                <a:ext cx="325080" cy="775080"/>
              </p14:xfrm>
            </p:contentPart>
          </mc:Choice>
          <mc:Fallback>
            <p:pic>
              <p:nvPicPr>
                <p:cNvPr id="658" name="墨迹 657">
                  <a:extLst>
                    <a:ext uri="{FF2B5EF4-FFF2-40B4-BE49-F238E27FC236}">
                      <a16:creationId xmlns:a16="http://schemas.microsoft.com/office/drawing/2014/main" id="{592C44B6-D8C3-4DB3-83D5-193D7DBCB0D3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6499433" y="5512186"/>
                  <a:ext cx="36072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6">
              <p14:nvContentPartPr>
                <p14:cNvPr id="659" name="墨迹 658">
                  <a:extLst>
                    <a:ext uri="{FF2B5EF4-FFF2-40B4-BE49-F238E27FC236}">
                      <a16:creationId xmlns:a16="http://schemas.microsoft.com/office/drawing/2014/main" id="{D9050BF0-D7FC-4C55-A6D1-BC980F997A0B}"/>
                    </a:ext>
                  </a:extLst>
                </p14:cNvPr>
                <p14:cNvContentPartPr/>
                <p14:nvPr/>
              </p14:nvContentPartPr>
              <p14:xfrm>
                <a:off x="6408353" y="5839426"/>
                <a:ext cx="442800" cy="5400"/>
              </p14:xfrm>
            </p:contentPart>
          </mc:Choice>
          <mc:Fallback>
            <p:pic>
              <p:nvPicPr>
                <p:cNvPr id="659" name="墨迹 658">
                  <a:extLst>
                    <a:ext uri="{FF2B5EF4-FFF2-40B4-BE49-F238E27FC236}">
                      <a16:creationId xmlns:a16="http://schemas.microsoft.com/office/drawing/2014/main" id="{D9050BF0-D7FC-4C55-A6D1-BC980F997A0B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6390353" y="5821426"/>
                  <a:ext cx="478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8">
              <p14:nvContentPartPr>
                <p14:cNvPr id="660" name="墨迹 659">
                  <a:extLst>
                    <a:ext uri="{FF2B5EF4-FFF2-40B4-BE49-F238E27FC236}">
                      <a16:creationId xmlns:a16="http://schemas.microsoft.com/office/drawing/2014/main" id="{AA9422F8-9DAD-4F6D-A91D-5CD00CA36822}"/>
                    </a:ext>
                  </a:extLst>
                </p14:cNvPr>
                <p14:cNvContentPartPr/>
                <p14:nvPr/>
              </p14:nvContentPartPr>
              <p14:xfrm>
                <a:off x="6915233" y="5853466"/>
                <a:ext cx="168480" cy="204840"/>
              </p14:xfrm>
            </p:contentPart>
          </mc:Choice>
          <mc:Fallback>
            <p:pic>
              <p:nvPicPr>
                <p:cNvPr id="660" name="墨迹 659">
                  <a:extLst>
                    <a:ext uri="{FF2B5EF4-FFF2-40B4-BE49-F238E27FC236}">
                      <a16:creationId xmlns:a16="http://schemas.microsoft.com/office/drawing/2014/main" id="{AA9422F8-9DAD-4F6D-A91D-5CD00CA36822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6897593" y="5835466"/>
                  <a:ext cx="204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0">
              <p14:nvContentPartPr>
                <p14:cNvPr id="661" name="墨迹 660">
                  <a:extLst>
                    <a:ext uri="{FF2B5EF4-FFF2-40B4-BE49-F238E27FC236}">
                      <a16:creationId xmlns:a16="http://schemas.microsoft.com/office/drawing/2014/main" id="{C100D044-5E97-41BB-A6D1-C6C0AA532D33}"/>
                    </a:ext>
                  </a:extLst>
                </p14:cNvPr>
                <p14:cNvContentPartPr/>
                <p14:nvPr/>
              </p14:nvContentPartPr>
              <p14:xfrm>
                <a:off x="7171193" y="5785786"/>
                <a:ext cx="119880" cy="106200"/>
              </p14:xfrm>
            </p:contentPart>
          </mc:Choice>
          <mc:Fallback>
            <p:pic>
              <p:nvPicPr>
                <p:cNvPr id="661" name="墨迹 660">
                  <a:extLst>
                    <a:ext uri="{FF2B5EF4-FFF2-40B4-BE49-F238E27FC236}">
                      <a16:creationId xmlns:a16="http://schemas.microsoft.com/office/drawing/2014/main" id="{C100D044-5E97-41BB-A6D1-C6C0AA532D33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7153553" y="5768146"/>
                  <a:ext cx="155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2">
              <p14:nvContentPartPr>
                <p14:cNvPr id="662" name="墨迹 661">
                  <a:extLst>
                    <a:ext uri="{FF2B5EF4-FFF2-40B4-BE49-F238E27FC236}">
                      <a16:creationId xmlns:a16="http://schemas.microsoft.com/office/drawing/2014/main" id="{53E1131A-904F-47B1-922B-F948F76C52BF}"/>
                    </a:ext>
                  </a:extLst>
                </p14:cNvPr>
                <p14:cNvContentPartPr/>
                <p14:nvPr/>
              </p14:nvContentPartPr>
              <p14:xfrm>
                <a:off x="7446233" y="5812426"/>
                <a:ext cx="1045440" cy="39960"/>
              </p14:xfrm>
            </p:contentPart>
          </mc:Choice>
          <mc:Fallback>
            <p:pic>
              <p:nvPicPr>
                <p:cNvPr id="662" name="墨迹 661">
                  <a:extLst>
                    <a:ext uri="{FF2B5EF4-FFF2-40B4-BE49-F238E27FC236}">
                      <a16:creationId xmlns:a16="http://schemas.microsoft.com/office/drawing/2014/main" id="{53E1131A-904F-47B1-922B-F948F76C52BF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7428233" y="5794786"/>
                  <a:ext cx="1081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4">
              <p14:nvContentPartPr>
                <p14:cNvPr id="663" name="墨迹 662">
                  <a:extLst>
                    <a:ext uri="{FF2B5EF4-FFF2-40B4-BE49-F238E27FC236}">
                      <a16:creationId xmlns:a16="http://schemas.microsoft.com/office/drawing/2014/main" id="{B6839BE0-B8A1-4972-B1AC-EC984A16CA22}"/>
                    </a:ext>
                  </a:extLst>
                </p14:cNvPr>
                <p14:cNvContentPartPr/>
                <p14:nvPr/>
              </p14:nvContentPartPr>
              <p14:xfrm>
                <a:off x="7734593" y="5999266"/>
                <a:ext cx="153000" cy="198720"/>
              </p14:xfrm>
            </p:contentPart>
          </mc:Choice>
          <mc:Fallback>
            <p:pic>
              <p:nvPicPr>
                <p:cNvPr id="663" name="墨迹 662">
                  <a:extLst>
                    <a:ext uri="{FF2B5EF4-FFF2-40B4-BE49-F238E27FC236}">
                      <a16:creationId xmlns:a16="http://schemas.microsoft.com/office/drawing/2014/main" id="{B6839BE0-B8A1-4972-B1AC-EC984A16CA22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7716953" y="5981266"/>
                  <a:ext cx="188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6">
              <p14:nvContentPartPr>
                <p14:cNvPr id="664" name="墨迹 663">
                  <a:extLst>
                    <a:ext uri="{FF2B5EF4-FFF2-40B4-BE49-F238E27FC236}">
                      <a16:creationId xmlns:a16="http://schemas.microsoft.com/office/drawing/2014/main" id="{6928C580-2F1B-4F75-BEC6-48D08F5E46F6}"/>
                    </a:ext>
                  </a:extLst>
                </p14:cNvPr>
                <p14:cNvContentPartPr/>
                <p14:nvPr/>
              </p14:nvContentPartPr>
              <p14:xfrm>
                <a:off x="7961393" y="6048586"/>
                <a:ext cx="106200" cy="9360"/>
              </p14:xfrm>
            </p:contentPart>
          </mc:Choice>
          <mc:Fallback>
            <p:pic>
              <p:nvPicPr>
                <p:cNvPr id="664" name="墨迹 663">
                  <a:extLst>
                    <a:ext uri="{FF2B5EF4-FFF2-40B4-BE49-F238E27FC236}">
                      <a16:creationId xmlns:a16="http://schemas.microsoft.com/office/drawing/2014/main" id="{6928C580-2F1B-4F75-BEC6-48D08F5E46F6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7943393" y="6030586"/>
                  <a:ext cx="141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8">
              <p14:nvContentPartPr>
                <p14:cNvPr id="665" name="墨迹 664">
                  <a:extLst>
                    <a:ext uri="{FF2B5EF4-FFF2-40B4-BE49-F238E27FC236}">
                      <a16:creationId xmlns:a16="http://schemas.microsoft.com/office/drawing/2014/main" id="{9709B5AF-85A4-470B-88F8-EFB8E19DC0F8}"/>
                    </a:ext>
                  </a:extLst>
                </p14:cNvPr>
                <p14:cNvContentPartPr/>
                <p14:nvPr/>
              </p14:nvContentPartPr>
              <p14:xfrm>
                <a:off x="8024753" y="5970826"/>
                <a:ext cx="192240" cy="238680"/>
              </p14:xfrm>
            </p:contentPart>
          </mc:Choice>
          <mc:Fallback>
            <p:pic>
              <p:nvPicPr>
                <p:cNvPr id="665" name="墨迹 664">
                  <a:extLst>
                    <a:ext uri="{FF2B5EF4-FFF2-40B4-BE49-F238E27FC236}">
                      <a16:creationId xmlns:a16="http://schemas.microsoft.com/office/drawing/2014/main" id="{9709B5AF-85A4-470B-88F8-EFB8E19DC0F8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006753" y="5952826"/>
                  <a:ext cx="227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0">
              <p14:nvContentPartPr>
                <p14:cNvPr id="666" name="墨迹 665">
                  <a:extLst>
                    <a:ext uri="{FF2B5EF4-FFF2-40B4-BE49-F238E27FC236}">
                      <a16:creationId xmlns:a16="http://schemas.microsoft.com/office/drawing/2014/main" id="{E8F16510-FC93-4C09-9B4F-BD5BB972C01F}"/>
                    </a:ext>
                  </a:extLst>
                </p14:cNvPr>
                <p14:cNvContentPartPr/>
                <p14:nvPr/>
              </p14:nvContentPartPr>
              <p14:xfrm>
                <a:off x="7737833" y="5381866"/>
                <a:ext cx="74520" cy="344520"/>
              </p14:xfrm>
            </p:contentPart>
          </mc:Choice>
          <mc:Fallback>
            <p:pic>
              <p:nvPicPr>
                <p:cNvPr id="666" name="墨迹 665">
                  <a:extLst>
                    <a:ext uri="{FF2B5EF4-FFF2-40B4-BE49-F238E27FC236}">
                      <a16:creationId xmlns:a16="http://schemas.microsoft.com/office/drawing/2014/main" id="{E8F16510-FC93-4C09-9B4F-BD5BB972C01F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7719833" y="5363866"/>
                  <a:ext cx="110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2">
              <p14:nvContentPartPr>
                <p14:cNvPr id="667" name="墨迹 666">
                  <a:extLst>
                    <a:ext uri="{FF2B5EF4-FFF2-40B4-BE49-F238E27FC236}">
                      <a16:creationId xmlns:a16="http://schemas.microsoft.com/office/drawing/2014/main" id="{5EF2C25A-30C0-4B60-9912-9A8AF71C553D}"/>
                    </a:ext>
                  </a:extLst>
                </p14:cNvPr>
                <p14:cNvContentPartPr/>
                <p14:nvPr/>
              </p14:nvContentPartPr>
              <p14:xfrm>
                <a:off x="7885793" y="5328226"/>
                <a:ext cx="155880" cy="154800"/>
              </p14:xfrm>
            </p:contentPart>
          </mc:Choice>
          <mc:Fallback>
            <p:pic>
              <p:nvPicPr>
                <p:cNvPr id="667" name="墨迹 666">
                  <a:extLst>
                    <a:ext uri="{FF2B5EF4-FFF2-40B4-BE49-F238E27FC236}">
                      <a16:creationId xmlns:a16="http://schemas.microsoft.com/office/drawing/2014/main" id="{5EF2C25A-30C0-4B60-9912-9A8AF71C553D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7868153" y="5310226"/>
                  <a:ext cx="191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4">
              <p14:nvContentPartPr>
                <p14:cNvPr id="668" name="墨迹 667">
                  <a:extLst>
                    <a:ext uri="{FF2B5EF4-FFF2-40B4-BE49-F238E27FC236}">
                      <a16:creationId xmlns:a16="http://schemas.microsoft.com/office/drawing/2014/main" id="{AA25B211-AED7-452E-937D-8E914FC916CA}"/>
                    </a:ext>
                  </a:extLst>
                </p14:cNvPr>
                <p14:cNvContentPartPr/>
                <p14:nvPr/>
              </p14:nvContentPartPr>
              <p14:xfrm>
                <a:off x="8091353" y="5315266"/>
                <a:ext cx="105840" cy="194040"/>
              </p14:xfrm>
            </p:contentPart>
          </mc:Choice>
          <mc:Fallback>
            <p:pic>
              <p:nvPicPr>
                <p:cNvPr id="668" name="墨迹 667">
                  <a:extLst>
                    <a:ext uri="{FF2B5EF4-FFF2-40B4-BE49-F238E27FC236}">
                      <a16:creationId xmlns:a16="http://schemas.microsoft.com/office/drawing/2014/main" id="{AA25B211-AED7-452E-937D-8E914FC916CA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073353" y="5297626"/>
                  <a:ext cx="141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6">
              <p14:nvContentPartPr>
                <p14:cNvPr id="669" name="墨迹 668">
                  <a:extLst>
                    <a:ext uri="{FF2B5EF4-FFF2-40B4-BE49-F238E27FC236}">
                      <a16:creationId xmlns:a16="http://schemas.microsoft.com/office/drawing/2014/main" id="{AE9FF617-9A88-4AD0-87D1-D11F1D913423}"/>
                    </a:ext>
                  </a:extLst>
                </p14:cNvPr>
                <p14:cNvContentPartPr/>
                <p14:nvPr/>
              </p14:nvContentPartPr>
              <p14:xfrm>
                <a:off x="7941593" y="5594626"/>
                <a:ext cx="149040" cy="109080"/>
              </p14:xfrm>
            </p:contentPart>
          </mc:Choice>
          <mc:Fallback>
            <p:pic>
              <p:nvPicPr>
                <p:cNvPr id="669" name="墨迹 668">
                  <a:extLst>
                    <a:ext uri="{FF2B5EF4-FFF2-40B4-BE49-F238E27FC236}">
                      <a16:creationId xmlns:a16="http://schemas.microsoft.com/office/drawing/2014/main" id="{AE9FF617-9A88-4AD0-87D1-D11F1D913423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7923953" y="5576986"/>
                  <a:ext cx="184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8">
              <p14:nvContentPartPr>
                <p14:cNvPr id="670" name="墨迹 669">
                  <a:extLst>
                    <a:ext uri="{FF2B5EF4-FFF2-40B4-BE49-F238E27FC236}">
                      <a16:creationId xmlns:a16="http://schemas.microsoft.com/office/drawing/2014/main" id="{4478C6C3-0A2C-488C-96DC-06DDA137C4D7}"/>
                    </a:ext>
                  </a:extLst>
                </p14:cNvPr>
                <p14:cNvContentPartPr/>
                <p14:nvPr/>
              </p14:nvContentPartPr>
              <p14:xfrm>
                <a:off x="8282873" y="5373946"/>
                <a:ext cx="66960" cy="327960"/>
              </p14:xfrm>
            </p:contentPart>
          </mc:Choice>
          <mc:Fallback>
            <p:pic>
              <p:nvPicPr>
                <p:cNvPr id="670" name="墨迹 669">
                  <a:extLst>
                    <a:ext uri="{FF2B5EF4-FFF2-40B4-BE49-F238E27FC236}">
                      <a16:creationId xmlns:a16="http://schemas.microsoft.com/office/drawing/2014/main" id="{4478C6C3-0A2C-488C-96DC-06DDA137C4D7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8265233" y="5356306"/>
                  <a:ext cx="102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0">
              <p14:nvContentPartPr>
                <p14:cNvPr id="672" name="墨迹 671">
                  <a:extLst>
                    <a:ext uri="{FF2B5EF4-FFF2-40B4-BE49-F238E27FC236}">
                      <a16:creationId xmlns:a16="http://schemas.microsoft.com/office/drawing/2014/main" id="{CE65013E-77B6-4F6A-A96B-72C6830C9E3F}"/>
                    </a:ext>
                  </a:extLst>
                </p14:cNvPr>
                <p14:cNvContentPartPr/>
                <p14:nvPr/>
              </p14:nvContentPartPr>
              <p14:xfrm>
                <a:off x="7477913" y="5332186"/>
                <a:ext cx="51840" cy="993240"/>
              </p14:xfrm>
            </p:contentPart>
          </mc:Choice>
          <mc:Fallback>
            <p:pic>
              <p:nvPicPr>
                <p:cNvPr id="672" name="墨迹 671">
                  <a:extLst>
                    <a:ext uri="{FF2B5EF4-FFF2-40B4-BE49-F238E27FC236}">
                      <a16:creationId xmlns:a16="http://schemas.microsoft.com/office/drawing/2014/main" id="{CE65013E-77B6-4F6A-A96B-72C6830C9E3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7459913" y="5314186"/>
                  <a:ext cx="87480" cy="10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2">
              <p14:nvContentPartPr>
                <p14:cNvPr id="673" name="墨迹 672">
                  <a:extLst>
                    <a:ext uri="{FF2B5EF4-FFF2-40B4-BE49-F238E27FC236}">
                      <a16:creationId xmlns:a16="http://schemas.microsoft.com/office/drawing/2014/main" id="{A2DA35CE-C076-4D2D-9BA6-E298B9F432EC}"/>
                    </a:ext>
                  </a:extLst>
                </p14:cNvPr>
                <p14:cNvContentPartPr/>
                <p14:nvPr/>
              </p14:nvContentPartPr>
              <p14:xfrm>
                <a:off x="7645673" y="5201506"/>
                <a:ext cx="1094040" cy="1132560"/>
              </p14:xfrm>
            </p:contentPart>
          </mc:Choice>
          <mc:Fallback>
            <p:pic>
              <p:nvPicPr>
                <p:cNvPr id="673" name="墨迹 672">
                  <a:extLst>
                    <a:ext uri="{FF2B5EF4-FFF2-40B4-BE49-F238E27FC236}">
                      <a16:creationId xmlns:a16="http://schemas.microsoft.com/office/drawing/2014/main" id="{A2DA35CE-C076-4D2D-9BA6-E298B9F432EC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7627673" y="5183866"/>
                  <a:ext cx="112968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4">
              <p14:nvContentPartPr>
                <p14:cNvPr id="674" name="墨迹 673">
                  <a:extLst>
                    <a:ext uri="{FF2B5EF4-FFF2-40B4-BE49-F238E27FC236}">
                      <a16:creationId xmlns:a16="http://schemas.microsoft.com/office/drawing/2014/main" id="{A90F4290-1207-4F92-A884-ABB90ACC50BA}"/>
                    </a:ext>
                  </a:extLst>
                </p14:cNvPr>
                <p14:cNvContentPartPr/>
                <p14:nvPr/>
              </p14:nvContentPartPr>
              <p14:xfrm>
                <a:off x="7643873" y="6492466"/>
                <a:ext cx="873720" cy="50400"/>
              </p14:xfrm>
            </p:contentPart>
          </mc:Choice>
          <mc:Fallback>
            <p:pic>
              <p:nvPicPr>
                <p:cNvPr id="674" name="墨迹 673">
                  <a:extLst>
                    <a:ext uri="{FF2B5EF4-FFF2-40B4-BE49-F238E27FC236}">
                      <a16:creationId xmlns:a16="http://schemas.microsoft.com/office/drawing/2014/main" id="{A90F4290-1207-4F92-A884-ABB90ACC50BA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7626233" y="6474466"/>
                  <a:ext cx="909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6">
              <p14:nvContentPartPr>
                <p14:cNvPr id="675" name="墨迹 674">
                  <a:extLst>
                    <a:ext uri="{FF2B5EF4-FFF2-40B4-BE49-F238E27FC236}">
                      <a16:creationId xmlns:a16="http://schemas.microsoft.com/office/drawing/2014/main" id="{C5FD3043-A2E2-4ACB-A194-668DD0900B5A}"/>
                    </a:ext>
                  </a:extLst>
                </p14:cNvPr>
                <p14:cNvContentPartPr/>
                <p14:nvPr/>
              </p14:nvContentPartPr>
              <p14:xfrm>
                <a:off x="7313393" y="6530266"/>
                <a:ext cx="530640" cy="582840"/>
              </p14:xfrm>
            </p:contentPart>
          </mc:Choice>
          <mc:Fallback>
            <p:pic>
              <p:nvPicPr>
                <p:cNvPr id="675" name="墨迹 674">
                  <a:extLst>
                    <a:ext uri="{FF2B5EF4-FFF2-40B4-BE49-F238E27FC236}">
                      <a16:creationId xmlns:a16="http://schemas.microsoft.com/office/drawing/2014/main" id="{C5FD3043-A2E2-4ACB-A194-668DD0900B5A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7295393" y="6512626"/>
                  <a:ext cx="5662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8">
              <p14:nvContentPartPr>
                <p14:cNvPr id="676" name="墨迹 675">
                  <a:extLst>
                    <a:ext uri="{FF2B5EF4-FFF2-40B4-BE49-F238E27FC236}">
                      <a16:creationId xmlns:a16="http://schemas.microsoft.com/office/drawing/2014/main" id="{1B72683C-4676-4700-A548-842E2F622929}"/>
                    </a:ext>
                  </a:extLst>
                </p14:cNvPr>
                <p14:cNvContentPartPr/>
                <p14:nvPr/>
              </p14:nvContentPartPr>
              <p14:xfrm>
                <a:off x="7609313" y="6628186"/>
                <a:ext cx="300960" cy="329760"/>
              </p14:xfrm>
            </p:contentPart>
          </mc:Choice>
          <mc:Fallback>
            <p:pic>
              <p:nvPicPr>
                <p:cNvPr id="676" name="墨迹 675">
                  <a:extLst>
                    <a:ext uri="{FF2B5EF4-FFF2-40B4-BE49-F238E27FC236}">
                      <a16:creationId xmlns:a16="http://schemas.microsoft.com/office/drawing/2014/main" id="{1B72683C-4676-4700-A548-842E2F622929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591313" y="6610546"/>
                  <a:ext cx="336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0">
              <p14:nvContentPartPr>
                <p14:cNvPr id="679" name="墨迹 678">
                  <a:extLst>
                    <a:ext uri="{FF2B5EF4-FFF2-40B4-BE49-F238E27FC236}">
                      <a16:creationId xmlns:a16="http://schemas.microsoft.com/office/drawing/2014/main" id="{59BC6F95-54F9-4A8C-A386-C6F225844A4D}"/>
                    </a:ext>
                  </a:extLst>
                </p14:cNvPr>
                <p14:cNvContentPartPr/>
                <p14:nvPr/>
              </p14:nvContentPartPr>
              <p14:xfrm>
                <a:off x="6816593" y="7327306"/>
                <a:ext cx="407520" cy="367560"/>
              </p14:xfrm>
            </p:contentPart>
          </mc:Choice>
          <mc:Fallback>
            <p:pic>
              <p:nvPicPr>
                <p:cNvPr id="679" name="墨迹 678">
                  <a:extLst>
                    <a:ext uri="{FF2B5EF4-FFF2-40B4-BE49-F238E27FC236}">
                      <a16:creationId xmlns:a16="http://schemas.microsoft.com/office/drawing/2014/main" id="{59BC6F95-54F9-4A8C-A386-C6F225844A4D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6798593" y="7309306"/>
                  <a:ext cx="4431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2">
              <p14:nvContentPartPr>
                <p14:cNvPr id="680" name="墨迹 679">
                  <a:extLst>
                    <a:ext uri="{FF2B5EF4-FFF2-40B4-BE49-F238E27FC236}">
                      <a16:creationId xmlns:a16="http://schemas.microsoft.com/office/drawing/2014/main" id="{C5A969A1-C800-4078-AFE6-21ADDF846106}"/>
                    </a:ext>
                  </a:extLst>
                </p14:cNvPr>
                <p14:cNvContentPartPr/>
                <p14:nvPr/>
              </p14:nvContentPartPr>
              <p14:xfrm>
                <a:off x="6893273" y="7324066"/>
                <a:ext cx="210960" cy="463680"/>
              </p14:xfrm>
            </p:contentPart>
          </mc:Choice>
          <mc:Fallback>
            <p:pic>
              <p:nvPicPr>
                <p:cNvPr id="680" name="墨迹 679">
                  <a:extLst>
                    <a:ext uri="{FF2B5EF4-FFF2-40B4-BE49-F238E27FC236}">
                      <a16:creationId xmlns:a16="http://schemas.microsoft.com/office/drawing/2014/main" id="{C5A969A1-C800-4078-AFE6-21ADDF846106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6875273" y="7306066"/>
                  <a:ext cx="2466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4">
              <p14:nvContentPartPr>
                <p14:cNvPr id="681" name="墨迹 680">
                  <a:extLst>
                    <a:ext uri="{FF2B5EF4-FFF2-40B4-BE49-F238E27FC236}">
                      <a16:creationId xmlns:a16="http://schemas.microsoft.com/office/drawing/2014/main" id="{8516E8F7-2E07-4D9D-A99A-4A2826C4E7BA}"/>
                    </a:ext>
                  </a:extLst>
                </p14:cNvPr>
                <p14:cNvContentPartPr/>
                <p14:nvPr/>
              </p14:nvContentPartPr>
              <p14:xfrm>
                <a:off x="6616793" y="7488946"/>
                <a:ext cx="473040" cy="54000"/>
              </p14:xfrm>
            </p:contentPart>
          </mc:Choice>
          <mc:Fallback>
            <p:pic>
              <p:nvPicPr>
                <p:cNvPr id="681" name="墨迹 680">
                  <a:extLst>
                    <a:ext uri="{FF2B5EF4-FFF2-40B4-BE49-F238E27FC236}">
                      <a16:creationId xmlns:a16="http://schemas.microsoft.com/office/drawing/2014/main" id="{8516E8F7-2E07-4D9D-A99A-4A2826C4E7BA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6599153" y="7471306"/>
                  <a:ext cx="508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6">
              <p14:nvContentPartPr>
                <p14:cNvPr id="682" name="墨迹 681">
                  <a:extLst>
                    <a:ext uri="{FF2B5EF4-FFF2-40B4-BE49-F238E27FC236}">
                      <a16:creationId xmlns:a16="http://schemas.microsoft.com/office/drawing/2014/main" id="{463FFDAE-A1DA-4AD5-9616-A269FBA627B3}"/>
                    </a:ext>
                  </a:extLst>
                </p14:cNvPr>
                <p14:cNvContentPartPr/>
                <p14:nvPr/>
              </p14:nvContentPartPr>
              <p14:xfrm>
                <a:off x="6950513" y="7371946"/>
                <a:ext cx="39600" cy="275760"/>
              </p14:xfrm>
            </p:contentPart>
          </mc:Choice>
          <mc:Fallback>
            <p:pic>
              <p:nvPicPr>
                <p:cNvPr id="682" name="墨迹 681">
                  <a:extLst>
                    <a:ext uri="{FF2B5EF4-FFF2-40B4-BE49-F238E27FC236}">
                      <a16:creationId xmlns:a16="http://schemas.microsoft.com/office/drawing/2014/main" id="{463FFDAE-A1DA-4AD5-9616-A269FBA627B3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6932873" y="7353946"/>
                  <a:ext cx="75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8">
              <p14:nvContentPartPr>
                <p14:cNvPr id="683" name="墨迹 682">
                  <a:extLst>
                    <a:ext uri="{FF2B5EF4-FFF2-40B4-BE49-F238E27FC236}">
                      <a16:creationId xmlns:a16="http://schemas.microsoft.com/office/drawing/2014/main" id="{A632A9A5-3284-4C44-9F55-1DA11F48D0D3}"/>
                    </a:ext>
                  </a:extLst>
                </p14:cNvPr>
                <p14:cNvContentPartPr/>
                <p14:nvPr/>
              </p14:nvContentPartPr>
              <p14:xfrm>
                <a:off x="7325273" y="7339906"/>
                <a:ext cx="217440" cy="358560"/>
              </p14:xfrm>
            </p:contentPart>
          </mc:Choice>
          <mc:Fallback>
            <p:pic>
              <p:nvPicPr>
                <p:cNvPr id="683" name="墨迹 682">
                  <a:extLst>
                    <a:ext uri="{FF2B5EF4-FFF2-40B4-BE49-F238E27FC236}">
                      <a16:creationId xmlns:a16="http://schemas.microsoft.com/office/drawing/2014/main" id="{A632A9A5-3284-4C44-9F55-1DA11F48D0D3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7307633" y="7322266"/>
                  <a:ext cx="2530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0">
              <p14:nvContentPartPr>
                <p14:cNvPr id="684" name="墨迹 683">
                  <a:extLst>
                    <a:ext uri="{FF2B5EF4-FFF2-40B4-BE49-F238E27FC236}">
                      <a16:creationId xmlns:a16="http://schemas.microsoft.com/office/drawing/2014/main" id="{E37E8E4F-2799-49E6-ACB9-48F3270E36EE}"/>
                    </a:ext>
                  </a:extLst>
                </p14:cNvPr>
                <p14:cNvContentPartPr/>
                <p14:nvPr/>
              </p14:nvContentPartPr>
              <p14:xfrm>
                <a:off x="7301153" y="7501906"/>
                <a:ext cx="127080" cy="66600"/>
              </p14:xfrm>
            </p:contentPart>
          </mc:Choice>
          <mc:Fallback>
            <p:pic>
              <p:nvPicPr>
                <p:cNvPr id="684" name="墨迹 683">
                  <a:extLst>
                    <a:ext uri="{FF2B5EF4-FFF2-40B4-BE49-F238E27FC236}">
                      <a16:creationId xmlns:a16="http://schemas.microsoft.com/office/drawing/2014/main" id="{E37E8E4F-2799-49E6-ACB9-48F3270E36EE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7283153" y="7483906"/>
                  <a:ext cx="162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2">
              <p14:nvContentPartPr>
                <p14:cNvPr id="685" name="墨迹 684">
                  <a:extLst>
                    <a:ext uri="{FF2B5EF4-FFF2-40B4-BE49-F238E27FC236}">
                      <a16:creationId xmlns:a16="http://schemas.microsoft.com/office/drawing/2014/main" id="{09270AD8-BAAA-4D06-A4DB-B688029AF711}"/>
                    </a:ext>
                  </a:extLst>
                </p14:cNvPr>
                <p14:cNvContentPartPr/>
                <p14:nvPr/>
              </p14:nvContentPartPr>
              <p14:xfrm>
                <a:off x="7424993" y="7473826"/>
                <a:ext cx="221040" cy="116280"/>
              </p14:xfrm>
            </p:contentPart>
          </mc:Choice>
          <mc:Fallback>
            <p:pic>
              <p:nvPicPr>
                <p:cNvPr id="685" name="墨迹 684">
                  <a:extLst>
                    <a:ext uri="{FF2B5EF4-FFF2-40B4-BE49-F238E27FC236}">
                      <a16:creationId xmlns:a16="http://schemas.microsoft.com/office/drawing/2014/main" id="{09270AD8-BAAA-4D06-A4DB-B688029AF711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7407353" y="7455826"/>
                  <a:ext cx="256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4">
              <p14:nvContentPartPr>
                <p14:cNvPr id="686" name="墨迹 685">
                  <a:extLst>
                    <a:ext uri="{FF2B5EF4-FFF2-40B4-BE49-F238E27FC236}">
                      <a16:creationId xmlns:a16="http://schemas.microsoft.com/office/drawing/2014/main" id="{13985679-158F-4151-897D-428B5B2FAEB0}"/>
                    </a:ext>
                  </a:extLst>
                </p14:cNvPr>
                <p14:cNvContentPartPr/>
                <p14:nvPr/>
              </p14:nvContentPartPr>
              <p14:xfrm>
                <a:off x="7252913" y="7502986"/>
                <a:ext cx="539640" cy="240120"/>
              </p14:xfrm>
            </p:contentPart>
          </mc:Choice>
          <mc:Fallback>
            <p:pic>
              <p:nvPicPr>
                <p:cNvPr id="686" name="墨迹 685">
                  <a:extLst>
                    <a:ext uri="{FF2B5EF4-FFF2-40B4-BE49-F238E27FC236}">
                      <a16:creationId xmlns:a16="http://schemas.microsoft.com/office/drawing/2014/main" id="{13985679-158F-4151-897D-428B5B2FAEB0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7234913" y="7485346"/>
                  <a:ext cx="575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6">
              <p14:nvContentPartPr>
                <p14:cNvPr id="687" name="墨迹 686">
                  <a:extLst>
                    <a:ext uri="{FF2B5EF4-FFF2-40B4-BE49-F238E27FC236}">
                      <a16:creationId xmlns:a16="http://schemas.microsoft.com/office/drawing/2014/main" id="{E9A42A53-1860-4F7D-AB6F-188843E514F6}"/>
                    </a:ext>
                  </a:extLst>
                </p14:cNvPr>
                <p14:cNvContentPartPr/>
                <p14:nvPr/>
              </p14:nvContentPartPr>
              <p14:xfrm>
                <a:off x="7781393" y="7231546"/>
                <a:ext cx="258840" cy="325440"/>
              </p14:xfrm>
            </p:contentPart>
          </mc:Choice>
          <mc:Fallback>
            <p:pic>
              <p:nvPicPr>
                <p:cNvPr id="687" name="墨迹 686">
                  <a:extLst>
                    <a:ext uri="{FF2B5EF4-FFF2-40B4-BE49-F238E27FC236}">
                      <a16:creationId xmlns:a16="http://schemas.microsoft.com/office/drawing/2014/main" id="{E9A42A53-1860-4F7D-AB6F-188843E514F6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7763753" y="7213906"/>
                  <a:ext cx="294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8">
              <p14:nvContentPartPr>
                <p14:cNvPr id="688" name="墨迹 687">
                  <a:extLst>
                    <a:ext uri="{FF2B5EF4-FFF2-40B4-BE49-F238E27FC236}">
                      <a16:creationId xmlns:a16="http://schemas.microsoft.com/office/drawing/2014/main" id="{7AEBB19B-F79A-4838-824C-DC0156597AD4}"/>
                    </a:ext>
                  </a:extLst>
                </p14:cNvPr>
                <p14:cNvContentPartPr/>
                <p14:nvPr/>
              </p14:nvContentPartPr>
              <p14:xfrm>
                <a:off x="7831433" y="7177906"/>
                <a:ext cx="133200" cy="93600"/>
              </p14:xfrm>
            </p:contentPart>
          </mc:Choice>
          <mc:Fallback>
            <p:pic>
              <p:nvPicPr>
                <p:cNvPr id="688" name="墨迹 687">
                  <a:extLst>
                    <a:ext uri="{FF2B5EF4-FFF2-40B4-BE49-F238E27FC236}">
                      <a16:creationId xmlns:a16="http://schemas.microsoft.com/office/drawing/2014/main" id="{7AEBB19B-F79A-4838-824C-DC0156597AD4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7813433" y="7160266"/>
                  <a:ext cx="168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0">
              <p14:nvContentPartPr>
                <p14:cNvPr id="689" name="墨迹 688">
                  <a:extLst>
                    <a:ext uri="{FF2B5EF4-FFF2-40B4-BE49-F238E27FC236}">
                      <a16:creationId xmlns:a16="http://schemas.microsoft.com/office/drawing/2014/main" id="{48CB10AA-63D4-4A6F-BD3F-E6CD9B3B91D2}"/>
                    </a:ext>
                  </a:extLst>
                </p14:cNvPr>
                <p14:cNvContentPartPr/>
                <p14:nvPr/>
              </p14:nvContentPartPr>
              <p14:xfrm>
                <a:off x="7876793" y="7211026"/>
                <a:ext cx="436320" cy="512280"/>
              </p14:xfrm>
            </p:contentPart>
          </mc:Choice>
          <mc:Fallback>
            <p:pic>
              <p:nvPicPr>
                <p:cNvPr id="689" name="墨迹 688">
                  <a:extLst>
                    <a:ext uri="{FF2B5EF4-FFF2-40B4-BE49-F238E27FC236}">
                      <a16:creationId xmlns:a16="http://schemas.microsoft.com/office/drawing/2014/main" id="{48CB10AA-63D4-4A6F-BD3F-E6CD9B3B91D2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7858793" y="7193386"/>
                  <a:ext cx="4719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2">
              <p14:nvContentPartPr>
                <p14:cNvPr id="690" name="墨迹 689">
                  <a:extLst>
                    <a:ext uri="{FF2B5EF4-FFF2-40B4-BE49-F238E27FC236}">
                      <a16:creationId xmlns:a16="http://schemas.microsoft.com/office/drawing/2014/main" id="{05D75763-0AC1-40B6-A769-01EA3A1B5556}"/>
                    </a:ext>
                  </a:extLst>
                </p14:cNvPr>
                <p14:cNvContentPartPr/>
                <p14:nvPr/>
              </p14:nvContentPartPr>
              <p14:xfrm>
                <a:off x="8156153" y="7588666"/>
                <a:ext cx="77400" cy="122760"/>
              </p14:xfrm>
            </p:contentPart>
          </mc:Choice>
          <mc:Fallback>
            <p:pic>
              <p:nvPicPr>
                <p:cNvPr id="690" name="墨迹 689">
                  <a:extLst>
                    <a:ext uri="{FF2B5EF4-FFF2-40B4-BE49-F238E27FC236}">
                      <a16:creationId xmlns:a16="http://schemas.microsoft.com/office/drawing/2014/main" id="{05D75763-0AC1-40B6-A769-01EA3A1B5556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8138513" y="7570666"/>
                  <a:ext cx="11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4">
              <p14:nvContentPartPr>
                <p14:cNvPr id="691" name="墨迹 690">
                  <a:extLst>
                    <a:ext uri="{FF2B5EF4-FFF2-40B4-BE49-F238E27FC236}">
                      <a16:creationId xmlns:a16="http://schemas.microsoft.com/office/drawing/2014/main" id="{B8CC25C5-067D-4789-B9EE-CDF522B438FE}"/>
                    </a:ext>
                  </a:extLst>
                </p14:cNvPr>
                <p14:cNvContentPartPr/>
                <p14:nvPr/>
              </p14:nvContentPartPr>
              <p14:xfrm>
                <a:off x="6716513" y="7766866"/>
                <a:ext cx="1464480" cy="51120"/>
              </p14:xfrm>
            </p:contentPart>
          </mc:Choice>
          <mc:Fallback>
            <p:pic>
              <p:nvPicPr>
                <p:cNvPr id="691" name="墨迹 690">
                  <a:extLst>
                    <a:ext uri="{FF2B5EF4-FFF2-40B4-BE49-F238E27FC236}">
                      <a16:creationId xmlns:a16="http://schemas.microsoft.com/office/drawing/2014/main" id="{B8CC25C5-067D-4789-B9EE-CDF522B438FE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6698513" y="7749226"/>
                  <a:ext cx="1500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6">
              <p14:nvContentPartPr>
                <p14:cNvPr id="693" name="墨迹 692">
                  <a:extLst>
                    <a:ext uri="{FF2B5EF4-FFF2-40B4-BE49-F238E27FC236}">
                      <a16:creationId xmlns:a16="http://schemas.microsoft.com/office/drawing/2014/main" id="{F580B105-DF3E-401B-BBF6-A7515AA95D24}"/>
                    </a:ext>
                  </a:extLst>
                </p14:cNvPr>
                <p14:cNvContentPartPr/>
                <p14:nvPr/>
              </p14:nvContentPartPr>
              <p14:xfrm>
                <a:off x="117713" y="5892346"/>
                <a:ext cx="32040" cy="1014480"/>
              </p14:xfrm>
            </p:contentPart>
          </mc:Choice>
          <mc:Fallback>
            <p:pic>
              <p:nvPicPr>
                <p:cNvPr id="693" name="墨迹 692">
                  <a:extLst>
                    <a:ext uri="{FF2B5EF4-FFF2-40B4-BE49-F238E27FC236}">
                      <a16:creationId xmlns:a16="http://schemas.microsoft.com/office/drawing/2014/main" id="{F580B105-DF3E-401B-BBF6-A7515AA95D24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100073" y="5874706"/>
                  <a:ext cx="6768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8">
              <p14:nvContentPartPr>
                <p14:cNvPr id="694" name="墨迹 693">
                  <a:extLst>
                    <a:ext uri="{FF2B5EF4-FFF2-40B4-BE49-F238E27FC236}">
                      <a16:creationId xmlns:a16="http://schemas.microsoft.com/office/drawing/2014/main" id="{207F13F8-646F-49BC-B6CA-AE4175417238}"/>
                    </a:ext>
                  </a:extLst>
                </p14:cNvPr>
                <p14:cNvContentPartPr/>
                <p14:nvPr/>
              </p14:nvContentPartPr>
              <p14:xfrm>
                <a:off x="161633" y="5867866"/>
                <a:ext cx="2696400" cy="1091160"/>
              </p14:xfrm>
            </p:contentPart>
          </mc:Choice>
          <mc:Fallback>
            <p:pic>
              <p:nvPicPr>
                <p:cNvPr id="694" name="墨迹 693">
                  <a:extLst>
                    <a:ext uri="{FF2B5EF4-FFF2-40B4-BE49-F238E27FC236}">
                      <a16:creationId xmlns:a16="http://schemas.microsoft.com/office/drawing/2014/main" id="{207F13F8-646F-49BC-B6CA-AE4175417238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143993" y="5850226"/>
                  <a:ext cx="2732040" cy="11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0">
              <p14:nvContentPartPr>
                <p14:cNvPr id="695" name="墨迹 694">
                  <a:extLst>
                    <a:ext uri="{FF2B5EF4-FFF2-40B4-BE49-F238E27FC236}">
                      <a16:creationId xmlns:a16="http://schemas.microsoft.com/office/drawing/2014/main" id="{8854F56A-1983-42FD-9D97-401020EB2210}"/>
                    </a:ext>
                  </a:extLst>
                </p14:cNvPr>
                <p14:cNvContentPartPr/>
                <p14:nvPr/>
              </p14:nvContentPartPr>
              <p14:xfrm>
                <a:off x="569513" y="6924466"/>
                <a:ext cx="1856880" cy="47520"/>
              </p14:xfrm>
            </p:contentPart>
          </mc:Choice>
          <mc:Fallback>
            <p:pic>
              <p:nvPicPr>
                <p:cNvPr id="695" name="墨迹 694">
                  <a:extLst>
                    <a:ext uri="{FF2B5EF4-FFF2-40B4-BE49-F238E27FC236}">
                      <a16:creationId xmlns:a16="http://schemas.microsoft.com/office/drawing/2014/main" id="{8854F56A-1983-42FD-9D97-401020EB2210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551873" y="6906466"/>
                  <a:ext cx="1892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2">
              <p14:nvContentPartPr>
                <p14:cNvPr id="696" name="墨迹 695">
                  <a:extLst>
                    <a:ext uri="{FF2B5EF4-FFF2-40B4-BE49-F238E27FC236}">
                      <a16:creationId xmlns:a16="http://schemas.microsoft.com/office/drawing/2014/main" id="{60C3A06F-0B21-4F79-82F7-7AE1603D7C00}"/>
                    </a:ext>
                  </a:extLst>
                </p14:cNvPr>
                <p14:cNvContentPartPr/>
                <p14:nvPr/>
              </p14:nvContentPartPr>
              <p14:xfrm>
                <a:off x="2977553" y="5854546"/>
                <a:ext cx="3741840" cy="658080"/>
              </p14:xfrm>
            </p:contentPart>
          </mc:Choice>
          <mc:Fallback>
            <p:pic>
              <p:nvPicPr>
                <p:cNvPr id="696" name="墨迹 695">
                  <a:extLst>
                    <a:ext uri="{FF2B5EF4-FFF2-40B4-BE49-F238E27FC236}">
                      <a16:creationId xmlns:a16="http://schemas.microsoft.com/office/drawing/2014/main" id="{60C3A06F-0B21-4F79-82F7-7AE1603D7C00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2959913" y="5836906"/>
                  <a:ext cx="377748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4">
              <p14:nvContentPartPr>
                <p14:cNvPr id="697" name="墨迹 696">
                  <a:extLst>
                    <a:ext uri="{FF2B5EF4-FFF2-40B4-BE49-F238E27FC236}">
                      <a16:creationId xmlns:a16="http://schemas.microsoft.com/office/drawing/2014/main" id="{B2E7517B-946F-41F4-A0CA-D0B6FB0B92EF}"/>
                    </a:ext>
                  </a:extLst>
                </p14:cNvPr>
                <p14:cNvContentPartPr/>
                <p14:nvPr/>
              </p14:nvContentPartPr>
              <p14:xfrm>
                <a:off x="5894633" y="5988466"/>
                <a:ext cx="529920" cy="363600"/>
              </p14:xfrm>
            </p:contentPart>
          </mc:Choice>
          <mc:Fallback>
            <p:pic>
              <p:nvPicPr>
                <p:cNvPr id="697" name="墨迹 696">
                  <a:extLst>
                    <a:ext uri="{FF2B5EF4-FFF2-40B4-BE49-F238E27FC236}">
                      <a16:creationId xmlns:a16="http://schemas.microsoft.com/office/drawing/2014/main" id="{B2E7517B-946F-41F4-A0CA-D0B6FB0B92EF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5876993" y="5970826"/>
                  <a:ext cx="565560" cy="39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588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id="{7A237B0F-D704-4873-BEF4-DFEE8B504721}"/>
              </a:ext>
            </a:extLst>
          </p:cNvPr>
          <p:cNvGrpSpPr/>
          <p:nvPr/>
        </p:nvGrpSpPr>
        <p:grpSpPr>
          <a:xfrm>
            <a:off x="880045" y="-251287"/>
            <a:ext cx="8201520" cy="2815560"/>
            <a:chOff x="880045" y="-251287"/>
            <a:chExt cx="8201520" cy="28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4674962-4E1C-45EE-ADD2-9DAF8145E6F8}"/>
                    </a:ext>
                  </a:extLst>
                </p14:cNvPr>
                <p14:cNvContentPartPr/>
                <p14:nvPr/>
              </p14:nvContentPartPr>
              <p14:xfrm>
                <a:off x="7454365" y="1504793"/>
                <a:ext cx="360" cy="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4674962-4E1C-45EE-ADD2-9DAF8145E6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5365" y="14957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804AAD-8DF1-4578-8E45-791A1B019E7B}"/>
                    </a:ext>
                  </a:extLst>
                </p14:cNvPr>
                <p14:cNvContentPartPr/>
                <p14:nvPr/>
              </p14:nvContentPartPr>
              <p14:xfrm>
                <a:off x="1046725" y="562313"/>
                <a:ext cx="336600" cy="127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804AAD-8DF1-4578-8E45-791A1B019E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7725" y="553673"/>
                  <a:ext cx="354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8A17B6B-C8F5-4660-BD1C-D90E5663ACA3}"/>
                    </a:ext>
                  </a:extLst>
                </p14:cNvPr>
                <p14:cNvContentPartPr/>
                <p14:nvPr/>
              </p14:nvContentPartPr>
              <p14:xfrm>
                <a:off x="1226005" y="469433"/>
                <a:ext cx="118080" cy="521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8A17B6B-C8F5-4660-BD1C-D90E5663AC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7005" y="460433"/>
                  <a:ext cx="135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632FC64-BE46-4B55-A8C8-3C94DC269E11}"/>
                    </a:ext>
                  </a:extLst>
                </p14:cNvPr>
                <p14:cNvContentPartPr/>
                <p14:nvPr/>
              </p14:nvContentPartPr>
              <p14:xfrm>
                <a:off x="1339045" y="461873"/>
                <a:ext cx="213480" cy="435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632FC64-BE46-4B55-A8C8-3C94DC269E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0405" y="452873"/>
                  <a:ext cx="2311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1011D95-40EC-4143-B8D0-714ECD763200}"/>
                    </a:ext>
                  </a:extLst>
                </p14:cNvPr>
                <p14:cNvContentPartPr/>
                <p14:nvPr/>
              </p14:nvContentPartPr>
              <p14:xfrm>
                <a:off x="1564405" y="437393"/>
                <a:ext cx="181800" cy="493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1011D95-40EC-4143-B8D0-714ECD7632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5405" y="428753"/>
                  <a:ext cx="1994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D56C57D-C35E-44D9-BFD9-9848C022C493}"/>
                    </a:ext>
                  </a:extLst>
                </p14:cNvPr>
                <p14:cNvContentPartPr/>
                <p14:nvPr/>
              </p14:nvContentPartPr>
              <p14:xfrm>
                <a:off x="1103605" y="1017713"/>
                <a:ext cx="730080" cy="120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D56C57D-C35E-44D9-BFD9-9848C022C4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4605" y="1008713"/>
                  <a:ext cx="747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9A422FE-8514-47A4-A54A-A7700847F6C2}"/>
                    </a:ext>
                  </a:extLst>
                </p14:cNvPr>
                <p14:cNvContentPartPr/>
                <p14:nvPr/>
              </p14:nvContentPartPr>
              <p14:xfrm>
                <a:off x="889045" y="521633"/>
                <a:ext cx="42480" cy="574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9A422FE-8514-47A4-A54A-A7700847F6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0045" y="512993"/>
                  <a:ext cx="60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DD93C56-A576-4342-9E9B-4CF2E791A16C}"/>
                    </a:ext>
                  </a:extLst>
                </p14:cNvPr>
                <p14:cNvContentPartPr/>
                <p14:nvPr/>
              </p14:nvContentPartPr>
              <p14:xfrm>
                <a:off x="1201885" y="391313"/>
                <a:ext cx="820800" cy="584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DD93C56-A576-4342-9E9B-4CF2E791A1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2885" y="382673"/>
                  <a:ext cx="838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E572621-C5BE-4A28-B126-28E067935253}"/>
                    </a:ext>
                  </a:extLst>
                </p14:cNvPr>
                <p14:cNvContentPartPr/>
                <p14:nvPr/>
              </p14:nvContentPartPr>
              <p14:xfrm>
                <a:off x="1667005" y="1012673"/>
                <a:ext cx="175680" cy="24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E572621-C5BE-4A28-B126-28E0679352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8005" y="1003673"/>
                  <a:ext cx="193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7EB6FC0-17D9-4947-B56E-81B4BC53733C}"/>
                    </a:ext>
                  </a:extLst>
                </p14:cNvPr>
                <p14:cNvContentPartPr/>
                <p14:nvPr/>
              </p14:nvContentPartPr>
              <p14:xfrm>
                <a:off x="2141485" y="980633"/>
                <a:ext cx="54720" cy="1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7EB6FC0-17D9-4947-B56E-81B4BC5373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2485" y="971993"/>
                  <a:ext cx="72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1B55C9F-BFD4-41B0-81A2-E4E7AA7E8834}"/>
                    </a:ext>
                  </a:extLst>
                </p14:cNvPr>
                <p14:cNvContentPartPr/>
                <p14:nvPr/>
              </p14:nvContentPartPr>
              <p14:xfrm>
                <a:off x="2946805" y="511553"/>
                <a:ext cx="294840" cy="701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1B55C9F-BFD4-41B0-81A2-E4E7AA7E88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7805" y="502553"/>
                  <a:ext cx="31248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53F904C-2777-4F47-865B-9A610AA8319D}"/>
                    </a:ext>
                  </a:extLst>
                </p14:cNvPr>
                <p14:cNvContentPartPr/>
                <p14:nvPr/>
              </p14:nvContentPartPr>
              <p14:xfrm>
                <a:off x="3245605" y="520553"/>
                <a:ext cx="288720" cy="552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53F904C-2777-4F47-865B-9A610AA831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6965" y="511553"/>
                  <a:ext cx="30636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940B57-4AF6-4000-B149-4CEBFDFF40AA}"/>
                    </a:ext>
                  </a:extLst>
                </p14:cNvPr>
                <p14:cNvContentPartPr/>
                <p14:nvPr/>
              </p14:nvContentPartPr>
              <p14:xfrm>
                <a:off x="3573565" y="443873"/>
                <a:ext cx="326520" cy="619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940B57-4AF6-4000-B149-4CEBFDFF40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64565" y="435233"/>
                  <a:ext cx="344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9C0F3BF-3AA1-4614-94EF-B4B8B45D43CF}"/>
                    </a:ext>
                  </a:extLst>
                </p14:cNvPr>
                <p14:cNvContentPartPr/>
                <p14:nvPr/>
              </p14:nvContentPartPr>
              <p14:xfrm>
                <a:off x="3869485" y="532793"/>
                <a:ext cx="269280" cy="568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9C0F3BF-3AA1-4614-94EF-B4B8B45D43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0845" y="524153"/>
                  <a:ext cx="2869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56C50E4-FD15-4C2C-B7BF-2929648A07C6}"/>
                    </a:ext>
                  </a:extLst>
                </p14:cNvPr>
                <p14:cNvContentPartPr/>
                <p14:nvPr/>
              </p14:nvContentPartPr>
              <p14:xfrm>
                <a:off x="4229125" y="529913"/>
                <a:ext cx="38160" cy="28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56C50E4-FD15-4C2C-B7BF-2929648A07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0125" y="521273"/>
                  <a:ext cx="55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CFB007-3CA2-47F9-A57C-73FB5F6909C9}"/>
                    </a:ext>
                  </a:extLst>
                </p14:cNvPr>
                <p14:cNvContentPartPr/>
                <p14:nvPr/>
              </p14:nvContentPartPr>
              <p14:xfrm>
                <a:off x="4133725" y="596873"/>
                <a:ext cx="281160" cy="214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CFB007-3CA2-47F9-A57C-73FB5F6909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25085" y="588233"/>
                  <a:ext cx="298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E31217F-557E-4091-BF5E-365509022378}"/>
                    </a:ext>
                  </a:extLst>
                </p14:cNvPr>
                <p14:cNvContentPartPr/>
                <p14:nvPr/>
              </p14:nvContentPartPr>
              <p14:xfrm>
                <a:off x="4315165" y="553673"/>
                <a:ext cx="77400" cy="478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E31217F-557E-4091-BF5E-3655090223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06525" y="544673"/>
                  <a:ext cx="950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77F342-9C66-4B36-8C57-31D4D79B4B0E}"/>
                    </a:ext>
                  </a:extLst>
                </p14:cNvPr>
                <p14:cNvContentPartPr/>
                <p14:nvPr/>
              </p14:nvContentPartPr>
              <p14:xfrm>
                <a:off x="4271245" y="653033"/>
                <a:ext cx="296640" cy="321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77F342-9C66-4B36-8C57-31D4D79B4B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2605" y="644393"/>
                  <a:ext cx="314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D95EF1E-81F8-438E-A198-54A0E17C5E87}"/>
                    </a:ext>
                  </a:extLst>
                </p14:cNvPr>
                <p14:cNvContentPartPr/>
                <p14:nvPr/>
              </p14:nvContentPartPr>
              <p14:xfrm>
                <a:off x="4300045" y="738353"/>
                <a:ext cx="293400" cy="92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D95EF1E-81F8-438E-A198-54A0E17C5E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91405" y="729713"/>
                  <a:ext cx="311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5DF37CE-8343-4539-83E1-5DCBFFC571D9}"/>
                    </a:ext>
                  </a:extLst>
                </p14:cNvPr>
                <p14:cNvContentPartPr/>
                <p14:nvPr/>
              </p14:nvContentPartPr>
              <p14:xfrm>
                <a:off x="4615765" y="599393"/>
                <a:ext cx="154440" cy="336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5DF37CE-8343-4539-83E1-5DCBFFC571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07125" y="590393"/>
                  <a:ext cx="172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10265E0-70BC-4552-B838-437CB543AC36}"/>
                    </a:ext>
                  </a:extLst>
                </p14:cNvPr>
                <p14:cNvContentPartPr/>
                <p14:nvPr/>
              </p14:nvContentPartPr>
              <p14:xfrm>
                <a:off x="3091525" y="1101593"/>
                <a:ext cx="1776960" cy="73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10265E0-70BC-4552-B838-437CB543AC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2885" y="1092953"/>
                  <a:ext cx="1794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66CEC38-B95E-4496-8695-E611F30744CF}"/>
                    </a:ext>
                  </a:extLst>
                </p14:cNvPr>
                <p14:cNvContentPartPr/>
                <p14:nvPr/>
              </p14:nvContentPartPr>
              <p14:xfrm>
                <a:off x="5786485" y="848153"/>
                <a:ext cx="136440" cy="11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66CEC38-B95E-4496-8695-E611F30744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7845" y="839153"/>
                  <a:ext cx="154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807B1A2-B8CF-465E-957A-C5AA9275163E}"/>
                    </a:ext>
                  </a:extLst>
                </p14:cNvPr>
                <p14:cNvContentPartPr/>
                <p14:nvPr/>
              </p14:nvContentPartPr>
              <p14:xfrm>
                <a:off x="6424045" y="876233"/>
                <a:ext cx="351000" cy="2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807B1A2-B8CF-465E-957A-C5AA927516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15045" y="867233"/>
                  <a:ext cx="368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8824F0-28CA-4AE2-9298-6FDF376F8960}"/>
                    </a:ext>
                  </a:extLst>
                </p14:cNvPr>
                <p14:cNvContentPartPr/>
                <p14:nvPr/>
              </p14:nvContentPartPr>
              <p14:xfrm>
                <a:off x="5445205" y="613433"/>
                <a:ext cx="59400" cy="4644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8824F0-28CA-4AE2-9298-6FDF376F89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6205" y="604793"/>
                  <a:ext cx="770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16F06CE-F71C-4DD5-8325-D1650B4F1C1B}"/>
                    </a:ext>
                  </a:extLst>
                </p14:cNvPr>
                <p14:cNvContentPartPr/>
                <p14:nvPr/>
              </p14:nvContentPartPr>
              <p14:xfrm>
                <a:off x="5812045" y="443873"/>
                <a:ext cx="1244880" cy="528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16F06CE-F71C-4DD5-8325-D1650B4F1C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3405" y="435233"/>
                  <a:ext cx="12625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AEA8D66-AD3C-40AD-9E13-D5939A9B156E}"/>
                    </a:ext>
                  </a:extLst>
                </p14:cNvPr>
                <p14:cNvContentPartPr/>
                <p14:nvPr/>
              </p14:nvContentPartPr>
              <p14:xfrm>
                <a:off x="5588485" y="1064873"/>
                <a:ext cx="1015560" cy="92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AEA8D66-AD3C-40AD-9E13-D5939A9B15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9845" y="1055873"/>
                  <a:ext cx="103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F74B744-6D7D-49A7-9CD9-5AFA2B1C650C}"/>
                    </a:ext>
                  </a:extLst>
                </p14:cNvPr>
                <p14:cNvContentPartPr/>
                <p14:nvPr/>
              </p14:nvContentPartPr>
              <p14:xfrm>
                <a:off x="926845" y="1144073"/>
                <a:ext cx="2447640" cy="103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F74B744-6D7D-49A7-9CD9-5AFA2B1C65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7845" y="1135433"/>
                  <a:ext cx="246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45A8247-0456-44F3-9083-E3BAE24787C6}"/>
                    </a:ext>
                  </a:extLst>
                </p14:cNvPr>
                <p14:cNvContentPartPr/>
                <p14:nvPr/>
              </p14:nvContentPartPr>
              <p14:xfrm>
                <a:off x="1913245" y="1194833"/>
                <a:ext cx="2304000" cy="79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45A8247-0456-44F3-9083-E3BAE2478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04245" y="1185833"/>
                  <a:ext cx="2321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17A9F72-05FF-4E1B-92AA-D309446B5832}"/>
                    </a:ext>
                  </a:extLst>
                </p14:cNvPr>
                <p14:cNvContentPartPr/>
                <p14:nvPr/>
              </p14:nvContentPartPr>
              <p14:xfrm>
                <a:off x="4461685" y="1216433"/>
                <a:ext cx="360" cy="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17A9F72-05FF-4E1B-92AA-D309446B58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3045" y="12077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8FB4E11-02F9-4AFC-B1CA-7B7E643B3058}"/>
                    </a:ext>
                  </a:extLst>
                </p14:cNvPr>
                <p14:cNvContentPartPr/>
                <p14:nvPr/>
              </p14:nvContentPartPr>
              <p14:xfrm>
                <a:off x="4967845" y="1138673"/>
                <a:ext cx="192240" cy="112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8FB4E11-02F9-4AFC-B1CA-7B7E643B30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58845" y="1130033"/>
                  <a:ext cx="209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539843E-49FA-4E27-ABD0-F068416AFE40}"/>
                    </a:ext>
                  </a:extLst>
                </p14:cNvPr>
                <p14:cNvContentPartPr/>
                <p14:nvPr/>
              </p14:nvContentPartPr>
              <p14:xfrm>
                <a:off x="5749045" y="278273"/>
                <a:ext cx="466200" cy="6976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539843E-49FA-4E27-ABD0-F068416AFE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40045" y="269273"/>
                  <a:ext cx="48384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D8B2EB2-0D9A-4AA6-A94C-863CFDB15B2D}"/>
                    </a:ext>
                  </a:extLst>
                </p14:cNvPr>
                <p14:cNvContentPartPr/>
                <p14:nvPr/>
              </p14:nvContentPartPr>
              <p14:xfrm>
                <a:off x="6007165" y="350993"/>
                <a:ext cx="195120" cy="560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D8B2EB2-0D9A-4AA6-A94C-863CFDB15B2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98165" y="341993"/>
                  <a:ext cx="21276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3725EE0-C991-4C22-BF65-7C4F4880F9EC}"/>
                    </a:ext>
                  </a:extLst>
                </p14:cNvPr>
                <p14:cNvContentPartPr/>
                <p14:nvPr/>
              </p14:nvContentPartPr>
              <p14:xfrm>
                <a:off x="6159805" y="201593"/>
                <a:ext cx="122760" cy="102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3725EE0-C991-4C22-BF65-7C4F4880F9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50805" y="192953"/>
                  <a:ext cx="140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1F7C90-CE48-4DFD-A1F2-1156A73EAD9D}"/>
                    </a:ext>
                  </a:extLst>
                </p14:cNvPr>
                <p14:cNvContentPartPr/>
                <p14:nvPr/>
              </p14:nvContentPartPr>
              <p14:xfrm>
                <a:off x="6314605" y="241553"/>
                <a:ext cx="464760" cy="700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1F7C90-CE48-4DFD-A1F2-1156A73EAD9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05965" y="232553"/>
                  <a:ext cx="48240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78E8B3D-B636-4CAD-AA18-27841508E238}"/>
                    </a:ext>
                  </a:extLst>
                </p14:cNvPr>
                <p14:cNvContentPartPr/>
                <p14:nvPr/>
              </p14:nvContentPartPr>
              <p14:xfrm>
                <a:off x="6871165" y="459353"/>
                <a:ext cx="272160" cy="75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78E8B3D-B636-4CAD-AA18-27841508E2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62525" y="450353"/>
                  <a:ext cx="289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49F8F7A-64AF-464C-AA83-4598A7528EEC}"/>
                    </a:ext>
                  </a:extLst>
                </p14:cNvPr>
                <p14:cNvContentPartPr/>
                <p14:nvPr/>
              </p14:nvContentPartPr>
              <p14:xfrm>
                <a:off x="6977005" y="370073"/>
                <a:ext cx="78840" cy="622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49F8F7A-64AF-464C-AA83-4598A7528EE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68005" y="361073"/>
                  <a:ext cx="964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86EA4F4-8FAC-42E4-803F-FA1776E68289}"/>
                    </a:ext>
                  </a:extLst>
                </p14:cNvPr>
                <p14:cNvContentPartPr/>
                <p14:nvPr/>
              </p14:nvContentPartPr>
              <p14:xfrm>
                <a:off x="6856045" y="521633"/>
                <a:ext cx="423360" cy="338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86EA4F4-8FAC-42E4-803F-FA1776E6828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47045" y="512633"/>
                  <a:ext cx="441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3D6CC28-F907-4082-A406-30127FE8223A}"/>
                    </a:ext>
                  </a:extLst>
                </p14:cNvPr>
                <p14:cNvContentPartPr/>
                <p14:nvPr/>
              </p14:nvContentPartPr>
              <p14:xfrm>
                <a:off x="7200565" y="447833"/>
                <a:ext cx="255600" cy="68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3D6CC28-F907-4082-A406-30127FE822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91565" y="438833"/>
                  <a:ext cx="273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7671194-E97A-4EEF-AC97-F7521FE1D703}"/>
                    </a:ext>
                  </a:extLst>
                </p14:cNvPr>
                <p14:cNvContentPartPr/>
                <p14:nvPr/>
              </p14:nvContentPartPr>
              <p14:xfrm>
                <a:off x="7241245" y="371153"/>
                <a:ext cx="251280" cy="502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7671194-E97A-4EEF-AC97-F7521FE1D70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32605" y="362513"/>
                  <a:ext cx="2689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1DE36D6-1371-4B37-A99B-7CE5C37B0846}"/>
                    </a:ext>
                  </a:extLst>
                </p14:cNvPr>
                <p14:cNvContentPartPr/>
                <p14:nvPr/>
              </p14:nvContentPartPr>
              <p14:xfrm>
                <a:off x="7684045" y="797033"/>
                <a:ext cx="10800" cy="11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1DE36D6-1371-4B37-A99B-7CE5C37B08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75045" y="788393"/>
                  <a:ext cx="28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E4E9795-4A7C-4F94-9855-C5CF5F1E270E}"/>
                    </a:ext>
                  </a:extLst>
                </p14:cNvPr>
                <p14:cNvContentPartPr/>
                <p14:nvPr/>
              </p14:nvContentPartPr>
              <p14:xfrm>
                <a:off x="5593165" y="1173233"/>
                <a:ext cx="1852560" cy="169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E4E9795-4A7C-4F94-9855-C5CF5F1E27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84525" y="1164233"/>
                  <a:ext cx="1870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DCC44DE-5F75-4CF7-8A74-49CCCDD4BD9D}"/>
                    </a:ext>
                  </a:extLst>
                </p14:cNvPr>
                <p14:cNvContentPartPr/>
                <p14:nvPr/>
              </p14:nvContentPartPr>
              <p14:xfrm>
                <a:off x="7711045" y="-204847"/>
                <a:ext cx="362880" cy="65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DCC44DE-5F75-4CF7-8A74-49CCCDD4BD9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02405" y="-213847"/>
                  <a:ext cx="380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1D1EDCC-D522-47C9-B493-6FC5D632D329}"/>
                    </a:ext>
                  </a:extLst>
                </p14:cNvPr>
                <p14:cNvContentPartPr/>
                <p14:nvPr/>
              </p14:nvContentPartPr>
              <p14:xfrm>
                <a:off x="7730845" y="-244447"/>
                <a:ext cx="421920" cy="510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1D1EDCC-D522-47C9-B493-6FC5D632D32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21845" y="-253447"/>
                  <a:ext cx="4395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5F5BD24-772D-4C7B-B122-6AF694437E8F}"/>
                    </a:ext>
                  </a:extLst>
                </p14:cNvPr>
                <p14:cNvContentPartPr/>
                <p14:nvPr/>
              </p14:nvContentPartPr>
              <p14:xfrm>
                <a:off x="8112085" y="-215287"/>
                <a:ext cx="214200" cy="492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5F5BD24-772D-4C7B-B122-6AF694437E8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03445" y="-223927"/>
                  <a:ext cx="2318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527537A-A5C7-4C4A-A3F0-C9F37C9F19D7}"/>
                    </a:ext>
                  </a:extLst>
                </p14:cNvPr>
                <p14:cNvContentPartPr/>
                <p14:nvPr/>
              </p14:nvContentPartPr>
              <p14:xfrm>
                <a:off x="8327365" y="-251287"/>
                <a:ext cx="197280" cy="1306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527537A-A5C7-4C4A-A3F0-C9F37C9F19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8725" y="-259927"/>
                  <a:ext cx="214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44BEE6C-AA01-4BC9-BAC5-45F8F785F5FD}"/>
                    </a:ext>
                  </a:extLst>
                </p14:cNvPr>
                <p14:cNvContentPartPr/>
                <p14:nvPr/>
              </p14:nvContentPartPr>
              <p14:xfrm>
                <a:off x="8282005" y="-109447"/>
                <a:ext cx="78840" cy="444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44BEE6C-AA01-4BC9-BAC5-45F8F785F5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73365" y="-118087"/>
                  <a:ext cx="96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EB8826A-2D20-4B8A-8177-7DE15ADD75E9}"/>
                    </a:ext>
                  </a:extLst>
                </p14:cNvPr>
                <p14:cNvContentPartPr/>
                <p14:nvPr/>
              </p14:nvContentPartPr>
              <p14:xfrm>
                <a:off x="8323045" y="-2167"/>
                <a:ext cx="259200" cy="282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EB8826A-2D20-4B8A-8177-7DE15ADD75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14045" y="-10807"/>
                  <a:ext cx="276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FFD0851-7E4E-4DFC-B600-C88CB57B012D}"/>
                    </a:ext>
                  </a:extLst>
                </p14:cNvPr>
                <p14:cNvContentPartPr/>
                <p14:nvPr/>
              </p14:nvContentPartPr>
              <p14:xfrm>
                <a:off x="8304685" y="47513"/>
                <a:ext cx="184680" cy="89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FFD0851-7E4E-4DFC-B600-C88CB57B01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96045" y="38513"/>
                  <a:ext cx="202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B9FC57C-98EC-4EA1-BB5F-D2F7D59F7DFB}"/>
                    </a:ext>
                  </a:extLst>
                </p14:cNvPr>
                <p14:cNvContentPartPr/>
                <p14:nvPr/>
              </p14:nvContentPartPr>
              <p14:xfrm>
                <a:off x="8363725" y="35993"/>
                <a:ext cx="80280" cy="241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B9FC57C-98EC-4EA1-BB5F-D2F7D59F7D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54725" y="26993"/>
                  <a:ext cx="97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A03D8E1-4568-4C6C-85B8-9144DC5D881D}"/>
                    </a:ext>
                  </a:extLst>
                </p14:cNvPr>
                <p14:cNvContentPartPr/>
                <p14:nvPr/>
              </p14:nvContentPartPr>
              <p14:xfrm>
                <a:off x="8540485" y="-117007"/>
                <a:ext cx="254160" cy="90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A03D8E1-4568-4C6C-85B8-9144DC5D881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31485" y="-126007"/>
                  <a:ext cx="271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38F4235-0FB9-47BC-9525-E71746BEC423}"/>
                    </a:ext>
                  </a:extLst>
                </p14:cNvPr>
                <p14:cNvContentPartPr/>
                <p14:nvPr/>
              </p14:nvContentPartPr>
              <p14:xfrm>
                <a:off x="8661445" y="-170647"/>
                <a:ext cx="74520" cy="518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38F4235-0FB9-47BC-9525-E71746BEC42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52445" y="-179287"/>
                  <a:ext cx="921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6A06B57-8BFA-4237-803D-7CB561234D65}"/>
                    </a:ext>
                  </a:extLst>
                </p14:cNvPr>
                <p14:cNvContentPartPr/>
                <p14:nvPr/>
              </p14:nvContentPartPr>
              <p14:xfrm>
                <a:off x="8649205" y="-42847"/>
                <a:ext cx="272160" cy="268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6A06B57-8BFA-4237-803D-7CB561234D6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40565" y="-51487"/>
                  <a:ext cx="289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4AED3DD-3557-4622-82B2-D4F1880E6BAC}"/>
                    </a:ext>
                  </a:extLst>
                </p14:cNvPr>
                <p14:cNvContentPartPr/>
                <p14:nvPr/>
              </p14:nvContentPartPr>
              <p14:xfrm>
                <a:off x="8939365" y="-120607"/>
                <a:ext cx="126720" cy="3632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4AED3DD-3557-4622-82B2-D4F1880E6BA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30365" y="-129247"/>
                  <a:ext cx="144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D0BE58-C70C-42F9-B5E9-C823B9DD58FB}"/>
                    </a:ext>
                  </a:extLst>
                </p14:cNvPr>
                <p14:cNvContentPartPr/>
                <p14:nvPr/>
              </p14:nvContentPartPr>
              <p14:xfrm>
                <a:off x="8939365" y="-25207"/>
                <a:ext cx="142200" cy="144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D0BE58-C70C-42F9-B5E9-C823B9DD58F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30365" y="-34207"/>
                  <a:ext cx="159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FBF0163-8A76-4282-8A01-A7728DE72E02}"/>
                    </a:ext>
                  </a:extLst>
                </p14:cNvPr>
                <p14:cNvContentPartPr/>
                <p14:nvPr/>
              </p14:nvContentPartPr>
              <p14:xfrm>
                <a:off x="7550845" y="422273"/>
                <a:ext cx="1180080" cy="19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FBF0163-8A76-4282-8A01-A7728DE72E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42205" y="413273"/>
                  <a:ext cx="1197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5315AF3-6A18-4A04-9F2C-3BFB1ED0B02C}"/>
                    </a:ext>
                  </a:extLst>
                </p14:cNvPr>
                <p14:cNvContentPartPr/>
                <p14:nvPr/>
              </p14:nvContentPartPr>
              <p14:xfrm>
                <a:off x="8828845" y="475913"/>
                <a:ext cx="360" cy="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5315AF3-6A18-4A04-9F2C-3BFB1ED0B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20205" y="4669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CDA2F20-C2BF-4ACD-9D69-B2F921D908F6}"/>
                    </a:ext>
                  </a:extLst>
                </p14:cNvPr>
                <p14:cNvContentPartPr/>
                <p14:nvPr/>
              </p14:nvContentPartPr>
              <p14:xfrm>
                <a:off x="5591725" y="391673"/>
                <a:ext cx="42480" cy="874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CDA2F20-C2BF-4ACD-9D69-B2F921D908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2725" y="382673"/>
                  <a:ext cx="6012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DC31D6B-2238-42A8-AFAE-7B751E8BB10B}"/>
                    </a:ext>
                  </a:extLst>
                </p14:cNvPr>
                <p14:cNvContentPartPr/>
                <p14:nvPr/>
              </p14:nvContentPartPr>
              <p14:xfrm>
                <a:off x="5679205" y="200513"/>
                <a:ext cx="1838160" cy="918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DC31D6B-2238-42A8-AFAE-7B751E8BB1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70565" y="191873"/>
                  <a:ext cx="18558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8713ECD-6D92-4C83-8D9F-81DD141D002D}"/>
                    </a:ext>
                  </a:extLst>
                </p14:cNvPr>
                <p14:cNvContentPartPr/>
                <p14:nvPr/>
              </p14:nvContentPartPr>
              <p14:xfrm>
                <a:off x="6473725" y="1103033"/>
                <a:ext cx="903240" cy="52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8713ECD-6D92-4C83-8D9F-81DD141D00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65085" y="1094033"/>
                  <a:ext cx="920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C0C9A3E-EBFD-4C41-AE4D-1A23F330BCC6}"/>
                    </a:ext>
                  </a:extLst>
                </p14:cNvPr>
                <p14:cNvContentPartPr/>
                <p14:nvPr/>
              </p14:nvContentPartPr>
              <p14:xfrm>
                <a:off x="6203365" y="1764713"/>
                <a:ext cx="75960" cy="298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C0C9A3E-EBFD-4C41-AE4D-1A23F330BC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94725" y="1755713"/>
                  <a:ext cx="93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656C20D-E5D5-4F12-A315-75309D465C4D}"/>
                    </a:ext>
                  </a:extLst>
                </p14:cNvPr>
                <p14:cNvContentPartPr/>
                <p14:nvPr/>
              </p14:nvContentPartPr>
              <p14:xfrm>
                <a:off x="6369685" y="1643753"/>
                <a:ext cx="1980720" cy="189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656C20D-E5D5-4F12-A315-75309D465C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60685" y="1634753"/>
                  <a:ext cx="1998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C0A43FA-F665-4D54-B4D8-6E5FFF55906D}"/>
                    </a:ext>
                  </a:extLst>
                </p14:cNvPr>
                <p14:cNvContentPartPr/>
                <p14:nvPr/>
              </p14:nvContentPartPr>
              <p14:xfrm>
                <a:off x="6091765" y="2049113"/>
                <a:ext cx="1949400" cy="50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C0A43FA-F665-4D54-B4D8-6E5FFF5590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82765" y="2040113"/>
                  <a:ext cx="1967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2A213B4-FA74-4300-A1AD-21F0F1195106}"/>
                    </a:ext>
                  </a:extLst>
                </p14:cNvPr>
                <p14:cNvContentPartPr/>
                <p14:nvPr/>
              </p14:nvContentPartPr>
              <p14:xfrm>
                <a:off x="7108405" y="1549073"/>
                <a:ext cx="21600" cy="754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2A213B4-FA74-4300-A1AD-21F0F11951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9405" y="1540433"/>
                  <a:ext cx="3924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B56C5EB-66C5-4976-B452-B208C8B0D4EB}"/>
                    </a:ext>
                  </a:extLst>
                </p14:cNvPr>
                <p14:cNvContentPartPr/>
                <p14:nvPr/>
              </p14:nvContentPartPr>
              <p14:xfrm>
                <a:off x="7774405" y="1542953"/>
                <a:ext cx="74520" cy="582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B56C5EB-66C5-4976-B452-B208C8B0D4E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65765" y="1533953"/>
                  <a:ext cx="921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2F81ACB-B94E-4333-A171-8BC610D9C239}"/>
                    </a:ext>
                  </a:extLst>
                </p14:cNvPr>
                <p14:cNvContentPartPr/>
                <p14:nvPr/>
              </p14:nvContentPartPr>
              <p14:xfrm>
                <a:off x="7112725" y="2238833"/>
                <a:ext cx="776880" cy="2120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2F81ACB-B94E-4333-A171-8BC610D9C23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04085" y="2230193"/>
                  <a:ext cx="794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2155CEE-1C10-4230-96E7-E2EAD9558926}"/>
                    </a:ext>
                  </a:extLst>
                </p14:cNvPr>
                <p14:cNvContentPartPr/>
                <p14:nvPr/>
              </p14:nvContentPartPr>
              <p14:xfrm>
                <a:off x="7135765" y="1624313"/>
                <a:ext cx="59040" cy="529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2155CEE-1C10-4230-96E7-E2EAD95589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26765" y="1615673"/>
                  <a:ext cx="766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3E58BC0-1164-450E-B028-A16DD52DC048}"/>
                    </a:ext>
                  </a:extLst>
                </p14:cNvPr>
                <p14:cNvContentPartPr/>
                <p14:nvPr/>
              </p14:nvContentPartPr>
              <p14:xfrm>
                <a:off x="7781965" y="1503353"/>
                <a:ext cx="53640" cy="782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3E58BC0-1164-450E-B028-A16DD52DC0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73325" y="1494353"/>
                  <a:ext cx="7128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650B52D-90C2-4827-864E-5B2A3EAF5E96}"/>
                    </a:ext>
                  </a:extLst>
                </p14:cNvPr>
                <p14:cNvContentPartPr/>
                <p14:nvPr/>
              </p14:nvContentPartPr>
              <p14:xfrm>
                <a:off x="3238045" y="1190873"/>
                <a:ext cx="1131840" cy="47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650B52D-90C2-4827-864E-5B2A3EAF5E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29405" y="1182233"/>
                  <a:ext cx="1149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0D26BDE-A881-412C-B748-F7F1E080968E}"/>
                    </a:ext>
                  </a:extLst>
                </p14:cNvPr>
                <p14:cNvContentPartPr/>
                <p14:nvPr/>
              </p14:nvContentPartPr>
              <p14:xfrm>
                <a:off x="3724405" y="1572473"/>
                <a:ext cx="296280" cy="354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0D26BDE-A881-412C-B748-F7F1E08096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15765" y="1563473"/>
                  <a:ext cx="313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83D1864-A03D-43EA-A831-6C09B54C6E98}"/>
                    </a:ext>
                  </a:extLst>
                </p14:cNvPr>
                <p14:cNvContentPartPr/>
                <p14:nvPr/>
              </p14:nvContentPartPr>
              <p14:xfrm>
                <a:off x="3659605" y="1538993"/>
                <a:ext cx="385920" cy="3290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83D1864-A03D-43EA-A831-6C09B54C6E9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50605" y="1530353"/>
                  <a:ext cx="4035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280D1C9-A2CB-477A-951D-83B91B56D982}"/>
                    </a:ext>
                  </a:extLst>
                </p14:cNvPr>
                <p14:cNvContentPartPr/>
                <p14:nvPr/>
              </p14:nvContentPartPr>
              <p14:xfrm>
                <a:off x="4008445" y="1922753"/>
                <a:ext cx="39600" cy="73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280D1C9-A2CB-477A-951D-83B91B56D9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99805" y="1914113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870E976-F9D7-4BA7-BCE7-5FDC5F692186}"/>
                    </a:ext>
                  </a:extLst>
                </p14:cNvPr>
                <p14:cNvContentPartPr/>
                <p14:nvPr/>
              </p14:nvContentPartPr>
              <p14:xfrm>
                <a:off x="3398245" y="1896113"/>
                <a:ext cx="399240" cy="331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870E976-F9D7-4BA7-BCE7-5FDC5F6921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89245" y="1887113"/>
                  <a:ext cx="4168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F226BD4-BCF1-448A-B74C-EDAC1DC38838}"/>
                    </a:ext>
                  </a:extLst>
                </p14:cNvPr>
                <p14:cNvContentPartPr/>
                <p14:nvPr/>
              </p14:nvContentPartPr>
              <p14:xfrm>
                <a:off x="3251725" y="2165753"/>
                <a:ext cx="280440" cy="329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F226BD4-BCF1-448A-B74C-EDAC1DC388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2725" y="2156753"/>
                  <a:ext cx="2980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40AC95B-E985-456D-B823-9741523E9A78}"/>
                    </a:ext>
                  </a:extLst>
                </p14:cNvPr>
                <p14:cNvContentPartPr/>
                <p14:nvPr/>
              </p14:nvContentPartPr>
              <p14:xfrm>
                <a:off x="3268285" y="2236313"/>
                <a:ext cx="109440" cy="301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40AC95B-E985-456D-B823-9741523E9A7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59645" y="2227673"/>
                  <a:ext cx="127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57DD445-7B7D-4399-90B1-425889E02192}"/>
                    </a:ext>
                  </a:extLst>
                </p14:cNvPr>
                <p14:cNvContentPartPr/>
                <p14:nvPr/>
              </p14:nvContentPartPr>
              <p14:xfrm>
                <a:off x="3209245" y="2356193"/>
                <a:ext cx="340200" cy="97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57DD445-7B7D-4399-90B1-425889E021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00605" y="2347553"/>
                  <a:ext cx="357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33B2AC3-6787-457A-9B89-735030253133}"/>
                    </a:ext>
                  </a:extLst>
                </p14:cNvPr>
                <p14:cNvContentPartPr/>
                <p14:nvPr/>
              </p14:nvContentPartPr>
              <p14:xfrm>
                <a:off x="4100605" y="1883153"/>
                <a:ext cx="160560" cy="404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33B2AC3-6787-457A-9B89-7350302531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91965" y="1874513"/>
                  <a:ext cx="178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76A62D2-332F-4BCE-B00C-E0BC28756AB1}"/>
                    </a:ext>
                  </a:extLst>
                </p14:cNvPr>
                <p14:cNvContentPartPr/>
                <p14:nvPr/>
              </p14:nvContentPartPr>
              <p14:xfrm>
                <a:off x="4243885" y="2261873"/>
                <a:ext cx="194040" cy="2577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76A62D2-332F-4BCE-B00C-E0BC28756A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35245" y="2252873"/>
                  <a:ext cx="211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836431F-3ED5-4C6F-91F8-9A82E615F7F0}"/>
                    </a:ext>
                  </a:extLst>
                </p14:cNvPr>
                <p14:cNvContentPartPr/>
                <p14:nvPr/>
              </p14:nvContentPartPr>
              <p14:xfrm>
                <a:off x="4197445" y="2375273"/>
                <a:ext cx="171000" cy="24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836431F-3ED5-4C6F-91F8-9A82E615F7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88445" y="2366633"/>
                  <a:ext cx="188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B042F0-99F8-477E-82B2-6A3A65058205}"/>
                    </a:ext>
                  </a:extLst>
                </p14:cNvPr>
                <p14:cNvContentPartPr/>
                <p14:nvPr/>
              </p14:nvContentPartPr>
              <p14:xfrm>
                <a:off x="4221565" y="2337113"/>
                <a:ext cx="149760" cy="227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B042F0-99F8-477E-82B2-6A3A650582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12565" y="2328473"/>
                  <a:ext cx="167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AB048AB-DB5F-4DE1-A662-6461B02C1083}"/>
                    </a:ext>
                  </a:extLst>
                </p14:cNvPr>
                <p14:cNvContentPartPr/>
                <p14:nvPr/>
              </p14:nvContentPartPr>
              <p14:xfrm>
                <a:off x="1380085" y="1374473"/>
                <a:ext cx="267480" cy="2815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AB048AB-DB5F-4DE1-A662-6461B02C10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71445" y="1365833"/>
                  <a:ext cx="285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9D014C0-E778-4D2B-8E6A-2825AF7BE8AD}"/>
                    </a:ext>
                  </a:extLst>
                </p14:cNvPr>
                <p14:cNvContentPartPr/>
                <p14:nvPr/>
              </p14:nvContentPartPr>
              <p14:xfrm>
                <a:off x="1419325" y="1393553"/>
                <a:ext cx="136440" cy="176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9D014C0-E778-4D2B-8E6A-2825AF7BE8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10325" y="1384913"/>
                  <a:ext cx="154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3F49666-BEE3-49F4-933D-43A87353CF31}"/>
                    </a:ext>
                  </a:extLst>
                </p14:cNvPr>
                <p14:cNvContentPartPr/>
                <p14:nvPr/>
              </p14:nvContentPartPr>
              <p14:xfrm>
                <a:off x="1058245" y="1651313"/>
                <a:ext cx="376560" cy="427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3F49666-BEE3-49F4-933D-43A87353CF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9245" y="1642313"/>
                  <a:ext cx="3942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D5964BE-7A09-4C6C-846B-9BFC70964371}"/>
                    </a:ext>
                  </a:extLst>
                </p14:cNvPr>
                <p14:cNvContentPartPr/>
                <p14:nvPr/>
              </p14:nvContentPartPr>
              <p14:xfrm>
                <a:off x="880045" y="1935353"/>
                <a:ext cx="388440" cy="2966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D5964BE-7A09-4C6C-846B-9BFC709643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1405" y="1926713"/>
                  <a:ext cx="406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6CD9D5A-5245-4513-8CC5-E65C0048DCFA}"/>
                    </a:ext>
                  </a:extLst>
                </p14:cNvPr>
                <p14:cNvContentPartPr/>
                <p14:nvPr/>
              </p14:nvContentPartPr>
              <p14:xfrm>
                <a:off x="1579525" y="1577153"/>
                <a:ext cx="149760" cy="3088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6CD9D5A-5245-4513-8CC5-E65C0048DC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70525" y="1568513"/>
                  <a:ext cx="167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3D6912B-1C2F-49C9-BE06-4187035EBBDC}"/>
                    </a:ext>
                  </a:extLst>
                </p14:cNvPr>
                <p14:cNvContentPartPr/>
                <p14:nvPr/>
              </p14:nvContentPartPr>
              <p14:xfrm>
                <a:off x="1700125" y="1952993"/>
                <a:ext cx="181800" cy="171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3D6912B-1C2F-49C9-BE06-4187035EBB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91485" y="1944353"/>
                  <a:ext cx="19944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02DD8EA9-7C28-450A-8BB6-B6704C6EA4C3}"/>
                  </a:ext>
                </a:extLst>
              </p14:cNvPr>
              <p14:cNvContentPartPr/>
              <p14:nvPr/>
            </p14:nvContentPartPr>
            <p14:xfrm>
              <a:off x="615805" y="3397313"/>
              <a:ext cx="214560" cy="3142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02DD8EA9-7C28-450A-8BB6-B6704C6EA4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7165" y="3388313"/>
                <a:ext cx="2322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9D369D3B-5203-48DA-BB5E-A3DA2D3607D5}"/>
                  </a:ext>
                </a:extLst>
              </p14:cNvPr>
              <p14:cNvContentPartPr/>
              <p14:nvPr/>
            </p14:nvContentPartPr>
            <p14:xfrm>
              <a:off x="695725" y="2854793"/>
              <a:ext cx="4246920" cy="2232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9D369D3B-5203-48DA-BB5E-A3DA2D3607D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6725" y="2846153"/>
                <a:ext cx="42645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62267287-0708-42A6-8570-044148DD7C96}"/>
                  </a:ext>
                </a:extLst>
              </p14:cNvPr>
              <p14:cNvContentPartPr/>
              <p14:nvPr/>
            </p14:nvContentPartPr>
            <p14:xfrm>
              <a:off x="5248645" y="3088073"/>
              <a:ext cx="360" cy="3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62267287-0708-42A6-8570-044148DD7C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0005" y="30790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506B1E8F-DBC7-47F8-A0C3-07898F528328}"/>
                  </a:ext>
                </a:extLst>
              </p14:cNvPr>
              <p14:cNvContentPartPr/>
              <p14:nvPr/>
            </p14:nvContentPartPr>
            <p14:xfrm>
              <a:off x="633805" y="3112193"/>
              <a:ext cx="30600" cy="756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506B1E8F-DBC7-47F8-A0C3-07898F52832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24805" y="3103553"/>
                <a:ext cx="48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7D3F324-8AC8-4DB5-9996-C3F57DC11D8A}"/>
                  </a:ext>
                </a:extLst>
              </p14:cNvPr>
              <p14:cNvContentPartPr/>
              <p14:nvPr/>
            </p14:nvContentPartPr>
            <p14:xfrm>
              <a:off x="491605" y="3256193"/>
              <a:ext cx="12600" cy="2386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7D3F324-8AC8-4DB5-9996-C3F57DC11D8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82965" y="3247553"/>
                <a:ext cx="302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CA3856D-5EA6-4B24-8CD8-522A54A87724}"/>
                  </a:ext>
                </a:extLst>
              </p14:cNvPr>
              <p14:cNvContentPartPr/>
              <p14:nvPr/>
            </p14:nvContentPartPr>
            <p14:xfrm>
              <a:off x="523645" y="3283553"/>
              <a:ext cx="334080" cy="4446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CA3856D-5EA6-4B24-8CD8-522A54A8772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15005" y="3274913"/>
                <a:ext cx="35172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16BC638B-DCFC-4C9A-A7C8-E37718D57EBC}"/>
                  </a:ext>
                </a:extLst>
              </p14:cNvPr>
              <p14:cNvContentPartPr/>
              <p14:nvPr/>
            </p14:nvContentPartPr>
            <p14:xfrm>
              <a:off x="1914685" y="3466073"/>
              <a:ext cx="291960" cy="2430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16BC638B-DCFC-4C9A-A7C8-E37718D57EB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05685" y="3457433"/>
                <a:ext cx="309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28688A07-D612-4594-A065-211C52149198}"/>
                  </a:ext>
                </a:extLst>
              </p14:cNvPr>
              <p14:cNvContentPartPr/>
              <p14:nvPr/>
            </p14:nvContentPartPr>
            <p14:xfrm>
              <a:off x="1414645" y="3773873"/>
              <a:ext cx="554760" cy="5025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28688A07-D612-4594-A065-211C5214919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06005" y="3765233"/>
                <a:ext cx="5724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7F4C04A-2F82-4854-B310-802BDE164985}"/>
                  </a:ext>
                </a:extLst>
              </p14:cNvPr>
              <p14:cNvContentPartPr/>
              <p14:nvPr/>
            </p14:nvContentPartPr>
            <p14:xfrm>
              <a:off x="1315645" y="4216313"/>
              <a:ext cx="350280" cy="2210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7F4C04A-2F82-4854-B310-802BDE16498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307005" y="4207673"/>
                <a:ext cx="367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06B3872B-9093-4731-899C-7699F19F1814}"/>
                  </a:ext>
                </a:extLst>
              </p14:cNvPr>
              <p14:cNvContentPartPr/>
              <p14:nvPr/>
            </p14:nvContentPartPr>
            <p14:xfrm>
              <a:off x="2189725" y="3791873"/>
              <a:ext cx="222480" cy="4950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06B3872B-9093-4731-899C-7699F19F181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180725" y="3782873"/>
                <a:ext cx="24012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39AC1C7-FDCD-4A5E-B219-281DAAE14181}"/>
                  </a:ext>
                </a:extLst>
              </p14:cNvPr>
              <p14:cNvContentPartPr/>
              <p14:nvPr/>
            </p14:nvContentPartPr>
            <p14:xfrm>
              <a:off x="2340565" y="4231793"/>
              <a:ext cx="245160" cy="2066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39AC1C7-FDCD-4A5E-B219-281DAAE1418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331925" y="4223153"/>
                <a:ext cx="2628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3741EF49-86F5-49C0-BC64-881E15409EEE}"/>
                  </a:ext>
                </a:extLst>
              </p14:cNvPr>
              <p14:cNvContentPartPr/>
              <p14:nvPr/>
            </p14:nvContentPartPr>
            <p14:xfrm>
              <a:off x="1351285" y="4531313"/>
              <a:ext cx="263160" cy="4633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3741EF49-86F5-49C0-BC64-881E15409EE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342285" y="4522313"/>
                <a:ext cx="2808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F568EB98-F6C9-47CB-9597-73CEEC1533E4}"/>
                  </a:ext>
                </a:extLst>
              </p14:cNvPr>
              <p14:cNvContentPartPr/>
              <p14:nvPr/>
            </p14:nvContentPartPr>
            <p14:xfrm>
              <a:off x="880045" y="4418993"/>
              <a:ext cx="382680" cy="4413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F568EB98-F6C9-47CB-9597-73CEEC1533E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71045" y="4410353"/>
                <a:ext cx="4003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F9C468C7-31AF-4A1A-B6C5-A36F57EE9F52}"/>
                  </a:ext>
                </a:extLst>
              </p14:cNvPr>
              <p14:cNvContentPartPr/>
              <p14:nvPr/>
            </p14:nvContentPartPr>
            <p14:xfrm>
              <a:off x="574765" y="4815353"/>
              <a:ext cx="375120" cy="2376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F9C468C7-31AF-4A1A-B6C5-A36F57EE9F5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65765" y="4806353"/>
                <a:ext cx="3927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C5AE66B9-7756-41C1-BEBA-2BF5C117A930}"/>
                  </a:ext>
                </a:extLst>
              </p14:cNvPr>
              <p14:cNvContentPartPr/>
              <p14:nvPr/>
            </p14:nvContentPartPr>
            <p14:xfrm>
              <a:off x="1441645" y="4906793"/>
              <a:ext cx="195480" cy="1998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C5AE66B9-7756-41C1-BEBA-2BF5C117A930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433005" y="4898153"/>
                <a:ext cx="213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40067AEB-F8D2-44C4-943E-CB8C4AEE8224}"/>
                  </a:ext>
                </a:extLst>
              </p14:cNvPr>
              <p14:cNvContentPartPr/>
              <p14:nvPr/>
            </p14:nvContentPartPr>
            <p14:xfrm>
              <a:off x="1085245" y="5154473"/>
              <a:ext cx="421920" cy="4593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40067AEB-F8D2-44C4-943E-CB8C4AEE822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076605" y="5145833"/>
                <a:ext cx="4395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A9666BFE-70C6-4B5C-B4F0-815ED8EE579C}"/>
                  </a:ext>
                </a:extLst>
              </p14:cNvPr>
              <p14:cNvContentPartPr/>
              <p14:nvPr/>
            </p14:nvContentPartPr>
            <p14:xfrm>
              <a:off x="987685" y="5563433"/>
              <a:ext cx="341280" cy="1738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A9666BFE-70C6-4B5C-B4F0-815ED8EE579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78685" y="5554793"/>
                <a:ext cx="358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4FDD4687-A769-42F5-9088-3EA9000C72FC}"/>
                  </a:ext>
                </a:extLst>
              </p14:cNvPr>
              <p14:cNvContentPartPr/>
              <p14:nvPr/>
            </p14:nvContentPartPr>
            <p14:xfrm>
              <a:off x="1662325" y="5159873"/>
              <a:ext cx="257040" cy="3686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4FDD4687-A769-42F5-9088-3EA9000C72F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653685" y="5150873"/>
                <a:ext cx="2746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51AC8DE8-A11E-45BA-8B98-1DA56DDD1CDF}"/>
                  </a:ext>
                </a:extLst>
              </p14:cNvPr>
              <p14:cNvContentPartPr/>
              <p14:nvPr/>
            </p14:nvContentPartPr>
            <p14:xfrm>
              <a:off x="1849885" y="5497553"/>
              <a:ext cx="282960" cy="2289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51AC8DE8-A11E-45BA-8B98-1DA56DDD1CD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840885" y="5488913"/>
                <a:ext cx="3006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359D7D18-F42E-47ED-96DF-BEFAA7671EB9}"/>
                  </a:ext>
                </a:extLst>
              </p14:cNvPr>
              <p14:cNvContentPartPr/>
              <p14:nvPr/>
            </p14:nvContentPartPr>
            <p14:xfrm>
              <a:off x="872485" y="5980313"/>
              <a:ext cx="1932480" cy="1450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359D7D18-F42E-47ED-96DF-BEFAA7671EB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3485" y="5971313"/>
                <a:ext cx="19501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43BA20E7-90F0-42B8-83D3-284C3F101794}"/>
                  </a:ext>
                </a:extLst>
              </p14:cNvPr>
              <p14:cNvContentPartPr/>
              <p14:nvPr/>
            </p14:nvContentPartPr>
            <p14:xfrm>
              <a:off x="3149125" y="6072473"/>
              <a:ext cx="360" cy="3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43BA20E7-90F0-42B8-83D3-284C3F1017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0125" y="60638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E2356A1D-3066-48EA-A196-2F6524925EBC}"/>
                  </a:ext>
                </a:extLst>
              </p14:cNvPr>
              <p14:cNvContentPartPr/>
              <p14:nvPr/>
            </p14:nvContentPartPr>
            <p14:xfrm>
              <a:off x="877165" y="4474433"/>
              <a:ext cx="359640" cy="3916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E2356A1D-3066-48EA-A196-2F6524925EB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8525" y="4465433"/>
                <a:ext cx="3772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911A5AB2-EED8-475F-8BF7-B5E68242D879}"/>
                  </a:ext>
                </a:extLst>
              </p14:cNvPr>
              <p14:cNvContentPartPr/>
              <p14:nvPr/>
            </p14:nvContentPartPr>
            <p14:xfrm>
              <a:off x="3236605" y="3298313"/>
              <a:ext cx="226800" cy="27756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911A5AB2-EED8-475F-8BF7-B5E68242D8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218605" y="3280673"/>
                <a:ext cx="262440" cy="28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06982EF-F520-4AC3-BBB0-89F4AE89048C}"/>
                  </a:ext>
                </a:extLst>
              </p14:cNvPr>
              <p14:cNvContentPartPr/>
              <p14:nvPr/>
            </p14:nvContentPartPr>
            <p14:xfrm>
              <a:off x="3834925" y="3030113"/>
              <a:ext cx="2559240" cy="28188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06982EF-F520-4AC3-BBB0-89F4AE89048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816925" y="3012473"/>
                <a:ext cx="2594880" cy="28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8409601F-207B-4FD6-B815-D98E181311C5}"/>
                  </a:ext>
                </a:extLst>
              </p14:cNvPr>
              <p14:cNvContentPartPr/>
              <p14:nvPr/>
            </p14:nvContentPartPr>
            <p14:xfrm>
              <a:off x="4025005" y="5987153"/>
              <a:ext cx="1638000" cy="1522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8409601F-207B-4FD6-B815-D98E181311C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007365" y="5969153"/>
                <a:ext cx="16736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1BEC4D8D-2EDD-4C54-BC90-C3CFFD4CEC9B}"/>
                  </a:ext>
                </a:extLst>
              </p14:cNvPr>
              <p14:cNvContentPartPr/>
              <p14:nvPr/>
            </p14:nvContentPartPr>
            <p14:xfrm>
              <a:off x="5301565" y="5907953"/>
              <a:ext cx="1865880" cy="74880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1BEC4D8D-2EDD-4C54-BC90-C3CFFD4CEC9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283925" y="5890313"/>
                <a:ext cx="190152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2C638303-DAE2-415C-B37F-9D16201C5282}"/>
                  </a:ext>
                </a:extLst>
              </p14:cNvPr>
              <p14:cNvContentPartPr/>
              <p14:nvPr/>
            </p14:nvContentPartPr>
            <p14:xfrm>
              <a:off x="6810685" y="5880233"/>
              <a:ext cx="387720" cy="7484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2C638303-DAE2-415C-B37F-9D16201C528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93045" y="5862593"/>
                <a:ext cx="42336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329C29A9-6B05-4357-BC72-E02519DFE543}"/>
                  </a:ext>
                </a:extLst>
              </p14:cNvPr>
              <p14:cNvContentPartPr/>
              <p14:nvPr/>
            </p14:nvContentPartPr>
            <p14:xfrm>
              <a:off x="5374285" y="5586833"/>
              <a:ext cx="628920" cy="5637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329C29A9-6B05-4357-BC72-E02519DFE54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356285" y="5568833"/>
                <a:ext cx="664560" cy="59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B35B630-8ACA-4635-BFCE-4A6380ADF885}"/>
              </a:ext>
            </a:extLst>
          </p:cNvPr>
          <p:cNvGrpSpPr/>
          <p:nvPr/>
        </p:nvGrpSpPr>
        <p:grpSpPr>
          <a:xfrm>
            <a:off x="3855085" y="2523233"/>
            <a:ext cx="1007280" cy="775440"/>
            <a:chOff x="3855085" y="2523233"/>
            <a:chExt cx="1007280" cy="77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3007119-97DF-45CE-8BEF-5DEEBB464FFD}"/>
                    </a:ext>
                  </a:extLst>
                </p14:cNvPr>
                <p14:cNvContentPartPr/>
                <p14:nvPr/>
              </p14:nvContentPartPr>
              <p14:xfrm>
                <a:off x="4059925" y="2523233"/>
                <a:ext cx="48600" cy="1317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3007119-97DF-45CE-8BEF-5DEEBB464F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41925" y="2505593"/>
                  <a:ext cx="84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20FC965-D885-488C-B266-D3A615517204}"/>
                    </a:ext>
                  </a:extLst>
                </p14:cNvPr>
                <p14:cNvContentPartPr/>
                <p14:nvPr/>
              </p14:nvContentPartPr>
              <p14:xfrm>
                <a:off x="3855085" y="2691713"/>
                <a:ext cx="520920" cy="5461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20FC965-D885-488C-B266-D3A6155172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37445" y="2673713"/>
                  <a:ext cx="5565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ECB58F4-31B2-48B6-9D60-259190B267ED}"/>
                    </a:ext>
                  </a:extLst>
                </p14:cNvPr>
                <p14:cNvContentPartPr/>
                <p14:nvPr/>
              </p14:nvContentPartPr>
              <p14:xfrm>
                <a:off x="4451245" y="2655713"/>
                <a:ext cx="195120" cy="2221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ECB58F4-31B2-48B6-9D60-259190B267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3245" y="2638073"/>
                  <a:ext cx="230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8E4F568-7ADB-4DB0-8197-4008C51D9238}"/>
                    </a:ext>
                  </a:extLst>
                </p14:cNvPr>
                <p14:cNvContentPartPr/>
                <p14:nvPr/>
              </p14:nvContentPartPr>
              <p14:xfrm>
                <a:off x="4532605" y="2890793"/>
                <a:ext cx="207360" cy="298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8E4F568-7ADB-4DB0-8197-4008C51D92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4965" y="2872793"/>
                  <a:ext cx="243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006678D-BFF1-4A82-8405-19A5DE56B301}"/>
                    </a:ext>
                  </a:extLst>
                </p14:cNvPr>
                <p14:cNvContentPartPr/>
                <p14:nvPr/>
              </p14:nvContentPartPr>
              <p14:xfrm>
                <a:off x="4568965" y="3075113"/>
                <a:ext cx="293400" cy="2235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006678D-BFF1-4A82-8405-19A5DE56B3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50965" y="3057473"/>
                  <a:ext cx="32904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9566983D-7BC9-4E9C-A879-E09FE9BA5ADB}"/>
                  </a:ext>
                </a:extLst>
              </p14:cNvPr>
              <p14:cNvContentPartPr/>
              <p14:nvPr/>
            </p14:nvContentPartPr>
            <p14:xfrm>
              <a:off x="484045" y="5953673"/>
              <a:ext cx="2109240" cy="1713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9566983D-7BC9-4E9C-A879-E09FE9BA5AD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6405" y="5935673"/>
                <a:ext cx="21448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130A1890-E70F-4219-9AC6-987899812B65}"/>
                  </a:ext>
                </a:extLst>
              </p14:cNvPr>
              <p14:cNvContentPartPr/>
              <p14:nvPr/>
            </p14:nvContentPartPr>
            <p14:xfrm>
              <a:off x="3643045" y="6210353"/>
              <a:ext cx="1601280" cy="781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130A1890-E70F-4219-9AC6-987899812B6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25045" y="6192353"/>
                <a:ext cx="16369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4BAC7E78-6976-424D-8A2F-10416534AD0C}"/>
                  </a:ext>
                </a:extLst>
              </p14:cNvPr>
              <p14:cNvContentPartPr/>
              <p14:nvPr/>
            </p14:nvContentPartPr>
            <p14:xfrm>
              <a:off x="6419365" y="5579273"/>
              <a:ext cx="2453040" cy="853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4BAC7E78-6976-424D-8A2F-10416534AD0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410725" y="5570273"/>
                <a:ext cx="2470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72AAA68E-33AB-42AD-8F4D-801F3224DE99}"/>
                  </a:ext>
                </a:extLst>
              </p14:cNvPr>
              <p14:cNvContentPartPr/>
              <p14:nvPr/>
            </p14:nvContentPartPr>
            <p14:xfrm>
              <a:off x="6262405" y="3408113"/>
              <a:ext cx="6480" cy="36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72AAA68E-33AB-42AD-8F4D-801F3224DE9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244405" y="3390113"/>
                <a:ext cx="42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FFB6A2AF-643A-4981-AA91-063A364C7ECE}"/>
                  </a:ext>
                </a:extLst>
              </p14:cNvPr>
              <p14:cNvContentPartPr/>
              <p14:nvPr/>
            </p14:nvContentPartPr>
            <p14:xfrm>
              <a:off x="6268525" y="3388313"/>
              <a:ext cx="48600" cy="22381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FFB6A2AF-643A-4981-AA91-063A364C7EC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250525" y="3370313"/>
                <a:ext cx="84240" cy="22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A1812926-6662-43FF-A273-68C153973E79}"/>
                  </a:ext>
                </a:extLst>
              </p14:cNvPr>
              <p14:cNvContentPartPr/>
              <p14:nvPr/>
            </p14:nvContentPartPr>
            <p14:xfrm>
              <a:off x="6478405" y="3279233"/>
              <a:ext cx="2317680" cy="1011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A1812926-6662-43FF-A273-68C153973E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60765" y="3261233"/>
                <a:ext cx="23533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B303C9A5-0C7D-497E-B716-8E9CE12D4CB9}"/>
                  </a:ext>
                </a:extLst>
              </p14:cNvPr>
              <p14:cNvContentPartPr/>
              <p14:nvPr/>
            </p14:nvContentPartPr>
            <p14:xfrm>
              <a:off x="6708445" y="5539673"/>
              <a:ext cx="1935720" cy="17784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B303C9A5-0C7D-497E-B716-8E9CE12D4CB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90445" y="5521673"/>
                <a:ext cx="19713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7BDC1DE4-74B9-4393-A7FC-0A2E4DC46FFF}"/>
                  </a:ext>
                </a:extLst>
              </p14:cNvPr>
              <p14:cNvContentPartPr/>
              <p14:nvPr/>
            </p14:nvContentPartPr>
            <p14:xfrm>
              <a:off x="8655325" y="3766313"/>
              <a:ext cx="184320" cy="34092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7BDC1DE4-74B9-4393-A7FC-0A2E4DC46FF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637325" y="3748313"/>
                <a:ext cx="2199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6D47069F-0B8F-4D04-915B-E37B19AF4DE1}"/>
                  </a:ext>
                </a:extLst>
              </p14:cNvPr>
              <p14:cNvContentPartPr/>
              <p14:nvPr/>
            </p14:nvContentPartPr>
            <p14:xfrm>
              <a:off x="7371205" y="4058273"/>
              <a:ext cx="7920" cy="2592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6D47069F-0B8F-4D04-915B-E37B19AF4DE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53565" y="4040273"/>
                <a:ext cx="43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24DF39B0-63CC-40F6-8705-1D74900AF1FB}"/>
                  </a:ext>
                </a:extLst>
              </p14:cNvPr>
              <p14:cNvContentPartPr/>
              <p14:nvPr/>
            </p14:nvContentPartPr>
            <p14:xfrm>
              <a:off x="7552645" y="4139633"/>
              <a:ext cx="102960" cy="1836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24DF39B0-63CC-40F6-8705-1D74900AF1F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534645" y="4121993"/>
                <a:ext cx="138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ED6CB6DE-388C-40CD-994C-80568EC87AC9}"/>
                  </a:ext>
                </a:extLst>
              </p14:cNvPr>
              <p14:cNvContentPartPr/>
              <p14:nvPr/>
            </p14:nvContentPartPr>
            <p14:xfrm>
              <a:off x="8230885" y="4183193"/>
              <a:ext cx="360" cy="3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ED6CB6DE-388C-40CD-994C-80568EC87AC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212885" y="416519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A3D748C6-F2B4-4549-8C42-42422A222619}"/>
                  </a:ext>
                </a:extLst>
              </p14:cNvPr>
              <p14:cNvContentPartPr/>
              <p14:nvPr/>
            </p14:nvContentPartPr>
            <p14:xfrm>
              <a:off x="6917965" y="4826873"/>
              <a:ext cx="104760" cy="1044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A3D748C6-F2B4-4549-8C42-42422A22261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900325" y="4809233"/>
                <a:ext cx="140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B3ADE768-8699-46EB-B5C9-6E74E7E69400}"/>
                  </a:ext>
                </a:extLst>
              </p14:cNvPr>
              <p14:cNvContentPartPr/>
              <p14:nvPr/>
            </p14:nvContentPartPr>
            <p14:xfrm>
              <a:off x="7534285" y="4728953"/>
              <a:ext cx="360" cy="36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B3ADE768-8699-46EB-B5C9-6E74E7E6940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516645" y="47109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649117A7-9BF0-46C7-8C36-3D3FEC2D4A8A}"/>
                  </a:ext>
                </a:extLst>
              </p14:cNvPr>
              <p14:cNvContentPartPr/>
              <p14:nvPr/>
            </p14:nvContentPartPr>
            <p14:xfrm>
              <a:off x="8109925" y="4713473"/>
              <a:ext cx="523080" cy="4896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649117A7-9BF0-46C7-8C36-3D3FEC2D4A8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091925" y="4695833"/>
                <a:ext cx="5587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7044F865-B3DF-4339-AE96-6CAB4DAAA39A}"/>
                  </a:ext>
                </a:extLst>
              </p14:cNvPr>
              <p14:cNvContentPartPr/>
              <p14:nvPr/>
            </p14:nvContentPartPr>
            <p14:xfrm>
              <a:off x="6484525" y="5546153"/>
              <a:ext cx="84960" cy="288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7044F865-B3DF-4339-AE96-6CAB4DAAA39A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466525" y="5528153"/>
                <a:ext cx="120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25FD50D7-A1D8-460E-BD92-3BB6F2129A6E}"/>
                  </a:ext>
                </a:extLst>
              </p14:cNvPr>
              <p14:cNvContentPartPr/>
              <p14:nvPr/>
            </p14:nvContentPartPr>
            <p14:xfrm>
              <a:off x="7072045" y="5487473"/>
              <a:ext cx="360" cy="36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25FD50D7-A1D8-460E-BD92-3BB6F2129A6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54405" y="54694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5F70C253-7283-48AD-B554-0EE85F7C493A}"/>
                  </a:ext>
                </a:extLst>
              </p14:cNvPr>
              <p14:cNvContentPartPr/>
              <p14:nvPr/>
            </p14:nvContentPartPr>
            <p14:xfrm>
              <a:off x="7365085" y="5475953"/>
              <a:ext cx="59400" cy="2340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5F70C253-7283-48AD-B554-0EE85F7C493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347445" y="5457953"/>
                <a:ext cx="95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693BAA17-03BE-4D53-88E1-E55D11DC8299}"/>
                  </a:ext>
                </a:extLst>
              </p14:cNvPr>
              <p14:cNvContentPartPr/>
              <p14:nvPr/>
            </p14:nvContentPartPr>
            <p14:xfrm>
              <a:off x="7983205" y="5409713"/>
              <a:ext cx="7920" cy="1944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693BAA17-03BE-4D53-88E1-E55D11DC829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65205" y="5391713"/>
                <a:ext cx="43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625EB63E-A227-45B2-8A9C-A55DCF9D7F44}"/>
                  </a:ext>
                </a:extLst>
              </p14:cNvPr>
              <p14:cNvContentPartPr/>
              <p14:nvPr/>
            </p14:nvContentPartPr>
            <p14:xfrm>
              <a:off x="8285245" y="5413313"/>
              <a:ext cx="360" cy="36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625EB63E-A227-45B2-8A9C-A55DCF9D7F4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267245" y="53956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08728AB6-0630-4364-8C0E-001516BAB5AC}"/>
                  </a:ext>
                </a:extLst>
              </p14:cNvPr>
              <p14:cNvContentPartPr/>
              <p14:nvPr/>
            </p14:nvContentPartPr>
            <p14:xfrm>
              <a:off x="8655325" y="5436353"/>
              <a:ext cx="360" cy="36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08728AB6-0630-4364-8C0E-001516BAB5A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637325" y="541871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E9DF80E6-5F36-4F15-9FA8-D0CA14106E2C}"/>
              </a:ext>
            </a:extLst>
          </p:cNvPr>
          <p:cNvGrpSpPr/>
          <p:nvPr/>
        </p:nvGrpSpPr>
        <p:grpSpPr>
          <a:xfrm>
            <a:off x="7699165" y="5816153"/>
            <a:ext cx="991080" cy="1382760"/>
            <a:chOff x="7699165" y="5816153"/>
            <a:chExt cx="991080" cy="13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A1E7C04-5FC3-4825-A07F-127CE9B63A74}"/>
                    </a:ext>
                  </a:extLst>
                </p14:cNvPr>
                <p14:cNvContentPartPr/>
                <p14:nvPr/>
              </p14:nvContentPartPr>
              <p14:xfrm>
                <a:off x="8118925" y="5844233"/>
                <a:ext cx="15480" cy="196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A1E7C04-5FC3-4825-A07F-127CE9B63A7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01285" y="5826233"/>
                  <a:ext cx="51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6DFEE311-77CD-4BD0-96F3-EC67F611AF11}"/>
                    </a:ext>
                  </a:extLst>
                </p14:cNvPr>
                <p14:cNvContentPartPr/>
                <p14:nvPr/>
              </p14:nvContentPartPr>
              <p14:xfrm>
                <a:off x="7717165" y="6265073"/>
                <a:ext cx="225360" cy="460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6DFEE311-77CD-4BD0-96F3-EC67F611AF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99165" y="6247073"/>
                  <a:ext cx="261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B2AAF1A-BA8D-49DA-B123-F5142756D5AF}"/>
                    </a:ext>
                  </a:extLst>
                </p14:cNvPr>
                <p14:cNvContentPartPr/>
                <p14:nvPr/>
              </p14:nvContentPartPr>
              <p14:xfrm>
                <a:off x="7853245" y="6198833"/>
                <a:ext cx="29160" cy="1267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B2AAF1A-BA8D-49DA-B123-F5142756D5A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35245" y="6180833"/>
                  <a:ext cx="64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94CB4495-4417-413C-B0FA-2C67D28F6F4E}"/>
                    </a:ext>
                  </a:extLst>
                </p14:cNvPr>
                <p14:cNvContentPartPr/>
                <p14:nvPr/>
              </p14:nvContentPartPr>
              <p14:xfrm>
                <a:off x="8093365" y="6198833"/>
                <a:ext cx="183240" cy="1486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94CB4495-4417-413C-B0FA-2C67D28F6F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75365" y="6181193"/>
                  <a:ext cx="218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88ECEE2-B07B-414A-AFA0-CB13606896B2}"/>
                    </a:ext>
                  </a:extLst>
                </p14:cNvPr>
                <p14:cNvContentPartPr/>
                <p14:nvPr/>
              </p14:nvContentPartPr>
              <p14:xfrm>
                <a:off x="7699165" y="6611753"/>
                <a:ext cx="236160" cy="795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88ECEE2-B07B-414A-AFA0-CB13606896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81165" y="6594113"/>
                  <a:ext cx="271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7527707-B82B-48BE-A2C9-C1BC6C26B7D1}"/>
                    </a:ext>
                  </a:extLst>
                </p14:cNvPr>
                <p14:cNvContentPartPr/>
                <p14:nvPr/>
              </p14:nvContentPartPr>
              <p14:xfrm>
                <a:off x="7889245" y="6558113"/>
                <a:ext cx="23040" cy="1764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7527707-B82B-48BE-A2C9-C1BC6C26B7D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71605" y="6540473"/>
                  <a:ext cx="58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345D4275-028B-4419-A16D-BA5DB049EC76}"/>
                    </a:ext>
                  </a:extLst>
                </p14:cNvPr>
                <p14:cNvContentPartPr/>
                <p14:nvPr/>
              </p14:nvContentPartPr>
              <p14:xfrm>
                <a:off x="8197765" y="6508433"/>
                <a:ext cx="133200" cy="1375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345D4275-028B-4419-A16D-BA5DB049EC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79765" y="6490793"/>
                  <a:ext cx="168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1B2F7CB-3E23-4AF1-B76B-CC1ABCE368FB}"/>
                    </a:ext>
                  </a:extLst>
                </p14:cNvPr>
                <p14:cNvContentPartPr/>
                <p14:nvPr/>
              </p14:nvContentPartPr>
              <p14:xfrm>
                <a:off x="8238445" y="6531473"/>
                <a:ext cx="75960" cy="1609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1B2F7CB-3E23-4AF1-B76B-CC1ABCE368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20445" y="6513833"/>
                  <a:ext cx="111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284207F2-ACFE-40D5-9998-34FD9805FC15}"/>
                    </a:ext>
                  </a:extLst>
                </p14:cNvPr>
                <p14:cNvContentPartPr/>
                <p14:nvPr/>
              </p14:nvContentPartPr>
              <p14:xfrm>
                <a:off x="7807885" y="7092353"/>
                <a:ext cx="239040" cy="334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284207F2-ACFE-40D5-9998-34FD9805FC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89885" y="7074713"/>
                  <a:ext cx="274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16FAB37C-6B47-4E22-9B88-1447707DA7A4}"/>
                    </a:ext>
                  </a:extLst>
                </p14:cNvPr>
                <p14:cNvContentPartPr/>
                <p14:nvPr/>
              </p14:nvContentPartPr>
              <p14:xfrm>
                <a:off x="7966285" y="6996953"/>
                <a:ext cx="14040" cy="1879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16FAB37C-6B47-4E22-9B88-1447707DA7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48645" y="6978953"/>
                  <a:ext cx="4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A185EF6E-0DD5-4562-8895-826F99234B50}"/>
                    </a:ext>
                  </a:extLst>
                </p14:cNvPr>
                <p14:cNvContentPartPr/>
                <p14:nvPr/>
              </p14:nvContentPartPr>
              <p14:xfrm>
                <a:off x="8207125" y="6954833"/>
                <a:ext cx="122400" cy="2440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A185EF6E-0DD5-4562-8895-826F99234B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89125" y="6936833"/>
                  <a:ext cx="158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3BED6A95-331F-4141-84E7-65A79C124F44}"/>
                    </a:ext>
                  </a:extLst>
                </p14:cNvPr>
                <p14:cNvContentPartPr/>
                <p14:nvPr/>
              </p14:nvContentPartPr>
              <p14:xfrm>
                <a:off x="8443645" y="7190633"/>
                <a:ext cx="360" cy="3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3BED6A95-331F-4141-84E7-65A79C124F4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26005" y="71726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866663C5-1F60-475B-B8D4-83CAE31E1919}"/>
                    </a:ext>
                  </a:extLst>
                </p14:cNvPr>
                <p14:cNvContentPartPr/>
                <p14:nvPr/>
              </p14:nvContentPartPr>
              <p14:xfrm>
                <a:off x="8314765" y="5816153"/>
                <a:ext cx="183960" cy="13543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866663C5-1F60-475B-B8D4-83CAE31E191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296765" y="5798513"/>
                  <a:ext cx="21960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00CF8B2-3129-43D6-BEBC-3B7B3FA61AC3}"/>
                    </a:ext>
                  </a:extLst>
                </p14:cNvPr>
                <p14:cNvContentPartPr/>
                <p14:nvPr/>
              </p14:nvContentPartPr>
              <p14:xfrm>
                <a:off x="8627965" y="7119353"/>
                <a:ext cx="360" cy="3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00CF8B2-3129-43D6-BEBC-3B7B3FA61AC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10325" y="71013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B9EBEBF6-0B93-4490-981A-A5D02315C45C}"/>
                    </a:ext>
                  </a:extLst>
                </p14:cNvPr>
                <p14:cNvContentPartPr/>
                <p14:nvPr/>
              </p14:nvContentPartPr>
              <p14:xfrm>
                <a:off x="8627965" y="7119353"/>
                <a:ext cx="62280" cy="360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B9EBEBF6-0B93-4490-981A-A5D02315C45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10325" y="7101353"/>
                  <a:ext cx="979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B206E2F8-E783-4388-82B7-3367E80C000B}"/>
              </a:ext>
            </a:extLst>
          </p:cNvPr>
          <p:cNvGrpSpPr/>
          <p:nvPr/>
        </p:nvGrpSpPr>
        <p:grpSpPr>
          <a:xfrm>
            <a:off x="5703325" y="6304313"/>
            <a:ext cx="976320" cy="735120"/>
            <a:chOff x="5703325" y="6304313"/>
            <a:chExt cx="97632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F04A28B-5206-45FE-B742-B0AA0BEA5BEB}"/>
                    </a:ext>
                  </a:extLst>
                </p14:cNvPr>
                <p14:cNvContentPartPr/>
                <p14:nvPr/>
              </p14:nvContentPartPr>
              <p14:xfrm>
                <a:off x="5703325" y="6698513"/>
                <a:ext cx="270720" cy="3409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F04A28B-5206-45FE-B742-B0AA0BEA5BE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85685" y="6680513"/>
                  <a:ext cx="3063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A422CDE-B1C8-4217-81B7-28959D877A6A}"/>
                    </a:ext>
                  </a:extLst>
                </p14:cNvPr>
                <p14:cNvContentPartPr/>
                <p14:nvPr/>
              </p14:nvContentPartPr>
              <p14:xfrm>
                <a:off x="5963245" y="6371993"/>
                <a:ext cx="183240" cy="3740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A422CDE-B1C8-4217-81B7-28959D877A6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45605" y="6354353"/>
                  <a:ext cx="2188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3500300-103C-4A6B-B80D-5225B7A93EA1}"/>
                    </a:ext>
                  </a:extLst>
                </p14:cNvPr>
                <p14:cNvContentPartPr/>
                <p14:nvPr/>
              </p14:nvContentPartPr>
              <p14:xfrm>
                <a:off x="6138565" y="6537953"/>
                <a:ext cx="168120" cy="3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3500300-103C-4A6B-B80D-5225B7A93E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20565" y="6519953"/>
                  <a:ext cx="20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0FF4E0E8-D6CA-4E1E-A45E-EFEF07404516}"/>
                    </a:ext>
                  </a:extLst>
                </p14:cNvPr>
                <p14:cNvContentPartPr/>
                <p14:nvPr/>
              </p14:nvContentPartPr>
              <p14:xfrm>
                <a:off x="6238285" y="6424553"/>
                <a:ext cx="10800" cy="1814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0FF4E0E8-D6CA-4E1E-A45E-EFEF0740451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20285" y="6406553"/>
                  <a:ext cx="46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F4CAB798-E7AC-4AA2-97B5-428A03135CF1}"/>
                    </a:ext>
                  </a:extLst>
                </p14:cNvPr>
                <p14:cNvContentPartPr/>
                <p14:nvPr/>
              </p14:nvContentPartPr>
              <p14:xfrm>
                <a:off x="6392365" y="6389993"/>
                <a:ext cx="360" cy="2044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F4CAB798-E7AC-4AA2-97B5-428A03135CF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74365" y="6371993"/>
                  <a:ext cx="36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77BE9554-802D-40A0-901B-074AE2C1C0AC}"/>
                    </a:ext>
                  </a:extLst>
                </p14:cNvPr>
                <p14:cNvContentPartPr/>
                <p14:nvPr/>
              </p14:nvContentPartPr>
              <p14:xfrm>
                <a:off x="6333325" y="6792833"/>
                <a:ext cx="221040" cy="450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77BE9554-802D-40A0-901B-074AE2C1C0A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15685" y="6775193"/>
                  <a:ext cx="256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E1660CC2-D432-481B-915D-9AF11B117B9D}"/>
                    </a:ext>
                  </a:extLst>
                </p14:cNvPr>
                <p14:cNvContentPartPr/>
                <p14:nvPr/>
              </p14:nvContentPartPr>
              <p14:xfrm>
                <a:off x="6671725" y="6611753"/>
                <a:ext cx="7920" cy="28080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E1660CC2-D432-481B-915D-9AF11B117B9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54085" y="6594113"/>
                  <a:ext cx="43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E4190EF-71CF-47CE-B540-1C4FE81B1E3A}"/>
                    </a:ext>
                  </a:extLst>
                </p14:cNvPr>
                <p14:cNvContentPartPr/>
                <p14:nvPr/>
              </p14:nvContentPartPr>
              <p14:xfrm>
                <a:off x="6008605" y="6304313"/>
                <a:ext cx="13680" cy="2030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E4190EF-71CF-47CE-B540-1C4FE81B1E3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90605" y="6286673"/>
                  <a:ext cx="493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3F95CD1F-A19B-4476-AA76-3E98A362F269}"/>
              </a:ext>
            </a:extLst>
          </p:cNvPr>
          <p:cNvGrpSpPr/>
          <p:nvPr/>
        </p:nvGrpSpPr>
        <p:grpSpPr>
          <a:xfrm>
            <a:off x="8510245" y="3667673"/>
            <a:ext cx="490680" cy="568080"/>
            <a:chOff x="8510245" y="3667673"/>
            <a:chExt cx="49068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0877AC46-5C62-4969-B4A8-EEE57C9C5496}"/>
                    </a:ext>
                  </a:extLst>
                </p14:cNvPr>
                <p14:cNvContentPartPr/>
                <p14:nvPr/>
              </p14:nvContentPartPr>
              <p14:xfrm>
                <a:off x="8618965" y="4147553"/>
                <a:ext cx="296280" cy="219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0877AC46-5C62-4969-B4A8-EEE57C9C54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01325" y="4129553"/>
                  <a:ext cx="331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C14FFD5B-CB63-40EB-86FB-CC16742DE915}"/>
                    </a:ext>
                  </a:extLst>
                </p14:cNvPr>
                <p14:cNvContentPartPr/>
                <p14:nvPr/>
              </p14:nvContentPartPr>
              <p14:xfrm>
                <a:off x="8510245" y="3776393"/>
                <a:ext cx="42840" cy="36288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C14FFD5B-CB63-40EB-86FB-CC16742DE91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492245" y="3758753"/>
                  <a:ext cx="78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ED0B184A-3AFD-4FF3-B0D0-128EBCE43944}"/>
                    </a:ext>
                  </a:extLst>
                </p14:cNvPr>
                <p14:cNvContentPartPr/>
                <p14:nvPr/>
              </p14:nvContentPartPr>
              <p14:xfrm>
                <a:off x="8609965" y="3667673"/>
                <a:ext cx="390960" cy="44064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ED0B184A-3AFD-4FF3-B0D0-128EBCE4394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91965" y="3650033"/>
                  <a:ext cx="426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CF310EF-011E-4D01-B98D-3F3AE8884B2D}"/>
                    </a:ext>
                  </a:extLst>
                </p14:cNvPr>
                <p14:cNvContentPartPr/>
                <p14:nvPr/>
              </p14:nvContentPartPr>
              <p14:xfrm>
                <a:off x="8936125" y="4162673"/>
                <a:ext cx="360" cy="3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CF310EF-011E-4D01-B98D-3F3AE8884B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18485" y="4145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C9B4BD6A-6893-4230-B274-8B295B89CA72}"/>
                    </a:ext>
                  </a:extLst>
                </p14:cNvPr>
                <p14:cNvContentPartPr/>
                <p14:nvPr/>
              </p14:nvContentPartPr>
              <p14:xfrm>
                <a:off x="8809405" y="4235393"/>
                <a:ext cx="360" cy="3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C9B4BD6A-6893-4230-B274-8B295B89CA7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91405" y="42177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7A005D44-046F-40D2-89ED-CFCCE5E3385C}"/>
              </a:ext>
            </a:extLst>
          </p:cNvPr>
          <p:cNvGrpSpPr/>
          <p:nvPr/>
        </p:nvGrpSpPr>
        <p:grpSpPr>
          <a:xfrm>
            <a:off x="8680885" y="5558753"/>
            <a:ext cx="246600" cy="214560"/>
            <a:chOff x="8680885" y="5558753"/>
            <a:chExt cx="24660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9F9E3117-F72D-4C64-904E-7B574F3A3DC7}"/>
                    </a:ext>
                  </a:extLst>
                </p14:cNvPr>
                <p14:cNvContentPartPr/>
                <p14:nvPr/>
              </p14:nvContentPartPr>
              <p14:xfrm>
                <a:off x="8693125" y="5558753"/>
                <a:ext cx="234360" cy="450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9F9E3117-F72D-4C64-904E-7B574F3A3DC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75125" y="5541113"/>
                  <a:ext cx="270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B208BBAA-C399-4F7E-BDE8-24F167439065}"/>
                    </a:ext>
                  </a:extLst>
                </p14:cNvPr>
                <p14:cNvContentPartPr/>
                <p14:nvPr/>
              </p14:nvContentPartPr>
              <p14:xfrm>
                <a:off x="8680885" y="5601953"/>
                <a:ext cx="236160" cy="234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B208BBAA-C399-4F7E-BDE8-24F1674390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63245" y="5584313"/>
                  <a:ext cx="271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C7970FC6-EBEA-4D4B-9E04-6314D05BF0D6}"/>
                    </a:ext>
                  </a:extLst>
                </p14:cNvPr>
                <p14:cNvContentPartPr/>
                <p14:nvPr/>
              </p14:nvContentPartPr>
              <p14:xfrm>
                <a:off x="8830645" y="5678633"/>
                <a:ext cx="38160" cy="946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C7970FC6-EBEA-4D4B-9E04-6314D05BF0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12645" y="5660633"/>
                  <a:ext cx="738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21709759-F801-4663-8457-7F11D9FF1C4C}"/>
              </a:ext>
            </a:extLst>
          </p:cNvPr>
          <p:cNvGrpSpPr/>
          <p:nvPr/>
        </p:nvGrpSpPr>
        <p:grpSpPr>
          <a:xfrm>
            <a:off x="3498685" y="3369953"/>
            <a:ext cx="5540400" cy="2491560"/>
            <a:chOff x="3498685" y="3369953"/>
            <a:chExt cx="5540400" cy="24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A5AB113-63BF-4E7B-90FE-7FB9E2BA4F16}"/>
                    </a:ext>
                  </a:extLst>
                </p14:cNvPr>
                <p14:cNvContentPartPr/>
                <p14:nvPr/>
              </p14:nvContentPartPr>
              <p14:xfrm>
                <a:off x="5038765" y="3369953"/>
                <a:ext cx="308520" cy="2851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A5AB113-63BF-4E7B-90FE-7FB9E2BA4F1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29765" y="3361313"/>
                  <a:ext cx="326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DBA814E-D808-48D5-967E-75B54D719831}"/>
                    </a:ext>
                  </a:extLst>
                </p14:cNvPr>
                <p14:cNvContentPartPr/>
                <p14:nvPr/>
              </p14:nvContentPartPr>
              <p14:xfrm>
                <a:off x="4673365" y="3666953"/>
                <a:ext cx="371880" cy="3420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DBA814E-D808-48D5-967E-75B54D71983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64365" y="3657953"/>
                  <a:ext cx="389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B79767B-AB99-45E1-9197-339EBBDDB0BF}"/>
                    </a:ext>
                  </a:extLst>
                </p14:cNvPr>
                <p14:cNvContentPartPr/>
                <p14:nvPr/>
              </p14:nvContentPartPr>
              <p14:xfrm>
                <a:off x="4534045" y="4013633"/>
                <a:ext cx="384120" cy="172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B79767B-AB99-45E1-9197-339EBBDDB0B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25405" y="4004633"/>
                  <a:ext cx="401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C930B27-9E42-4B45-8C6B-C2DF7E2A7626}"/>
                    </a:ext>
                  </a:extLst>
                </p14:cNvPr>
                <p14:cNvContentPartPr/>
                <p14:nvPr/>
              </p14:nvContentPartPr>
              <p14:xfrm>
                <a:off x="5328925" y="3720233"/>
                <a:ext cx="140760" cy="390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C930B27-9E42-4B45-8C6B-C2DF7E2A76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19925" y="3711593"/>
                  <a:ext cx="1584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B30293D-8156-4B27-8D3E-D483E18FE01F}"/>
                    </a:ext>
                  </a:extLst>
                </p14:cNvPr>
                <p14:cNvContentPartPr/>
                <p14:nvPr/>
              </p14:nvContentPartPr>
              <p14:xfrm>
                <a:off x="5401285" y="4106513"/>
                <a:ext cx="269280" cy="207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B30293D-8156-4B27-8D3E-D483E18FE01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92285" y="4097513"/>
                  <a:ext cx="286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8BD5DC6-88D7-4BA6-994C-F007E522F345}"/>
                    </a:ext>
                  </a:extLst>
                </p14:cNvPr>
                <p14:cNvContentPartPr/>
                <p14:nvPr/>
              </p14:nvContentPartPr>
              <p14:xfrm>
                <a:off x="4265485" y="4320713"/>
                <a:ext cx="375120" cy="469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8BD5DC6-88D7-4BA6-994C-F007E522F3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56485" y="4312073"/>
                  <a:ext cx="3927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670B95E-BC1E-46BD-8C48-A06D341847E7}"/>
                    </a:ext>
                  </a:extLst>
                </p14:cNvPr>
                <p14:cNvContentPartPr/>
                <p14:nvPr/>
              </p14:nvContentPartPr>
              <p14:xfrm>
                <a:off x="4055965" y="4717433"/>
                <a:ext cx="368280" cy="2318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670B95E-BC1E-46BD-8C48-A06D341847E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47325" y="4708433"/>
                  <a:ext cx="385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9B47133-6E6F-4756-90E7-A605D14669D8}"/>
                    </a:ext>
                  </a:extLst>
                </p14:cNvPr>
                <p14:cNvContentPartPr/>
                <p14:nvPr/>
              </p14:nvContentPartPr>
              <p14:xfrm>
                <a:off x="4665805" y="4273553"/>
                <a:ext cx="201240" cy="470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9B47133-6E6F-4756-90E7-A605D14669D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56805" y="4264913"/>
                  <a:ext cx="218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49805E1-2665-48EB-BE10-60A4EDDE29C7}"/>
                    </a:ext>
                  </a:extLst>
                </p14:cNvPr>
                <p14:cNvContentPartPr/>
                <p14:nvPr/>
              </p14:nvContentPartPr>
              <p14:xfrm>
                <a:off x="4813405" y="4728593"/>
                <a:ext cx="264960" cy="2088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49805E1-2665-48EB-BE10-60A4EDDE29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04405" y="4719953"/>
                  <a:ext cx="282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A5740FB-9435-4C63-B339-C53F1450FE2D}"/>
                    </a:ext>
                  </a:extLst>
                </p14:cNvPr>
                <p14:cNvContentPartPr/>
                <p14:nvPr/>
              </p14:nvContentPartPr>
              <p14:xfrm>
                <a:off x="5402725" y="4371833"/>
                <a:ext cx="180000" cy="370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A5740FB-9435-4C63-B339-C53F1450FE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94085" y="4363193"/>
                  <a:ext cx="1976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F79B888-C1AE-4B0A-939F-82F8EDD2014F}"/>
                    </a:ext>
                  </a:extLst>
                </p14:cNvPr>
                <p14:cNvContentPartPr/>
                <p14:nvPr/>
              </p14:nvContentPartPr>
              <p14:xfrm>
                <a:off x="5335045" y="4790153"/>
                <a:ext cx="257040" cy="2174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F79B888-C1AE-4B0A-939F-82F8EDD201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26045" y="4781153"/>
                  <a:ext cx="274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B5DFE4F-E7B5-43E6-A767-24624D8891F2}"/>
                    </a:ext>
                  </a:extLst>
                </p14:cNvPr>
                <p14:cNvContentPartPr/>
                <p14:nvPr/>
              </p14:nvContentPartPr>
              <p14:xfrm>
                <a:off x="5319925" y="4790153"/>
                <a:ext cx="261720" cy="207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B5DFE4F-E7B5-43E6-A767-24624D8891F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0925" y="4781153"/>
                  <a:ext cx="279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6CADB46-8D93-496D-906B-607986793144}"/>
                    </a:ext>
                  </a:extLst>
                </p14:cNvPr>
                <p14:cNvContentPartPr/>
                <p14:nvPr/>
              </p14:nvContentPartPr>
              <p14:xfrm>
                <a:off x="5612965" y="4408913"/>
                <a:ext cx="325080" cy="361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6CADB46-8D93-496D-906B-60798679314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3965" y="4399913"/>
                  <a:ext cx="342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7C82758-2352-45FF-A92C-5CED5827B8BB}"/>
                    </a:ext>
                  </a:extLst>
                </p14:cNvPr>
                <p14:cNvContentPartPr/>
                <p14:nvPr/>
              </p14:nvContentPartPr>
              <p14:xfrm>
                <a:off x="5949925" y="4759553"/>
                <a:ext cx="220680" cy="2055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7C82758-2352-45FF-A92C-5CED5827B8B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41285" y="4750913"/>
                  <a:ext cx="238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587A340-DE99-4655-84CB-4E179840FFAE}"/>
                    </a:ext>
                  </a:extLst>
                </p14:cNvPr>
                <p14:cNvContentPartPr/>
                <p14:nvPr/>
              </p14:nvContentPartPr>
              <p14:xfrm>
                <a:off x="3736645" y="4976273"/>
                <a:ext cx="437040" cy="516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587A340-DE99-4655-84CB-4E179840FF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27645" y="4967273"/>
                  <a:ext cx="4546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5432A4C-DA56-4A6F-B229-25D309420858}"/>
                    </a:ext>
                  </a:extLst>
                </p14:cNvPr>
                <p14:cNvContentPartPr/>
                <p14:nvPr/>
              </p14:nvContentPartPr>
              <p14:xfrm>
                <a:off x="3498685" y="5527433"/>
                <a:ext cx="261000" cy="314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5432A4C-DA56-4A6F-B229-25D3094208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89685" y="5518793"/>
                  <a:ext cx="278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55F6931-AA9F-4987-9C07-085F1E48EAE4}"/>
                    </a:ext>
                  </a:extLst>
                </p14:cNvPr>
                <p14:cNvContentPartPr/>
                <p14:nvPr/>
              </p14:nvContentPartPr>
              <p14:xfrm>
                <a:off x="4170085" y="4987433"/>
                <a:ext cx="189360" cy="567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55F6931-AA9F-4987-9C07-085F1E48EA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61445" y="4978793"/>
                  <a:ext cx="2070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B7917A6-1B5C-4B1B-9068-0F3917F3F753}"/>
                    </a:ext>
                  </a:extLst>
                </p14:cNvPr>
                <p14:cNvContentPartPr/>
                <p14:nvPr/>
              </p14:nvContentPartPr>
              <p14:xfrm>
                <a:off x="4188445" y="5579273"/>
                <a:ext cx="332280" cy="190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B7917A6-1B5C-4B1B-9068-0F3917F3F75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79805" y="5570273"/>
                  <a:ext cx="349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C47842E-48CE-4646-B5BF-C2355F4124D8}"/>
                    </a:ext>
                  </a:extLst>
                </p14:cNvPr>
                <p14:cNvContentPartPr/>
                <p14:nvPr/>
              </p14:nvContentPartPr>
              <p14:xfrm>
                <a:off x="4774525" y="4974833"/>
                <a:ext cx="205920" cy="4464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C47842E-48CE-4646-B5BF-C2355F4124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765525" y="4966193"/>
                  <a:ext cx="2235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F2C935E-8390-46B8-B424-6CA68C028571}"/>
                    </a:ext>
                  </a:extLst>
                </p14:cNvPr>
                <p14:cNvContentPartPr/>
                <p14:nvPr/>
              </p14:nvContentPartPr>
              <p14:xfrm>
                <a:off x="4673005" y="5503673"/>
                <a:ext cx="218160" cy="2556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F2C935E-8390-46B8-B424-6CA68C02857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64365" y="5495033"/>
                  <a:ext cx="235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EDAEBF1-24FB-4A54-A8DA-BE02B93C5C9C}"/>
                    </a:ext>
                  </a:extLst>
                </p14:cNvPr>
                <p14:cNvContentPartPr/>
                <p14:nvPr/>
              </p14:nvContentPartPr>
              <p14:xfrm>
                <a:off x="7529605" y="3433313"/>
                <a:ext cx="287280" cy="1738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EDAEBF1-24FB-4A54-A8DA-BE02B93C5C9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520965" y="3424673"/>
                  <a:ext cx="30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FA5D364-AE72-451A-B35A-749FE5851DF9}"/>
                    </a:ext>
                  </a:extLst>
                </p14:cNvPr>
                <p14:cNvContentPartPr/>
                <p14:nvPr/>
              </p14:nvContentPartPr>
              <p14:xfrm>
                <a:off x="7401445" y="3558593"/>
                <a:ext cx="316080" cy="4172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FA5D364-AE72-451A-B35A-749FE5851D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92445" y="3549593"/>
                  <a:ext cx="333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8D314B5-C603-4DF3-BE78-325573B82E3B}"/>
                    </a:ext>
                  </a:extLst>
                </p14:cNvPr>
                <p14:cNvContentPartPr/>
                <p14:nvPr/>
              </p14:nvContentPartPr>
              <p14:xfrm>
                <a:off x="7251685" y="3928313"/>
                <a:ext cx="356760" cy="239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8D314B5-C603-4DF3-BE78-325573B82E3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43045" y="3919313"/>
                  <a:ext cx="374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31EDE33-E0D9-4823-A244-477215AF1860}"/>
                    </a:ext>
                  </a:extLst>
                </p14:cNvPr>
                <p14:cNvContentPartPr/>
                <p14:nvPr/>
              </p14:nvContentPartPr>
              <p14:xfrm>
                <a:off x="7816885" y="3657953"/>
                <a:ext cx="273960" cy="365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31EDE33-E0D9-4823-A244-477215AF186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07885" y="3648953"/>
                  <a:ext cx="291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516EA37E-94B3-4C78-BDD5-FEC5D412CFBC}"/>
                    </a:ext>
                  </a:extLst>
                </p14:cNvPr>
                <p14:cNvContentPartPr/>
                <p14:nvPr/>
              </p14:nvContentPartPr>
              <p14:xfrm>
                <a:off x="8012005" y="3932993"/>
                <a:ext cx="167760" cy="2088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516EA37E-94B3-4C78-BDD5-FEC5D412CFB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003005" y="3923993"/>
                  <a:ext cx="185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374B702-4470-43A6-AA89-18F80D6C526F}"/>
                    </a:ext>
                  </a:extLst>
                </p14:cNvPr>
                <p14:cNvContentPartPr/>
                <p14:nvPr/>
              </p14:nvContentPartPr>
              <p14:xfrm>
                <a:off x="6972325" y="4218833"/>
                <a:ext cx="307080" cy="4147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374B702-4470-43A6-AA89-18F80D6C526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63685" y="4210193"/>
                  <a:ext cx="324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CA70297-7FE3-4AC1-BF83-AFE101A65BCD}"/>
                    </a:ext>
                  </a:extLst>
                </p14:cNvPr>
                <p14:cNvContentPartPr/>
                <p14:nvPr/>
              </p14:nvContentPartPr>
              <p14:xfrm>
                <a:off x="6686845" y="4695473"/>
                <a:ext cx="378000" cy="217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CA70297-7FE3-4AC1-BF83-AFE101A65BC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677845" y="4686833"/>
                  <a:ext cx="395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09F5A32-AC70-4E76-AFF2-900BFD62F932}"/>
                    </a:ext>
                  </a:extLst>
                </p14:cNvPr>
                <p14:cNvContentPartPr/>
                <p14:nvPr/>
              </p14:nvContentPartPr>
              <p14:xfrm>
                <a:off x="7301725" y="4246913"/>
                <a:ext cx="257040" cy="4237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09F5A32-AC70-4E76-AFF2-900BFD62F93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292725" y="4237913"/>
                  <a:ext cx="274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C1BC6DE-7F31-4A1A-BB51-923AA30B1AFF}"/>
                    </a:ext>
                  </a:extLst>
                </p14:cNvPr>
                <p14:cNvContentPartPr/>
                <p14:nvPr/>
              </p14:nvContentPartPr>
              <p14:xfrm>
                <a:off x="7411885" y="4694033"/>
                <a:ext cx="304200" cy="164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C1BC6DE-7F31-4A1A-BB51-923AA30B1A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03245" y="4685393"/>
                  <a:ext cx="32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E08FA36-98C7-4309-83C1-31197A574583}"/>
                    </a:ext>
                  </a:extLst>
                </p14:cNvPr>
                <p14:cNvContentPartPr/>
                <p14:nvPr/>
              </p14:nvContentPartPr>
              <p14:xfrm>
                <a:off x="7973845" y="4183193"/>
                <a:ext cx="288720" cy="3931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E08FA36-98C7-4309-83C1-31197A57458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65205" y="4174193"/>
                  <a:ext cx="306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41C1FE9-2774-478D-BF62-85753B211287}"/>
                    </a:ext>
                  </a:extLst>
                </p14:cNvPr>
                <p14:cNvContentPartPr/>
                <p14:nvPr/>
              </p14:nvContentPartPr>
              <p14:xfrm>
                <a:off x="7929925" y="4638593"/>
                <a:ext cx="240480" cy="1584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41C1FE9-2774-478D-BF62-85753B21128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21285" y="4629593"/>
                  <a:ext cx="258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AC35A1C-5C1C-4550-AC20-EC8B9868ABD1}"/>
                    </a:ext>
                  </a:extLst>
                </p14:cNvPr>
                <p14:cNvContentPartPr/>
                <p14:nvPr/>
              </p14:nvContentPartPr>
              <p14:xfrm>
                <a:off x="8341045" y="4235393"/>
                <a:ext cx="190800" cy="396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AC35A1C-5C1C-4550-AC20-EC8B9868AB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32405" y="4226753"/>
                  <a:ext cx="20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8F70D80-8BF1-47AD-9342-707ED5B2DC91}"/>
                    </a:ext>
                  </a:extLst>
                </p14:cNvPr>
                <p14:cNvContentPartPr/>
                <p14:nvPr/>
              </p14:nvContentPartPr>
              <p14:xfrm>
                <a:off x="8491885" y="4627073"/>
                <a:ext cx="212040" cy="201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8F70D80-8BF1-47AD-9342-707ED5B2DC9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83245" y="4618073"/>
                  <a:ext cx="229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7E0930F-9580-4318-8729-2E73A70ED89F}"/>
                    </a:ext>
                  </a:extLst>
                </p14:cNvPr>
                <p14:cNvContentPartPr/>
                <p14:nvPr/>
              </p14:nvContentPartPr>
              <p14:xfrm>
                <a:off x="6458605" y="4943153"/>
                <a:ext cx="370440" cy="5306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7E0930F-9580-4318-8729-2E73A70ED89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449965" y="4934153"/>
                  <a:ext cx="3880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45678A4-60D8-423F-B801-0D58AA4DC61F}"/>
                    </a:ext>
                  </a:extLst>
                </p14:cNvPr>
                <p14:cNvContentPartPr/>
                <p14:nvPr/>
              </p14:nvContentPartPr>
              <p14:xfrm>
                <a:off x="6284005" y="5482433"/>
                <a:ext cx="304920" cy="177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45678A4-60D8-423F-B801-0D58AA4DC61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75365" y="5473433"/>
                  <a:ext cx="32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37B8DA8-7219-4083-A3D6-AA6A48ADEC52}"/>
                    </a:ext>
                  </a:extLst>
                </p14:cNvPr>
                <p14:cNvContentPartPr/>
                <p14:nvPr/>
              </p14:nvContentPartPr>
              <p14:xfrm>
                <a:off x="6893845" y="4995353"/>
                <a:ext cx="184680" cy="4158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37B8DA8-7219-4083-A3D6-AA6A48ADEC5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85205" y="4986353"/>
                  <a:ext cx="202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29EDEFF7-FE64-4551-AB94-27F1A6B2E9E9}"/>
                    </a:ext>
                  </a:extLst>
                </p14:cNvPr>
                <p14:cNvContentPartPr/>
                <p14:nvPr/>
              </p14:nvContentPartPr>
              <p14:xfrm>
                <a:off x="6962605" y="5391713"/>
                <a:ext cx="285120" cy="175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29EDEFF7-FE64-4551-AB94-27F1A6B2E9E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53965" y="5383073"/>
                  <a:ext cx="302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B4E5D10-C925-483D-8C51-29BCCC1A3F1E}"/>
                    </a:ext>
                  </a:extLst>
                </p14:cNvPr>
                <p14:cNvContentPartPr/>
                <p14:nvPr/>
              </p14:nvContentPartPr>
              <p14:xfrm>
                <a:off x="7378765" y="4903553"/>
                <a:ext cx="246600" cy="463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B4E5D10-C925-483D-8C51-29BCCC1A3F1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70125" y="4894553"/>
                  <a:ext cx="2642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F60F22A-C37D-4991-BB25-0B8C381EEDCD}"/>
                    </a:ext>
                  </a:extLst>
                </p14:cNvPr>
                <p14:cNvContentPartPr/>
                <p14:nvPr/>
              </p14:nvContentPartPr>
              <p14:xfrm>
                <a:off x="7380205" y="5336993"/>
                <a:ext cx="186480" cy="163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F60F22A-C37D-4991-BB25-0B8C381EEDC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71205" y="5327993"/>
                  <a:ext cx="204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29B33CA-456F-4014-940A-7B8C351F2329}"/>
                    </a:ext>
                  </a:extLst>
                </p14:cNvPr>
                <p14:cNvContentPartPr/>
                <p14:nvPr/>
              </p14:nvContentPartPr>
              <p14:xfrm>
                <a:off x="7646245" y="4863953"/>
                <a:ext cx="168120" cy="468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29B33CA-456F-4014-940A-7B8C351F232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637245" y="4854953"/>
                  <a:ext cx="1857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E0109AF4-0196-47B5-9F6C-55C5EE7F0F1F}"/>
                    </a:ext>
                  </a:extLst>
                </p14:cNvPr>
                <p14:cNvContentPartPr/>
                <p14:nvPr/>
              </p14:nvContentPartPr>
              <p14:xfrm>
                <a:off x="7761445" y="5303513"/>
                <a:ext cx="341280" cy="171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E0109AF4-0196-47B5-9F6C-55C5EE7F0F1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52805" y="5294873"/>
                  <a:ext cx="358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77CA997-3031-4C41-AEF2-A227A7FF685C}"/>
                    </a:ext>
                  </a:extLst>
                </p14:cNvPr>
                <p14:cNvContentPartPr/>
                <p14:nvPr/>
              </p14:nvContentPartPr>
              <p14:xfrm>
                <a:off x="8061685" y="4849913"/>
                <a:ext cx="181800" cy="398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77CA997-3031-4C41-AEF2-A227A7FF68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52685" y="4841273"/>
                  <a:ext cx="199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1172F4B-BD04-4C82-A5D5-872DDE50057E}"/>
                    </a:ext>
                  </a:extLst>
                </p14:cNvPr>
                <p14:cNvContentPartPr/>
                <p14:nvPr/>
              </p14:nvContentPartPr>
              <p14:xfrm>
                <a:off x="8014525" y="5238713"/>
                <a:ext cx="205920" cy="1695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1172F4B-BD04-4C82-A5D5-872DDE50057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05885" y="5230073"/>
                  <a:ext cx="223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C57FF2A-28A4-457A-8E01-7E62DBC39B0E}"/>
                    </a:ext>
                  </a:extLst>
                </p14:cNvPr>
                <p14:cNvContentPartPr/>
                <p14:nvPr/>
              </p14:nvContentPartPr>
              <p14:xfrm>
                <a:off x="8206765" y="4867913"/>
                <a:ext cx="151560" cy="357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C57FF2A-28A4-457A-8E01-7E62DBC39B0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97765" y="4858913"/>
                  <a:ext cx="169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2EC9870-6DC8-43AD-B734-4B3C20C9735C}"/>
                    </a:ext>
                  </a:extLst>
                </p14:cNvPr>
                <p14:cNvContentPartPr/>
                <p14:nvPr/>
              </p14:nvContentPartPr>
              <p14:xfrm>
                <a:off x="8318365" y="5333753"/>
                <a:ext cx="236160" cy="183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2EC9870-6DC8-43AD-B734-4B3C20C9735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09365" y="5325113"/>
                  <a:ext cx="253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ADDF865-A6FC-463C-87AF-3E3C2E7AACD1}"/>
                    </a:ext>
                  </a:extLst>
                </p14:cNvPr>
                <p14:cNvContentPartPr/>
                <p14:nvPr/>
              </p14:nvContentPartPr>
              <p14:xfrm>
                <a:off x="8625085" y="4875473"/>
                <a:ext cx="131760" cy="3801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ADDF865-A6FC-463C-87AF-3E3C2E7AACD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616085" y="4866473"/>
                  <a:ext cx="1494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65C4EC1-F261-4349-A99B-5FFD75D055A6}"/>
                    </a:ext>
                  </a:extLst>
                </p14:cNvPr>
                <p14:cNvContentPartPr/>
                <p14:nvPr/>
              </p14:nvContentPartPr>
              <p14:xfrm>
                <a:off x="8606725" y="5236193"/>
                <a:ext cx="166680" cy="217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65C4EC1-F261-4349-A99B-5FFD75D055A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598085" y="5227553"/>
                  <a:ext cx="184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F1F663D-7A42-4452-925E-AB3BDA78C08C}"/>
                    </a:ext>
                  </a:extLst>
                </p14:cNvPr>
                <p14:cNvContentPartPr/>
                <p14:nvPr/>
              </p14:nvContentPartPr>
              <p14:xfrm>
                <a:off x="8783845" y="4856393"/>
                <a:ext cx="124200" cy="3625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F1F663D-7A42-4452-925E-AB3BDA78C08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774845" y="4847393"/>
                  <a:ext cx="141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7B222F5-4EEB-41D8-A114-ED5EC22C0C24}"/>
                    </a:ext>
                  </a:extLst>
                </p14:cNvPr>
                <p14:cNvContentPartPr/>
                <p14:nvPr/>
              </p14:nvContentPartPr>
              <p14:xfrm>
                <a:off x="8892565" y="5228993"/>
                <a:ext cx="146520" cy="2304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7B222F5-4EEB-41D8-A114-ED5EC22C0C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83925" y="5220353"/>
                  <a:ext cx="164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915FF3B9-90AA-4A3E-B49E-F028310A4FD3}"/>
                    </a:ext>
                  </a:extLst>
                </p14:cNvPr>
                <p14:cNvContentPartPr/>
                <p14:nvPr/>
              </p14:nvContentPartPr>
              <p14:xfrm>
                <a:off x="6774685" y="5169953"/>
                <a:ext cx="45720" cy="5637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915FF3B9-90AA-4A3E-B49E-F028310A4FD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765685" y="5160953"/>
                  <a:ext cx="633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987F8445-C74D-48B9-AB68-F85C16605660}"/>
                    </a:ext>
                  </a:extLst>
                </p14:cNvPr>
                <p14:cNvContentPartPr/>
                <p14:nvPr/>
              </p14:nvContentPartPr>
              <p14:xfrm>
                <a:off x="6921205" y="5183993"/>
                <a:ext cx="2089440" cy="5652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987F8445-C74D-48B9-AB68-F85C1660566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12205" y="5174993"/>
                  <a:ext cx="2107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B2E618DB-EE80-4E8E-9461-437B27D78924}"/>
                    </a:ext>
                  </a:extLst>
                </p14:cNvPr>
                <p14:cNvContentPartPr/>
                <p14:nvPr/>
              </p14:nvContentPartPr>
              <p14:xfrm>
                <a:off x="8977165" y="5153393"/>
                <a:ext cx="30600" cy="4939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B2E618DB-EE80-4E8E-9461-437B27D7892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968165" y="5144393"/>
                  <a:ext cx="482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B3A202B2-5C1F-4864-B3CE-B1A047216002}"/>
                    </a:ext>
                  </a:extLst>
                </p14:cNvPr>
                <p14:cNvContentPartPr/>
                <p14:nvPr/>
              </p14:nvContentPartPr>
              <p14:xfrm>
                <a:off x="7242685" y="5628953"/>
                <a:ext cx="1752840" cy="5148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B3A202B2-5C1F-4864-B3CE-B1A04721600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234045" y="5619953"/>
                  <a:ext cx="1770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C6CAA13F-1716-4CA6-BBA6-5D3FC0499D40}"/>
                    </a:ext>
                  </a:extLst>
                </p14:cNvPr>
                <p14:cNvContentPartPr/>
                <p14:nvPr/>
              </p14:nvContentPartPr>
              <p14:xfrm>
                <a:off x="6325765" y="5241233"/>
                <a:ext cx="340200" cy="4971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C6CAA13F-1716-4CA6-BBA6-5D3FC0499D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17125" y="5232593"/>
                  <a:ext cx="3578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F1596872-6862-4038-8D79-9654A69F338B}"/>
                    </a:ext>
                  </a:extLst>
                </p14:cNvPr>
                <p14:cNvContentPartPr/>
                <p14:nvPr/>
              </p14:nvContentPartPr>
              <p14:xfrm>
                <a:off x="6205165" y="5376593"/>
                <a:ext cx="424800" cy="4849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F1596872-6862-4038-8D79-9654A69F338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96165" y="5367593"/>
                  <a:ext cx="4424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3C3E327C-E3F4-456B-A115-C53CADC69C4D}"/>
                    </a:ext>
                  </a:extLst>
                </p14:cNvPr>
                <p14:cNvContentPartPr/>
                <p14:nvPr/>
              </p14:nvContentPartPr>
              <p14:xfrm>
                <a:off x="6221725" y="5232233"/>
                <a:ext cx="746640" cy="9072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3C3E327C-E3F4-456B-A115-C53CADC69C4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212725" y="5223593"/>
                  <a:ext cx="764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637F9760-F249-48A2-AF6F-8A74446A3B07}"/>
                    </a:ext>
                  </a:extLst>
                </p14:cNvPr>
                <p14:cNvContentPartPr/>
                <p14:nvPr/>
              </p14:nvContentPartPr>
              <p14:xfrm>
                <a:off x="6115885" y="5214593"/>
                <a:ext cx="580680" cy="5551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637F9760-F249-48A2-AF6F-8A74446A3B0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06885" y="5205593"/>
                  <a:ext cx="5983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BC11A400-EF62-4C32-9C06-74AB430E3344}"/>
                    </a:ext>
                  </a:extLst>
                </p14:cNvPr>
                <p14:cNvContentPartPr/>
                <p14:nvPr/>
              </p14:nvContentPartPr>
              <p14:xfrm>
                <a:off x="6350245" y="3627353"/>
                <a:ext cx="334080" cy="111204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BC11A400-EF62-4C32-9C06-74AB430E33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41605" y="3618353"/>
                  <a:ext cx="35172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ED747BC7-2240-41CD-84BB-097FEB421AEA}"/>
                    </a:ext>
                  </a:extLst>
                </p14:cNvPr>
                <p14:cNvContentPartPr/>
                <p14:nvPr/>
              </p14:nvContentPartPr>
              <p14:xfrm>
                <a:off x="6466165" y="3922913"/>
                <a:ext cx="221040" cy="38340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ED747BC7-2240-41CD-84BB-097FEB421AE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57525" y="3914273"/>
                  <a:ext cx="2386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760874A5-A6EB-4EE0-8854-0CEF5139B756}"/>
                    </a:ext>
                  </a:extLst>
                </p14:cNvPr>
                <p14:cNvContentPartPr/>
                <p14:nvPr/>
              </p14:nvContentPartPr>
              <p14:xfrm>
                <a:off x="6739765" y="4120553"/>
                <a:ext cx="204120" cy="5148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760874A5-A6EB-4EE0-8854-0CEF5139B75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30765" y="4111913"/>
                  <a:ext cx="221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443F97A4-19A0-44A4-B0F4-BF555323F52E}"/>
                    </a:ext>
                  </a:extLst>
                </p14:cNvPr>
                <p14:cNvContentPartPr/>
                <p14:nvPr/>
              </p14:nvContentPartPr>
              <p14:xfrm>
                <a:off x="6945325" y="4013633"/>
                <a:ext cx="54720" cy="26820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443F97A4-19A0-44A4-B0F4-BF555323F52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36325" y="4004633"/>
                  <a:ext cx="7236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1191BD4A-C458-404B-9352-5AB857C5E8F5}"/>
              </a:ext>
            </a:extLst>
          </p:cNvPr>
          <p:cNvGrpSpPr/>
          <p:nvPr/>
        </p:nvGrpSpPr>
        <p:grpSpPr>
          <a:xfrm>
            <a:off x="5816725" y="7183073"/>
            <a:ext cx="567360" cy="564480"/>
            <a:chOff x="5816725" y="7183073"/>
            <a:chExt cx="56736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4CA06E86-ED92-42BB-9BE4-C75C9DEABAB9}"/>
                    </a:ext>
                  </a:extLst>
                </p14:cNvPr>
                <p14:cNvContentPartPr/>
                <p14:nvPr/>
              </p14:nvContentPartPr>
              <p14:xfrm>
                <a:off x="5816725" y="7400873"/>
                <a:ext cx="272160" cy="34668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4CA06E86-ED92-42BB-9BE4-C75C9DEABAB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799085" y="7383233"/>
                  <a:ext cx="3078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8194DA69-9FE9-4EE3-A8DC-C31728D26904}"/>
                    </a:ext>
                  </a:extLst>
                </p14:cNvPr>
                <p14:cNvContentPartPr/>
                <p14:nvPr/>
              </p14:nvContentPartPr>
              <p14:xfrm>
                <a:off x="6219925" y="7183073"/>
                <a:ext cx="164160" cy="24264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8194DA69-9FE9-4EE3-A8DC-C31728D2690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202285" y="7165073"/>
                  <a:ext cx="1998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43D24193-3986-4527-A84A-9FB294DE415C}"/>
              </a:ext>
            </a:extLst>
          </p:cNvPr>
          <p:cNvGrpSpPr/>
          <p:nvPr/>
        </p:nvGrpSpPr>
        <p:grpSpPr>
          <a:xfrm>
            <a:off x="6421165" y="2626553"/>
            <a:ext cx="2535120" cy="2406960"/>
            <a:chOff x="6421165" y="2626553"/>
            <a:chExt cx="2535120" cy="24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15D8C41-5009-4F7F-91EC-F40B16D5AA39}"/>
                    </a:ext>
                  </a:extLst>
                </p14:cNvPr>
                <p14:cNvContentPartPr/>
                <p14:nvPr/>
              </p14:nvContentPartPr>
              <p14:xfrm>
                <a:off x="6984565" y="2626553"/>
                <a:ext cx="107640" cy="781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15D8C41-5009-4F7F-91EC-F40B16D5AA3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66565" y="2608553"/>
                  <a:ext cx="143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E0B54E4-BFCE-4966-BC6D-0BC537C576A4}"/>
                    </a:ext>
                  </a:extLst>
                </p14:cNvPr>
                <p14:cNvContentPartPr/>
                <p14:nvPr/>
              </p14:nvContentPartPr>
              <p14:xfrm>
                <a:off x="6829045" y="2750033"/>
                <a:ext cx="343440" cy="4262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E0B54E4-BFCE-4966-BC6D-0BC537C576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11045" y="2732033"/>
                  <a:ext cx="3790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4A37BEB-0CC5-4391-9EAE-3EF6C86D9DC7}"/>
                    </a:ext>
                  </a:extLst>
                </p14:cNvPr>
                <p14:cNvContentPartPr/>
                <p14:nvPr/>
              </p14:nvContentPartPr>
              <p14:xfrm>
                <a:off x="7142965" y="3003833"/>
                <a:ext cx="232920" cy="1634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4A37BEB-0CC5-4391-9EAE-3EF6C86D9DC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25325" y="2986193"/>
                  <a:ext cx="268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E7A86ED-9251-413D-AD21-9CD8C255F3C5}"/>
                    </a:ext>
                  </a:extLst>
                </p14:cNvPr>
                <p14:cNvContentPartPr/>
                <p14:nvPr/>
              </p14:nvContentPartPr>
              <p14:xfrm>
                <a:off x="7477045" y="2674793"/>
                <a:ext cx="245160" cy="411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E7A86ED-9251-413D-AD21-9CD8C255F3C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459045" y="2657153"/>
                  <a:ext cx="2808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231B079-66B4-4F08-9CA0-79C429B4CF67}"/>
                    </a:ext>
                  </a:extLst>
                </p14:cNvPr>
                <p14:cNvContentPartPr/>
                <p14:nvPr/>
              </p14:nvContentPartPr>
              <p14:xfrm>
                <a:off x="7430245" y="2914553"/>
                <a:ext cx="225360" cy="4579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231B079-66B4-4F08-9CA0-79C429B4CF6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12245" y="2896913"/>
                  <a:ext cx="2610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27E6D39D-B546-469E-AB63-0C726E0845C9}"/>
                    </a:ext>
                  </a:extLst>
                </p14:cNvPr>
                <p14:cNvContentPartPr/>
                <p14:nvPr/>
              </p14:nvContentPartPr>
              <p14:xfrm>
                <a:off x="7401445" y="3098153"/>
                <a:ext cx="365760" cy="1443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27E6D39D-B546-469E-AB63-0C726E0845C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383445" y="3080513"/>
                  <a:ext cx="401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77CF529-20BD-41B5-8101-C7C4758531C4}"/>
                    </a:ext>
                  </a:extLst>
                </p14:cNvPr>
                <p14:cNvContentPartPr/>
                <p14:nvPr/>
              </p14:nvContentPartPr>
              <p14:xfrm>
                <a:off x="7671805" y="3169793"/>
                <a:ext cx="480600" cy="1713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77CF529-20BD-41B5-8101-C7C4758531C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654165" y="3151793"/>
                  <a:ext cx="516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8CFF4885-B719-436C-BE12-3BDB5C30C777}"/>
                    </a:ext>
                  </a:extLst>
                </p14:cNvPr>
                <p14:cNvContentPartPr/>
                <p14:nvPr/>
              </p14:nvContentPartPr>
              <p14:xfrm>
                <a:off x="6421165" y="3642473"/>
                <a:ext cx="32040" cy="137376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8CFF4885-B719-436C-BE12-3BDB5C30C77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03165" y="3624833"/>
                  <a:ext cx="67680" cy="14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24907D0A-F524-4540-A2D9-3AE74581A830}"/>
                    </a:ext>
                  </a:extLst>
                </p14:cNvPr>
                <p14:cNvContentPartPr/>
                <p14:nvPr/>
              </p14:nvContentPartPr>
              <p14:xfrm>
                <a:off x="6736885" y="3421073"/>
                <a:ext cx="1980720" cy="1072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24907D0A-F524-4540-A2D9-3AE74581A83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18885" y="3403073"/>
                  <a:ext cx="2016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49CEF631-5E3E-41C9-9A6C-7968DA73FD58}"/>
                    </a:ext>
                  </a:extLst>
                </p14:cNvPr>
                <p14:cNvContentPartPr/>
                <p14:nvPr/>
              </p14:nvContentPartPr>
              <p14:xfrm>
                <a:off x="8860525" y="3545633"/>
                <a:ext cx="95760" cy="131112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49CEF631-5E3E-41C9-9A6C-7968DA73FD5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842885" y="3527993"/>
                  <a:ext cx="131400" cy="13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AC14E743-B9AD-4DDB-A290-0FAB45B656D2}"/>
                    </a:ext>
                  </a:extLst>
                </p14:cNvPr>
                <p14:cNvContentPartPr/>
                <p14:nvPr/>
              </p14:nvContentPartPr>
              <p14:xfrm>
                <a:off x="6704845" y="4984193"/>
                <a:ext cx="1882440" cy="493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AC14E743-B9AD-4DDB-A290-0FAB45B656D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687205" y="4966553"/>
                  <a:ext cx="19180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06304EFD-7C9D-433C-A526-BFBE87876F3F}"/>
              </a:ext>
            </a:extLst>
          </p:cNvPr>
          <p:cNvGrpSpPr/>
          <p:nvPr/>
        </p:nvGrpSpPr>
        <p:grpSpPr>
          <a:xfrm>
            <a:off x="6189685" y="5325833"/>
            <a:ext cx="328320" cy="347760"/>
            <a:chOff x="6189685" y="5325833"/>
            <a:chExt cx="32832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1D57E59E-4717-4914-BB53-72C58A3278A3}"/>
                    </a:ext>
                  </a:extLst>
                </p14:cNvPr>
                <p14:cNvContentPartPr/>
                <p14:nvPr/>
              </p14:nvContentPartPr>
              <p14:xfrm>
                <a:off x="6189685" y="5325833"/>
                <a:ext cx="284400" cy="34776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1D57E59E-4717-4914-BB53-72C58A3278A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71685" y="5308193"/>
                  <a:ext cx="3200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66BFB811-A7CC-44E4-A9F2-BBB75C43FFDD}"/>
                    </a:ext>
                  </a:extLst>
                </p14:cNvPr>
                <p14:cNvContentPartPr/>
                <p14:nvPr/>
              </p14:nvContentPartPr>
              <p14:xfrm>
                <a:off x="6393805" y="5633993"/>
                <a:ext cx="360" cy="36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66BFB811-A7CC-44E4-A9F2-BBB75C43FFD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376165" y="56159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E57BB375-0611-4613-8C22-6FDE49436A71}"/>
                    </a:ext>
                  </a:extLst>
                </p14:cNvPr>
                <p14:cNvContentPartPr/>
                <p14:nvPr/>
              </p14:nvContentPartPr>
              <p14:xfrm>
                <a:off x="6517645" y="5572793"/>
                <a:ext cx="360" cy="36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E57BB375-0611-4613-8C22-6FDE49436A7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00005" y="5554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9064CB8B-5C8F-4221-86FB-7F5C2000492A}"/>
              </a:ext>
            </a:extLst>
          </p:cNvPr>
          <p:cNvGrpSpPr/>
          <p:nvPr/>
        </p:nvGrpSpPr>
        <p:grpSpPr>
          <a:xfrm>
            <a:off x="163645" y="2621513"/>
            <a:ext cx="2645280" cy="3512880"/>
            <a:chOff x="163645" y="2621513"/>
            <a:chExt cx="2645280" cy="351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8CF80F3-5E98-4A12-AAD6-FCEEECA69549}"/>
                    </a:ext>
                  </a:extLst>
                </p14:cNvPr>
                <p14:cNvContentPartPr/>
                <p14:nvPr/>
              </p14:nvContentPartPr>
              <p14:xfrm>
                <a:off x="163645" y="3251153"/>
                <a:ext cx="51840" cy="2402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8CF80F3-5E98-4A12-AAD6-FCEEECA6954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46005" y="3233513"/>
                  <a:ext cx="87480" cy="24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3A7192C-24E3-4437-B840-4F1A5886969A}"/>
                    </a:ext>
                  </a:extLst>
                </p14:cNvPr>
                <p14:cNvContentPartPr/>
                <p14:nvPr/>
              </p14:nvContentPartPr>
              <p14:xfrm>
                <a:off x="384325" y="3112553"/>
                <a:ext cx="2335680" cy="25138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3A7192C-24E3-4437-B840-4F1A5886969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66685" y="3094553"/>
                  <a:ext cx="2371320" cy="25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41330EE-5E6E-4C86-8B31-5A1C5FBC1CCC}"/>
                    </a:ext>
                  </a:extLst>
                </p14:cNvPr>
                <p14:cNvContentPartPr/>
                <p14:nvPr/>
              </p14:nvContentPartPr>
              <p14:xfrm>
                <a:off x="578005" y="5768993"/>
                <a:ext cx="1650240" cy="192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41330EE-5E6E-4C86-8B31-5A1C5FBC1CC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60005" y="5751353"/>
                  <a:ext cx="1685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A9ABE17-1AD6-4DF3-98DB-C882E4984CEE}"/>
                    </a:ext>
                  </a:extLst>
                </p14:cNvPr>
                <p14:cNvContentPartPr/>
                <p14:nvPr/>
              </p14:nvContentPartPr>
              <p14:xfrm>
                <a:off x="591325" y="5930993"/>
                <a:ext cx="1192680" cy="45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A9ABE17-1AD6-4DF3-98DB-C882E4984CE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73685" y="5913353"/>
                  <a:ext cx="1228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D8719F1-FB00-495E-982E-9BD167D32336}"/>
                    </a:ext>
                  </a:extLst>
                </p14:cNvPr>
                <p14:cNvContentPartPr/>
                <p14:nvPr/>
              </p14:nvContentPartPr>
              <p14:xfrm>
                <a:off x="2136805" y="5448233"/>
                <a:ext cx="607680" cy="6861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D8719F1-FB00-495E-982E-9BD167D3233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119165" y="5430593"/>
                  <a:ext cx="64332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8DCF7E4-3B34-4FD5-A034-191705CC4464}"/>
                    </a:ext>
                  </a:extLst>
                </p14:cNvPr>
                <p14:cNvContentPartPr/>
                <p14:nvPr/>
              </p14:nvContentPartPr>
              <p14:xfrm>
                <a:off x="1201885" y="2621513"/>
                <a:ext cx="33480" cy="1022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8DCF7E4-3B34-4FD5-A034-191705CC446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83885" y="2603513"/>
                  <a:ext cx="69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7A4CABA6-01A2-4EF3-B5AC-0F041AC01D47}"/>
                    </a:ext>
                  </a:extLst>
                </p14:cNvPr>
                <p14:cNvContentPartPr/>
                <p14:nvPr/>
              </p14:nvContentPartPr>
              <p14:xfrm>
                <a:off x="965005" y="2718353"/>
                <a:ext cx="662400" cy="659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7A4CABA6-01A2-4EF3-B5AC-0F041AC01D4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47005" y="2700353"/>
                  <a:ext cx="69804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56B53F3-F2C8-416C-8A0C-206F392A528E}"/>
                    </a:ext>
                  </a:extLst>
                </p14:cNvPr>
                <p14:cNvContentPartPr/>
                <p14:nvPr/>
              </p14:nvContentPartPr>
              <p14:xfrm>
                <a:off x="1464685" y="2750033"/>
                <a:ext cx="360" cy="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56B53F3-F2C8-416C-8A0C-206F392A528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446685" y="27323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3CCE8815-E091-4814-A7F1-052BAF8FBA44}"/>
                    </a:ext>
                  </a:extLst>
                </p14:cNvPr>
                <p14:cNvContentPartPr/>
                <p14:nvPr/>
              </p14:nvContentPartPr>
              <p14:xfrm>
                <a:off x="1451005" y="2675153"/>
                <a:ext cx="357480" cy="4374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3CCE8815-E091-4814-A7F1-052BAF8FBA4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433005" y="2657513"/>
                  <a:ext cx="3931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A8DBDCB-2454-4AE6-A892-B9787B543271}"/>
                    </a:ext>
                  </a:extLst>
                </p14:cNvPr>
                <p14:cNvContentPartPr/>
                <p14:nvPr/>
              </p14:nvContentPartPr>
              <p14:xfrm>
                <a:off x="1499245" y="3011753"/>
                <a:ext cx="448920" cy="2836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A8DBDCB-2454-4AE6-A892-B9787B54327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481605" y="2993753"/>
                  <a:ext cx="484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D875706E-195A-405C-ABAD-E7EE07FD1ADE}"/>
                    </a:ext>
                  </a:extLst>
                </p14:cNvPr>
                <p14:cNvContentPartPr/>
                <p14:nvPr/>
              </p14:nvContentPartPr>
              <p14:xfrm>
                <a:off x="384325" y="3539139"/>
                <a:ext cx="106200" cy="233100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D875706E-195A-405C-ABAD-E7EE07FD1AD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66685" y="3521139"/>
                  <a:ext cx="141840" cy="23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4E8B89A3-60A3-48B4-9A4B-C6278ECA7573}"/>
                    </a:ext>
                  </a:extLst>
                </p14:cNvPr>
                <p14:cNvContentPartPr/>
                <p14:nvPr/>
              </p14:nvContentPartPr>
              <p14:xfrm>
                <a:off x="674485" y="3320259"/>
                <a:ext cx="1965600" cy="11124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4E8B89A3-60A3-48B4-9A4B-C6278ECA757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56845" y="3302259"/>
                  <a:ext cx="2001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2D09FC9A-237D-46BB-9327-9BEC14561A24}"/>
                    </a:ext>
                  </a:extLst>
                </p14:cNvPr>
                <p14:cNvContentPartPr/>
                <p14:nvPr/>
              </p14:nvContentPartPr>
              <p14:xfrm>
                <a:off x="2723605" y="3325299"/>
                <a:ext cx="85320" cy="241740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2D09FC9A-237D-46BB-9327-9BEC14561A2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705605" y="3307299"/>
                  <a:ext cx="120960" cy="24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D6CDF64A-1ABA-489A-9272-3A7A3A613D23}"/>
                    </a:ext>
                  </a:extLst>
                </p14:cNvPr>
                <p14:cNvContentPartPr/>
                <p14:nvPr/>
              </p14:nvContentPartPr>
              <p14:xfrm>
                <a:off x="677365" y="5914419"/>
                <a:ext cx="1288800" cy="7416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D6CDF64A-1ABA-489A-9272-3A7A3A613D2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9725" y="5896779"/>
                  <a:ext cx="1324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4A4742A0-3506-4921-AEA1-CE107FCE7AC7}"/>
                    </a:ext>
                  </a:extLst>
                </p14:cNvPr>
                <p14:cNvContentPartPr/>
                <p14:nvPr/>
              </p14:nvContentPartPr>
              <p14:xfrm>
                <a:off x="2574925" y="5916939"/>
                <a:ext cx="360" cy="36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4A4742A0-3506-4921-AEA1-CE107FCE7AC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56925" y="589929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D3306DD8-8F85-4388-925A-D60461244C88}"/>
                    </a:ext>
                  </a:extLst>
                </p14:cNvPr>
                <p14:cNvContentPartPr/>
                <p14:nvPr/>
              </p14:nvContentPartPr>
              <p14:xfrm>
                <a:off x="2804605" y="5961579"/>
                <a:ext cx="360" cy="36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D3306DD8-8F85-4388-925A-D60461244C8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786605" y="59439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A3C46347-4D82-43B4-B17E-86EDA26F9B29}"/>
              </a:ext>
            </a:extLst>
          </p:cNvPr>
          <p:cNvGrpSpPr/>
          <p:nvPr/>
        </p:nvGrpSpPr>
        <p:grpSpPr>
          <a:xfrm>
            <a:off x="1922245" y="7694273"/>
            <a:ext cx="6919200" cy="1349096"/>
            <a:chOff x="1922245" y="7694273"/>
            <a:chExt cx="6919200" cy="134909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B1857F92-2873-43A4-B55F-9DCDE75169DF}"/>
                    </a:ext>
                  </a:extLst>
                </p14:cNvPr>
                <p14:cNvContentPartPr/>
                <p14:nvPr/>
              </p14:nvContentPartPr>
              <p14:xfrm>
                <a:off x="2050405" y="8127699"/>
                <a:ext cx="379800" cy="11376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B1857F92-2873-43A4-B55F-9DCDE75169D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032765" y="8109699"/>
                  <a:ext cx="415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789FD9CC-885F-4F4A-887B-B0E2D75BB3D9}"/>
                    </a:ext>
                  </a:extLst>
                </p14:cNvPr>
                <p14:cNvContentPartPr/>
                <p14:nvPr/>
              </p14:nvContentPartPr>
              <p14:xfrm>
                <a:off x="1922245" y="8255139"/>
                <a:ext cx="512280" cy="6912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789FD9CC-885F-4F4A-887B-B0E2D75BB3D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904605" y="8237139"/>
                  <a:ext cx="54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054FCE9E-A565-440B-B25C-24D059B06412}"/>
                    </a:ext>
                  </a:extLst>
                </p14:cNvPr>
                <p14:cNvContentPartPr/>
                <p14:nvPr/>
              </p14:nvContentPartPr>
              <p14:xfrm>
                <a:off x="6120565" y="7934033"/>
                <a:ext cx="360" cy="3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054FCE9E-A565-440B-B25C-24D059B0641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102565" y="7916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E848BE69-53F6-4FC8-9884-6786F1CA8346}"/>
                    </a:ext>
                  </a:extLst>
                </p14:cNvPr>
                <p14:cNvContentPartPr/>
                <p14:nvPr/>
              </p14:nvContentPartPr>
              <p14:xfrm>
                <a:off x="6245845" y="7843313"/>
                <a:ext cx="360" cy="36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E848BE69-53F6-4FC8-9884-6786F1CA834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27845" y="78256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A88B6F68-19E4-4BA7-8CB8-01706CAF68AC}"/>
                    </a:ext>
                  </a:extLst>
                </p14:cNvPr>
                <p14:cNvContentPartPr/>
                <p14:nvPr/>
              </p14:nvContentPartPr>
              <p14:xfrm>
                <a:off x="5913565" y="7798673"/>
                <a:ext cx="77400" cy="10116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A88B6F68-19E4-4BA7-8CB8-01706CAF68A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895565" y="7781033"/>
                  <a:ext cx="113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6BAAC541-8DDE-429A-9740-35FB30F90116}"/>
                    </a:ext>
                  </a:extLst>
                </p14:cNvPr>
                <p14:cNvContentPartPr/>
                <p14:nvPr/>
              </p14:nvContentPartPr>
              <p14:xfrm>
                <a:off x="5802685" y="7694273"/>
                <a:ext cx="1857240" cy="8820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6BAAC541-8DDE-429A-9740-35FB30F9011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785045" y="7676633"/>
                  <a:ext cx="1892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16E4CA0E-3A0E-4FC7-8686-3C7C6B6E72C2}"/>
                    </a:ext>
                  </a:extLst>
                </p14:cNvPr>
                <p14:cNvContentPartPr/>
                <p14:nvPr/>
              </p14:nvContentPartPr>
              <p14:xfrm>
                <a:off x="7886365" y="7697873"/>
                <a:ext cx="87840" cy="5256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16E4CA0E-3A0E-4FC7-8686-3C7C6B6E72C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68365" y="7680233"/>
                  <a:ext cx="123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DEA4A7C1-76CC-4512-A6DF-457C7686D455}"/>
                    </a:ext>
                  </a:extLst>
                </p14:cNvPr>
                <p14:cNvContentPartPr/>
                <p14:nvPr/>
              </p14:nvContentPartPr>
              <p14:xfrm>
                <a:off x="6779725" y="8011454"/>
                <a:ext cx="270000" cy="40608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DEA4A7C1-76CC-4512-A6DF-457C7686D45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62085" y="7993814"/>
                  <a:ext cx="3056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F0BB3529-230D-4F64-B190-47F46EA1FDE6}"/>
                    </a:ext>
                  </a:extLst>
                </p14:cNvPr>
                <p14:cNvContentPartPr/>
                <p14:nvPr/>
              </p14:nvContentPartPr>
              <p14:xfrm>
                <a:off x="7105165" y="8165894"/>
                <a:ext cx="164880" cy="12132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F0BB3529-230D-4F64-B190-47F46EA1FDE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087525" y="8147894"/>
                  <a:ext cx="200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1B71CBF8-293E-40BB-9BDC-A4B0AFBA9C5D}"/>
                    </a:ext>
                  </a:extLst>
                </p14:cNvPr>
                <p14:cNvContentPartPr/>
                <p14:nvPr/>
              </p14:nvContentPartPr>
              <p14:xfrm>
                <a:off x="7146205" y="8158334"/>
                <a:ext cx="122760" cy="19152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1B71CBF8-293E-40BB-9BDC-A4B0AFBA9C5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28205" y="8140334"/>
                  <a:ext cx="158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62EBAFF3-E913-4BCF-8EB5-9BF1994453E0}"/>
                    </a:ext>
                  </a:extLst>
                </p14:cNvPr>
                <p14:cNvContentPartPr/>
                <p14:nvPr/>
              </p14:nvContentPartPr>
              <p14:xfrm>
                <a:off x="7402525" y="7969334"/>
                <a:ext cx="200160" cy="46980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62EBAFF3-E913-4BCF-8EB5-9BF1994453E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384885" y="7951694"/>
                  <a:ext cx="2358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87AD18E8-0C34-4796-BB80-268100079210}"/>
                    </a:ext>
                  </a:extLst>
                </p14:cNvPr>
                <p14:cNvContentPartPr/>
                <p14:nvPr/>
              </p14:nvContentPartPr>
              <p14:xfrm>
                <a:off x="7605205" y="8181339"/>
                <a:ext cx="267840" cy="1296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87AD18E8-0C34-4796-BB80-26810007921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587565" y="8163699"/>
                  <a:ext cx="303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B5BD0657-9084-4307-AFC8-A3E92CFDCDB9}"/>
                    </a:ext>
                  </a:extLst>
                </p14:cNvPr>
                <p14:cNvContentPartPr/>
                <p14:nvPr/>
              </p14:nvContentPartPr>
              <p14:xfrm>
                <a:off x="7732285" y="7997739"/>
                <a:ext cx="300960" cy="37260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B5BD0657-9084-4307-AFC8-A3E92CFDCDB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714285" y="7979739"/>
                  <a:ext cx="3366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D132DB67-C20B-4257-9A9C-3FB12BE73187}"/>
                    </a:ext>
                  </a:extLst>
                </p14:cNvPr>
                <p14:cNvContentPartPr/>
                <p14:nvPr/>
              </p14:nvContentPartPr>
              <p14:xfrm>
                <a:off x="6540325" y="8438739"/>
                <a:ext cx="360" cy="36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D132DB67-C20B-4257-9A9C-3FB12BE7318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22685" y="84207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EAA1AC89-8C3E-4337-9A98-DF1EB517502B}"/>
                    </a:ext>
                  </a:extLst>
                </p14:cNvPr>
                <p14:cNvContentPartPr/>
                <p14:nvPr/>
              </p14:nvContentPartPr>
              <p14:xfrm>
                <a:off x="6540325" y="8344419"/>
                <a:ext cx="1557720" cy="9468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EAA1AC89-8C3E-4337-9A98-DF1EB517502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522685" y="8326419"/>
                  <a:ext cx="1593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F77B0AD8-1CCC-43C0-B329-AC0F0D702B06}"/>
                    </a:ext>
                  </a:extLst>
                </p14:cNvPr>
                <p14:cNvContentPartPr/>
                <p14:nvPr/>
              </p14:nvContentPartPr>
              <p14:xfrm>
                <a:off x="8383525" y="7917099"/>
                <a:ext cx="360" cy="36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F77B0AD8-1CCC-43C0-B329-AC0F0D702B0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365525" y="789945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31D0E867-33E9-45AA-996B-6A34959331DC}"/>
                    </a:ext>
                  </a:extLst>
                </p14:cNvPr>
                <p14:cNvContentPartPr/>
                <p14:nvPr/>
              </p14:nvContentPartPr>
              <p14:xfrm>
                <a:off x="8383525" y="7869939"/>
                <a:ext cx="74520" cy="19944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31D0E867-33E9-45AA-996B-6A34959331D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65525" y="7852299"/>
                  <a:ext cx="110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20827453-D05D-42EC-920C-CA608646C371}"/>
                    </a:ext>
                  </a:extLst>
                </p14:cNvPr>
                <p14:cNvContentPartPr/>
                <p14:nvPr/>
              </p14:nvContentPartPr>
              <p14:xfrm>
                <a:off x="8508805" y="7919979"/>
                <a:ext cx="65160" cy="3240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20827453-D05D-42EC-920C-CA608646C37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490805" y="7901979"/>
                  <a:ext cx="100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1096518E-AA33-4A1C-96DB-934E37791204}"/>
                    </a:ext>
                  </a:extLst>
                </p14:cNvPr>
                <p14:cNvContentPartPr/>
                <p14:nvPr/>
              </p14:nvContentPartPr>
              <p14:xfrm>
                <a:off x="8286685" y="8104659"/>
                <a:ext cx="214200" cy="12780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1096518E-AA33-4A1C-96DB-934E3779120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268685" y="8086659"/>
                  <a:ext cx="249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BBD272CD-9C27-4DEE-83D4-534162831A12}"/>
                    </a:ext>
                  </a:extLst>
                </p14:cNvPr>
                <p14:cNvContentPartPr/>
                <p14:nvPr/>
              </p14:nvContentPartPr>
              <p14:xfrm>
                <a:off x="8246005" y="8290419"/>
                <a:ext cx="313200" cy="7272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BBD272CD-9C27-4DEE-83D4-534162831A1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228005" y="8272419"/>
                  <a:ext cx="348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2221369B-8A4C-42E8-A8C2-1FCBAC18C714}"/>
                    </a:ext>
                  </a:extLst>
                </p14:cNvPr>
                <p14:cNvContentPartPr/>
                <p14:nvPr/>
              </p14:nvContentPartPr>
              <p14:xfrm>
                <a:off x="6899605" y="8419659"/>
                <a:ext cx="1418040" cy="12708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2221369B-8A4C-42E8-A8C2-1FCBAC18C71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881605" y="8401659"/>
                  <a:ext cx="1453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5F0C3254-F4C1-41C0-BCC3-B458B235604D}"/>
                    </a:ext>
                  </a:extLst>
                </p14:cNvPr>
                <p14:cNvContentPartPr/>
                <p14:nvPr/>
              </p14:nvContentPartPr>
              <p14:xfrm>
                <a:off x="8540485" y="8466395"/>
                <a:ext cx="1080" cy="900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5F0C3254-F4C1-41C0-BCC3-B458B235604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522485" y="8448395"/>
                  <a:ext cx="36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CF7CC4F9-4B85-42C2-A681-B17AC2B1D9B1}"/>
                    </a:ext>
                  </a:extLst>
                </p14:cNvPr>
                <p14:cNvContentPartPr/>
                <p14:nvPr/>
              </p14:nvContentPartPr>
              <p14:xfrm>
                <a:off x="3004045" y="8394395"/>
                <a:ext cx="1625760" cy="3492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CF7CC4F9-4B85-42C2-A681-B17AC2B1D9B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986045" y="8376755"/>
                  <a:ext cx="1661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D3A7DFB1-4637-4027-A584-8EA7ECC2A189}"/>
                    </a:ext>
                  </a:extLst>
                </p14:cNvPr>
                <p14:cNvContentPartPr/>
                <p14:nvPr/>
              </p14:nvContentPartPr>
              <p14:xfrm>
                <a:off x="4862005" y="8440475"/>
                <a:ext cx="80280" cy="8316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D3A7DFB1-4637-4027-A584-8EA7ECC2A18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844365" y="8422475"/>
                  <a:ext cx="115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E0E79FC4-0400-45A1-8BB7-B2F8D1BDF390}"/>
                    </a:ext>
                  </a:extLst>
                </p14:cNvPr>
                <p14:cNvContentPartPr/>
                <p14:nvPr/>
              </p14:nvContentPartPr>
              <p14:xfrm>
                <a:off x="2339125" y="8399795"/>
                <a:ext cx="267840" cy="1692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E0E79FC4-0400-45A1-8BB7-B2F8D1BDF39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321485" y="8381795"/>
                  <a:ext cx="303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F68B207F-2B19-40D1-B766-88CA564CEB2E}"/>
                    </a:ext>
                  </a:extLst>
                </p14:cNvPr>
                <p14:cNvContentPartPr/>
                <p14:nvPr/>
              </p14:nvContentPartPr>
              <p14:xfrm>
                <a:off x="2366485" y="8339675"/>
                <a:ext cx="193680" cy="39816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F68B207F-2B19-40D1-B766-88CA564CEB2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48485" y="8322035"/>
                  <a:ext cx="2293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B08969F4-5016-4314-AA72-7EB9A92FDC3A}"/>
                    </a:ext>
                  </a:extLst>
                </p14:cNvPr>
                <p14:cNvContentPartPr/>
                <p14:nvPr/>
              </p14:nvContentPartPr>
              <p14:xfrm>
                <a:off x="2485645" y="8660739"/>
                <a:ext cx="157320" cy="26172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B08969F4-5016-4314-AA72-7EB9A92FDC3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468005" y="8642739"/>
                  <a:ext cx="192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BE66747F-0844-443E-9F4B-C4AAC820DCB2}"/>
                    </a:ext>
                  </a:extLst>
                </p14:cNvPr>
                <p14:cNvContentPartPr/>
                <p14:nvPr/>
              </p14:nvContentPartPr>
              <p14:xfrm>
                <a:off x="2488885" y="8757233"/>
                <a:ext cx="75960" cy="2340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BE66747F-0844-443E-9F4B-C4AAC820DCB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470885" y="8739233"/>
                  <a:ext cx="11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366D7CB7-E6B6-4469-970A-FEC25038F670}"/>
                    </a:ext>
                  </a:extLst>
                </p14:cNvPr>
                <p14:cNvContentPartPr/>
                <p14:nvPr/>
              </p14:nvContentPartPr>
              <p14:xfrm>
                <a:off x="2506885" y="8810513"/>
                <a:ext cx="153000" cy="5004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366D7CB7-E6B6-4469-970A-FEC25038F67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489245" y="8792873"/>
                  <a:ext cx="188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126290ED-1922-406D-B60B-39ECACD22682}"/>
                    </a:ext>
                  </a:extLst>
                </p14:cNvPr>
                <p14:cNvContentPartPr/>
                <p14:nvPr/>
              </p14:nvContentPartPr>
              <p14:xfrm>
                <a:off x="2769685" y="8623313"/>
                <a:ext cx="320760" cy="26496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126290ED-1922-406D-B60B-39ECACD2268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52045" y="8605673"/>
                  <a:ext cx="356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B0E63E34-18A3-487D-BA03-310AAAF00EF6}"/>
                    </a:ext>
                  </a:extLst>
                </p14:cNvPr>
                <p14:cNvContentPartPr/>
                <p14:nvPr/>
              </p14:nvContentPartPr>
              <p14:xfrm>
                <a:off x="3145885" y="8541593"/>
                <a:ext cx="74520" cy="3600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B0E63E34-18A3-487D-BA03-310AAAF00EF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128245" y="8523953"/>
                  <a:ext cx="110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FE71AFD6-467B-4B35-8713-77B7F38D3149}"/>
                    </a:ext>
                  </a:extLst>
                </p14:cNvPr>
                <p14:cNvContentPartPr/>
                <p14:nvPr/>
              </p14:nvContentPartPr>
              <p14:xfrm>
                <a:off x="3050845" y="8592713"/>
                <a:ext cx="317520" cy="29880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FE71AFD6-467B-4B35-8713-77B7F38D314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032845" y="8574713"/>
                  <a:ext cx="353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B0E19011-5934-4C68-A49C-24793978478A}"/>
                    </a:ext>
                  </a:extLst>
                </p14:cNvPr>
                <p14:cNvContentPartPr/>
                <p14:nvPr/>
              </p14:nvContentPartPr>
              <p14:xfrm>
                <a:off x="3190525" y="8591273"/>
                <a:ext cx="328680" cy="20088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B0E19011-5934-4C68-A49C-24793978478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172885" y="8573633"/>
                  <a:ext cx="364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2B05C891-449A-4A7A-8760-3FD6F0D124DC}"/>
                    </a:ext>
                  </a:extLst>
                </p14:cNvPr>
                <p14:cNvContentPartPr/>
                <p14:nvPr/>
              </p14:nvContentPartPr>
              <p14:xfrm>
                <a:off x="3429925" y="8512433"/>
                <a:ext cx="60840" cy="44532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2B05C891-449A-4A7A-8760-3FD6F0D124D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412285" y="8494433"/>
                  <a:ext cx="96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85" name="墨迹 484">
                  <a:extLst>
                    <a:ext uri="{FF2B5EF4-FFF2-40B4-BE49-F238E27FC236}">
                      <a16:creationId xmlns:a16="http://schemas.microsoft.com/office/drawing/2014/main" id="{E902F69F-E5A8-4C81-8FB2-B3302CEB0FA2}"/>
                    </a:ext>
                  </a:extLst>
                </p14:cNvPr>
                <p14:cNvContentPartPr/>
                <p14:nvPr/>
              </p14:nvContentPartPr>
              <p14:xfrm>
                <a:off x="3795685" y="8444936"/>
                <a:ext cx="970200" cy="151920"/>
              </p14:xfrm>
            </p:contentPart>
          </mc:Choice>
          <mc:Fallback>
            <p:pic>
              <p:nvPicPr>
                <p:cNvPr id="485" name="墨迹 484">
                  <a:extLst>
                    <a:ext uri="{FF2B5EF4-FFF2-40B4-BE49-F238E27FC236}">
                      <a16:creationId xmlns:a16="http://schemas.microsoft.com/office/drawing/2014/main" id="{E902F69F-E5A8-4C81-8FB2-B3302CEB0FA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777685" y="8426936"/>
                  <a:ext cx="1005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86" name="墨迹 485">
                  <a:extLst>
                    <a:ext uri="{FF2B5EF4-FFF2-40B4-BE49-F238E27FC236}">
                      <a16:creationId xmlns:a16="http://schemas.microsoft.com/office/drawing/2014/main" id="{42C1C532-ACC3-4D84-AA6B-F01774FA3D43}"/>
                    </a:ext>
                  </a:extLst>
                </p14:cNvPr>
                <p14:cNvContentPartPr/>
                <p14:nvPr/>
              </p14:nvContentPartPr>
              <p14:xfrm>
                <a:off x="4031125" y="8847776"/>
                <a:ext cx="1629000" cy="108360"/>
              </p14:xfrm>
            </p:contentPart>
          </mc:Choice>
          <mc:Fallback>
            <p:pic>
              <p:nvPicPr>
                <p:cNvPr id="486" name="墨迹 485">
                  <a:extLst>
                    <a:ext uri="{FF2B5EF4-FFF2-40B4-BE49-F238E27FC236}">
                      <a16:creationId xmlns:a16="http://schemas.microsoft.com/office/drawing/2014/main" id="{42C1C532-ACC3-4D84-AA6B-F01774FA3D4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013485" y="8830136"/>
                  <a:ext cx="1664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F369D6F3-EF65-4DD8-A858-2C7F4B022FA6}"/>
                    </a:ext>
                  </a:extLst>
                </p14:cNvPr>
                <p14:cNvContentPartPr/>
                <p14:nvPr/>
              </p14:nvContentPartPr>
              <p14:xfrm>
                <a:off x="5844085" y="8487776"/>
                <a:ext cx="46800" cy="4860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F369D6F3-EF65-4DD8-A858-2C7F4B022FA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826085" y="8469776"/>
                  <a:ext cx="82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5AC8BB2B-D95D-43C5-B8DA-B43A81152621}"/>
                    </a:ext>
                  </a:extLst>
                </p14:cNvPr>
                <p14:cNvContentPartPr/>
                <p14:nvPr/>
              </p14:nvContentPartPr>
              <p14:xfrm>
                <a:off x="5844085" y="8506136"/>
                <a:ext cx="360" cy="36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5AC8BB2B-D95D-43C5-B8DA-B43A8115262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26085" y="84881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F5494227-1939-4D3B-B45A-4B563127FF63}"/>
                    </a:ext>
                  </a:extLst>
                </p14:cNvPr>
                <p14:cNvContentPartPr/>
                <p14:nvPr/>
              </p14:nvContentPartPr>
              <p14:xfrm>
                <a:off x="5844085" y="8506136"/>
                <a:ext cx="25920" cy="16992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F5494227-1939-4D3B-B45A-4B563127FF6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826085" y="8488136"/>
                  <a:ext cx="61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7BAB255D-3566-43A2-AEDE-FBC3A3D2DD7D}"/>
                    </a:ext>
                  </a:extLst>
                </p14:cNvPr>
                <p14:cNvContentPartPr/>
                <p14:nvPr/>
              </p14:nvContentPartPr>
              <p14:xfrm>
                <a:off x="5854525" y="8483096"/>
                <a:ext cx="116280" cy="17244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7BAB255D-3566-43A2-AEDE-FBC3A3D2DD7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836525" y="8465456"/>
                  <a:ext cx="151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92" name="墨迹 491">
                  <a:extLst>
                    <a:ext uri="{FF2B5EF4-FFF2-40B4-BE49-F238E27FC236}">
                      <a16:creationId xmlns:a16="http://schemas.microsoft.com/office/drawing/2014/main" id="{1000B97F-4811-4513-91B7-C31A5917EA46}"/>
                    </a:ext>
                  </a:extLst>
                </p14:cNvPr>
                <p14:cNvContentPartPr/>
                <p14:nvPr/>
              </p14:nvContentPartPr>
              <p14:xfrm>
                <a:off x="5635645" y="8624576"/>
                <a:ext cx="461160" cy="240120"/>
              </p14:xfrm>
            </p:contentPart>
          </mc:Choice>
          <mc:Fallback>
            <p:pic>
              <p:nvPicPr>
                <p:cNvPr id="492" name="墨迹 491">
                  <a:extLst>
                    <a:ext uri="{FF2B5EF4-FFF2-40B4-BE49-F238E27FC236}">
                      <a16:creationId xmlns:a16="http://schemas.microsoft.com/office/drawing/2014/main" id="{1000B97F-4811-4513-91B7-C31A5917EA46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617645" y="8606936"/>
                  <a:ext cx="496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93" name="墨迹 492">
                  <a:extLst>
                    <a:ext uri="{FF2B5EF4-FFF2-40B4-BE49-F238E27FC236}">
                      <a16:creationId xmlns:a16="http://schemas.microsoft.com/office/drawing/2014/main" id="{D92DBDA1-FA03-402D-91F4-6E77FF0AA529}"/>
                    </a:ext>
                  </a:extLst>
                </p14:cNvPr>
                <p14:cNvContentPartPr/>
                <p14:nvPr/>
              </p14:nvContentPartPr>
              <p14:xfrm>
                <a:off x="5789725" y="8680736"/>
                <a:ext cx="260280" cy="283680"/>
              </p14:xfrm>
            </p:contentPart>
          </mc:Choice>
          <mc:Fallback>
            <p:pic>
              <p:nvPicPr>
                <p:cNvPr id="493" name="墨迹 492">
                  <a:extLst>
                    <a:ext uri="{FF2B5EF4-FFF2-40B4-BE49-F238E27FC236}">
                      <a16:creationId xmlns:a16="http://schemas.microsoft.com/office/drawing/2014/main" id="{D92DBDA1-FA03-402D-91F4-6E77FF0AA52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771725" y="8663096"/>
                  <a:ext cx="295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756C05FC-7C5F-4292-B066-C0DA0D67A43C}"/>
                    </a:ext>
                  </a:extLst>
                </p14:cNvPr>
                <p14:cNvContentPartPr/>
                <p14:nvPr/>
              </p14:nvContentPartPr>
              <p14:xfrm>
                <a:off x="6066925" y="8555816"/>
                <a:ext cx="288000" cy="18684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756C05FC-7C5F-4292-B066-C0DA0D67A43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048925" y="8538176"/>
                  <a:ext cx="323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95" name="墨迹 494">
                  <a:extLst>
                    <a:ext uri="{FF2B5EF4-FFF2-40B4-BE49-F238E27FC236}">
                      <a16:creationId xmlns:a16="http://schemas.microsoft.com/office/drawing/2014/main" id="{4D44F64B-DCF1-4989-9DE0-19F8BC6A4560}"/>
                    </a:ext>
                  </a:extLst>
                </p14:cNvPr>
                <p14:cNvContentPartPr/>
                <p14:nvPr/>
              </p14:nvContentPartPr>
              <p14:xfrm>
                <a:off x="6152245" y="8675696"/>
                <a:ext cx="196920" cy="335520"/>
              </p14:xfrm>
            </p:contentPart>
          </mc:Choice>
          <mc:Fallback>
            <p:pic>
              <p:nvPicPr>
                <p:cNvPr id="495" name="墨迹 494">
                  <a:extLst>
                    <a:ext uri="{FF2B5EF4-FFF2-40B4-BE49-F238E27FC236}">
                      <a16:creationId xmlns:a16="http://schemas.microsoft.com/office/drawing/2014/main" id="{4D44F64B-DCF1-4989-9DE0-19F8BC6A456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134245" y="8657696"/>
                  <a:ext cx="232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CAEA587F-C145-474E-81C2-FF3B9B48A57B}"/>
                    </a:ext>
                  </a:extLst>
                </p14:cNvPr>
                <p14:cNvContentPartPr/>
                <p14:nvPr/>
              </p14:nvContentPartPr>
              <p14:xfrm>
                <a:off x="6485965" y="8538325"/>
                <a:ext cx="243000" cy="15984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CAEA587F-C145-474E-81C2-FF3B9B48A57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467965" y="8520325"/>
                  <a:ext cx="278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51699D44-EC38-43EE-804A-1F89DEE2BA45}"/>
                    </a:ext>
                  </a:extLst>
                </p14:cNvPr>
                <p14:cNvContentPartPr/>
                <p14:nvPr/>
              </p14:nvContentPartPr>
              <p14:xfrm>
                <a:off x="6413605" y="8678725"/>
                <a:ext cx="381240" cy="30312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51699D44-EC38-43EE-804A-1F89DEE2BA4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395605" y="8660725"/>
                  <a:ext cx="416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91AD4510-9EE0-4FCF-9EAE-533F8FC12C41}"/>
                    </a:ext>
                  </a:extLst>
                </p14:cNvPr>
                <p14:cNvContentPartPr/>
                <p14:nvPr/>
              </p14:nvContentPartPr>
              <p14:xfrm>
                <a:off x="7010125" y="8468125"/>
                <a:ext cx="15480" cy="10728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91AD4510-9EE0-4FCF-9EAE-533F8FC12C4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992485" y="8450125"/>
                  <a:ext cx="51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99" name="墨迹 498">
                  <a:extLst>
                    <a:ext uri="{FF2B5EF4-FFF2-40B4-BE49-F238E27FC236}">
                      <a16:creationId xmlns:a16="http://schemas.microsoft.com/office/drawing/2014/main" id="{148FEA38-2ACD-40F6-809F-B271A7A03312}"/>
                    </a:ext>
                  </a:extLst>
                </p14:cNvPr>
                <p14:cNvContentPartPr/>
                <p14:nvPr/>
              </p14:nvContentPartPr>
              <p14:xfrm>
                <a:off x="6853165" y="8575045"/>
                <a:ext cx="36720" cy="163440"/>
              </p14:xfrm>
            </p:contentPart>
          </mc:Choice>
          <mc:Fallback>
            <p:pic>
              <p:nvPicPr>
                <p:cNvPr id="499" name="墨迹 498">
                  <a:extLst>
                    <a:ext uri="{FF2B5EF4-FFF2-40B4-BE49-F238E27FC236}">
                      <a16:creationId xmlns:a16="http://schemas.microsoft.com/office/drawing/2014/main" id="{148FEA38-2ACD-40F6-809F-B271A7A0331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835165" y="8557405"/>
                  <a:ext cx="72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87F74153-EAC9-4C7C-9737-995C041733A5}"/>
                    </a:ext>
                  </a:extLst>
                </p14:cNvPr>
                <p14:cNvContentPartPr/>
                <p14:nvPr/>
              </p14:nvContentPartPr>
              <p14:xfrm>
                <a:off x="6897445" y="8591245"/>
                <a:ext cx="380520" cy="33084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87F74153-EAC9-4C7C-9737-995C041733A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879445" y="8573605"/>
                  <a:ext cx="416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787879EF-A72C-4D2F-8A66-EB52B4FC4413}"/>
                    </a:ext>
                  </a:extLst>
                </p14:cNvPr>
                <p14:cNvContentPartPr/>
                <p14:nvPr/>
              </p14:nvContentPartPr>
              <p14:xfrm>
                <a:off x="7286605" y="8513845"/>
                <a:ext cx="183240" cy="201960"/>
              </p14:xfrm>
            </p:contentPart>
          </mc:Choice>
          <mc:Fallback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787879EF-A72C-4D2F-8A66-EB52B4FC441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268965" y="8496205"/>
                  <a:ext cx="21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FF6D7F14-EABD-404D-B00A-83B601C0C8DB}"/>
                    </a:ext>
                  </a:extLst>
                </p14:cNvPr>
                <p14:cNvContentPartPr/>
                <p14:nvPr/>
              </p14:nvContentPartPr>
              <p14:xfrm>
                <a:off x="7395325" y="8502685"/>
                <a:ext cx="23040" cy="33048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FF6D7F14-EABD-404D-B00A-83B601C0C8D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377685" y="8484685"/>
                  <a:ext cx="586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03" name="墨迹 502">
                  <a:extLst>
                    <a:ext uri="{FF2B5EF4-FFF2-40B4-BE49-F238E27FC236}">
                      <a16:creationId xmlns:a16="http://schemas.microsoft.com/office/drawing/2014/main" id="{DB005201-1CA9-4CA1-984E-A7B26BDF790A}"/>
                    </a:ext>
                  </a:extLst>
                </p14:cNvPr>
                <p14:cNvContentPartPr/>
                <p14:nvPr/>
              </p14:nvContentPartPr>
              <p14:xfrm>
                <a:off x="7333405" y="8485045"/>
                <a:ext cx="242640" cy="280440"/>
              </p14:xfrm>
            </p:contentPart>
          </mc:Choice>
          <mc:Fallback>
            <p:pic>
              <p:nvPicPr>
                <p:cNvPr id="503" name="墨迹 502">
                  <a:extLst>
                    <a:ext uri="{FF2B5EF4-FFF2-40B4-BE49-F238E27FC236}">
                      <a16:creationId xmlns:a16="http://schemas.microsoft.com/office/drawing/2014/main" id="{DB005201-1CA9-4CA1-984E-A7B26BDF790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315405" y="8467045"/>
                  <a:ext cx="2782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89C522DC-C3EC-4273-A220-E1A7B90F80CE}"/>
                    </a:ext>
                  </a:extLst>
                </p14:cNvPr>
                <p14:cNvContentPartPr/>
                <p14:nvPr/>
              </p14:nvContentPartPr>
              <p14:xfrm>
                <a:off x="7312165" y="8767645"/>
                <a:ext cx="476280" cy="25812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89C522DC-C3EC-4273-A220-E1A7B90F80C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294525" y="8750005"/>
                  <a:ext cx="511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B92F9B34-2B4A-4177-A6EA-BF515B69F4B1}"/>
                    </a:ext>
                  </a:extLst>
                </p14:cNvPr>
                <p14:cNvContentPartPr/>
                <p14:nvPr/>
              </p14:nvContentPartPr>
              <p14:xfrm>
                <a:off x="7786645" y="8706409"/>
                <a:ext cx="39600" cy="324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B92F9B34-2B4A-4177-A6EA-BF515B69F4B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768645" y="8688409"/>
                  <a:ext cx="75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79A7FF75-45BA-412C-BA9B-2EC4E3DF9358}"/>
                    </a:ext>
                  </a:extLst>
                </p14:cNvPr>
                <p14:cNvContentPartPr/>
                <p14:nvPr/>
              </p14:nvContentPartPr>
              <p14:xfrm>
                <a:off x="7771525" y="8748529"/>
                <a:ext cx="107640" cy="15732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79A7FF75-45BA-412C-BA9B-2EC4E3DF935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753885" y="8730889"/>
                  <a:ext cx="143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C5E48D9F-7A61-41EA-BCA9-78839D8CFF3A}"/>
                    </a:ext>
                  </a:extLst>
                </p14:cNvPr>
                <p14:cNvContentPartPr/>
                <p14:nvPr/>
              </p14:nvContentPartPr>
              <p14:xfrm>
                <a:off x="7966285" y="8632609"/>
                <a:ext cx="168120" cy="292320"/>
              </p14:xfrm>
            </p:contentPart>
          </mc:Choice>
          <mc:Fallback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C5E48D9F-7A61-41EA-BCA9-78839D8CFF3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948645" y="8614969"/>
                  <a:ext cx="203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E8B4CE2C-A24B-470E-A55C-9DA7298FCC04}"/>
                    </a:ext>
                  </a:extLst>
                </p14:cNvPr>
                <p14:cNvContentPartPr/>
                <p14:nvPr/>
              </p14:nvContentPartPr>
              <p14:xfrm>
                <a:off x="8055565" y="8673289"/>
                <a:ext cx="59400" cy="9360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E8B4CE2C-A24B-470E-A55C-9DA7298FCC0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037565" y="8655649"/>
                  <a:ext cx="9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28F047F1-7F09-4449-9597-DF00F6AD437D}"/>
                    </a:ext>
                  </a:extLst>
                </p14:cNvPr>
                <p14:cNvContentPartPr/>
                <p14:nvPr/>
              </p14:nvContentPartPr>
              <p14:xfrm>
                <a:off x="7948285" y="8688769"/>
                <a:ext cx="360000" cy="191520"/>
              </p14:xfrm>
            </p:contentPart>
          </mc:Choice>
          <mc:Fallback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28F047F1-7F09-4449-9597-DF00F6AD437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930285" y="8670769"/>
                  <a:ext cx="395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510" name="墨迹 509">
                  <a:extLst>
                    <a:ext uri="{FF2B5EF4-FFF2-40B4-BE49-F238E27FC236}">
                      <a16:creationId xmlns:a16="http://schemas.microsoft.com/office/drawing/2014/main" id="{9BEEDB98-6CAB-4D55-A75C-540EE69EDB02}"/>
                    </a:ext>
                  </a:extLst>
                </p14:cNvPr>
                <p14:cNvContentPartPr/>
                <p14:nvPr/>
              </p14:nvContentPartPr>
              <p14:xfrm>
                <a:off x="8191645" y="8640169"/>
                <a:ext cx="298080" cy="129240"/>
              </p14:xfrm>
            </p:contentPart>
          </mc:Choice>
          <mc:Fallback>
            <p:pic>
              <p:nvPicPr>
                <p:cNvPr id="510" name="墨迹 509">
                  <a:extLst>
                    <a:ext uri="{FF2B5EF4-FFF2-40B4-BE49-F238E27FC236}">
                      <a16:creationId xmlns:a16="http://schemas.microsoft.com/office/drawing/2014/main" id="{9BEEDB98-6CAB-4D55-A75C-540EE69EDB0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173645" y="8622529"/>
                  <a:ext cx="333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511" name="墨迹 510">
                  <a:extLst>
                    <a:ext uri="{FF2B5EF4-FFF2-40B4-BE49-F238E27FC236}">
                      <a16:creationId xmlns:a16="http://schemas.microsoft.com/office/drawing/2014/main" id="{067F70E9-B71A-425B-97B5-1FC26687C9F9}"/>
                    </a:ext>
                  </a:extLst>
                </p14:cNvPr>
                <p14:cNvContentPartPr/>
                <p14:nvPr/>
              </p14:nvContentPartPr>
              <p14:xfrm>
                <a:off x="8336365" y="8609569"/>
                <a:ext cx="82080" cy="304920"/>
              </p14:xfrm>
            </p:contentPart>
          </mc:Choice>
          <mc:Fallback>
            <p:pic>
              <p:nvPicPr>
                <p:cNvPr id="511" name="墨迹 510">
                  <a:extLst>
                    <a:ext uri="{FF2B5EF4-FFF2-40B4-BE49-F238E27FC236}">
                      <a16:creationId xmlns:a16="http://schemas.microsoft.com/office/drawing/2014/main" id="{067F70E9-B71A-425B-97B5-1FC26687C9F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318725" y="8591929"/>
                  <a:ext cx="117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512" name="墨迹 511">
                  <a:extLst>
                    <a:ext uri="{FF2B5EF4-FFF2-40B4-BE49-F238E27FC236}">
                      <a16:creationId xmlns:a16="http://schemas.microsoft.com/office/drawing/2014/main" id="{0D6159D6-6CC3-4A1F-B22F-645EDCFDB322}"/>
                    </a:ext>
                  </a:extLst>
                </p14:cNvPr>
                <p14:cNvContentPartPr/>
                <p14:nvPr/>
              </p14:nvContentPartPr>
              <p14:xfrm>
                <a:off x="8296405" y="8732689"/>
                <a:ext cx="243000" cy="174240"/>
              </p14:xfrm>
            </p:contentPart>
          </mc:Choice>
          <mc:Fallback>
            <p:pic>
              <p:nvPicPr>
                <p:cNvPr id="512" name="墨迹 511">
                  <a:extLst>
                    <a:ext uri="{FF2B5EF4-FFF2-40B4-BE49-F238E27FC236}">
                      <a16:creationId xmlns:a16="http://schemas.microsoft.com/office/drawing/2014/main" id="{0D6159D6-6CC3-4A1F-B22F-645EDCFDB322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278405" y="8714689"/>
                  <a:ext cx="278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7D5CEA10-1617-49DF-AD4A-DCF59E0A3207}"/>
                    </a:ext>
                  </a:extLst>
                </p14:cNvPr>
                <p14:cNvContentPartPr/>
                <p14:nvPr/>
              </p14:nvContentPartPr>
              <p14:xfrm>
                <a:off x="8534365" y="8724409"/>
                <a:ext cx="116640" cy="2196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7D5CEA10-1617-49DF-AD4A-DCF59E0A320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516725" y="8706409"/>
                  <a:ext cx="152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B7B00D22-6DFD-41AA-A2AD-0984753179EB}"/>
                    </a:ext>
                  </a:extLst>
                </p14:cNvPr>
                <p14:cNvContentPartPr/>
                <p14:nvPr/>
              </p14:nvContentPartPr>
              <p14:xfrm>
                <a:off x="8570725" y="8705329"/>
                <a:ext cx="95400" cy="22608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B7B00D22-6DFD-41AA-A2AD-0984753179E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552725" y="8687329"/>
                  <a:ext cx="131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4EDE7C36-D142-4845-B7AD-3D1D07D572E8}"/>
                    </a:ext>
                  </a:extLst>
                </p14:cNvPr>
                <p14:cNvContentPartPr/>
                <p14:nvPr/>
              </p14:nvContentPartPr>
              <p14:xfrm>
                <a:off x="8711125" y="8942569"/>
                <a:ext cx="130320" cy="38520"/>
              </p14:xfrm>
            </p:contentPart>
          </mc:Choice>
          <mc:Fallback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4EDE7C36-D142-4845-B7AD-3D1D07D572E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693485" y="8924569"/>
                  <a:ext cx="165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E06C97A9-CFFB-4827-A355-D4987F7ED662}"/>
                    </a:ext>
                  </a:extLst>
                </p14:cNvPr>
                <p14:cNvContentPartPr/>
                <p14:nvPr/>
              </p14:nvContentPartPr>
              <p14:xfrm>
                <a:off x="7907605" y="8955169"/>
                <a:ext cx="787320" cy="8820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E06C97A9-CFFB-4827-A355-D4987F7ED66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889605" y="8937169"/>
                  <a:ext cx="8229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组合 518">
            <a:extLst>
              <a:ext uri="{FF2B5EF4-FFF2-40B4-BE49-F238E27FC236}">
                <a16:creationId xmlns:a16="http://schemas.microsoft.com/office/drawing/2014/main" id="{3476BFCD-1C58-4A7A-B1D7-0288DC95831B}"/>
              </a:ext>
            </a:extLst>
          </p:cNvPr>
          <p:cNvGrpSpPr/>
          <p:nvPr/>
        </p:nvGrpSpPr>
        <p:grpSpPr>
          <a:xfrm>
            <a:off x="333205" y="6380993"/>
            <a:ext cx="8260560" cy="2064113"/>
            <a:chOff x="333205" y="6380993"/>
            <a:chExt cx="8260560" cy="206411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615DBC58-E158-47B8-BA46-E229B6513E79}"/>
                    </a:ext>
                  </a:extLst>
                </p14:cNvPr>
                <p14:cNvContentPartPr/>
                <p14:nvPr/>
              </p14:nvContentPartPr>
              <p14:xfrm>
                <a:off x="404125" y="6544073"/>
                <a:ext cx="101520" cy="1202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615DBC58-E158-47B8-BA46-E229B6513E79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95125" y="6535433"/>
                  <a:ext cx="119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9EFA25B-5A65-42DE-B0A3-2CDC7A7F9F21}"/>
                    </a:ext>
                  </a:extLst>
                </p14:cNvPr>
                <p14:cNvContentPartPr/>
                <p14:nvPr/>
              </p14:nvContentPartPr>
              <p14:xfrm>
                <a:off x="338965" y="6816953"/>
                <a:ext cx="97200" cy="795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9EFA25B-5A65-42DE-B0A3-2CDC7A7F9F2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330325" y="6808313"/>
                  <a:ext cx="11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324B857-7B9A-4395-AFFD-4E39A32F7A51}"/>
                    </a:ext>
                  </a:extLst>
                </p14:cNvPr>
                <p14:cNvContentPartPr/>
                <p14:nvPr/>
              </p14:nvContentPartPr>
              <p14:xfrm>
                <a:off x="443365" y="6832433"/>
                <a:ext cx="119880" cy="214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324B857-7B9A-4395-AFFD-4E39A32F7A5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434725" y="6823433"/>
                  <a:ext cx="137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D7F7414B-D8B4-4451-B0DA-2F97CC092241}"/>
                    </a:ext>
                  </a:extLst>
                </p14:cNvPr>
                <p14:cNvContentPartPr/>
                <p14:nvPr/>
              </p14:nvContentPartPr>
              <p14:xfrm>
                <a:off x="553525" y="6380993"/>
                <a:ext cx="71280" cy="122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D7F7414B-D8B4-4451-B0DA-2F97CC09224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44885" y="6372353"/>
                  <a:ext cx="88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6473FC6-5A46-4275-87B4-CA3D3F9AE9FF}"/>
                    </a:ext>
                  </a:extLst>
                </p14:cNvPr>
                <p14:cNvContentPartPr/>
                <p14:nvPr/>
              </p14:nvContentPartPr>
              <p14:xfrm>
                <a:off x="372445" y="6559553"/>
                <a:ext cx="320040" cy="2732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6473FC6-5A46-4275-87B4-CA3D3F9AE9F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363445" y="6550553"/>
                  <a:ext cx="337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8C513D11-5A8C-4FEB-A229-6F8C4D438DAA}"/>
                    </a:ext>
                  </a:extLst>
                </p14:cNvPr>
                <p14:cNvContentPartPr/>
                <p14:nvPr/>
              </p14:nvContentPartPr>
              <p14:xfrm>
                <a:off x="355885" y="6773753"/>
                <a:ext cx="537120" cy="2484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8C513D11-5A8C-4FEB-A229-6F8C4D438DA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346885" y="6764753"/>
                  <a:ext cx="554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0B1CCD6D-7CF3-4A74-BE30-E0CB307066C5}"/>
                    </a:ext>
                  </a:extLst>
                </p14:cNvPr>
                <p14:cNvContentPartPr/>
                <p14:nvPr/>
              </p14:nvContentPartPr>
              <p14:xfrm>
                <a:off x="972205" y="6411593"/>
                <a:ext cx="455040" cy="5853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0B1CCD6D-7CF3-4A74-BE30-E0CB307066C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63205" y="6402953"/>
                  <a:ext cx="4726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8A9B391-FDA6-41AD-97BF-CFB1143E4DE9}"/>
                    </a:ext>
                  </a:extLst>
                </p14:cNvPr>
                <p14:cNvContentPartPr/>
                <p14:nvPr/>
              </p14:nvContentPartPr>
              <p14:xfrm>
                <a:off x="1521925" y="6666833"/>
                <a:ext cx="343440" cy="286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8A9B391-FDA6-41AD-97BF-CFB1143E4D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513285" y="6657833"/>
                  <a:ext cx="361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8252960-0AA6-46A2-BB55-0F8DC24EE85B}"/>
                    </a:ext>
                  </a:extLst>
                </p14:cNvPr>
                <p14:cNvContentPartPr/>
                <p14:nvPr/>
              </p14:nvContentPartPr>
              <p14:xfrm>
                <a:off x="1520485" y="6519953"/>
                <a:ext cx="145440" cy="4413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8252960-0AA6-46A2-BB55-0F8DC24EE8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511485" y="6511313"/>
                  <a:ext cx="163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0AC441C2-4E25-4EEF-A162-7D386D80D3B1}"/>
                    </a:ext>
                  </a:extLst>
                </p14:cNvPr>
                <p14:cNvContentPartPr/>
                <p14:nvPr/>
              </p14:nvContentPartPr>
              <p14:xfrm>
                <a:off x="1514365" y="6653873"/>
                <a:ext cx="214920" cy="199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0AC441C2-4E25-4EEF-A162-7D386D80D3B1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505725" y="6645233"/>
                  <a:ext cx="232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5BD72A1-3190-4450-8EAA-DB340CF17B3B}"/>
                    </a:ext>
                  </a:extLst>
                </p14:cNvPr>
                <p14:cNvContentPartPr/>
                <p14:nvPr/>
              </p14:nvContentPartPr>
              <p14:xfrm>
                <a:off x="2035645" y="6596633"/>
                <a:ext cx="261720" cy="3621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5BD72A1-3190-4450-8EAA-DB340CF17B3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026645" y="6587633"/>
                  <a:ext cx="2793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916C521-A7D2-420E-9826-0090AB8B5F78}"/>
                    </a:ext>
                  </a:extLst>
                </p14:cNvPr>
                <p14:cNvContentPartPr/>
                <p14:nvPr/>
              </p14:nvContentPartPr>
              <p14:xfrm>
                <a:off x="2834845" y="6446153"/>
                <a:ext cx="30600" cy="1137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916C521-A7D2-420E-9826-0090AB8B5F7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825845" y="6437153"/>
                  <a:ext cx="48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9F5185B-B362-49F2-B7BC-1C36C6C9CFE9}"/>
                    </a:ext>
                  </a:extLst>
                </p14:cNvPr>
                <p14:cNvContentPartPr/>
                <p14:nvPr/>
              </p14:nvContentPartPr>
              <p14:xfrm>
                <a:off x="2556925" y="6578633"/>
                <a:ext cx="75960" cy="2516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9F5185B-B362-49F2-B7BC-1C36C6C9CFE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547925" y="6569993"/>
                  <a:ext cx="93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CDD9C45-68E4-4C91-9954-85A33D6A0EBF}"/>
                    </a:ext>
                  </a:extLst>
                </p14:cNvPr>
                <p14:cNvContentPartPr/>
                <p14:nvPr/>
              </p14:nvContentPartPr>
              <p14:xfrm>
                <a:off x="2664565" y="6596633"/>
                <a:ext cx="475560" cy="435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CDD9C45-68E4-4C91-9954-85A33D6A0EB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655565" y="6587633"/>
                  <a:ext cx="4932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C485133-F038-4339-A359-4AEB2FEC455A}"/>
                    </a:ext>
                  </a:extLst>
                </p14:cNvPr>
                <p14:cNvContentPartPr/>
                <p14:nvPr/>
              </p14:nvContentPartPr>
              <p14:xfrm>
                <a:off x="3233725" y="6499793"/>
                <a:ext cx="128880" cy="259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C485133-F038-4339-A359-4AEB2FEC455A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224725" y="6490793"/>
                  <a:ext cx="14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84D87FC-5243-4A0C-B22F-2EDC98AECDB0}"/>
                    </a:ext>
                  </a:extLst>
                </p14:cNvPr>
                <p14:cNvContentPartPr/>
                <p14:nvPr/>
              </p14:nvContentPartPr>
              <p14:xfrm>
                <a:off x="3100885" y="6496913"/>
                <a:ext cx="377280" cy="3754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84D87FC-5243-4A0C-B22F-2EDC98AECDB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092245" y="6488273"/>
                  <a:ext cx="394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9E9615B-79D9-4575-A46C-AE9F53928BD6}"/>
                    </a:ext>
                  </a:extLst>
                </p14:cNvPr>
                <p14:cNvContentPartPr/>
                <p14:nvPr/>
              </p14:nvContentPartPr>
              <p14:xfrm>
                <a:off x="3161005" y="6725153"/>
                <a:ext cx="198360" cy="3726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9E9615B-79D9-4575-A46C-AE9F53928BD6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152365" y="6716513"/>
                  <a:ext cx="2160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3495057-40C5-49E3-9723-B257527D0109}"/>
                    </a:ext>
                  </a:extLst>
                </p14:cNvPr>
                <p14:cNvContentPartPr/>
                <p14:nvPr/>
              </p14:nvContentPartPr>
              <p14:xfrm>
                <a:off x="3115645" y="6954833"/>
                <a:ext cx="341640" cy="120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3495057-40C5-49E3-9723-B257527D010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107005" y="6945833"/>
                  <a:ext cx="359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B4E87EE-B9B2-4FA1-A892-FA4FC3BC1E12}"/>
                    </a:ext>
                  </a:extLst>
                </p14:cNvPr>
                <p14:cNvContentPartPr/>
                <p14:nvPr/>
              </p14:nvContentPartPr>
              <p14:xfrm>
                <a:off x="3704965" y="6701033"/>
                <a:ext cx="228600" cy="590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B4E87EE-B9B2-4FA1-A892-FA4FC3BC1E12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695965" y="6692393"/>
                  <a:ext cx="246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FB296A3-A378-4959-B681-65D2C6A33AF4}"/>
                    </a:ext>
                  </a:extLst>
                </p14:cNvPr>
                <p14:cNvContentPartPr/>
                <p14:nvPr/>
              </p14:nvContentPartPr>
              <p14:xfrm>
                <a:off x="3735205" y="6865553"/>
                <a:ext cx="302400" cy="169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FB296A3-A378-4959-B681-65D2C6A33AF4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726205" y="6856553"/>
                  <a:ext cx="320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CF12DAE-24DA-49DC-B4BE-72A6EED9BD48}"/>
                    </a:ext>
                  </a:extLst>
                </p14:cNvPr>
                <p14:cNvContentPartPr/>
                <p14:nvPr/>
              </p14:nvContentPartPr>
              <p14:xfrm>
                <a:off x="4066045" y="6758273"/>
                <a:ext cx="192240" cy="385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CF12DAE-24DA-49DC-B4BE-72A6EED9BD4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057045" y="6749633"/>
                  <a:ext cx="209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206BAE6-E22E-4450-950A-3CCD13DE86D6}"/>
                    </a:ext>
                  </a:extLst>
                </p14:cNvPr>
                <p14:cNvContentPartPr/>
                <p14:nvPr/>
              </p14:nvContentPartPr>
              <p14:xfrm>
                <a:off x="4079365" y="6780233"/>
                <a:ext cx="186120" cy="2581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206BAE6-E22E-4450-950A-3CCD13DE86D6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070725" y="6771233"/>
                  <a:ext cx="203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F24E7B0-0B19-4CA5-8B0B-4F06AC4EEFE9}"/>
                    </a:ext>
                  </a:extLst>
                </p14:cNvPr>
                <p14:cNvContentPartPr/>
                <p14:nvPr/>
              </p14:nvContentPartPr>
              <p14:xfrm>
                <a:off x="4079365" y="6800393"/>
                <a:ext cx="245160" cy="1699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F24E7B0-0B19-4CA5-8B0B-4F06AC4EEFE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070725" y="6791753"/>
                  <a:ext cx="262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F72DDEA-8B58-4555-BD21-62D13F0BB609}"/>
                    </a:ext>
                  </a:extLst>
                </p14:cNvPr>
                <p14:cNvContentPartPr/>
                <p14:nvPr/>
              </p14:nvContentPartPr>
              <p14:xfrm>
                <a:off x="4381765" y="6707513"/>
                <a:ext cx="269280" cy="741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F72DDEA-8B58-4555-BD21-62D13F0BB609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372765" y="6698513"/>
                  <a:ext cx="286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A4CB78F-C0C7-4851-A469-88B93865A296}"/>
                    </a:ext>
                  </a:extLst>
                </p14:cNvPr>
                <p14:cNvContentPartPr/>
                <p14:nvPr/>
              </p14:nvContentPartPr>
              <p14:xfrm>
                <a:off x="4561405" y="6656393"/>
                <a:ext cx="54720" cy="3999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A4CB78F-C0C7-4851-A469-88B93865A29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552765" y="6647753"/>
                  <a:ext cx="72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2CB91B5-11D0-416B-8606-B99A74713278}"/>
                    </a:ext>
                  </a:extLst>
                </p14:cNvPr>
                <p14:cNvContentPartPr/>
                <p14:nvPr/>
              </p14:nvContentPartPr>
              <p14:xfrm>
                <a:off x="4538725" y="6701033"/>
                <a:ext cx="353160" cy="2134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2CB91B5-11D0-416B-8606-B99A74713278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530085" y="6692393"/>
                  <a:ext cx="370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CD24B20-C1BF-4038-8AC8-70163AD274C3}"/>
                    </a:ext>
                  </a:extLst>
                </p14:cNvPr>
                <p14:cNvContentPartPr/>
                <p14:nvPr/>
              </p14:nvContentPartPr>
              <p14:xfrm>
                <a:off x="4600645" y="6877073"/>
                <a:ext cx="169200" cy="1839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CD24B20-C1BF-4038-8AC8-70163AD274C3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592005" y="6868073"/>
                  <a:ext cx="186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78C7075-876E-4C76-B83C-B95C297F8E54}"/>
                    </a:ext>
                  </a:extLst>
                </p14:cNvPr>
                <p14:cNvContentPartPr/>
                <p14:nvPr/>
              </p14:nvContentPartPr>
              <p14:xfrm>
                <a:off x="4783525" y="6692033"/>
                <a:ext cx="175680" cy="16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78C7075-876E-4C76-B83C-B95C297F8E54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774525" y="6683393"/>
                  <a:ext cx="19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5A2EFE1-4B03-46F0-A105-F60C9DCD7119}"/>
                    </a:ext>
                  </a:extLst>
                </p14:cNvPr>
                <p14:cNvContentPartPr/>
                <p14:nvPr/>
              </p14:nvContentPartPr>
              <p14:xfrm>
                <a:off x="4846885" y="6634793"/>
                <a:ext cx="93960" cy="4636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5A2EFE1-4B03-46F0-A105-F60C9DCD711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838245" y="6625793"/>
                  <a:ext cx="1116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D882641-1F49-4B84-93AF-60DB0EBA7F6D}"/>
                    </a:ext>
                  </a:extLst>
                </p14:cNvPr>
                <p14:cNvContentPartPr/>
                <p14:nvPr/>
              </p14:nvContentPartPr>
              <p14:xfrm>
                <a:off x="4993405" y="6716513"/>
                <a:ext cx="411120" cy="1443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D882641-1F49-4B84-93AF-60DB0EBA7F6D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984765" y="6707513"/>
                  <a:ext cx="428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1F38563-3F99-4B66-8434-9049B8F70DE2}"/>
                    </a:ext>
                  </a:extLst>
                </p14:cNvPr>
                <p14:cNvContentPartPr/>
                <p14:nvPr/>
              </p14:nvContentPartPr>
              <p14:xfrm>
                <a:off x="5069005" y="6629753"/>
                <a:ext cx="258840" cy="3880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1F38563-3F99-4B66-8434-9049B8F70DE2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060005" y="6620753"/>
                  <a:ext cx="276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C0B897A-71AE-4855-8737-346739EAA4A6}"/>
                    </a:ext>
                  </a:extLst>
                </p14:cNvPr>
                <p14:cNvContentPartPr/>
                <p14:nvPr/>
              </p14:nvContentPartPr>
              <p14:xfrm>
                <a:off x="5221285" y="6832433"/>
                <a:ext cx="260280" cy="2934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C0B897A-71AE-4855-8737-346739EAA4A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212645" y="6823793"/>
                  <a:ext cx="277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BBA8CB7B-6351-477E-9A51-C77595D9763D}"/>
                    </a:ext>
                  </a:extLst>
                </p14:cNvPr>
                <p14:cNvContentPartPr/>
                <p14:nvPr/>
              </p14:nvContentPartPr>
              <p14:xfrm>
                <a:off x="5606845" y="6982913"/>
                <a:ext cx="1185840" cy="1062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BBA8CB7B-6351-477E-9A51-C77595D9763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597845" y="6973913"/>
                  <a:ext cx="1203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0210510-5103-4192-BA2E-3A12BC994C6D}"/>
                    </a:ext>
                  </a:extLst>
                </p14:cNvPr>
                <p14:cNvContentPartPr/>
                <p14:nvPr/>
              </p14:nvContentPartPr>
              <p14:xfrm>
                <a:off x="6968005" y="6463793"/>
                <a:ext cx="21600" cy="198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0210510-5103-4192-BA2E-3A12BC994C6D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959005" y="6455153"/>
                  <a:ext cx="39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39CC474-E135-4AC7-B043-E9DCA52DB9B0}"/>
                    </a:ext>
                  </a:extLst>
                </p14:cNvPr>
                <p14:cNvContentPartPr/>
                <p14:nvPr/>
              </p14:nvContentPartPr>
              <p14:xfrm>
                <a:off x="7099405" y="6522473"/>
                <a:ext cx="102960" cy="15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39CC474-E135-4AC7-B043-E9DCA52DB9B0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090405" y="6513833"/>
                  <a:ext cx="120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502DC13-06E2-4D2A-9651-E9FFBBFB2867}"/>
                    </a:ext>
                  </a:extLst>
                </p14:cNvPr>
                <p14:cNvContentPartPr/>
                <p14:nvPr/>
              </p14:nvContentPartPr>
              <p14:xfrm>
                <a:off x="6940645" y="6667913"/>
                <a:ext cx="187200" cy="142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502DC13-06E2-4D2A-9651-E9FFBBFB286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932005" y="6658913"/>
                  <a:ext cx="204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F8C92FBC-4674-4247-86CB-C42E6F5245B8}"/>
                    </a:ext>
                  </a:extLst>
                </p14:cNvPr>
                <p14:cNvContentPartPr/>
                <p14:nvPr/>
              </p14:nvContentPartPr>
              <p14:xfrm>
                <a:off x="6818245" y="6873113"/>
                <a:ext cx="523440" cy="1101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F8C92FBC-4674-4247-86CB-C42E6F5245B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809605" y="6864473"/>
                  <a:ext cx="54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B886E907-FD07-4554-876D-FC51AEAD1638}"/>
                    </a:ext>
                  </a:extLst>
                </p14:cNvPr>
                <p14:cNvContentPartPr/>
                <p14:nvPr/>
              </p14:nvContentPartPr>
              <p14:xfrm>
                <a:off x="552085" y="7068233"/>
                <a:ext cx="56160" cy="1011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B886E907-FD07-4554-876D-FC51AEAD1638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43445" y="7059233"/>
                  <a:ext cx="73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85B3A497-1FBA-449B-99F9-0C20A73960A5}"/>
                    </a:ext>
                  </a:extLst>
                </p14:cNvPr>
                <p14:cNvContentPartPr/>
                <p14:nvPr/>
              </p14:nvContentPartPr>
              <p14:xfrm>
                <a:off x="382885" y="7236353"/>
                <a:ext cx="314640" cy="831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85B3A497-1FBA-449B-99F9-0C20A73960A5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374245" y="7227713"/>
                  <a:ext cx="332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F650A272-3BD8-4E98-8DA3-2583F5998B2B}"/>
                    </a:ext>
                  </a:extLst>
                </p14:cNvPr>
                <p14:cNvContentPartPr/>
                <p14:nvPr/>
              </p14:nvContentPartPr>
              <p14:xfrm>
                <a:off x="470725" y="7328153"/>
                <a:ext cx="177120" cy="1954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F650A272-3BD8-4E98-8DA3-2583F5998B2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61725" y="7319513"/>
                  <a:ext cx="194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BEB92F72-1493-4531-9956-BF1261C8E501}"/>
                    </a:ext>
                  </a:extLst>
                </p14:cNvPr>
                <p14:cNvContentPartPr/>
                <p14:nvPr/>
              </p14:nvContentPartPr>
              <p14:xfrm>
                <a:off x="349765" y="7520753"/>
                <a:ext cx="479520" cy="2440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BEB92F72-1493-4531-9956-BF1261C8E501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40765" y="7511753"/>
                  <a:ext cx="497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9E25C6D5-EEBD-4A54-AC49-CDB37AF9B9DF}"/>
                    </a:ext>
                  </a:extLst>
                </p14:cNvPr>
                <p14:cNvContentPartPr/>
                <p14:nvPr/>
              </p14:nvContentPartPr>
              <p14:xfrm>
                <a:off x="1144285" y="7428953"/>
                <a:ext cx="178560" cy="424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9E25C6D5-EEBD-4A54-AC49-CDB37AF9B9D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35645" y="7420313"/>
                  <a:ext cx="196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D86EAEBF-AF06-46AE-B57E-B4D9F9A93E95}"/>
                    </a:ext>
                  </a:extLst>
                </p14:cNvPr>
                <p14:cNvContentPartPr/>
                <p14:nvPr/>
              </p14:nvContentPartPr>
              <p14:xfrm>
                <a:off x="1585285" y="7417433"/>
                <a:ext cx="364320" cy="334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D86EAEBF-AF06-46AE-B57E-B4D9F9A93E95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576645" y="7408793"/>
                  <a:ext cx="381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A5172715-9F61-4E4E-A1DE-52C2E2850E14}"/>
                    </a:ext>
                  </a:extLst>
                </p14:cNvPr>
                <p14:cNvContentPartPr/>
                <p14:nvPr/>
              </p14:nvContentPartPr>
              <p14:xfrm>
                <a:off x="2078125" y="7162553"/>
                <a:ext cx="356400" cy="5324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A5172715-9F61-4E4E-A1DE-52C2E2850E14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2069485" y="7153913"/>
                  <a:ext cx="3740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741B40F3-DADF-43E0-8458-8DD27E9A8A85}"/>
                    </a:ext>
                  </a:extLst>
                </p14:cNvPr>
                <p14:cNvContentPartPr/>
                <p14:nvPr/>
              </p14:nvContentPartPr>
              <p14:xfrm>
                <a:off x="2803165" y="7231313"/>
                <a:ext cx="54720" cy="846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741B40F3-DADF-43E0-8458-8DD27E9A8A8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2794165" y="7222673"/>
                  <a:ext cx="7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8029C31F-41B2-4444-852C-909A3C7DA8A2}"/>
                    </a:ext>
                  </a:extLst>
                </p14:cNvPr>
                <p14:cNvContentPartPr/>
                <p14:nvPr/>
              </p14:nvContentPartPr>
              <p14:xfrm>
                <a:off x="2674645" y="7319513"/>
                <a:ext cx="25920" cy="2070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8029C31F-41B2-4444-852C-909A3C7DA8A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665645" y="7310513"/>
                  <a:ext cx="43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43FC7B8-F4CA-4F97-BDE6-F0B95BE29A05}"/>
                    </a:ext>
                  </a:extLst>
                </p14:cNvPr>
                <p14:cNvContentPartPr/>
                <p14:nvPr/>
              </p14:nvContentPartPr>
              <p14:xfrm>
                <a:off x="2709205" y="7384673"/>
                <a:ext cx="374760" cy="1058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43FC7B8-F4CA-4F97-BDE6-F0B95BE29A05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700565" y="7375673"/>
                  <a:ext cx="392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884C9B6F-7326-4BE5-A9E9-6C93399CEF31}"/>
                    </a:ext>
                  </a:extLst>
                </p14:cNvPr>
                <p14:cNvContentPartPr/>
                <p14:nvPr/>
              </p14:nvContentPartPr>
              <p14:xfrm>
                <a:off x="2709205" y="7475033"/>
                <a:ext cx="196560" cy="666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884C9B6F-7326-4BE5-A9E9-6C93399CEF3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2700565" y="7466033"/>
                  <a:ext cx="214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49315FB0-61CA-402B-854F-811B0233B767}"/>
                    </a:ext>
                  </a:extLst>
                </p14:cNvPr>
                <p14:cNvContentPartPr/>
                <p14:nvPr/>
              </p14:nvContentPartPr>
              <p14:xfrm>
                <a:off x="2854285" y="7427873"/>
                <a:ext cx="78120" cy="2448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49315FB0-61CA-402B-854F-811B0233B767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845645" y="7418873"/>
                  <a:ext cx="95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997DA95-E28C-46A1-BF70-2DED1B303F57}"/>
                    </a:ext>
                  </a:extLst>
                </p14:cNvPr>
                <p14:cNvContentPartPr/>
                <p14:nvPr/>
              </p14:nvContentPartPr>
              <p14:xfrm>
                <a:off x="2715325" y="7514273"/>
                <a:ext cx="283320" cy="82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997DA95-E28C-46A1-BF70-2DED1B303F57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706685" y="7505273"/>
                  <a:ext cx="300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79C61BEF-C60E-4271-9D37-F49ED04BEDFE}"/>
                    </a:ext>
                  </a:extLst>
                </p14:cNvPr>
                <p14:cNvContentPartPr/>
                <p14:nvPr/>
              </p14:nvContentPartPr>
              <p14:xfrm>
                <a:off x="2815045" y="7478633"/>
                <a:ext cx="376560" cy="22608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79C61BEF-C60E-4271-9D37-F49ED04BEDFE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806405" y="7469993"/>
                  <a:ext cx="394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69B0C85-0A97-4A6C-B49E-AF0E30E4C6FB}"/>
                    </a:ext>
                  </a:extLst>
                </p14:cNvPr>
                <p14:cNvContentPartPr/>
                <p14:nvPr/>
              </p14:nvContentPartPr>
              <p14:xfrm>
                <a:off x="3167125" y="7214753"/>
                <a:ext cx="210240" cy="2833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69B0C85-0A97-4A6C-B49E-AF0E30E4C6FB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158125" y="7206113"/>
                  <a:ext cx="227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A0C3105A-91E8-4A05-BAE8-57DD3ECBF956}"/>
                    </a:ext>
                  </a:extLst>
                </p14:cNvPr>
                <p14:cNvContentPartPr/>
                <p14:nvPr/>
              </p14:nvContentPartPr>
              <p14:xfrm>
                <a:off x="3218605" y="7298993"/>
                <a:ext cx="210240" cy="1533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A0C3105A-91E8-4A05-BAE8-57DD3ECBF956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209605" y="7289993"/>
                  <a:ext cx="227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042998A6-296E-4A89-B9DA-52B351E6D661}"/>
                    </a:ext>
                  </a:extLst>
                </p14:cNvPr>
                <p14:cNvContentPartPr/>
                <p14:nvPr/>
              </p14:nvContentPartPr>
              <p14:xfrm>
                <a:off x="3233725" y="7463513"/>
                <a:ext cx="318960" cy="2016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042998A6-296E-4A89-B9DA-52B351E6D661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224725" y="7454513"/>
                  <a:ext cx="336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6A490685-40AC-40CE-9D1F-7905872769DD}"/>
                    </a:ext>
                  </a:extLst>
                </p14:cNvPr>
                <p14:cNvContentPartPr/>
                <p14:nvPr/>
              </p14:nvContentPartPr>
              <p14:xfrm>
                <a:off x="3722965" y="7366673"/>
                <a:ext cx="92520" cy="270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6A490685-40AC-40CE-9D1F-7905872769DD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3714325" y="7357673"/>
                  <a:ext cx="110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A7769740-C7C9-406B-A432-CA9DD34BDA35}"/>
                    </a:ext>
                  </a:extLst>
                </p14:cNvPr>
                <p14:cNvContentPartPr/>
                <p14:nvPr/>
              </p14:nvContentPartPr>
              <p14:xfrm>
                <a:off x="3774445" y="7326713"/>
                <a:ext cx="372240" cy="29268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A7769740-C7C9-406B-A432-CA9DD34BDA3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3765445" y="7318073"/>
                  <a:ext cx="389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60AA727E-DDDB-4E32-A889-821D3FF61D80}"/>
                    </a:ext>
                  </a:extLst>
                </p14:cNvPr>
                <p14:cNvContentPartPr/>
                <p14:nvPr/>
              </p14:nvContentPartPr>
              <p14:xfrm>
                <a:off x="4025005" y="7371713"/>
                <a:ext cx="83520" cy="781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60AA727E-DDDB-4E32-A889-821D3FF61D80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016365" y="7362713"/>
                  <a:ext cx="101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6CCF0804-F782-4104-9E25-E6F004AC67A5}"/>
                    </a:ext>
                  </a:extLst>
                </p14:cNvPr>
                <p14:cNvContentPartPr/>
                <p14:nvPr/>
              </p14:nvContentPartPr>
              <p14:xfrm>
                <a:off x="3949765" y="7371713"/>
                <a:ext cx="303840" cy="20556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6CCF0804-F782-4104-9E25-E6F004AC67A5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3940765" y="7362713"/>
                  <a:ext cx="321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846125BF-6498-4C05-B6C9-897B1F3E1E0A}"/>
                    </a:ext>
                  </a:extLst>
                </p14:cNvPr>
                <p14:cNvContentPartPr/>
                <p14:nvPr/>
              </p14:nvContentPartPr>
              <p14:xfrm>
                <a:off x="4260805" y="7246073"/>
                <a:ext cx="254160" cy="41832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846125BF-6498-4C05-B6C9-897B1F3E1E0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251805" y="7237433"/>
                  <a:ext cx="271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58D61648-5C65-4D7D-AB06-AF91181E678C}"/>
                    </a:ext>
                  </a:extLst>
                </p14:cNvPr>
                <p14:cNvContentPartPr/>
                <p14:nvPr/>
              </p14:nvContentPartPr>
              <p14:xfrm>
                <a:off x="4428565" y="7364873"/>
                <a:ext cx="258480" cy="1897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58D61648-5C65-4D7D-AB06-AF91181E678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419565" y="7355873"/>
                  <a:ext cx="276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1DB41A11-4064-493F-B83B-BFAD00D485B1}"/>
                    </a:ext>
                  </a:extLst>
                </p14:cNvPr>
                <p14:cNvContentPartPr/>
                <p14:nvPr/>
              </p14:nvContentPartPr>
              <p14:xfrm>
                <a:off x="4688125" y="7315553"/>
                <a:ext cx="149400" cy="42120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1DB41A11-4064-493F-B83B-BFAD00D485B1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679485" y="7306553"/>
                  <a:ext cx="167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2C220A1B-9E7A-4EB0-8489-828E6860DB23}"/>
                    </a:ext>
                  </a:extLst>
                </p14:cNvPr>
                <p14:cNvContentPartPr/>
                <p14:nvPr/>
              </p14:nvContentPartPr>
              <p14:xfrm>
                <a:off x="4735285" y="7487633"/>
                <a:ext cx="51840" cy="144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2C220A1B-9E7A-4EB0-8489-828E6860DB23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726285" y="7478993"/>
                  <a:ext cx="69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39507D91-7AA3-4F29-9853-9E803D01A091}"/>
                    </a:ext>
                  </a:extLst>
                </p14:cNvPr>
                <p14:cNvContentPartPr/>
                <p14:nvPr/>
              </p14:nvContentPartPr>
              <p14:xfrm>
                <a:off x="5029765" y="7245353"/>
                <a:ext cx="219240" cy="3038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39507D91-7AA3-4F29-9853-9E803D01A09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5020765" y="7236713"/>
                  <a:ext cx="236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CBD99953-674C-4989-8164-BB725C8ED49A}"/>
                    </a:ext>
                  </a:extLst>
                </p14:cNvPr>
                <p14:cNvContentPartPr/>
                <p14:nvPr/>
              </p14:nvContentPartPr>
              <p14:xfrm>
                <a:off x="5123725" y="7415633"/>
                <a:ext cx="130320" cy="21924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CBD99953-674C-4989-8164-BB725C8ED49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5114725" y="7406633"/>
                  <a:ext cx="147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76434309-F888-43E7-BAD0-FE2F9ADD39E3}"/>
                    </a:ext>
                  </a:extLst>
                </p14:cNvPr>
                <p14:cNvContentPartPr/>
                <p14:nvPr/>
              </p14:nvContentPartPr>
              <p14:xfrm>
                <a:off x="5146045" y="7432913"/>
                <a:ext cx="148320" cy="1342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76434309-F888-43E7-BAD0-FE2F9ADD39E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5137045" y="7423913"/>
                  <a:ext cx="165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BCD4E7B0-59D6-46E5-AA1B-83679CAF5DDA}"/>
                    </a:ext>
                  </a:extLst>
                </p14:cNvPr>
                <p14:cNvContentPartPr/>
                <p14:nvPr/>
              </p14:nvContentPartPr>
              <p14:xfrm>
                <a:off x="5612965" y="7803713"/>
                <a:ext cx="2340360" cy="7560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BCD4E7B0-59D6-46E5-AA1B-83679CAF5DD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603965" y="7795073"/>
                  <a:ext cx="2358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05EC4D1E-B046-432E-97E0-941B58F9C4A1}"/>
                    </a:ext>
                  </a:extLst>
                </p14:cNvPr>
                <p14:cNvContentPartPr/>
                <p14:nvPr/>
              </p14:nvContentPartPr>
              <p14:xfrm>
                <a:off x="8195965" y="7371713"/>
                <a:ext cx="10800" cy="846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05EC4D1E-B046-432E-97E0-941B58F9C4A1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8187325" y="7362713"/>
                  <a:ext cx="28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54494F6F-A29F-4C10-9C9D-DA32F47D7496}"/>
                    </a:ext>
                  </a:extLst>
                </p14:cNvPr>
                <p14:cNvContentPartPr/>
                <p14:nvPr/>
              </p14:nvContentPartPr>
              <p14:xfrm>
                <a:off x="8195965" y="7371713"/>
                <a:ext cx="168120" cy="349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54494F6F-A29F-4C10-9C9D-DA32F47D7496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8187325" y="7362713"/>
                  <a:ext cx="185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47DC51CE-CE48-4C87-ABAC-B389D2219E34}"/>
                    </a:ext>
                  </a:extLst>
                </p14:cNvPr>
                <p14:cNvContentPartPr/>
                <p14:nvPr/>
              </p14:nvContentPartPr>
              <p14:xfrm>
                <a:off x="8108125" y="7514273"/>
                <a:ext cx="156240" cy="11268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47DC51CE-CE48-4C87-ABAC-B389D2219E34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099125" y="7505633"/>
                  <a:ext cx="173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E3504238-2228-4405-A39F-2F25310E5D4F}"/>
                    </a:ext>
                  </a:extLst>
                </p14:cNvPr>
                <p14:cNvContentPartPr/>
                <p14:nvPr/>
              </p14:nvContentPartPr>
              <p14:xfrm>
                <a:off x="8023885" y="7700393"/>
                <a:ext cx="471600" cy="5004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E3504238-2228-4405-A39F-2F25310E5D4F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014885" y="7691753"/>
                  <a:ext cx="48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CE09B624-E6B6-4246-B9B6-C97941B219AA}"/>
                    </a:ext>
                  </a:extLst>
                </p14:cNvPr>
                <p14:cNvContentPartPr/>
                <p14:nvPr/>
              </p14:nvContentPartPr>
              <p14:xfrm>
                <a:off x="8584405" y="7830713"/>
                <a:ext cx="360" cy="36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CE09B624-E6B6-4246-B9B6-C97941B219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75405" y="78217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687862A8-4175-4B8B-9B92-F638F01CF51F}"/>
                    </a:ext>
                  </a:extLst>
                </p14:cNvPr>
                <p14:cNvContentPartPr/>
                <p14:nvPr/>
              </p14:nvContentPartPr>
              <p14:xfrm>
                <a:off x="6552565" y="7436513"/>
                <a:ext cx="314640" cy="15444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687862A8-4175-4B8B-9B92-F638F01CF51F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543565" y="7427873"/>
                  <a:ext cx="332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148AFE42-609E-40BF-94CE-507C81083FB0}"/>
                    </a:ext>
                  </a:extLst>
                </p14:cNvPr>
                <p14:cNvContentPartPr/>
                <p14:nvPr/>
              </p14:nvContentPartPr>
              <p14:xfrm>
                <a:off x="6955765" y="7404473"/>
                <a:ext cx="166680" cy="2570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148AFE42-609E-40BF-94CE-507C81083FB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946765" y="7395833"/>
                  <a:ext cx="184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019683F6-0B21-4734-A787-DCA12614DF4C}"/>
                    </a:ext>
                  </a:extLst>
                </p14:cNvPr>
                <p14:cNvContentPartPr/>
                <p14:nvPr/>
              </p14:nvContentPartPr>
              <p14:xfrm>
                <a:off x="7159885" y="7167593"/>
                <a:ext cx="113760" cy="23508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019683F6-0B21-4734-A787-DCA12614DF4C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7150885" y="7158953"/>
                  <a:ext cx="131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D89116B0-6F1B-4D2B-BD3D-8F21F22838AD}"/>
                    </a:ext>
                  </a:extLst>
                </p14:cNvPr>
                <p14:cNvContentPartPr/>
                <p14:nvPr/>
              </p14:nvContentPartPr>
              <p14:xfrm>
                <a:off x="7295605" y="7291433"/>
                <a:ext cx="160560" cy="1044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D89116B0-6F1B-4D2B-BD3D-8F21F22838AD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7286965" y="7282433"/>
                  <a:ext cx="178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F04CC2C4-EF4B-4AC0-9960-6D58AD467C86}"/>
                    </a:ext>
                  </a:extLst>
                </p14:cNvPr>
                <p14:cNvContentPartPr/>
                <p14:nvPr/>
              </p14:nvContentPartPr>
              <p14:xfrm>
                <a:off x="7398565" y="7222313"/>
                <a:ext cx="10800" cy="1278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F04CC2C4-EF4B-4AC0-9960-6D58AD467C86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389565" y="7213673"/>
                  <a:ext cx="28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33790BC2-1366-4684-93B2-F9C963678406}"/>
                    </a:ext>
                  </a:extLst>
                </p14:cNvPr>
                <p14:cNvContentPartPr/>
                <p14:nvPr/>
              </p14:nvContentPartPr>
              <p14:xfrm>
                <a:off x="7499725" y="7184153"/>
                <a:ext cx="18360" cy="1483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33790BC2-1366-4684-93B2-F9C963678406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7490725" y="7175513"/>
                  <a:ext cx="3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24137723-20B4-46E1-963F-3BCD42908613}"/>
                    </a:ext>
                  </a:extLst>
                </p14:cNvPr>
                <p14:cNvContentPartPr/>
                <p14:nvPr/>
              </p14:nvContentPartPr>
              <p14:xfrm>
                <a:off x="7483165" y="7514273"/>
                <a:ext cx="148320" cy="1692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24137723-20B4-46E1-963F-3BCD42908613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474165" y="7505633"/>
                  <a:ext cx="165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8D63E436-5AFE-4DF8-8935-641D5D796F43}"/>
                    </a:ext>
                  </a:extLst>
                </p14:cNvPr>
                <p14:cNvContentPartPr/>
                <p14:nvPr/>
              </p14:nvContentPartPr>
              <p14:xfrm>
                <a:off x="7727605" y="7404833"/>
                <a:ext cx="37080" cy="21564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8D63E436-5AFE-4DF8-8935-641D5D796F43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718965" y="7395833"/>
                  <a:ext cx="54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5B87F22E-AF12-4A07-A19E-D7E6B938533E}"/>
                    </a:ext>
                  </a:extLst>
                </p14:cNvPr>
                <p14:cNvContentPartPr/>
                <p14:nvPr/>
              </p14:nvContentPartPr>
              <p14:xfrm>
                <a:off x="620125" y="7812713"/>
                <a:ext cx="18360" cy="6012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5B87F22E-AF12-4A07-A19E-D7E6B938533E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611125" y="7804073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954FB4F2-545A-4958-8D8C-5EB19AE98C4B}"/>
                    </a:ext>
                  </a:extLst>
                </p14:cNvPr>
                <p14:cNvContentPartPr/>
                <p14:nvPr/>
              </p14:nvContentPartPr>
              <p14:xfrm>
                <a:off x="468925" y="7882913"/>
                <a:ext cx="16920" cy="6408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954FB4F2-545A-4958-8D8C-5EB19AE98C4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60285" y="7873913"/>
                  <a:ext cx="3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C75326D4-23B6-47BD-8031-39C804D51840}"/>
                    </a:ext>
                  </a:extLst>
                </p14:cNvPr>
                <p14:cNvContentPartPr/>
                <p14:nvPr/>
              </p14:nvContentPartPr>
              <p14:xfrm>
                <a:off x="564325" y="7777073"/>
                <a:ext cx="54720" cy="309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C75326D4-23B6-47BD-8031-39C804D51840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55325" y="7768073"/>
                  <a:ext cx="72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C02C5648-9B39-4649-8B4A-21203D0D5CF6}"/>
                    </a:ext>
                  </a:extLst>
                </p14:cNvPr>
                <p14:cNvContentPartPr/>
                <p14:nvPr/>
              </p14:nvContentPartPr>
              <p14:xfrm>
                <a:off x="333205" y="7847273"/>
                <a:ext cx="439920" cy="44496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C02C5648-9B39-4649-8B4A-21203D0D5CF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24205" y="7838273"/>
                  <a:ext cx="457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EF060EC2-E551-40B8-BAEC-9830740B88AA}"/>
                    </a:ext>
                  </a:extLst>
                </p14:cNvPr>
                <p14:cNvContentPartPr/>
                <p14:nvPr/>
              </p14:nvContentPartPr>
              <p14:xfrm>
                <a:off x="1055005" y="7783814"/>
                <a:ext cx="254520" cy="48240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EF060EC2-E551-40B8-BAEC-9830740B88A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046365" y="7775174"/>
                  <a:ext cx="2721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72FCCE35-E8BE-4296-8F75-57552E225192}"/>
                    </a:ext>
                  </a:extLst>
                </p14:cNvPr>
                <p14:cNvContentPartPr/>
                <p14:nvPr/>
              </p14:nvContentPartPr>
              <p14:xfrm>
                <a:off x="547765" y="8183054"/>
                <a:ext cx="110520" cy="896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72FCCE35-E8BE-4296-8F75-57552E225192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38765" y="8174054"/>
                  <a:ext cx="128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E18246CD-D631-4A2A-9320-41F6630748F0}"/>
                    </a:ext>
                  </a:extLst>
                </p14:cNvPr>
                <p14:cNvContentPartPr/>
                <p14:nvPr/>
              </p14:nvContentPartPr>
              <p14:xfrm>
                <a:off x="1636765" y="7914854"/>
                <a:ext cx="268200" cy="28584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E18246CD-D631-4A2A-9320-41F6630748F0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628125" y="7906214"/>
                  <a:ext cx="285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5F2EBFDB-803E-4B21-BAD3-02A80C5FA52A}"/>
                    </a:ext>
                  </a:extLst>
                </p14:cNvPr>
                <p14:cNvContentPartPr/>
                <p14:nvPr/>
              </p14:nvContentPartPr>
              <p14:xfrm>
                <a:off x="1626325" y="7769774"/>
                <a:ext cx="125640" cy="34344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5F2EBFDB-803E-4B21-BAD3-02A80C5FA52A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617325" y="7761134"/>
                  <a:ext cx="143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D18A9829-7E44-4658-8F43-6749A126EC96}"/>
                    </a:ext>
                  </a:extLst>
                </p14:cNvPr>
                <p14:cNvContentPartPr/>
                <p14:nvPr/>
              </p14:nvContentPartPr>
              <p14:xfrm>
                <a:off x="1530925" y="7782734"/>
                <a:ext cx="287280" cy="27972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D18A9829-7E44-4658-8F43-6749A126EC9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522285" y="7773734"/>
                  <a:ext cx="304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E6C0DBEA-F3A5-4CA2-98E9-56CFFC161F61}"/>
                    </a:ext>
                  </a:extLst>
                </p14:cNvPr>
                <p14:cNvContentPartPr/>
                <p14:nvPr/>
              </p14:nvContentPartPr>
              <p14:xfrm>
                <a:off x="2130685" y="7857974"/>
                <a:ext cx="290520" cy="24984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E6C0DBEA-F3A5-4CA2-98E9-56CFFC161F6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2122045" y="7848974"/>
                  <a:ext cx="308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2D09CC33-4297-4082-85FB-F323ABD15721}"/>
                    </a:ext>
                  </a:extLst>
                </p14:cNvPr>
                <p14:cNvContentPartPr/>
                <p14:nvPr/>
              </p14:nvContentPartPr>
              <p14:xfrm>
                <a:off x="2865085" y="7848974"/>
                <a:ext cx="33480" cy="8964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2D09CC33-4297-4082-85FB-F323ABD15721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2856085" y="7840334"/>
                  <a:ext cx="51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B4C6AE82-96FE-4662-99A5-3ECD584C7465}"/>
                    </a:ext>
                  </a:extLst>
                </p14:cNvPr>
                <p14:cNvContentPartPr/>
                <p14:nvPr/>
              </p14:nvContentPartPr>
              <p14:xfrm>
                <a:off x="2706685" y="7917734"/>
                <a:ext cx="376200" cy="40464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B4C6AE82-96FE-4662-99A5-3ECD584C7465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2698045" y="7909094"/>
                  <a:ext cx="393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0CDF6851-2DA5-44C1-8008-FA72546B0BCD}"/>
                    </a:ext>
                  </a:extLst>
                </p14:cNvPr>
                <p14:cNvContentPartPr/>
                <p14:nvPr/>
              </p14:nvContentPartPr>
              <p14:xfrm>
                <a:off x="3126445" y="7875833"/>
                <a:ext cx="208800" cy="20664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0CDF6851-2DA5-44C1-8008-FA72546B0BCD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3117445" y="7867193"/>
                  <a:ext cx="226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2BF49E44-DA00-497B-8356-10983426B819}"/>
                    </a:ext>
                  </a:extLst>
                </p14:cNvPr>
                <p14:cNvContentPartPr/>
                <p14:nvPr/>
              </p14:nvContentPartPr>
              <p14:xfrm>
                <a:off x="3183685" y="7812113"/>
                <a:ext cx="309960" cy="31248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2BF49E44-DA00-497B-8356-10983426B819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3175045" y="7803473"/>
                  <a:ext cx="327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60965DDD-21E5-4E3F-9EAD-766AEA4203E6}"/>
                    </a:ext>
                  </a:extLst>
                </p14:cNvPr>
                <p14:cNvContentPartPr/>
                <p14:nvPr/>
              </p14:nvContentPartPr>
              <p14:xfrm>
                <a:off x="3179005" y="8150153"/>
                <a:ext cx="399240" cy="18396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60965DDD-21E5-4E3F-9EAD-766AEA4203E6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3170365" y="8141153"/>
                  <a:ext cx="416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FD0FD4EC-C64D-46A6-B698-A38A9D0EC5A7}"/>
                    </a:ext>
                  </a:extLst>
                </p14:cNvPr>
                <p14:cNvContentPartPr/>
                <p14:nvPr/>
              </p14:nvContentPartPr>
              <p14:xfrm>
                <a:off x="3736645" y="8110518"/>
                <a:ext cx="134640" cy="1440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FD0FD4EC-C64D-46A6-B698-A38A9D0EC5A7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3727645" y="8101878"/>
                  <a:ext cx="152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0F2D40DD-9019-4826-9C53-DE7DBA1C8961}"/>
                    </a:ext>
                  </a:extLst>
                </p14:cNvPr>
                <p14:cNvContentPartPr/>
                <p14:nvPr/>
              </p14:nvContentPartPr>
              <p14:xfrm>
                <a:off x="3818005" y="8113038"/>
                <a:ext cx="181800" cy="18900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0F2D40DD-9019-4826-9C53-DE7DBA1C8961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809365" y="8104398"/>
                  <a:ext cx="199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41FF324D-CD19-4FBD-98C2-A18A1EC9E772}"/>
                    </a:ext>
                  </a:extLst>
                </p14:cNvPr>
                <p14:cNvContentPartPr/>
                <p14:nvPr/>
              </p14:nvContentPartPr>
              <p14:xfrm>
                <a:off x="4058485" y="7978038"/>
                <a:ext cx="166320" cy="24732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41FF324D-CD19-4FBD-98C2-A18A1EC9E77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049485" y="7969038"/>
                  <a:ext cx="183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657E382A-A625-4F00-8278-36D826100FA9}"/>
                    </a:ext>
                  </a:extLst>
                </p14:cNvPr>
                <p14:cNvContentPartPr/>
                <p14:nvPr/>
              </p14:nvContentPartPr>
              <p14:xfrm>
                <a:off x="3989005" y="8053278"/>
                <a:ext cx="279720" cy="19296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657E382A-A625-4F00-8278-36D826100FA9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980005" y="8044278"/>
                  <a:ext cx="297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AC3CC849-C03F-44FC-898E-639F02031497}"/>
                    </a:ext>
                  </a:extLst>
                </p14:cNvPr>
                <p14:cNvContentPartPr/>
                <p14:nvPr/>
              </p14:nvContentPartPr>
              <p14:xfrm>
                <a:off x="4331725" y="7903878"/>
                <a:ext cx="227520" cy="44388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AC3CC849-C03F-44FC-898E-639F02031497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4323085" y="7895238"/>
                  <a:ext cx="2451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931257AD-36D4-4FAC-9CB3-AB8260545E83}"/>
                    </a:ext>
                  </a:extLst>
                </p14:cNvPr>
                <p14:cNvContentPartPr/>
                <p14:nvPr/>
              </p14:nvContentPartPr>
              <p14:xfrm>
                <a:off x="4378165" y="8031642"/>
                <a:ext cx="347040" cy="21096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931257AD-36D4-4FAC-9CB3-AB8260545E83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4369525" y="8022642"/>
                  <a:ext cx="364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5A63F9B7-3CA3-4FF6-A586-516EC8B094C0}"/>
                    </a:ext>
                  </a:extLst>
                </p14:cNvPr>
                <p14:cNvContentPartPr/>
                <p14:nvPr/>
              </p14:nvContentPartPr>
              <p14:xfrm>
                <a:off x="4646005" y="8079882"/>
                <a:ext cx="178560" cy="5760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5A63F9B7-3CA3-4FF6-A586-516EC8B094C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4637005" y="8071242"/>
                  <a:ext cx="196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77577E17-B4BE-449A-A442-D0227747A8F0}"/>
                    </a:ext>
                  </a:extLst>
                </p14:cNvPr>
                <p14:cNvContentPartPr/>
                <p14:nvPr/>
              </p14:nvContentPartPr>
              <p14:xfrm>
                <a:off x="4812325" y="7979082"/>
                <a:ext cx="124560" cy="28692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77577E17-B4BE-449A-A442-D0227747A8F0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4803325" y="7970442"/>
                  <a:ext cx="142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935F2599-F917-428A-9ED0-3048C7B58124}"/>
                    </a:ext>
                  </a:extLst>
                </p14:cNvPr>
                <p14:cNvContentPartPr/>
                <p14:nvPr/>
              </p14:nvContentPartPr>
              <p14:xfrm>
                <a:off x="5150725" y="8054322"/>
                <a:ext cx="231480" cy="432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935F2599-F917-428A-9ED0-3048C7B58124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141725" y="8045682"/>
                  <a:ext cx="249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E1FDE817-6DFB-45C2-A867-577982D677EE}"/>
                    </a:ext>
                  </a:extLst>
                </p14:cNvPr>
                <p14:cNvContentPartPr/>
                <p14:nvPr/>
              </p14:nvContentPartPr>
              <p14:xfrm>
                <a:off x="5144605" y="7963962"/>
                <a:ext cx="190800" cy="34704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E1FDE817-6DFB-45C2-A867-577982D677EE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135605" y="7954962"/>
                  <a:ext cx="208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E37C569B-1CE3-4FFC-8D19-B64EECF55490}"/>
                    </a:ext>
                  </a:extLst>
                </p14:cNvPr>
                <p14:cNvContentPartPr/>
                <p14:nvPr/>
              </p14:nvContentPartPr>
              <p14:xfrm>
                <a:off x="5200405" y="8141442"/>
                <a:ext cx="189720" cy="24624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E37C569B-1CE3-4FFC-8D19-B64EECF55490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191765" y="8132442"/>
                  <a:ext cx="207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8711C9F1-387F-4CC0-AF4A-9B9B19F07D0D}"/>
                    </a:ext>
                  </a:extLst>
                </p14:cNvPr>
                <p14:cNvContentPartPr/>
                <p14:nvPr/>
              </p14:nvContentPartPr>
              <p14:xfrm>
                <a:off x="5322805" y="8186626"/>
                <a:ext cx="62280" cy="9036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8711C9F1-387F-4CC0-AF4A-9B9B19F07D0D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313805" y="8177626"/>
                  <a:ext cx="79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B38997C4-CC35-4869-911C-7BDB61EC44C1}"/>
                    </a:ext>
                  </a:extLst>
                </p14:cNvPr>
                <p14:cNvContentPartPr/>
                <p14:nvPr/>
              </p14:nvContentPartPr>
              <p14:xfrm>
                <a:off x="5201845" y="7997266"/>
                <a:ext cx="184680" cy="26928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B38997C4-CC35-4869-911C-7BDB61EC44C1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193205" y="7988626"/>
                  <a:ext cx="202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C43915CE-2ED6-41F9-A1CD-452A5B7CD095}"/>
                    </a:ext>
                  </a:extLst>
                </p14:cNvPr>
                <p14:cNvContentPartPr/>
                <p14:nvPr/>
              </p14:nvContentPartPr>
              <p14:xfrm>
                <a:off x="5635645" y="7986106"/>
                <a:ext cx="241920" cy="33192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C43915CE-2ED6-41F9-A1CD-452A5B7CD095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5626645" y="7977466"/>
                  <a:ext cx="2595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D31574DF-CAE8-44EE-A85F-A37B7303C469}"/>
                    </a:ext>
                  </a:extLst>
                </p14:cNvPr>
                <p14:cNvContentPartPr/>
                <p14:nvPr/>
              </p14:nvContentPartPr>
              <p14:xfrm>
                <a:off x="5984485" y="8026786"/>
                <a:ext cx="23040" cy="24012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D31574DF-CAE8-44EE-A85F-A37B7303C469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975485" y="8017786"/>
                  <a:ext cx="40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D232BF71-4505-48AF-A02C-58C855F7CB02}"/>
                    </a:ext>
                  </a:extLst>
                </p14:cNvPr>
                <p14:cNvContentPartPr/>
                <p14:nvPr/>
              </p14:nvContentPartPr>
              <p14:xfrm>
                <a:off x="5848405" y="8124706"/>
                <a:ext cx="36720" cy="12528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D232BF71-4505-48AF-A02C-58C855F7CB02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5839765" y="8116066"/>
                  <a:ext cx="54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828931BF-331E-4306-A1D6-211218B76A19}"/>
                    </a:ext>
                  </a:extLst>
                </p14:cNvPr>
                <p14:cNvContentPartPr/>
                <p14:nvPr/>
              </p14:nvContentPartPr>
              <p14:xfrm>
                <a:off x="6043525" y="8129746"/>
                <a:ext cx="159120" cy="31536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828931BF-331E-4306-A1D6-211218B76A1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6034525" y="8121106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6969EA6C-1A11-4131-BFDE-E83E8AFD2E89}"/>
                    </a:ext>
                  </a:extLst>
                </p14:cNvPr>
                <p14:cNvContentPartPr/>
                <p14:nvPr/>
              </p14:nvContentPartPr>
              <p14:xfrm>
                <a:off x="6287965" y="8102894"/>
                <a:ext cx="230040" cy="432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6969EA6C-1A11-4131-BFDE-E83E8AFD2E89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6279325" y="8094254"/>
                  <a:ext cx="247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5D2D459E-C22A-4E9D-8747-BEB5F0613DF8}"/>
                    </a:ext>
                  </a:extLst>
                </p14:cNvPr>
                <p14:cNvContentPartPr/>
                <p14:nvPr/>
              </p14:nvContentPartPr>
              <p14:xfrm>
                <a:off x="6276085" y="8098214"/>
                <a:ext cx="166680" cy="27072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5D2D459E-C22A-4E9D-8747-BEB5F0613DF8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6267085" y="8089574"/>
                  <a:ext cx="184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48B924A9-0C17-4276-8437-DBE19D93D9CC}"/>
                    </a:ext>
                  </a:extLst>
                </p14:cNvPr>
                <p14:cNvContentPartPr/>
                <p14:nvPr/>
              </p14:nvContentPartPr>
              <p14:xfrm>
                <a:off x="6389125" y="8231414"/>
                <a:ext cx="189360" cy="20736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48B924A9-0C17-4276-8437-DBE19D93D9CC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6380485" y="8222414"/>
                  <a:ext cx="20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EAA16B0C-E4F8-49A4-9915-585C644E72D9}"/>
                    </a:ext>
                  </a:extLst>
                </p14:cNvPr>
                <p14:cNvContentPartPr/>
                <p14:nvPr/>
              </p14:nvContentPartPr>
              <p14:xfrm>
                <a:off x="6803125" y="8366054"/>
                <a:ext cx="1335960" cy="2448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EAA16B0C-E4F8-49A4-9915-585C644E72D9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6794485" y="8357054"/>
                  <a:ext cx="1353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88FAD4A8-A0E8-4BA9-A929-5B2C8F8DC1C0}"/>
                    </a:ext>
                  </a:extLst>
                </p14:cNvPr>
                <p14:cNvContentPartPr/>
                <p14:nvPr/>
              </p14:nvContentPartPr>
              <p14:xfrm>
                <a:off x="8392525" y="7890494"/>
                <a:ext cx="24480" cy="907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88FAD4A8-A0E8-4BA9-A929-5B2C8F8DC1C0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383525" y="7881494"/>
                  <a:ext cx="42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487D866E-B80E-4250-8B5A-5749B761C61F}"/>
                    </a:ext>
                  </a:extLst>
                </p14:cNvPr>
                <p14:cNvContentPartPr/>
                <p14:nvPr/>
              </p14:nvContentPartPr>
              <p14:xfrm>
                <a:off x="8539045" y="7936214"/>
                <a:ext cx="54720" cy="936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487D866E-B80E-4250-8B5A-5749B761C61F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530045" y="7927574"/>
                  <a:ext cx="72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2F412082-95FB-43D0-9A5E-527ABC81E0BC}"/>
                    </a:ext>
                  </a:extLst>
                </p14:cNvPr>
                <p14:cNvContentPartPr/>
                <p14:nvPr/>
              </p14:nvContentPartPr>
              <p14:xfrm>
                <a:off x="8365165" y="8119814"/>
                <a:ext cx="169560" cy="8820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2F412082-95FB-43D0-9A5E-527ABC81E0BC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356525" y="8111174"/>
                  <a:ext cx="187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D2E193FD-4E7B-470F-B5EE-B8CBBE86F120}"/>
                    </a:ext>
                  </a:extLst>
                </p14:cNvPr>
                <p14:cNvContentPartPr/>
                <p14:nvPr/>
              </p14:nvContentPartPr>
              <p14:xfrm>
                <a:off x="8380285" y="8290814"/>
                <a:ext cx="192240" cy="2844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D2E193FD-4E7B-470F-B5EE-B8CBBE86F120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371645" y="8281814"/>
                  <a:ext cx="20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518" name="墨迹 517">
                  <a:extLst>
                    <a:ext uri="{FF2B5EF4-FFF2-40B4-BE49-F238E27FC236}">
                      <a16:creationId xmlns:a16="http://schemas.microsoft.com/office/drawing/2014/main" id="{8C43EDAB-9E44-4FE6-8CEA-11D862F727CE}"/>
                    </a:ext>
                  </a:extLst>
                </p14:cNvPr>
                <p14:cNvContentPartPr/>
                <p14:nvPr/>
              </p14:nvContentPartPr>
              <p14:xfrm>
                <a:off x="1039525" y="8264979"/>
                <a:ext cx="360" cy="3960"/>
              </p14:xfrm>
            </p:contentPart>
          </mc:Choice>
          <mc:Fallback>
            <p:pic>
              <p:nvPicPr>
                <p:cNvPr id="518" name="墨迹 517">
                  <a:extLst>
                    <a:ext uri="{FF2B5EF4-FFF2-40B4-BE49-F238E27FC236}">
                      <a16:creationId xmlns:a16="http://schemas.microsoft.com/office/drawing/2014/main" id="{8C43EDAB-9E44-4FE6-8CEA-11D862F72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0885" y="8256339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3">
            <p14:nvContentPartPr>
              <p14:cNvPr id="520" name="墨迹 519">
                <a:extLst>
                  <a:ext uri="{FF2B5EF4-FFF2-40B4-BE49-F238E27FC236}">
                    <a16:creationId xmlns:a16="http://schemas.microsoft.com/office/drawing/2014/main" id="{176A6870-D516-4633-AAFC-B3694CBA9C24}"/>
                  </a:ext>
                </a:extLst>
              </p14:cNvPr>
              <p14:cNvContentPartPr/>
              <p14:nvPr/>
            </p14:nvContentPartPr>
            <p14:xfrm>
              <a:off x="6001045" y="9021699"/>
              <a:ext cx="1477800" cy="56520"/>
            </p14:xfrm>
          </p:contentPart>
        </mc:Choice>
        <mc:Fallback>
          <p:pic>
            <p:nvPicPr>
              <p:cNvPr id="520" name="墨迹 519">
                <a:extLst>
                  <a:ext uri="{FF2B5EF4-FFF2-40B4-BE49-F238E27FC236}">
                    <a16:creationId xmlns:a16="http://schemas.microsoft.com/office/drawing/2014/main" id="{176A6870-D516-4633-AAFC-B3694CBA9C24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5983405" y="9003699"/>
                <a:ext cx="15134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29EA3B-944F-47A8-AE6A-9BEB992AF67F}"/>
              </a:ext>
            </a:extLst>
          </p:cNvPr>
          <p:cNvGrpSpPr/>
          <p:nvPr/>
        </p:nvGrpSpPr>
        <p:grpSpPr>
          <a:xfrm>
            <a:off x="7810765" y="9110838"/>
            <a:ext cx="100080" cy="101378"/>
            <a:chOff x="7810765" y="9110838"/>
            <a:chExt cx="100080" cy="10137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521" name="墨迹 520">
                  <a:extLst>
                    <a:ext uri="{FF2B5EF4-FFF2-40B4-BE49-F238E27FC236}">
                      <a16:creationId xmlns:a16="http://schemas.microsoft.com/office/drawing/2014/main" id="{D9CF1870-D9DD-4DCA-BC23-AC8E51A65B6B}"/>
                    </a:ext>
                  </a:extLst>
                </p14:cNvPr>
                <p14:cNvContentPartPr/>
                <p14:nvPr/>
              </p14:nvContentPartPr>
              <p14:xfrm>
                <a:off x="7810765" y="9110838"/>
                <a:ext cx="360" cy="2160"/>
              </p14:xfrm>
            </p:contentPart>
          </mc:Choice>
          <mc:Fallback>
            <p:pic>
              <p:nvPicPr>
                <p:cNvPr id="521" name="墨迹 520">
                  <a:extLst>
                    <a:ext uri="{FF2B5EF4-FFF2-40B4-BE49-F238E27FC236}">
                      <a16:creationId xmlns:a16="http://schemas.microsoft.com/office/drawing/2014/main" id="{D9CF1870-D9DD-4DCA-BC23-AC8E51A65B6B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793125" y="9092838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522" name="墨迹 521">
                  <a:extLst>
                    <a:ext uri="{FF2B5EF4-FFF2-40B4-BE49-F238E27FC236}">
                      <a16:creationId xmlns:a16="http://schemas.microsoft.com/office/drawing/2014/main" id="{7A8CDC31-7A88-4AF7-81A6-B1C4CF76B65C}"/>
                    </a:ext>
                  </a:extLst>
                </p14:cNvPr>
                <p14:cNvContentPartPr/>
                <p14:nvPr/>
              </p14:nvContentPartPr>
              <p14:xfrm>
                <a:off x="7810765" y="9153176"/>
                <a:ext cx="100080" cy="59040"/>
              </p14:xfrm>
            </p:contentPart>
          </mc:Choice>
          <mc:Fallback>
            <p:pic>
              <p:nvPicPr>
                <p:cNvPr id="522" name="墨迹 521">
                  <a:extLst>
                    <a:ext uri="{FF2B5EF4-FFF2-40B4-BE49-F238E27FC236}">
                      <a16:creationId xmlns:a16="http://schemas.microsoft.com/office/drawing/2014/main" id="{7A8CDC31-7A88-4AF7-81A6-B1C4CF76B65C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7793125" y="9135176"/>
                  <a:ext cx="1357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组合 526">
            <a:extLst>
              <a:ext uri="{FF2B5EF4-FFF2-40B4-BE49-F238E27FC236}">
                <a16:creationId xmlns:a16="http://schemas.microsoft.com/office/drawing/2014/main" id="{90FD96B3-70BB-48D8-A9E3-F829EAA80436}"/>
              </a:ext>
            </a:extLst>
          </p:cNvPr>
          <p:cNvGrpSpPr/>
          <p:nvPr/>
        </p:nvGrpSpPr>
        <p:grpSpPr>
          <a:xfrm>
            <a:off x="4381765" y="8431998"/>
            <a:ext cx="794880" cy="810035"/>
            <a:chOff x="4381765" y="8431998"/>
            <a:chExt cx="794880" cy="81003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9">
              <p14:nvContentPartPr>
                <p14:cNvPr id="524" name="墨迹 523">
                  <a:extLst>
                    <a:ext uri="{FF2B5EF4-FFF2-40B4-BE49-F238E27FC236}">
                      <a16:creationId xmlns:a16="http://schemas.microsoft.com/office/drawing/2014/main" id="{797B82FB-D1F1-42EE-A00A-BE6F35FCE53D}"/>
                    </a:ext>
                  </a:extLst>
                </p14:cNvPr>
                <p14:cNvContentPartPr/>
                <p14:nvPr/>
              </p14:nvContentPartPr>
              <p14:xfrm>
                <a:off x="4381765" y="8637233"/>
                <a:ext cx="403560" cy="604800"/>
              </p14:xfrm>
            </p:contentPart>
          </mc:Choice>
          <mc:Fallback>
            <p:pic>
              <p:nvPicPr>
                <p:cNvPr id="524" name="墨迹 523">
                  <a:extLst>
                    <a:ext uri="{FF2B5EF4-FFF2-40B4-BE49-F238E27FC236}">
                      <a16:creationId xmlns:a16="http://schemas.microsoft.com/office/drawing/2014/main" id="{797B82FB-D1F1-42EE-A00A-BE6F35FCE53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4363765" y="8619593"/>
                  <a:ext cx="4392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1">
              <p14:nvContentPartPr>
                <p14:cNvPr id="525" name="墨迹 524">
                  <a:extLst>
                    <a:ext uri="{FF2B5EF4-FFF2-40B4-BE49-F238E27FC236}">
                      <a16:creationId xmlns:a16="http://schemas.microsoft.com/office/drawing/2014/main" id="{C914926F-D0FA-406B-A28A-FF0FCA4990B3}"/>
                    </a:ext>
                  </a:extLst>
                </p14:cNvPr>
                <p14:cNvContentPartPr/>
                <p14:nvPr/>
              </p14:nvContentPartPr>
              <p14:xfrm>
                <a:off x="4961725" y="8431998"/>
                <a:ext cx="214920" cy="284760"/>
              </p14:xfrm>
            </p:contentPart>
          </mc:Choice>
          <mc:Fallback>
            <p:pic>
              <p:nvPicPr>
                <p:cNvPr id="525" name="墨迹 524">
                  <a:extLst>
                    <a:ext uri="{FF2B5EF4-FFF2-40B4-BE49-F238E27FC236}">
                      <a16:creationId xmlns:a16="http://schemas.microsoft.com/office/drawing/2014/main" id="{C914926F-D0FA-406B-A28A-FF0FCA4990B3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4943725" y="8413998"/>
                  <a:ext cx="250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526" name="墨迹 525">
                  <a:extLst>
                    <a:ext uri="{FF2B5EF4-FFF2-40B4-BE49-F238E27FC236}">
                      <a16:creationId xmlns:a16="http://schemas.microsoft.com/office/drawing/2014/main" id="{C062A049-40FB-4E27-B6E8-3ED776385C17}"/>
                    </a:ext>
                  </a:extLst>
                </p14:cNvPr>
                <p14:cNvContentPartPr/>
                <p14:nvPr/>
              </p14:nvContentPartPr>
              <p14:xfrm>
                <a:off x="4499485" y="9149838"/>
                <a:ext cx="264600" cy="45000"/>
              </p14:xfrm>
            </p:contentPart>
          </mc:Choice>
          <mc:Fallback>
            <p:pic>
              <p:nvPicPr>
                <p:cNvPr id="526" name="墨迹 525">
                  <a:extLst>
                    <a:ext uri="{FF2B5EF4-FFF2-40B4-BE49-F238E27FC236}">
                      <a16:creationId xmlns:a16="http://schemas.microsoft.com/office/drawing/2014/main" id="{C062A049-40FB-4E27-B6E8-3ED776385C17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4481485" y="9132198"/>
                  <a:ext cx="3002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50227D05-5A5C-426D-B67C-5815323B7FD3}"/>
              </a:ext>
            </a:extLst>
          </p:cNvPr>
          <p:cNvGrpSpPr/>
          <p:nvPr/>
        </p:nvGrpSpPr>
        <p:grpSpPr>
          <a:xfrm>
            <a:off x="6653725" y="7861398"/>
            <a:ext cx="1457280" cy="608040"/>
            <a:chOff x="6653725" y="7861398"/>
            <a:chExt cx="145728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533" name="墨迹 532">
                  <a:extLst>
                    <a:ext uri="{FF2B5EF4-FFF2-40B4-BE49-F238E27FC236}">
                      <a16:creationId xmlns:a16="http://schemas.microsoft.com/office/drawing/2014/main" id="{38BA51F5-9E39-4BFB-AAEE-2E670C36D90C}"/>
                    </a:ext>
                  </a:extLst>
                </p14:cNvPr>
                <p14:cNvContentPartPr/>
                <p14:nvPr/>
              </p14:nvContentPartPr>
              <p14:xfrm>
                <a:off x="6653725" y="7922958"/>
                <a:ext cx="82080" cy="546480"/>
              </p14:xfrm>
            </p:contentPart>
          </mc:Choice>
          <mc:Fallback>
            <p:pic>
              <p:nvPicPr>
                <p:cNvPr id="533" name="墨迹 532">
                  <a:extLst>
                    <a:ext uri="{FF2B5EF4-FFF2-40B4-BE49-F238E27FC236}">
                      <a16:creationId xmlns:a16="http://schemas.microsoft.com/office/drawing/2014/main" id="{38BA51F5-9E39-4BFB-AAEE-2E670C36D90C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635725" y="7905318"/>
                  <a:ext cx="1177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7EA875FE-AEB9-42EE-A2FC-FC1EDA990588}"/>
                    </a:ext>
                  </a:extLst>
                </p14:cNvPr>
                <p14:cNvContentPartPr/>
                <p14:nvPr/>
              </p14:nvContentPartPr>
              <p14:xfrm>
                <a:off x="6744445" y="7861398"/>
                <a:ext cx="1366560" cy="424440"/>
              </p14:xfrm>
            </p:contentPart>
          </mc:Choice>
          <mc:Fallback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7EA875FE-AEB9-42EE-A2FC-FC1EDA990588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6726445" y="7843758"/>
                  <a:ext cx="140220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组合 578">
            <a:extLst>
              <a:ext uri="{FF2B5EF4-FFF2-40B4-BE49-F238E27FC236}">
                <a16:creationId xmlns:a16="http://schemas.microsoft.com/office/drawing/2014/main" id="{8354D724-E527-4E23-8FFB-552E7611DF8C}"/>
              </a:ext>
            </a:extLst>
          </p:cNvPr>
          <p:cNvGrpSpPr/>
          <p:nvPr/>
        </p:nvGrpSpPr>
        <p:grpSpPr>
          <a:xfrm>
            <a:off x="155005" y="3572358"/>
            <a:ext cx="3068280" cy="2062440"/>
            <a:chOff x="155005" y="3572358"/>
            <a:chExt cx="3068280" cy="20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528" name="墨迹 527">
                  <a:extLst>
                    <a:ext uri="{FF2B5EF4-FFF2-40B4-BE49-F238E27FC236}">
                      <a16:creationId xmlns:a16="http://schemas.microsoft.com/office/drawing/2014/main" id="{754BF16C-D06D-4FC6-AB0B-6E4BCE042200}"/>
                    </a:ext>
                  </a:extLst>
                </p14:cNvPr>
                <p14:cNvContentPartPr/>
                <p14:nvPr/>
              </p14:nvContentPartPr>
              <p14:xfrm>
                <a:off x="411685" y="3572358"/>
                <a:ext cx="462600" cy="2062440"/>
              </p14:xfrm>
            </p:contentPart>
          </mc:Choice>
          <mc:Fallback>
            <p:pic>
              <p:nvPicPr>
                <p:cNvPr id="528" name="墨迹 527">
                  <a:extLst>
                    <a:ext uri="{FF2B5EF4-FFF2-40B4-BE49-F238E27FC236}">
                      <a16:creationId xmlns:a16="http://schemas.microsoft.com/office/drawing/2014/main" id="{754BF16C-D06D-4FC6-AB0B-6E4BCE042200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393685" y="3554718"/>
                  <a:ext cx="498240" cy="20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529" name="墨迹 528">
                  <a:extLst>
                    <a:ext uri="{FF2B5EF4-FFF2-40B4-BE49-F238E27FC236}">
                      <a16:creationId xmlns:a16="http://schemas.microsoft.com/office/drawing/2014/main" id="{BE6A45A9-5A1C-47E7-9BB0-610EB0BA9DAF}"/>
                    </a:ext>
                  </a:extLst>
                </p14:cNvPr>
                <p14:cNvContentPartPr/>
                <p14:nvPr/>
              </p14:nvContentPartPr>
              <p14:xfrm>
                <a:off x="155005" y="4068078"/>
                <a:ext cx="387000" cy="723240"/>
              </p14:xfrm>
            </p:contentPart>
          </mc:Choice>
          <mc:Fallback>
            <p:pic>
              <p:nvPicPr>
                <p:cNvPr id="529" name="墨迹 528">
                  <a:extLst>
                    <a:ext uri="{FF2B5EF4-FFF2-40B4-BE49-F238E27FC236}">
                      <a16:creationId xmlns:a16="http://schemas.microsoft.com/office/drawing/2014/main" id="{BE6A45A9-5A1C-47E7-9BB0-610EB0BA9DAF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37005" y="4050438"/>
                  <a:ext cx="42264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96350902-DF8C-43AE-A152-9C555814D23B}"/>
                    </a:ext>
                  </a:extLst>
                </p14:cNvPr>
                <p14:cNvContentPartPr/>
                <p14:nvPr/>
              </p14:nvContentPartPr>
              <p14:xfrm>
                <a:off x="1599325" y="3729678"/>
                <a:ext cx="646920" cy="51840"/>
              </p14:xfrm>
            </p:contentPart>
          </mc:Choice>
          <mc:Fallback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96350902-DF8C-43AE-A152-9C555814D23B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581325" y="3712038"/>
                  <a:ext cx="682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7F9CC2E9-4EBC-468E-95F2-E68B941B7797}"/>
                    </a:ext>
                  </a:extLst>
                </p14:cNvPr>
                <p14:cNvContentPartPr/>
                <p14:nvPr/>
              </p14:nvContentPartPr>
              <p14:xfrm>
                <a:off x="1375405" y="4089318"/>
                <a:ext cx="959760" cy="45360"/>
              </p14:xfrm>
            </p:contentPart>
          </mc:Choice>
          <mc:Fallback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7F9CC2E9-4EBC-468E-95F2-E68B941B779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357765" y="4071678"/>
                  <a:ext cx="995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536" name="墨迹 535">
                  <a:extLst>
                    <a:ext uri="{FF2B5EF4-FFF2-40B4-BE49-F238E27FC236}">
                      <a16:creationId xmlns:a16="http://schemas.microsoft.com/office/drawing/2014/main" id="{E14A60D5-7777-4E18-9B0D-39BE6562CE98}"/>
                    </a:ext>
                  </a:extLst>
                </p14:cNvPr>
                <p14:cNvContentPartPr/>
                <p14:nvPr/>
              </p14:nvContentPartPr>
              <p14:xfrm>
                <a:off x="2266765" y="4407198"/>
                <a:ext cx="298080" cy="20880"/>
              </p14:xfrm>
            </p:contentPart>
          </mc:Choice>
          <mc:Fallback>
            <p:pic>
              <p:nvPicPr>
                <p:cNvPr id="536" name="墨迹 535">
                  <a:extLst>
                    <a:ext uri="{FF2B5EF4-FFF2-40B4-BE49-F238E27FC236}">
                      <a16:creationId xmlns:a16="http://schemas.microsoft.com/office/drawing/2014/main" id="{E14A60D5-7777-4E18-9B0D-39BE6562CE98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2248765" y="4389558"/>
                  <a:ext cx="333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425F289C-6A68-40C1-B691-56E57DD47910}"/>
                    </a:ext>
                  </a:extLst>
                </p14:cNvPr>
                <p14:cNvContentPartPr/>
                <p14:nvPr/>
              </p14:nvContentPartPr>
              <p14:xfrm>
                <a:off x="2251645" y="4181478"/>
                <a:ext cx="38160" cy="289800"/>
              </p14:xfrm>
            </p:contentPart>
          </mc:Choice>
          <mc:Fallback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425F289C-6A68-40C1-B691-56E57DD47910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2233645" y="4163838"/>
                  <a:ext cx="738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538" name="墨迹 537">
                  <a:extLst>
                    <a:ext uri="{FF2B5EF4-FFF2-40B4-BE49-F238E27FC236}">
                      <a16:creationId xmlns:a16="http://schemas.microsoft.com/office/drawing/2014/main" id="{801FF9D9-1325-4650-AD63-C00DDB851345}"/>
                    </a:ext>
                  </a:extLst>
                </p14:cNvPr>
                <p14:cNvContentPartPr/>
                <p14:nvPr/>
              </p14:nvContentPartPr>
              <p14:xfrm>
                <a:off x="2378365" y="4184358"/>
                <a:ext cx="196920" cy="240120"/>
              </p14:xfrm>
            </p:contentPart>
          </mc:Choice>
          <mc:Fallback>
            <p:pic>
              <p:nvPicPr>
                <p:cNvPr id="538" name="墨迹 537">
                  <a:extLst>
                    <a:ext uri="{FF2B5EF4-FFF2-40B4-BE49-F238E27FC236}">
                      <a16:creationId xmlns:a16="http://schemas.microsoft.com/office/drawing/2014/main" id="{801FF9D9-1325-4650-AD63-C00DDB851345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2360725" y="4166358"/>
                  <a:ext cx="232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7B1267B8-7C66-4A3E-B66C-88CB453C9A0F}"/>
                    </a:ext>
                  </a:extLst>
                </p14:cNvPr>
                <p14:cNvContentPartPr/>
                <p14:nvPr/>
              </p14:nvContentPartPr>
              <p14:xfrm>
                <a:off x="2250205" y="4597278"/>
                <a:ext cx="234360" cy="212040"/>
              </p14:xfrm>
            </p:contentPart>
          </mc:Choice>
          <mc:Fallback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7B1267B8-7C66-4A3E-B66C-88CB453C9A0F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2232205" y="4579278"/>
                  <a:ext cx="270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2A1B0F4B-BAF4-498D-BBA5-9E1C15B964AA}"/>
                    </a:ext>
                  </a:extLst>
                </p14:cNvPr>
                <p14:cNvContentPartPr/>
                <p14:nvPr/>
              </p14:nvContentPartPr>
              <p14:xfrm>
                <a:off x="2350285" y="4718238"/>
                <a:ext cx="123840" cy="137520"/>
              </p14:xfrm>
            </p:contentPart>
          </mc:Choice>
          <mc:Fallback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2A1B0F4B-BAF4-498D-BBA5-9E1C15B964AA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2332645" y="4700598"/>
                  <a:ext cx="159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542" name="墨迹 541">
                  <a:extLst>
                    <a:ext uri="{FF2B5EF4-FFF2-40B4-BE49-F238E27FC236}">
                      <a16:creationId xmlns:a16="http://schemas.microsoft.com/office/drawing/2014/main" id="{6A773713-1624-4126-BF13-870FDFC1E3AA}"/>
                    </a:ext>
                  </a:extLst>
                </p14:cNvPr>
                <p14:cNvContentPartPr/>
                <p14:nvPr/>
              </p14:nvContentPartPr>
              <p14:xfrm>
                <a:off x="2369365" y="4660998"/>
                <a:ext cx="222480" cy="57600"/>
              </p14:xfrm>
            </p:contentPart>
          </mc:Choice>
          <mc:Fallback>
            <p:pic>
              <p:nvPicPr>
                <p:cNvPr id="542" name="墨迹 541">
                  <a:extLst>
                    <a:ext uri="{FF2B5EF4-FFF2-40B4-BE49-F238E27FC236}">
                      <a16:creationId xmlns:a16="http://schemas.microsoft.com/office/drawing/2014/main" id="{6A773713-1624-4126-BF13-870FDFC1E3AA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2351725" y="4642998"/>
                  <a:ext cx="258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543" name="墨迹 542">
                  <a:extLst>
                    <a:ext uri="{FF2B5EF4-FFF2-40B4-BE49-F238E27FC236}">
                      <a16:creationId xmlns:a16="http://schemas.microsoft.com/office/drawing/2014/main" id="{E6CB1040-B3BD-4974-9826-57B7DEEC6941}"/>
                    </a:ext>
                  </a:extLst>
                </p14:cNvPr>
                <p14:cNvContentPartPr/>
                <p14:nvPr/>
              </p14:nvContentPartPr>
              <p14:xfrm>
                <a:off x="2505085" y="4540038"/>
                <a:ext cx="227520" cy="262800"/>
              </p14:xfrm>
            </p:contentPart>
          </mc:Choice>
          <mc:Fallback>
            <p:pic>
              <p:nvPicPr>
                <p:cNvPr id="543" name="墨迹 542">
                  <a:extLst>
                    <a:ext uri="{FF2B5EF4-FFF2-40B4-BE49-F238E27FC236}">
                      <a16:creationId xmlns:a16="http://schemas.microsoft.com/office/drawing/2014/main" id="{E6CB1040-B3BD-4974-9826-57B7DEEC6941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2487085" y="4522038"/>
                  <a:ext cx="263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5FE158B1-9A44-4D99-B465-57A36A792EEE}"/>
                    </a:ext>
                  </a:extLst>
                </p14:cNvPr>
                <p14:cNvContentPartPr/>
                <p14:nvPr/>
              </p14:nvContentPartPr>
              <p14:xfrm>
                <a:off x="2563405" y="4515558"/>
                <a:ext cx="177480" cy="306360"/>
              </p14:xfrm>
            </p:contentPart>
          </mc:Choice>
          <mc:Fallback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5FE158B1-9A44-4D99-B465-57A36A792EEE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2545765" y="4497918"/>
                  <a:ext cx="2131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545" name="墨迹 544">
                  <a:extLst>
                    <a:ext uri="{FF2B5EF4-FFF2-40B4-BE49-F238E27FC236}">
                      <a16:creationId xmlns:a16="http://schemas.microsoft.com/office/drawing/2014/main" id="{AB5E96BC-6B1B-4E0A-ACCF-659D3219B442}"/>
                    </a:ext>
                  </a:extLst>
                </p14:cNvPr>
                <p14:cNvContentPartPr/>
                <p14:nvPr/>
              </p14:nvContentPartPr>
              <p14:xfrm>
                <a:off x="2755645" y="4612398"/>
                <a:ext cx="119160" cy="217800"/>
              </p14:xfrm>
            </p:contentPart>
          </mc:Choice>
          <mc:Fallback>
            <p:pic>
              <p:nvPicPr>
                <p:cNvPr id="545" name="墨迹 544">
                  <a:extLst>
                    <a:ext uri="{FF2B5EF4-FFF2-40B4-BE49-F238E27FC236}">
                      <a16:creationId xmlns:a16="http://schemas.microsoft.com/office/drawing/2014/main" id="{AB5E96BC-6B1B-4E0A-ACCF-659D3219B442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2738005" y="4594758"/>
                  <a:ext cx="154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546" name="墨迹 545">
                  <a:extLst>
                    <a:ext uri="{FF2B5EF4-FFF2-40B4-BE49-F238E27FC236}">
                      <a16:creationId xmlns:a16="http://schemas.microsoft.com/office/drawing/2014/main" id="{B09743D7-E5DC-4918-BD0F-31A7B51E1F05}"/>
                    </a:ext>
                  </a:extLst>
                </p14:cNvPr>
                <p14:cNvContentPartPr/>
                <p14:nvPr/>
              </p14:nvContentPartPr>
              <p14:xfrm>
                <a:off x="2966245" y="4567758"/>
                <a:ext cx="16920" cy="75600"/>
              </p14:xfrm>
            </p:contentPart>
          </mc:Choice>
          <mc:Fallback>
            <p:pic>
              <p:nvPicPr>
                <p:cNvPr id="546" name="墨迹 545">
                  <a:extLst>
                    <a:ext uri="{FF2B5EF4-FFF2-40B4-BE49-F238E27FC236}">
                      <a16:creationId xmlns:a16="http://schemas.microsoft.com/office/drawing/2014/main" id="{B09743D7-E5DC-4918-BD0F-31A7B51E1F05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2948245" y="4550118"/>
                  <a:ext cx="52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547" name="墨迹 546">
                  <a:extLst>
                    <a:ext uri="{FF2B5EF4-FFF2-40B4-BE49-F238E27FC236}">
                      <a16:creationId xmlns:a16="http://schemas.microsoft.com/office/drawing/2014/main" id="{1FD07519-AF79-416B-A383-C72A268C1FE4}"/>
                    </a:ext>
                  </a:extLst>
                </p14:cNvPr>
                <p14:cNvContentPartPr/>
                <p14:nvPr/>
              </p14:nvContentPartPr>
              <p14:xfrm>
                <a:off x="2943565" y="4567758"/>
                <a:ext cx="51840" cy="59040"/>
              </p14:xfrm>
            </p:contentPart>
          </mc:Choice>
          <mc:Fallback>
            <p:pic>
              <p:nvPicPr>
                <p:cNvPr id="547" name="墨迹 546">
                  <a:extLst>
                    <a:ext uri="{FF2B5EF4-FFF2-40B4-BE49-F238E27FC236}">
                      <a16:creationId xmlns:a16="http://schemas.microsoft.com/office/drawing/2014/main" id="{1FD07519-AF79-416B-A383-C72A268C1FE4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2925565" y="4550118"/>
                  <a:ext cx="87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548" name="墨迹 547">
                  <a:extLst>
                    <a:ext uri="{FF2B5EF4-FFF2-40B4-BE49-F238E27FC236}">
                      <a16:creationId xmlns:a16="http://schemas.microsoft.com/office/drawing/2014/main" id="{A9A7ED60-5839-4D15-AEC5-076158364E5F}"/>
                    </a:ext>
                  </a:extLst>
                </p14:cNvPr>
                <p14:cNvContentPartPr/>
                <p14:nvPr/>
              </p14:nvContentPartPr>
              <p14:xfrm>
                <a:off x="2961565" y="4579278"/>
                <a:ext cx="66960" cy="270720"/>
              </p14:xfrm>
            </p:contentPart>
          </mc:Choice>
          <mc:Fallback>
            <p:pic>
              <p:nvPicPr>
                <p:cNvPr id="548" name="墨迹 547">
                  <a:extLst>
                    <a:ext uri="{FF2B5EF4-FFF2-40B4-BE49-F238E27FC236}">
                      <a16:creationId xmlns:a16="http://schemas.microsoft.com/office/drawing/2014/main" id="{A9A7ED60-5839-4D15-AEC5-076158364E5F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943925" y="4561638"/>
                  <a:ext cx="102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549" name="墨迹 548">
                  <a:extLst>
                    <a:ext uri="{FF2B5EF4-FFF2-40B4-BE49-F238E27FC236}">
                      <a16:creationId xmlns:a16="http://schemas.microsoft.com/office/drawing/2014/main" id="{AF29D242-A4AA-46C1-81D4-C8A692EBF5E6}"/>
                    </a:ext>
                  </a:extLst>
                </p14:cNvPr>
                <p14:cNvContentPartPr/>
                <p14:nvPr/>
              </p14:nvContentPartPr>
              <p14:xfrm>
                <a:off x="2936005" y="4664238"/>
                <a:ext cx="198000" cy="113040"/>
              </p14:xfrm>
            </p:contentPart>
          </mc:Choice>
          <mc:Fallback>
            <p:pic>
              <p:nvPicPr>
                <p:cNvPr id="549" name="墨迹 548">
                  <a:extLst>
                    <a:ext uri="{FF2B5EF4-FFF2-40B4-BE49-F238E27FC236}">
                      <a16:creationId xmlns:a16="http://schemas.microsoft.com/office/drawing/2014/main" id="{AF29D242-A4AA-46C1-81D4-C8A692EBF5E6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918365" y="4646238"/>
                  <a:ext cx="233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550" name="墨迹 549">
                  <a:extLst>
                    <a:ext uri="{FF2B5EF4-FFF2-40B4-BE49-F238E27FC236}">
                      <a16:creationId xmlns:a16="http://schemas.microsoft.com/office/drawing/2014/main" id="{C2867E90-7BD6-4F51-A6EC-FE142855ED25}"/>
                    </a:ext>
                  </a:extLst>
                </p14:cNvPr>
                <p14:cNvContentPartPr/>
                <p14:nvPr/>
              </p14:nvContentPartPr>
              <p14:xfrm>
                <a:off x="3173245" y="4630398"/>
                <a:ext cx="50040" cy="360"/>
              </p14:xfrm>
            </p:contentPart>
          </mc:Choice>
          <mc:Fallback>
            <p:pic>
              <p:nvPicPr>
                <p:cNvPr id="550" name="墨迹 549">
                  <a:extLst>
                    <a:ext uri="{FF2B5EF4-FFF2-40B4-BE49-F238E27FC236}">
                      <a16:creationId xmlns:a16="http://schemas.microsoft.com/office/drawing/2014/main" id="{C2867E90-7BD6-4F51-A6EC-FE142855ED25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3155245" y="4612758"/>
                  <a:ext cx="85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551" name="墨迹 550">
                  <a:extLst>
                    <a:ext uri="{FF2B5EF4-FFF2-40B4-BE49-F238E27FC236}">
                      <a16:creationId xmlns:a16="http://schemas.microsoft.com/office/drawing/2014/main" id="{35B37C3D-F22B-4390-9BE0-9B6E2D100338}"/>
                    </a:ext>
                  </a:extLst>
                </p14:cNvPr>
                <p14:cNvContentPartPr/>
                <p14:nvPr/>
              </p14:nvContentPartPr>
              <p14:xfrm>
                <a:off x="3125005" y="4630398"/>
                <a:ext cx="79920" cy="230040"/>
              </p14:xfrm>
            </p:contentPart>
          </mc:Choice>
          <mc:Fallback>
            <p:pic>
              <p:nvPicPr>
                <p:cNvPr id="551" name="墨迹 550">
                  <a:extLst>
                    <a:ext uri="{FF2B5EF4-FFF2-40B4-BE49-F238E27FC236}">
                      <a16:creationId xmlns:a16="http://schemas.microsoft.com/office/drawing/2014/main" id="{35B37C3D-F22B-4390-9BE0-9B6E2D100338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3107005" y="4612758"/>
                  <a:ext cx="115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552" name="墨迹 551">
                  <a:extLst>
                    <a:ext uri="{FF2B5EF4-FFF2-40B4-BE49-F238E27FC236}">
                      <a16:creationId xmlns:a16="http://schemas.microsoft.com/office/drawing/2014/main" id="{5C68D7B7-96DC-4F85-B27E-629E868469DD}"/>
                    </a:ext>
                  </a:extLst>
                </p14:cNvPr>
                <p14:cNvContentPartPr/>
                <p14:nvPr/>
              </p14:nvContentPartPr>
              <p14:xfrm>
                <a:off x="570085" y="4317918"/>
                <a:ext cx="1181880" cy="924480"/>
              </p14:xfrm>
            </p:contentPart>
          </mc:Choice>
          <mc:Fallback>
            <p:pic>
              <p:nvPicPr>
                <p:cNvPr id="552" name="墨迹 551">
                  <a:extLst>
                    <a:ext uri="{FF2B5EF4-FFF2-40B4-BE49-F238E27FC236}">
                      <a16:creationId xmlns:a16="http://schemas.microsoft.com/office/drawing/2014/main" id="{5C68D7B7-96DC-4F85-B27E-629E868469DD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52085" y="4300278"/>
                  <a:ext cx="121752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554" name="墨迹 553">
                  <a:extLst>
                    <a:ext uri="{FF2B5EF4-FFF2-40B4-BE49-F238E27FC236}">
                      <a16:creationId xmlns:a16="http://schemas.microsoft.com/office/drawing/2014/main" id="{40BA4DD5-44F9-4B51-9766-94D340B39DA7}"/>
                    </a:ext>
                  </a:extLst>
                </p14:cNvPr>
                <p14:cNvContentPartPr/>
                <p14:nvPr/>
              </p14:nvContentPartPr>
              <p14:xfrm>
                <a:off x="1706245" y="3853878"/>
                <a:ext cx="403560" cy="14400"/>
              </p14:xfrm>
            </p:contentPart>
          </mc:Choice>
          <mc:Fallback>
            <p:pic>
              <p:nvPicPr>
                <p:cNvPr id="554" name="墨迹 553">
                  <a:extLst>
                    <a:ext uri="{FF2B5EF4-FFF2-40B4-BE49-F238E27FC236}">
                      <a16:creationId xmlns:a16="http://schemas.microsoft.com/office/drawing/2014/main" id="{40BA4DD5-44F9-4B51-9766-94D340B39DA7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688605" y="3836238"/>
                  <a:ext cx="439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555" name="墨迹 554">
                  <a:extLst>
                    <a:ext uri="{FF2B5EF4-FFF2-40B4-BE49-F238E27FC236}">
                      <a16:creationId xmlns:a16="http://schemas.microsoft.com/office/drawing/2014/main" id="{9C524B30-EE69-41AC-BADB-770A1484130C}"/>
                    </a:ext>
                  </a:extLst>
                </p14:cNvPr>
                <p14:cNvContentPartPr/>
                <p14:nvPr/>
              </p14:nvContentPartPr>
              <p14:xfrm>
                <a:off x="1499965" y="3650118"/>
                <a:ext cx="495360" cy="513360"/>
              </p14:xfrm>
            </p:contentPart>
          </mc:Choice>
          <mc:Fallback>
            <p:pic>
              <p:nvPicPr>
                <p:cNvPr id="555" name="墨迹 554">
                  <a:extLst>
                    <a:ext uri="{FF2B5EF4-FFF2-40B4-BE49-F238E27FC236}">
                      <a16:creationId xmlns:a16="http://schemas.microsoft.com/office/drawing/2014/main" id="{9C524B30-EE69-41AC-BADB-770A1484130C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1481965" y="3632118"/>
                  <a:ext cx="5310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556" name="墨迹 555">
                  <a:extLst>
                    <a:ext uri="{FF2B5EF4-FFF2-40B4-BE49-F238E27FC236}">
                      <a16:creationId xmlns:a16="http://schemas.microsoft.com/office/drawing/2014/main" id="{D0C86E88-9DA6-4C88-A12D-8F861785E56E}"/>
                    </a:ext>
                  </a:extLst>
                </p14:cNvPr>
                <p14:cNvContentPartPr/>
                <p14:nvPr/>
              </p14:nvContentPartPr>
              <p14:xfrm>
                <a:off x="1064365" y="4034958"/>
                <a:ext cx="1878840" cy="525600"/>
              </p14:xfrm>
            </p:contentPart>
          </mc:Choice>
          <mc:Fallback>
            <p:pic>
              <p:nvPicPr>
                <p:cNvPr id="556" name="墨迹 555">
                  <a:extLst>
                    <a:ext uri="{FF2B5EF4-FFF2-40B4-BE49-F238E27FC236}">
                      <a16:creationId xmlns:a16="http://schemas.microsoft.com/office/drawing/2014/main" id="{D0C86E88-9DA6-4C88-A12D-8F861785E56E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046365" y="4016958"/>
                  <a:ext cx="19144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558" name="墨迹 557">
                  <a:extLst>
                    <a:ext uri="{FF2B5EF4-FFF2-40B4-BE49-F238E27FC236}">
                      <a16:creationId xmlns:a16="http://schemas.microsoft.com/office/drawing/2014/main" id="{E8D83D99-3C83-4B1D-8A6B-555602FC6FED}"/>
                    </a:ext>
                  </a:extLst>
                </p14:cNvPr>
                <p14:cNvContentPartPr/>
                <p14:nvPr/>
              </p14:nvContentPartPr>
              <p14:xfrm>
                <a:off x="1182805" y="4007958"/>
                <a:ext cx="1658520" cy="514440"/>
              </p14:xfrm>
            </p:contentPart>
          </mc:Choice>
          <mc:Fallback>
            <p:pic>
              <p:nvPicPr>
                <p:cNvPr id="558" name="墨迹 557">
                  <a:extLst>
                    <a:ext uri="{FF2B5EF4-FFF2-40B4-BE49-F238E27FC236}">
                      <a16:creationId xmlns:a16="http://schemas.microsoft.com/office/drawing/2014/main" id="{E8D83D99-3C83-4B1D-8A6B-555602FC6FED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164805" y="3990318"/>
                  <a:ext cx="16941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559" name="墨迹 558">
                  <a:extLst>
                    <a:ext uri="{FF2B5EF4-FFF2-40B4-BE49-F238E27FC236}">
                      <a16:creationId xmlns:a16="http://schemas.microsoft.com/office/drawing/2014/main" id="{5890FAAF-25BE-4E76-87CB-EE75A9FF314F}"/>
                    </a:ext>
                  </a:extLst>
                </p14:cNvPr>
                <p14:cNvContentPartPr/>
                <p14:nvPr/>
              </p14:nvContentPartPr>
              <p14:xfrm>
                <a:off x="521845" y="4668558"/>
                <a:ext cx="60840" cy="477000"/>
              </p14:xfrm>
            </p:contentPart>
          </mc:Choice>
          <mc:Fallback>
            <p:pic>
              <p:nvPicPr>
                <p:cNvPr id="559" name="墨迹 558">
                  <a:extLst>
                    <a:ext uri="{FF2B5EF4-FFF2-40B4-BE49-F238E27FC236}">
                      <a16:creationId xmlns:a16="http://schemas.microsoft.com/office/drawing/2014/main" id="{5890FAAF-25BE-4E76-87CB-EE75A9FF314F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504205" y="4650918"/>
                  <a:ext cx="964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560" name="墨迹 559">
                  <a:extLst>
                    <a:ext uri="{FF2B5EF4-FFF2-40B4-BE49-F238E27FC236}">
                      <a16:creationId xmlns:a16="http://schemas.microsoft.com/office/drawing/2014/main" id="{634F77E2-3E75-4B6E-8477-61986A94F56E}"/>
                    </a:ext>
                  </a:extLst>
                </p14:cNvPr>
                <p14:cNvContentPartPr/>
                <p14:nvPr/>
              </p14:nvContentPartPr>
              <p14:xfrm>
                <a:off x="677365" y="4722558"/>
                <a:ext cx="1024920" cy="104400"/>
              </p14:xfrm>
            </p:contentPart>
          </mc:Choice>
          <mc:Fallback>
            <p:pic>
              <p:nvPicPr>
                <p:cNvPr id="560" name="墨迹 559">
                  <a:extLst>
                    <a:ext uri="{FF2B5EF4-FFF2-40B4-BE49-F238E27FC236}">
                      <a16:creationId xmlns:a16="http://schemas.microsoft.com/office/drawing/2014/main" id="{634F77E2-3E75-4B6E-8477-61986A94F56E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659725" y="4704918"/>
                  <a:ext cx="1060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562" name="墨迹 561">
                  <a:extLst>
                    <a:ext uri="{FF2B5EF4-FFF2-40B4-BE49-F238E27FC236}">
                      <a16:creationId xmlns:a16="http://schemas.microsoft.com/office/drawing/2014/main" id="{1592C811-4859-484A-B09F-10C2E9F185EC}"/>
                    </a:ext>
                  </a:extLst>
                </p14:cNvPr>
                <p14:cNvContentPartPr/>
                <p14:nvPr/>
              </p14:nvContentPartPr>
              <p14:xfrm>
                <a:off x="2147245" y="4395678"/>
                <a:ext cx="327240" cy="381600"/>
              </p14:xfrm>
            </p:contentPart>
          </mc:Choice>
          <mc:Fallback>
            <p:pic>
              <p:nvPicPr>
                <p:cNvPr id="562" name="墨迹 561">
                  <a:extLst>
                    <a:ext uri="{FF2B5EF4-FFF2-40B4-BE49-F238E27FC236}">
                      <a16:creationId xmlns:a16="http://schemas.microsoft.com/office/drawing/2014/main" id="{1592C811-4859-484A-B09F-10C2E9F185EC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2129605" y="4378038"/>
                  <a:ext cx="3628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563" name="墨迹 562">
                  <a:extLst>
                    <a:ext uri="{FF2B5EF4-FFF2-40B4-BE49-F238E27FC236}">
                      <a16:creationId xmlns:a16="http://schemas.microsoft.com/office/drawing/2014/main" id="{B9D6AB20-41B6-4149-8394-1CEB9F6BFC43}"/>
                    </a:ext>
                  </a:extLst>
                </p14:cNvPr>
                <p14:cNvContentPartPr/>
                <p14:nvPr/>
              </p14:nvContentPartPr>
              <p14:xfrm>
                <a:off x="1984885" y="4771158"/>
                <a:ext cx="310680" cy="203760"/>
              </p14:xfrm>
            </p:contentPart>
          </mc:Choice>
          <mc:Fallback>
            <p:pic>
              <p:nvPicPr>
                <p:cNvPr id="563" name="墨迹 562">
                  <a:extLst>
                    <a:ext uri="{FF2B5EF4-FFF2-40B4-BE49-F238E27FC236}">
                      <a16:creationId xmlns:a16="http://schemas.microsoft.com/office/drawing/2014/main" id="{B9D6AB20-41B6-4149-8394-1CEB9F6BFC43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1967245" y="4753158"/>
                  <a:ext cx="346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564" name="墨迹 563">
                  <a:extLst>
                    <a:ext uri="{FF2B5EF4-FFF2-40B4-BE49-F238E27FC236}">
                      <a16:creationId xmlns:a16="http://schemas.microsoft.com/office/drawing/2014/main" id="{E4198302-350A-40EF-8FB3-7625AF14E358}"/>
                    </a:ext>
                  </a:extLst>
                </p14:cNvPr>
                <p14:cNvContentPartPr/>
                <p14:nvPr/>
              </p14:nvContentPartPr>
              <p14:xfrm>
                <a:off x="2524885" y="4385598"/>
                <a:ext cx="210240" cy="374040"/>
              </p14:xfrm>
            </p:contentPart>
          </mc:Choice>
          <mc:Fallback>
            <p:pic>
              <p:nvPicPr>
                <p:cNvPr id="564" name="墨迹 563">
                  <a:extLst>
                    <a:ext uri="{FF2B5EF4-FFF2-40B4-BE49-F238E27FC236}">
                      <a16:creationId xmlns:a16="http://schemas.microsoft.com/office/drawing/2014/main" id="{E4198302-350A-40EF-8FB3-7625AF14E358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2507245" y="4367958"/>
                  <a:ext cx="2458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565" name="墨迹 564">
                  <a:extLst>
                    <a:ext uri="{FF2B5EF4-FFF2-40B4-BE49-F238E27FC236}">
                      <a16:creationId xmlns:a16="http://schemas.microsoft.com/office/drawing/2014/main" id="{54387B41-5972-4EB8-AEAC-E204E04683D4}"/>
                    </a:ext>
                  </a:extLst>
                </p14:cNvPr>
                <p14:cNvContentPartPr/>
                <p14:nvPr/>
              </p14:nvContentPartPr>
              <p14:xfrm>
                <a:off x="2696245" y="4784478"/>
                <a:ext cx="176400" cy="165600"/>
              </p14:xfrm>
            </p:contentPart>
          </mc:Choice>
          <mc:Fallback>
            <p:pic>
              <p:nvPicPr>
                <p:cNvPr id="565" name="墨迹 564">
                  <a:extLst>
                    <a:ext uri="{FF2B5EF4-FFF2-40B4-BE49-F238E27FC236}">
                      <a16:creationId xmlns:a16="http://schemas.microsoft.com/office/drawing/2014/main" id="{54387B41-5972-4EB8-AEAC-E204E04683D4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2678605" y="4766838"/>
                  <a:ext cx="212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567" name="墨迹 566">
                  <a:extLst>
                    <a:ext uri="{FF2B5EF4-FFF2-40B4-BE49-F238E27FC236}">
                      <a16:creationId xmlns:a16="http://schemas.microsoft.com/office/drawing/2014/main" id="{1AB14D42-9EB7-4BDA-8943-E0B1D3942E22}"/>
                    </a:ext>
                  </a:extLst>
                </p14:cNvPr>
                <p14:cNvContentPartPr/>
                <p14:nvPr/>
              </p14:nvContentPartPr>
              <p14:xfrm>
                <a:off x="1848445" y="4914798"/>
                <a:ext cx="248040" cy="218160"/>
              </p14:xfrm>
            </p:contentPart>
          </mc:Choice>
          <mc:Fallback>
            <p:pic>
              <p:nvPicPr>
                <p:cNvPr id="567" name="墨迹 566">
                  <a:extLst>
                    <a:ext uri="{FF2B5EF4-FFF2-40B4-BE49-F238E27FC236}">
                      <a16:creationId xmlns:a16="http://schemas.microsoft.com/office/drawing/2014/main" id="{1AB14D42-9EB7-4BDA-8943-E0B1D3942E22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830445" y="4896798"/>
                  <a:ext cx="283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568" name="墨迹 567">
                  <a:extLst>
                    <a:ext uri="{FF2B5EF4-FFF2-40B4-BE49-F238E27FC236}">
                      <a16:creationId xmlns:a16="http://schemas.microsoft.com/office/drawing/2014/main" id="{DB2BBA51-005A-4531-8A74-FB89BCDE0B94}"/>
                    </a:ext>
                  </a:extLst>
                </p14:cNvPr>
                <p14:cNvContentPartPr/>
                <p14:nvPr/>
              </p14:nvContentPartPr>
              <p14:xfrm>
                <a:off x="2065885" y="4963038"/>
                <a:ext cx="125640" cy="59040"/>
              </p14:xfrm>
            </p:contentPart>
          </mc:Choice>
          <mc:Fallback>
            <p:pic>
              <p:nvPicPr>
                <p:cNvPr id="568" name="墨迹 567">
                  <a:extLst>
                    <a:ext uri="{FF2B5EF4-FFF2-40B4-BE49-F238E27FC236}">
                      <a16:creationId xmlns:a16="http://schemas.microsoft.com/office/drawing/2014/main" id="{DB2BBA51-005A-4531-8A74-FB89BCDE0B94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2047885" y="4945398"/>
                  <a:ext cx="161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569" name="墨迹 568">
                  <a:extLst>
                    <a:ext uri="{FF2B5EF4-FFF2-40B4-BE49-F238E27FC236}">
                      <a16:creationId xmlns:a16="http://schemas.microsoft.com/office/drawing/2014/main" id="{395206F6-21FD-4986-BB0A-4CABF6DF8489}"/>
                    </a:ext>
                  </a:extLst>
                </p14:cNvPr>
                <p14:cNvContentPartPr/>
                <p14:nvPr/>
              </p14:nvContentPartPr>
              <p14:xfrm>
                <a:off x="2757805" y="5005158"/>
                <a:ext cx="5040" cy="16920"/>
              </p14:xfrm>
            </p:contentPart>
          </mc:Choice>
          <mc:Fallback>
            <p:pic>
              <p:nvPicPr>
                <p:cNvPr id="569" name="墨迹 568">
                  <a:extLst>
                    <a:ext uri="{FF2B5EF4-FFF2-40B4-BE49-F238E27FC236}">
                      <a16:creationId xmlns:a16="http://schemas.microsoft.com/office/drawing/2014/main" id="{395206F6-21FD-4986-BB0A-4CABF6DF8489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2739805" y="4987518"/>
                  <a:ext cx="4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570" name="墨迹 569">
                  <a:extLst>
                    <a:ext uri="{FF2B5EF4-FFF2-40B4-BE49-F238E27FC236}">
                      <a16:creationId xmlns:a16="http://schemas.microsoft.com/office/drawing/2014/main" id="{07DC6AE6-B5E4-47CD-A878-25809AC41FD4}"/>
                    </a:ext>
                  </a:extLst>
                </p14:cNvPr>
                <p14:cNvContentPartPr/>
                <p14:nvPr/>
              </p14:nvContentPartPr>
              <p14:xfrm>
                <a:off x="1972285" y="3789078"/>
                <a:ext cx="360" cy="360"/>
              </p14:xfrm>
            </p:contentPart>
          </mc:Choice>
          <mc:Fallback>
            <p:pic>
              <p:nvPicPr>
                <p:cNvPr id="570" name="墨迹 569">
                  <a:extLst>
                    <a:ext uri="{FF2B5EF4-FFF2-40B4-BE49-F238E27FC236}">
                      <a16:creationId xmlns:a16="http://schemas.microsoft.com/office/drawing/2014/main" id="{07DC6AE6-B5E4-47CD-A878-25809AC41F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54285" y="37710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571" name="墨迹 570">
                  <a:extLst>
                    <a:ext uri="{FF2B5EF4-FFF2-40B4-BE49-F238E27FC236}">
                      <a16:creationId xmlns:a16="http://schemas.microsoft.com/office/drawing/2014/main" id="{5A6DF2C9-07FC-4BA0-8F95-F30F76B6CAB2}"/>
                    </a:ext>
                  </a:extLst>
                </p14:cNvPr>
                <p14:cNvContentPartPr/>
                <p14:nvPr/>
              </p14:nvContentPartPr>
              <p14:xfrm>
                <a:off x="2703445" y="3988158"/>
                <a:ext cx="338760" cy="319320"/>
              </p14:xfrm>
            </p:contentPart>
          </mc:Choice>
          <mc:Fallback>
            <p:pic>
              <p:nvPicPr>
                <p:cNvPr id="571" name="墨迹 570">
                  <a:extLst>
                    <a:ext uri="{FF2B5EF4-FFF2-40B4-BE49-F238E27FC236}">
                      <a16:creationId xmlns:a16="http://schemas.microsoft.com/office/drawing/2014/main" id="{5A6DF2C9-07FC-4BA0-8F95-F30F76B6CAB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2685445" y="3970518"/>
                  <a:ext cx="374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572" name="墨迹 571">
                  <a:extLst>
                    <a:ext uri="{FF2B5EF4-FFF2-40B4-BE49-F238E27FC236}">
                      <a16:creationId xmlns:a16="http://schemas.microsoft.com/office/drawing/2014/main" id="{6D93C3A2-54DD-47E3-A900-83902BB0E473}"/>
                    </a:ext>
                  </a:extLst>
                </p14:cNvPr>
                <p14:cNvContentPartPr/>
                <p14:nvPr/>
              </p14:nvContentPartPr>
              <p14:xfrm>
                <a:off x="2799925" y="4418718"/>
                <a:ext cx="236160" cy="242640"/>
              </p14:xfrm>
            </p:contentPart>
          </mc:Choice>
          <mc:Fallback>
            <p:pic>
              <p:nvPicPr>
                <p:cNvPr id="572" name="墨迹 571">
                  <a:extLst>
                    <a:ext uri="{FF2B5EF4-FFF2-40B4-BE49-F238E27FC236}">
                      <a16:creationId xmlns:a16="http://schemas.microsoft.com/office/drawing/2014/main" id="{6D93C3A2-54DD-47E3-A900-83902BB0E473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2782285" y="4401078"/>
                  <a:ext cx="271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573" name="墨迹 572">
                  <a:extLst>
                    <a:ext uri="{FF2B5EF4-FFF2-40B4-BE49-F238E27FC236}">
                      <a16:creationId xmlns:a16="http://schemas.microsoft.com/office/drawing/2014/main" id="{BAAF458D-86A5-454C-A6B8-B32468CE673E}"/>
                    </a:ext>
                  </a:extLst>
                </p14:cNvPr>
                <p14:cNvContentPartPr/>
                <p14:nvPr/>
              </p14:nvContentPartPr>
              <p14:xfrm>
                <a:off x="2816485" y="4448238"/>
                <a:ext cx="205920" cy="245160"/>
              </p14:xfrm>
            </p:contentPart>
          </mc:Choice>
          <mc:Fallback>
            <p:pic>
              <p:nvPicPr>
                <p:cNvPr id="573" name="墨迹 572">
                  <a:extLst>
                    <a:ext uri="{FF2B5EF4-FFF2-40B4-BE49-F238E27FC236}">
                      <a16:creationId xmlns:a16="http://schemas.microsoft.com/office/drawing/2014/main" id="{BAAF458D-86A5-454C-A6B8-B32468CE673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2798845" y="4430238"/>
                  <a:ext cx="241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574" name="墨迹 573">
                  <a:extLst>
                    <a:ext uri="{FF2B5EF4-FFF2-40B4-BE49-F238E27FC236}">
                      <a16:creationId xmlns:a16="http://schemas.microsoft.com/office/drawing/2014/main" id="{7381C34C-AFD1-4A10-803B-C7D2F8497E95}"/>
                    </a:ext>
                  </a:extLst>
                </p14:cNvPr>
                <p14:cNvContentPartPr/>
                <p14:nvPr/>
              </p14:nvContentPartPr>
              <p14:xfrm>
                <a:off x="2810725" y="4781958"/>
                <a:ext cx="232200" cy="389880"/>
              </p14:xfrm>
            </p:contentPart>
          </mc:Choice>
          <mc:Fallback>
            <p:pic>
              <p:nvPicPr>
                <p:cNvPr id="574" name="墨迹 573">
                  <a:extLst>
                    <a:ext uri="{FF2B5EF4-FFF2-40B4-BE49-F238E27FC236}">
                      <a16:creationId xmlns:a16="http://schemas.microsoft.com/office/drawing/2014/main" id="{7381C34C-AFD1-4A10-803B-C7D2F8497E95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2792725" y="4764318"/>
                  <a:ext cx="267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575" name="墨迹 574">
                  <a:extLst>
                    <a:ext uri="{FF2B5EF4-FFF2-40B4-BE49-F238E27FC236}">
                      <a16:creationId xmlns:a16="http://schemas.microsoft.com/office/drawing/2014/main" id="{7F09E599-4BAD-461E-81A1-CB13CD72345A}"/>
                    </a:ext>
                  </a:extLst>
                </p14:cNvPr>
                <p14:cNvContentPartPr/>
                <p14:nvPr/>
              </p14:nvContentPartPr>
              <p14:xfrm>
                <a:off x="2651965" y="5155638"/>
                <a:ext cx="270720" cy="242640"/>
              </p14:xfrm>
            </p:contentPart>
          </mc:Choice>
          <mc:Fallback>
            <p:pic>
              <p:nvPicPr>
                <p:cNvPr id="575" name="墨迹 574">
                  <a:extLst>
                    <a:ext uri="{FF2B5EF4-FFF2-40B4-BE49-F238E27FC236}">
                      <a16:creationId xmlns:a16="http://schemas.microsoft.com/office/drawing/2014/main" id="{7F09E599-4BAD-461E-81A1-CB13CD72345A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633965" y="5137998"/>
                  <a:ext cx="30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68FD0DB7-C1C4-410E-A8A1-D92EAE8B7EB9}"/>
                    </a:ext>
                  </a:extLst>
                </p14:cNvPr>
                <p14:cNvContentPartPr/>
                <p14:nvPr/>
              </p14:nvContentPartPr>
              <p14:xfrm>
                <a:off x="2642965" y="5239878"/>
                <a:ext cx="98640" cy="137880"/>
              </p14:xfrm>
            </p:contentPart>
          </mc:Choice>
          <mc:Fallback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68FD0DB7-C1C4-410E-A8A1-D92EAE8B7EB9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624965" y="5221878"/>
                  <a:ext cx="134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578" name="墨迹 577">
                  <a:extLst>
                    <a:ext uri="{FF2B5EF4-FFF2-40B4-BE49-F238E27FC236}">
                      <a16:creationId xmlns:a16="http://schemas.microsoft.com/office/drawing/2014/main" id="{1A6A2C31-E688-447C-B5C6-AB1266721C34}"/>
                    </a:ext>
                  </a:extLst>
                </p14:cNvPr>
                <p14:cNvContentPartPr/>
                <p14:nvPr/>
              </p14:nvContentPartPr>
              <p14:xfrm>
                <a:off x="2859325" y="5438238"/>
                <a:ext cx="258120" cy="170280"/>
              </p14:xfrm>
            </p:contentPart>
          </mc:Choice>
          <mc:Fallback>
            <p:pic>
              <p:nvPicPr>
                <p:cNvPr id="578" name="墨迹 577">
                  <a:extLst>
                    <a:ext uri="{FF2B5EF4-FFF2-40B4-BE49-F238E27FC236}">
                      <a16:creationId xmlns:a16="http://schemas.microsoft.com/office/drawing/2014/main" id="{1A6A2C31-E688-447C-B5C6-AB1266721C34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841685" y="5420238"/>
                  <a:ext cx="293760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768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F23DA810-5722-4881-8CC7-FE5241EFFA81}"/>
              </a:ext>
            </a:extLst>
          </p:cNvPr>
          <p:cNvGrpSpPr/>
          <p:nvPr/>
        </p:nvGrpSpPr>
        <p:grpSpPr>
          <a:xfrm>
            <a:off x="573325" y="362153"/>
            <a:ext cx="2589480" cy="665640"/>
            <a:chOff x="573325" y="362153"/>
            <a:chExt cx="258948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6172FB4-CB0E-4A0E-A0A4-AC13910A08F2}"/>
                    </a:ext>
                  </a:extLst>
                </p14:cNvPr>
                <p14:cNvContentPartPr/>
                <p14:nvPr/>
              </p14:nvContentPartPr>
              <p14:xfrm>
                <a:off x="716965" y="480953"/>
                <a:ext cx="293400" cy="144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6172FB4-CB0E-4A0E-A0A4-AC13910A08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965" y="471953"/>
                  <a:ext cx="311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8FD6F22-1649-4EA0-AA59-C2F419368DED}"/>
                    </a:ext>
                  </a:extLst>
                </p14:cNvPr>
                <p14:cNvContentPartPr/>
                <p14:nvPr/>
              </p14:nvContentPartPr>
              <p14:xfrm>
                <a:off x="935845" y="412193"/>
                <a:ext cx="6480" cy="30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8FD6F22-1649-4EA0-AA59-C2F419368D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7205" y="403193"/>
                  <a:ext cx="24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D60FF4D-3158-45CA-81BA-8AE7AED37E79}"/>
                    </a:ext>
                  </a:extLst>
                </p14:cNvPr>
                <p14:cNvContentPartPr/>
                <p14:nvPr/>
              </p14:nvContentPartPr>
              <p14:xfrm>
                <a:off x="834685" y="362153"/>
                <a:ext cx="39600" cy="286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D60FF4D-3158-45CA-81BA-8AE7AED37E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5685" y="353513"/>
                  <a:ext cx="57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CDB54B2-36E3-4F3E-92C8-D8A98A92F6C5}"/>
                    </a:ext>
                  </a:extLst>
                </p14:cNvPr>
                <p14:cNvContentPartPr/>
                <p14:nvPr/>
              </p14:nvContentPartPr>
              <p14:xfrm>
                <a:off x="752965" y="667073"/>
                <a:ext cx="215280" cy="138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CDB54B2-36E3-4F3E-92C8-D8A98A92F6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965" y="658073"/>
                  <a:ext cx="23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0378A92-7767-4708-A0CA-AB81906C9B6D}"/>
                    </a:ext>
                  </a:extLst>
                </p14:cNvPr>
                <p14:cNvContentPartPr/>
                <p14:nvPr/>
              </p14:nvContentPartPr>
              <p14:xfrm>
                <a:off x="573325" y="883793"/>
                <a:ext cx="605880" cy="1231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0378A92-7767-4708-A0CA-AB81906C9B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4685" y="874793"/>
                  <a:ext cx="623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DBA024C-C694-4171-9B41-59311E2C24CB}"/>
                    </a:ext>
                  </a:extLst>
                </p14:cNvPr>
                <p14:cNvContentPartPr/>
                <p14:nvPr/>
              </p14:nvContentPartPr>
              <p14:xfrm>
                <a:off x="1301605" y="576353"/>
                <a:ext cx="93960" cy="79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DBA024C-C694-4171-9B41-59311E2C24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2605" y="567713"/>
                  <a:ext cx="111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9B7814F-A65A-4BF7-AB7D-4732FEEB9BF6}"/>
                    </a:ext>
                  </a:extLst>
                </p14:cNvPr>
                <p14:cNvContentPartPr/>
                <p14:nvPr/>
              </p14:nvContentPartPr>
              <p14:xfrm>
                <a:off x="1289365" y="785513"/>
                <a:ext cx="82080" cy="236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9B7814F-A65A-4BF7-AB7D-4732FEEB9B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0365" y="776873"/>
                  <a:ext cx="99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2C4F128-F9AB-44F8-9113-B54E4960EEB7}"/>
                    </a:ext>
                  </a:extLst>
                </p14:cNvPr>
                <p14:cNvContentPartPr/>
                <p14:nvPr/>
              </p14:nvContentPartPr>
              <p14:xfrm>
                <a:off x="1556845" y="519113"/>
                <a:ext cx="215280" cy="508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2C4F128-F9AB-44F8-9113-B54E4960EE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7845" y="510473"/>
                  <a:ext cx="2329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B979C74-2976-44DE-8786-573A34C7BCF0}"/>
                    </a:ext>
                  </a:extLst>
                </p14:cNvPr>
                <p14:cNvContentPartPr/>
                <p14:nvPr/>
              </p14:nvContentPartPr>
              <p14:xfrm>
                <a:off x="1434445" y="724313"/>
                <a:ext cx="196560" cy="12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B979C74-2976-44DE-8786-573A34C7BC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5445" y="715313"/>
                  <a:ext cx="214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385554D-38A0-42F1-8B24-40000A7A4041}"/>
                    </a:ext>
                  </a:extLst>
                </p14:cNvPr>
                <p14:cNvContentPartPr/>
                <p14:nvPr/>
              </p14:nvContentPartPr>
              <p14:xfrm>
                <a:off x="2115565" y="520553"/>
                <a:ext cx="236160" cy="29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385554D-38A0-42F1-8B24-40000A7A40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6925" y="511553"/>
                  <a:ext cx="253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99C2347-C25B-4563-8968-420843629CAA}"/>
                    </a:ext>
                  </a:extLst>
                </p14:cNvPr>
                <p14:cNvContentPartPr/>
                <p14:nvPr/>
              </p14:nvContentPartPr>
              <p14:xfrm>
                <a:off x="2180365" y="516593"/>
                <a:ext cx="135000" cy="401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99C2347-C25B-4563-8968-420843629C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71725" y="507593"/>
                  <a:ext cx="1526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3D8161F-575A-4AFC-A8A7-22EC76EADEFD}"/>
                    </a:ext>
                  </a:extLst>
                </p14:cNvPr>
                <p14:cNvContentPartPr/>
                <p14:nvPr/>
              </p14:nvContentPartPr>
              <p14:xfrm>
                <a:off x="1901725" y="651593"/>
                <a:ext cx="615960" cy="269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3D8161F-575A-4AFC-A8A7-22EC76EADE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93085" y="642953"/>
                  <a:ext cx="633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DC01C6B-4DD2-4E71-AE0A-F3ABA900C655}"/>
                    </a:ext>
                  </a:extLst>
                </p14:cNvPr>
                <p14:cNvContentPartPr/>
                <p14:nvPr/>
              </p14:nvContentPartPr>
              <p14:xfrm>
                <a:off x="2769685" y="450353"/>
                <a:ext cx="77400" cy="55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DC01C6B-4DD2-4E71-AE0A-F3ABA900C6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1045" y="441353"/>
                  <a:ext cx="95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6528391-D37F-49FE-9D97-AC1E6C616745}"/>
                    </a:ext>
                  </a:extLst>
                </p14:cNvPr>
                <p14:cNvContentPartPr/>
                <p14:nvPr/>
              </p14:nvContentPartPr>
              <p14:xfrm>
                <a:off x="2630725" y="568793"/>
                <a:ext cx="346680" cy="3128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6528391-D37F-49FE-9D97-AC1E6C6167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2085" y="560153"/>
                  <a:ext cx="364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66083C6-8E0A-4DAD-993A-AB2BD7908FF5}"/>
                    </a:ext>
                  </a:extLst>
                </p14:cNvPr>
                <p14:cNvContentPartPr/>
                <p14:nvPr/>
              </p14:nvContentPartPr>
              <p14:xfrm>
                <a:off x="2731885" y="728993"/>
                <a:ext cx="144000" cy="63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66083C6-8E0A-4DAD-993A-AB2BD7908F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23245" y="720353"/>
                  <a:ext cx="161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C860CDA-80D6-413E-8991-F94F2885063C}"/>
                    </a:ext>
                  </a:extLst>
                </p14:cNvPr>
                <p14:cNvContentPartPr/>
                <p14:nvPr/>
              </p14:nvContentPartPr>
              <p14:xfrm>
                <a:off x="2757805" y="681113"/>
                <a:ext cx="15480" cy="1508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C860CDA-80D6-413E-8991-F94F288506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48805" y="672113"/>
                  <a:ext cx="33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A9B5E2F-FD38-4D68-9DE9-7EB46FF2FD7F}"/>
                    </a:ext>
                  </a:extLst>
                </p14:cNvPr>
                <p14:cNvContentPartPr/>
                <p14:nvPr/>
              </p14:nvContentPartPr>
              <p14:xfrm>
                <a:off x="2506885" y="756353"/>
                <a:ext cx="655920" cy="229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A9B5E2F-FD38-4D68-9DE9-7EB46FF2FD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8245" y="747353"/>
                  <a:ext cx="6735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E5FEC3A-C491-45D6-9678-6FE80076C48A}"/>
              </a:ext>
            </a:extLst>
          </p:cNvPr>
          <p:cNvGrpSpPr/>
          <p:nvPr/>
        </p:nvGrpSpPr>
        <p:grpSpPr>
          <a:xfrm>
            <a:off x="1102165" y="1372313"/>
            <a:ext cx="6068520" cy="1203480"/>
            <a:chOff x="1102165" y="1372313"/>
            <a:chExt cx="6068520" cy="12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DCB8A72-A2EC-46D2-A09E-3FD62D53AAD9}"/>
                    </a:ext>
                  </a:extLst>
                </p14:cNvPr>
                <p14:cNvContentPartPr/>
                <p14:nvPr/>
              </p14:nvContentPartPr>
              <p14:xfrm>
                <a:off x="1102165" y="1614233"/>
                <a:ext cx="33480" cy="5508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DCB8A72-A2EC-46D2-A09E-3FD62D53AA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3165" y="1605593"/>
                  <a:ext cx="511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3218E0-E856-413A-A785-D9100FDD7029}"/>
                    </a:ext>
                  </a:extLst>
                </p14:cNvPr>
                <p14:cNvContentPartPr/>
                <p14:nvPr/>
              </p14:nvContentPartPr>
              <p14:xfrm>
                <a:off x="1292245" y="1609193"/>
                <a:ext cx="312120" cy="602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3218E0-E856-413A-A785-D9100FDD70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83605" y="1600193"/>
                  <a:ext cx="3297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842F640-BF69-4EB0-A370-3E43DE570AD9}"/>
                    </a:ext>
                  </a:extLst>
                </p14:cNvPr>
                <p14:cNvContentPartPr/>
                <p14:nvPr/>
              </p14:nvContentPartPr>
              <p14:xfrm>
                <a:off x="1204765" y="1660313"/>
                <a:ext cx="421920" cy="457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842F640-BF69-4EB0-A370-3E43DE570A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95765" y="1651313"/>
                  <a:ext cx="4395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7AEA91B-2862-4E5A-BBBC-B63790FACE54}"/>
                    </a:ext>
                  </a:extLst>
                </p14:cNvPr>
                <p14:cNvContentPartPr/>
                <p14:nvPr/>
              </p14:nvContentPartPr>
              <p14:xfrm>
                <a:off x="1809565" y="1665353"/>
                <a:ext cx="276840" cy="434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7AEA91B-2862-4E5A-BBBC-B63790FACE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0925" y="1656353"/>
                  <a:ext cx="294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CA6385E-8CF8-4D4C-B084-654233A7C56F}"/>
                    </a:ext>
                  </a:extLst>
                </p14:cNvPr>
                <p14:cNvContentPartPr/>
                <p14:nvPr/>
              </p14:nvContentPartPr>
              <p14:xfrm>
                <a:off x="2037445" y="1588673"/>
                <a:ext cx="450360" cy="492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CA6385E-8CF8-4D4C-B084-654233A7C5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28445" y="1580033"/>
                  <a:ext cx="4680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912B327-3CF9-4BAC-ACBA-B827CBEA5E30}"/>
                    </a:ext>
                  </a:extLst>
                </p14:cNvPr>
                <p14:cNvContentPartPr/>
                <p14:nvPr/>
              </p14:nvContentPartPr>
              <p14:xfrm>
                <a:off x="2479885" y="1372313"/>
                <a:ext cx="300600" cy="660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912B327-3CF9-4BAC-ACBA-B827CBEA5E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70885" y="1363673"/>
                  <a:ext cx="31824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DED7323-E641-444A-A5DA-4B61E848DEEF}"/>
                    </a:ext>
                  </a:extLst>
                </p14:cNvPr>
                <p14:cNvContentPartPr/>
                <p14:nvPr/>
              </p14:nvContentPartPr>
              <p14:xfrm>
                <a:off x="2549365" y="1889633"/>
                <a:ext cx="335880" cy="144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DED7323-E641-444A-A5DA-4B61E848DE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0365" y="1880993"/>
                  <a:ext cx="353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ABE01D5-47F0-4878-A390-322783016E6A}"/>
                    </a:ext>
                  </a:extLst>
                </p14:cNvPr>
                <p14:cNvContentPartPr/>
                <p14:nvPr/>
              </p14:nvContentPartPr>
              <p14:xfrm>
                <a:off x="3121765" y="1585073"/>
                <a:ext cx="38160" cy="108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ABE01D5-47F0-4878-A390-322783016E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12765" y="1576073"/>
                  <a:ext cx="55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24491D4-E653-4F3A-A6F6-F6433C2DD674}"/>
                    </a:ext>
                  </a:extLst>
                </p14:cNvPr>
                <p14:cNvContentPartPr/>
                <p14:nvPr/>
              </p14:nvContentPartPr>
              <p14:xfrm>
                <a:off x="3062725" y="1647353"/>
                <a:ext cx="227160" cy="202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24491D4-E653-4F3A-A6F6-F6433C2DD6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53725" y="1638713"/>
                  <a:ext cx="244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86FDED6-5BDD-4D10-8AD1-B48FDD2165F6}"/>
                    </a:ext>
                  </a:extLst>
                </p14:cNvPr>
                <p14:cNvContentPartPr/>
                <p14:nvPr/>
              </p14:nvContentPartPr>
              <p14:xfrm>
                <a:off x="2940325" y="1924193"/>
                <a:ext cx="369000" cy="114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86FDED6-5BDD-4D10-8AD1-B48FDD2165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31685" y="1915193"/>
                  <a:ext cx="386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E5DC3E5-22B7-4948-BD9C-DA3F5FC5222D}"/>
                    </a:ext>
                  </a:extLst>
                </p14:cNvPr>
                <p14:cNvContentPartPr/>
                <p14:nvPr/>
              </p14:nvContentPartPr>
              <p14:xfrm>
                <a:off x="3459085" y="1680473"/>
                <a:ext cx="201240" cy="2790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E5DC3E5-22B7-4948-BD9C-DA3F5FC522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50445" y="1671473"/>
                  <a:ext cx="218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D81837A-9C5E-4A29-A948-07243DBBDB23}"/>
                    </a:ext>
                  </a:extLst>
                </p14:cNvPr>
                <p14:cNvContentPartPr/>
                <p14:nvPr/>
              </p14:nvContentPartPr>
              <p14:xfrm>
                <a:off x="3644485" y="1633313"/>
                <a:ext cx="329760" cy="104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D81837A-9C5E-4A29-A948-07243DBBDB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35485" y="1624673"/>
                  <a:ext cx="347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1EDDCC0-B8B5-4D1A-90C9-1139CC13AD60}"/>
                    </a:ext>
                  </a:extLst>
                </p14:cNvPr>
                <p14:cNvContentPartPr/>
                <p14:nvPr/>
              </p14:nvContentPartPr>
              <p14:xfrm>
                <a:off x="3765445" y="1532513"/>
                <a:ext cx="169560" cy="551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1EDDCC0-B8B5-4D1A-90C9-1139CC13AD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56445" y="1523873"/>
                  <a:ext cx="187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5A0A447-DD80-4F75-ABCB-355FE75196DE}"/>
                    </a:ext>
                  </a:extLst>
                </p14:cNvPr>
                <p14:cNvContentPartPr/>
                <p14:nvPr/>
              </p14:nvContentPartPr>
              <p14:xfrm>
                <a:off x="4073605" y="1977473"/>
                <a:ext cx="113760" cy="56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5A0A447-DD80-4F75-ABCB-355FE75196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4605" y="1968833"/>
                  <a:ext cx="131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8C84761-73DC-4FB2-B72C-CC8E2689357C}"/>
                    </a:ext>
                  </a:extLst>
                </p14:cNvPr>
                <p14:cNvContentPartPr/>
                <p14:nvPr/>
              </p14:nvContentPartPr>
              <p14:xfrm>
                <a:off x="2895325" y="2208233"/>
                <a:ext cx="1011960" cy="45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8C84761-73DC-4FB2-B72C-CC8E268935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86325" y="2199593"/>
                  <a:ext cx="1029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11A9EB3-B127-4668-86E8-BDC6697616D8}"/>
                    </a:ext>
                  </a:extLst>
                </p14:cNvPr>
                <p14:cNvContentPartPr/>
                <p14:nvPr/>
              </p14:nvContentPartPr>
              <p14:xfrm>
                <a:off x="4170085" y="1763273"/>
                <a:ext cx="545760" cy="33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11A9EB3-B127-4668-86E8-BDC6697616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61445" y="1754633"/>
                  <a:ext cx="563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C46744E-445E-4B34-93FA-5E2F14BB4489}"/>
                    </a:ext>
                  </a:extLst>
                </p14:cNvPr>
                <p14:cNvContentPartPr/>
                <p14:nvPr/>
              </p14:nvContentPartPr>
              <p14:xfrm>
                <a:off x="4628005" y="1672913"/>
                <a:ext cx="208800" cy="204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C46744E-445E-4B34-93FA-5E2F14BB44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19005" y="1663913"/>
                  <a:ext cx="226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2AFA15D-4375-481B-8E92-133998038572}"/>
                    </a:ext>
                  </a:extLst>
                </p14:cNvPr>
                <p14:cNvContentPartPr/>
                <p14:nvPr/>
              </p14:nvContentPartPr>
              <p14:xfrm>
                <a:off x="5210845" y="1535393"/>
                <a:ext cx="287280" cy="25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2AFA15D-4375-481B-8E92-1339980385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02205" y="1526393"/>
                  <a:ext cx="304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0EB115A-FB0E-4D64-8008-64A4D81574E5}"/>
                    </a:ext>
                  </a:extLst>
                </p14:cNvPr>
                <p14:cNvContentPartPr/>
                <p14:nvPr/>
              </p14:nvContentPartPr>
              <p14:xfrm>
                <a:off x="5224525" y="1509833"/>
                <a:ext cx="239040" cy="531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0EB115A-FB0E-4D64-8008-64A4D81574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15885" y="1500833"/>
                  <a:ext cx="2566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960068D-E57C-4039-BC8E-3B1400935689}"/>
                    </a:ext>
                  </a:extLst>
                </p14:cNvPr>
                <p14:cNvContentPartPr/>
                <p14:nvPr/>
              </p14:nvContentPartPr>
              <p14:xfrm>
                <a:off x="4896565" y="1648793"/>
                <a:ext cx="646920" cy="418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960068D-E57C-4039-BC8E-3B14009356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87925" y="1639793"/>
                  <a:ext cx="664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A587B1D-11B8-41BF-A590-27F8A4E6C546}"/>
                    </a:ext>
                  </a:extLst>
                </p14:cNvPr>
                <p14:cNvContentPartPr/>
                <p14:nvPr/>
              </p14:nvContentPartPr>
              <p14:xfrm>
                <a:off x="5714125" y="1708553"/>
                <a:ext cx="29160" cy="427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A587B1D-11B8-41BF-A590-27F8A4E6C5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05125" y="1699913"/>
                  <a:ext cx="468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22D5F52-AA1E-4048-845E-B9893AAFC5E2}"/>
                    </a:ext>
                  </a:extLst>
                </p14:cNvPr>
                <p14:cNvContentPartPr/>
                <p14:nvPr/>
              </p14:nvContentPartPr>
              <p14:xfrm>
                <a:off x="5911765" y="1545473"/>
                <a:ext cx="177120" cy="28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22D5F52-AA1E-4048-845E-B9893AAFC5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03125" y="1536473"/>
                  <a:ext cx="194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60B7049-624F-4505-BBBF-8B135E5478BF}"/>
                    </a:ext>
                  </a:extLst>
                </p14:cNvPr>
                <p14:cNvContentPartPr/>
                <p14:nvPr/>
              </p14:nvContentPartPr>
              <p14:xfrm>
                <a:off x="5859205" y="1558073"/>
                <a:ext cx="195120" cy="201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60B7049-624F-4505-BBBF-8B135E5478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50205" y="1549433"/>
                  <a:ext cx="212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07783F6-EE2A-4E74-95D0-A0C2AE74A4A4}"/>
                    </a:ext>
                  </a:extLst>
                </p14:cNvPr>
                <p14:cNvContentPartPr/>
                <p14:nvPr/>
              </p14:nvContentPartPr>
              <p14:xfrm>
                <a:off x="5867125" y="1730153"/>
                <a:ext cx="320040" cy="238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07783F6-EE2A-4E74-95D0-A0C2AE74A4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58485" y="1721153"/>
                  <a:ext cx="337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9BA0570-85E4-41FD-8AC0-02A5A21E17B9}"/>
                    </a:ext>
                  </a:extLst>
                </p14:cNvPr>
                <p14:cNvContentPartPr/>
                <p14:nvPr/>
              </p14:nvContentPartPr>
              <p14:xfrm>
                <a:off x="5984125" y="1805033"/>
                <a:ext cx="75240" cy="102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9BA0570-85E4-41FD-8AC0-02A5A21E17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5485" y="1796393"/>
                  <a:ext cx="92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7530E63-5DC0-4876-BDC1-116CDAA52754}"/>
                    </a:ext>
                  </a:extLst>
                </p14:cNvPr>
                <p14:cNvContentPartPr/>
                <p14:nvPr/>
              </p14:nvContentPartPr>
              <p14:xfrm>
                <a:off x="5983045" y="1773713"/>
                <a:ext cx="51840" cy="213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7530E63-5DC0-4876-BDC1-116CDAA527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74045" y="1764713"/>
                  <a:ext cx="69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BD818EF-645E-4E14-AA6B-1F929F7AC00D}"/>
                    </a:ext>
                  </a:extLst>
                </p14:cNvPr>
                <p14:cNvContentPartPr/>
                <p14:nvPr/>
              </p14:nvContentPartPr>
              <p14:xfrm>
                <a:off x="5620525" y="1704953"/>
                <a:ext cx="729360" cy="411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BD818EF-645E-4E14-AA6B-1F929F7AC0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11525" y="1695953"/>
                  <a:ext cx="747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BB5A668-D49A-444D-8618-B04005B358B9}"/>
                    </a:ext>
                  </a:extLst>
                </p14:cNvPr>
                <p14:cNvContentPartPr/>
                <p14:nvPr/>
              </p14:nvContentPartPr>
              <p14:xfrm>
                <a:off x="6476965" y="2162513"/>
                <a:ext cx="3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BB5A668-D49A-444D-8618-B04005B358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67965" y="21535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D4C0BC5-C3C6-4E68-B309-9286781A201E}"/>
                    </a:ext>
                  </a:extLst>
                </p14:cNvPr>
                <p14:cNvContentPartPr/>
                <p14:nvPr/>
              </p14:nvContentPartPr>
              <p14:xfrm>
                <a:off x="6366445" y="1653833"/>
                <a:ext cx="44640" cy="575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D4C0BC5-C3C6-4E68-B309-9286781A20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57445" y="1644833"/>
                  <a:ext cx="62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90729A2-3FF9-478B-BC46-75395F997519}"/>
                    </a:ext>
                  </a:extLst>
                </p14:cNvPr>
                <p14:cNvContentPartPr/>
                <p14:nvPr/>
              </p14:nvContentPartPr>
              <p14:xfrm>
                <a:off x="6605485" y="1518473"/>
                <a:ext cx="312120" cy="781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90729A2-3FF9-478B-BC46-75395F99751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96485" y="1509833"/>
                  <a:ext cx="32976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A88C772-24E7-4184-8AF6-616E4CA8B851}"/>
                    </a:ext>
                  </a:extLst>
                </p14:cNvPr>
                <p14:cNvContentPartPr/>
                <p14:nvPr/>
              </p14:nvContentPartPr>
              <p14:xfrm>
                <a:off x="6479125" y="1638353"/>
                <a:ext cx="267120" cy="452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A88C772-24E7-4184-8AF6-616E4CA8B8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70485" y="1629713"/>
                  <a:ext cx="2847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982FCEC-0413-4FF2-B7C6-CAA3EBFD3A5E}"/>
                    </a:ext>
                  </a:extLst>
                </p14:cNvPr>
                <p14:cNvContentPartPr/>
                <p14:nvPr/>
              </p14:nvContentPartPr>
              <p14:xfrm>
                <a:off x="6529885" y="2112833"/>
                <a:ext cx="298080" cy="80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982FCEC-0413-4FF2-B7C6-CAA3EBFD3A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20885" y="2103833"/>
                  <a:ext cx="315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8933E96-6BDE-43C4-AEA0-5C278AA95995}"/>
                    </a:ext>
                  </a:extLst>
                </p14:cNvPr>
                <p14:cNvContentPartPr/>
                <p14:nvPr/>
              </p14:nvContentPartPr>
              <p14:xfrm>
                <a:off x="5200405" y="2341793"/>
                <a:ext cx="1707480" cy="105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8933E96-6BDE-43C4-AEA0-5C278AA959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91765" y="2332793"/>
                  <a:ext cx="1725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EF463BD-3B10-4426-92D2-EF37207EF2B6}"/>
                    </a:ext>
                  </a:extLst>
                </p14:cNvPr>
                <p14:cNvContentPartPr/>
                <p14:nvPr/>
              </p14:nvContentPartPr>
              <p14:xfrm>
                <a:off x="7170325" y="2575433"/>
                <a:ext cx="360" cy="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EF463BD-3B10-4426-92D2-EF37207EF2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61325" y="25667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3BA4A23F-B1FC-4B10-96A2-5BB9D664644A}"/>
              </a:ext>
            </a:extLst>
          </p:cNvPr>
          <p:cNvGrpSpPr/>
          <p:nvPr/>
        </p:nvGrpSpPr>
        <p:grpSpPr>
          <a:xfrm>
            <a:off x="629125" y="3237113"/>
            <a:ext cx="1112400" cy="705600"/>
            <a:chOff x="629125" y="3237113"/>
            <a:chExt cx="111240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1329B7-7CA6-4510-AB39-83C859AE8622}"/>
                    </a:ext>
                  </a:extLst>
                </p14:cNvPr>
                <p14:cNvContentPartPr/>
                <p14:nvPr/>
              </p14:nvContentPartPr>
              <p14:xfrm>
                <a:off x="629125" y="3566153"/>
                <a:ext cx="60840" cy="316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1329B7-7CA6-4510-AB39-83C859AE862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0485" y="3557153"/>
                  <a:ext cx="78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D19E80B-65F6-40A0-8834-EAEBAE29A173}"/>
                    </a:ext>
                  </a:extLst>
                </p14:cNvPr>
                <p14:cNvContentPartPr/>
                <p14:nvPr/>
              </p14:nvContentPartPr>
              <p14:xfrm>
                <a:off x="834685" y="3237113"/>
                <a:ext cx="501480" cy="705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D19E80B-65F6-40A0-8834-EAEBAE29A17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5685" y="3228473"/>
                  <a:ext cx="51912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A669DD9-A877-4348-95FC-AA24A89A924D}"/>
                    </a:ext>
                  </a:extLst>
                </p14:cNvPr>
                <p14:cNvContentPartPr/>
                <p14:nvPr/>
              </p14:nvContentPartPr>
              <p14:xfrm>
                <a:off x="876805" y="3376073"/>
                <a:ext cx="132840" cy="318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A669DD9-A877-4348-95FC-AA24A89A924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8165" y="3367433"/>
                  <a:ext cx="150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B4B2BEA-4658-4D13-A386-9106D834733A}"/>
                    </a:ext>
                  </a:extLst>
                </p14:cNvPr>
                <p14:cNvContentPartPr/>
                <p14:nvPr/>
              </p14:nvContentPartPr>
              <p14:xfrm>
                <a:off x="822445" y="3627353"/>
                <a:ext cx="175680" cy="2311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B4B2BEA-4658-4D13-A386-9106D83473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3805" y="3618713"/>
                  <a:ext cx="193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3051A9B-2B42-46B0-9AB9-D4C07924256C}"/>
                    </a:ext>
                  </a:extLst>
                </p14:cNvPr>
                <p14:cNvContentPartPr/>
                <p14:nvPr/>
              </p14:nvContentPartPr>
              <p14:xfrm>
                <a:off x="781765" y="3558593"/>
                <a:ext cx="959760" cy="367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3051A9B-2B42-46B0-9AB9-D4C07924256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2765" y="3549593"/>
                  <a:ext cx="977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C69675D-A322-4507-BB25-CB1C8B54BB45}"/>
                    </a:ext>
                  </a:extLst>
                </p14:cNvPr>
                <p14:cNvContentPartPr/>
                <p14:nvPr/>
              </p14:nvContentPartPr>
              <p14:xfrm>
                <a:off x="1727485" y="3680993"/>
                <a:ext cx="360" cy="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C69675D-A322-4507-BB25-CB1C8B54BB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18485" y="36719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2334AB6-2C86-49B2-80EA-3909379C07DC}"/>
              </a:ext>
            </a:extLst>
          </p:cNvPr>
          <p:cNvGrpSpPr/>
          <p:nvPr/>
        </p:nvGrpSpPr>
        <p:grpSpPr>
          <a:xfrm>
            <a:off x="2067325" y="3345473"/>
            <a:ext cx="4647240" cy="687600"/>
            <a:chOff x="2067325" y="3345473"/>
            <a:chExt cx="464724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72FC80E-9C8F-418A-8071-A220F4D4A3CC}"/>
                    </a:ext>
                  </a:extLst>
                </p14:cNvPr>
                <p14:cNvContentPartPr/>
                <p14:nvPr/>
              </p14:nvContentPartPr>
              <p14:xfrm>
                <a:off x="2067325" y="3623393"/>
                <a:ext cx="318600" cy="275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72FC80E-9C8F-418A-8071-A220F4D4A3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58685" y="3614753"/>
                  <a:ext cx="336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FCCB753-3749-4F42-83DA-A513DD222B42}"/>
                    </a:ext>
                  </a:extLst>
                </p14:cNvPr>
                <p14:cNvContentPartPr/>
                <p14:nvPr/>
              </p14:nvContentPartPr>
              <p14:xfrm>
                <a:off x="2303125" y="3436193"/>
                <a:ext cx="15480" cy="3610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FCCB753-3749-4F42-83DA-A513DD222B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94125" y="3427193"/>
                  <a:ext cx="33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3040312-DE82-4680-A809-B9134F0BBE38}"/>
                    </a:ext>
                  </a:extLst>
                </p14:cNvPr>
                <p14:cNvContentPartPr/>
                <p14:nvPr/>
              </p14:nvContentPartPr>
              <p14:xfrm>
                <a:off x="2606605" y="3595313"/>
                <a:ext cx="331200" cy="193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3040312-DE82-4680-A809-B9134F0BBE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97965" y="3586313"/>
                  <a:ext cx="348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FD6BDD0-B2C6-4E36-B152-D1EF888AA6AF}"/>
                    </a:ext>
                  </a:extLst>
                </p14:cNvPr>
                <p14:cNvContentPartPr/>
                <p14:nvPr/>
              </p14:nvContentPartPr>
              <p14:xfrm>
                <a:off x="3006925" y="3381113"/>
                <a:ext cx="260280" cy="1202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FD6BDD0-B2C6-4E36-B152-D1EF888AA6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97925" y="3372473"/>
                  <a:ext cx="277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0330379-84D0-41BB-8CE0-5C66AD4109FE}"/>
                    </a:ext>
                  </a:extLst>
                </p14:cNvPr>
                <p14:cNvContentPartPr/>
                <p14:nvPr/>
              </p14:nvContentPartPr>
              <p14:xfrm>
                <a:off x="3097645" y="3624833"/>
                <a:ext cx="35280" cy="261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0330379-84D0-41BB-8CE0-5C66AD4109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88645" y="3615833"/>
                  <a:ext cx="52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A0F1D5A-8C2B-4D1B-A33A-F4A5E07CAF34}"/>
                    </a:ext>
                  </a:extLst>
                </p14:cNvPr>
                <p14:cNvContentPartPr/>
                <p14:nvPr/>
              </p14:nvContentPartPr>
              <p14:xfrm>
                <a:off x="3442165" y="3448793"/>
                <a:ext cx="329760" cy="27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A0F1D5A-8C2B-4D1B-A33A-F4A5E07CAF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33165" y="3440153"/>
                  <a:ext cx="347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9424BF3-8F6D-471A-9B03-C12D2A5B12F0}"/>
                    </a:ext>
                  </a:extLst>
                </p14:cNvPr>
                <p14:cNvContentPartPr/>
                <p14:nvPr/>
              </p14:nvContentPartPr>
              <p14:xfrm>
                <a:off x="3560245" y="3419633"/>
                <a:ext cx="150840" cy="4089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9424BF3-8F6D-471A-9B03-C12D2A5B12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51605" y="3410633"/>
                  <a:ext cx="1684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76C16CC-A1FB-48CE-9A34-23B827AE892A}"/>
                    </a:ext>
                  </a:extLst>
                </p14:cNvPr>
                <p14:cNvContentPartPr/>
                <p14:nvPr/>
              </p14:nvContentPartPr>
              <p14:xfrm>
                <a:off x="3306805" y="3568673"/>
                <a:ext cx="484560" cy="331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76C16CC-A1FB-48CE-9A34-23B827AE89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98165" y="3559673"/>
                  <a:ext cx="502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E0BA02C-2813-45E2-974A-E0A21526A5EB}"/>
                    </a:ext>
                  </a:extLst>
                </p14:cNvPr>
                <p14:cNvContentPartPr/>
                <p14:nvPr/>
              </p14:nvContentPartPr>
              <p14:xfrm>
                <a:off x="3907285" y="3345473"/>
                <a:ext cx="355680" cy="475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E0BA02C-2813-45E2-974A-E0A21526A5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98645" y="3336833"/>
                  <a:ext cx="3733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73A7653-B746-4E66-839D-4E02070DFB69}"/>
                    </a:ext>
                  </a:extLst>
                </p14:cNvPr>
                <p14:cNvContentPartPr/>
                <p14:nvPr/>
              </p14:nvContentPartPr>
              <p14:xfrm>
                <a:off x="4026805" y="3639953"/>
                <a:ext cx="109080" cy="138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73A7653-B746-4E66-839D-4E02070DFB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17805" y="3631313"/>
                  <a:ext cx="126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B92EC98-4628-45EE-9347-9C7523DB2DBE}"/>
                    </a:ext>
                  </a:extLst>
                </p14:cNvPr>
                <p14:cNvContentPartPr/>
                <p14:nvPr/>
              </p14:nvContentPartPr>
              <p14:xfrm>
                <a:off x="4016005" y="3651473"/>
                <a:ext cx="57600" cy="191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B92EC98-4628-45EE-9347-9C7523DB2D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07365" y="3642833"/>
                  <a:ext cx="75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40D38BD-5E30-4062-AE70-A64415764A89}"/>
                    </a:ext>
                  </a:extLst>
                </p14:cNvPr>
                <p14:cNvContentPartPr/>
                <p14:nvPr/>
              </p14:nvContentPartPr>
              <p14:xfrm>
                <a:off x="3738085" y="3609353"/>
                <a:ext cx="439920" cy="2588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40D38BD-5E30-4062-AE70-A64415764A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29445" y="3600713"/>
                  <a:ext cx="457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EF143F7-6F0C-4642-9201-910C712CD492}"/>
                    </a:ext>
                  </a:extLst>
                </p14:cNvPr>
                <p14:cNvContentPartPr/>
                <p14:nvPr/>
              </p14:nvContentPartPr>
              <p14:xfrm>
                <a:off x="4430005" y="3556073"/>
                <a:ext cx="292320" cy="424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EF143F7-6F0C-4642-9201-910C712CD4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21005" y="3547073"/>
                  <a:ext cx="3099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EED018B-8B47-41FC-8843-C99B563223F0}"/>
                    </a:ext>
                  </a:extLst>
                </p14:cNvPr>
                <p14:cNvContentPartPr/>
                <p14:nvPr/>
              </p14:nvContentPartPr>
              <p14:xfrm>
                <a:off x="4945165" y="3568673"/>
                <a:ext cx="33480" cy="321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EED018B-8B47-41FC-8843-C99B563223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36165" y="3559673"/>
                  <a:ext cx="51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3828D64-BB03-43C2-B0FD-59414D1A5476}"/>
                    </a:ext>
                  </a:extLst>
                </p14:cNvPr>
                <p14:cNvContentPartPr/>
                <p14:nvPr/>
              </p14:nvContentPartPr>
              <p14:xfrm>
                <a:off x="5133805" y="3425753"/>
                <a:ext cx="237600" cy="559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3828D64-BB03-43C2-B0FD-59414D1A54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25165" y="3417113"/>
                  <a:ext cx="2552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312CAA0-0A8D-4B0F-87DC-B0B687E51E13}"/>
                    </a:ext>
                  </a:extLst>
                </p14:cNvPr>
                <p14:cNvContentPartPr/>
                <p14:nvPr/>
              </p14:nvContentPartPr>
              <p14:xfrm>
                <a:off x="4985845" y="3470393"/>
                <a:ext cx="218880" cy="31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312CAA0-0A8D-4B0F-87DC-B0B687E51E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77205" y="3461753"/>
                  <a:ext cx="236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7CD8C7A-7317-4B78-A259-DB158267F3D2}"/>
                    </a:ext>
                  </a:extLst>
                </p14:cNvPr>
                <p14:cNvContentPartPr/>
                <p14:nvPr/>
              </p14:nvContentPartPr>
              <p14:xfrm>
                <a:off x="4964965" y="3611873"/>
                <a:ext cx="305280" cy="3556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7CD8C7A-7317-4B78-A259-DB158267F3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55965" y="3603233"/>
                  <a:ext cx="3229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8542984-ED4F-47B8-A24D-188788F640DF}"/>
                    </a:ext>
                  </a:extLst>
                </p14:cNvPr>
                <p14:cNvContentPartPr/>
                <p14:nvPr/>
              </p14:nvContentPartPr>
              <p14:xfrm>
                <a:off x="5549245" y="3625913"/>
                <a:ext cx="380880" cy="36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8542984-ED4F-47B8-A24D-188788F640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0605" y="3617273"/>
                  <a:ext cx="39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B3A950B-1C4E-422E-8F89-22BF0A72D109}"/>
                    </a:ext>
                  </a:extLst>
                </p14:cNvPr>
                <p14:cNvContentPartPr/>
                <p14:nvPr/>
              </p14:nvContentPartPr>
              <p14:xfrm>
                <a:off x="5751925" y="3548153"/>
                <a:ext cx="79920" cy="451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B3A950B-1C4E-422E-8F89-22BF0A72D1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42925" y="3539513"/>
                  <a:ext cx="975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BE5DF59-A955-4F4A-84AB-EE605625C229}"/>
                    </a:ext>
                  </a:extLst>
                </p14:cNvPr>
                <p14:cNvContentPartPr/>
                <p14:nvPr/>
              </p14:nvContentPartPr>
              <p14:xfrm>
                <a:off x="5681365" y="3655433"/>
                <a:ext cx="225000" cy="196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BE5DF59-A955-4F4A-84AB-EE605625C22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72725" y="3646433"/>
                  <a:ext cx="242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BFBC718-01D6-43E3-8147-C54CEDC1726A}"/>
                    </a:ext>
                  </a:extLst>
                </p14:cNvPr>
                <p14:cNvContentPartPr/>
                <p14:nvPr/>
              </p14:nvContentPartPr>
              <p14:xfrm>
                <a:off x="6003925" y="3447713"/>
                <a:ext cx="270000" cy="5191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BFBC718-01D6-43E3-8147-C54CEDC172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95285" y="3438713"/>
                  <a:ext cx="2876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C5E3C0B-CAC4-4C0D-A4EA-A1761413FE64}"/>
                    </a:ext>
                  </a:extLst>
                </p14:cNvPr>
                <p14:cNvContentPartPr/>
                <p14:nvPr/>
              </p14:nvContentPartPr>
              <p14:xfrm>
                <a:off x="6034165" y="3740753"/>
                <a:ext cx="162360" cy="118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C5E3C0B-CAC4-4C0D-A4EA-A1761413FE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5165" y="3732113"/>
                  <a:ext cx="180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2E10F28-D453-4F32-BB39-1864785FA25D}"/>
                    </a:ext>
                  </a:extLst>
                </p14:cNvPr>
                <p14:cNvContentPartPr/>
                <p14:nvPr/>
              </p14:nvContentPartPr>
              <p14:xfrm>
                <a:off x="6287965" y="3557873"/>
                <a:ext cx="258480" cy="394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2E10F28-D453-4F32-BB39-1864785FA2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9325" y="3549233"/>
                  <a:ext cx="276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ED672FD-6F9D-45F7-BBB3-675FC3519931}"/>
                    </a:ext>
                  </a:extLst>
                </p14:cNvPr>
                <p14:cNvContentPartPr/>
                <p14:nvPr/>
              </p14:nvContentPartPr>
              <p14:xfrm>
                <a:off x="6375805" y="3524033"/>
                <a:ext cx="261720" cy="509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ED672FD-6F9D-45F7-BBB3-675FC35199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66805" y="3515393"/>
                  <a:ext cx="2793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50D586C-9B16-4C57-BF69-AC7C5000A270}"/>
                    </a:ext>
                  </a:extLst>
                </p14:cNvPr>
                <p14:cNvContentPartPr/>
                <p14:nvPr/>
              </p14:nvContentPartPr>
              <p14:xfrm>
                <a:off x="6552565" y="3511433"/>
                <a:ext cx="162000" cy="2642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50D586C-9B16-4C57-BF69-AC7C5000A2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43565" y="3502433"/>
                  <a:ext cx="17964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5C0E6CE-289D-4D08-AA5E-A19FBB46AD59}"/>
              </a:ext>
            </a:extLst>
          </p:cNvPr>
          <p:cNvGrpSpPr/>
          <p:nvPr/>
        </p:nvGrpSpPr>
        <p:grpSpPr>
          <a:xfrm>
            <a:off x="2990365" y="3921833"/>
            <a:ext cx="5858640" cy="2158920"/>
            <a:chOff x="2990365" y="3921833"/>
            <a:chExt cx="5858640" cy="21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78FE80F-281F-43E0-A355-73A8E8BB28BE}"/>
                    </a:ext>
                  </a:extLst>
                </p14:cNvPr>
                <p14:cNvContentPartPr/>
                <p14:nvPr/>
              </p14:nvContentPartPr>
              <p14:xfrm>
                <a:off x="3194845" y="4044233"/>
                <a:ext cx="770400" cy="55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78FE80F-281F-43E0-A355-73A8E8BB28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76845" y="4026233"/>
                  <a:ext cx="806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D57079A-AF10-4774-BB54-0B38FC76E6A2}"/>
                    </a:ext>
                  </a:extLst>
                </p14:cNvPr>
                <p14:cNvContentPartPr/>
                <p14:nvPr/>
              </p14:nvContentPartPr>
              <p14:xfrm>
                <a:off x="3150565" y="4506833"/>
                <a:ext cx="414360" cy="1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D57079A-AF10-4774-BB54-0B38FC76E6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2565" y="4489193"/>
                  <a:ext cx="450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2E939D2-92E3-419A-9091-E7D58039C1C3}"/>
                    </a:ext>
                  </a:extLst>
                </p14:cNvPr>
                <p14:cNvContentPartPr/>
                <p14:nvPr/>
              </p14:nvContentPartPr>
              <p14:xfrm>
                <a:off x="3320485" y="4415033"/>
                <a:ext cx="167760" cy="375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2E939D2-92E3-419A-9091-E7D58039C1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02485" y="4397393"/>
                  <a:ext cx="2034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68CCFF6-C183-4AFA-8582-C832B0FB2CFC}"/>
                    </a:ext>
                  </a:extLst>
                </p14:cNvPr>
                <p14:cNvContentPartPr/>
                <p14:nvPr/>
              </p14:nvContentPartPr>
              <p14:xfrm>
                <a:off x="2990365" y="4509353"/>
                <a:ext cx="726840" cy="378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68CCFF6-C183-4AFA-8582-C832B0FB2C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72725" y="4491713"/>
                  <a:ext cx="762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BBD37AB9-1CA4-4E90-B618-8DC4DCA886D5}"/>
                    </a:ext>
                  </a:extLst>
                </p14:cNvPr>
                <p14:cNvContentPartPr/>
                <p14:nvPr/>
              </p14:nvContentPartPr>
              <p14:xfrm>
                <a:off x="3792805" y="4378313"/>
                <a:ext cx="316800" cy="4456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BBD37AB9-1CA4-4E90-B618-8DC4DCA886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74805" y="4360313"/>
                  <a:ext cx="3524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3C3050A-6835-4CEF-B035-52ADE875F765}"/>
                    </a:ext>
                  </a:extLst>
                </p14:cNvPr>
                <p14:cNvContentPartPr/>
                <p14:nvPr/>
              </p14:nvContentPartPr>
              <p14:xfrm>
                <a:off x="3949765" y="4642193"/>
                <a:ext cx="24480" cy="1342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3C3050A-6835-4CEF-B035-52ADE875F76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31765" y="4624193"/>
                  <a:ext cx="6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51BDF6D-3C19-4D8D-B84E-57763AC767E5}"/>
                    </a:ext>
                  </a:extLst>
                </p14:cNvPr>
                <p14:cNvContentPartPr/>
                <p14:nvPr/>
              </p14:nvContentPartPr>
              <p14:xfrm>
                <a:off x="3654925" y="4588553"/>
                <a:ext cx="603360" cy="237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51BDF6D-3C19-4D8D-B84E-57763AC767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36925" y="4570913"/>
                  <a:ext cx="639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D7645B0-BE24-4E97-8C89-A5ADF3DCBC07}"/>
                    </a:ext>
                  </a:extLst>
                </p14:cNvPr>
                <p14:cNvContentPartPr/>
                <p14:nvPr/>
              </p14:nvContentPartPr>
              <p14:xfrm>
                <a:off x="4509925" y="4416473"/>
                <a:ext cx="177120" cy="449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D7645B0-BE24-4E97-8C89-A5ADF3DCBC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92285" y="4398473"/>
                  <a:ext cx="2127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A4D1778-9B52-46D5-93EB-A91EECE49C35}"/>
                    </a:ext>
                  </a:extLst>
                </p14:cNvPr>
                <p14:cNvContentPartPr/>
                <p14:nvPr/>
              </p14:nvContentPartPr>
              <p14:xfrm>
                <a:off x="4686685" y="4518353"/>
                <a:ext cx="136440" cy="15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A4D1778-9B52-46D5-93EB-A91EECE49C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69045" y="4500713"/>
                  <a:ext cx="172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23DC30-46D9-4AA4-B0C5-F29B5DFC93CC}"/>
                    </a:ext>
                  </a:extLst>
                </p14:cNvPr>
                <p14:cNvContentPartPr/>
                <p14:nvPr/>
              </p14:nvContentPartPr>
              <p14:xfrm>
                <a:off x="4966765" y="4392353"/>
                <a:ext cx="259560" cy="157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23DC30-46D9-4AA4-B0C5-F29B5DFC93C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49125" y="4374353"/>
                  <a:ext cx="295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B677A57-D50B-4E7B-9CFE-99D0C25CC716}"/>
                    </a:ext>
                  </a:extLst>
                </p14:cNvPr>
                <p14:cNvContentPartPr/>
                <p14:nvPr/>
              </p14:nvContentPartPr>
              <p14:xfrm>
                <a:off x="5053885" y="4508273"/>
                <a:ext cx="124200" cy="1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B677A57-D50B-4E7B-9CFE-99D0C25CC7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35885" y="4490273"/>
                  <a:ext cx="159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01AEADE-243E-4B02-8493-DA96526BADC7}"/>
                    </a:ext>
                  </a:extLst>
                </p14:cNvPr>
                <p14:cNvContentPartPr/>
                <p14:nvPr/>
              </p14:nvContentPartPr>
              <p14:xfrm>
                <a:off x="4800085" y="4619153"/>
                <a:ext cx="59004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01AEADE-243E-4B02-8493-DA96526BAD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2445" y="4601513"/>
                  <a:ext cx="625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EA80D42-BB67-470F-B667-65191485EA5D}"/>
                    </a:ext>
                  </a:extLst>
                </p14:cNvPr>
                <p14:cNvContentPartPr/>
                <p14:nvPr/>
              </p14:nvContentPartPr>
              <p14:xfrm>
                <a:off x="5056405" y="4690433"/>
                <a:ext cx="348120" cy="204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EA80D42-BB67-470F-B667-65191485EA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38765" y="4672793"/>
                  <a:ext cx="383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EBDF033-E395-4316-B1D1-B108F651AB50}"/>
                    </a:ext>
                  </a:extLst>
                </p14:cNvPr>
                <p14:cNvContentPartPr/>
                <p14:nvPr/>
              </p14:nvContentPartPr>
              <p14:xfrm>
                <a:off x="4216885" y="4370393"/>
                <a:ext cx="86400" cy="555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EBDF033-E395-4316-B1D1-B108F651AB5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99245" y="4352753"/>
                  <a:ext cx="1220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6829957-E9B5-4F8A-A27E-9030AAD221B5}"/>
                    </a:ext>
                  </a:extLst>
                </p14:cNvPr>
                <p14:cNvContentPartPr/>
                <p14:nvPr/>
              </p14:nvContentPartPr>
              <p14:xfrm>
                <a:off x="4446565" y="4119113"/>
                <a:ext cx="1325520" cy="903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6829957-E9B5-4F8A-A27E-9030AAD221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28925" y="4101473"/>
                  <a:ext cx="136116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5337A9C-939E-4A40-AB38-A4CC54926EF0}"/>
                    </a:ext>
                  </a:extLst>
                </p14:cNvPr>
                <p14:cNvContentPartPr/>
                <p14:nvPr/>
              </p14:nvContentPartPr>
              <p14:xfrm>
                <a:off x="4413445" y="4784753"/>
                <a:ext cx="1038240" cy="23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5337A9C-939E-4A40-AB38-A4CC54926EF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5445" y="4767113"/>
                  <a:ext cx="107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9E2E56D-D497-4C7C-A803-33737F3CF5B3}"/>
                    </a:ext>
                  </a:extLst>
                </p14:cNvPr>
                <p14:cNvContentPartPr/>
                <p14:nvPr/>
              </p14:nvContentPartPr>
              <p14:xfrm>
                <a:off x="5454205" y="3921833"/>
                <a:ext cx="168120" cy="509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9E2E56D-D497-4C7C-A803-33737F3CF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36205" y="3903833"/>
                  <a:ext cx="2037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E7F987E-9CF7-4B2E-91A9-2ADD30EE513E}"/>
                    </a:ext>
                  </a:extLst>
                </p14:cNvPr>
                <p14:cNvContentPartPr/>
                <p14:nvPr/>
              </p14:nvContentPartPr>
              <p14:xfrm>
                <a:off x="5402725" y="4274993"/>
                <a:ext cx="323640" cy="2260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E7F987E-9CF7-4B2E-91A9-2ADD30EE513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85085" y="4256993"/>
                  <a:ext cx="359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8134469-FA22-4C37-8160-C196C704A4F2}"/>
                    </a:ext>
                  </a:extLst>
                </p14:cNvPr>
                <p14:cNvContentPartPr/>
                <p14:nvPr/>
              </p14:nvContentPartPr>
              <p14:xfrm>
                <a:off x="5898445" y="4262033"/>
                <a:ext cx="305640" cy="18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8134469-FA22-4C37-8160-C196C704A4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80445" y="4244393"/>
                  <a:ext cx="341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22FDD61-6DDC-4CFD-AEF2-3A348B2C0BAF}"/>
                    </a:ext>
                  </a:extLst>
                </p14:cNvPr>
                <p14:cNvContentPartPr/>
                <p14:nvPr/>
              </p14:nvContentPartPr>
              <p14:xfrm>
                <a:off x="5939125" y="4095353"/>
                <a:ext cx="182520" cy="434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22FDD61-6DDC-4CFD-AEF2-3A348B2C0B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21125" y="4077353"/>
                  <a:ext cx="2181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4DEC21F-2F3A-4C39-AFFF-71C33B26FC33}"/>
                    </a:ext>
                  </a:extLst>
                </p14:cNvPr>
                <p14:cNvContentPartPr/>
                <p14:nvPr/>
              </p14:nvContentPartPr>
              <p14:xfrm>
                <a:off x="6167365" y="4347713"/>
                <a:ext cx="77400" cy="42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4DEC21F-2F3A-4C39-AFFF-71C33B26FC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49365" y="4329713"/>
                  <a:ext cx="113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151A753-12C2-4196-A0BA-F6054A92D1F7}"/>
                    </a:ext>
                  </a:extLst>
                </p14:cNvPr>
                <p14:cNvContentPartPr/>
                <p14:nvPr/>
              </p14:nvContentPartPr>
              <p14:xfrm>
                <a:off x="6164125" y="4206233"/>
                <a:ext cx="318600" cy="2836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151A753-12C2-4196-A0BA-F6054A92D1F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46485" y="4188233"/>
                  <a:ext cx="354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89BED51-922C-4E90-BBA4-F10AAB2D1F79}"/>
                    </a:ext>
                  </a:extLst>
                </p14:cNvPr>
                <p14:cNvContentPartPr/>
                <p14:nvPr/>
              </p14:nvContentPartPr>
              <p14:xfrm>
                <a:off x="6190045" y="4306673"/>
                <a:ext cx="231480" cy="2095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89BED51-922C-4E90-BBA4-F10AAB2D1F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72045" y="4289033"/>
                  <a:ext cx="267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5F12FF4-0A59-413D-B5AD-5B5A5C9F05FE}"/>
                    </a:ext>
                  </a:extLst>
                </p14:cNvPr>
                <p14:cNvContentPartPr/>
                <p14:nvPr/>
              </p14:nvContentPartPr>
              <p14:xfrm>
                <a:off x="6514765" y="4207313"/>
                <a:ext cx="246240" cy="254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5F12FF4-0A59-413D-B5AD-5B5A5C9F05F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96765" y="4189313"/>
                  <a:ext cx="281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0E5B701-5FBD-4BEC-A096-D112831858DE}"/>
                    </a:ext>
                  </a:extLst>
                </p14:cNvPr>
                <p14:cNvContentPartPr/>
                <p14:nvPr/>
              </p14:nvContentPartPr>
              <p14:xfrm>
                <a:off x="6667405" y="4369313"/>
                <a:ext cx="174240" cy="70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0E5B701-5FBD-4BEC-A096-D112831858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49405" y="4351313"/>
                  <a:ext cx="209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C775898-D97F-414F-9D92-FEDC7872F2A9}"/>
                    </a:ext>
                  </a:extLst>
                </p14:cNvPr>
                <p14:cNvContentPartPr/>
                <p14:nvPr/>
              </p14:nvContentPartPr>
              <p14:xfrm>
                <a:off x="6809245" y="4233953"/>
                <a:ext cx="296280" cy="306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C775898-D97F-414F-9D92-FEDC7872F2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91605" y="4215953"/>
                  <a:ext cx="331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2D868AB-2B0C-4146-A748-409E3F0421FC}"/>
                    </a:ext>
                  </a:extLst>
                </p14:cNvPr>
                <p14:cNvContentPartPr/>
                <p14:nvPr/>
              </p14:nvContentPartPr>
              <p14:xfrm>
                <a:off x="7215685" y="4183193"/>
                <a:ext cx="41040" cy="283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2D868AB-2B0C-4146-A748-409E3F0421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97685" y="4165193"/>
                  <a:ext cx="76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104B9F2-D46C-4BDE-AE22-72ED3910F188}"/>
                    </a:ext>
                  </a:extLst>
                </p14:cNvPr>
                <p14:cNvContentPartPr/>
                <p14:nvPr/>
              </p14:nvContentPartPr>
              <p14:xfrm>
                <a:off x="7351405" y="4051793"/>
                <a:ext cx="250560" cy="536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104B9F2-D46C-4BDE-AE22-72ED3910F1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33765" y="4033793"/>
                  <a:ext cx="286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4AE6E88-3A28-409E-A694-CEF69C1587E0}"/>
                    </a:ext>
                  </a:extLst>
                </p14:cNvPr>
                <p14:cNvContentPartPr/>
                <p14:nvPr/>
              </p14:nvContentPartPr>
              <p14:xfrm>
                <a:off x="7274725" y="4123073"/>
                <a:ext cx="198360" cy="427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4AE6E88-3A28-409E-A694-CEF69C1587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56725" y="4105433"/>
                  <a:ext cx="234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DCCFA65-5B84-4F0D-BEFC-69BDE1BB7CC3}"/>
                    </a:ext>
                  </a:extLst>
                </p14:cNvPr>
                <p14:cNvContentPartPr/>
                <p14:nvPr/>
              </p14:nvContentPartPr>
              <p14:xfrm>
                <a:off x="5896645" y="4537433"/>
                <a:ext cx="1435320" cy="144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DCCFA65-5B84-4F0D-BEFC-69BDE1BB7C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79005" y="4519793"/>
                  <a:ext cx="1470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88E5F7E-E465-4642-8B7B-096434ACF52C}"/>
                    </a:ext>
                  </a:extLst>
                </p14:cNvPr>
                <p14:cNvContentPartPr/>
                <p14:nvPr/>
              </p14:nvContentPartPr>
              <p14:xfrm>
                <a:off x="4301485" y="4989593"/>
                <a:ext cx="1285920" cy="676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88E5F7E-E465-4642-8B7B-096434ACF5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83845" y="4971953"/>
                  <a:ext cx="132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F5FA3EB-96B7-478D-9DC7-D8F5AF24C89F}"/>
                    </a:ext>
                  </a:extLst>
                </p14:cNvPr>
                <p14:cNvContentPartPr/>
                <p14:nvPr/>
              </p14:nvContentPartPr>
              <p14:xfrm>
                <a:off x="4268365" y="4197233"/>
                <a:ext cx="45720" cy="797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F5FA3EB-96B7-478D-9DC7-D8F5AF24C89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50365" y="4179233"/>
                  <a:ext cx="8136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1DEAB3B-C631-4912-BCE6-4FE87CDDE749}"/>
                    </a:ext>
                  </a:extLst>
                </p14:cNvPr>
                <p14:cNvContentPartPr/>
                <p14:nvPr/>
              </p14:nvContentPartPr>
              <p14:xfrm>
                <a:off x="4265485" y="4163393"/>
                <a:ext cx="1266120" cy="147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1DEAB3B-C631-4912-BCE6-4FE87CDDE7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47485" y="4145753"/>
                  <a:ext cx="1301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A3DDA56-71AA-4F4A-AC7E-D2E65787D91E}"/>
                    </a:ext>
                  </a:extLst>
                </p14:cNvPr>
                <p14:cNvContentPartPr/>
                <p14:nvPr/>
              </p14:nvContentPartPr>
              <p14:xfrm>
                <a:off x="5699005" y="4256993"/>
                <a:ext cx="97200" cy="7239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A3DDA56-71AA-4F4A-AC7E-D2E65787D9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81005" y="4239353"/>
                  <a:ext cx="13284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5338944-2A68-494B-BE8E-E190339B812A}"/>
                    </a:ext>
                  </a:extLst>
                </p14:cNvPr>
                <p14:cNvContentPartPr/>
                <p14:nvPr/>
              </p14:nvContentPartPr>
              <p14:xfrm>
                <a:off x="5621965" y="5071673"/>
                <a:ext cx="202680" cy="435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5338944-2A68-494B-BE8E-E190339B812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03965" y="5054033"/>
                  <a:ext cx="238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C9DDFAA-8CEC-44AF-9129-60D8B3524230}"/>
                    </a:ext>
                  </a:extLst>
                </p14:cNvPr>
                <p14:cNvContentPartPr/>
                <p14:nvPr/>
              </p14:nvContentPartPr>
              <p14:xfrm>
                <a:off x="4845445" y="5250233"/>
                <a:ext cx="776880" cy="412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C9DDFAA-8CEC-44AF-9129-60D8B352423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27805" y="5232593"/>
                  <a:ext cx="8125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D70DB03-8172-4E72-A790-74803BA78AAF}"/>
                    </a:ext>
                  </a:extLst>
                </p14:cNvPr>
                <p14:cNvContentPartPr/>
                <p14:nvPr/>
              </p14:nvContentPartPr>
              <p14:xfrm>
                <a:off x="4626205" y="5282273"/>
                <a:ext cx="535320" cy="198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D70DB03-8172-4E72-A790-74803BA78AA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08205" y="5264273"/>
                  <a:ext cx="570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351B628-082F-49D8-8B71-A550D5F975B4}"/>
                    </a:ext>
                  </a:extLst>
                </p14:cNvPr>
                <p14:cNvContentPartPr/>
                <p14:nvPr/>
              </p14:nvContentPartPr>
              <p14:xfrm>
                <a:off x="5789725" y="5459393"/>
                <a:ext cx="389160" cy="3481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351B628-082F-49D8-8B71-A550D5F975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71725" y="5441393"/>
                  <a:ext cx="424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C992347-9079-4406-9ED8-199E3D00AA6B}"/>
                    </a:ext>
                  </a:extLst>
                </p14:cNvPr>
                <p14:cNvContentPartPr/>
                <p14:nvPr/>
              </p14:nvContentPartPr>
              <p14:xfrm>
                <a:off x="6263845" y="5509433"/>
                <a:ext cx="169200" cy="1609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C992347-9079-4406-9ED8-199E3D00AA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46205" y="5491433"/>
                  <a:ext cx="204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5FF5CF6-230D-448C-B2A7-11274BF3FF51}"/>
                    </a:ext>
                  </a:extLst>
                </p14:cNvPr>
                <p14:cNvContentPartPr/>
                <p14:nvPr/>
              </p14:nvContentPartPr>
              <p14:xfrm>
                <a:off x="6511525" y="5521673"/>
                <a:ext cx="122760" cy="1328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5FF5CF6-230D-448C-B2A7-11274BF3FF5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93885" y="5504033"/>
                  <a:ext cx="158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F099F0B-7CC0-43BB-9DD8-7D4396666FDB}"/>
                    </a:ext>
                  </a:extLst>
                </p14:cNvPr>
                <p14:cNvContentPartPr/>
                <p14:nvPr/>
              </p14:nvContentPartPr>
              <p14:xfrm>
                <a:off x="6561565" y="5375153"/>
                <a:ext cx="287280" cy="394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F099F0B-7CC0-43BB-9DD8-7D4396666FD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43565" y="5357513"/>
                  <a:ext cx="322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CD25A15-A27B-41DF-9FE2-69CFDEE55F4C}"/>
                    </a:ext>
                  </a:extLst>
                </p14:cNvPr>
                <p14:cNvContentPartPr/>
                <p14:nvPr/>
              </p14:nvContentPartPr>
              <p14:xfrm>
                <a:off x="7076725" y="5221073"/>
                <a:ext cx="154800" cy="265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CD25A15-A27B-41DF-9FE2-69CFDEE55F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58725" y="5203073"/>
                  <a:ext cx="190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EFE884D-17C9-473E-8411-D1B96338E232}"/>
                    </a:ext>
                  </a:extLst>
                </p14:cNvPr>
                <p14:cNvContentPartPr/>
                <p14:nvPr/>
              </p14:nvContentPartPr>
              <p14:xfrm>
                <a:off x="6913285" y="5487473"/>
                <a:ext cx="431280" cy="1846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EFE884D-17C9-473E-8411-D1B96338E23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95285" y="5469473"/>
                  <a:ext cx="466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C55AB81-7A96-4889-883B-BE08B305C6FA}"/>
                    </a:ext>
                  </a:extLst>
                </p14:cNvPr>
                <p14:cNvContentPartPr/>
                <p14:nvPr/>
              </p14:nvContentPartPr>
              <p14:xfrm>
                <a:off x="7451125" y="5247713"/>
                <a:ext cx="319320" cy="241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C55AB81-7A96-4889-883B-BE08B305C6F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33485" y="5230073"/>
                  <a:ext cx="354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02B373B-DE9B-4540-9928-9616600FF0F8}"/>
                    </a:ext>
                  </a:extLst>
                </p14:cNvPr>
                <p14:cNvContentPartPr/>
                <p14:nvPr/>
              </p14:nvContentPartPr>
              <p14:xfrm>
                <a:off x="7561645" y="5415833"/>
                <a:ext cx="154440" cy="734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02B373B-DE9B-4540-9928-9616600FF0F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43645" y="5398193"/>
                  <a:ext cx="190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54B16F8-CEAC-4CFB-B530-7B63881B1C6B}"/>
                    </a:ext>
                  </a:extLst>
                </p14:cNvPr>
                <p14:cNvContentPartPr/>
                <p14:nvPr/>
              </p14:nvContentPartPr>
              <p14:xfrm>
                <a:off x="7812205" y="5315033"/>
                <a:ext cx="271440" cy="705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54B16F8-CEAC-4CFB-B530-7B63881B1C6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94565" y="5297393"/>
                  <a:ext cx="307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F9F5302-8829-4830-A799-267FDF13E777}"/>
                    </a:ext>
                  </a:extLst>
                </p14:cNvPr>
                <p14:cNvContentPartPr/>
                <p14:nvPr/>
              </p14:nvContentPartPr>
              <p14:xfrm>
                <a:off x="7837765" y="5254193"/>
                <a:ext cx="225000" cy="3488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F9F5302-8829-4830-A799-267FDF13E7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20125" y="5236193"/>
                  <a:ext cx="2606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BB022D2-1C10-4972-8FBE-A467530AB1D0}"/>
                    </a:ext>
                  </a:extLst>
                </p14:cNvPr>
                <p14:cNvContentPartPr/>
                <p14:nvPr/>
              </p14:nvContentPartPr>
              <p14:xfrm>
                <a:off x="7786645" y="5317913"/>
                <a:ext cx="35280" cy="4262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BB022D2-1C10-4972-8FBE-A467530AB1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68645" y="5299913"/>
                  <a:ext cx="709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DAAA2B4-8FD1-42C7-A237-F99934700286}"/>
                    </a:ext>
                  </a:extLst>
                </p14:cNvPr>
                <p14:cNvContentPartPr/>
                <p14:nvPr/>
              </p14:nvContentPartPr>
              <p14:xfrm>
                <a:off x="8150605" y="5191553"/>
                <a:ext cx="216360" cy="389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DAAA2B4-8FD1-42C7-A237-F999347002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2965" y="5173913"/>
                  <a:ext cx="252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E62B42F-E7B7-4401-AC2F-BADBEDEF1704}"/>
                    </a:ext>
                  </a:extLst>
                </p14:cNvPr>
                <p14:cNvContentPartPr/>
                <p14:nvPr/>
              </p14:nvContentPartPr>
              <p14:xfrm>
                <a:off x="8462005" y="5174633"/>
                <a:ext cx="159120" cy="155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E62B42F-E7B7-4401-AC2F-BADBEDEF170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44005" y="5156633"/>
                  <a:ext cx="194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5DD80DA-68FE-4B39-8E64-6A182DF4FB39}"/>
                    </a:ext>
                  </a:extLst>
                </p14:cNvPr>
                <p14:cNvContentPartPr/>
                <p14:nvPr/>
              </p14:nvContentPartPr>
              <p14:xfrm>
                <a:off x="8498005" y="5329433"/>
                <a:ext cx="175680" cy="2131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5DD80DA-68FE-4B39-8E64-6A182DF4FB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80365" y="5311433"/>
                  <a:ext cx="211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47C6F6C-962D-48AE-8E7C-AA41AF6A067D}"/>
                    </a:ext>
                  </a:extLst>
                </p14:cNvPr>
                <p14:cNvContentPartPr/>
                <p14:nvPr/>
              </p14:nvContentPartPr>
              <p14:xfrm>
                <a:off x="7937845" y="5757473"/>
                <a:ext cx="340200" cy="781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47C6F6C-962D-48AE-8E7C-AA41AF6A067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919845" y="5739833"/>
                  <a:ext cx="375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F16B7D7-74C3-41E0-A1CD-D0DCAE47FCBA}"/>
                    </a:ext>
                  </a:extLst>
                </p14:cNvPr>
                <p14:cNvContentPartPr/>
                <p14:nvPr/>
              </p14:nvContentPartPr>
              <p14:xfrm>
                <a:off x="8047285" y="5677193"/>
                <a:ext cx="162720" cy="352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F16B7D7-74C3-41E0-A1CD-D0DCAE47FC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29645" y="5659553"/>
                  <a:ext cx="198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B11C112-94E5-4B6E-90F1-B9EE126FB705}"/>
                    </a:ext>
                  </a:extLst>
                </p14:cNvPr>
                <p14:cNvContentPartPr/>
                <p14:nvPr/>
              </p14:nvContentPartPr>
              <p14:xfrm>
                <a:off x="7812565" y="5815073"/>
                <a:ext cx="370080" cy="236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B11C112-94E5-4B6E-90F1-B9EE126FB7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94925" y="5797073"/>
                  <a:ext cx="405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DF0D91C-6DBB-4F4F-88E8-CEFC5FA3467D}"/>
                    </a:ext>
                  </a:extLst>
                </p14:cNvPr>
                <p14:cNvContentPartPr/>
                <p14:nvPr/>
              </p14:nvContentPartPr>
              <p14:xfrm>
                <a:off x="8441125" y="5667113"/>
                <a:ext cx="239400" cy="336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DF0D91C-6DBB-4F4F-88E8-CEFC5FA3467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23125" y="5649473"/>
                  <a:ext cx="275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5804A4B-5B84-4C44-B57D-4501EA67E96E}"/>
                    </a:ext>
                  </a:extLst>
                </p14:cNvPr>
                <p14:cNvContentPartPr/>
                <p14:nvPr/>
              </p14:nvContentPartPr>
              <p14:xfrm>
                <a:off x="8535805" y="5868713"/>
                <a:ext cx="107640" cy="658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5804A4B-5B84-4C44-B57D-4501EA67E96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18165" y="5850713"/>
                  <a:ext cx="143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1167610-554B-498C-A989-492A2896C90C}"/>
                    </a:ext>
                  </a:extLst>
                </p14:cNvPr>
                <p14:cNvContentPartPr/>
                <p14:nvPr/>
              </p14:nvContentPartPr>
              <p14:xfrm>
                <a:off x="8496565" y="5831633"/>
                <a:ext cx="41040" cy="168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1167610-554B-498C-A989-492A2896C9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78925" y="5813633"/>
                  <a:ext cx="76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37FEEE1-989B-40B9-AEEE-58F54187F33F}"/>
                    </a:ext>
                  </a:extLst>
                </p14:cNvPr>
                <p14:cNvContentPartPr/>
                <p14:nvPr/>
              </p14:nvContentPartPr>
              <p14:xfrm>
                <a:off x="8270485" y="5892833"/>
                <a:ext cx="578520" cy="187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37FEEE1-989B-40B9-AEEE-58F54187F33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52845" y="5874833"/>
                  <a:ext cx="6141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ABEE10B4-8C96-4BEC-9596-6AB8F98686B9}"/>
              </a:ext>
            </a:extLst>
          </p:cNvPr>
          <p:cNvGrpSpPr/>
          <p:nvPr/>
        </p:nvGrpSpPr>
        <p:grpSpPr>
          <a:xfrm>
            <a:off x="540205" y="3973673"/>
            <a:ext cx="6334920" cy="3517920"/>
            <a:chOff x="540205" y="3973673"/>
            <a:chExt cx="6334920" cy="35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9C45B12-42EE-4DDA-ADD8-5010D4D63382}"/>
                    </a:ext>
                  </a:extLst>
                </p14:cNvPr>
                <p14:cNvContentPartPr/>
                <p14:nvPr/>
              </p14:nvContentPartPr>
              <p14:xfrm>
                <a:off x="5747605" y="3973673"/>
                <a:ext cx="1127520" cy="783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9C45B12-42EE-4DDA-ADD8-5010D4D6338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29965" y="3955673"/>
                  <a:ext cx="1163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AD60DF0-B074-43C4-A03A-D1DF21654BE8}"/>
                    </a:ext>
                  </a:extLst>
                </p14:cNvPr>
                <p14:cNvContentPartPr/>
                <p14:nvPr/>
              </p14:nvContentPartPr>
              <p14:xfrm>
                <a:off x="5961805" y="4768193"/>
                <a:ext cx="724320" cy="540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AD60DF0-B074-43C4-A03A-D1DF21654BE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943805" y="4750553"/>
                  <a:ext cx="75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54E2609-47A1-466C-9BE5-565BB8F3954F}"/>
                    </a:ext>
                  </a:extLst>
                </p14:cNvPr>
                <p14:cNvContentPartPr/>
                <p14:nvPr/>
              </p14:nvContentPartPr>
              <p14:xfrm>
                <a:off x="6108325" y="4779713"/>
                <a:ext cx="488160" cy="19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54E2609-47A1-466C-9BE5-565BB8F395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90325" y="4762073"/>
                  <a:ext cx="523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A38DA2C-3B9C-401C-A519-EC81CF9483EC}"/>
                    </a:ext>
                  </a:extLst>
                </p14:cNvPr>
                <p14:cNvContentPartPr/>
                <p14:nvPr/>
              </p14:nvContentPartPr>
              <p14:xfrm>
                <a:off x="6123445" y="4774673"/>
                <a:ext cx="640800" cy="194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A38DA2C-3B9C-401C-A519-EC81CF9483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5445" y="4757033"/>
                  <a:ext cx="676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3DC7F08-3F0B-4932-A47C-A026C4F20983}"/>
                    </a:ext>
                  </a:extLst>
                </p14:cNvPr>
                <p14:cNvContentPartPr/>
                <p14:nvPr/>
              </p14:nvContentPartPr>
              <p14:xfrm>
                <a:off x="911725" y="5372633"/>
                <a:ext cx="106200" cy="2710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3DC7F08-3F0B-4932-A47C-A026C4F2098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3725" y="5354633"/>
                  <a:ext cx="141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6403C69-53A7-4583-8579-C01B97658FF9}"/>
                    </a:ext>
                  </a:extLst>
                </p14:cNvPr>
                <p14:cNvContentPartPr/>
                <p14:nvPr/>
              </p14:nvContentPartPr>
              <p14:xfrm>
                <a:off x="961405" y="5303513"/>
                <a:ext cx="252720" cy="2631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6403C69-53A7-4583-8579-C01B97658FF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3765" y="5285873"/>
                  <a:ext cx="288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E2F5E8C-0E2F-46B5-B186-51E4B23DCB55}"/>
                    </a:ext>
                  </a:extLst>
                </p14:cNvPr>
                <p14:cNvContentPartPr/>
                <p14:nvPr/>
              </p14:nvContentPartPr>
              <p14:xfrm>
                <a:off x="540205" y="5610953"/>
                <a:ext cx="769320" cy="450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E2F5E8C-0E2F-46B5-B186-51E4B23DCB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2205" y="5593313"/>
                  <a:ext cx="804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95F8B46-7517-4074-AB00-DEAE506FFF0D}"/>
                    </a:ext>
                  </a:extLst>
                </p14:cNvPr>
                <p14:cNvContentPartPr/>
                <p14:nvPr/>
              </p14:nvContentPartPr>
              <p14:xfrm>
                <a:off x="794005" y="5681153"/>
                <a:ext cx="41040" cy="159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95F8B46-7517-4074-AB00-DEAE506FFF0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6005" y="5663153"/>
                  <a:ext cx="76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C4448AC-5864-4F48-955F-44E8BFCBCF09}"/>
                    </a:ext>
                  </a:extLst>
                </p14:cNvPr>
                <p14:cNvContentPartPr/>
                <p14:nvPr/>
              </p14:nvContentPartPr>
              <p14:xfrm>
                <a:off x="832525" y="5604473"/>
                <a:ext cx="413640" cy="432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C4448AC-5864-4F48-955F-44E8BFCBCF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4525" y="5586833"/>
                  <a:ext cx="4492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087604D-553C-43FF-961D-419DA0F82A49}"/>
                    </a:ext>
                  </a:extLst>
                </p14:cNvPr>
                <p14:cNvContentPartPr/>
                <p14:nvPr/>
              </p14:nvContentPartPr>
              <p14:xfrm>
                <a:off x="1049245" y="5850713"/>
                <a:ext cx="226800" cy="756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087604D-553C-43FF-961D-419DA0F82A4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1245" y="5832713"/>
                  <a:ext cx="262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688B55E-7F38-4691-A442-5CEB5C043F02}"/>
                    </a:ext>
                  </a:extLst>
                </p14:cNvPr>
                <p14:cNvContentPartPr/>
                <p14:nvPr/>
              </p14:nvContentPartPr>
              <p14:xfrm>
                <a:off x="1265965" y="5537153"/>
                <a:ext cx="448200" cy="2880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688B55E-7F38-4691-A442-5CEB5C043F0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47965" y="5519153"/>
                  <a:ext cx="483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EF738F7-30E3-4DC0-A273-8DA20EFDF433}"/>
                    </a:ext>
                  </a:extLst>
                </p14:cNvPr>
                <p14:cNvContentPartPr/>
                <p14:nvPr/>
              </p14:nvContentPartPr>
              <p14:xfrm>
                <a:off x="1471525" y="5473073"/>
                <a:ext cx="436320" cy="4237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EF738F7-30E3-4DC0-A273-8DA20EFDF4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53525" y="5455073"/>
                  <a:ext cx="4719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056DE09-78A7-4D21-A1D5-0D3938D60E7D}"/>
                    </a:ext>
                  </a:extLst>
                </p14:cNvPr>
                <p14:cNvContentPartPr/>
                <p14:nvPr/>
              </p14:nvContentPartPr>
              <p14:xfrm>
                <a:off x="1834045" y="5496113"/>
                <a:ext cx="150120" cy="2782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056DE09-78A7-4D21-A1D5-0D3938D60E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16045" y="5478473"/>
                  <a:ext cx="185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17A6824-62C9-4BF6-9EAA-08F8DDD44D93}"/>
                    </a:ext>
                  </a:extLst>
                </p14:cNvPr>
                <p14:cNvContentPartPr/>
                <p14:nvPr/>
              </p14:nvContentPartPr>
              <p14:xfrm>
                <a:off x="1911805" y="5657033"/>
                <a:ext cx="95400" cy="289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17A6824-62C9-4BF6-9EAA-08F8DDD44D9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93805" y="5639033"/>
                  <a:ext cx="1310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18011EB-2499-4A9C-A0C5-A538A2C1F040}"/>
                    </a:ext>
                  </a:extLst>
                </p14:cNvPr>
                <p14:cNvContentPartPr/>
                <p14:nvPr/>
              </p14:nvContentPartPr>
              <p14:xfrm>
                <a:off x="2061925" y="5466953"/>
                <a:ext cx="206640" cy="434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18011EB-2499-4A9C-A0C5-A538A2C1F04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43925" y="5449313"/>
                  <a:ext cx="242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067E358-540C-4BFD-9569-73A4FC118D3B}"/>
                    </a:ext>
                  </a:extLst>
                </p14:cNvPr>
                <p14:cNvContentPartPr/>
                <p14:nvPr/>
              </p14:nvContentPartPr>
              <p14:xfrm>
                <a:off x="2405725" y="5532113"/>
                <a:ext cx="60840" cy="76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067E358-540C-4BFD-9569-73A4FC118D3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87725" y="5514113"/>
                  <a:ext cx="9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B1D4564-539B-4458-AE69-A99CC8949C20}"/>
                    </a:ext>
                  </a:extLst>
                </p14:cNvPr>
                <p14:cNvContentPartPr/>
                <p14:nvPr/>
              </p14:nvContentPartPr>
              <p14:xfrm>
                <a:off x="2340925" y="5701673"/>
                <a:ext cx="270720" cy="3474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B1D4564-539B-4458-AE69-A99CC8949C2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22925" y="5683673"/>
                  <a:ext cx="306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280CDFD-041C-4510-B361-155F36BCFA18}"/>
                    </a:ext>
                  </a:extLst>
                </p14:cNvPr>
                <p14:cNvContentPartPr/>
                <p14:nvPr/>
              </p14:nvContentPartPr>
              <p14:xfrm>
                <a:off x="3084325" y="4902113"/>
                <a:ext cx="868320" cy="127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280CDFD-041C-4510-B361-155F36BCFA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066325" y="4884473"/>
                  <a:ext cx="903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0B3A7DF-6EF4-4CA1-B47D-F19E5275E556}"/>
                    </a:ext>
                  </a:extLst>
                </p14:cNvPr>
                <p14:cNvContentPartPr/>
                <p14:nvPr/>
              </p14:nvContentPartPr>
              <p14:xfrm>
                <a:off x="3324085" y="4960793"/>
                <a:ext cx="586800" cy="655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0B3A7DF-6EF4-4CA1-B47D-F19E5275E55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06445" y="4942793"/>
                  <a:ext cx="622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F0BDDA5-E324-4574-AFC1-C483EA4626C6}"/>
                    </a:ext>
                  </a:extLst>
                </p14:cNvPr>
                <p14:cNvContentPartPr/>
                <p14:nvPr/>
              </p14:nvContentPartPr>
              <p14:xfrm>
                <a:off x="3189805" y="5375153"/>
                <a:ext cx="308520" cy="219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F0BDDA5-E324-4574-AFC1-C483EA4626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71805" y="5357513"/>
                  <a:ext cx="344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49A2D83-2CFB-4A7F-8310-AB0CB7E5E571}"/>
                    </a:ext>
                  </a:extLst>
                </p14:cNvPr>
                <p14:cNvContentPartPr/>
                <p14:nvPr/>
              </p14:nvContentPartPr>
              <p14:xfrm>
                <a:off x="3220045" y="5510153"/>
                <a:ext cx="142560" cy="177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49A2D83-2CFB-4A7F-8310-AB0CB7E5E57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02405" y="5492513"/>
                  <a:ext cx="178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CB5938D-0082-434B-9CD5-2FBCBA15A6EB}"/>
                    </a:ext>
                  </a:extLst>
                </p14:cNvPr>
                <p14:cNvContentPartPr/>
                <p14:nvPr/>
              </p14:nvContentPartPr>
              <p14:xfrm>
                <a:off x="3438925" y="5437793"/>
                <a:ext cx="42480" cy="3661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CB5938D-0082-434B-9CD5-2FBCBA15A6E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21285" y="5419793"/>
                  <a:ext cx="78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05D9BF0-4DA5-42FE-B9BD-1DA677E47A70}"/>
                    </a:ext>
                  </a:extLst>
                </p14:cNvPr>
                <p14:cNvContentPartPr/>
                <p14:nvPr/>
              </p14:nvContentPartPr>
              <p14:xfrm>
                <a:off x="3552325" y="5301353"/>
                <a:ext cx="205920" cy="274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05D9BF0-4DA5-42FE-B9BD-1DA677E47A7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34325" y="5283353"/>
                  <a:ext cx="241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3596342-36DE-4C2A-9614-702A1E3251A0}"/>
                    </a:ext>
                  </a:extLst>
                </p14:cNvPr>
                <p14:cNvContentPartPr/>
                <p14:nvPr/>
              </p14:nvContentPartPr>
              <p14:xfrm>
                <a:off x="3682285" y="5591873"/>
                <a:ext cx="59400" cy="856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3596342-36DE-4C2A-9614-702A1E3251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64285" y="5574233"/>
                  <a:ext cx="95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0491484-FDCD-4B81-8F27-26B61E59DD07}"/>
                    </a:ext>
                  </a:extLst>
                </p14:cNvPr>
                <p14:cNvContentPartPr/>
                <p14:nvPr/>
              </p14:nvContentPartPr>
              <p14:xfrm>
                <a:off x="3907285" y="5271833"/>
                <a:ext cx="201240" cy="5058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0491484-FDCD-4B81-8F27-26B61E59DD0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89645" y="5254193"/>
                  <a:ext cx="2368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0EDB85E-DED1-4355-ABCA-B06ECE82D191}"/>
                    </a:ext>
                  </a:extLst>
                </p14:cNvPr>
                <p14:cNvContentPartPr/>
                <p14:nvPr/>
              </p14:nvContentPartPr>
              <p14:xfrm>
                <a:off x="3050845" y="5954033"/>
                <a:ext cx="1134000" cy="1598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0EDB85E-DED1-4355-ABCA-B06ECE82D19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32845" y="5936033"/>
                  <a:ext cx="1169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3C889CC-76C8-433F-94D0-89A58279B300}"/>
                    </a:ext>
                  </a:extLst>
                </p14:cNvPr>
                <p14:cNvContentPartPr/>
                <p14:nvPr/>
              </p14:nvContentPartPr>
              <p14:xfrm>
                <a:off x="556765" y="5143313"/>
                <a:ext cx="20160" cy="9349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3C889CC-76C8-433F-94D0-89A58279B3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8765" y="5125313"/>
                  <a:ext cx="55800" cy="9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E82E250-56B4-49E2-9755-AF6B07A9A4D9}"/>
                    </a:ext>
                  </a:extLst>
                </p14:cNvPr>
                <p14:cNvContentPartPr/>
                <p14:nvPr/>
              </p14:nvContentPartPr>
              <p14:xfrm>
                <a:off x="675925" y="4938833"/>
                <a:ext cx="1937520" cy="12258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E82E250-56B4-49E2-9755-AF6B07A9A4D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8285" y="4920833"/>
                  <a:ext cx="197316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A9AE961-13A4-4EED-8B4C-7805BDF7A0CE}"/>
                    </a:ext>
                  </a:extLst>
                </p14:cNvPr>
                <p14:cNvContentPartPr/>
                <p14:nvPr/>
              </p14:nvContentPartPr>
              <p14:xfrm>
                <a:off x="660805" y="6109553"/>
                <a:ext cx="1711800" cy="126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A9AE961-13A4-4EED-8B4C-7805BDF7A0C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3165" y="6091553"/>
                  <a:ext cx="174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A3CBB79-0DB2-452C-9B01-11B31FF8788F}"/>
                    </a:ext>
                  </a:extLst>
                </p14:cNvPr>
                <p14:cNvContentPartPr/>
                <p14:nvPr/>
              </p14:nvContentPartPr>
              <p14:xfrm>
                <a:off x="2443525" y="4765673"/>
                <a:ext cx="788760" cy="428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A3CBB79-0DB2-452C-9B01-11B31FF8788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25525" y="4748033"/>
                  <a:ext cx="8244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EDD9635-5977-4441-B442-21480D6CA5E9}"/>
                    </a:ext>
                  </a:extLst>
                </p14:cNvPr>
                <p14:cNvContentPartPr/>
                <p14:nvPr/>
              </p14:nvContentPartPr>
              <p14:xfrm>
                <a:off x="2958685" y="4714913"/>
                <a:ext cx="253800" cy="2782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EDD9635-5977-4441-B442-21480D6CA5E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40685" y="4696913"/>
                  <a:ext cx="289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0F94DDE-71F1-46BD-9B18-024BE0B2E46B}"/>
                    </a:ext>
                  </a:extLst>
                </p14:cNvPr>
                <p14:cNvContentPartPr/>
                <p14:nvPr/>
              </p14:nvContentPartPr>
              <p14:xfrm>
                <a:off x="3163165" y="5106593"/>
                <a:ext cx="2121840" cy="712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0F94DDE-71F1-46BD-9B18-024BE0B2E4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45165" y="5088953"/>
                  <a:ext cx="2157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64A0583-2347-4742-A67C-7B351558EA36}"/>
                    </a:ext>
                  </a:extLst>
                </p14:cNvPr>
                <p14:cNvContentPartPr/>
                <p14:nvPr/>
              </p14:nvContentPartPr>
              <p14:xfrm>
                <a:off x="4463125" y="4908593"/>
                <a:ext cx="225000" cy="439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64A0583-2347-4742-A67C-7B351558EA3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45485" y="4890593"/>
                  <a:ext cx="260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ADECBE12-3600-42A3-8C13-B4E018FD7D2D}"/>
                    </a:ext>
                  </a:extLst>
                </p14:cNvPr>
                <p14:cNvContentPartPr/>
                <p14:nvPr/>
              </p14:nvContentPartPr>
              <p14:xfrm>
                <a:off x="4330285" y="5011913"/>
                <a:ext cx="367560" cy="404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ADECBE12-3600-42A3-8C13-B4E018FD7D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12285" y="4993913"/>
                  <a:ext cx="4032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F2BBF16-6627-4FEC-9268-575F537B3351}"/>
                    </a:ext>
                  </a:extLst>
                </p14:cNvPr>
                <p14:cNvContentPartPr/>
                <p14:nvPr/>
              </p14:nvContentPartPr>
              <p14:xfrm>
                <a:off x="760525" y="5097233"/>
                <a:ext cx="624240" cy="8690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F2BBF16-6627-4FEC-9268-575F537B33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2885" y="5079593"/>
                  <a:ext cx="6598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E309753-3776-4962-A38A-739F1D8C27E8}"/>
                    </a:ext>
                  </a:extLst>
                </p14:cNvPr>
                <p14:cNvContentPartPr/>
                <p14:nvPr/>
              </p14:nvContentPartPr>
              <p14:xfrm>
                <a:off x="777085" y="5245193"/>
                <a:ext cx="645480" cy="615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E309753-3776-4962-A38A-739F1D8C27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9445" y="5227193"/>
                  <a:ext cx="6811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7376859-6A1F-4E00-B665-EF9E5953920C}"/>
                    </a:ext>
                  </a:extLst>
                </p14:cNvPr>
                <p14:cNvContentPartPr/>
                <p14:nvPr/>
              </p14:nvContentPartPr>
              <p14:xfrm>
                <a:off x="4364125" y="5131793"/>
                <a:ext cx="696240" cy="1072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7376859-6A1F-4E00-B665-EF9E5953920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46125" y="5114153"/>
                  <a:ext cx="731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2478110-530E-491F-9E0A-16492E662851}"/>
                    </a:ext>
                  </a:extLst>
                </p14:cNvPr>
                <p14:cNvContentPartPr/>
                <p14:nvPr/>
              </p14:nvContentPartPr>
              <p14:xfrm>
                <a:off x="2099005" y="4814273"/>
                <a:ext cx="9360" cy="1317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2478110-530E-491F-9E0A-16492E66285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81365" y="4796273"/>
                  <a:ext cx="4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E26CB02-08CB-4B1D-88DB-10F1F6F12136}"/>
                    </a:ext>
                  </a:extLst>
                </p14:cNvPr>
                <p14:cNvContentPartPr/>
                <p14:nvPr/>
              </p14:nvContentPartPr>
              <p14:xfrm>
                <a:off x="1967605" y="4881953"/>
                <a:ext cx="294840" cy="3074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E26CB02-08CB-4B1D-88DB-10F1F6F1213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49965" y="4863953"/>
                  <a:ext cx="330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05F0B7C-5732-4385-A583-F565C5D70A99}"/>
                    </a:ext>
                  </a:extLst>
                </p14:cNvPr>
                <p14:cNvContentPartPr/>
                <p14:nvPr/>
              </p14:nvContentPartPr>
              <p14:xfrm>
                <a:off x="1860325" y="5371913"/>
                <a:ext cx="585000" cy="6901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05F0B7C-5732-4385-A583-F565C5D70A9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842325" y="5354273"/>
                  <a:ext cx="62064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13E08F6-30B0-4396-8A2C-1E8159417C3D}"/>
                    </a:ext>
                  </a:extLst>
                </p14:cNvPr>
                <p14:cNvContentPartPr/>
                <p14:nvPr/>
              </p14:nvContentPartPr>
              <p14:xfrm>
                <a:off x="1686805" y="5519153"/>
                <a:ext cx="582120" cy="6976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13E08F6-30B0-4396-8A2C-1E8159417C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68805" y="5501513"/>
                  <a:ext cx="61776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7EA4B67-3A54-42F6-A17D-993EB34CE8DE}"/>
                    </a:ext>
                  </a:extLst>
                </p14:cNvPr>
                <p14:cNvContentPartPr/>
                <p14:nvPr/>
              </p14:nvContentPartPr>
              <p14:xfrm>
                <a:off x="4514605" y="6920273"/>
                <a:ext cx="39600" cy="284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7EA4B67-3A54-42F6-A17D-993EB34CE8D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96605" y="6902633"/>
                  <a:ext cx="75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CCEC1F3-4727-4EDC-811F-08948056AD12}"/>
                    </a:ext>
                  </a:extLst>
                </p14:cNvPr>
                <p14:cNvContentPartPr/>
                <p14:nvPr/>
              </p14:nvContentPartPr>
              <p14:xfrm>
                <a:off x="4363765" y="6719033"/>
                <a:ext cx="2212560" cy="2516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CCEC1F3-4727-4EDC-811F-08948056AD1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5765" y="6701033"/>
                  <a:ext cx="2248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F91F423-1755-47D9-B143-6780AC1AD1ED}"/>
                    </a:ext>
                  </a:extLst>
                </p14:cNvPr>
                <p14:cNvContentPartPr/>
                <p14:nvPr/>
              </p14:nvContentPartPr>
              <p14:xfrm>
                <a:off x="4838245" y="5943593"/>
                <a:ext cx="146520" cy="15480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F91F423-1755-47D9-B143-6780AC1AD1E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20245" y="5925953"/>
                  <a:ext cx="182160" cy="15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4C68AF1-23E4-439C-8706-6FCD22D7940E}"/>
                    </a:ext>
                  </a:extLst>
                </p14:cNvPr>
                <p14:cNvContentPartPr/>
                <p14:nvPr/>
              </p14:nvContentPartPr>
              <p14:xfrm>
                <a:off x="5156125" y="5909753"/>
                <a:ext cx="759240" cy="4449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4C68AF1-23E4-439C-8706-6FCD22D7940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38485" y="5892113"/>
                  <a:ext cx="7948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A38B42A-1042-43FE-A959-FD53F824A34C}"/>
                    </a:ext>
                  </a:extLst>
                </p14:cNvPr>
                <p14:cNvContentPartPr/>
                <p14:nvPr/>
              </p14:nvContentPartPr>
              <p14:xfrm>
                <a:off x="5238205" y="6320153"/>
                <a:ext cx="929160" cy="626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A38B42A-1042-43FE-A959-FD53F824A34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20205" y="6302513"/>
                  <a:ext cx="96480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F7F56DE-C78C-4A88-A04F-E11A981F702B}"/>
                    </a:ext>
                  </a:extLst>
                </p14:cNvPr>
                <p14:cNvContentPartPr/>
                <p14:nvPr/>
              </p14:nvContentPartPr>
              <p14:xfrm>
                <a:off x="4795405" y="6482873"/>
                <a:ext cx="736200" cy="1177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F7F56DE-C78C-4A88-A04F-E11A981F702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77765" y="6465233"/>
                  <a:ext cx="771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6EF49F07-9AE8-4466-BA12-3378C44EBC8A}"/>
                    </a:ext>
                  </a:extLst>
                </p14:cNvPr>
                <p14:cNvContentPartPr/>
                <p14:nvPr/>
              </p14:nvContentPartPr>
              <p14:xfrm>
                <a:off x="4667245" y="6443633"/>
                <a:ext cx="39600" cy="68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6EF49F07-9AE8-4466-BA12-3378C44EBC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49245" y="6425633"/>
                  <a:ext cx="75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4DA74A3-1DDB-4377-8E56-EC6097A931DC}"/>
                    </a:ext>
                  </a:extLst>
                </p14:cNvPr>
                <p14:cNvContentPartPr/>
                <p14:nvPr/>
              </p14:nvContentPartPr>
              <p14:xfrm>
                <a:off x="4629085" y="6050873"/>
                <a:ext cx="2179080" cy="4604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4DA74A3-1DDB-4377-8E56-EC6097A931D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11445" y="6032873"/>
                  <a:ext cx="22147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B99FFDE-F938-419F-AE15-8145C2637AAA}"/>
                    </a:ext>
                  </a:extLst>
                </p14:cNvPr>
                <p14:cNvContentPartPr/>
                <p14:nvPr/>
              </p14:nvContentPartPr>
              <p14:xfrm>
                <a:off x="6070525" y="6194873"/>
                <a:ext cx="84960" cy="219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B99FFDE-F938-419F-AE15-8145C2637A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52885" y="6177233"/>
                  <a:ext cx="120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06FB1E5-6D81-4535-9990-606C641D8F5B}"/>
                    </a:ext>
                  </a:extLst>
                </p14:cNvPr>
                <p14:cNvContentPartPr/>
                <p14:nvPr/>
              </p14:nvContentPartPr>
              <p14:xfrm>
                <a:off x="6505765" y="6243473"/>
                <a:ext cx="6480" cy="309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06FB1E5-6D81-4535-9990-606C641D8F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87765" y="6225473"/>
                  <a:ext cx="4212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8284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999F68-4510-405C-B850-33D0C3EC9A7D}"/>
              </a:ext>
            </a:extLst>
          </p:cNvPr>
          <p:cNvGrpSpPr/>
          <p:nvPr/>
        </p:nvGrpSpPr>
        <p:grpSpPr>
          <a:xfrm>
            <a:off x="1497085" y="826193"/>
            <a:ext cx="5075280" cy="430200"/>
            <a:chOff x="1497085" y="826193"/>
            <a:chExt cx="50752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3E61F66-8E86-4290-B762-9B7D899318E6}"/>
                    </a:ext>
                  </a:extLst>
                </p14:cNvPr>
                <p14:cNvContentPartPr/>
                <p14:nvPr/>
              </p14:nvContentPartPr>
              <p14:xfrm>
                <a:off x="1497085" y="1011953"/>
                <a:ext cx="283680" cy="244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3E61F66-8E86-4290-B762-9B7D899318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88085" y="1003313"/>
                  <a:ext cx="301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828972-0F2A-4221-BFD0-6366DE4FD8CE}"/>
                    </a:ext>
                  </a:extLst>
                </p14:cNvPr>
                <p14:cNvContentPartPr/>
                <p14:nvPr/>
              </p14:nvContentPartPr>
              <p14:xfrm>
                <a:off x="1737925" y="1133633"/>
                <a:ext cx="569880" cy="32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828972-0F2A-4221-BFD0-6366DE4FD8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9285" y="1124633"/>
                  <a:ext cx="587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FC11EF4-606A-4714-B208-10F1A2D4E153}"/>
                    </a:ext>
                  </a:extLst>
                </p14:cNvPr>
                <p14:cNvContentPartPr/>
                <p14:nvPr/>
              </p14:nvContentPartPr>
              <p14:xfrm>
                <a:off x="2261725" y="1013753"/>
                <a:ext cx="236520" cy="227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FC11EF4-606A-4714-B208-10F1A2D4E1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52725" y="1004753"/>
                  <a:ext cx="254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D62D366-E423-4569-A22E-5F7E4278A74E}"/>
                    </a:ext>
                  </a:extLst>
                </p14:cNvPr>
                <p14:cNvContentPartPr/>
                <p14:nvPr/>
              </p14:nvContentPartPr>
              <p14:xfrm>
                <a:off x="2514445" y="1070993"/>
                <a:ext cx="619560" cy="19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D62D366-E423-4569-A22E-5F7E4278A7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5805" y="1062353"/>
                  <a:ext cx="637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D10A3D4-F07F-46F5-9CA7-59FA953B69FB}"/>
                    </a:ext>
                  </a:extLst>
                </p14:cNvPr>
                <p14:cNvContentPartPr/>
                <p14:nvPr/>
              </p14:nvContentPartPr>
              <p14:xfrm>
                <a:off x="3072805" y="948953"/>
                <a:ext cx="286200" cy="235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D10A3D4-F07F-46F5-9CA7-59FA953B69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64165" y="940313"/>
                  <a:ext cx="303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5A04780-96B1-4D56-855F-4704F58AD6BA}"/>
                    </a:ext>
                  </a:extLst>
                </p14:cNvPr>
                <p14:cNvContentPartPr/>
                <p14:nvPr/>
              </p14:nvContentPartPr>
              <p14:xfrm>
                <a:off x="3263605" y="1034273"/>
                <a:ext cx="655920" cy="41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5A04780-96B1-4D56-855F-4704F58AD6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4965" y="1025273"/>
                  <a:ext cx="67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E41F10E-F5EC-4612-94FC-1B94849B6A0E}"/>
                    </a:ext>
                  </a:extLst>
                </p14:cNvPr>
                <p14:cNvContentPartPr/>
                <p14:nvPr/>
              </p14:nvContentPartPr>
              <p14:xfrm>
                <a:off x="3875245" y="997193"/>
                <a:ext cx="215280" cy="142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E41F10E-F5EC-4612-94FC-1B94849B6A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6605" y="988193"/>
                  <a:ext cx="23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72DC733-430E-4B30-A842-665DA8B69CFC}"/>
                    </a:ext>
                  </a:extLst>
                </p14:cNvPr>
                <p14:cNvContentPartPr/>
                <p14:nvPr/>
              </p14:nvContentPartPr>
              <p14:xfrm>
                <a:off x="4068925" y="975593"/>
                <a:ext cx="571320" cy="4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72DC733-430E-4B30-A842-665DA8B69C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0285" y="966593"/>
                  <a:ext cx="58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F31E392-9DD7-4F67-BE42-32D8BF091566}"/>
                    </a:ext>
                  </a:extLst>
                </p14:cNvPr>
                <p14:cNvContentPartPr/>
                <p14:nvPr/>
              </p14:nvContentPartPr>
              <p14:xfrm>
                <a:off x="4652125" y="862193"/>
                <a:ext cx="272520" cy="195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F31E392-9DD7-4F67-BE42-32D8BF0915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3485" y="853553"/>
                  <a:ext cx="290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F477230-0EA1-4177-B73B-D27955E8DF39}"/>
                    </a:ext>
                  </a:extLst>
                </p14:cNvPr>
                <p14:cNvContentPartPr/>
                <p14:nvPr/>
              </p14:nvContentPartPr>
              <p14:xfrm>
                <a:off x="4833205" y="895313"/>
                <a:ext cx="776880" cy="126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F477230-0EA1-4177-B73B-D27955E8DF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24565" y="886313"/>
                  <a:ext cx="794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13FECCC-E099-4DA3-B78F-75B58390DDC4}"/>
                    </a:ext>
                  </a:extLst>
                </p14:cNvPr>
                <p14:cNvContentPartPr/>
                <p14:nvPr/>
              </p14:nvContentPartPr>
              <p14:xfrm>
                <a:off x="5620885" y="897833"/>
                <a:ext cx="214200" cy="195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13FECCC-E099-4DA3-B78F-75B58390DD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12245" y="888833"/>
                  <a:ext cx="231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58EEC3-5886-4E95-BB9D-9E2DFC2B53A0}"/>
                    </a:ext>
                  </a:extLst>
                </p14:cNvPr>
                <p14:cNvContentPartPr/>
                <p14:nvPr/>
              </p14:nvContentPartPr>
              <p14:xfrm>
                <a:off x="5883325" y="1011233"/>
                <a:ext cx="326520" cy="7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58EEC3-5886-4E95-BB9D-9E2DFC2B53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4325" y="1002593"/>
                  <a:ext cx="344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819C417-3692-4BD8-B8B7-4AA38342F12B}"/>
                    </a:ext>
                  </a:extLst>
                </p14:cNvPr>
                <p14:cNvContentPartPr/>
                <p14:nvPr/>
              </p14:nvContentPartPr>
              <p14:xfrm>
                <a:off x="6398125" y="826193"/>
                <a:ext cx="174240" cy="240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819C417-3692-4BD8-B8B7-4AA38342F1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9485" y="817193"/>
                  <a:ext cx="19188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BF84AE2-ACBD-4BFA-91E3-74DD6AD9AF9F}"/>
              </a:ext>
            </a:extLst>
          </p:cNvPr>
          <p:cNvGrpSpPr/>
          <p:nvPr/>
        </p:nvGrpSpPr>
        <p:grpSpPr>
          <a:xfrm>
            <a:off x="1233565" y="810353"/>
            <a:ext cx="4674240" cy="1725840"/>
            <a:chOff x="1233565" y="810353"/>
            <a:chExt cx="4674240" cy="17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442504F-A252-4129-9A78-6B924219BB52}"/>
                    </a:ext>
                  </a:extLst>
                </p14:cNvPr>
                <p14:cNvContentPartPr/>
                <p14:nvPr/>
              </p14:nvContentPartPr>
              <p14:xfrm>
                <a:off x="1233565" y="810353"/>
                <a:ext cx="693360" cy="689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442504F-A252-4129-9A78-6B924219BB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15565" y="792713"/>
                  <a:ext cx="7290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6BF27E-0CA6-43A6-8E09-AEC501649F5B}"/>
                    </a:ext>
                  </a:extLst>
                </p14:cNvPr>
                <p14:cNvContentPartPr/>
                <p14:nvPr/>
              </p14:nvContentPartPr>
              <p14:xfrm>
                <a:off x="1641445" y="1368353"/>
                <a:ext cx="5040" cy="181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6BF27E-0CA6-43A6-8E09-AEC501649F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23445" y="1350353"/>
                  <a:ext cx="40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CB6678-1225-451C-BC6F-633866164DA4}"/>
                    </a:ext>
                  </a:extLst>
                </p14:cNvPr>
                <p14:cNvContentPartPr/>
                <p14:nvPr/>
              </p14:nvContentPartPr>
              <p14:xfrm>
                <a:off x="1606525" y="1439633"/>
                <a:ext cx="6480" cy="90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CB6678-1225-451C-BC6F-633866164D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88885" y="1421633"/>
                  <a:ext cx="42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FCCDF2-141A-42C7-AAAA-496DCC9D3F05}"/>
                    </a:ext>
                  </a:extLst>
                </p14:cNvPr>
                <p14:cNvContentPartPr/>
                <p14:nvPr/>
              </p14:nvContentPartPr>
              <p14:xfrm>
                <a:off x="1607965" y="1489313"/>
                <a:ext cx="360" cy="151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FCCDF2-141A-42C7-AAAA-496DCC9D3F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90325" y="1471673"/>
                  <a:ext cx="3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71EBF15-20F1-4147-9B1A-17EFC96D2785}"/>
                    </a:ext>
                  </a:extLst>
                </p14:cNvPr>
                <p14:cNvContentPartPr/>
                <p14:nvPr/>
              </p14:nvContentPartPr>
              <p14:xfrm>
                <a:off x="1851325" y="1481753"/>
                <a:ext cx="4056480" cy="225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71EBF15-20F1-4147-9B1A-17EFC96D27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33325" y="1463753"/>
                  <a:ext cx="4092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1651EF9-A358-4952-B26A-B0DF99B7FEEC}"/>
                    </a:ext>
                  </a:extLst>
                </p14:cNvPr>
                <p14:cNvContentPartPr/>
                <p14:nvPr/>
              </p14:nvContentPartPr>
              <p14:xfrm>
                <a:off x="4177645" y="1894673"/>
                <a:ext cx="313200" cy="333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1651EF9-A358-4952-B26A-B0DF99B7FE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60005" y="1877033"/>
                  <a:ext cx="348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B69D878-8507-4060-909A-0FBFCF4A1E6B}"/>
                    </a:ext>
                  </a:extLst>
                </p14:cNvPr>
                <p14:cNvContentPartPr/>
                <p14:nvPr/>
              </p14:nvContentPartPr>
              <p14:xfrm>
                <a:off x="4544845" y="2030033"/>
                <a:ext cx="211680" cy="38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B69D878-8507-4060-909A-0FBFCF4A1E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26845" y="2012033"/>
                  <a:ext cx="247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E12F785-B6E6-4312-B2B3-49208FDA638B}"/>
                    </a:ext>
                  </a:extLst>
                </p14:cNvPr>
                <p14:cNvContentPartPr/>
                <p14:nvPr/>
              </p14:nvContentPartPr>
              <p14:xfrm>
                <a:off x="4922485" y="1948313"/>
                <a:ext cx="9360" cy="183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E12F785-B6E6-4312-B2B3-49208FDA63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4485" y="1930313"/>
                  <a:ext cx="45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3DA34A-19A1-4690-BB96-9135313C1302}"/>
                    </a:ext>
                  </a:extLst>
                </p14:cNvPr>
                <p14:cNvContentPartPr/>
                <p14:nvPr/>
              </p14:nvContentPartPr>
              <p14:xfrm>
                <a:off x="3816565" y="1713593"/>
                <a:ext cx="1361520" cy="689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3DA34A-19A1-4690-BB96-9135313C13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8565" y="1695953"/>
                  <a:ext cx="139716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980A395-EE7E-44B8-8A52-C6690A960E27}"/>
                    </a:ext>
                  </a:extLst>
                </p14:cNvPr>
                <p14:cNvContentPartPr/>
                <p14:nvPr/>
              </p14:nvContentPartPr>
              <p14:xfrm>
                <a:off x="5276005" y="1957313"/>
                <a:ext cx="405360" cy="356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980A395-EE7E-44B8-8A52-C6690A960E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58005" y="1939313"/>
                  <a:ext cx="441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9949755-E575-490B-9E7C-4A8E2521A848}"/>
                    </a:ext>
                  </a:extLst>
                </p14:cNvPr>
                <p14:cNvContentPartPr/>
                <p14:nvPr/>
              </p14:nvContentPartPr>
              <p14:xfrm>
                <a:off x="5797285" y="2305073"/>
                <a:ext cx="36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9949755-E575-490B-9E7C-4A8E2521A8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79285" y="22874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2FE476A-287C-4A8A-B617-1AE83B172DC0}"/>
                    </a:ext>
                  </a:extLst>
                </p14:cNvPr>
                <p14:cNvContentPartPr/>
                <p14:nvPr/>
              </p14:nvContentPartPr>
              <p14:xfrm>
                <a:off x="1694365" y="1252073"/>
                <a:ext cx="109080" cy="788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2FE476A-287C-4A8A-B617-1AE83B172D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76365" y="1234433"/>
                  <a:ext cx="14472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C47C99F-0AF8-435C-A075-1FCAE747C12E}"/>
                    </a:ext>
                  </a:extLst>
                </p14:cNvPr>
                <p14:cNvContentPartPr/>
                <p14:nvPr/>
              </p14:nvContentPartPr>
              <p14:xfrm>
                <a:off x="1502485" y="1360433"/>
                <a:ext cx="219240" cy="325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C47C99F-0AF8-435C-A075-1FCAE747C1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4485" y="1342793"/>
                  <a:ext cx="254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C79BEED-2813-43BC-9C8C-42DCF314BBB0}"/>
                    </a:ext>
                  </a:extLst>
                </p14:cNvPr>
                <p14:cNvContentPartPr/>
                <p14:nvPr/>
              </p14:nvContentPartPr>
              <p14:xfrm>
                <a:off x="1762045" y="1432073"/>
                <a:ext cx="121320" cy="54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C79BEED-2813-43BC-9C8C-42DCF314BB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44405" y="1414073"/>
                  <a:ext cx="156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7357AAE-1581-4C3F-AC0E-44DCAA96C8E0}"/>
                    </a:ext>
                  </a:extLst>
                </p14:cNvPr>
                <p14:cNvContentPartPr/>
                <p14:nvPr/>
              </p14:nvContentPartPr>
              <p14:xfrm>
                <a:off x="3407245" y="1515953"/>
                <a:ext cx="48960" cy="858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7357AAE-1581-4C3F-AC0E-44DCAA96C8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89605" y="1498313"/>
                  <a:ext cx="8460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113CB3B-2AD2-4EF4-B6A7-15884A4EBACB}"/>
                    </a:ext>
                  </a:extLst>
                </p14:cNvPr>
                <p14:cNvContentPartPr/>
                <p14:nvPr/>
              </p14:nvContentPartPr>
              <p14:xfrm>
                <a:off x="3284845" y="2033633"/>
                <a:ext cx="146880" cy="458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113CB3B-2AD2-4EF4-B6A7-15884A4EBA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67205" y="2015993"/>
                  <a:ext cx="182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FF2F5D7-DFCD-4450-90C6-D636D9BFF3C9}"/>
                    </a:ext>
                  </a:extLst>
                </p14:cNvPr>
                <p14:cNvContentPartPr/>
                <p14:nvPr/>
              </p14:nvContentPartPr>
              <p14:xfrm>
                <a:off x="3350005" y="2464553"/>
                <a:ext cx="95400" cy="71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FF2F5D7-DFCD-4450-90C6-D636D9BFF3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32005" y="2446913"/>
                  <a:ext cx="131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376D422-5A6B-40DF-B2D9-38682DFD1F21}"/>
                    </a:ext>
                  </a:extLst>
                </p14:cNvPr>
                <p14:cNvContentPartPr/>
                <p14:nvPr/>
              </p14:nvContentPartPr>
              <p14:xfrm>
                <a:off x="3321205" y="2428913"/>
                <a:ext cx="204120" cy="52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376D422-5A6B-40DF-B2D9-38682DFD1F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3205" y="2410913"/>
                  <a:ext cx="23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2CCF4B1-6877-460E-B53D-898536240323}"/>
                    </a:ext>
                  </a:extLst>
                </p14:cNvPr>
                <p14:cNvContentPartPr/>
                <p14:nvPr/>
              </p14:nvContentPartPr>
              <p14:xfrm>
                <a:off x="3955525" y="2277353"/>
                <a:ext cx="862920" cy="92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2CCF4B1-6877-460E-B53D-8985362403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37885" y="2259353"/>
                  <a:ext cx="8985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166EED4-0814-46FA-8995-0C17D0BD81A1}"/>
              </a:ext>
            </a:extLst>
          </p:cNvPr>
          <p:cNvGrpSpPr/>
          <p:nvPr/>
        </p:nvGrpSpPr>
        <p:grpSpPr>
          <a:xfrm>
            <a:off x="1385845" y="519113"/>
            <a:ext cx="6293880" cy="2001960"/>
            <a:chOff x="1385845" y="519113"/>
            <a:chExt cx="6293880" cy="20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BF024A1-FFD5-4F06-8565-3BF0A5870568}"/>
                    </a:ext>
                  </a:extLst>
                </p14:cNvPr>
                <p14:cNvContentPartPr/>
                <p14:nvPr/>
              </p14:nvContentPartPr>
              <p14:xfrm>
                <a:off x="3540085" y="687233"/>
                <a:ext cx="634320" cy="727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BF024A1-FFD5-4F06-8565-3BF0A58705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2085" y="669233"/>
                  <a:ext cx="66996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678BADA-739C-4A59-847D-A6C0C394DC7D}"/>
                    </a:ext>
                  </a:extLst>
                </p14:cNvPr>
                <p14:cNvContentPartPr/>
                <p14:nvPr/>
              </p14:nvContentPartPr>
              <p14:xfrm>
                <a:off x="6369685" y="2027153"/>
                <a:ext cx="852480" cy="130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678BADA-739C-4A59-847D-A6C0C394DC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51685" y="2009513"/>
                  <a:ext cx="888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44B4DA8-4066-446C-BA18-1CB4F2AD9E52}"/>
                    </a:ext>
                  </a:extLst>
                </p14:cNvPr>
                <p14:cNvContentPartPr/>
                <p14:nvPr/>
              </p14:nvContentPartPr>
              <p14:xfrm>
                <a:off x="6754885" y="2246753"/>
                <a:ext cx="367560" cy="237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44B4DA8-4066-446C-BA18-1CB4F2AD9E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36885" y="2228753"/>
                  <a:ext cx="403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0AB771F-824F-4EA1-AD9B-B05E52FC5A24}"/>
                    </a:ext>
                  </a:extLst>
                </p14:cNvPr>
                <p14:cNvContentPartPr/>
                <p14:nvPr/>
              </p14:nvContentPartPr>
              <p14:xfrm>
                <a:off x="6570565" y="1601633"/>
                <a:ext cx="198360" cy="320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0AB771F-824F-4EA1-AD9B-B05E52FC5A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52925" y="1583633"/>
                  <a:ext cx="234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280FF5F-9C29-4B7E-8C26-AE7E50F1F07B}"/>
                    </a:ext>
                  </a:extLst>
                </p14:cNvPr>
                <p14:cNvContentPartPr/>
                <p14:nvPr/>
              </p14:nvContentPartPr>
              <p14:xfrm>
                <a:off x="6887725" y="1708553"/>
                <a:ext cx="239040" cy="30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280FF5F-9C29-4B7E-8C26-AE7E50F1F0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70085" y="1690913"/>
                  <a:ext cx="274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2EBBBCC-DC5D-4F91-9F7E-7CDF2F149AB8}"/>
                    </a:ext>
                  </a:extLst>
                </p14:cNvPr>
                <p14:cNvContentPartPr/>
                <p14:nvPr/>
              </p14:nvContentPartPr>
              <p14:xfrm>
                <a:off x="7158085" y="1585073"/>
                <a:ext cx="57600" cy="418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2EBBBCC-DC5D-4F91-9F7E-7CDF2F149A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40445" y="1567073"/>
                  <a:ext cx="932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5F11C14-6A8E-439B-9984-946839E656D6}"/>
                    </a:ext>
                  </a:extLst>
                </p14:cNvPr>
                <p14:cNvContentPartPr/>
                <p14:nvPr/>
              </p14:nvContentPartPr>
              <p14:xfrm>
                <a:off x="6135325" y="1700993"/>
                <a:ext cx="329760" cy="10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5F11C14-6A8E-439B-9984-946839E656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7685" y="1682993"/>
                  <a:ext cx="365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45144B4-9C53-465C-9F2D-7DB44109055F}"/>
                    </a:ext>
                  </a:extLst>
                </p14:cNvPr>
                <p14:cNvContentPartPr/>
                <p14:nvPr/>
              </p14:nvContentPartPr>
              <p14:xfrm>
                <a:off x="6223165" y="1795313"/>
                <a:ext cx="20160" cy="725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45144B4-9C53-465C-9F2D-7DB4410905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05165" y="1777313"/>
                  <a:ext cx="558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842E46B-0C14-4891-A8AA-AF7A2ACF120E}"/>
                    </a:ext>
                  </a:extLst>
                </p14:cNvPr>
                <p14:cNvContentPartPr/>
                <p14:nvPr/>
              </p14:nvContentPartPr>
              <p14:xfrm>
                <a:off x="7540405" y="1730153"/>
                <a:ext cx="139320" cy="686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842E46B-0C14-4891-A8AA-AF7A2ACF12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22765" y="1712513"/>
                  <a:ext cx="1749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FA804DC-F39E-41A0-8FBB-3C540E825BF7}"/>
                    </a:ext>
                  </a:extLst>
                </p14:cNvPr>
                <p14:cNvContentPartPr/>
                <p14:nvPr/>
              </p14:nvContentPartPr>
              <p14:xfrm>
                <a:off x="1991725" y="953993"/>
                <a:ext cx="360" cy="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FA804DC-F39E-41A0-8FBB-3C540E825B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74085" y="9359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7D22365-DC66-41A9-91D0-FEBD3476E5A7}"/>
                    </a:ext>
                  </a:extLst>
                </p14:cNvPr>
                <p14:cNvContentPartPr/>
                <p14:nvPr/>
              </p14:nvContentPartPr>
              <p14:xfrm>
                <a:off x="1385845" y="673553"/>
                <a:ext cx="78480" cy="927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7D22365-DC66-41A9-91D0-FEBD3476E5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7845" y="655553"/>
                  <a:ext cx="11412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5586677-8BCC-4AA6-9D8F-521B7FBF7CDB}"/>
                    </a:ext>
                  </a:extLst>
                </p14:cNvPr>
                <p14:cNvContentPartPr/>
                <p14:nvPr/>
              </p14:nvContentPartPr>
              <p14:xfrm>
                <a:off x="1568725" y="519113"/>
                <a:ext cx="5392440" cy="673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5586677-8BCC-4AA6-9D8F-521B7FBF7CD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51085" y="501473"/>
                  <a:ext cx="542808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6368B94-DA14-4A92-8BEE-55D2270A9DC0}"/>
                    </a:ext>
                  </a:extLst>
                </p14:cNvPr>
                <p14:cNvContentPartPr/>
                <p14:nvPr/>
              </p14:nvContentPartPr>
              <p14:xfrm>
                <a:off x="2683645" y="1189793"/>
                <a:ext cx="3101760" cy="178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6368B94-DA14-4A92-8BEE-55D2270A9D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66005" y="1171793"/>
                  <a:ext cx="3137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C0DBDF9-B659-4D64-B44A-5626F1033E29}"/>
                    </a:ext>
                  </a:extLst>
                </p14:cNvPr>
                <p14:cNvContentPartPr/>
                <p14:nvPr/>
              </p14:nvContentPartPr>
              <p14:xfrm>
                <a:off x="6547885" y="1256033"/>
                <a:ext cx="360" cy="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C0DBDF9-B659-4D64-B44A-5626F1033E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30245" y="1238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67C5A5D-C2B5-4A4C-A074-C9081C111082}"/>
                    </a:ext>
                  </a:extLst>
                </p14:cNvPr>
                <p14:cNvContentPartPr/>
                <p14:nvPr/>
              </p14:nvContentPartPr>
              <p14:xfrm>
                <a:off x="6602245" y="1131113"/>
                <a:ext cx="360" cy="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67C5A5D-C2B5-4A4C-A074-C9081C1110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84605" y="11131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83AA93C-A4D5-42BA-AD97-D45DE70AE5EE}"/>
              </a:ext>
            </a:extLst>
          </p:cNvPr>
          <p:cNvGrpSpPr/>
          <p:nvPr/>
        </p:nvGrpSpPr>
        <p:grpSpPr>
          <a:xfrm>
            <a:off x="1722805" y="3281753"/>
            <a:ext cx="7169400" cy="2376720"/>
            <a:chOff x="1722805" y="3281753"/>
            <a:chExt cx="7169400" cy="23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AB9A06C-9E04-4220-8F06-A0F35A309C8B}"/>
                    </a:ext>
                  </a:extLst>
                </p14:cNvPr>
                <p14:cNvContentPartPr/>
                <p14:nvPr/>
              </p14:nvContentPartPr>
              <p14:xfrm>
                <a:off x="3551605" y="3281753"/>
                <a:ext cx="263880" cy="260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AB9A06C-9E04-4220-8F06-A0F35A309C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33605" y="3264113"/>
                  <a:ext cx="299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5E68EB8-A217-4B57-8B0C-5F7583DFA187}"/>
                    </a:ext>
                  </a:extLst>
                </p14:cNvPr>
                <p14:cNvContentPartPr/>
                <p14:nvPr/>
              </p14:nvContentPartPr>
              <p14:xfrm>
                <a:off x="3176125" y="3582713"/>
                <a:ext cx="362880" cy="365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5E68EB8-A217-4B57-8B0C-5F7583DFA1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58485" y="3564713"/>
                  <a:ext cx="398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49D2AC8-4390-4ABA-B8C9-844BEE099AEA}"/>
                    </a:ext>
                  </a:extLst>
                </p14:cNvPr>
                <p14:cNvContentPartPr/>
                <p14:nvPr/>
              </p14:nvContentPartPr>
              <p14:xfrm>
                <a:off x="2967325" y="3926153"/>
                <a:ext cx="176040" cy="191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49D2AC8-4390-4ABA-B8C9-844BEE099A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49325" y="3908153"/>
                  <a:ext cx="211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4105F73-1D44-444D-A08A-E0AE3456101F}"/>
                    </a:ext>
                  </a:extLst>
                </p14:cNvPr>
                <p14:cNvContentPartPr/>
                <p14:nvPr/>
              </p14:nvContentPartPr>
              <p14:xfrm>
                <a:off x="2540005" y="4121993"/>
                <a:ext cx="361440" cy="404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4105F73-1D44-444D-A08A-E0AE345610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2365" y="4103993"/>
                  <a:ext cx="3970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C36DAC2-A419-464F-AE72-A1B77785A9D4}"/>
                    </a:ext>
                  </a:extLst>
                </p14:cNvPr>
                <p14:cNvContentPartPr/>
                <p14:nvPr/>
              </p14:nvContentPartPr>
              <p14:xfrm>
                <a:off x="2288725" y="4468673"/>
                <a:ext cx="248760" cy="24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C36DAC2-A419-464F-AE72-A1B77785A9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71085" y="4451033"/>
                  <a:ext cx="284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16F5D76-52D8-4F07-BD62-7C74A847CC40}"/>
                    </a:ext>
                  </a:extLst>
                </p14:cNvPr>
                <p14:cNvContentPartPr/>
                <p14:nvPr/>
              </p14:nvContentPartPr>
              <p14:xfrm>
                <a:off x="1889125" y="4735073"/>
                <a:ext cx="415800" cy="455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16F5D76-52D8-4F07-BD62-7C74A847CC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71125" y="4717433"/>
                  <a:ext cx="4514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E2E465F-CD6B-4B82-960C-E3057CC3A94F}"/>
                    </a:ext>
                  </a:extLst>
                </p14:cNvPr>
                <p14:cNvContentPartPr/>
                <p14:nvPr/>
              </p14:nvContentPartPr>
              <p14:xfrm>
                <a:off x="1722805" y="5098673"/>
                <a:ext cx="373680" cy="231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E2E465F-CD6B-4B82-960C-E3057CC3A9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05165" y="5080673"/>
                  <a:ext cx="409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B573111-4A6A-4311-9A0F-E2BC0C98553D}"/>
                    </a:ext>
                  </a:extLst>
                </p14:cNvPr>
                <p14:cNvContentPartPr/>
                <p14:nvPr/>
              </p14:nvContentPartPr>
              <p14:xfrm>
                <a:off x="3884605" y="3656513"/>
                <a:ext cx="258840" cy="4021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B573111-4A6A-4311-9A0F-E2BC0C9855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66965" y="3638873"/>
                  <a:ext cx="2944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54F0783-8137-4D74-8BDF-DB2A1F89A134}"/>
                    </a:ext>
                  </a:extLst>
                </p14:cNvPr>
                <p14:cNvContentPartPr/>
                <p14:nvPr/>
              </p14:nvContentPartPr>
              <p14:xfrm>
                <a:off x="4076485" y="3993473"/>
                <a:ext cx="258480" cy="180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54F0783-8137-4D74-8BDF-DB2A1F89A1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58845" y="3975473"/>
                  <a:ext cx="294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B39537D-F963-459C-9144-9BE8BC4FCCE3}"/>
                    </a:ext>
                  </a:extLst>
                </p14:cNvPr>
                <p14:cNvContentPartPr/>
                <p14:nvPr/>
              </p14:nvContentPartPr>
              <p14:xfrm>
                <a:off x="4301485" y="4189673"/>
                <a:ext cx="246600" cy="384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B39537D-F963-459C-9144-9BE8BC4FCC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83845" y="4171673"/>
                  <a:ext cx="2822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7442893-B524-478B-ADC4-01BA7EF45C63}"/>
                    </a:ext>
                  </a:extLst>
                </p14:cNvPr>
                <p14:cNvContentPartPr/>
                <p14:nvPr/>
              </p14:nvContentPartPr>
              <p14:xfrm>
                <a:off x="4491565" y="4636433"/>
                <a:ext cx="293760" cy="1562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7442893-B524-478B-ADC4-01BA7EF45C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73925" y="4618793"/>
                  <a:ext cx="32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E1F6902-61FC-4C02-8273-88A318A79AB3}"/>
                    </a:ext>
                  </a:extLst>
                </p14:cNvPr>
                <p14:cNvContentPartPr/>
                <p14:nvPr/>
              </p14:nvContentPartPr>
              <p14:xfrm>
                <a:off x="4812325" y="4909673"/>
                <a:ext cx="171000" cy="2872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E1F6902-61FC-4C02-8273-88A318A79AB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94325" y="4892033"/>
                  <a:ext cx="2066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6E57865-1B7A-436C-9251-425AC28261FE}"/>
                    </a:ext>
                  </a:extLst>
                </p14:cNvPr>
                <p14:cNvContentPartPr/>
                <p14:nvPr/>
              </p14:nvContentPartPr>
              <p14:xfrm>
                <a:off x="4973605" y="5186153"/>
                <a:ext cx="227160" cy="209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6E57865-1B7A-436C-9251-425AC28261F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55965" y="5168513"/>
                  <a:ext cx="262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58BD09D-26E1-4157-BD31-4D3D2D14BA65}"/>
                    </a:ext>
                  </a:extLst>
                </p14:cNvPr>
                <p14:cNvContentPartPr/>
                <p14:nvPr/>
              </p14:nvContentPartPr>
              <p14:xfrm>
                <a:off x="5411725" y="3550673"/>
                <a:ext cx="439560" cy="2107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58BD09D-26E1-4157-BD31-4D3D2D14BA6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94085" y="3533033"/>
                  <a:ext cx="475200" cy="21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4FF49EE-BBDB-4D45-8F15-41C08FC057FA}"/>
                    </a:ext>
                  </a:extLst>
                </p14:cNvPr>
                <p14:cNvContentPartPr/>
                <p14:nvPr/>
              </p14:nvContentPartPr>
              <p14:xfrm>
                <a:off x="6567685" y="3821033"/>
                <a:ext cx="106200" cy="42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4FF49EE-BBDB-4D45-8F15-41C08FC057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49685" y="3803393"/>
                  <a:ext cx="141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D287388-8F58-4519-B625-C33B4E3D5017}"/>
                    </a:ext>
                  </a:extLst>
                </p14:cNvPr>
                <p14:cNvContentPartPr/>
                <p14:nvPr/>
              </p14:nvContentPartPr>
              <p14:xfrm>
                <a:off x="6262405" y="4035233"/>
                <a:ext cx="489960" cy="56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D287388-8F58-4519-B625-C33B4E3D50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44405" y="4017593"/>
                  <a:ext cx="525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470854C-5502-49EA-9795-7E18DD993045}"/>
                    </a:ext>
                  </a:extLst>
                </p14:cNvPr>
                <p14:cNvContentPartPr/>
                <p14:nvPr/>
              </p14:nvContentPartPr>
              <p14:xfrm>
                <a:off x="6451405" y="4050713"/>
                <a:ext cx="236520" cy="334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470854C-5502-49EA-9795-7E18DD993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33405" y="4032713"/>
                  <a:ext cx="272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965548C-7E2F-4818-ADE8-00EB556127B5}"/>
                    </a:ext>
                  </a:extLst>
                </p14:cNvPr>
                <p14:cNvContentPartPr/>
                <p14:nvPr/>
              </p14:nvContentPartPr>
              <p14:xfrm>
                <a:off x="6310645" y="4385873"/>
                <a:ext cx="471600" cy="226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965548C-7E2F-4818-ADE8-00EB556127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93005" y="4368233"/>
                  <a:ext cx="507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8322B36-4107-4A73-A3DE-7240704DF87C}"/>
                    </a:ext>
                  </a:extLst>
                </p14:cNvPr>
                <p14:cNvContentPartPr/>
                <p14:nvPr/>
              </p14:nvContentPartPr>
              <p14:xfrm>
                <a:off x="7078165" y="4003553"/>
                <a:ext cx="32040" cy="59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8322B36-4107-4A73-A3DE-7240704DF8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0165" y="3985553"/>
                  <a:ext cx="67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073D565-CA8D-4889-95F3-A10543C98E83}"/>
                    </a:ext>
                  </a:extLst>
                </p14:cNvPr>
                <p14:cNvContentPartPr/>
                <p14:nvPr/>
              </p14:nvContentPartPr>
              <p14:xfrm>
                <a:off x="6874045" y="4083833"/>
                <a:ext cx="337320" cy="451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073D565-CA8D-4889-95F3-A10543C98E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56405" y="4065833"/>
                  <a:ext cx="372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C8F363C-3273-4E99-877F-EE2E057D2F6E}"/>
                    </a:ext>
                  </a:extLst>
                </p14:cNvPr>
                <p14:cNvContentPartPr/>
                <p14:nvPr/>
              </p14:nvContentPartPr>
              <p14:xfrm>
                <a:off x="7038925" y="4220273"/>
                <a:ext cx="270720" cy="157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C8F363C-3273-4E99-877F-EE2E057D2F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20925" y="4202273"/>
                  <a:ext cx="306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4E96761-AE9F-4141-9460-816CD1DB81BC}"/>
                    </a:ext>
                  </a:extLst>
                </p14:cNvPr>
                <p14:cNvContentPartPr/>
                <p14:nvPr/>
              </p14:nvContentPartPr>
              <p14:xfrm>
                <a:off x="7013365" y="4137113"/>
                <a:ext cx="284760" cy="402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4E96761-AE9F-4141-9460-816CD1DB81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95365" y="4119473"/>
                  <a:ext cx="3204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EF940F0-F464-4EB9-854A-AF70CF442778}"/>
                    </a:ext>
                  </a:extLst>
                </p14:cNvPr>
                <p14:cNvContentPartPr/>
                <p14:nvPr/>
              </p14:nvContentPartPr>
              <p14:xfrm>
                <a:off x="7099405" y="4431593"/>
                <a:ext cx="175680" cy="12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EF940F0-F464-4EB9-854A-AF70CF4427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81405" y="4413953"/>
                  <a:ext cx="211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5F7A3ED-9D49-4C7C-B1B9-F275026A7ED6}"/>
                    </a:ext>
                  </a:extLst>
                </p14:cNvPr>
                <p14:cNvContentPartPr/>
                <p14:nvPr/>
              </p14:nvContentPartPr>
              <p14:xfrm>
                <a:off x="5954605" y="3739673"/>
                <a:ext cx="191880" cy="10915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5F7A3ED-9D49-4C7C-B1B9-F275026A7E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36605" y="3721673"/>
                  <a:ext cx="22752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59BA986-1DCD-40DC-9696-9606DDA7817A}"/>
                    </a:ext>
                  </a:extLst>
                </p14:cNvPr>
                <p14:cNvContentPartPr/>
                <p14:nvPr/>
              </p14:nvContentPartPr>
              <p14:xfrm>
                <a:off x="6265285" y="3734993"/>
                <a:ext cx="1423800" cy="910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59BA986-1DCD-40DC-9696-9606DDA781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47645" y="3717353"/>
                  <a:ext cx="145944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ED2B298-BC14-4B0C-8A34-AEED0B779AFA}"/>
                    </a:ext>
                  </a:extLst>
                </p14:cNvPr>
                <p14:cNvContentPartPr/>
                <p14:nvPr/>
              </p14:nvContentPartPr>
              <p14:xfrm>
                <a:off x="6146125" y="4735073"/>
                <a:ext cx="1211760" cy="124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ED2B298-BC14-4B0C-8A34-AEED0B779A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28125" y="4717433"/>
                  <a:ext cx="1247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563E625-0221-4686-9E51-7D5948A296F6}"/>
                    </a:ext>
                  </a:extLst>
                </p14:cNvPr>
                <p14:cNvContentPartPr/>
                <p14:nvPr/>
              </p14:nvContentPartPr>
              <p14:xfrm>
                <a:off x="7824445" y="4185713"/>
                <a:ext cx="318960" cy="52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563E625-0221-4686-9E51-7D5948A296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6445" y="4167713"/>
                  <a:ext cx="354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B932261-C91F-468E-B7E3-74F9863E2EE1}"/>
                    </a:ext>
                  </a:extLst>
                </p14:cNvPr>
                <p14:cNvContentPartPr/>
                <p14:nvPr/>
              </p14:nvContentPartPr>
              <p14:xfrm>
                <a:off x="7753525" y="4035233"/>
                <a:ext cx="296280" cy="632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B932261-C91F-468E-B7E3-74F9863E2E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35525" y="4017593"/>
                  <a:ext cx="33192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7F772B6-C59A-4B46-A42D-D9F0BE7B4D02}"/>
                    </a:ext>
                  </a:extLst>
                </p14:cNvPr>
                <p14:cNvContentPartPr/>
                <p14:nvPr/>
              </p14:nvContentPartPr>
              <p14:xfrm>
                <a:off x="7901485" y="4365353"/>
                <a:ext cx="263160" cy="167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7F772B6-C59A-4B46-A42D-D9F0BE7B4D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83485" y="4347713"/>
                  <a:ext cx="298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BD35F02-B5A4-475F-92B8-617059BDAD4E}"/>
                    </a:ext>
                  </a:extLst>
                </p14:cNvPr>
                <p14:cNvContentPartPr/>
                <p14:nvPr/>
              </p14:nvContentPartPr>
              <p14:xfrm>
                <a:off x="8387845" y="4189673"/>
                <a:ext cx="118080" cy="385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BD35F02-B5A4-475F-92B8-617059BDAD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70205" y="4171673"/>
                  <a:ext cx="1537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248D74D-318B-406A-89F2-EDDFAAC0B9EF}"/>
                    </a:ext>
                  </a:extLst>
                </p14:cNvPr>
                <p14:cNvContentPartPr/>
                <p14:nvPr/>
              </p14:nvContentPartPr>
              <p14:xfrm>
                <a:off x="8321245" y="4328633"/>
                <a:ext cx="365760" cy="75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248D74D-318B-406A-89F2-EDDFAAC0B9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03605" y="4310633"/>
                  <a:ext cx="401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4592E7E-D2B7-48AA-9E86-AEA095FA9C68}"/>
                    </a:ext>
                  </a:extLst>
                </p14:cNvPr>
                <p14:cNvContentPartPr/>
                <p14:nvPr/>
              </p14:nvContentPartPr>
              <p14:xfrm>
                <a:off x="8251765" y="4329713"/>
                <a:ext cx="432360" cy="74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4592E7E-D2B7-48AA-9E86-AEA095FA9C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34125" y="4312073"/>
                  <a:ext cx="46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A39022D-9FB0-4D0F-A034-AB64DA9B1610}"/>
                    </a:ext>
                  </a:extLst>
                </p14:cNvPr>
                <p14:cNvContentPartPr/>
                <p14:nvPr/>
              </p14:nvContentPartPr>
              <p14:xfrm>
                <a:off x="8534365" y="4357793"/>
                <a:ext cx="199800" cy="1674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A39022D-9FB0-4D0F-A034-AB64DA9B16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16725" y="4340153"/>
                  <a:ext cx="235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6B19688-B861-42FF-A787-18D532AA07F4}"/>
                    </a:ext>
                  </a:extLst>
                </p14:cNvPr>
                <p14:cNvContentPartPr/>
                <p14:nvPr/>
              </p14:nvContentPartPr>
              <p14:xfrm>
                <a:off x="8228725" y="4055753"/>
                <a:ext cx="569160" cy="684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6B19688-B861-42FF-A787-18D532AA07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11085" y="4037753"/>
                  <a:ext cx="60480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18D1EAE-983D-4C5E-B8B4-05999CAB87FF}"/>
                    </a:ext>
                  </a:extLst>
                </p14:cNvPr>
                <p14:cNvContentPartPr/>
                <p14:nvPr/>
              </p14:nvContentPartPr>
              <p14:xfrm>
                <a:off x="7639405" y="3733193"/>
                <a:ext cx="1252800" cy="950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18D1EAE-983D-4C5E-B8B4-05999CAB87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21405" y="3715193"/>
                  <a:ext cx="128844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BC1C974-3C52-4662-82AB-CA03C90D641A}"/>
                    </a:ext>
                  </a:extLst>
                </p14:cNvPr>
                <p14:cNvContentPartPr/>
                <p14:nvPr/>
              </p14:nvContentPartPr>
              <p14:xfrm>
                <a:off x="8475325" y="4740113"/>
                <a:ext cx="360" cy="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BC1C974-3C52-4662-82AB-CA03C90D64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57685" y="4722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02E595A-610D-4AEB-9D4D-C67497767833}"/>
                    </a:ext>
                  </a:extLst>
                </p14:cNvPr>
                <p14:cNvContentPartPr/>
                <p14:nvPr/>
              </p14:nvContentPartPr>
              <p14:xfrm>
                <a:off x="8622205" y="4700873"/>
                <a:ext cx="360" cy="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02E595A-610D-4AEB-9D4D-C674977678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04205" y="4682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083DB9C-47E2-448E-BA80-3C40633E48BB}"/>
                    </a:ext>
                  </a:extLst>
                </p14:cNvPr>
                <p14:cNvContentPartPr/>
                <p14:nvPr/>
              </p14:nvContentPartPr>
              <p14:xfrm>
                <a:off x="2807485" y="4376873"/>
                <a:ext cx="360" cy="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083DB9C-47E2-448E-BA80-3C40633E48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89845" y="43592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E059FFC-C197-46E4-899F-C6AEF571F8CF}"/>
                  </a:ext>
                </a:extLst>
              </p14:cNvPr>
              <p14:cNvContentPartPr/>
              <p14:nvPr/>
            </p14:nvContentPartPr>
            <p14:xfrm>
              <a:off x="2931325" y="5203073"/>
              <a:ext cx="1307160" cy="1796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E059FFC-C197-46E4-899F-C6AEF571F8C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913685" y="5185073"/>
                <a:ext cx="134280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27F384BE-0023-4D9F-B7C8-4EFC931825CB}"/>
              </a:ext>
            </a:extLst>
          </p:cNvPr>
          <p:cNvGrpSpPr/>
          <p:nvPr/>
        </p:nvGrpSpPr>
        <p:grpSpPr>
          <a:xfrm>
            <a:off x="3788125" y="5731913"/>
            <a:ext cx="2251080" cy="766800"/>
            <a:chOff x="3788125" y="5731913"/>
            <a:chExt cx="2251080" cy="76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8B6FAEC-5AFD-426D-9B3E-BA524DF9803A}"/>
                    </a:ext>
                  </a:extLst>
                </p14:cNvPr>
                <p14:cNvContentPartPr/>
                <p14:nvPr/>
              </p14:nvContentPartPr>
              <p14:xfrm>
                <a:off x="4180885" y="5961593"/>
                <a:ext cx="257040" cy="3459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8B6FAEC-5AFD-426D-9B3E-BA524DF9803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62885" y="5943953"/>
                  <a:ext cx="292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6B866E9-CABD-4A91-8358-9760E1C9B686}"/>
                    </a:ext>
                  </a:extLst>
                </p14:cNvPr>
                <p14:cNvContentPartPr/>
                <p14:nvPr/>
              </p14:nvContentPartPr>
              <p14:xfrm>
                <a:off x="4552405" y="5811113"/>
                <a:ext cx="251280" cy="347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6B866E9-CABD-4A91-8358-9760E1C9B6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34405" y="5793473"/>
                  <a:ext cx="286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9B132D1-0C4F-4BBC-9126-D837E007A7EB}"/>
                    </a:ext>
                  </a:extLst>
                </p14:cNvPr>
                <p14:cNvContentPartPr/>
                <p14:nvPr/>
              </p14:nvContentPartPr>
              <p14:xfrm>
                <a:off x="4872445" y="5959433"/>
                <a:ext cx="95760" cy="127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9B132D1-0C4F-4BBC-9126-D837E007A7E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54805" y="5941433"/>
                  <a:ext cx="131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99BFA8D-EF96-403F-BC32-CE71F55AD1F0}"/>
                    </a:ext>
                  </a:extLst>
                </p14:cNvPr>
                <p14:cNvContentPartPr/>
                <p14:nvPr/>
              </p14:nvContentPartPr>
              <p14:xfrm>
                <a:off x="5024365" y="5931713"/>
                <a:ext cx="176400" cy="535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99BFA8D-EF96-403F-BC32-CE71F55AD1F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06365" y="5914073"/>
                  <a:ext cx="2120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C104176-77CF-4A0F-8CB0-E98DE9210619}"/>
                    </a:ext>
                  </a:extLst>
                </p14:cNvPr>
                <p14:cNvContentPartPr/>
                <p14:nvPr/>
              </p14:nvContentPartPr>
              <p14:xfrm>
                <a:off x="5393725" y="5946473"/>
                <a:ext cx="221040" cy="1861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C104176-77CF-4A0F-8CB0-E98DE921061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76085" y="5928833"/>
                  <a:ext cx="256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43A3BAB-BADB-4981-9CA2-DB784C9A021C}"/>
                    </a:ext>
                  </a:extLst>
                </p14:cNvPr>
                <p14:cNvContentPartPr/>
                <p14:nvPr/>
              </p14:nvContentPartPr>
              <p14:xfrm>
                <a:off x="4002325" y="5827673"/>
                <a:ext cx="48600" cy="459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43A3BAB-BADB-4981-9CA2-DB784C9A021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984685" y="5810033"/>
                  <a:ext cx="842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AA18B04-1786-4D84-A645-A5BF5B5B1AA7}"/>
                    </a:ext>
                  </a:extLst>
                </p14:cNvPr>
                <p14:cNvContentPartPr/>
                <p14:nvPr/>
              </p14:nvContentPartPr>
              <p14:xfrm>
                <a:off x="4343965" y="5731913"/>
                <a:ext cx="1695240" cy="5731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AA18B04-1786-4D84-A645-A5BF5B5B1AA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25965" y="5713913"/>
                  <a:ext cx="173088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86A511E-8820-4325-8BB6-3EF3564307CF}"/>
                    </a:ext>
                  </a:extLst>
                </p14:cNvPr>
                <p14:cNvContentPartPr/>
                <p14:nvPr/>
              </p14:nvContentPartPr>
              <p14:xfrm>
                <a:off x="3788125" y="6444713"/>
                <a:ext cx="1683360" cy="54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86A511E-8820-4325-8BB6-3EF3564307C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70125" y="6427073"/>
                  <a:ext cx="171900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5F02845-5E88-4E75-AFF1-B0675646EFB1}"/>
              </a:ext>
            </a:extLst>
          </p:cNvPr>
          <p:cNvGrpSpPr/>
          <p:nvPr/>
        </p:nvGrpSpPr>
        <p:grpSpPr>
          <a:xfrm>
            <a:off x="7078165" y="5256713"/>
            <a:ext cx="1491120" cy="1008720"/>
            <a:chOff x="7078165" y="5256713"/>
            <a:chExt cx="1491120" cy="10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CBC703A-8EC1-4FF6-AD1F-80F6E0B3E323}"/>
                    </a:ext>
                  </a:extLst>
                </p14:cNvPr>
                <p14:cNvContentPartPr/>
                <p14:nvPr/>
              </p14:nvContentPartPr>
              <p14:xfrm>
                <a:off x="7176445" y="5524553"/>
                <a:ext cx="415800" cy="458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CBC703A-8EC1-4FF6-AD1F-80F6E0B3E32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158445" y="5506553"/>
                  <a:ext cx="4514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F8E1EE6-8BAE-40F5-8B01-CB052E12EF65}"/>
                    </a:ext>
                  </a:extLst>
                </p14:cNvPr>
                <p14:cNvContentPartPr/>
                <p14:nvPr/>
              </p14:nvContentPartPr>
              <p14:xfrm>
                <a:off x="7626085" y="5771873"/>
                <a:ext cx="204480" cy="1605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F8E1EE6-8BAE-40F5-8B01-CB052E12EF6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08445" y="5754233"/>
                  <a:ext cx="240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87DBC6F-97D1-416D-B3CE-695B84A8144D}"/>
                    </a:ext>
                  </a:extLst>
                </p14:cNvPr>
                <p14:cNvContentPartPr/>
                <p14:nvPr/>
              </p14:nvContentPartPr>
              <p14:xfrm>
                <a:off x="7913725" y="5681873"/>
                <a:ext cx="177120" cy="581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87DBC6F-97D1-416D-B3CE-695B84A8144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95725" y="5664233"/>
                  <a:ext cx="21276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CAF2C97-158C-409C-99F5-2D820B8B7A89}"/>
                    </a:ext>
                  </a:extLst>
                </p14:cNvPr>
                <p14:cNvContentPartPr/>
                <p14:nvPr/>
              </p14:nvContentPartPr>
              <p14:xfrm>
                <a:off x="8282005" y="5714273"/>
                <a:ext cx="137520" cy="187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CAF2C97-158C-409C-99F5-2D820B8B7A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64365" y="5696633"/>
                  <a:ext cx="173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4EA7925-6808-4DA4-8ED2-4269EE049442}"/>
                    </a:ext>
                  </a:extLst>
                </p14:cNvPr>
                <p14:cNvContentPartPr/>
                <p14:nvPr/>
              </p14:nvContentPartPr>
              <p14:xfrm>
                <a:off x="7078165" y="5256713"/>
                <a:ext cx="1491120" cy="9572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4EA7925-6808-4DA4-8ED2-4269EE04944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60165" y="5238713"/>
                  <a:ext cx="152676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4A66863-91FB-45EB-9CF7-4B554E58ADAF}"/>
                    </a:ext>
                  </a:extLst>
                </p14:cNvPr>
                <p14:cNvContentPartPr/>
                <p14:nvPr/>
              </p14:nvContentPartPr>
              <p14:xfrm>
                <a:off x="8173285" y="6171833"/>
                <a:ext cx="360" cy="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4A66863-91FB-45EB-9CF7-4B554E58AD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55645" y="61541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FE2304A-1205-4929-9135-54B17B87D49C}"/>
                    </a:ext>
                  </a:extLst>
                </p14:cNvPr>
                <p14:cNvContentPartPr/>
                <p14:nvPr/>
              </p14:nvContentPartPr>
              <p14:xfrm>
                <a:off x="8283805" y="6265073"/>
                <a:ext cx="360" cy="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FE2304A-1205-4929-9135-54B17B87D4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65805" y="6247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66EFC6C-B853-4DCE-9CF5-3B49AD65383A}"/>
              </a:ext>
            </a:extLst>
          </p:cNvPr>
          <p:cNvGrpSpPr/>
          <p:nvPr/>
        </p:nvGrpSpPr>
        <p:grpSpPr>
          <a:xfrm>
            <a:off x="5839405" y="2858393"/>
            <a:ext cx="2485440" cy="836640"/>
            <a:chOff x="5839405" y="2858393"/>
            <a:chExt cx="2485440" cy="83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5D5E7A2-D701-4988-9D71-41153FE18A8F}"/>
                    </a:ext>
                  </a:extLst>
                </p14:cNvPr>
                <p14:cNvContentPartPr/>
                <p14:nvPr/>
              </p14:nvContentPartPr>
              <p14:xfrm>
                <a:off x="5839405" y="3049913"/>
                <a:ext cx="421920" cy="208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5D5E7A2-D701-4988-9D71-41153FE18A8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21765" y="3031913"/>
                  <a:ext cx="457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428B966-060B-4DBA-A85D-E448212E23B1}"/>
                    </a:ext>
                  </a:extLst>
                </p14:cNvPr>
                <p14:cNvContentPartPr/>
                <p14:nvPr/>
              </p14:nvContentPartPr>
              <p14:xfrm>
                <a:off x="6126325" y="2972153"/>
                <a:ext cx="18360" cy="642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428B966-060B-4DBA-A85D-E448212E23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108685" y="2954153"/>
                  <a:ext cx="5400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1C472EC-B67B-4738-B5E8-52B0E28A5BC2}"/>
                    </a:ext>
                  </a:extLst>
                </p14:cNvPr>
                <p14:cNvContentPartPr/>
                <p14:nvPr/>
              </p14:nvContentPartPr>
              <p14:xfrm>
                <a:off x="5961805" y="3326393"/>
                <a:ext cx="253800" cy="155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1C472EC-B67B-4738-B5E8-52B0E28A5BC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44165" y="3308753"/>
                  <a:ext cx="289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7907265-168B-4400-AC74-C28241BE4678}"/>
                    </a:ext>
                  </a:extLst>
                </p14:cNvPr>
                <p14:cNvContentPartPr/>
                <p14:nvPr/>
              </p14:nvContentPartPr>
              <p14:xfrm>
                <a:off x="5946685" y="2994833"/>
                <a:ext cx="207360" cy="1087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7907265-168B-4400-AC74-C28241BE467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928685" y="2977193"/>
                  <a:ext cx="243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FE81215-0F91-400C-9BB0-5AFE6945424B}"/>
                    </a:ext>
                  </a:extLst>
                </p14:cNvPr>
                <p14:cNvContentPartPr/>
                <p14:nvPr/>
              </p14:nvContentPartPr>
              <p14:xfrm>
                <a:off x="5967925" y="2964233"/>
                <a:ext cx="548640" cy="693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FE81215-0F91-400C-9BB0-5AFE6945424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50285" y="2946593"/>
                  <a:ext cx="58428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B93262E-079E-420B-8953-9E2506ED7C28}"/>
                    </a:ext>
                  </a:extLst>
                </p14:cNvPr>
                <p14:cNvContentPartPr/>
                <p14:nvPr/>
              </p14:nvContentPartPr>
              <p14:xfrm>
                <a:off x="6545005" y="3035873"/>
                <a:ext cx="226800" cy="856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B93262E-079E-420B-8953-9E2506ED7C2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27005" y="3017873"/>
                  <a:ext cx="26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BD35121-7FFF-480F-9828-E42F5E30635B}"/>
                    </a:ext>
                  </a:extLst>
                </p14:cNvPr>
                <p14:cNvContentPartPr/>
                <p14:nvPr/>
              </p14:nvContentPartPr>
              <p14:xfrm>
                <a:off x="6679285" y="2881433"/>
                <a:ext cx="6480" cy="24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BD35121-7FFF-480F-9828-E42F5E30635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661645" y="2863793"/>
                  <a:ext cx="4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BD31BF1-4756-4348-BA2A-B7F2F9617540}"/>
                    </a:ext>
                  </a:extLst>
                </p14:cNvPr>
                <p14:cNvContentPartPr/>
                <p14:nvPr/>
              </p14:nvContentPartPr>
              <p14:xfrm>
                <a:off x="6679285" y="2905553"/>
                <a:ext cx="360" cy="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BD31BF1-4756-4348-BA2A-B7F2F96175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1645" y="28879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A47A992-ABE1-4A1A-9533-6D1D4787E64B}"/>
                    </a:ext>
                  </a:extLst>
                </p14:cNvPr>
                <p14:cNvContentPartPr/>
                <p14:nvPr/>
              </p14:nvContentPartPr>
              <p14:xfrm>
                <a:off x="6595765" y="2905553"/>
                <a:ext cx="209520" cy="789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A47A992-ABE1-4A1A-9533-6D1D4787E6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77765" y="2887913"/>
                  <a:ext cx="2451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49FD195-FDBF-4718-BF88-B5F17A9F9B5F}"/>
                    </a:ext>
                  </a:extLst>
                </p14:cNvPr>
                <p14:cNvContentPartPr/>
                <p14:nvPr/>
              </p14:nvContentPartPr>
              <p14:xfrm>
                <a:off x="6847045" y="2975753"/>
                <a:ext cx="240120" cy="231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49FD195-FDBF-4718-BF88-B5F17A9F9B5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29045" y="2957753"/>
                  <a:ext cx="275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737E84C-413F-4646-BE75-1692B10BD6D4}"/>
                    </a:ext>
                  </a:extLst>
                </p14:cNvPr>
                <p14:cNvContentPartPr/>
                <p14:nvPr/>
              </p14:nvContentPartPr>
              <p14:xfrm>
                <a:off x="6862165" y="3037673"/>
                <a:ext cx="322200" cy="5342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737E84C-413F-4646-BE75-1692B10BD6D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44165" y="3020033"/>
                  <a:ext cx="3578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706276A-0DA6-4226-85CF-67851EBFE09B}"/>
                    </a:ext>
                  </a:extLst>
                </p14:cNvPr>
                <p14:cNvContentPartPr/>
                <p14:nvPr/>
              </p14:nvContentPartPr>
              <p14:xfrm>
                <a:off x="7368325" y="3350513"/>
                <a:ext cx="54720" cy="28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706276A-0DA6-4226-85CF-67851EBFE0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50325" y="3332873"/>
                  <a:ext cx="90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1B2DE69-F292-4A53-9C5B-A617060460D0}"/>
                    </a:ext>
                  </a:extLst>
                </p14:cNvPr>
                <p14:cNvContentPartPr/>
                <p14:nvPr/>
              </p14:nvContentPartPr>
              <p14:xfrm>
                <a:off x="7209565" y="3026153"/>
                <a:ext cx="364320" cy="461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1B2DE69-F292-4A53-9C5B-A617060460D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91925" y="3008153"/>
                  <a:ext cx="399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49D3089-7B0A-47BE-B277-741DBC8D42A4}"/>
                    </a:ext>
                  </a:extLst>
                </p14:cNvPr>
                <p14:cNvContentPartPr/>
                <p14:nvPr/>
              </p14:nvContentPartPr>
              <p14:xfrm>
                <a:off x="7591885" y="2931113"/>
                <a:ext cx="471600" cy="398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49D3089-7B0A-47BE-B277-741DBC8D42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73885" y="2913473"/>
                  <a:ext cx="5072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B53DD81-8E77-4EA7-B241-CF672F264A45}"/>
                    </a:ext>
                  </a:extLst>
                </p14:cNvPr>
                <p14:cNvContentPartPr/>
                <p14:nvPr/>
              </p14:nvContentPartPr>
              <p14:xfrm>
                <a:off x="7937845" y="2858393"/>
                <a:ext cx="387000" cy="550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B53DD81-8E77-4EA7-B241-CF672F264A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19845" y="2840753"/>
                  <a:ext cx="4226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EF2483B-A251-4A40-A8E6-09A294B1AABF}"/>
                    </a:ext>
                  </a:extLst>
                </p14:cNvPr>
                <p14:cNvContentPartPr/>
                <p14:nvPr/>
              </p14:nvContentPartPr>
              <p14:xfrm>
                <a:off x="8144845" y="3161873"/>
                <a:ext cx="144000" cy="108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EF2483B-A251-4A40-A8E6-09A294B1AA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26845" y="3144233"/>
                  <a:ext cx="17964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3124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B6EA071-79AC-4B6F-849F-6E85817EB841}"/>
                  </a:ext>
                </a:extLst>
              </p14:cNvPr>
              <p14:cNvContentPartPr/>
              <p14:nvPr/>
            </p14:nvContentPartPr>
            <p14:xfrm>
              <a:off x="4739965" y="2117153"/>
              <a:ext cx="803880" cy="7671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B6EA071-79AC-4B6F-849F-6E85817EB8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1965" y="2099513"/>
                <a:ext cx="839520" cy="80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9E493AE2-1EFC-420F-B1B3-219D1797F25F}"/>
              </a:ext>
            </a:extLst>
          </p:cNvPr>
          <p:cNvGrpSpPr/>
          <p:nvPr/>
        </p:nvGrpSpPr>
        <p:grpSpPr>
          <a:xfrm>
            <a:off x="125845" y="4811753"/>
            <a:ext cx="691200" cy="1105200"/>
            <a:chOff x="125845" y="4811753"/>
            <a:chExt cx="691200" cy="11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14FA3D5-4150-416D-8333-308BCE2ED849}"/>
                    </a:ext>
                  </a:extLst>
                </p14:cNvPr>
                <p14:cNvContentPartPr/>
                <p14:nvPr/>
              </p14:nvContentPartPr>
              <p14:xfrm>
                <a:off x="125845" y="4857473"/>
                <a:ext cx="278640" cy="1059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14FA3D5-4150-416D-8333-308BCE2ED8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845" y="4839833"/>
                  <a:ext cx="31428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B41E1C0-0458-4BF6-A30C-EEB0DD53E10B}"/>
                    </a:ext>
                  </a:extLst>
                </p14:cNvPr>
                <p14:cNvContentPartPr/>
                <p14:nvPr/>
              </p14:nvContentPartPr>
              <p14:xfrm>
                <a:off x="631285" y="4811753"/>
                <a:ext cx="185760" cy="121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B41E1C0-0458-4BF6-A30C-EEB0DD53E1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285" y="4794113"/>
                  <a:ext cx="22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3BDA46D-4EE7-4E7F-A9A3-75197E52F5FF}"/>
                    </a:ext>
                  </a:extLst>
                </p14:cNvPr>
                <p14:cNvContentPartPr/>
                <p14:nvPr/>
              </p14:nvContentPartPr>
              <p14:xfrm>
                <a:off x="491605" y="5039993"/>
                <a:ext cx="273960" cy="57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3BDA46D-4EE7-4E7F-A9A3-75197E52F5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965" y="5021993"/>
                  <a:ext cx="309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0017471-293E-486A-AC48-9611CDA437A9}"/>
                    </a:ext>
                  </a:extLst>
                </p14:cNvPr>
                <p14:cNvContentPartPr/>
                <p14:nvPr/>
              </p14:nvContentPartPr>
              <p14:xfrm>
                <a:off x="571525" y="4854953"/>
                <a:ext cx="175680" cy="372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0017471-293E-486A-AC48-9611CDA437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85" y="4837313"/>
                  <a:ext cx="211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0300ACB-6274-4543-B17F-1602F1BFC47D}"/>
                    </a:ext>
                  </a:extLst>
                </p14:cNvPr>
                <p14:cNvContentPartPr/>
                <p14:nvPr/>
              </p14:nvContentPartPr>
              <p14:xfrm>
                <a:off x="367405" y="4932713"/>
                <a:ext cx="442080" cy="330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0300ACB-6274-4543-B17F-1602F1BFC4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405" y="4915073"/>
                  <a:ext cx="47772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58EF26D9-F075-469B-9445-E900770288C9}"/>
                  </a:ext>
                </a:extLst>
              </p14:cNvPr>
              <p14:cNvContentPartPr/>
              <p14:nvPr/>
            </p14:nvContentPartPr>
            <p14:xfrm>
              <a:off x="3263605" y="1556993"/>
              <a:ext cx="3425040" cy="15390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58EF26D9-F075-469B-9445-E900770288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5965" y="1538993"/>
                <a:ext cx="3460680" cy="15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7F3C52B-E19D-41DD-9677-A4CC2F81C2BA}"/>
                  </a:ext>
                </a:extLst>
              </p14:cNvPr>
              <p14:cNvContentPartPr/>
              <p14:nvPr/>
            </p14:nvContentPartPr>
            <p14:xfrm>
              <a:off x="3073525" y="1104473"/>
              <a:ext cx="53280" cy="501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7F3C52B-E19D-41DD-9677-A4CC2F81C2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55525" y="1086473"/>
                <a:ext cx="8892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B691EA87-ED98-45A8-BC3A-EB1070A91873}"/>
                  </a:ext>
                </a:extLst>
              </p14:cNvPr>
              <p14:cNvContentPartPr/>
              <p14:nvPr/>
            </p14:nvContentPartPr>
            <p14:xfrm>
              <a:off x="2807485" y="2624033"/>
              <a:ext cx="308520" cy="2271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B691EA87-ED98-45A8-BC3A-EB1070A918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9845" y="2606033"/>
                <a:ext cx="3441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5750A92-4810-496A-8E16-387B085637B3}"/>
                  </a:ext>
                </a:extLst>
              </p14:cNvPr>
              <p14:cNvContentPartPr/>
              <p14:nvPr/>
            </p14:nvContentPartPr>
            <p14:xfrm>
              <a:off x="2343805" y="3210473"/>
              <a:ext cx="278280" cy="3592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5750A92-4810-496A-8E16-387B085637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5805" y="3192473"/>
                <a:ext cx="3139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FF2CA54-270D-4F0D-9580-966778ED1A37}"/>
                  </a:ext>
                </a:extLst>
              </p14:cNvPr>
              <p14:cNvContentPartPr/>
              <p14:nvPr/>
            </p14:nvContentPartPr>
            <p14:xfrm>
              <a:off x="4250365" y="4292633"/>
              <a:ext cx="134280" cy="1839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FF2CA54-270D-4F0D-9580-966778ED1A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32365" y="4274993"/>
                <a:ext cx="169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A459C3A-DBEB-4D69-B012-18842180454A}"/>
                  </a:ext>
                </a:extLst>
              </p14:cNvPr>
              <p14:cNvContentPartPr/>
              <p14:nvPr/>
            </p14:nvContentPartPr>
            <p14:xfrm>
              <a:off x="4342525" y="4166633"/>
              <a:ext cx="251280" cy="730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A459C3A-DBEB-4D69-B012-1884218045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24525" y="4148633"/>
                <a:ext cx="286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AB817B8C-2AC4-408E-BF55-7B9ECF526945}"/>
                  </a:ext>
                </a:extLst>
              </p14:cNvPr>
              <p14:cNvContentPartPr/>
              <p14:nvPr/>
            </p14:nvContentPartPr>
            <p14:xfrm>
              <a:off x="6831925" y="3027953"/>
              <a:ext cx="128160" cy="6253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AB817B8C-2AC4-408E-BF55-7B9ECF5269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13925" y="3009953"/>
                <a:ext cx="16380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22D8337-7C58-4ACB-96CF-BB202AFB0ED6}"/>
                  </a:ext>
                </a:extLst>
              </p14:cNvPr>
              <p14:cNvContentPartPr/>
              <p14:nvPr/>
            </p14:nvContentPartPr>
            <p14:xfrm>
              <a:off x="3898285" y="3044513"/>
              <a:ext cx="208800" cy="2145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22D8337-7C58-4ACB-96CF-BB202AFB0E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0285" y="3026873"/>
                <a:ext cx="2444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7958BC5E-7C00-4D47-990E-68702BDC03F9}"/>
                  </a:ext>
                </a:extLst>
              </p14:cNvPr>
              <p14:cNvContentPartPr/>
              <p14:nvPr/>
            </p14:nvContentPartPr>
            <p14:xfrm>
              <a:off x="4023565" y="3074033"/>
              <a:ext cx="25920" cy="3254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7958BC5E-7C00-4D47-990E-68702BDC03F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05925" y="3056033"/>
                <a:ext cx="61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E2D5E6C-0451-4998-BBE9-544C764641B0}"/>
                  </a:ext>
                </a:extLst>
              </p14:cNvPr>
              <p14:cNvContentPartPr/>
              <p14:nvPr/>
            </p14:nvContentPartPr>
            <p14:xfrm>
              <a:off x="3748525" y="2750033"/>
              <a:ext cx="756360" cy="6724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E2D5E6C-0451-4998-BBE9-544C764641B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30525" y="2732033"/>
                <a:ext cx="79200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2926E40A-192B-4E69-8195-DD399784C997}"/>
                  </a:ext>
                </a:extLst>
              </p14:cNvPr>
              <p14:cNvContentPartPr/>
              <p14:nvPr/>
            </p14:nvContentPartPr>
            <p14:xfrm>
              <a:off x="4775965" y="2064233"/>
              <a:ext cx="767520" cy="8719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2926E40A-192B-4E69-8195-DD399784C9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57965" y="2046593"/>
                <a:ext cx="803160" cy="9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8FCA24C3-F4F6-4F4A-8613-0E4B6EB4F9E9}"/>
                  </a:ext>
                </a:extLst>
              </p14:cNvPr>
              <p14:cNvContentPartPr/>
              <p14:nvPr/>
            </p14:nvContentPartPr>
            <p14:xfrm>
              <a:off x="3733765" y="2752913"/>
              <a:ext cx="771480" cy="7200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8FCA24C3-F4F6-4F4A-8613-0E4B6EB4F9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16125" y="2734913"/>
                <a:ext cx="80712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4F17F817-6DB4-4E20-9DBE-6B5003A75CC9}"/>
                  </a:ext>
                </a:extLst>
              </p14:cNvPr>
              <p14:cNvContentPartPr/>
              <p14:nvPr/>
            </p14:nvContentPartPr>
            <p14:xfrm>
              <a:off x="4685605" y="2162513"/>
              <a:ext cx="864000" cy="8359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4F17F817-6DB4-4E20-9DBE-6B5003A75C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67605" y="2144513"/>
                <a:ext cx="89964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99E68B79-C299-494A-A3FE-DF58168DD945}"/>
                  </a:ext>
                </a:extLst>
              </p14:cNvPr>
              <p14:cNvContentPartPr/>
              <p14:nvPr/>
            </p14:nvContentPartPr>
            <p14:xfrm>
              <a:off x="2902165" y="2401913"/>
              <a:ext cx="289440" cy="3794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99E68B79-C299-494A-A3FE-DF58168DD9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84525" y="2384273"/>
                <a:ext cx="3250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D9B8C4B4-0F69-4C28-9B3F-29C321438F44}"/>
                  </a:ext>
                </a:extLst>
              </p14:cNvPr>
              <p14:cNvContentPartPr/>
              <p14:nvPr/>
            </p14:nvContentPartPr>
            <p14:xfrm>
              <a:off x="2936005" y="2366633"/>
              <a:ext cx="218160" cy="3726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D9B8C4B4-0F69-4C28-9B3F-29C321438F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8005" y="2348633"/>
                <a:ext cx="2538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BE7C64B-C803-4E0D-9159-6A0ECB790617}"/>
                  </a:ext>
                </a:extLst>
              </p14:cNvPr>
              <p14:cNvContentPartPr/>
              <p14:nvPr/>
            </p14:nvContentPartPr>
            <p14:xfrm>
              <a:off x="6046405" y="4247273"/>
              <a:ext cx="20160" cy="3319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BE7C64B-C803-4E0D-9159-6A0ECB79061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28405" y="4229273"/>
                <a:ext cx="558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BBFCAD9-D4D8-477F-99F3-39AF25A172B3}"/>
                  </a:ext>
                </a:extLst>
              </p14:cNvPr>
              <p14:cNvContentPartPr/>
              <p14:nvPr/>
            </p14:nvContentPartPr>
            <p14:xfrm>
              <a:off x="6386245" y="4364273"/>
              <a:ext cx="163440" cy="187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BBFCAD9-D4D8-477F-99F3-39AF25A172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68605" y="4346273"/>
                <a:ext cx="199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2A88AD1-0EC7-4694-B0BE-E5B4C59D19FA}"/>
                  </a:ext>
                </a:extLst>
              </p14:cNvPr>
              <p14:cNvContentPartPr/>
              <p14:nvPr/>
            </p14:nvContentPartPr>
            <p14:xfrm>
              <a:off x="6806365" y="4348793"/>
              <a:ext cx="184680" cy="131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2A88AD1-0EC7-4694-B0BE-E5B4C59D19F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88365" y="4331153"/>
                <a:ext cx="2203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DC685C5-4B1F-4937-B899-2CE317606C30}"/>
                  </a:ext>
                </a:extLst>
              </p14:cNvPr>
              <p14:cNvContentPartPr/>
              <p14:nvPr/>
            </p14:nvContentPartPr>
            <p14:xfrm>
              <a:off x="6807805" y="4317113"/>
              <a:ext cx="125640" cy="3103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DC685C5-4B1F-4937-B899-2CE317606C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89805" y="4299113"/>
                <a:ext cx="1612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530666A-A7EE-4CC1-9F72-05FC63217E4D}"/>
                  </a:ext>
                </a:extLst>
              </p14:cNvPr>
              <p14:cNvContentPartPr/>
              <p14:nvPr/>
            </p14:nvContentPartPr>
            <p14:xfrm>
              <a:off x="7175725" y="4348793"/>
              <a:ext cx="127800" cy="211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530666A-A7EE-4CC1-9F72-05FC63217E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57725" y="4331153"/>
                <a:ext cx="163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887B9E9-C44D-4505-B314-6C0868EFFDAC}"/>
                  </a:ext>
                </a:extLst>
              </p14:cNvPr>
              <p14:cNvContentPartPr/>
              <p14:nvPr/>
            </p14:nvContentPartPr>
            <p14:xfrm>
              <a:off x="7458325" y="4288673"/>
              <a:ext cx="198720" cy="3067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887B9E9-C44D-4505-B314-6C0868EFFD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40685" y="4270673"/>
                <a:ext cx="2343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9E504C2-42F8-481B-88AC-EF2DF39E7616}"/>
                  </a:ext>
                </a:extLst>
              </p14:cNvPr>
              <p14:cNvContentPartPr/>
              <p14:nvPr/>
            </p14:nvContentPartPr>
            <p14:xfrm>
              <a:off x="7844245" y="4189673"/>
              <a:ext cx="106920" cy="4298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9E504C2-42F8-481B-88AC-EF2DF39E76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26245" y="4171673"/>
                <a:ext cx="1425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0ED8579-A325-4EB4-9792-F0B0842CB567}"/>
                  </a:ext>
                </a:extLst>
              </p14:cNvPr>
              <p14:cNvContentPartPr/>
              <p14:nvPr/>
            </p14:nvContentPartPr>
            <p14:xfrm>
              <a:off x="5860645" y="5158433"/>
              <a:ext cx="157320" cy="3056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0ED8579-A325-4EB4-9792-F0B0842CB56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42645" y="5140793"/>
                <a:ext cx="1929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21C1810-0AF1-4093-BB0E-F4A69BF173AF}"/>
                  </a:ext>
                </a:extLst>
              </p14:cNvPr>
              <p14:cNvContentPartPr/>
              <p14:nvPr/>
            </p14:nvContentPartPr>
            <p14:xfrm>
              <a:off x="6254845" y="5150873"/>
              <a:ext cx="273960" cy="1882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21C1810-0AF1-4093-BB0E-F4A69BF173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37205" y="5132873"/>
                <a:ext cx="3096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51EA91EA-1C22-4AC2-9634-59B2289CC2E9}"/>
                  </a:ext>
                </a:extLst>
              </p14:cNvPr>
              <p14:cNvContentPartPr/>
              <p14:nvPr/>
            </p14:nvContentPartPr>
            <p14:xfrm>
              <a:off x="6614845" y="5090753"/>
              <a:ext cx="277560" cy="1638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51EA91EA-1C22-4AC2-9634-59B2289CC2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97205" y="5073113"/>
                <a:ext cx="3132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25DE4E5-0081-4C21-A099-646CB82C75F8}"/>
                  </a:ext>
                </a:extLst>
              </p14:cNvPr>
              <p14:cNvContentPartPr/>
              <p14:nvPr/>
            </p14:nvContentPartPr>
            <p14:xfrm>
              <a:off x="6747325" y="5080673"/>
              <a:ext cx="57600" cy="2336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25DE4E5-0081-4C21-A099-646CB82C75F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29325" y="5063033"/>
                <a:ext cx="932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013503FD-2E8C-4E36-8FA5-F28CE13E4DEC}"/>
                  </a:ext>
                </a:extLst>
              </p14:cNvPr>
              <p14:cNvContentPartPr/>
              <p14:nvPr/>
            </p14:nvContentPartPr>
            <p14:xfrm>
              <a:off x="7066285" y="5116313"/>
              <a:ext cx="97200" cy="1814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013503FD-2E8C-4E36-8FA5-F28CE13E4DE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48645" y="5098673"/>
                <a:ext cx="132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7C096C95-55C2-4D8F-B812-1769E0007887}"/>
                  </a:ext>
                </a:extLst>
              </p14:cNvPr>
              <p14:cNvContentPartPr/>
              <p14:nvPr/>
            </p14:nvContentPartPr>
            <p14:xfrm>
              <a:off x="7371925" y="4981313"/>
              <a:ext cx="117720" cy="3268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7C096C95-55C2-4D8F-B812-1769E000788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53925" y="4963313"/>
                <a:ext cx="1533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F6FBA09-3686-40EC-8D9F-E79BBB055053}"/>
                  </a:ext>
                </a:extLst>
              </p14:cNvPr>
              <p14:cNvContentPartPr/>
              <p14:nvPr/>
            </p14:nvContentPartPr>
            <p14:xfrm>
              <a:off x="7640485" y="4955393"/>
              <a:ext cx="82800" cy="4737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F6FBA09-3686-40EC-8D9F-E79BBB05505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22845" y="4937753"/>
                <a:ext cx="11844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821B1C16-0C52-4B98-A6EB-6B343E87026B}"/>
                  </a:ext>
                </a:extLst>
              </p14:cNvPr>
              <p14:cNvContentPartPr/>
              <p14:nvPr/>
            </p14:nvContentPartPr>
            <p14:xfrm>
              <a:off x="5384365" y="4124513"/>
              <a:ext cx="218160" cy="14040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821B1C16-0C52-4B98-A6EB-6B343E8702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66365" y="4106513"/>
                <a:ext cx="25380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988B83C8-8BE3-4470-B5DE-734FDFA20DEE}"/>
                  </a:ext>
                </a:extLst>
              </p14:cNvPr>
              <p14:cNvContentPartPr/>
              <p14:nvPr/>
            </p14:nvContentPartPr>
            <p14:xfrm>
              <a:off x="5723125" y="5608073"/>
              <a:ext cx="1557720" cy="241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988B83C8-8BE3-4470-B5DE-734FDFA20DE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05125" y="5590433"/>
                <a:ext cx="1593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8C72D372-B941-41DB-98C5-1BC5402D42E5}"/>
                  </a:ext>
                </a:extLst>
              </p14:cNvPr>
              <p14:cNvContentPartPr/>
              <p14:nvPr/>
            </p14:nvContentPartPr>
            <p14:xfrm>
              <a:off x="6093205" y="4862513"/>
              <a:ext cx="1647000" cy="259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8C72D372-B941-41DB-98C5-1BC5402D42E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75565" y="4844873"/>
                <a:ext cx="1682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6F47D53-480F-428C-BDA5-205BB7DC26B2}"/>
                  </a:ext>
                </a:extLst>
              </p14:cNvPr>
              <p14:cNvContentPartPr/>
              <p14:nvPr/>
            </p14:nvContentPartPr>
            <p14:xfrm>
              <a:off x="7541845" y="5757473"/>
              <a:ext cx="32040" cy="324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6F47D53-480F-428C-BDA5-205BB7DC26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24205" y="5739833"/>
                <a:ext cx="67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14EA78D2-384F-4F81-A1E8-2874CDDC3071}"/>
                  </a:ext>
                </a:extLst>
              </p14:cNvPr>
              <p14:cNvContentPartPr/>
              <p14:nvPr/>
            </p14:nvContentPartPr>
            <p14:xfrm>
              <a:off x="7691605" y="5969153"/>
              <a:ext cx="360" cy="3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14EA78D2-384F-4F81-A1E8-2874CDDC30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73605" y="59515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0616906-843E-4180-8617-60926989ECE2}"/>
                  </a:ext>
                </a:extLst>
              </p14:cNvPr>
              <p14:cNvContentPartPr/>
              <p14:nvPr/>
            </p14:nvContentPartPr>
            <p14:xfrm>
              <a:off x="5732845" y="4060793"/>
              <a:ext cx="152280" cy="8935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0616906-843E-4180-8617-60926989EC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15205" y="4042793"/>
                <a:ext cx="187920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FDF9794-4163-482F-A7E2-65B642BD2AA1}"/>
                  </a:ext>
                </a:extLst>
              </p14:cNvPr>
              <p14:cNvContentPartPr/>
              <p14:nvPr/>
            </p14:nvContentPartPr>
            <p14:xfrm>
              <a:off x="5954245" y="4024433"/>
              <a:ext cx="2274120" cy="7174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FDF9794-4163-482F-A7E2-65B642BD2AA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36245" y="4006793"/>
                <a:ext cx="230976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16B5841-A72C-4F1B-A75A-CE1E9B202E30}"/>
                  </a:ext>
                </a:extLst>
              </p14:cNvPr>
              <p14:cNvContentPartPr/>
              <p14:nvPr/>
            </p14:nvContentPartPr>
            <p14:xfrm>
              <a:off x="7886365" y="4758113"/>
              <a:ext cx="166680" cy="295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16B5841-A72C-4F1B-A75A-CE1E9B202E3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68365" y="4740473"/>
                <a:ext cx="202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9941569E-E500-4653-901F-3A3F273E6550}"/>
                  </a:ext>
                </a:extLst>
              </p14:cNvPr>
              <p14:cNvContentPartPr/>
              <p14:nvPr/>
            </p14:nvContentPartPr>
            <p14:xfrm>
              <a:off x="6706285" y="4018673"/>
              <a:ext cx="306360" cy="8053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9941569E-E500-4653-901F-3A3F273E655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88645" y="4001033"/>
                <a:ext cx="3420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CAD4E776-C9AE-4F4E-B350-53EE58E97A15}"/>
                  </a:ext>
                </a:extLst>
              </p14:cNvPr>
              <p14:cNvContentPartPr/>
              <p14:nvPr/>
            </p14:nvContentPartPr>
            <p14:xfrm>
              <a:off x="6993565" y="4110473"/>
              <a:ext cx="331200" cy="6372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CAD4E776-C9AE-4F4E-B350-53EE58E97A1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75565" y="4092833"/>
                <a:ext cx="36684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7FAF27C-7B38-4290-AD5D-E72C28ACA7BA}"/>
                  </a:ext>
                </a:extLst>
              </p14:cNvPr>
              <p14:cNvContentPartPr/>
              <p14:nvPr/>
            </p14:nvContentPartPr>
            <p14:xfrm>
              <a:off x="5969365" y="5565233"/>
              <a:ext cx="1877760" cy="1062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7FAF27C-7B38-4290-AD5D-E72C28ACA7B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51365" y="5547233"/>
                <a:ext cx="19134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49D3B8D-1724-49B7-B4C6-8F53E18F67D8}"/>
                  </a:ext>
                </a:extLst>
              </p14:cNvPr>
              <p14:cNvContentPartPr/>
              <p14:nvPr/>
            </p14:nvContentPartPr>
            <p14:xfrm>
              <a:off x="6552205" y="4958273"/>
              <a:ext cx="360000" cy="524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49D3B8D-1724-49B7-B4C6-8F53E18F67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34565" y="4940633"/>
                <a:ext cx="39564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B1B11AE3-AFC6-41C1-8E93-726E40728215}"/>
                  </a:ext>
                </a:extLst>
              </p14:cNvPr>
              <p14:cNvContentPartPr/>
              <p14:nvPr/>
            </p14:nvContentPartPr>
            <p14:xfrm>
              <a:off x="6910405" y="4920113"/>
              <a:ext cx="365040" cy="5382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B1B11AE3-AFC6-41C1-8E93-726E4072821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92765" y="4902113"/>
                <a:ext cx="40068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8221522B-4CDD-494A-AD05-FFD6C55CF0C3}"/>
                  </a:ext>
                </a:extLst>
              </p14:cNvPr>
              <p14:cNvContentPartPr/>
              <p14:nvPr/>
            </p14:nvContentPartPr>
            <p14:xfrm>
              <a:off x="5829685" y="4849913"/>
              <a:ext cx="2022120" cy="7092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8221522B-4CDD-494A-AD05-FFD6C55CF0C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12045" y="4831913"/>
                <a:ext cx="20577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63DA2377-6522-49D7-9C47-2CBBB037145A}"/>
                  </a:ext>
                </a:extLst>
              </p14:cNvPr>
              <p14:cNvContentPartPr/>
              <p14:nvPr/>
            </p14:nvContentPartPr>
            <p14:xfrm>
              <a:off x="6307765" y="4075913"/>
              <a:ext cx="323280" cy="5925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63DA2377-6522-49D7-9C47-2CBBB037145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89765" y="4058273"/>
                <a:ext cx="3589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BAF6B23E-825C-465B-9B04-86F3822EC04C}"/>
                  </a:ext>
                </a:extLst>
              </p14:cNvPr>
              <p14:cNvContentPartPr/>
              <p14:nvPr/>
            </p14:nvContentPartPr>
            <p14:xfrm>
              <a:off x="6593245" y="3754433"/>
              <a:ext cx="1388160" cy="2671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BAF6B23E-825C-465B-9B04-86F3822EC04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75245" y="3736433"/>
                <a:ext cx="14238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E58EB6DE-6A2E-4579-98CA-EF0F3E3D5D70}"/>
                  </a:ext>
                </a:extLst>
              </p14:cNvPr>
              <p14:cNvContentPartPr/>
              <p14:nvPr/>
            </p14:nvContentPartPr>
            <p14:xfrm>
              <a:off x="6168805" y="3836513"/>
              <a:ext cx="307800" cy="1126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E58EB6DE-6A2E-4579-98CA-EF0F3E3D5D7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50805" y="3818513"/>
                <a:ext cx="3434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D6BD02BE-5633-4104-A3AD-816065BE533E}"/>
                  </a:ext>
                </a:extLst>
              </p14:cNvPr>
              <p14:cNvContentPartPr/>
              <p14:nvPr/>
            </p14:nvContentPartPr>
            <p14:xfrm>
              <a:off x="6325765" y="3533033"/>
              <a:ext cx="360" cy="1965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D6BD02BE-5633-4104-A3AD-816065BE533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08125" y="3515033"/>
                <a:ext cx="360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41CE817-4C51-4683-BA79-24B5C2BFA1C2}"/>
                  </a:ext>
                </a:extLst>
              </p14:cNvPr>
              <p14:cNvContentPartPr/>
              <p14:nvPr/>
            </p14:nvContentPartPr>
            <p14:xfrm>
              <a:off x="6641485" y="4068353"/>
              <a:ext cx="391320" cy="612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41CE817-4C51-4683-BA79-24B5C2BFA1C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23845" y="4050713"/>
                <a:ext cx="42696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620D9A8C-0339-4537-B138-28FC5E7AB32B}"/>
                  </a:ext>
                </a:extLst>
              </p14:cNvPr>
              <p14:cNvContentPartPr/>
              <p14:nvPr/>
            </p14:nvContentPartPr>
            <p14:xfrm>
              <a:off x="6123445" y="3494153"/>
              <a:ext cx="375120" cy="2487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620D9A8C-0339-4537-B138-28FC5E7AB32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05445" y="3476153"/>
                <a:ext cx="4107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33C9E79A-B852-4B72-A312-63E8263D6D33}"/>
                  </a:ext>
                </a:extLst>
              </p14:cNvPr>
              <p14:cNvContentPartPr/>
              <p14:nvPr/>
            </p14:nvContentPartPr>
            <p14:xfrm>
              <a:off x="7369045" y="3438713"/>
              <a:ext cx="156600" cy="1598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33C9E79A-B852-4B72-A312-63E8263D6D3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51405" y="3420713"/>
                <a:ext cx="192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AD521235-48A1-4645-9D3B-CA088A26E1C4}"/>
                  </a:ext>
                </a:extLst>
              </p14:cNvPr>
              <p14:cNvContentPartPr/>
              <p14:nvPr/>
            </p14:nvContentPartPr>
            <p14:xfrm>
              <a:off x="7348525" y="3450233"/>
              <a:ext cx="196920" cy="2527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AD521235-48A1-4645-9D3B-CA088A26E1C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330885" y="3432233"/>
                <a:ext cx="2325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D774068B-A050-4666-9247-DBDE650DAE27}"/>
                  </a:ext>
                </a:extLst>
              </p14:cNvPr>
              <p14:cNvContentPartPr/>
              <p14:nvPr/>
            </p14:nvContentPartPr>
            <p14:xfrm>
              <a:off x="7418005" y="3323873"/>
              <a:ext cx="226080" cy="4338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D774068B-A050-4666-9247-DBDE650DAE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00365" y="3306233"/>
                <a:ext cx="2617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8881B189-9BC6-428B-B905-F3712D959BDD}"/>
                  </a:ext>
                </a:extLst>
              </p14:cNvPr>
              <p14:cNvContentPartPr/>
              <p14:nvPr/>
            </p14:nvContentPartPr>
            <p14:xfrm>
              <a:off x="6062965" y="4703393"/>
              <a:ext cx="1903680" cy="716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8881B189-9BC6-428B-B905-F3712D959BD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45325" y="4685753"/>
                <a:ext cx="1939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C18FBE71-E3F6-42B4-9813-C1817283A086}"/>
                  </a:ext>
                </a:extLst>
              </p14:cNvPr>
              <p14:cNvContentPartPr/>
              <p14:nvPr/>
            </p14:nvContentPartPr>
            <p14:xfrm>
              <a:off x="6340885" y="4568033"/>
              <a:ext cx="44640" cy="2466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C18FBE71-E3F6-42B4-9813-C1817283A08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23245" y="4550393"/>
                <a:ext cx="802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10BD53CB-8C30-4917-A5C1-71ADAC388CD2}"/>
                  </a:ext>
                </a:extLst>
              </p14:cNvPr>
              <p14:cNvContentPartPr/>
              <p14:nvPr/>
            </p14:nvContentPartPr>
            <p14:xfrm>
              <a:off x="6401365" y="4658753"/>
              <a:ext cx="12600" cy="1634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10BD53CB-8C30-4917-A5C1-71ADAC388CD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83725" y="4640753"/>
                <a:ext cx="482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7E9A0768-B83F-4594-A874-4EAE5C7DEF6D}"/>
                  </a:ext>
                </a:extLst>
              </p14:cNvPr>
              <p14:cNvContentPartPr/>
              <p14:nvPr/>
            </p14:nvContentPartPr>
            <p14:xfrm>
              <a:off x="6825085" y="4674593"/>
              <a:ext cx="7200" cy="2368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7E9A0768-B83F-4594-A874-4EAE5C7DEF6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07445" y="4656953"/>
                <a:ext cx="428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7660B267-4A7E-4FD2-80F7-4CF9112345CB}"/>
                  </a:ext>
                </a:extLst>
              </p14:cNvPr>
              <p14:cNvContentPartPr/>
              <p14:nvPr/>
            </p14:nvContentPartPr>
            <p14:xfrm>
              <a:off x="7265365" y="4609073"/>
              <a:ext cx="6480" cy="257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7660B267-4A7E-4FD2-80F7-4CF9112345C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47725" y="4591073"/>
                <a:ext cx="421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05562BF-B497-4723-8760-2F5FF69E413B}"/>
                  </a:ext>
                </a:extLst>
              </p14:cNvPr>
              <p14:cNvContentPartPr/>
              <p14:nvPr/>
            </p14:nvContentPartPr>
            <p14:xfrm>
              <a:off x="5432965" y="1295633"/>
              <a:ext cx="279720" cy="2898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05562BF-B497-4723-8760-2F5FF69E413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15325" y="1277633"/>
                <a:ext cx="315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A900C40-B13F-49AD-99D1-E35C13997C5C}"/>
                  </a:ext>
                </a:extLst>
              </p14:cNvPr>
              <p14:cNvContentPartPr/>
              <p14:nvPr/>
            </p14:nvContentPartPr>
            <p14:xfrm>
              <a:off x="5061085" y="2365193"/>
              <a:ext cx="144000" cy="3495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A900C40-B13F-49AD-99D1-E35C13997C5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43445" y="2347193"/>
                <a:ext cx="179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2B67D370-7D68-4B9F-BB04-F82E16037824}"/>
                  </a:ext>
                </a:extLst>
              </p14:cNvPr>
              <p14:cNvContentPartPr/>
              <p14:nvPr/>
            </p14:nvContentPartPr>
            <p14:xfrm>
              <a:off x="5828245" y="2698193"/>
              <a:ext cx="208080" cy="3852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2B67D370-7D68-4B9F-BB04-F82E1603782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10245" y="2680553"/>
                <a:ext cx="243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B74714A-B776-4941-86AE-86BC63808CA3}"/>
                  </a:ext>
                </a:extLst>
              </p14:cNvPr>
              <p14:cNvContentPartPr/>
              <p14:nvPr/>
            </p14:nvContentPartPr>
            <p14:xfrm>
              <a:off x="5845885" y="2687033"/>
              <a:ext cx="208440" cy="2624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B74714A-B776-4941-86AE-86BC63808CA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27885" y="2669033"/>
                <a:ext cx="244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7B092CE5-AF82-4087-8075-41F5B44C8278}"/>
                  </a:ext>
                </a:extLst>
              </p14:cNvPr>
              <p14:cNvContentPartPr/>
              <p14:nvPr/>
            </p14:nvContentPartPr>
            <p14:xfrm>
              <a:off x="5760925" y="2714393"/>
              <a:ext cx="293400" cy="2988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7B092CE5-AF82-4087-8075-41F5B44C827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42925" y="2696393"/>
                <a:ext cx="3290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699230C3-D3CB-4B96-A8D6-5B0FB6A1EBCA}"/>
                  </a:ext>
                </a:extLst>
              </p14:cNvPr>
              <p14:cNvContentPartPr/>
              <p14:nvPr/>
            </p14:nvContentPartPr>
            <p14:xfrm>
              <a:off x="5321365" y="1049393"/>
              <a:ext cx="721080" cy="8272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699230C3-D3CB-4B96-A8D6-5B0FB6A1EBC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03365" y="1031393"/>
                <a:ext cx="75672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EB6C5AD7-A32B-411B-9883-1E9D520033CA}"/>
                  </a:ext>
                </a:extLst>
              </p14:cNvPr>
              <p14:cNvContentPartPr/>
              <p14:nvPr/>
            </p14:nvContentPartPr>
            <p14:xfrm>
              <a:off x="5429725" y="1339193"/>
              <a:ext cx="181800" cy="3848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EB6C5AD7-A32B-411B-9883-1E9D520033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412085" y="1321553"/>
                <a:ext cx="2174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8062A635-18F2-4E88-AE8E-66226F5A6246}"/>
                  </a:ext>
                </a:extLst>
              </p14:cNvPr>
              <p14:cNvContentPartPr/>
              <p14:nvPr/>
            </p14:nvContentPartPr>
            <p14:xfrm>
              <a:off x="5464645" y="1338833"/>
              <a:ext cx="356760" cy="40716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8062A635-18F2-4E88-AE8E-66226F5A62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47005" y="1321193"/>
                <a:ext cx="3924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4F72CFDA-9DD3-468B-B42E-1FF7025936B1}"/>
                  </a:ext>
                </a:extLst>
              </p14:cNvPr>
              <p14:cNvContentPartPr/>
              <p14:nvPr/>
            </p14:nvContentPartPr>
            <p14:xfrm>
              <a:off x="5472205" y="1337033"/>
              <a:ext cx="283320" cy="4381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4F72CFDA-9DD3-468B-B42E-1FF7025936B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54565" y="1319393"/>
                <a:ext cx="3189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9C83ACF-80B1-4D7B-B82A-1BED64ADDBAE}"/>
                  </a:ext>
                </a:extLst>
              </p14:cNvPr>
              <p14:cNvContentPartPr/>
              <p14:nvPr/>
            </p14:nvContentPartPr>
            <p14:xfrm>
              <a:off x="5599285" y="1106993"/>
              <a:ext cx="116640" cy="1101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9C83ACF-80B1-4D7B-B82A-1BED64ADDBA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81285" y="1088993"/>
                <a:ext cx="152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0536B57D-7B25-4DAE-9AED-391AFED7696A}"/>
                  </a:ext>
                </a:extLst>
              </p14:cNvPr>
              <p14:cNvContentPartPr/>
              <p14:nvPr/>
            </p14:nvContentPartPr>
            <p14:xfrm>
              <a:off x="5266645" y="1211393"/>
              <a:ext cx="478080" cy="6163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0536B57D-7B25-4DAE-9AED-391AFED7696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248645" y="1193753"/>
                <a:ext cx="51372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C6C5CD5F-8588-4AC3-B911-F2E21BFB6CBC}"/>
                  </a:ext>
                </a:extLst>
              </p14:cNvPr>
              <p14:cNvContentPartPr/>
              <p14:nvPr/>
            </p14:nvContentPartPr>
            <p14:xfrm>
              <a:off x="5114365" y="984233"/>
              <a:ext cx="876240" cy="904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C6C5CD5F-8588-4AC3-B911-F2E21BFB6C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96365" y="966593"/>
                <a:ext cx="91188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8003629D-22F5-48E8-9DB0-25725FDBE41D}"/>
                  </a:ext>
                </a:extLst>
              </p14:cNvPr>
              <p14:cNvContentPartPr/>
              <p14:nvPr/>
            </p14:nvContentPartPr>
            <p14:xfrm>
              <a:off x="5166205" y="1805393"/>
              <a:ext cx="336600" cy="6177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8003629D-22F5-48E8-9DB0-25725FDBE41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48205" y="1787753"/>
                <a:ext cx="37224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47AD6705-F0B1-4E5A-A343-2150F0BD64F9}"/>
                  </a:ext>
                </a:extLst>
              </p14:cNvPr>
              <p14:cNvContentPartPr/>
              <p14:nvPr/>
            </p14:nvContentPartPr>
            <p14:xfrm>
              <a:off x="4810165" y="2125433"/>
              <a:ext cx="707760" cy="7876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47AD6705-F0B1-4E5A-A343-2150F0BD64F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792525" y="2107433"/>
                <a:ext cx="74340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342A657F-29B6-43BE-AF27-37D146469AA4}"/>
                  </a:ext>
                </a:extLst>
              </p14:cNvPr>
              <p14:cNvContentPartPr/>
              <p14:nvPr/>
            </p14:nvContentPartPr>
            <p14:xfrm>
              <a:off x="5233525" y="1084313"/>
              <a:ext cx="547200" cy="6915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342A657F-29B6-43BE-AF27-37D146469AA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15885" y="1066673"/>
                <a:ext cx="58284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EA0216F1-B39F-46C4-8646-FF0E63DE9ABE}"/>
                  </a:ext>
                </a:extLst>
              </p14:cNvPr>
              <p14:cNvContentPartPr/>
              <p14:nvPr/>
            </p14:nvContentPartPr>
            <p14:xfrm>
              <a:off x="5147845" y="1790633"/>
              <a:ext cx="261360" cy="53244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EA0216F1-B39F-46C4-8646-FF0E63DE9AB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29845" y="1772633"/>
                <a:ext cx="29700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D3180DF-724E-44CA-B1A0-DB97198FF0D7}"/>
                  </a:ext>
                </a:extLst>
              </p14:cNvPr>
              <p14:cNvContentPartPr/>
              <p14:nvPr/>
            </p14:nvContentPartPr>
            <p14:xfrm>
              <a:off x="3222925" y="1579673"/>
              <a:ext cx="1960200" cy="15804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D3180DF-724E-44CA-B1A0-DB97198FF0D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04925" y="1562033"/>
                <a:ext cx="1995840" cy="16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B277AC4C-99FF-4E2A-ACCA-4F6CAF55AEB6}"/>
                  </a:ext>
                </a:extLst>
              </p14:cNvPr>
              <p14:cNvContentPartPr/>
              <p14:nvPr/>
            </p14:nvContentPartPr>
            <p14:xfrm>
              <a:off x="5266645" y="2218673"/>
              <a:ext cx="1261440" cy="94356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B277AC4C-99FF-4E2A-ACCA-4F6CAF55AEB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49005" y="2200673"/>
                <a:ext cx="129708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CCBDCFE-A14B-4C07-9440-C37B4364EBF1}"/>
                  </a:ext>
                </a:extLst>
              </p14:cNvPr>
              <p14:cNvContentPartPr/>
              <p14:nvPr/>
            </p14:nvContentPartPr>
            <p14:xfrm>
              <a:off x="3831685" y="2781713"/>
              <a:ext cx="568800" cy="6022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CCBDCFE-A14B-4C07-9440-C37B4364EBF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14045" y="2764073"/>
                <a:ext cx="6044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67CEC073-3EB1-481A-A690-8BC0E214D1F6}"/>
                  </a:ext>
                </a:extLst>
              </p14:cNvPr>
              <p14:cNvContentPartPr/>
              <p14:nvPr/>
            </p14:nvContentPartPr>
            <p14:xfrm>
              <a:off x="4818445" y="2186633"/>
              <a:ext cx="658800" cy="74700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67CEC073-3EB1-481A-A690-8BC0E214D1F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00445" y="2168993"/>
                <a:ext cx="69444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34308F8-07C1-4B4C-BE6B-6B45D1166065}"/>
                  </a:ext>
                </a:extLst>
              </p14:cNvPr>
              <p14:cNvContentPartPr/>
              <p14:nvPr/>
            </p14:nvContentPartPr>
            <p14:xfrm>
              <a:off x="3245605" y="1640873"/>
              <a:ext cx="1914120" cy="139500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34308F8-07C1-4B4C-BE6B-6B45D116606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27965" y="1623233"/>
                <a:ext cx="1949760" cy="14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E640EC87-5680-4AD8-8B55-DE621DF081CF}"/>
                  </a:ext>
                </a:extLst>
              </p14:cNvPr>
              <p14:cNvContentPartPr/>
              <p14:nvPr/>
            </p14:nvContentPartPr>
            <p14:xfrm>
              <a:off x="5262325" y="2357633"/>
              <a:ext cx="1407960" cy="9302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E640EC87-5680-4AD8-8B55-DE621DF081C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244685" y="2339633"/>
                <a:ext cx="144360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33918C6E-A98A-447C-8D82-84E8921422D8}"/>
                  </a:ext>
                </a:extLst>
              </p14:cNvPr>
              <p14:cNvContentPartPr/>
              <p14:nvPr/>
            </p14:nvContentPartPr>
            <p14:xfrm>
              <a:off x="3694525" y="1875593"/>
              <a:ext cx="259920" cy="2761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33918C6E-A98A-447C-8D82-84E8921422D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76525" y="1857953"/>
                <a:ext cx="2955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F78DEA3D-AA86-4903-A6C2-352CD7EB16F3}"/>
                  </a:ext>
                </a:extLst>
              </p14:cNvPr>
              <p14:cNvContentPartPr/>
              <p14:nvPr/>
            </p14:nvContentPartPr>
            <p14:xfrm>
              <a:off x="5970805" y="1939313"/>
              <a:ext cx="195840" cy="4158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F78DEA3D-AA86-4903-A6C2-352CD7EB16F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953165" y="1921673"/>
                <a:ext cx="2314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CE5F5D5C-417B-454D-8592-47E17C2D1FE6}"/>
                  </a:ext>
                </a:extLst>
              </p14:cNvPr>
              <p14:cNvContentPartPr/>
              <p14:nvPr/>
            </p14:nvContentPartPr>
            <p14:xfrm>
              <a:off x="4845445" y="1659953"/>
              <a:ext cx="160560" cy="2530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CE5F5D5C-417B-454D-8592-47E17C2D1FE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827445" y="1642313"/>
                <a:ext cx="196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37FCD2B0-300D-4463-99F2-729F7078CF78}"/>
                  </a:ext>
                </a:extLst>
              </p14:cNvPr>
              <p14:cNvContentPartPr/>
              <p14:nvPr/>
            </p14:nvContentPartPr>
            <p14:xfrm>
              <a:off x="4778845" y="1848233"/>
              <a:ext cx="558000" cy="5608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37FCD2B0-300D-4463-99F2-729F7078CF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761205" y="1830233"/>
                <a:ext cx="59364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55F03100-679E-4C4A-8DD7-C9366E4DA2B7}"/>
                  </a:ext>
                </a:extLst>
              </p14:cNvPr>
              <p14:cNvContentPartPr/>
              <p14:nvPr/>
            </p14:nvContentPartPr>
            <p14:xfrm>
              <a:off x="3889285" y="1856513"/>
              <a:ext cx="59400" cy="2185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55F03100-679E-4C4A-8DD7-C9366E4DA2B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71285" y="1838513"/>
                <a:ext cx="950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0CAB7F9F-6468-4AA7-8437-DFD596611E5E}"/>
                  </a:ext>
                </a:extLst>
              </p14:cNvPr>
              <p14:cNvContentPartPr/>
              <p14:nvPr/>
            </p14:nvContentPartPr>
            <p14:xfrm>
              <a:off x="3745645" y="1939313"/>
              <a:ext cx="375480" cy="4716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0CAB7F9F-6468-4AA7-8437-DFD596611E5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728005" y="1921673"/>
                <a:ext cx="4111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462B5A17-B21E-48B3-AF08-164CF83257F3}"/>
                  </a:ext>
                </a:extLst>
              </p14:cNvPr>
              <p14:cNvContentPartPr/>
              <p14:nvPr/>
            </p14:nvContentPartPr>
            <p14:xfrm>
              <a:off x="6054685" y="2049113"/>
              <a:ext cx="252000" cy="2311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462B5A17-B21E-48B3-AF08-164CF83257F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36685" y="2031113"/>
                <a:ext cx="2876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E61FB1DB-D3CB-496E-B43C-9E9B7B70B3E6}"/>
                  </a:ext>
                </a:extLst>
              </p14:cNvPr>
              <p14:cNvContentPartPr/>
              <p14:nvPr/>
            </p14:nvContentPartPr>
            <p14:xfrm>
              <a:off x="6135325" y="2038673"/>
              <a:ext cx="131760" cy="3434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E61FB1DB-D3CB-496E-B43C-9E9B7B70B3E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117685" y="2021033"/>
                <a:ext cx="1674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C56E48-93E3-4986-AAC3-51D3D89FACB5}"/>
                  </a:ext>
                </a:extLst>
              </p14:cNvPr>
              <p14:cNvContentPartPr/>
              <p14:nvPr/>
            </p14:nvContentPartPr>
            <p14:xfrm>
              <a:off x="3116005" y="1385993"/>
              <a:ext cx="335520" cy="228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C56E48-93E3-4986-AAC3-51D3D89FACB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098005" y="1367993"/>
                <a:ext cx="371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302B177-8CCF-428A-B479-775DC9A5B817}"/>
                  </a:ext>
                </a:extLst>
              </p14:cNvPr>
              <p14:cNvContentPartPr/>
              <p14:nvPr/>
            </p14:nvContentPartPr>
            <p14:xfrm>
              <a:off x="3179005" y="1572113"/>
              <a:ext cx="104760" cy="819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302B177-8CCF-428A-B479-775DC9A5B81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61365" y="1554473"/>
                <a:ext cx="14040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FF7EDD8-B578-47B0-9C5F-C45C10113F5F}"/>
                  </a:ext>
                </a:extLst>
              </p14:cNvPr>
              <p14:cNvContentPartPr/>
              <p14:nvPr/>
            </p14:nvContentPartPr>
            <p14:xfrm>
              <a:off x="2973085" y="2408393"/>
              <a:ext cx="356040" cy="359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FF7EDD8-B578-47B0-9C5F-C45C10113F5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955085" y="2390753"/>
                <a:ext cx="3916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42AEFA1-120B-420B-B5C9-992152B2A0CB}"/>
                  </a:ext>
                </a:extLst>
              </p14:cNvPr>
              <p14:cNvContentPartPr/>
              <p14:nvPr/>
            </p14:nvContentPartPr>
            <p14:xfrm>
              <a:off x="3274405" y="2676233"/>
              <a:ext cx="788760" cy="251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42AEFA1-120B-420B-B5C9-992152B2A0C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56405" y="2658593"/>
                <a:ext cx="8244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AE5E219-A16A-4D20-BD31-FA4E07A716F4}"/>
                  </a:ext>
                </a:extLst>
              </p14:cNvPr>
              <p14:cNvContentPartPr/>
              <p14:nvPr/>
            </p14:nvContentPartPr>
            <p14:xfrm>
              <a:off x="4023925" y="2914193"/>
              <a:ext cx="302400" cy="205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AE5E219-A16A-4D20-BD31-FA4E07A716F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05925" y="2896193"/>
                <a:ext cx="3380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41D83D7-2366-4D96-81DC-C8CCB314A0E1}"/>
                  </a:ext>
                </a:extLst>
              </p14:cNvPr>
              <p14:cNvContentPartPr/>
              <p14:nvPr/>
            </p14:nvContentPartPr>
            <p14:xfrm>
              <a:off x="4318045" y="2442953"/>
              <a:ext cx="707400" cy="535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41D83D7-2366-4D96-81DC-C8CCB314A0E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00405" y="2424953"/>
                <a:ext cx="74304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D8C03E1-24C6-4D42-8538-DCE892FE2FBB}"/>
                  </a:ext>
                </a:extLst>
              </p14:cNvPr>
              <p14:cNvContentPartPr/>
              <p14:nvPr/>
            </p14:nvContentPartPr>
            <p14:xfrm>
              <a:off x="5084485" y="2239193"/>
              <a:ext cx="288360" cy="2188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D8C03E1-24C6-4D42-8538-DCE892FE2FB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66845" y="2221553"/>
                <a:ext cx="324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E6B5FFB-E9E2-4BE9-A43B-20671465AC01}"/>
                  </a:ext>
                </a:extLst>
              </p14:cNvPr>
              <p14:cNvContentPartPr/>
              <p14:nvPr/>
            </p14:nvContentPartPr>
            <p14:xfrm>
              <a:off x="4154965" y="3356993"/>
              <a:ext cx="273960" cy="7002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E6B5FFB-E9E2-4BE9-A43B-20671465AC0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137325" y="3339353"/>
                <a:ext cx="30960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013C0E1-FB9F-4F5C-A78F-89A5DDAE4C86}"/>
                  </a:ext>
                </a:extLst>
              </p14:cNvPr>
              <p14:cNvContentPartPr/>
              <p14:nvPr/>
            </p14:nvContentPartPr>
            <p14:xfrm>
              <a:off x="4360885" y="4026593"/>
              <a:ext cx="267480" cy="243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013C0E1-FB9F-4F5C-A78F-89A5DDAE4C8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42885" y="4008953"/>
                <a:ext cx="3031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22647CE-D15E-4AEC-A1F9-D393DAF4FF78}"/>
                  </a:ext>
                </a:extLst>
              </p14:cNvPr>
              <p14:cNvContentPartPr/>
              <p14:nvPr/>
            </p14:nvContentPartPr>
            <p14:xfrm>
              <a:off x="5309125" y="2402273"/>
              <a:ext cx="674280" cy="4770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22647CE-D15E-4AEC-A1F9-D393DAF4FF7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291485" y="2384273"/>
                <a:ext cx="70992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85292B7-C4B7-41EA-B4EE-CF42AEAA9E98}"/>
                  </a:ext>
                </a:extLst>
              </p14:cNvPr>
              <p14:cNvContentPartPr/>
              <p14:nvPr/>
            </p14:nvContentPartPr>
            <p14:xfrm>
              <a:off x="5855605" y="2709713"/>
              <a:ext cx="224640" cy="2426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85292B7-C4B7-41EA-B4EE-CF42AEAA9E9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37605" y="2691713"/>
                <a:ext cx="2602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D04BCBB-DBAA-43D7-982B-D54782B54694}"/>
                  </a:ext>
                </a:extLst>
              </p14:cNvPr>
              <p14:cNvContentPartPr/>
              <p14:nvPr/>
            </p14:nvContentPartPr>
            <p14:xfrm>
              <a:off x="5260885" y="1602713"/>
              <a:ext cx="441360" cy="6174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D04BCBB-DBAA-43D7-982B-D54782B5469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242885" y="1585073"/>
                <a:ext cx="4770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397C52A-100F-4D96-8EAE-5CCBFF80EDF6}"/>
                  </a:ext>
                </a:extLst>
              </p14:cNvPr>
              <p14:cNvContentPartPr/>
              <p14:nvPr/>
            </p14:nvContentPartPr>
            <p14:xfrm>
              <a:off x="5625565" y="1444673"/>
              <a:ext cx="252000" cy="1832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397C52A-100F-4D96-8EAE-5CCBFF80EDF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607565" y="1427033"/>
                <a:ext cx="2876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AB59C38-25FD-447D-8BDB-A951F70E4579}"/>
                  </a:ext>
                </a:extLst>
              </p14:cNvPr>
              <p14:cNvContentPartPr/>
              <p14:nvPr/>
            </p14:nvContentPartPr>
            <p14:xfrm>
              <a:off x="2577805" y="2759033"/>
              <a:ext cx="482400" cy="4669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AB59C38-25FD-447D-8BDB-A951F70E457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60165" y="2741393"/>
                <a:ext cx="5180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FA6904D-C895-491F-91B4-3912D1F07345}"/>
                  </a:ext>
                </a:extLst>
              </p14:cNvPr>
              <p14:cNvContentPartPr/>
              <p14:nvPr/>
            </p14:nvContentPartPr>
            <p14:xfrm>
              <a:off x="2440285" y="3220193"/>
              <a:ext cx="196920" cy="1724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FA6904D-C895-491F-91B4-3912D1F0734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422645" y="3202193"/>
                <a:ext cx="2325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F426A7DB-7ABD-43F4-AF38-31C6EA4B7D2D}"/>
                  </a:ext>
                </a:extLst>
              </p14:cNvPr>
              <p14:cNvContentPartPr/>
              <p14:nvPr/>
            </p14:nvContentPartPr>
            <p14:xfrm>
              <a:off x="6135325" y="2813753"/>
              <a:ext cx="637920" cy="3981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F426A7DB-7ABD-43F4-AF38-31C6EA4B7D2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117685" y="2796113"/>
                <a:ext cx="6735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BD3199E-50A7-4EA9-8225-D615CD6A9AC8}"/>
                  </a:ext>
                </a:extLst>
              </p14:cNvPr>
              <p14:cNvContentPartPr/>
              <p14:nvPr/>
            </p14:nvContentPartPr>
            <p14:xfrm>
              <a:off x="6763885" y="3179873"/>
              <a:ext cx="276840" cy="2062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BD3199E-50A7-4EA9-8225-D615CD6A9AC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45885" y="3162233"/>
                <a:ext cx="3124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B9D51E55-FDFB-4D4D-8039-D88BCAD3B650}"/>
                  </a:ext>
                </a:extLst>
              </p14:cNvPr>
              <p14:cNvContentPartPr/>
              <p14:nvPr/>
            </p14:nvContentPartPr>
            <p14:xfrm>
              <a:off x="3989005" y="2529713"/>
              <a:ext cx="329760" cy="7995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B9D51E55-FDFB-4D4D-8039-D88BCAD3B65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971005" y="2511713"/>
                <a:ext cx="3654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9C9E7504-013F-4ACB-B843-6FB589E93A13}"/>
                  </a:ext>
                </a:extLst>
              </p14:cNvPr>
              <p14:cNvContentPartPr/>
              <p14:nvPr/>
            </p14:nvContentPartPr>
            <p14:xfrm>
              <a:off x="3966325" y="2602433"/>
              <a:ext cx="369000" cy="7423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9C9E7504-013F-4ACB-B843-6FB589E93A1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948325" y="2584433"/>
                <a:ext cx="40464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5DF290D7-F028-4A5F-9E91-60E1B67E0F38}"/>
                  </a:ext>
                </a:extLst>
              </p14:cNvPr>
              <p14:cNvContentPartPr/>
              <p14:nvPr/>
            </p14:nvContentPartPr>
            <p14:xfrm>
              <a:off x="5023645" y="2135513"/>
              <a:ext cx="298080" cy="7066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5DF290D7-F028-4A5F-9E91-60E1B67E0F3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006005" y="2117873"/>
                <a:ext cx="33372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106C05D9-D94A-4A7F-A5A6-32A86B24D2B2}"/>
                  </a:ext>
                </a:extLst>
              </p14:cNvPr>
              <p14:cNvContentPartPr/>
              <p14:nvPr/>
            </p14:nvContentPartPr>
            <p14:xfrm>
              <a:off x="4932925" y="2028593"/>
              <a:ext cx="402120" cy="7412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106C05D9-D94A-4A7F-A5A6-32A86B24D2B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915285" y="2010953"/>
                <a:ext cx="43776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8CC5C332-BCF3-4942-B982-83BD1F04877B}"/>
                  </a:ext>
                </a:extLst>
              </p14:cNvPr>
              <p14:cNvContentPartPr/>
              <p14:nvPr/>
            </p14:nvContentPartPr>
            <p14:xfrm>
              <a:off x="3808285" y="2562113"/>
              <a:ext cx="527040" cy="6177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8CC5C332-BCF3-4942-B982-83BD1F04877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790285" y="2544473"/>
                <a:ext cx="56268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165FB65E-7E81-4C77-BBC6-51A395CCD60C}"/>
                  </a:ext>
                </a:extLst>
              </p14:cNvPr>
              <p14:cNvContentPartPr/>
              <p14:nvPr/>
            </p14:nvContentPartPr>
            <p14:xfrm>
              <a:off x="3955525" y="2653193"/>
              <a:ext cx="400680" cy="6555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165FB65E-7E81-4C77-BBC6-51A395CCD60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937885" y="2635553"/>
                <a:ext cx="43632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0EBEA0A9-5F1D-46EF-BCD3-9641F4124EE9}"/>
                  </a:ext>
                </a:extLst>
              </p14:cNvPr>
              <p14:cNvContentPartPr/>
              <p14:nvPr/>
            </p14:nvContentPartPr>
            <p14:xfrm>
              <a:off x="4910245" y="2217233"/>
              <a:ext cx="403560" cy="6033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0EBEA0A9-5F1D-46EF-BCD3-9641F4124EE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892605" y="2199593"/>
                <a:ext cx="43920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DC3CB5BD-588F-4FDD-8FC9-CCF0AD1C784E}"/>
                  </a:ext>
                </a:extLst>
              </p14:cNvPr>
              <p14:cNvContentPartPr/>
              <p14:nvPr/>
            </p14:nvContentPartPr>
            <p14:xfrm>
              <a:off x="5090245" y="2097353"/>
              <a:ext cx="284400" cy="5115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DC3CB5BD-588F-4FDD-8FC9-CCF0AD1C784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72245" y="2079713"/>
                <a:ext cx="3200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A6F87277-496B-4B06-AAA2-6D13CA7A75F8}"/>
                  </a:ext>
                </a:extLst>
              </p14:cNvPr>
              <p14:cNvContentPartPr/>
              <p14:nvPr/>
            </p14:nvContentPartPr>
            <p14:xfrm>
              <a:off x="2000005" y="2930393"/>
              <a:ext cx="745560" cy="8391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A6F87277-496B-4B06-AAA2-6D13CA7A75F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982005" y="2912393"/>
                <a:ext cx="78120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78F3E13C-4598-4B3A-8990-A5001E69F32D}"/>
                  </a:ext>
                </a:extLst>
              </p14:cNvPr>
              <p14:cNvContentPartPr/>
              <p14:nvPr/>
            </p14:nvContentPartPr>
            <p14:xfrm>
              <a:off x="2612365" y="2874953"/>
              <a:ext cx="330840" cy="3294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78F3E13C-4598-4B3A-8990-A5001E69F32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594725" y="2856953"/>
                <a:ext cx="366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65F81D52-696D-47D0-BDF8-EE48ACDBB295}"/>
                  </a:ext>
                </a:extLst>
              </p14:cNvPr>
              <p14:cNvContentPartPr/>
              <p14:nvPr/>
            </p14:nvContentPartPr>
            <p14:xfrm>
              <a:off x="2793805" y="2798633"/>
              <a:ext cx="275400" cy="2106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65F81D52-696D-47D0-BDF8-EE48ACDBB29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776165" y="2780633"/>
                <a:ext cx="311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7C3B9B83-E737-404C-92AE-B896B276EAD2}"/>
                  </a:ext>
                </a:extLst>
              </p14:cNvPr>
              <p14:cNvContentPartPr/>
              <p14:nvPr/>
            </p14:nvContentPartPr>
            <p14:xfrm>
              <a:off x="2653405" y="2762993"/>
              <a:ext cx="394920" cy="3841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7C3B9B83-E737-404C-92AE-B896B276EAD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635765" y="2744993"/>
                <a:ext cx="43056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0B01FD6C-5008-47BB-8DA7-319C67956287}"/>
                  </a:ext>
                </a:extLst>
              </p14:cNvPr>
              <p14:cNvContentPartPr/>
              <p14:nvPr/>
            </p14:nvContentPartPr>
            <p14:xfrm>
              <a:off x="2937805" y="2442593"/>
              <a:ext cx="463680" cy="3852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0B01FD6C-5008-47BB-8DA7-319C6795628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919805" y="2424953"/>
                <a:ext cx="4993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7BA06D24-DF4B-4EB2-AAD1-4A27C5B1EE53}"/>
                  </a:ext>
                </a:extLst>
              </p14:cNvPr>
              <p14:cNvContentPartPr/>
              <p14:nvPr/>
            </p14:nvContentPartPr>
            <p14:xfrm>
              <a:off x="1983085" y="3029033"/>
              <a:ext cx="567360" cy="67140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7BA06D24-DF4B-4EB2-AAD1-4A27C5B1EE5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965445" y="3011393"/>
                <a:ext cx="60300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82620F29-78BD-450D-91B9-19E7A857A0D1}"/>
                  </a:ext>
                </a:extLst>
              </p14:cNvPr>
              <p14:cNvContentPartPr/>
              <p14:nvPr/>
            </p14:nvContentPartPr>
            <p14:xfrm>
              <a:off x="2936005" y="1959833"/>
              <a:ext cx="92520" cy="40212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82620F29-78BD-450D-91B9-19E7A857A0D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918005" y="1941833"/>
                <a:ext cx="1281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57067D57-3ED5-49A0-8FBB-2E5811EE1B95}"/>
                  </a:ext>
                </a:extLst>
              </p14:cNvPr>
              <p14:cNvContentPartPr/>
              <p14:nvPr/>
            </p14:nvContentPartPr>
            <p14:xfrm>
              <a:off x="4991965" y="2930033"/>
              <a:ext cx="175680" cy="33876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57067D57-3ED5-49A0-8FBB-2E5811EE1B9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973965" y="2912033"/>
                <a:ext cx="2113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607A4523-2B2D-4575-B226-D6A0CF7CE10C}"/>
                  </a:ext>
                </a:extLst>
              </p14:cNvPr>
              <p14:cNvContentPartPr/>
              <p14:nvPr/>
            </p14:nvContentPartPr>
            <p14:xfrm>
              <a:off x="4849765" y="2998793"/>
              <a:ext cx="288720" cy="3600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607A4523-2B2D-4575-B226-D6A0CF7CE10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832125" y="2980793"/>
                <a:ext cx="324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9670A409-0572-4E36-A8B7-7AF7E1E25C2B}"/>
                  </a:ext>
                </a:extLst>
              </p14:cNvPr>
              <p14:cNvContentPartPr/>
              <p14:nvPr/>
            </p14:nvContentPartPr>
            <p14:xfrm>
              <a:off x="2871925" y="2908433"/>
              <a:ext cx="31320" cy="3549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9670A409-0572-4E36-A8B7-7AF7E1E25C2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854285" y="2890433"/>
                <a:ext cx="669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AC746554-A0DC-4D91-9A48-45DFFDB66188}"/>
                  </a:ext>
                </a:extLst>
              </p14:cNvPr>
              <p14:cNvContentPartPr/>
              <p14:nvPr/>
            </p14:nvContentPartPr>
            <p14:xfrm>
              <a:off x="2558365" y="2084753"/>
              <a:ext cx="266040" cy="3459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AC746554-A0DC-4D91-9A48-45DFFDB661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540725" y="2066753"/>
                <a:ext cx="3016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924181A6-D549-478F-93F2-9757699693AA}"/>
                  </a:ext>
                </a:extLst>
              </p14:cNvPr>
              <p14:cNvContentPartPr/>
              <p14:nvPr/>
            </p14:nvContentPartPr>
            <p14:xfrm>
              <a:off x="3313645" y="3578753"/>
              <a:ext cx="285840" cy="33012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924181A6-D549-478F-93F2-9757699693A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295645" y="3561113"/>
                <a:ext cx="3214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153B7AB3-94A2-4488-A8C1-9F54ACB82BCD}"/>
                  </a:ext>
                </a:extLst>
              </p14:cNvPr>
              <p14:cNvContentPartPr/>
              <p14:nvPr/>
            </p14:nvContentPartPr>
            <p14:xfrm>
              <a:off x="3591565" y="3455273"/>
              <a:ext cx="208800" cy="47448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153B7AB3-94A2-4488-A8C1-9F54ACB82BC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573925" y="3437273"/>
                <a:ext cx="24444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F796A3D0-CFFA-4CFF-90E9-457ADC09A4C3}"/>
              </a:ext>
            </a:extLst>
          </p:cNvPr>
          <p:cNvGrpSpPr/>
          <p:nvPr/>
        </p:nvGrpSpPr>
        <p:grpSpPr>
          <a:xfrm>
            <a:off x="6469405" y="78833"/>
            <a:ext cx="1521720" cy="806760"/>
            <a:chOff x="6469405" y="78833"/>
            <a:chExt cx="1521720" cy="80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0D7A9AC-F6E9-4674-A700-E424FE0C61A4}"/>
                    </a:ext>
                  </a:extLst>
                </p14:cNvPr>
                <p14:cNvContentPartPr/>
                <p14:nvPr/>
              </p14:nvContentPartPr>
              <p14:xfrm>
                <a:off x="6717085" y="187553"/>
                <a:ext cx="6480" cy="661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0D7A9AC-F6E9-4674-A700-E424FE0C61A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99445" y="169913"/>
                  <a:ext cx="421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FC174D9-F2A4-4D05-823C-3CC8D830F8B0}"/>
                    </a:ext>
                  </a:extLst>
                </p14:cNvPr>
                <p14:cNvContentPartPr/>
                <p14:nvPr/>
              </p14:nvContentPartPr>
              <p14:xfrm>
                <a:off x="6738325" y="78833"/>
                <a:ext cx="1252800" cy="7743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FC174D9-F2A4-4D05-823C-3CC8D830F8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0325" y="61193"/>
                  <a:ext cx="128844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D830149-CAAF-4C02-A07A-3D32E5DA058D}"/>
                    </a:ext>
                  </a:extLst>
                </p14:cNvPr>
                <p14:cNvContentPartPr/>
                <p14:nvPr/>
              </p14:nvContentPartPr>
              <p14:xfrm>
                <a:off x="6742645" y="678593"/>
                <a:ext cx="1050120" cy="435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D830149-CAAF-4C02-A07A-3D32E5DA058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25005" y="660593"/>
                  <a:ext cx="108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E92EC09E-6FA4-4A62-ADCE-9325158B303C}"/>
                    </a:ext>
                  </a:extLst>
                </p14:cNvPr>
                <p14:cNvContentPartPr/>
                <p14:nvPr/>
              </p14:nvContentPartPr>
              <p14:xfrm>
                <a:off x="6469405" y="832673"/>
                <a:ext cx="1270800" cy="52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E92EC09E-6FA4-4A62-ADCE-9325158B303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1405" y="814673"/>
                  <a:ext cx="13064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5805DCD1-A5E8-4831-A1A9-C05C3087C062}"/>
              </a:ext>
            </a:extLst>
          </p:cNvPr>
          <p:cNvGrpSpPr/>
          <p:nvPr/>
        </p:nvGrpSpPr>
        <p:grpSpPr>
          <a:xfrm>
            <a:off x="200005" y="4888073"/>
            <a:ext cx="4337640" cy="1736280"/>
            <a:chOff x="200005" y="4888073"/>
            <a:chExt cx="4337640" cy="173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5EFE789-44A3-4F61-903B-70F48E4A537E}"/>
                    </a:ext>
                  </a:extLst>
                </p14:cNvPr>
                <p14:cNvContentPartPr/>
                <p14:nvPr/>
              </p14:nvContentPartPr>
              <p14:xfrm>
                <a:off x="200005" y="4888073"/>
                <a:ext cx="520200" cy="702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5EFE789-44A3-4F61-903B-70F48E4A53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005" y="4870433"/>
                  <a:ext cx="55584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A9D5E38-8542-4C3D-841B-4D13A9455499}"/>
                    </a:ext>
                  </a:extLst>
                </p14:cNvPr>
                <p14:cNvContentPartPr/>
                <p14:nvPr/>
              </p14:nvContentPartPr>
              <p14:xfrm>
                <a:off x="974005" y="5085713"/>
                <a:ext cx="249120" cy="1346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A9D5E38-8542-4C3D-841B-4D13A945549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6365" y="5068073"/>
                  <a:ext cx="284760" cy="13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3AB8E0C-A18F-4EF9-BE8E-32349E1A8AEB}"/>
                    </a:ext>
                  </a:extLst>
                </p14:cNvPr>
                <p14:cNvContentPartPr/>
                <p14:nvPr/>
              </p14:nvContentPartPr>
              <p14:xfrm>
                <a:off x="1549285" y="5025953"/>
                <a:ext cx="150120" cy="143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3AB8E0C-A18F-4EF9-BE8E-32349E1A8AE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31285" y="5007953"/>
                  <a:ext cx="185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17A0EE1-946B-421C-9C3B-F364627484CB}"/>
                    </a:ext>
                  </a:extLst>
                </p14:cNvPr>
                <p14:cNvContentPartPr/>
                <p14:nvPr/>
              </p14:nvContentPartPr>
              <p14:xfrm>
                <a:off x="1411765" y="5290913"/>
                <a:ext cx="287280" cy="117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17A0EE1-946B-421C-9C3B-F364627484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93765" y="5273273"/>
                  <a:ext cx="322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11EE107-6838-47D9-975C-0FC2BBB9379F}"/>
                    </a:ext>
                  </a:extLst>
                </p14:cNvPr>
                <p14:cNvContentPartPr/>
                <p14:nvPr/>
              </p14:nvContentPartPr>
              <p14:xfrm>
                <a:off x="1567285" y="5083193"/>
                <a:ext cx="234360" cy="3826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11EE107-6838-47D9-975C-0FC2BBB9379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49645" y="5065553"/>
                  <a:ext cx="270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88ACEC2-24DD-4B64-B96D-DB5220488ECD}"/>
                    </a:ext>
                  </a:extLst>
                </p14:cNvPr>
                <p14:cNvContentPartPr/>
                <p14:nvPr/>
              </p14:nvContentPartPr>
              <p14:xfrm>
                <a:off x="1313845" y="5248793"/>
                <a:ext cx="507600" cy="2502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88ACEC2-24DD-4B64-B96D-DB5220488EC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95845" y="5231153"/>
                  <a:ext cx="543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E17EF6B-64E8-431A-B86B-E32383D425A9}"/>
                    </a:ext>
                  </a:extLst>
                </p14:cNvPr>
                <p14:cNvContentPartPr/>
                <p14:nvPr/>
              </p14:nvContentPartPr>
              <p14:xfrm>
                <a:off x="1964725" y="5036033"/>
                <a:ext cx="133560" cy="224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E17EF6B-64E8-431A-B86B-E32383D425A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46725" y="5018393"/>
                  <a:ext cx="169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884198D-0B05-4E05-B684-B42A989B9ACD}"/>
                    </a:ext>
                  </a:extLst>
                </p14:cNvPr>
                <p14:cNvContentPartPr/>
                <p14:nvPr/>
              </p14:nvContentPartPr>
              <p14:xfrm>
                <a:off x="1825765" y="5199113"/>
                <a:ext cx="430920" cy="1418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884198D-0B05-4E05-B684-B42A989B9AC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07765" y="5181473"/>
                  <a:ext cx="466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2FC5B85-ABBE-42F5-87DE-DC2C40412DC4}"/>
                    </a:ext>
                  </a:extLst>
                </p14:cNvPr>
                <p14:cNvContentPartPr/>
                <p14:nvPr/>
              </p14:nvContentPartPr>
              <p14:xfrm>
                <a:off x="1883005" y="5261033"/>
                <a:ext cx="146880" cy="3189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2FC5B85-ABBE-42F5-87DE-DC2C40412DC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65365" y="5243393"/>
                  <a:ext cx="182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ECF4D85-B6B1-46BA-ADED-1782458255CE}"/>
                    </a:ext>
                  </a:extLst>
                </p14:cNvPr>
                <p14:cNvContentPartPr/>
                <p14:nvPr/>
              </p14:nvContentPartPr>
              <p14:xfrm>
                <a:off x="2015485" y="5322953"/>
                <a:ext cx="250200" cy="149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ECF4D85-B6B1-46BA-ADED-1782458255C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997485" y="5304953"/>
                  <a:ext cx="285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8DA8C48-2D89-4976-8C07-CAF9FE89FEEE}"/>
                    </a:ext>
                  </a:extLst>
                </p14:cNvPr>
                <p14:cNvContentPartPr/>
                <p14:nvPr/>
              </p14:nvContentPartPr>
              <p14:xfrm>
                <a:off x="2238325" y="5107313"/>
                <a:ext cx="238680" cy="215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8DA8C48-2D89-4976-8C07-CAF9FE89FE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20325" y="5089673"/>
                  <a:ext cx="274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3618E68-3105-46AB-A05E-B7D164B6F545}"/>
                    </a:ext>
                  </a:extLst>
                </p14:cNvPr>
                <p14:cNvContentPartPr/>
                <p14:nvPr/>
              </p14:nvContentPartPr>
              <p14:xfrm>
                <a:off x="2357485" y="5088233"/>
                <a:ext cx="113760" cy="339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3618E68-3105-46AB-A05E-B7D164B6F54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39485" y="5070593"/>
                  <a:ext cx="149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5F23D86-EFA0-4FB6-9C4F-D69FCC902F42}"/>
                    </a:ext>
                  </a:extLst>
                </p14:cNvPr>
                <p14:cNvContentPartPr/>
                <p14:nvPr/>
              </p14:nvContentPartPr>
              <p14:xfrm>
                <a:off x="2478085" y="5306393"/>
                <a:ext cx="51840" cy="19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5F23D86-EFA0-4FB6-9C4F-D69FCC902F4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60445" y="5288393"/>
                  <a:ext cx="87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16A95A4-4004-4471-B5E7-8DB1D264CEDC}"/>
                    </a:ext>
                  </a:extLst>
                </p14:cNvPr>
                <p14:cNvContentPartPr/>
                <p14:nvPr/>
              </p14:nvContentPartPr>
              <p14:xfrm>
                <a:off x="2538565" y="4925153"/>
                <a:ext cx="325440" cy="4096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16A95A4-4004-4471-B5E7-8DB1D264CED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20565" y="4907153"/>
                  <a:ext cx="3610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9767358-EBDE-47CC-B419-4046BE0087DD}"/>
                    </a:ext>
                  </a:extLst>
                </p14:cNvPr>
                <p14:cNvContentPartPr/>
                <p14:nvPr/>
              </p14:nvContentPartPr>
              <p14:xfrm>
                <a:off x="2736565" y="5054033"/>
                <a:ext cx="187560" cy="89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9767358-EBDE-47CC-B419-4046BE0087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18565" y="5036033"/>
                  <a:ext cx="223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0ABB2D3-D6DB-4086-AD5A-1A6F2F4CDDE5}"/>
                    </a:ext>
                  </a:extLst>
                </p14:cNvPr>
                <p14:cNvContentPartPr/>
                <p14:nvPr/>
              </p14:nvContentPartPr>
              <p14:xfrm>
                <a:off x="2724325" y="5191553"/>
                <a:ext cx="123480" cy="1508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0ABB2D3-D6DB-4086-AD5A-1A6F2F4CDD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06685" y="5173913"/>
                  <a:ext cx="159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8F88476-0042-44B2-A8C8-389CFBED8B2C}"/>
                    </a:ext>
                  </a:extLst>
                </p14:cNvPr>
                <p14:cNvContentPartPr/>
                <p14:nvPr/>
              </p14:nvContentPartPr>
              <p14:xfrm>
                <a:off x="2874085" y="5081753"/>
                <a:ext cx="213480" cy="1742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8F88476-0042-44B2-A8C8-389CFBED8B2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56085" y="5063753"/>
                  <a:ext cx="249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827A2EE-49C9-4D25-942E-02093A1510FF}"/>
                    </a:ext>
                  </a:extLst>
                </p14:cNvPr>
                <p14:cNvContentPartPr/>
                <p14:nvPr/>
              </p14:nvContentPartPr>
              <p14:xfrm>
                <a:off x="2979925" y="5004353"/>
                <a:ext cx="14040" cy="366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827A2EE-49C9-4D25-942E-02093A1510F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61925" y="4986353"/>
                  <a:ext cx="49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611860F-B281-4418-96EE-F257A733FDD7}"/>
                    </a:ext>
                  </a:extLst>
                </p14:cNvPr>
                <p14:cNvContentPartPr/>
                <p14:nvPr/>
              </p14:nvContentPartPr>
              <p14:xfrm>
                <a:off x="3183685" y="4991393"/>
                <a:ext cx="153000" cy="450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611860F-B281-4418-96EE-F257A733F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66045" y="4973753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6287448-1A71-46C3-9EDD-CF59D349DFE5}"/>
                    </a:ext>
                  </a:extLst>
                </p14:cNvPr>
                <p14:cNvContentPartPr/>
                <p14:nvPr/>
              </p14:nvContentPartPr>
              <p14:xfrm>
                <a:off x="3251725" y="4962233"/>
                <a:ext cx="12600" cy="3355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6287448-1A71-46C3-9EDD-CF59D349DFE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33725" y="4944233"/>
                  <a:ext cx="48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82E21E1-F132-4D56-8F8D-088D2BCCFEA3}"/>
                    </a:ext>
                  </a:extLst>
                </p14:cNvPr>
                <p14:cNvContentPartPr/>
                <p14:nvPr/>
              </p14:nvContentPartPr>
              <p14:xfrm>
                <a:off x="3191245" y="5007953"/>
                <a:ext cx="287280" cy="415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82E21E1-F132-4D56-8F8D-088D2BCCFE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73605" y="4990313"/>
                  <a:ext cx="322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0F165F6-3467-4270-A427-5219476C3B0A}"/>
                    </a:ext>
                  </a:extLst>
                </p14:cNvPr>
                <p14:cNvContentPartPr/>
                <p14:nvPr/>
              </p14:nvContentPartPr>
              <p14:xfrm>
                <a:off x="3553765" y="4913633"/>
                <a:ext cx="21600" cy="111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0F165F6-3467-4270-A427-5219476C3B0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36125" y="4895993"/>
                  <a:ext cx="57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57F0764-E270-4132-8F62-18BAFDEC8D80}"/>
                    </a:ext>
                  </a:extLst>
                </p14:cNvPr>
                <p14:cNvContentPartPr/>
                <p14:nvPr/>
              </p14:nvContentPartPr>
              <p14:xfrm>
                <a:off x="3490405" y="5061593"/>
                <a:ext cx="360" cy="1126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57F0764-E270-4132-8F62-18BAFDEC8D8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72405" y="5043593"/>
                  <a:ext cx="36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50904F8-AA9B-435C-8DBE-38CEB6B7D7B7}"/>
                    </a:ext>
                  </a:extLst>
                </p14:cNvPr>
                <p14:cNvContentPartPr/>
                <p14:nvPr/>
              </p14:nvContentPartPr>
              <p14:xfrm>
                <a:off x="3499405" y="5068073"/>
                <a:ext cx="259920" cy="34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50904F8-AA9B-435C-8DBE-38CEB6B7D7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81765" y="5050073"/>
                  <a:ext cx="295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1B9933C-8BE5-4F0C-B50C-F03E9391D36D}"/>
                    </a:ext>
                  </a:extLst>
                </p14:cNvPr>
                <p14:cNvContentPartPr/>
                <p14:nvPr/>
              </p14:nvContentPartPr>
              <p14:xfrm>
                <a:off x="3590125" y="5148353"/>
                <a:ext cx="104760" cy="716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1B9933C-8BE5-4F0C-B50C-F03E9391D3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72125" y="5130353"/>
                  <a:ext cx="14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0A7CE30-D277-4E2C-AFEA-128EA0ABF6AF}"/>
                    </a:ext>
                  </a:extLst>
                </p14:cNvPr>
                <p14:cNvContentPartPr/>
                <p14:nvPr/>
              </p14:nvContentPartPr>
              <p14:xfrm>
                <a:off x="3585445" y="5082113"/>
                <a:ext cx="275400" cy="2581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0A7CE30-D277-4E2C-AFEA-128EA0ABF6A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67445" y="5064113"/>
                  <a:ext cx="311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155F4CA-E758-49B3-8C5C-43450378FFF0}"/>
                    </a:ext>
                  </a:extLst>
                </p14:cNvPr>
                <p14:cNvContentPartPr/>
                <p14:nvPr/>
              </p14:nvContentPartPr>
              <p14:xfrm>
                <a:off x="1287925" y="5621753"/>
                <a:ext cx="2319120" cy="1058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155F4CA-E758-49B3-8C5C-43450378FFF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70285" y="5604113"/>
                  <a:ext cx="2354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1A5B94D-35FC-4223-AAE2-97F7C8B80A82}"/>
                    </a:ext>
                  </a:extLst>
                </p14:cNvPr>
                <p14:cNvContentPartPr/>
                <p14:nvPr/>
              </p14:nvContentPartPr>
              <p14:xfrm>
                <a:off x="1250125" y="5975633"/>
                <a:ext cx="301320" cy="3031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1A5B94D-35FC-4223-AAE2-97F7C8B80A8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32125" y="5957633"/>
                  <a:ext cx="336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02D1986-91D7-4B43-B06F-76E599E46258}"/>
                    </a:ext>
                  </a:extLst>
                </p14:cNvPr>
                <p14:cNvContentPartPr/>
                <p14:nvPr/>
              </p14:nvContentPartPr>
              <p14:xfrm>
                <a:off x="1434445" y="6141233"/>
                <a:ext cx="33480" cy="2707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02D1986-91D7-4B43-B06F-76E599E4625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16445" y="6123593"/>
                  <a:ext cx="69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1AAEC4A-4309-4A1F-8CD9-55B942F702D4}"/>
                    </a:ext>
                  </a:extLst>
                </p14:cNvPr>
                <p14:cNvContentPartPr/>
                <p14:nvPr/>
              </p14:nvContentPartPr>
              <p14:xfrm>
                <a:off x="1540285" y="5984633"/>
                <a:ext cx="349200" cy="329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1AAEC4A-4309-4A1F-8CD9-55B942F702D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22285" y="5966633"/>
                  <a:ext cx="384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68ACC76-26FF-43D1-A58B-7C5239924496}"/>
                    </a:ext>
                  </a:extLst>
                </p14:cNvPr>
                <p14:cNvContentPartPr/>
                <p14:nvPr/>
              </p14:nvContentPartPr>
              <p14:xfrm>
                <a:off x="1746925" y="6082913"/>
                <a:ext cx="128880" cy="89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68ACC76-26FF-43D1-A58B-7C523992449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29285" y="6064913"/>
                  <a:ext cx="164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58DD6FE-C5C4-442A-916E-85B5DD539421}"/>
                    </a:ext>
                  </a:extLst>
                </p14:cNvPr>
                <p14:cNvContentPartPr/>
                <p14:nvPr/>
              </p14:nvContentPartPr>
              <p14:xfrm>
                <a:off x="1739365" y="5998673"/>
                <a:ext cx="184680" cy="2692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58DD6FE-C5C4-442A-916E-85B5DD53942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21725" y="5980673"/>
                  <a:ext cx="220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7F1496C-6B20-46DF-A0EE-806CCD2DD9F5}"/>
                    </a:ext>
                  </a:extLst>
                </p14:cNvPr>
                <p14:cNvContentPartPr/>
                <p14:nvPr/>
              </p14:nvContentPartPr>
              <p14:xfrm>
                <a:off x="1589965" y="5923433"/>
                <a:ext cx="380880" cy="4248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7F1496C-6B20-46DF-A0EE-806CCD2DD9F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571965" y="5905433"/>
                  <a:ext cx="4165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0FA23EA-C18C-496E-9601-FDC1E5A7E0CE}"/>
                    </a:ext>
                  </a:extLst>
                </p14:cNvPr>
                <p14:cNvContentPartPr/>
                <p14:nvPr/>
              </p14:nvContentPartPr>
              <p14:xfrm>
                <a:off x="2201605" y="5872313"/>
                <a:ext cx="145800" cy="156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0FA23EA-C18C-496E-9601-FDC1E5A7E0C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183965" y="5854673"/>
                  <a:ext cx="181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4EB69BB-0147-4F4B-9160-D222F043D515}"/>
                    </a:ext>
                  </a:extLst>
                </p14:cNvPr>
                <p14:cNvContentPartPr/>
                <p14:nvPr/>
              </p14:nvContentPartPr>
              <p14:xfrm>
                <a:off x="1973725" y="6020273"/>
                <a:ext cx="494280" cy="115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4EB69BB-0147-4F4B-9160-D222F043D5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55725" y="6002273"/>
                  <a:ext cx="529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2A3BBE9-AACD-41A7-A2C0-A45FE72B6CC5}"/>
                    </a:ext>
                  </a:extLst>
                </p14:cNvPr>
                <p14:cNvContentPartPr/>
                <p14:nvPr/>
              </p14:nvContentPartPr>
              <p14:xfrm>
                <a:off x="2153365" y="6140153"/>
                <a:ext cx="29160" cy="1292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2A3BBE9-AACD-41A7-A2C0-A45FE72B6CC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35725" y="6122153"/>
                  <a:ext cx="6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E66877E-749B-4287-88D2-525911B5B9B7}"/>
                    </a:ext>
                  </a:extLst>
                </p14:cNvPr>
                <p14:cNvContentPartPr/>
                <p14:nvPr/>
              </p14:nvContentPartPr>
              <p14:xfrm>
                <a:off x="2174605" y="6119633"/>
                <a:ext cx="273240" cy="279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E66877E-749B-4287-88D2-525911B5B9B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56605" y="6101993"/>
                  <a:ext cx="308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8A2FD1B-DCAB-4F98-83A2-D03563AFB7C4}"/>
                    </a:ext>
                  </a:extLst>
                </p14:cNvPr>
                <p14:cNvContentPartPr/>
                <p14:nvPr/>
              </p14:nvContentPartPr>
              <p14:xfrm>
                <a:off x="2280445" y="6218993"/>
                <a:ext cx="192240" cy="50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8A2FD1B-DCAB-4F98-83A2-D03563AFB7C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62445" y="6201353"/>
                  <a:ext cx="227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E969458-D594-4E06-8565-C23026FC9CC5}"/>
                    </a:ext>
                  </a:extLst>
                </p14:cNvPr>
                <p14:cNvContentPartPr/>
                <p14:nvPr/>
              </p14:nvContentPartPr>
              <p14:xfrm>
                <a:off x="2478085" y="5978153"/>
                <a:ext cx="263160" cy="1702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E969458-D594-4E06-8565-C23026FC9CC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60445" y="5960513"/>
                  <a:ext cx="298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2A81FDD-B5C4-48C2-BC08-FF0356CC85A5}"/>
                    </a:ext>
                  </a:extLst>
                </p14:cNvPr>
                <p14:cNvContentPartPr/>
                <p14:nvPr/>
              </p14:nvContentPartPr>
              <p14:xfrm>
                <a:off x="2606605" y="5978153"/>
                <a:ext cx="164880" cy="257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2A81FDD-B5C4-48C2-BC08-FF0356CC85A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88965" y="5960513"/>
                  <a:ext cx="200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C3DCEB4-C135-47C9-98CD-6F535736E568}"/>
                    </a:ext>
                  </a:extLst>
                </p14:cNvPr>
                <p14:cNvContentPartPr/>
                <p14:nvPr/>
              </p14:nvContentPartPr>
              <p14:xfrm>
                <a:off x="2801365" y="5828753"/>
                <a:ext cx="246600" cy="415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C3DCEB4-C135-47C9-98CD-6F535736E5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783725" y="5811113"/>
                  <a:ext cx="282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A02E5E4-93A3-4F1C-A787-61EE490C66AF}"/>
                    </a:ext>
                  </a:extLst>
                </p14:cNvPr>
                <p14:cNvContentPartPr/>
                <p14:nvPr/>
              </p14:nvContentPartPr>
              <p14:xfrm>
                <a:off x="2946445" y="5999753"/>
                <a:ext cx="154440" cy="705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A02E5E4-93A3-4F1C-A787-61EE490C66A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928805" y="5982113"/>
                  <a:ext cx="190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2CC3372-191B-4B14-B767-10403B9F7F94}"/>
                    </a:ext>
                  </a:extLst>
                </p14:cNvPr>
                <p14:cNvContentPartPr/>
                <p14:nvPr/>
              </p14:nvContentPartPr>
              <p14:xfrm>
                <a:off x="2990725" y="6117113"/>
                <a:ext cx="95760" cy="148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2CC3372-191B-4B14-B767-10403B9F7F9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72725" y="6099473"/>
                  <a:ext cx="131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59FC432-E1C6-4B2A-8B9B-4491560F60EC}"/>
                    </a:ext>
                  </a:extLst>
                </p14:cNvPr>
                <p14:cNvContentPartPr/>
                <p14:nvPr/>
              </p14:nvContentPartPr>
              <p14:xfrm>
                <a:off x="3177565" y="6003713"/>
                <a:ext cx="360" cy="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59FC432-E1C6-4B2A-8B9B-4491560F60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59925" y="5985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51792AF-2150-44DB-B395-3C97DBABE6E3}"/>
                    </a:ext>
                  </a:extLst>
                </p14:cNvPr>
                <p14:cNvContentPartPr/>
                <p14:nvPr/>
              </p14:nvContentPartPr>
              <p14:xfrm>
                <a:off x="3304645" y="5865833"/>
                <a:ext cx="99000" cy="214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51792AF-2150-44DB-B395-3C97DBABE6E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287005" y="5848193"/>
                  <a:ext cx="134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6B5FCAB-CB71-4A4C-BC3A-EC98F635568F}"/>
                    </a:ext>
                  </a:extLst>
                </p14:cNvPr>
                <p14:cNvContentPartPr/>
                <p14:nvPr/>
              </p14:nvContentPartPr>
              <p14:xfrm>
                <a:off x="3120325" y="6136193"/>
                <a:ext cx="337320" cy="92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6B5FCAB-CB71-4A4C-BC3A-EC98F635568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02325" y="6118553"/>
                  <a:ext cx="37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8BB3B5D-25B5-4C52-98FD-1474A9369E1A}"/>
                    </a:ext>
                  </a:extLst>
                </p14:cNvPr>
                <p14:cNvContentPartPr/>
                <p14:nvPr/>
              </p14:nvContentPartPr>
              <p14:xfrm>
                <a:off x="3486805" y="5888873"/>
                <a:ext cx="373320" cy="3178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8BB3B5D-25B5-4C52-98FD-1474A9369E1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469165" y="5871233"/>
                  <a:ext cx="408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1A020DF-F214-4F2F-9E4D-05314E7CBFE3}"/>
                    </a:ext>
                  </a:extLst>
                </p14:cNvPr>
                <p14:cNvContentPartPr/>
                <p14:nvPr/>
              </p14:nvContentPartPr>
              <p14:xfrm>
                <a:off x="3996565" y="5841713"/>
                <a:ext cx="15480" cy="1407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1A020DF-F214-4F2F-9E4D-05314E7CBFE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78565" y="5824073"/>
                  <a:ext cx="5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DD6FB72-5636-4C0C-828C-191AC6BA7170}"/>
                    </a:ext>
                  </a:extLst>
                </p14:cNvPr>
                <p14:cNvContentPartPr/>
                <p14:nvPr/>
              </p14:nvContentPartPr>
              <p14:xfrm>
                <a:off x="3975325" y="5902913"/>
                <a:ext cx="160560" cy="235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DD6FB72-5636-4C0C-828C-191AC6BA717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957325" y="5885273"/>
                  <a:ext cx="196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CF07819-DE4D-465C-8ABD-B3D443BACE89}"/>
                    </a:ext>
                  </a:extLst>
                </p14:cNvPr>
                <p14:cNvContentPartPr/>
                <p14:nvPr/>
              </p14:nvContentPartPr>
              <p14:xfrm>
                <a:off x="3792445" y="6188393"/>
                <a:ext cx="424800" cy="122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CF07819-DE4D-465C-8ABD-B3D443BACE8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774805" y="6170753"/>
                  <a:ext cx="460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A58D0F4-7CB5-49DB-86D0-92F0C8F390E4}"/>
                    </a:ext>
                  </a:extLst>
                </p14:cNvPr>
                <p14:cNvContentPartPr/>
                <p14:nvPr/>
              </p14:nvContentPartPr>
              <p14:xfrm>
                <a:off x="1056805" y="5881313"/>
                <a:ext cx="77400" cy="7430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A58D0F4-7CB5-49DB-86D0-92F0C8F390E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38805" y="5863313"/>
                  <a:ext cx="11304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F937B72-B8F5-4256-B04A-1415BAD2BC20}"/>
                    </a:ext>
                  </a:extLst>
                </p14:cNvPr>
                <p14:cNvContentPartPr/>
                <p14:nvPr/>
              </p14:nvContentPartPr>
              <p14:xfrm>
                <a:off x="1210885" y="5583233"/>
                <a:ext cx="3326760" cy="8622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F937B72-B8F5-4256-B04A-1415BAD2BC2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92885" y="5565593"/>
                  <a:ext cx="336240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66B1E03E-AFD7-4748-AB55-EFC3CFE8BE2B}"/>
                    </a:ext>
                  </a:extLst>
                </p14:cNvPr>
                <p14:cNvContentPartPr/>
                <p14:nvPr/>
              </p14:nvContentPartPr>
              <p14:xfrm>
                <a:off x="1463245" y="6365873"/>
                <a:ext cx="2641320" cy="1018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66B1E03E-AFD7-4748-AB55-EFC3CFE8BE2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45245" y="6347873"/>
                  <a:ext cx="2676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1CDE840-F013-446E-A938-4C0B32101633}"/>
                    </a:ext>
                  </a:extLst>
                </p14:cNvPr>
                <p14:cNvContentPartPr/>
                <p14:nvPr/>
              </p14:nvContentPartPr>
              <p14:xfrm>
                <a:off x="4430005" y="6414113"/>
                <a:ext cx="47160" cy="34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1CDE840-F013-446E-A938-4C0B3210163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12005" y="6396473"/>
                  <a:ext cx="8280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881F2A6F-09F3-4448-AAB7-A245F697BE05}"/>
              </a:ext>
            </a:extLst>
          </p:cNvPr>
          <p:cNvGrpSpPr/>
          <p:nvPr/>
        </p:nvGrpSpPr>
        <p:grpSpPr>
          <a:xfrm>
            <a:off x="6742645" y="-67327"/>
            <a:ext cx="1230120" cy="1519200"/>
            <a:chOff x="6742645" y="-67327"/>
            <a:chExt cx="1230120" cy="15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72E2B32-8E61-47D0-9248-8EB8C214A089}"/>
                    </a:ext>
                  </a:extLst>
                </p14:cNvPr>
                <p14:cNvContentPartPr/>
                <p14:nvPr/>
              </p14:nvContentPartPr>
              <p14:xfrm>
                <a:off x="6742645" y="272873"/>
                <a:ext cx="27720" cy="471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72E2B32-8E61-47D0-9248-8EB8C214A08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25005" y="254873"/>
                  <a:ext cx="633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6155C9E-524A-40EA-A265-FBB3F359DA45}"/>
                    </a:ext>
                  </a:extLst>
                </p14:cNvPr>
                <p14:cNvContentPartPr/>
                <p14:nvPr/>
              </p14:nvContentPartPr>
              <p14:xfrm>
                <a:off x="6798805" y="106553"/>
                <a:ext cx="1162080" cy="568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6155C9E-524A-40EA-A265-FBB3F359DA4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780805" y="88913"/>
                  <a:ext cx="11977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FF325DF-A1C0-4901-BCC5-766BFA52B89B}"/>
                    </a:ext>
                  </a:extLst>
                </p14:cNvPr>
                <p14:cNvContentPartPr/>
                <p14:nvPr/>
              </p14:nvContentPartPr>
              <p14:xfrm>
                <a:off x="6966205" y="728273"/>
                <a:ext cx="984240" cy="846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FF325DF-A1C0-4901-BCC5-766BFA52B89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48565" y="710273"/>
                  <a:ext cx="1019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47DD65F-BA10-4177-9AA3-5F54BA6D9ACA}"/>
                    </a:ext>
                  </a:extLst>
                </p14:cNvPr>
                <p14:cNvContentPartPr/>
                <p14:nvPr/>
              </p14:nvContentPartPr>
              <p14:xfrm>
                <a:off x="6948205" y="1067393"/>
                <a:ext cx="201240" cy="3560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47DD65F-BA10-4177-9AA3-5F54BA6D9AC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930565" y="1049393"/>
                  <a:ext cx="236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88B38BB-6473-4715-A93F-4A1E6D493F7E}"/>
                    </a:ext>
                  </a:extLst>
                </p14:cNvPr>
                <p14:cNvContentPartPr/>
                <p14:nvPr/>
              </p14:nvContentPartPr>
              <p14:xfrm>
                <a:off x="6957205" y="1249553"/>
                <a:ext cx="205920" cy="202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88B38BB-6473-4715-A93F-4A1E6D493F7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939565" y="1231913"/>
                  <a:ext cx="241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9CCF001-5187-4EB9-BDB9-D203D5FCF378}"/>
                    </a:ext>
                  </a:extLst>
                </p14:cNvPr>
                <p14:cNvContentPartPr/>
                <p14:nvPr/>
              </p14:nvContentPartPr>
              <p14:xfrm>
                <a:off x="6894205" y="710273"/>
                <a:ext cx="212040" cy="1929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9CCF001-5187-4EB9-BDB9-D203D5FCF37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876565" y="692633"/>
                  <a:ext cx="247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8C43DE7-4CE9-4932-85C4-DBE8FA98F4D4}"/>
                    </a:ext>
                  </a:extLst>
                </p14:cNvPr>
                <p14:cNvContentPartPr/>
                <p14:nvPr/>
              </p14:nvContentPartPr>
              <p14:xfrm>
                <a:off x="7427005" y="690113"/>
                <a:ext cx="312840" cy="2440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8C43DE7-4CE9-4932-85C4-DBE8FA98F4D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09365" y="672113"/>
                  <a:ext cx="348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E7BED3F-0764-4B83-892F-C45493D762D1}"/>
                    </a:ext>
                  </a:extLst>
                </p14:cNvPr>
                <p14:cNvContentPartPr/>
                <p14:nvPr/>
              </p14:nvContentPartPr>
              <p14:xfrm>
                <a:off x="7972405" y="1150193"/>
                <a:ext cx="360" cy="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E7BED3F-0764-4B83-892F-C45493D762D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54765" y="11325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BC1A5537-6E6F-4665-A451-B73C9CC74820}"/>
                    </a:ext>
                  </a:extLst>
                </p14:cNvPr>
                <p14:cNvContentPartPr/>
                <p14:nvPr/>
              </p14:nvContentPartPr>
              <p14:xfrm>
                <a:off x="6844165" y="21953"/>
                <a:ext cx="23040" cy="129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BC1A5537-6E6F-4665-A451-B73C9CC7482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826165" y="3953"/>
                  <a:ext cx="58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A2177A3-C83F-4A08-8F4B-52AD34F62D99}"/>
                    </a:ext>
                  </a:extLst>
                </p14:cNvPr>
                <p14:cNvContentPartPr/>
                <p14:nvPr/>
              </p14:nvContentPartPr>
              <p14:xfrm>
                <a:off x="7002565" y="-67327"/>
                <a:ext cx="360" cy="309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A2177A3-C83F-4A08-8F4B-52AD34F62D9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984925" y="-84967"/>
                  <a:ext cx="36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BE6D91DE-AD1E-4866-AD0A-3A3FD18EDA15}"/>
                    </a:ext>
                  </a:extLst>
                </p14:cNvPr>
                <p14:cNvContentPartPr/>
                <p14:nvPr/>
              </p14:nvContentPartPr>
              <p14:xfrm>
                <a:off x="7002565" y="-36727"/>
                <a:ext cx="360" cy="3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BE6D91DE-AD1E-4866-AD0A-3A3FD18EDA1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984925" y="-543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4903BA21-62A5-495A-8F3B-52C6CED1C514}"/>
                    </a:ext>
                  </a:extLst>
                </p14:cNvPr>
                <p14:cNvContentPartPr/>
                <p14:nvPr/>
              </p14:nvContentPartPr>
              <p14:xfrm>
                <a:off x="6990685" y="-36727"/>
                <a:ext cx="91440" cy="1764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4903BA21-62A5-495A-8F3B-52C6CED1C51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72685" y="-54367"/>
                  <a:ext cx="127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E36D418-5162-4091-8815-6E87EE39D95A}"/>
                    </a:ext>
                  </a:extLst>
                </p14:cNvPr>
                <p14:cNvContentPartPr/>
                <p14:nvPr/>
              </p14:nvContentPartPr>
              <p14:xfrm>
                <a:off x="6872245" y="179993"/>
                <a:ext cx="8640" cy="224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E36D418-5162-4091-8815-6E87EE39D95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54245" y="162353"/>
                  <a:ext cx="44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D43CB33-1AEB-49CC-B815-70AC8C25724C}"/>
                    </a:ext>
                  </a:extLst>
                </p14:cNvPr>
                <p14:cNvContentPartPr/>
                <p14:nvPr/>
              </p14:nvContentPartPr>
              <p14:xfrm>
                <a:off x="6893845" y="227153"/>
                <a:ext cx="310680" cy="1328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D43CB33-1AEB-49CC-B815-70AC8C25724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76205" y="209513"/>
                  <a:ext cx="346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35D04CD2-E839-419B-B235-A8A74C2CB5C5}"/>
                    </a:ext>
                  </a:extLst>
                </p14:cNvPr>
                <p14:cNvContentPartPr/>
                <p14:nvPr/>
              </p14:nvContentPartPr>
              <p14:xfrm>
                <a:off x="6911845" y="276833"/>
                <a:ext cx="240480" cy="1764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35D04CD2-E839-419B-B235-A8A74C2CB5C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94205" y="259193"/>
                  <a:ext cx="276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B443B93-9B34-42C5-927F-E5FF42B6959B}"/>
                    </a:ext>
                  </a:extLst>
                </p14:cNvPr>
                <p14:cNvContentPartPr/>
                <p14:nvPr/>
              </p14:nvContentPartPr>
              <p14:xfrm>
                <a:off x="6890965" y="348473"/>
                <a:ext cx="282240" cy="2476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B443B93-9B34-42C5-927F-E5FF42B6959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72965" y="330473"/>
                  <a:ext cx="317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AAEA53CF-E7E3-42BB-8F03-34131EBC5152}"/>
                    </a:ext>
                  </a:extLst>
                </p14:cNvPr>
                <p14:cNvContentPartPr/>
                <p14:nvPr/>
              </p14:nvContentPartPr>
              <p14:xfrm>
                <a:off x="7082845" y="457913"/>
                <a:ext cx="47160" cy="3600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AAEA53CF-E7E3-42BB-8F03-34131EBC515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64845" y="440273"/>
                  <a:ext cx="82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C70873D2-8006-47B2-9A8B-24F6E2B30ECF}"/>
                    </a:ext>
                  </a:extLst>
                </p14:cNvPr>
                <p14:cNvContentPartPr/>
                <p14:nvPr/>
              </p14:nvContentPartPr>
              <p14:xfrm>
                <a:off x="6975565" y="526673"/>
                <a:ext cx="102960" cy="177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C70873D2-8006-47B2-9A8B-24F6E2B30EC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57565" y="509033"/>
                  <a:ext cx="138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A378731-B0B6-4128-9AE2-19759FB17F32}"/>
                    </a:ext>
                  </a:extLst>
                </p14:cNvPr>
                <p14:cNvContentPartPr/>
                <p14:nvPr/>
              </p14:nvContentPartPr>
              <p14:xfrm>
                <a:off x="7451125" y="222113"/>
                <a:ext cx="298080" cy="1126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A378731-B0B6-4128-9AE2-19759FB17F3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33485" y="204113"/>
                  <a:ext cx="333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0BF943A-2F66-457A-A6B7-03E04BF73532}"/>
                    </a:ext>
                  </a:extLst>
                </p14:cNvPr>
                <p14:cNvContentPartPr/>
                <p14:nvPr/>
              </p14:nvContentPartPr>
              <p14:xfrm>
                <a:off x="7554085" y="159473"/>
                <a:ext cx="140760" cy="3794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0BF943A-2F66-457A-A6B7-03E04BF7353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36085" y="141833"/>
                  <a:ext cx="1764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0E85BDD-C18B-487E-8677-FE104671C5D9}"/>
                    </a:ext>
                  </a:extLst>
                </p14:cNvPr>
                <p14:cNvContentPartPr/>
                <p14:nvPr/>
              </p14:nvContentPartPr>
              <p14:xfrm>
                <a:off x="7324405" y="210593"/>
                <a:ext cx="474840" cy="3852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0E85BDD-C18B-487E-8677-FE104671C5D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06405" y="192953"/>
                  <a:ext cx="5104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18C618FC-F676-4BB0-BEE7-1E0E7D4D5CEC}"/>
                    </a:ext>
                  </a:extLst>
                </p14:cNvPr>
                <p14:cNvContentPartPr/>
                <p14:nvPr/>
              </p14:nvContentPartPr>
              <p14:xfrm>
                <a:off x="7936045" y="581753"/>
                <a:ext cx="25920" cy="144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18C618FC-F676-4BB0-BEE7-1E0E7D4D5CE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18405" y="563753"/>
                  <a:ext cx="6156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844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DA4232A9-DB78-4720-9B5A-6576644003D1}"/>
              </a:ext>
            </a:extLst>
          </p:cNvPr>
          <p:cNvGrpSpPr/>
          <p:nvPr/>
        </p:nvGrpSpPr>
        <p:grpSpPr>
          <a:xfrm>
            <a:off x="277405" y="594353"/>
            <a:ext cx="6027840" cy="3270600"/>
            <a:chOff x="277405" y="594353"/>
            <a:chExt cx="6027840" cy="32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FF10112-6564-4C87-BA17-8702619E9F00}"/>
                    </a:ext>
                  </a:extLst>
                </p14:cNvPr>
                <p14:cNvContentPartPr/>
                <p14:nvPr/>
              </p14:nvContentPartPr>
              <p14:xfrm>
                <a:off x="2297365" y="758873"/>
                <a:ext cx="311400" cy="344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FF10112-6564-4C87-BA17-8702619E9F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9365" y="741233"/>
                  <a:ext cx="347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A6D75F1-1E1E-4844-B4A2-8896BE1A0589}"/>
                    </a:ext>
                  </a:extLst>
                </p14:cNvPr>
                <p14:cNvContentPartPr/>
                <p14:nvPr/>
              </p14:nvContentPartPr>
              <p14:xfrm>
                <a:off x="1911805" y="1103033"/>
                <a:ext cx="428040" cy="470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A6D75F1-1E1E-4844-B4A2-8896BE1A05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3805" y="1085033"/>
                  <a:ext cx="4636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69B1F6-7524-47C2-8AC7-FCCA6EC98ADD}"/>
                    </a:ext>
                  </a:extLst>
                </p14:cNvPr>
                <p14:cNvContentPartPr/>
                <p14:nvPr/>
              </p14:nvContentPartPr>
              <p14:xfrm>
                <a:off x="1704805" y="1513433"/>
                <a:ext cx="288720" cy="261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69B1F6-7524-47C2-8AC7-FCCA6EC98A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6805" y="1495433"/>
                  <a:ext cx="324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6B22637-556F-4D5B-95B6-875A777ACA85}"/>
                    </a:ext>
                  </a:extLst>
                </p14:cNvPr>
                <p14:cNvContentPartPr/>
                <p14:nvPr/>
              </p14:nvContentPartPr>
              <p14:xfrm>
                <a:off x="1289365" y="1797833"/>
                <a:ext cx="462600" cy="6264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6B22637-556F-4D5B-95B6-875A777ACA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1365" y="1780193"/>
                  <a:ext cx="4982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948D1B-5F9C-454F-9435-D1E8E6A78C10}"/>
                    </a:ext>
                  </a:extLst>
                </p14:cNvPr>
                <p14:cNvContentPartPr/>
                <p14:nvPr/>
              </p14:nvContentPartPr>
              <p14:xfrm>
                <a:off x="1148605" y="2298593"/>
                <a:ext cx="272520" cy="418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948D1B-5F9C-454F-9435-D1E8E6A78C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965" y="2280953"/>
                  <a:ext cx="308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3D303DD-BEDD-425C-B261-9625AB556D83}"/>
                    </a:ext>
                  </a:extLst>
                </p14:cNvPr>
                <p14:cNvContentPartPr/>
                <p14:nvPr/>
              </p14:nvContentPartPr>
              <p14:xfrm>
                <a:off x="798325" y="2653193"/>
                <a:ext cx="473040" cy="617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3D303DD-BEDD-425C-B261-9625AB556D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0685" y="2635553"/>
                  <a:ext cx="5086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77B8253-56B1-466A-B9F4-5B8835C928CB}"/>
                    </a:ext>
                  </a:extLst>
                </p14:cNvPr>
                <p14:cNvContentPartPr/>
                <p14:nvPr/>
              </p14:nvContentPartPr>
              <p14:xfrm>
                <a:off x="650365" y="3152873"/>
                <a:ext cx="331200" cy="307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77B8253-56B1-466A-B9F4-5B8835C928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365" y="3135233"/>
                  <a:ext cx="366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28F6D1B-11F9-4A63-BC40-F5AE6CDD47FC}"/>
                    </a:ext>
                  </a:extLst>
                </p14:cNvPr>
                <p14:cNvContentPartPr/>
                <p14:nvPr/>
              </p14:nvContentPartPr>
              <p14:xfrm>
                <a:off x="2561245" y="1027793"/>
                <a:ext cx="437040" cy="589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28F6D1B-11F9-4A63-BC40-F5AE6CDD47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3605" y="1010153"/>
                  <a:ext cx="47268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CF03BE8-739F-4B00-83D6-48D0896E9C41}"/>
                    </a:ext>
                  </a:extLst>
                </p14:cNvPr>
                <p14:cNvContentPartPr/>
                <p14:nvPr/>
              </p14:nvContentPartPr>
              <p14:xfrm>
                <a:off x="2858965" y="1551233"/>
                <a:ext cx="263160" cy="213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CF03BE8-739F-4B00-83D6-48D0896E9C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40965" y="1533593"/>
                  <a:ext cx="29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F546E22-D6D3-443E-B376-725DCA5D24DC}"/>
                    </a:ext>
                  </a:extLst>
                </p14:cNvPr>
                <p14:cNvContentPartPr/>
                <p14:nvPr/>
              </p14:nvContentPartPr>
              <p14:xfrm>
                <a:off x="2531005" y="1814393"/>
                <a:ext cx="369000" cy="630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F546E22-D6D3-443E-B376-725DCA5D24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3365" y="1796753"/>
                  <a:ext cx="404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DE50A86-7603-400F-AB2B-B543CA4EAAB4}"/>
                    </a:ext>
                  </a:extLst>
                </p14:cNvPr>
                <p14:cNvContentPartPr/>
                <p14:nvPr/>
              </p14:nvContentPartPr>
              <p14:xfrm>
                <a:off x="2419045" y="2381393"/>
                <a:ext cx="260640" cy="153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DE50A86-7603-400F-AB2B-B543CA4EAA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1045" y="2363753"/>
                  <a:ext cx="29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C8EE22-547C-4A7C-8B0C-A4C4D3BE969D}"/>
                    </a:ext>
                  </a:extLst>
                </p14:cNvPr>
                <p14:cNvContentPartPr/>
                <p14:nvPr/>
              </p14:nvContentPartPr>
              <p14:xfrm>
                <a:off x="2997925" y="1903673"/>
                <a:ext cx="331200" cy="556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C8EE22-547C-4A7C-8B0C-A4C4D3BE96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9925" y="1885673"/>
                  <a:ext cx="36684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46D5695-4485-487F-915D-B1EB32BE23E3}"/>
                    </a:ext>
                  </a:extLst>
                </p14:cNvPr>
                <p14:cNvContentPartPr/>
                <p14:nvPr/>
              </p14:nvContentPartPr>
              <p14:xfrm>
                <a:off x="3284125" y="2377433"/>
                <a:ext cx="165600" cy="119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46D5695-4485-487F-915D-B1EB32BE23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66485" y="2359433"/>
                  <a:ext cx="201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EE76DB9-819F-420F-8182-ADBA8CE0A50B}"/>
                    </a:ext>
                  </a:extLst>
                </p14:cNvPr>
                <p14:cNvContentPartPr/>
                <p14:nvPr/>
              </p14:nvContentPartPr>
              <p14:xfrm>
                <a:off x="2186845" y="2694233"/>
                <a:ext cx="273960" cy="474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EE76DB9-819F-420F-8182-ADBA8CE0A5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68845" y="2676233"/>
                  <a:ext cx="3096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5B83483-F612-43D9-B81A-C6FB00A1FC24}"/>
                    </a:ext>
                  </a:extLst>
                </p14:cNvPr>
                <p14:cNvContentPartPr/>
                <p14:nvPr/>
              </p14:nvContentPartPr>
              <p14:xfrm>
                <a:off x="2011525" y="3152873"/>
                <a:ext cx="361080" cy="230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5B83483-F612-43D9-B81A-C6FB00A1FC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93885" y="3135233"/>
                  <a:ext cx="39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3D39868-9AB0-4593-8EBA-4371C786BC71}"/>
                    </a:ext>
                  </a:extLst>
                </p14:cNvPr>
                <p14:cNvContentPartPr/>
                <p14:nvPr/>
              </p14:nvContentPartPr>
              <p14:xfrm>
                <a:off x="2594365" y="2672273"/>
                <a:ext cx="127080" cy="422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3D39868-9AB0-4593-8EBA-4371C786BC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725" y="2654633"/>
                  <a:ext cx="162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194DFBF-ACBF-47FA-9B42-799A758CDCA6}"/>
                    </a:ext>
                  </a:extLst>
                </p14:cNvPr>
                <p14:cNvContentPartPr/>
                <p14:nvPr/>
              </p14:nvContentPartPr>
              <p14:xfrm>
                <a:off x="2645845" y="3117953"/>
                <a:ext cx="230040" cy="185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194DFBF-ACBF-47FA-9B42-799A758CDC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28205" y="3099953"/>
                  <a:ext cx="265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F9D78B0-3401-4221-9717-F35232B603B1}"/>
                    </a:ext>
                  </a:extLst>
                </p14:cNvPr>
                <p14:cNvContentPartPr/>
                <p14:nvPr/>
              </p14:nvContentPartPr>
              <p14:xfrm>
                <a:off x="3124645" y="2555273"/>
                <a:ext cx="231480" cy="532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F9D78B0-3401-4221-9717-F35232B603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07005" y="2537273"/>
                  <a:ext cx="2671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87E0FD-B89E-41E4-8092-E15A6E70E9C0}"/>
                    </a:ext>
                  </a:extLst>
                </p14:cNvPr>
                <p14:cNvContentPartPr/>
                <p14:nvPr/>
              </p14:nvContentPartPr>
              <p14:xfrm>
                <a:off x="3029965" y="3119393"/>
                <a:ext cx="204120" cy="255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87E0FD-B89E-41E4-8092-E15A6E70E9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11965" y="3101393"/>
                  <a:ext cx="239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974FF24-A668-43A2-9B81-97F93B4D6086}"/>
                    </a:ext>
                  </a:extLst>
                </p14:cNvPr>
                <p14:cNvContentPartPr/>
                <p14:nvPr/>
              </p14:nvContentPartPr>
              <p14:xfrm>
                <a:off x="3361885" y="2544833"/>
                <a:ext cx="263160" cy="549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974FF24-A668-43A2-9B81-97F93B4D60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44245" y="2527193"/>
                  <a:ext cx="2988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FA485B-6D87-4EB5-8B78-59F269569CBF}"/>
                    </a:ext>
                  </a:extLst>
                </p14:cNvPr>
                <p14:cNvContentPartPr/>
                <p14:nvPr/>
              </p14:nvContentPartPr>
              <p14:xfrm>
                <a:off x="3602725" y="3129113"/>
                <a:ext cx="170640" cy="267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FA485B-6D87-4EB5-8B78-59F269569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84725" y="3111473"/>
                  <a:ext cx="206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B55A685-B49E-4B6A-94B6-7D3B63A1D65E}"/>
                    </a:ext>
                  </a:extLst>
                </p14:cNvPr>
                <p14:cNvContentPartPr/>
                <p14:nvPr/>
              </p14:nvContentPartPr>
              <p14:xfrm>
                <a:off x="3850045" y="1401473"/>
                <a:ext cx="387000" cy="290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B55A685-B49E-4B6A-94B6-7D3B63A1D6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32045" y="1383473"/>
                  <a:ext cx="422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797FC10-85EB-49B2-A909-EDAD9DBB5258}"/>
                    </a:ext>
                  </a:extLst>
                </p14:cNvPr>
                <p14:cNvContentPartPr/>
                <p14:nvPr/>
              </p14:nvContentPartPr>
              <p14:xfrm>
                <a:off x="4112845" y="1596233"/>
                <a:ext cx="36720" cy="273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797FC10-85EB-49B2-A909-EDAD9DBB52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94845" y="1578593"/>
                  <a:ext cx="72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51D6E3B-227D-47C7-BD8D-680EF85E11AA}"/>
                    </a:ext>
                  </a:extLst>
                </p14:cNvPr>
                <p14:cNvContentPartPr/>
                <p14:nvPr/>
              </p14:nvContentPartPr>
              <p14:xfrm>
                <a:off x="4379965" y="1367273"/>
                <a:ext cx="174240" cy="177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51D6E3B-227D-47C7-BD8D-680EF85E11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62325" y="1349633"/>
                  <a:ext cx="209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5CC906E-2BCB-422D-AE51-1AEF6DEE35FD}"/>
                    </a:ext>
                  </a:extLst>
                </p14:cNvPr>
                <p14:cNvContentPartPr/>
                <p14:nvPr/>
              </p14:nvContentPartPr>
              <p14:xfrm>
                <a:off x="4312285" y="1495433"/>
                <a:ext cx="313560" cy="135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5CC906E-2BCB-422D-AE51-1AEF6DEE35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4285" y="1477793"/>
                  <a:ext cx="349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B85C2E1-EC70-4420-809D-3F9EAC319948}"/>
                    </a:ext>
                  </a:extLst>
                </p14:cNvPr>
                <p14:cNvContentPartPr/>
                <p14:nvPr/>
              </p14:nvContentPartPr>
              <p14:xfrm>
                <a:off x="4289605" y="1508393"/>
                <a:ext cx="65160" cy="370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B85C2E1-EC70-4420-809D-3F9EAC3199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71605" y="1490753"/>
                  <a:ext cx="100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04E002B-993E-4EF8-9156-C71CB4F0374E}"/>
                    </a:ext>
                  </a:extLst>
                </p14:cNvPr>
                <p14:cNvContentPartPr/>
                <p14:nvPr/>
              </p14:nvContentPartPr>
              <p14:xfrm>
                <a:off x="4301485" y="1653473"/>
                <a:ext cx="387720" cy="229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04E002B-993E-4EF8-9156-C71CB4F037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83845" y="1635833"/>
                  <a:ext cx="423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FD69B4D-C66B-4F51-B63C-7E2B9F33DEBC}"/>
                    </a:ext>
                  </a:extLst>
                </p14:cNvPr>
                <p14:cNvContentPartPr/>
                <p14:nvPr/>
              </p14:nvContentPartPr>
              <p14:xfrm>
                <a:off x="4366645" y="1708553"/>
                <a:ext cx="178560" cy="122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FD69B4D-C66B-4F51-B63C-7E2B9F33DE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8645" y="1690913"/>
                  <a:ext cx="214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5093CAB-FD06-4305-A16F-2AA5869CA523}"/>
                    </a:ext>
                  </a:extLst>
                </p14:cNvPr>
                <p14:cNvContentPartPr/>
                <p14:nvPr/>
              </p14:nvContentPartPr>
              <p14:xfrm>
                <a:off x="4500925" y="1652393"/>
                <a:ext cx="87840" cy="250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5093CAB-FD06-4305-A16F-2AA5869CA5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83285" y="1634753"/>
                  <a:ext cx="123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88F6029-3673-44B4-8DAF-D59EE2FEF58B}"/>
                    </a:ext>
                  </a:extLst>
                </p14:cNvPr>
                <p14:cNvContentPartPr/>
                <p14:nvPr/>
              </p14:nvContentPartPr>
              <p14:xfrm>
                <a:off x="4846885" y="1533953"/>
                <a:ext cx="91080" cy="325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88F6029-3673-44B4-8DAF-D59EE2FEF5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29245" y="1515953"/>
                  <a:ext cx="126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FD6FDEE-F0B5-4094-8404-1162E9F112F6}"/>
                    </a:ext>
                  </a:extLst>
                </p14:cNvPr>
                <p14:cNvContentPartPr/>
                <p14:nvPr/>
              </p14:nvContentPartPr>
              <p14:xfrm>
                <a:off x="5031205" y="1434593"/>
                <a:ext cx="283320" cy="214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FD6FDEE-F0B5-4094-8404-1162E9F112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13565" y="1416593"/>
                  <a:ext cx="318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49B73DB-46EF-44BD-A525-EAD797AE06FB}"/>
                    </a:ext>
                  </a:extLst>
                </p14:cNvPr>
                <p14:cNvContentPartPr/>
                <p14:nvPr/>
              </p14:nvContentPartPr>
              <p14:xfrm>
                <a:off x="5070085" y="1541513"/>
                <a:ext cx="244080" cy="2858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49B73DB-46EF-44BD-A525-EAD797AE06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52085" y="1523873"/>
                  <a:ext cx="27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231150-222B-479D-809D-E5C58EF80FE8}"/>
                    </a:ext>
                  </a:extLst>
                </p14:cNvPr>
                <p14:cNvContentPartPr/>
                <p14:nvPr/>
              </p14:nvContentPartPr>
              <p14:xfrm>
                <a:off x="4031125" y="1931753"/>
                <a:ext cx="1438560" cy="65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231150-222B-479D-809D-E5C58EF80F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3485" y="1913753"/>
                  <a:ext cx="147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E9CD2A9-ACEB-454F-B260-5FAD8325BE47}"/>
                    </a:ext>
                  </a:extLst>
                </p14:cNvPr>
                <p14:cNvContentPartPr/>
                <p14:nvPr/>
              </p14:nvContentPartPr>
              <p14:xfrm>
                <a:off x="4560325" y="2206793"/>
                <a:ext cx="318600" cy="345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E9CD2A9-ACEB-454F-B260-5FAD8325BE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42685" y="2189153"/>
                  <a:ext cx="354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0BC5FCD-6F3B-43B6-A7C8-6F1CC7480A24}"/>
                    </a:ext>
                  </a:extLst>
                </p14:cNvPr>
                <p14:cNvContentPartPr/>
                <p14:nvPr/>
              </p14:nvContentPartPr>
              <p14:xfrm>
                <a:off x="4412005" y="2478593"/>
                <a:ext cx="474840" cy="101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0BC5FCD-6F3B-43B6-A7C8-6F1CC7480A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94005" y="2460953"/>
                  <a:ext cx="510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BE4BFC8-DCDE-4406-A5D0-8A1BAA044FBA}"/>
                    </a:ext>
                  </a:extLst>
                </p14:cNvPr>
                <p14:cNvContentPartPr/>
                <p14:nvPr/>
              </p14:nvContentPartPr>
              <p14:xfrm>
                <a:off x="4431805" y="2254313"/>
                <a:ext cx="415440" cy="369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BE4BFC8-DCDE-4406-A5D0-8A1BAA044F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3805" y="2236313"/>
                  <a:ext cx="451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3B5740-DAC4-450B-9DB6-F0F6443A045E}"/>
                    </a:ext>
                  </a:extLst>
                </p14:cNvPr>
                <p14:cNvContentPartPr/>
                <p14:nvPr/>
              </p14:nvContentPartPr>
              <p14:xfrm>
                <a:off x="4683805" y="2388233"/>
                <a:ext cx="35280" cy="299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3B5740-DAC4-450B-9DB6-F0F6443A04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65805" y="2370233"/>
                  <a:ext cx="709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19A63A0-8EC6-498F-B6A5-BBDC0E3B4408}"/>
                    </a:ext>
                  </a:extLst>
                </p14:cNvPr>
                <p14:cNvContentPartPr/>
                <p14:nvPr/>
              </p14:nvContentPartPr>
              <p14:xfrm>
                <a:off x="4822765" y="2438993"/>
                <a:ext cx="168120" cy="56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19A63A0-8EC6-498F-B6A5-BBDC0E3B44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04765" y="2421353"/>
                  <a:ext cx="203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7FB998D-5B30-494F-B894-1C1E99D2A881}"/>
                    </a:ext>
                  </a:extLst>
                </p14:cNvPr>
                <p14:cNvContentPartPr/>
                <p14:nvPr/>
              </p14:nvContentPartPr>
              <p14:xfrm>
                <a:off x="5084125" y="2251433"/>
                <a:ext cx="291960" cy="357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7FB998D-5B30-494F-B894-1C1E99D2A8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66485" y="2233793"/>
                  <a:ext cx="327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D829018-4CC1-4E57-9E3C-2D169EC4C5CD}"/>
                    </a:ext>
                  </a:extLst>
                </p14:cNvPr>
                <p14:cNvContentPartPr/>
                <p14:nvPr/>
              </p14:nvContentPartPr>
              <p14:xfrm>
                <a:off x="5256205" y="2318033"/>
                <a:ext cx="30600" cy="361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D829018-4CC1-4E57-9E3C-2D169EC4C5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38565" y="2300033"/>
                  <a:ext cx="66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6D81312-0902-45F0-A6C0-DBB44E4303C6}"/>
                    </a:ext>
                  </a:extLst>
                </p14:cNvPr>
                <p14:cNvContentPartPr/>
                <p14:nvPr/>
              </p14:nvContentPartPr>
              <p14:xfrm>
                <a:off x="5392285" y="2213633"/>
                <a:ext cx="204120" cy="370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6D81312-0902-45F0-A6C0-DBB44E4303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74285" y="2195633"/>
                  <a:ext cx="239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42539BF-5140-4700-879C-FE80DE6F480A}"/>
                    </a:ext>
                  </a:extLst>
                </p14:cNvPr>
                <p14:cNvContentPartPr/>
                <p14:nvPr/>
              </p14:nvContentPartPr>
              <p14:xfrm>
                <a:off x="5680645" y="2124353"/>
                <a:ext cx="29160" cy="129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42539BF-5140-4700-879C-FE80DE6F48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63005" y="2106353"/>
                  <a:ext cx="6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DB7CEAC-0544-4785-A337-CA53EFBD78E4}"/>
                    </a:ext>
                  </a:extLst>
                </p14:cNvPr>
                <p14:cNvContentPartPr/>
                <p14:nvPr/>
              </p14:nvContentPartPr>
              <p14:xfrm>
                <a:off x="5576245" y="2122913"/>
                <a:ext cx="281880" cy="510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DB7CEAC-0544-4785-A337-CA53EFBD78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58245" y="2105273"/>
                  <a:ext cx="3175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A211C31-419C-4258-9D98-6EC0CB0D3E91}"/>
                    </a:ext>
                  </a:extLst>
                </p14:cNvPr>
                <p14:cNvContentPartPr/>
                <p14:nvPr/>
              </p14:nvContentPartPr>
              <p14:xfrm>
                <a:off x="6041725" y="2143433"/>
                <a:ext cx="118080" cy="94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A211C31-419C-4258-9D98-6EC0CB0D3E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4085" y="2125433"/>
                  <a:ext cx="153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ECDC259-6831-4AA9-90C7-BC2068747D0C}"/>
                    </a:ext>
                  </a:extLst>
                </p14:cNvPr>
                <p14:cNvContentPartPr/>
                <p14:nvPr/>
              </p14:nvContentPartPr>
              <p14:xfrm>
                <a:off x="5984485" y="2297513"/>
                <a:ext cx="156600" cy="367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ECDC259-6831-4AA9-90C7-BC2068747D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66485" y="2279873"/>
                  <a:ext cx="192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33B2553-CB9A-4562-BF9B-A4278F49E508}"/>
                    </a:ext>
                  </a:extLst>
                </p14:cNvPr>
                <p14:cNvContentPartPr/>
                <p14:nvPr/>
              </p14:nvContentPartPr>
              <p14:xfrm>
                <a:off x="6200485" y="2647073"/>
                <a:ext cx="1047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33B2553-CB9A-4562-BF9B-A4278F49E5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82485" y="2629073"/>
                  <a:ext cx="14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5D2E689-8D97-48EC-B4C3-6692C0FF8527}"/>
                    </a:ext>
                  </a:extLst>
                </p14:cNvPr>
                <p14:cNvContentPartPr/>
                <p14:nvPr/>
              </p14:nvContentPartPr>
              <p14:xfrm>
                <a:off x="4425325" y="594353"/>
                <a:ext cx="137880" cy="104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5D2E689-8D97-48EC-B4C3-6692C0FF85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07685" y="576353"/>
                  <a:ext cx="173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20F1C87-B84C-4A17-8848-8F04248F1DE5}"/>
                    </a:ext>
                  </a:extLst>
                </p14:cNvPr>
                <p14:cNvContentPartPr/>
                <p14:nvPr/>
              </p14:nvContentPartPr>
              <p14:xfrm>
                <a:off x="4321285" y="700193"/>
                <a:ext cx="365040" cy="220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20F1C87-B84C-4A17-8848-8F04248F1D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03285" y="682553"/>
                  <a:ext cx="400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6769710-CA07-4095-B9E7-079BCB4E02FE}"/>
                    </a:ext>
                  </a:extLst>
                </p14:cNvPr>
                <p14:cNvContentPartPr/>
                <p14:nvPr/>
              </p14:nvContentPartPr>
              <p14:xfrm>
                <a:off x="4283485" y="960113"/>
                <a:ext cx="491400" cy="189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6769710-CA07-4095-B9E7-079BCB4E02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65485" y="942113"/>
                  <a:ext cx="527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9F8E488-6FE0-465E-888A-5BE89E297AFA}"/>
                    </a:ext>
                  </a:extLst>
                </p14:cNvPr>
                <p14:cNvContentPartPr/>
                <p14:nvPr/>
              </p14:nvContentPartPr>
              <p14:xfrm>
                <a:off x="5022205" y="768953"/>
                <a:ext cx="210600" cy="420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9F8E488-6FE0-465E-888A-5BE89E297A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04205" y="751313"/>
                  <a:ext cx="2462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30C541C-B3DF-46FB-9559-96C39AA1BE21}"/>
                    </a:ext>
                  </a:extLst>
                </p14:cNvPr>
                <p14:cNvContentPartPr/>
                <p14:nvPr/>
              </p14:nvContentPartPr>
              <p14:xfrm>
                <a:off x="5485885" y="737273"/>
                <a:ext cx="24480" cy="36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30C541C-B3DF-46FB-9559-96C39AA1BE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68245" y="719273"/>
                  <a:ext cx="60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D3DD79B-E8F5-4F73-BF6F-029E9838C0A5}"/>
                    </a:ext>
                  </a:extLst>
                </p14:cNvPr>
                <p14:cNvContentPartPr/>
                <p14:nvPr/>
              </p14:nvContentPartPr>
              <p14:xfrm>
                <a:off x="4439005" y="1198793"/>
                <a:ext cx="807120" cy="385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D3DD79B-E8F5-4F73-BF6F-029E9838C0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1365" y="1180793"/>
                  <a:ext cx="842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6D9E136-53A8-43A1-9842-DFD60F866D96}"/>
                    </a:ext>
                  </a:extLst>
                </p14:cNvPr>
                <p14:cNvContentPartPr/>
                <p14:nvPr/>
              </p14:nvContentPartPr>
              <p14:xfrm>
                <a:off x="3857605" y="2172593"/>
                <a:ext cx="169560" cy="74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6D9E136-53A8-43A1-9842-DFD60F866D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39605" y="2154953"/>
                  <a:ext cx="205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178BE75-0237-4F20-9ADA-B01958C86145}"/>
                    </a:ext>
                  </a:extLst>
                </p14:cNvPr>
                <p14:cNvContentPartPr/>
                <p14:nvPr/>
              </p14:nvContentPartPr>
              <p14:xfrm>
                <a:off x="3745645" y="2293913"/>
                <a:ext cx="293040" cy="266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178BE75-0237-4F20-9ADA-B01958C861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8005" y="2276273"/>
                  <a:ext cx="328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B11FF6C-CBE8-4663-9722-26B6547B8CFB}"/>
                    </a:ext>
                  </a:extLst>
                </p14:cNvPr>
                <p14:cNvContentPartPr/>
                <p14:nvPr/>
              </p14:nvContentPartPr>
              <p14:xfrm>
                <a:off x="3946525" y="2269433"/>
                <a:ext cx="53280" cy="3369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B11FF6C-CBE8-4663-9722-26B6547B8C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28885" y="2251793"/>
                  <a:ext cx="88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68C96D6-C045-460D-AB79-FED8A99398C1}"/>
                    </a:ext>
                  </a:extLst>
                </p14:cNvPr>
                <p14:cNvContentPartPr/>
                <p14:nvPr/>
              </p14:nvContentPartPr>
              <p14:xfrm>
                <a:off x="4124725" y="2191673"/>
                <a:ext cx="135000" cy="323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68C96D6-C045-460D-AB79-FED8A99398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07085" y="2174033"/>
                  <a:ext cx="170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5036790-1F57-4E98-8145-26EB552BD01E}"/>
                    </a:ext>
                  </a:extLst>
                </p14:cNvPr>
                <p14:cNvContentPartPr/>
                <p14:nvPr/>
              </p14:nvContentPartPr>
              <p14:xfrm>
                <a:off x="1938805" y="1679393"/>
                <a:ext cx="228600" cy="2122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5036790-1F57-4E98-8145-26EB552BD0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21165" y="1661393"/>
                  <a:ext cx="264240" cy="21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9277BE3-696A-4149-B06D-9276DE02DA55}"/>
                    </a:ext>
                  </a:extLst>
                </p14:cNvPr>
                <p14:cNvContentPartPr/>
                <p14:nvPr/>
              </p14:nvContentPartPr>
              <p14:xfrm>
                <a:off x="2668525" y="1382033"/>
                <a:ext cx="1272960" cy="2273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9277BE3-696A-4149-B06D-9276DE02DA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0885" y="1364033"/>
                  <a:ext cx="1308600" cy="23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59B4D76-F0A0-4A41-80E9-9122657184A8}"/>
                    </a:ext>
                  </a:extLst>
                </p14:cNvPr>
                <p14:cNvContentPartPr/>
                <p14:nvPr/>
              </p14:nvContentPartPr>
              <p14:xfrm>
                <a:off x="2046085" y="3639953"/>
                <a:ext cx="1275480" cy="12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59B4D76-F0A0-4A41-80E9-9122657184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8445" y="3622313"/>
                  <a:ext cx="1311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D61A1CE-E4B6-4206-9BDC-BD379EE172C6}"/>
                    </a:ext>
                  </a:extLst>
                </p14:cNvPr>
                <p14:cNvContentPartPr/>
                <p14:nvPr/>
              </p14:nvContentPartPr>
              <p14:xfrm>
                <a:off x="277405" y="1216433"/>
                <a:ext cx="1690560" cy="2648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D61A1CE-E4B6-4206-9BDC-BD379EE172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9405" y="1198433"/>
                  <a:ext cx="1726200" cy="268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0461618-6413-459A-B6C8-2D5B7AB2B25B}"/>
                    </a:ext>
                  </a:extLst>
                </p14:cNvPr>
                <p14:cNvContentPartPr/>
                <p14:nvPr/>
              </p14:nvContentPartPr>
              <p14:xfrm>
                <a:off x="1574485" y="1272593"/>
                <a:ext cx="443880" cy="6645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0461618-6413-459A-B6C8-2D5B7AB2B2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56845" y="1254593"/>
                  <a:ext cx="4795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258C6D3-A951-4657-ACF4-2F18A6A8BA7F}"/>
                    </a:ext>
                  </a:extLst>
                </p14:cNvPr>
                <p14:cNvContentPartPr/>
                <p14:nvPr/>
              </p14:nvContentPartPr>
              <p14:xfrm>
                <a:off x="1778965" y="1847153"/>
                <a:ext cx="88920" cy="248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258C6D3-A951-4657-ACF4-2F18A6A8BA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60965" y="1829513"/>
                  <a:ext cx="124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D559625-14FD-48D8-8C24-8E33B2907B55}"/>
                    </a:ext>
                  </a:extLst>
                </p14:cNvPr>
                <p14:cNvContentPartPr/>
                <p14:nvPr/>
              </p14:nvContentPartPr>
              <p14:xfrm>
                <a:off x="1828645" y="1791353"/>
                <a:ext cx="183240" cy="443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D559625-14FD-48D8-8C24-8E33B2907B5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10645" y="1773713"/>
                  <a:ext cx="218880" cy="47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88C2D8E6-17BB-436E-BEC5-23258AB6BB52}"/>
              </a:ext>
            </a:extLst>
          </p:cNvPr>
          <p:cNvGrpSpPr/>
          <p:nvPr/>
        </p:nvGrpSpPr>
        <p:grpSpPr>
          <a:xfrm>
            <a:off x="50965" y="3987353"/>
            <a:ext cx="5014080" cy="1823760"/>
            <a:chOff x="1679245" y="4920113"/>
            <a:chExt cx="5014080" cy="182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8973D97-23AC-4C34-8AA5-D0DF193968D3}"/>
                    </a:ext>
                  </a:extLst>
                </p14:cNvPr>
                <p14:cNvContentPartPr/>
                <p14:nvPr/>
              </p14:nvContentPartPr>
              <p14:xfrm>
                <a:off x="1679245" y="5854673"/>
                <a:ext cx="199080" cy="296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8973D97-23AC-4C34-8AA5-D0DF193968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70245" y="5845673"/>
                  <a:ext cx="216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BEDB282-77CF-4FB9-84F2-E0D7A34B811E}"/>
                    </a:ext>
                  </a:extLst>
                </p14:cNvPr>
                <p14:cNvContentPartPr/>
                <p14:nvPr/>
              </p14:nvContentPartPr>
              <p14:xfrm>
                <a:off x="2010085" y="5909393"/>
                <a:ext cx="448920" cy="84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BEDB282-77CF-4FB9-84F2-E0D7A34B81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01085" y="5900393"/>
                  <a:ext cx="466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D36E74F-828D-4065-BD75-E26414E344BB}"/>
                    </a:ext>
                  </a:extLst>
                </p14:cNvPr>
                <p14:cNvContentPartPr/>
                <p14:nvPr/>
              </p14:nvContentPartPr>
              <p14:xfrm>
                <a:off x="2455765" y="5836673"/>
                <a:ext cx="241920" cy="1782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D36E74F-828D-4065-BD75-E26414E344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47125" y="5827673"/>
                  <a:ext cx="25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5E703B6-B69A-468C-B7E6-B3F7350AA89E}"/>
                    </a:ext>
                  </a:extLst>
                </p14:cNvPr>
                <p14:cNvContentPartPr/>
                <p14:nvPr/>
              </p14:nvContentPartPr>
              <p14:xfrm>
                <a:off x="2697325" y="5811113"/>
                <a:ext cx="512640" cy="820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5E703B6-B69A-468C-B7E6-B3F7350AA8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88325" y="5802473"/>
                  <a:ext cx="530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D771DDE-384A-41DE-B648-0EEE7F1AAABD}"/>
                    </a:ext>
                  </a:extLst>
                </p14:cNvPr>
                <p14:cNvContentPartPr/>
                <p14:nvPr/>
              </p14:nvContentPartPr>
              <p14:xfrm>
                <a:off x="3220765" y="5714273"/>
                <a:ext cx="263880" cy="207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D771DDE-384A-41DE-B648-0EEE7F1AAA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12125" y="5705273"/>
                  <a:ext cx="281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2721DBD-A3C3-452B-98F0-80684E6F3DB7}"/>
                    </a:ext>
                  </a:extLst>
                </p14:cNvPr>
                <p14:cNvContentPartPr/>
                <p14:nvPr/>
              </p14:nvContentPartPr>
              <p14:xfrm>
                <a:off x="3466285" y="5744873"/>
                <a:ext cx="358560" cy="43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2721DBD-A3C3-452B-98F0-80684E6F3D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57285" y="5736233"/>
                  <a:ext cx="376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80F94F0-7914-4BD0-9AFF-AD31BC996EAF}"/>
                    </a:ext>
                  </a:extLst>
                </p14:cNvPr>
                <p14:cNvContentPartPr/>
                <p14:nvPr/>
              </p14:nvContentPartPr>
              <p14:xfrm>
                <a:off x="3780205" y="5587913"/>
                <a:ext cx="198360" cy="2484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80F94F0-7914-4BD0-9AFF-AD31BC996E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1565" y="5579273"/>
                  <a:ext cx="216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41A8DB6-7E79-4709-AAAE-1EA5F0E871C7}"/>
                    </a:ext>
                  </a:extLst>
                </p14:cNvPr>
                <p14:cNvContentPartPr/>
                <p14:nvPr/>
              </p14:nvContentPartPr>
              <p14:xfrm>
                <a:off x="4062805" y="5504033"/>
                <a:ext cx="813240" cy="2296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41A8DB6-7E79-4709-AAAE-1EA5F0E871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54165" y="5495033"/>
                  <a:ext cx="830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B0723E7-2EE3-4F0D-9E71-7183050AA7D8}"/>
                    </a:ext>
                  </a:extLst>
                </p14:cNvPr>
                <p14:cNvContentPartPr/>
                <p14:nvPr/>
              </p14:nvContentPartPr>
              <p14:xfrm>
                <a:off x="4794685" y="5352473"/>
                <a:ext cx="234000" cy="212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B0723E7-2EE3-4F0D-9E71-7183050AA7D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5685" y="5343473"/>
                  <a:ext cx="25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86B38D5-3D81-40CB-B724-943D844B2EFC}"/>
                    </a:ext>
                  </a:extLst>
                </p14:cNvPr>
                <p14:cNvContentPartPr/>
                <p14:nvPr/>
              </p14:nvContentPartPr>
              <p14:xfrm>
                <a:off x="5117245" y="5183993"/>
                <a:ext cx="574560" cy="174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86B38D5-3D81-40CB-B724-943D844B2E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08605" y="5174993"/>
                  <a:ext cx="592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216646C-A8BC-4721-B50E-B8A369C1D0A3}"/>
                    </a:ext>
                  </a:extLst>
                </p14:cNvPr>
                <p14:cNvContentPartPr/>
                <p14:nvPr/>
              </p14:nvContentPartPr>
              <p14:xfrm>
                <a:off x="5646085" y="5092193"/>
                <a:ext cx="186120" cy="219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216646C-A8BC-4721-B50E-B8A369C1D0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7085" y="5083553"/>
                  <a:ext cx="203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D846BD9-8514-4E54-B548-C7D3E2A783E2}"/>
                    </a:ext>
                  </a:extLst>
                </p14:cNvPr>
                <p14:cNvContentPartPr/>
                <p14:nvPr/>
              </p14:nvContentPartPr>
              <p14:xfrm>
                <a:off x="5044885" y="5484953"/>
                <a:ext cx="409680" cy="365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D846BD9-8514-4E54-B548-C7D3E2A783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35885" y="5475953"/>
                  <a:ext cx="427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265FC64-02EC-48B2-9693-9529E1AA1FC5}"/>
                    </a:ext>
                  </a:extLst>
                </p14:cNvPr>
                <p14:cNvContentPartPr/>
                <p14:nvPr/>
              </p14:nvContentPartPr>
              <p14:xfrm>
                <a:off x="5470765" y="5834153"/>
                <a:ext cx="254520" cy="1674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265FC64-02EC-48B2-9693-9529E1AA1F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61765" y="5825153"/>
                  <a:ext cx="272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7F2724C-56DE-4CFD-BBE1-511C701D5D7E}"/>
                    </a:ext>
                  </a:extLst>
                </p14:cNvPr>
                <p14:cNvContentPartPr/>
                <p14:nvPr/>
              </p14:nvContentPartPr>
              <p14:xfrm>
                <a:off x="5893765" y="5117753"/>
                <a:ext cx="525960" cy="1292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7F2724C-56DE-4CFD-BBE1-511C701D5D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85125" y="5108753"/>
                  <a:ext cx="543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E2D022C-7154-4E13-AFE7-F0364B70A587}"/>
                    </a:ext>
                  </a:extLst>
                </p14:cNvPr>
                <p14:cNvContentPartPr/>
                <p14:nvPr/>
              </p14:nvContentPartPr>
              <p14:xfrm>
                <a:off x="5868205" y="5313953"/>
                <a:ext cx="498960" cy="304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E2D022C-7154-4E13-AFE7-F0364B70A5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59205" y="5305313"/>
                  <a:ext cx="516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BDC677C-DAD8-4C42-86C0-819A8BC9AEBF}"/>
                    </a:ext>
                  </a:extLst>
                </p14:cNvPr>
                <p14:cNvContentPartPr/>
                <p14:nvPr/>
              </p14:nvContentPartPr>
              <p14:xfrm>
                <a:off x="6347365" y="5513753"/>
                <a:ext cx="229680" cy="231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BDC677C-DAD8-4C42-86C0-819A8BC9AEB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38365" y="5504753"/>
                  <a:ext cx="247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C828072-5DFA-45F7-B275-82F7EF4AA772}"/>
                    </a:ext>
                  </a:extLst>
                </p14:cNvPr>
                <p14:cNvContentPartPr/>
                <p14:nvPr/>
              </p14:nvContentPartPr>
              <p14:xfrm>
                <a:off x="6487045" y="4920113"/>
                <a:ext cx="206280" cy="270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C828072-5DFA-45F7-B275-82F7EF4AA7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8045" y="4911113"/>
                  <a:ext cx="223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7CC4869-75DF-4E07-9D6A-5D4F0B76123C}"/>
                    </a:ext>
                  </a:extLst>
                </p14:cNvPr>
                <p14:cNvContentPartPr/>
                <p14:nvPr/>
              </p14:nvContentPartPr>
              <p14:xfrm>
                <a:off x="5575165" y="5959073"/>
                <a:ext cx="572760" cy="2822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7CC4869-75DF-4E07-9D6A-5D4F0B7612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66165" y="5950073"/>
                  <a:ext cx="590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F4368AA-7DDD-41F5-A688-75A2DBA4C059}"/>
                    </a:ext>
                  </a:extLst>
                </p14:cNvPr>
                <p14:cNvContentPartPr/>
                <p14:nvPr/>
              </p14:nvContentPartPr>
              <p14:xfrm>
                <a:off x="6138565" y="6181193"/>
                <a:ext cx="181440" cy="2124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F4368AA-7DDD-41F5-A688-75A2DBA4C05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29925" y="6172193"/>
                  <a:ext cx="199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5F7DDB7-2CFD-4DA9-A6FA-7EEF6FC2F8F8}"/>
                    </a:ext>
                  </a:extLst>
                </p14:cNvPr>
                <p14:cNvContentPartPr/>
                <p14:nvPr/>
              </p14:nvContentPartPr>
              <p14:xfrm>
                <a:off x="5434405" y="6072473"/>
                <a:ext cx="119880" cy="4759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5F7DDB7-2CFD-4DA9-A6FA-7EEF6FC2F8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25765" y="6063833"/>
                  <a:ext cx="1375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185B1DC-465C-4BB6-B24A-94DA12843BFA}"/>
                    </a:ext>
                  </a:extLst>
                </p14:cNvPr>
                <p14:cNvContentPartPr/>
                <p14:nvPr/>
              </p14:nvContentPartPr>
              <p14:xfrm>
                <a:off x="5347285" y="6521393"/>
                <a:ext cx="327960" cy="222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185B1DC-465C-4BB6-B24A-94DA12843BF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38285" y="6512753"/>
                  <a:ext cx="345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610E8378-8717-4751-B4C6-80DF6AD3A732}"/>
              </a:ext>
            </a:extLst>
          </p:cNvPr>
          <p:cNvGrpSpPr/>
          <p:nvPr/>
        </p:nvGrpSpPr>
        <p:grpSpPr>
          <a:xfrm>
            <a:off x="2608765" y="5559113"/>
            <a:ext cx="5014080" cy="1823760"/>
            <a:chOff x="1679245" y="4920113"/>
            <a:chExt cx="5014080" cy="182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A056F65-BEB2-424F-9059-AD3A97A220B6}"/>
                    </a:ext>
                  </a:extLst>
                </p14:cNvPr>
                <p14:cNvContentPartPr/>
                <p14:nvPr/>
              </p14:nvContentPartPr>
              <p14:xfrm>
                <a:off x="1679245" y="5854673"/>
                <a:ext cx="199080" cy="2966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A056F65-BEB2-424F-9059-AD3A97A220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70245" y="5845673"/>
                  <a:ext cx="216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AE99424-F31E-4C73-A5A9-A203B2394D01}"/>
                    </a:ext>
                  </a:extLst>
                </p14:cNvPr>
                <p14:cNvContentPartPr/>
                <p14:nvPr/>
              </p14:nvContentPartPr>
              <p14:xfrm>
                <a:off x="2010085" y="5909393"/>
                <a:ext cx="448920" cy="84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AE99424-F31E-4C73-A5A9-A203B2394D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01085" y="5900393"/>
                  <a:ext cx="466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EF18633-6D08-4E9B-8DAE-3A9C92FD8F38}"/>
                    </a:ext>
                  </a:extLst>
                </p14:cNvPr>
                <p14:cNvContentPartPr/>
                <p14:nvPr/>
              </p14:nvContentPartPr>
              <p14:xfrm>
                <a:off x="2455765" y="5836673"/>
                <a:ext cx="241920" cy="1782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EF18633-6D08-4E9B-8DAE-3A9C92FD8F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47125" y="5827673"/>
                  <a:ext cx="25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F1DFFA2-674E-4491-A862-FDCC819B58B5}"/>
                    </a:ext>
                  </a:extLst>
                </p14:cNvPr>
                <p14:cNvContentPartPr/>
                <p14:nvPr/>
              </p14:nvContentPartPr>
              <p14:xfrm>
                <a:off x="2697325" y="5811113"/>
                <a:ext cx="512640" cy="82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F1DFFA2-674E-4491-A862-FDCC819B58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88325" y="5802473"/>
                  <a:ext cx="530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8423B6F-549A-4198-9C8E-0F7B82689C05}"/>
                    </a:ext>
                  </a:extLst>
                </p14:cNvPr>
                <p14:cNvContentPartPr/>
                <p14:nvPr/>
              </p14:nvContentPartPr>
              <p14:xfrm>
                <a:off x="3220765" y="5714273"/>
                <a:ext cx="263880" cy="207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8423B6F-549A-4198-9C8E-0F7B82689C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12125" y="5705273"/>
                  <a:ext cx="281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2645AA1-28F7-4804-87E5-2C7A901FA31B}"/>
                    </a:ext>
                  </a:extLst>
                </p14:cNvPr>
                <p14:cNvContentPartPr/>
                <p14:nvPr/>
              </p14:nvContentPartPr>
              <p14:xfrm>
                <a:off x="3466285" y="5744873"/>
                <a:ext cx="358560" cy="435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2645AA1-28F7-4804-87E5-2C7A901FA3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57285" y="5736233"/>
                  <a:ext cx="376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BDEBA83-EA4F-46BD-8F88-F04FA3A0FD14}"/>
                    </a:ext>
                  </a:extLst>
                </p14:cNvPr>
                <p14:cNvContentPartPr/>
                <p14:nvPr/>
              </p14:nvContentPartPr>
              <p14:xfrm>
                <a:off x="3780205" y="5587913"/>
                <a:ext cx="198360" cy="248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BDEBA83-EA4F-46BD-8F88-F04FA3A0FD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1565" y="5579273"/>
                  <a:ext cx="216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9E6EE13-D77F-45AE-ACF6-6E07B1FE0261}"/>
                    </a:ext>
                  </a:extLst>
                </p14:cNvPr>
                <p14:cNvContentPartPr/>
                <p14:nvPr/>
              </p14:nvContentPartPr>
              <p14:xfrm>
                <a:off x="4062805" y="5504033"/>
                <a:ext cx="813240" cy="2296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9E6EE13-D77F-45AE-ACF6-6E07B1FE02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54165" y="5495033"/>
                  <a:ext cx="830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A320D2D-C746-417F-98C4-0962190744D4}"/>
                    </a:ext>
                  </a:extLst>
                </p14:cNvPr>
                <p14:cNvContentPartPr/>
                <p14:nvPr/>
              </p14:nvContentPartPr>
              <p14:xfrm>
                <a:off x="4794685" y="5352473"/>
                <a:ext cx="234000" cy="212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A320D2D-C746-417F-98C4-0962190744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5685" y="5343473"/>
                  <a:ext cx="25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9392AC6-FAA5-47AB-BBD2-FE5B915DBE3C}"/>
                    </a:ext>
                  </a:extLst>
                </p14:cNvPr>
                <p14:cNvContentPartPr/>
                <p14:nvPr/>
              </p14:nvContentPartPr>
              <p14:xfrm>
                <a:off x="5117245" y="5183993"/>
                <a:ext cx="574560" cy="1749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9392AC6-FAA5-47AB-BBD2-FE5B915DBE3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08605" y="5174993"/>
                  <a:ext cx="592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FE1F5F0-3FD1-490E-9041-CAC1F0F508D8}"/>
                    </a:ext>
                  </a:extLst>
                </p14:cNvPr>
                <p14:cNvContentPartPr/>
                <p14:nvPr/>
              </p14:nvContentPartPr>
              <p14:xfrm>
                <a:off x="5646085" y="5092193"/>
                <a:ext cx="186120" cy="219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FE1F5F0-3FD1-490E-9041-CAC1F0F508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7085" y="5083553"/>
                  <a:ext cx="203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AFB4628-1445-4612-BE64-ED6FB42CCD36}"/>
                    </a:ext>
                  </a:extLst>
                </p14:cNvPr>
                <p14:cNvContentPartPr/>
                <p14:nvPr/>
              </p14:nvContentPartPr>
              <p14:xfrm>
                <a:off x="5044885" y="5484953"/>
                <a:ext cx="409680" cy="365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AFB4628-1445-4612-BE64-ED6FB42CCD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35885" y="5475953"/>
                  <a:ext cx="427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1FB459D-C528-4831-B86E-7CF1D7EA75AE}"/>
                    </a:ext>
                  </a:extLst>
                </p14:cNvPr>
                <p14:cNvContentPartPr/>
                <p14:nvPr/>
              </p14:nvContentPartPr>
              <p14:xfrm>
                <a:off x="5470765" y="5834153"/>
                <a:ext cx="254520" cy="167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1FB459D-C528-4831-B86E-7CF1D7EA75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61765" y="5825153"/>
                  <a:ext cx="272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92893FB-0A91-4A08-B0AC-4A7462D1D1A9}"/>
                    </a:ext>
                  </a:extLst>
                </p14:cNvPr>
                <p14:cNvContentPartPr/>
                <p14:nvPr/>
              </p14:nvContentPartPr>
              <p14:xfrm>
                <a:off x="5893765" y="5117753"/>
                <a:ext cx="525960" cy="1292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92893FB-0A91-4A08-B0AC-4A7462D1D1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85125" y="5108753"/>
                  <a:ext cx="543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CF17F00-1563-46A3-8F9B-0CDD5F699DB7}"/>
                    </a:ext>
                  </a:extLst>
                </p14:cNvPr>
                <p14:cNvContentPartPr/>
                <p14:nvPr/>
              </p14:nvContentPartPr>
              <p14:xfrm>
                <a:off x="5868205" y="5313953"/>
                <a:ext cx="498960" cy="304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CF17F00-1563-46A3-8F9B-0CDD5F699D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59205" y="5305313"/>
                  <a:ext cx="516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568F131-02DC-4EC5-BE39-B464735E668E}"/>
                    </a:ext>
                  </a:extLst>
                </p14:cNvPr>
                <p14:cNvContentPartPr/>
                <p14:nvPr/>
              </p14:nvContentPartPr>
              <p14:xfrm>
                <a:off x="6347365" y="5513753"/>
                <a:ext cx="229680" cy="231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568F131-02DC-4EC5-BE39-B464735E66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38365" y="5504753"/>
                  <a:ext cx="247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CAB43C5-7E02-4E5E-8C56-7665DF3390CC}"/>
                    </a:ext>
                  </a:extLst>
                </p14:cNvPr>
                <p14:cNvContentPartPr/>
                <p14:nvPr/>
              </p14:nvContentPartPr>
              <p14:xfrm>
                <a:off x="6487045" y="4920113"/>
                <a:ext cx="206280" cy="270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CAB43C5-7E02-4E5E-8C56-7665DF3390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8045" y="4911113"/>
                  <a:ext cx="223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E76E8FD-23AC-4208-B769-CED52CCD8B00}"/>
                    </a:ext>
                  </a:extLst>
                </p14:cNvPr>
                <p14:cNvContentPartPr/>
                <p14:nvPr/>
              </p14:nvContentPartPr>
              <p14:xfrm>
                <a:off x="5575165" y="5959073"/>
                <a:ext cx="572760" cy="2822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E76E8FD-23AC-4208-B769-CED52CCD8B0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66165" y="5950073"/>
                  <a:ext cx="590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13C5A52-E489-4672-9FB9-B9BD2E5E3145}"/>
                    </a:ext>
                  </a:extLst>
                </p14:cNvPr>
                <p14:cNvContentPartPr/>
                <p14:nvPr/>
              </p14:nvContentPartPr>
              <p14:xfrm>
                <a:off x="6138565" y="6181193"/>
                <a:ext cx="181440" cy="212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13C5A52-E489-4672-9FB9-B9BD2E5E31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29925" y="6172193"/>
                  <a:ext cx="199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981FAC8-AA22-412C-92E1-265966FD5670}"/>
                    </a:ext>
                  </a:extLst>
                </p14:cNvPr>
                <p14:cNvContentPartPr/>
                <p14:nvPr/>
              </p14:nvContentPartPr>
              <p14:xfrm>
                <a:off x="5434405" y="6072473"/>
                <a:ext cx="119880" cy="4759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981FAC8-AA22-412C-92E1-265966FD567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25765" y="6063833"/>
                  <a:ext cx="1375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F7B0ECE-7076-4622-B523-74A8E515BE80}"/>
                    </a:ext>
                  </a:extLst>
                </p14:cNvPr>
                <p14:cNvContentPartPr/>
                <p14:nvPr/>
              </p14:nvContentPartPr>
              <p14:xfrm>
                <a:off x="5347285" y="6521393"/>
                <a:ext cx="327960" cy="222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F7B0ECE-7076-4622-B523-74A8E515BE8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38285" y="6512753"/>
                  <a:ext cx="3456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69A1522-F4FC-41DF-98CB-71E12D45D4FE}"/>
              </a:ext>
            </a:extLst>
          </p:cNvPr>
          <p:cNvGrpSpPr/>
          <p:nvPr/>
        </p:nvGrpSpPr>
        <p:grpSpPr>
          <a:xfrm>
            <a:off x="3064525" y="3723473"/>
            <a:ext cx="2495011" cy="2332440"/>
            <a:chOff x="3064525" y="3723473"/>
            <a:chExt cx="2495011" cy="23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F88DD64-388B-40E1-8CF1-5DB1EE395943}"/>
                    </a:ext>
                  </a:extLst>
                </p14:cNvPr>
                <p14:cNvContentPartPr/>
                <p14:nvPr/>
              </p14:nvContentPartPr>
              <p14:xfrm>
                <a:off x="3064525" y="4271033"/>
                <a:ext cx="447480" cy="518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F88DD64-388B-40E1-8CF1-5DB1EE3959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46525" y="4253393"/>
                  <a:ext cx="4831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AB24EE5-0168-4CD0-86B3-CC90388BB0D6}"/>
                    </a:ext>
                  </a:extLst>
                </p14:cNvPr>
                <p14:cNvContentPartPr/>
                <p14:nvPr/>
              </p14:nvContentPartPr>
              <p14:xfrm>
                <a:off x="3073525" y="4260953"/>
                <a:ext cx="439920" cy="525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AB24EE5-0168-4CD0-86B3-CC90388BB0D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55525" y="4242953"/>
                  <a:ext cx="4755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50E533F-74C6-4BFA-9B62-F61B7BDCDCBB}"/>
                    </a:ext>
                  </a:extLst>
                </p14:cNvPr>
                <p14:cNvContentPartPr/>
                <p14:nvPr/>
              </p14:nvContentPartPr>
              <p14:xfrm>
                <a:off x="3757525" y="3723473"/>
                <a:ext cx="1498680" cy="10350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50E533F-74C6-4BFA-9B62-F61B7BDCDCB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39525" y="3705473"/>
                  <a:ext cx="1534320" cy="10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B1E1F9D-FB2F-4289-AF2F-606BD03BDC66}"/>
                    </a:ext>
                  </a:extLst>
                </p14:cNvPr>
                <p14:cNvContentPartPr/>
                <p14:nvPr/>
              </p14:nvContentPartPr>
              <p14:xfrm>
                <a:off x="3402565" y="4681433"/>
                <a:ext cx="1366560" cy="13744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B1E1F9D-FB2F-4289-AF2F-606BD03BDC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84565" y="4663433"/>
                  <a:ext cx="1402200" cy="14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5855E10-ABDB-47AF-8604-A1503E449AEE}"/>
                    </a:ext>
                  </a:extLst>
                </p14:cNvPr>
                <p14:cNvContentPartPr/>
                <p14:nvPr/>
              </p14:nvContentPartPr>
              <p14:xfrm>
                <a:off x="5352536" y="4169153"/>
                <a:ext cx="207000" cy="334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5855E10-ABDB-47AF-8604-A1503E449A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34536" y="4151153"/>
                  <a:ext cx="2426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2D300E16-1CF2-4E6C-A7C3-4200E941487D}"/>
                    </a:ext>
                  </a:extLst>
                </p14:cNvPr>
                <p14:cNvContentPartPr/>
                <p14:nvPr/>
              </p14:nvContentPartPr>
              <p14:xfrm>
                <a:off x="4941056" y="5074913"/>
                <a:ext cx="162720" cy="273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2D300E16-1CF2-4E6C-A7C3-4200E941487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23416" y="5057273"/>
                  <a:ext cx="19836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C386D180-AD24-46DD-A7B2-A55B7584D7EE}"/>
              </a:ext>
            </a:extLst>
          </p:cNvPr>
          <p:cNvGrpSpPr/>
          <p:nvPr/>
        </p:nvGrpSpPr>
        <p:grpSpPr>
          <a:xfrm>
            <a:off x="-117155" y="4330793"/>
            <a:ext cx="2445840" cy="1295280"/>
            <a:chOff x="-117155" y="4330793"/>
            <a:chExt cx="2445840" cy="12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14E1FBE-56E3-4A7F-B825-1D9E7F580ED9}"/>
                    </a:ext>
                  </a:extLst>
                </p14:cNvPr>
                <p14:cNvContentPartPr/>
                <p14:nvPr/>
              </p14:nvContentPartPr>
              <p14:xfrm>
                <a:off x="-117155" y="4330793"/>
                <a:ext cx="2445840" cy="1221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14E1FBE-56E3-4A7F-B825-1D9E7F580ED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-135155" y="4313153"/>
                  <a:ext cx="24814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E4B718F-5529-4AF0-ACBB-22F1F2368F05}"/>
                    </a:ext>
                  </a:extLst>
                </p14:cNvPr>
                <p14:cNvContentPartPr/>
                <p14:nvPr/>
              </p14:nvContentPartPr>
              <p14:xfrm>
                <a:off x="875936" y="5111273"/>
                <a:ext cx="353880" cy="3218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E4B718F-5529-4AF0-ACBB-22F1F2368F0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58296" y="5093273"/>
                  <a:ext cx="389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E72AEA3-B1C4-49F0-ABE9-1ECE91DD4328}"/>
                    </a:ext>
                  </a:extLst>
                </p14:cNvPr>
                <p14:cNvContentPartPr/>
                <p14:nvPr/>
              </p14:nvContentPartPr>
              <p14:xfrm>
                <a:off x="1082936" y="5226113"/>
                <a:ext cx="30600" cy="293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E72AEA3-B1C4-49F0-ABE9-1ECE91DD432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65296" y="5208113"/>
                  <a:ext cx="662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C99F313-27A5-4D01-A33C-6FBFB8581744}"/>
                    </a:ext>
                  </a:extLst>
                </p14:cNvPr>
                <p14:cNvContentPartPr/>
                <p14:nvPr/>
              </p14:nvContentPartPr>
              <p14:xfrm>
                <a:off x="940376" y="4464713"/>
                <a:ext cx="378720" cy="734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C99F313-27A5-4D01-A33C-6FBFB858174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22376" y="4446713"/>
                  <a:ext cx="414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02C9D6F-F0AA-4043-AC37-31066A3EC641}"/>
                    </a:ext>
                  </a:extLst>
                </p14:cNvPr>
                <p14:cNvContentPartPr/>
                <p14:nvPr/>
              </p14:nvContentPartPr>
              <p14:xfrm>
                <a:off x="384896" y="5599433"/>
                <a:ext cx="1589040" cy="266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02C9D6F-F0AA-4043-AC37-31066A3EC6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7256" y="5581793"/>
                  <a:ext cx="1624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1E8E85F-F002-45BB-B78C-ED2B80B21B9D}"/>
                    </a:ext>
                  </a:extLst>
                </p14:cNvPr>
                <p14:cNvContentPartPr/>
                <p14:nvPr/>
              </p14:nvContentPartPr>
              <p14:xfrm>
                <a:off x="1113176" y="5507633"/>
                <a:ext cx="142200" cy="27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1E8E85F-F002-45BB-B78C-ED2B80B21B9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95536" y="5489993"/>
                  <a:ext cx="17784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4F14A2A6-3383-460D-A9B1-EAC49B80067B}"/>
                  </a:ext>
                </a:extLst>
              </p14:cNvPr>
              <p14:cNvContentPartPr/>
              <p14:nvPr/>
            </p14:nvContentPartPr>
            <p14:xfrm>
              <a:off x="145496" y="683633"/>
              <a:ext cx="286560" cy="29491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4F14A2A6-3383-460D-A9B1-EAC49B80067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27856" y="665993"/>
                <a:ext cx="322200" cy="29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3DD4E610-E581-437C-B066-5D6DB466A853}"/>
              </a:ext>
            </a:extLst>
          </p:cNvPr>
          <p:cNvGrpSpPr/>
          <p:nvPr/>
        </p:nvGrpSpPr>
        <p:grpSpPr>
          <a:xfrm>
            <a:off x="1034696" y="197273"/>
            <a:ext cx="2823840" cy="3376800"/>
            <a:chOff x="1034696" y="197273"/>
            <a:chExt cx="2823840" cy="33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9B9AD44-24F1-40D7-A739-4743356777C6}"/>
                    </a:ext>
                  </a:extLst>
                </p14:cNvPr>
                <p14:cNvContentPartPr/>
                <p14:nvPr/>
              </p14:nvContentPartPr>
              <p14:xfrm>
                <a:off x="1034696" y="197273"/>
                <a:ext cx="2823840" cy="31525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9B9AD44-24F1-40D7-A739-4743356777C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6696" y="179273"/>
                  <a:ext cx="2859480" cy="31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34A7203-B282-4B0B-9D0A-2F2A1D3FB572}"/>
                    </a:ext>
                  </a:extLst>
                </p14:cNvPr>
                <p14:cNvContentPartPr/>
                <p14:nvPr/>
              </p14:nvContentPartPr>
              <p14:xfrm>
                <a:off x="1273376" y="3362033"/>
                <a:ext cx="1394640" cy="2120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34A7203-B282-4B0B-9D0A-2F2A1D3FB57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55376" y="3344393"/>
                  <a:ext cx="1430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2E37F65-6B80-449A-BC59-F5D60EBFE2FD}"/>
                    </a:ext>
                  </a:extLst>
                </p14:cNvPr>
                <p14:cNvContentPartPr/>
                <p14:nvPr/>
              </p14:nvContentPartPr>
              <p14:xfrm>
                <a:off x="2145296" y="736553"/>
                <a:ext cx="437040" cy="361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2E37F65-6B80-449A-BC59-F5D60EBFE2F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127656" y="718913"/>
                  <a:ext cx="47268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E48BCB2-AA6A-4633-9E10-D4E61FA22A1D}"/>
              </a:ext>
            </a:extLst>
          </p:cNvPr>
          <p:cNvGrpSpPr/>
          <p:nvPr/>
        </p:nvGrpSpPr>
        <p:grpSpPr>
          <a:xfrm>
            <a:off x="2472896" y="5191193"/>
            <a:ext cx="5740560" cy="2831040"/>
            <a:chOff x="2472896" y="5191193"/>
            <a:chExt cx="5740560" cy="28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CC18A58-DA88-4ABF-9B6D-530E6EDE5DDF}"/>
                    </a:ext>
                  </a:extLst>
                </p14:cNvPr>
                <p14:cNvContentPartPr/>
                <p14:nvPr/>
              </p14:nvContentPartPr>
              <p14:xfrm>
                <a:off x="5013776" y="7031153"/>
                <a:ext cx="12600" cy="55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CC18A58-DA88-4ABF-9B6D-530E6EDE5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95776" y="7013513"/>
                  <a:ext cx="48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CFED725-88B6-4E88-A211-C4769B45FDF4}"/>
                    </a:ext>
                  </a:extLst>
                </p14:cNvPr>
                <p14:cNvContentPartPr/>
                <p14:nvPr/>
              </p14:nvContentPartPr>
              <p14:xfrm>
                <a:off x="4696616" y="6124673"/>
                <a:ext cx="258480" cy="6051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CFED725-88B6-4E88-A211-C4769B45FD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78616" y="6107033"/>
                  <a:ext cx="2941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DA244B3-F1EE-449A-B1FF-9C23CD36279A}"/>
                    </a:ext>
                  </a:extLst>
                </p14:cNvPr>
                <p14:cNvContentPartPr/>
                <p14:nvPr/>
              </p14:nvContentPartPr>
              <p14:xfrm>
                <a:off x="4614896" y="6020273"/>
                <a:ext cx="393120" cy="6404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DA244B3-F1EE-449A-B1FF-9C23CD36279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96896" y="6002273"/>
                  <a:ext cx="42876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E604DD12-FB5E-47BF-94DC-D100309FCD68}"/>
                    </a:ext>
                  </a:extLst>
                </p14:cNvPr>
                <p14:cNvContentPartPr/>
                <p14:nvPr/>
              </p14:nvContentPartPr>
              <p14:xfrm>
                <a:off x="2472896" y="5988953"/>
                <a:ext cx="2032200" cy="973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E604DD12-FB5E-47BF-94DC-D100309FCD6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454896" y="5970953"/>
                  <a:ext cx="2067840" cy="10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7C167E7-4FAB-4618-9453-57F14AB8B3B2}"/>
                    </a:ext>
                  </a:extLst>
                </p14:cNvPr>
                <p14:cNvContentPartPr/>
                <p14:nvPr/>
              </p14:nvContentPartPr>
              <p14:xfrm>
                <a:off x="3330776" y="7089833"/>
                <a:ext cx="272520" cy="329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7C167E7-4FAB-4618-9453-57F14AB8B3B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313136" y="7071833"/>
                  <a:ext cx="3081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B2DADDF-6945-4657-A3F4-7B1C44E320ED}"/>
                    </a:ext>
                  </a:extLst>
                </p14:cNvPr>
                <p14:cNvContentPartPr/>
                <p14:nvPr/>
              </p14:nvContentPartPr>
              <p14:xfrm>
                <a:off x="5629016" y="5191193"/>
                <a:ext cx="2425680" cy="2646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B2DADDF-6945-4657-A3F4-7B1C44E320E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11376" y="5173553"/>
                  <a:ext cx="2461320" cy="26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2D32DD4-0464-416D-A6CB-5523F2816F06}"/>
                    </a:ext>
                  </a:extLst>
                </p14:cNvPr>
                <p14:cNvContentPartPr/>
                <p14:nvPr/>
              </p14:nvContentPartPr>
              <p14:xfrm>
                <a:off x="4641896" y="6712553"/>
                <a:ext cx="284400" cy="33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2D32DD4-0464-416D-A6CB-5523F2816F0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23896" y="6694553"/>
                  <a:ext cx="320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1A3BE4F-C227-4F11-88B2-2829396600E4}"/>
                    </a:ext>
                  </a:extLst>
                </p14:cNvPr>
                <p14:cNvContentPartPr/>
                <p14:nvPr/>
              </p14:nvContentPartPr>
              <p14:xfrm>
                <a:off x="5008736" y="7486913"/>
                <a:ext cx="180360" cy="284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1A3BE4F-C227-4F11-88B2-2829396600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91096" y="7468913"/>
                  <a:ext cx="216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B04452A-3FD6-4331-B42E-FBD893E68DF3}"/>
                    </a:ext>
                  </a:extLst>
                </p14:cNvPr>
                <p14:cNvContentPartPr/>
                <p14:nvPr/>
              </p14:nvContentPartPr>
              <p14:xfrm>
                <a:off x="4460816" y="7423913"/>
                <a:ext cx="98640" cy="741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B04452A-3FD6-4331-B42E-FBD893E68DF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42816" y="7406273"/>
                  <a:ext cx="134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D1A1877-271A-48A4-80E0-85B9E7EE5011}"/>
                    </a:ext>
                  </a:extLst>
                </p14:cNvPr>
                <p14:cNvContentPartPr/>
                <p14:nvPr/>
              </p14:nvContentPartPr>
              <p14:xfrm>
                <a:off x="4393856" y="7328153"/>
                <a:ext cx="257760" cy="6004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D1A1877-271A-48A4-80E0-85B9E7EE50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75856" y="7310513"/>
                  <a:ext cx="29340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C23610F-0422-45AC-8E29-117FF7DA3488}"/>
                    </a:ext>
                  </a:extLst>
                </p14:cNvPr>
                <p14:cNvContentPartPr/>
                <p14:nvPr/>
              </p14:nvContentPartPr>
              <p14:xfrm>
                <a:off x="4670696" y="7602473"/>
                <a:ext cx="102960" cy="68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C23610F-0422-45AC-8E29-117FF7DA34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53056" y="7584473"/>
                  <a:ext cx="138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6FE0DAB-C206-45D4-9C2F-4E190EA40F96}"/>
                    </a:ext>
                  </a:extLst>
                </p14:cNvPr>
                <p14:cNvContentPartPr/>
                <p14:nvPr/>
              </p14:nvContentPartPr>
              <p14:xfrm>
                <a:off x="4699496" y="7663673"/>
                <a:ext cx="159120" cy="716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6FE0DAB-C206-45D4-9C2F-4E190EA40F9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81496" y="7645673"/>
                  <a:ext cx="194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F5DB00A-6B02-454C-8F09-9FBC4AAB0F72}"/>
                    </a:ext>
                  </a:extLst>
                </p14:cNvPr>
                <p14:cNvContentPartPr/>
                <p14:nvPr/>
              </p14:nvContentPartPr>
              <p14:xfrm>
                <a:off x="4326176" y="7244633"/>
                <a:ext cx="1004760" cy="777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F5DB00A-6B02-454C-8F09-9FBC4AAB0F7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308536" y="7226633"/>
                  <a:ext cx="104040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4D7D271-C306-4F81-92F0-F4CECC125A58}"/>
                    </a:ext>
                  </a:extLst>
                </p14:cNvPr>
                <p14:cNvContentPartPr/>
                <p14:nvPr/>
              </p14:nvContentPartPr>
              <p14:xfrm>
                <a:off x="5492576" y="7917473"/>
                <a:ext cx="82080" cy="219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4D7D271-C306-4F81-92F0-F4CECC125A5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474576" y="7899473"/>
                  <a:ext cx="117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48B1874B-FDBD-4F5C-9BD6-98BE078F9E3B}"/>
                    </a:ext>
                  </a:extLst>
                </p14:cNvPr>
                <p14:cNvContentPartPr/>
                <p14:nvPr/>
              </p14:nvContentPartPr>
              <p14:xfrm>
                <a:off x="4938176" y="7442993"/>
                <a:ext cx="231840" cy="347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48B1874B-FDBD-4F5C-9BD6-98BE078F9E3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20176" y="7425353"/>
                  <a:ext cx="267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6156D61-9F3D-4E88-A16F-0E2938096562}"/>
                    </a:ext>
                  </a:extLst>
                </p14:cNvPr>
                <p14:cNvContentPartPr/>
                <p14:nvPr/>
              </p14:nvContentPartPr>
              <p14:xfrm>
                <a:off x="3178136" y="6943313"/>
                <a:ext cx="604080" cy="6922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6156D61-9F3D-4E88-A16F-0E293809656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60496" y="6925313"/>
                  <a:ext cx="63972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8AB40C6-1868-490B-A21D-729E71B8C43D}"/>
                    </a:ext>
                  </a:extLst>
                </p14:cNvPr>
                <p14:cNvContentPartPr/>
                <p14:nvPr/>
              </p14:nvContentPartPr>
              <p14:xfrm>
                <a:off x="3895976" y="7497713"/>
                <a:ext cx="360" cy="3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8AB40C6-1868-490B-A21D-729E71B8C43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77976" y="7480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B0A6487-0B43-4019-BC2A-12877BFB9E2F}"/>
                    </a:ext>
                  </a:extLst>
                </p14:cNvPr>
                <p14:cNvContentPartPr/>
                <p14:nvPr/>
              </p14:nvContentPartPr>
              <p14:xfrm>
                <a:off x="3900296" y="7533713"/>
                <a:ext cx="360" cy="3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B0A6487-0B43-4019-BC2A-12877BFB9E2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82656" y="7515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93C7355-A867-4703-B29C-A8EB4447A16D}"/>
                    </a:ext>
                  </a:extLst>
                </p14:cNvPr>
                <p14:cNvContentPartPr/>
                <p14:nvPr/>
              </p14:nvContentPartPr>
              <p14:xfrm>
                <a:off x="7556456" y="6602753"/>
                <a:ext cx="395280" cy="742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93C7355-A867-4703-B29C-A8EB4447A16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38816" y="6585113"/>
                  <a:ext cx="4309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C45736E-794F-4555-A446-9EA1C033F691}"/>
                    </a:ext>
                  </a:extLst>
                </p14:cNvPr>
                <p14:cNvContentPartPr/>
                <p14:nvPr/>
              </p14:nvContentPartPr>
              <p14:xfrm>
                <a:off x="8213096" y="7381793"/>
                <a:ext cx="360" cy="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C45736E-794F-4555-A446-9EA1C033F69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95456" y="73641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C003EFC-9AF4-4170-9DCE-8E8EEF4AE7F7}"/>
                    </a:ext>
                  </a:extLst>
                </p14:cNvPr>
                <p14:cNvContentPartPr/>
                <p14:nvPr/>
              </p14:nvContentPartPr>
              <p14:xfrm>
                <a:off x="7578776" y="6715793"/>
                <a:ext cx="298440" cy="5454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C003EFC-9AF4-4170-9DCE-8E8EEF4AE7F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60776" y="6697793"/>
                  <a:ext cx="3340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3DF6F85-3460-4608-BB79-148C207A09EC}"/>
                    </a:ext>
                  </a:extLst>
                </p14:cNvPr>
                <p14:cNvContentPartPr/>
                <p14:nvPr/>
              </p14:nvContentPartPr>
              <p14:xfrm>
                <a:off x="7927616" y="7417433"/>
                <a:ext cx="12600" cy="3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3DF6F85-3460-4608-BB79-148C207A09E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09976" y="7399793"/>
                  <a:ext cx="48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1B746AB2-BE47-43FB-A06D-938A02639AA2}"/>
              </a:ext>
            </a:extLst>
          </p:cNvPr>
          <p:cNvGrpSpPr/>
          <p:nvPr/>
        </p:nvGrpSpPr>
        <p:grpSpPr>
          <a:xfrm>
            <a:off x="4907936" y="3149273"/>
            <a:ext cx="565920" cy="393120"/>
            <a:chOff x="4907936" y="3149273"/>
            <a:chExt cx="56592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BDB1C0B-6721-428C-B611-C8F46EF705F2}"/>
                    </a:ext>
                  </a:extLst>
                </p14:cNvPr>
                <p14:cNvContentPartPr/>
                <p14:nvPr/>
              </p14:nvContentPartPr>
              <p14:xfrm>
                <a:off x="4907936" y="3266633"/>
                <a:ext cx="503280" cy="2757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BDB1C0B-6721-428C-B611-C8F46EF705F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890296" y="3248633"/>
                  <a:ext cx="538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612C8CE-1FC8-41A7-8F1E-9055E55FBCF2}"/>
                    </a:ext>
                  </a:extLst>
                </p14:cNvPr>
                <p14:cNvContentPartPr/>
                <p14:nvPr/>
              </p14:nvContentPartPr>
              <p14:xfrm>
                <a:off x="5271896" y="3149273"/>
                <a:ext cx="201960" cy="3355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612C8CE-1FC8-41A7-8F1E-9055E55FBCF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254256" y="3131273"/>
                  <a:ext cx="23760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45914A14-D19E-4E41-AF9F-AC961D65EE12}"/>
                  </a:ext>
                </a:extLst>
              </p14:cNvPr>
              <p14:cNvContentPartPr/>
              <p14:nvPr/>
            </p14:nvContentPartPr>
            <p14:xfrm>
              <a:off x="2694656" y="1398953"/>
              <a:ext cx="428760" cy="4132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45914A14-D19E-4E41-AF9F-AC961D65EE12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676656" y="1380953"/>
                <a:ext cx="464400" cy="4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44FCC0B4-B6D7-4CD0-8EB2-AC318E1A3CD8}"/>
              </a:ext>
            </a:extLst>
          </p:cNvPr>
          <p:cNvGrpSpPr/>
          <p:nvPr/>
        </p:nvGrpSpPr>
        <p:grpSpPr>
          <a:xfrm>
            <a:off x="6024296" y="612713"/>
            <a:ext cx="3003480" cy="3658320"/>
            <a:chOff x="6024296" y="612713"/>
            <a:chExt cx="3003480" cy="365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5E47FAA-7662-40C4-BA81-FCA17F925A28}"/>
                    </a:ext>
                  </a:extLst>
                </p14:cNvPr>
                <p14:cNvContentPartPr/>
                <p14:nvPr/>
              </p14:nvContentPartPr>
              <p14:xfrm>
                <a:off x="7495616" y="612713"/>
                <a:ext cx="309960" cy="2880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5E47FAA-7662-40C4-BA81-FCA17F925A2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477976" y="595073"/>
                  <a:ext cx="345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936159F2-FD64-4A47-961C-F5818BCC68E9}"/>
                    </a:ext>
                  </a:extLst>
                </p14:cNvPr>
                <p14:cNvContentPartPr/>
                <p14:nvPr/>
              </p14:nvContentPartPr>
              <p14:xfrm>
                <a:off x="7267736" y="968033"/>
                <a:ext cx="266400" cy="381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936159F2-FD64-4A47-961C-F5818BCC68E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49736" y="950033"/>
                  <a:ext cx="302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CB30FCD-AE0E-4422-BBFB-D5C6FF84994B}"/>
                    </a:ext>
                  </a:extLst>
                </p14:cNvPr>
                <p14:cNvContentPartPr/>
                <p14:nvPr/>
              </p14:nvContentPartPr>
              <p14:xfrm>
                <a:off x="7109336" y="1330913"/>
                <a:ext cx="190440" cy="2131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CB30FCD-AE0E-4422-BBFB-D5C6FF84994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91336" y="1313273"/>
                  <a:ext cx="226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B14496C-D50E-4962-9E89-1F54C1C4CDC1}"/>
                    </a:ext>
                  </a:extLst>
                </p14:cNvPr>
                <p14:cNvContentPartPr/>
                <p14:nvPr/>
              </p14:nvContentPartPr>
              <p14:xfrm>
                <a:off x="6886856" y="1596233"/>
                <a:ext cx="226800" cy="3841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B14496C-D50E-4962-9E89-1F54C1C4CDC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869216" y="1578593"/>
                  <a:ext cx="262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D1A9AE7-47B1-4455-B95B-246870190F23}"/>
                    </a:ext>
                  </a:extLst>
                </p14:cNvPr>
                <p14:cNvContentPartPr/>
                <p14:nvPr/>
              </p14:nvContentPartPr>
              <p14:xfrm>
                <a:off x="6734216" y="1967753"/>
                <a:ext cx="201240" cy="230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D1A9AE7-47B1-4455-B95B-246870190F2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716216" y="1949753"/>
                  <a:ext cx="236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6AAD1F6-19FB-4604-8B57-23F676C25F66}"/>
                    </a:ext>
                  </a:extLst>
                </p14:cNvPr>
                <p14:cNvContentPartPr/>
                <p14:nvPr/>
              </p14:nvContentPartPr>
              <p14:xfrm>
                <a:off x="6544136" y="2292473"/>
                <a:ext cx="199800" cy="299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6AAD1F6-19FB-4604-8B57-23F676C25F6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26136" y="2274833"/>
                  <a:ext cx="235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7BA8DBF-F662-4AE7-AAF1-0BEC1C79AA39}"/>
                    </a:ext>
                  </a:extLst>
                </p14:cNvPr>
                <p14:cNvContentPartPr/>
                <p14:nvPr/>
              </p14:nvContentPartPr>
              <p14:xfrm>
                <a:off x="6392936" y="2629073"/>
                <a:ext cx="223920" cy="1825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7BA8DBF-F662-4AE7-AAF1-0BEC1C79AA3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74936" y="2611433"/>
                  <a:ext cx="259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9D55B2C-5B57-4820-92C6-C8B86F2E42C7}"/>
                    </a:ext>
                  </a:extLst>
                </p14:cNvPr>
                <p14:cNvContentPartPr/>
                <p14:nvPr/>
              </p14:nvContentPartPr>
              <p14:xfrm>
                <a:off x="6374936" y="2863793"/>
                <a:ext cx="144000" cy="3495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9D55B2C-5B57-4820-92C6-C8B86F2E42C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56936" y="2845793"/>
                  <a:ext cx="1796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1B8E6A2E-D04D-4F02-ADF6-BB42C41BB324}"/>
                    </a:ext>
                  </a:extLst>
                </p14:cNvPr>
                <p14:cNvContentPartPr/>
                <p14:nvPr/>
              </p14:nvContentPartPr>
              <p14:xfrm>
                <a:off x="6259736" y="3259793"/>
                <a:ext cx="178560" cy="1922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1B8E6A2E-D04D-4F02-ADF6-BB42C41BB32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42096" y="3241793"/>
                  <a:ext cx="214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A24A634F-C054-432D-A2E0-E93C61677196}"/>
                    </a:ext>
                  </a:extLst>
                </p14:cNvPr>
                <p14:cNvContentPartPr/>
                <p14:nvPr/>
              </p14:nvContentPartPr>
              <p14:xfrm>
                <a:off x="7729976" y="926633"/>
                <a:ext cx="32040" cy="5436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A24A634F-C054-432D-A2E0-E93C6167719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11976" y="908633"/>
                  <a:ext cx="676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5785B92-914A-4D31-9E1A-029C1E3CA2D6}"/>
                    </a:ext>
                  </a:extLst>
                </p14:cNvPr>
                <p14:cNvContentPartPr/>
                <p14:nvPr/>
              </p14:nvContentPartPr>
              <p14:xfrm>
                <a:off x="7605776" y="1544033"/>
                <a:ext cx="246960" cy="2026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5785B92-914A-4D31-9E1A-029C1E3CA2D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88136" y="1526393"/>
                  <a:ext cx="282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3336928-48CE-4597-88AF-9B1887E450E9}"/>
                    </a:ext>
                  </a:extLst>
                </p14:cNvPr>
                <p14:cNvContentPartPr/>
                <p14:nvPr/>
              </p14:nvContentPartPr>
              <p14:xfrm>
                <a:off x="7488056" y="1752113"/>
                <a:ext cx="248400" cy="3877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3336928-48CE-4597-88AF-9B1887E450E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70056" y="173411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75B96D6-5E22-4B00-9D44-018AEB030DAD}"/>
                    </a:ext>
                  </a:extLst>
                </p14:cNvPr>
                <p14:cNvContentPartPr/>
                <p14:nvPr/>
              </p14:nvContentPartPr>
              <p14:xfrm>
                <a:off x="7372496" y="2101313"/>
                <a:ext cx="249120" cy="196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75B96D6-5E22-4B00-9D44-018AEB030DA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54496" y="2083313"/>
                  <a:ext cx="284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EE733AC-3DB3-46CB-9B2B-DD68DC614E3F}"/>
                    </a:ext>
                  </a:extLst>
                </p14:cNvPr>
                <p14:cNvContentPartPr/>
                <p14:nvPr/>
              </p14:nvContentPartPr>
              <p14:xfrm>
                <a:off x="7749416" y="1815833"/>
                <a:ext cx="134640" cy="2412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EE733AC-3DB3-46CB-9B2B-DD68DC614E3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31776" y="1797833"/>
                  <a:ext cx="170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F82665D-242F-4026-99B6-902C9E83F1F0}"/>
                    </a:ext>
                  </a:extLst>
                </p14:cNvPr>
                <p14:cNvContentPartPr/>
                <p14:nvPr/>
              </p14:nvContentPartPr>
              <p14:xfrm>
                <a:off x="7814936" y="2092313"/>
                <a:ext cx="208440" cy="203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F82665D-242F-4026-99B6-902C9E83F1F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796936" y="2074673"/>
                  <a:ext cx="244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95ABE1E-20C5-47F0-AC17-0CF9D5E2D977}"/>
                    </a:ext>
                  </a:extLst>
                </p14:cNvPr>
                <p14:cNvContentPartPr/>
                <p14:nvPr/>
              </p14:nvContentPartPr>
              <p14:xfrm>
                <a:off x="7895936" y="818633"/>
                <a:ext cx="630360" cy="5716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95ABE1E-20C5-47F0-AC17-0CF9D5E2D97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78296" y="800993"/>
                  <a:ext cx="66600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6A53F2C-4CBC-4591-865B-A4B2897DF5F4}"/>
                    </a:ext>
                  </a:extLst>
                </p14:cNvPr>
                <p14:cNvContentPartPr/>
                <p14:nvPr/>
              </p14:nvContentPartPr>
              <p14:xfrm>
                <a:off x="8528096" y="1401473"/>
                <a:ext cx="217440" cy="1807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6A53F2C-4CBC-4591-865B-A4B2897DF5F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510096" y="1383473"/>
                  <a:ext cx="253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98396C9-86B6-4DBA-BEB0-ED6B267981DB}"/>
                    </a:ext>
                  </a:extLst>
                </p14:cNvPr>
                <p14:cNvContentPartPr/>
                <p14:nvPr/>
              </p14:nvContentPartPr>
              <p14:xfrm>
                <a:off x="8396336" y="1625753"/>
                <a:ext cx="222120" cy="4104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98396C9-86B6-4DBA-BEB0-ED6B267981D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378336" y="1607753"/>
                  <a:ext cx="2577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7BE5FD5-B6B5-444B-B322-D7812387200F}"/>
                    </a:ext>
                  </a:extLst>
                </p14:cNvPr>
                <p14:cNvContentPartPr/>
                <p14:nvPr/>
              </p14:nvContentPartPr>
              <p14:xfrm>
                <a:off x="8352056" y="1963433"/>
                <a:ext cx="248400" cy="227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7BE5FD5-B6B5-444B-B322-D7812387200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34416" y="1945793"/>
                  <a:ext cx="284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9AFEB98-D969-4D55-9C37-7444B2946B9B}"/>
                    </a:ext>
                  </a:extLst>
                </p14:cNvPr>
                <p14:cNvContentPartPr/>
                <p14:nvPr/>
              </p14:nvContentPartPr>
              <p14:xfrm>
                <a:off x="8680016" y="1648793"/>
                <a:ext cx="171000" cy="365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9AFEB98-D969-4D55-9C37-7444B2946B9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62376" y="1630793"/>
                  <a:ext cx="2066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55308B2-BD2D-4275-A740-3115B606EB2A}"/>
                    </a:ext>
                  </a:extLst>
                </p14:cNvPr>
                <p14:cNvContentPartPr/>
                <p14:nvPr/>
              </p14:nvContentPartPr>
              <p14:xfrm>
                <a:off x="8841296" y="2079353"/>
                <a:ext cx="186480" cy="2314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55308B2-BD2D-4275-A740-3115B606EB2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23656" y="2061713"/>
                  <a:ext cx="222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E6EBC2D-6792-4C99-BCBE-5F4A83EE48A5}"/>
                    </a:ext>
                  </a:extLst>
                </p14:cNvPr>
                <p14:cNvContentPartPr/>
                <p14:nvPr/>
              </p14:nvContentPartPr>
              <p14:xfrm>
                <a:off x="6152816" y="3437273"/>
                <a:ext cx="828360" cy="1825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E6EBC2D-6792-4C99-BCBE-5F4A83EE48A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134816" y="3419633"/>
                  <a:ext cx="864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C74C7FE3-303B-415C-B0F9-C9C32429BBC2}"/>
                    </a:ext>
                  </a:extLst>
                </p14:cNvPr>
                <p14:cNvContentPartPr/>
                <p14:nvPr/>
              </p14:nvContentPartPr>
              <p14:xfrm>
                <a:off x="6024296" y="1244513"/>
                <a:ext cx="474840" cy="2365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C74C7FE3-303B-415C-B0F9-C9C32429BBC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006656" y="1226873"/>
                  <a:ext cx="510480" cy="24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101D8C12-5720-4CC7-8F3F-C9980AEC83EE}"/>
                    </a:ext>
                  </a:extLst>
                </p14:cNvPr>
                <p14:cNvContentPartPr/>
                <p14:nvPr/>
              </p14:nvContentPartPr>
              <p14:xfrm>
                <a:off x="6840056" y="1059833"/>
                <a:ext cx="635040" cy="24264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101D8C12-5720-4CC7-8F3F-C9980AEC83E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822416" y="1041833"/>
                  <a:ext cx="670680" cy="24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3C1306C-2264-4B1B-A7CD-B62CF653AB17}"/>
                    </a:ext>
                  </a:extLst>
                </p14:cNvPr>
                <p14:cNvContentPartPr/>
                <p14:nvPr/>
              </p14:nvContentPartPr>
              <p14:xfrm>
                <a:off x="6606056" y="3620873"/>
                <a:ext cx="314640" cy="280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3C1306C-2264-4B1B-A7CD-B62CF653AB1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88056" y="3603233"/>
                  <a:ext cx="350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1856F7D-DA25-454A-BBB9-7DEDB458885A}"/>
                    </a:ext>
                  </a:extLst>
                </p14:cNvPr>
                <p14:cNvContentPartPr/>
                <p14:nvPr/>
              </p14:nvContentPartPr>
              <p14:xfrm>
                <a:off x="6787136" y="3611873"/>
                <a:ext cx="65160" cy="3128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1856F7D-DA25-454A-BBB9-7DEDB45888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69496" y="3594233"/>
                  <a:ext cx="1008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9A5842F-0BCF-47B4-91EB-107F0176B486}"/>
                    </a:ext>
                  </a:extLst>
                </p14:cNvPr>
                <p14:cNvContentPartPr/>
                <p14:nvPr/>
              </p14:nvContentPartPr>
              <p14:xfrm>
                <a:off x="7642136" y="2738873"/>
                <a:ext cx="171360" cy="2890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9A5842F-0BCF-47B4-91EB-107F0176B48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24496" y="2720873"/>
                  <a:ext cx="2070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EDA6509-15AD-4558-A148-65C5E6391FEC}"/>
                    </a:ext>
                  </a:extLst>
                </p14:cNvPr>
                <p14:cNvContentPartPr/>
                <p14:nvPr/>
              </p14:nvContentPartPr>
              <p14:xfrm>
                <a:off x="8710256" y="2488673"/>
                <a:ext cx="115200" cy="473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EDA6509-15AD-4558-A148-65C5E6391FE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692256" y="2470673"/>
                  <a:ext cx="1508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0DFACC7B-79CE-48A4-9A97-C079E4B13AC8}"/>
                    </a:ext>
                  </a:extLst>
                </p14:cNvPr>
                <p14:cNvContentPartPr/>
                <p14:nvPr/>
              </p14:nvContentPartPr>
              <p14:xfrm>
                <a:off x="8852096" y="3006353"/>
                <a:ext cx="24480" cy="19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0DFACC7B-79CE-48A4-9A97-C079E4B13AC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34456" y="2988713"/>
                  <a:ext cx="60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63DDC9D0-14F6-41BC-99AF-7E87C7E88609}"/>
                    </a:ext>
                  </a:extLst>
                </p14:cNvPr>
                <p14:cNvContentPartPr/>
                <p14:nvPr/>
              </p14:nvContentPartPr>
              <p14:xfrm>
                <a:off x="8595416" y="2560673"/>
                <a:ext cx="227160" cy="4590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63DDC9D0-14F6-41BC-99AF-7E87C7E8860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577776" y="2542673"/>
                  <a:ext cx="262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E3328770-FA7D-4A9F-91FB-F3B6D13D2049}"/>
                    </a:ext>
                  </a:extLst>
                </p14:cNvPr>
                <p14:cNvContentPartPr/>
                <p14:nvPr/>
              </p14:nvContentPartPr>
              <p14:xfrm>
                <a:off x="8918696" y="3036953"/>
                <a:ext cx="360" cy="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E3328770-FA7D-4A9F-91FB-F3B6D13D204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901056" y="30193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D48831D-5664-4EBE-9D4A-CD9766732ED7}"/>
                    </a:ext>
                  </a:extLst>
                </p14:cNvPr>
                <p14:cNvContentPartPr/>
                <p14:nvPr/>
              </p14:nvContentPartPr>
              <p14:xfrm>
                <a:off x="7393376" y="3497393"/>
                <a:ext cx="383760" cy="6588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D48831D-5664-4EBE-9D4A-CD9766732ED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375376" y="3479393"/>
                  <a:ext cx="419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8D21D8C-30A1-40CF-876A-6CC3344AF54D}"/>
                    </a:ext>
                  </a:extLst>
                </p14:cNvPr>
                <p14:cNvContentPartPr/>
                <p14:nvPr/>
              </p14:nvContentPartPr>
              <p14:xfrm>
                <a:off x="7939856" y="3674513"/>
                <a:ext cx="115200" cy="104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8D21D8C-30A1-40CF-876A-6CC3344AF54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921856" y="3656513"/>
                  <a:ext cx="15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D55EC2D-8A63-48CE-BEFA-2914496AADEE}"/>
                    </a:ext>
                  </a:extLst>
                </p14:cNvPr>
                <p14:cNvContentPartPr/>
                <p14:nvPr/>
              </p14:nvContentPartPr>
              <p14:xfrm>
                <a:off x="7923296" y="3769913"/>
                <a:ext cx="202680" cy="489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D55EC2D-8A63-48CE-BEFA-2914496AADE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905296" y="3752273"/>
                  <a:ext cx="238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5CCBD7C-902E-4425-A921-93694486E8D1}"/>
                    </a:ext>
                  </a:extLst>
                </p14:cNvPr>
                <p14:cNvContentPartPr/>
                <p14:nvPr/>
              </p14:nvContentPartPr>
              <p14:xfrm>
                <a:off x="8270696" y="3608273"/>
                <a:ext cx="187560" cy="4132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5CCBD7C-902E-4425-A921-93694486E8D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52696" y="3590273"/>
                  <a:ext cx="2232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D1D5064-DE65-43CE-A08D-450C0AFB399E}"/>
                    </a:ext>
                  </a:extLst>
                </p14:cNvPr>
                <p14:cNvContentPartPr/>
                <p14:nvPr/>
              </p14:nvContentPartPr>
              <p14:xfrm>
                <a:off x="8423336" y="4123073"/>
                <a:ext cx="112320" cy="4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D1D5064-DE65-43CE-A08D-450C0AFB399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05336" y="4105433"/>
                  <a:ext cx="147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22ADB7E-F3DF-4DE3-8EB4-14ECB356E87C}"/>
                    </a:ext>
                  </a:extLst>
                </p14:cNvPr>
                <p14:cNvContentPartPr/>
                <p14:nvPr/>
              </p14:nvContentPartPr>
              <p14:xfrm>
                <a:off x="7081256" y="3488393"/>
                <a:ext cx="49320" cy="7826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22ADB7E-F3DF-4DE3-8EB4-14ECB356E87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63616" y="3470393"/>
                  <a:ext cx="849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3B63F5E-7423-460E-A3E8-3020F85B21F6}"/>
                    </a:ext>
                  </a:extLst>
                </p14:cNvPr>
                <p14:cNvContentPartPr/>
                <p14:nvPr/>
              </p14:nvContentPartPr>
              <p14:xfrm>
                <a:off x="7320296" y="3291833"/>
                <a:ext cx="1324440" cy="713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3B63F5E-7423-460E-A3E8-3020F85B21F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302656" y="3274193"/>
                  <a:ext cx="136008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2F905788-0A29-4291-92E7-A2CBE4D3D728}"/>
                    </a:ext>
                  </a:extLst>
                </p14:cNvPr>
                <p14:cNvContentPartPr/>
                <p14:nvPr/>
              </p14:nvContentPartPr>
              <p14:xfrm>
                <a:off x="7373216" y="4087433"/>
                <a:ext cx="992880" cy="1047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2F905788-0A29-4291-92E7-A2CBE4D3D72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55576" y="4069793"/>
                  <a:ext cx="102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8FFB45B-DE46-458D-A40C-784C429E959C}"/>
                    </a:ext>
                  </a:extLst>
                </p14:cNvPr>
                <p14:cNvContentPartPr/>
                <p14:nvPr/>
              </p14:nvContentPartPr>
              <p14:xfrm>
                <a:off x="8687576" y="4034153"/>
                <a:ext cx="25920" cy="766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8FFB45B-DE46-458D-A40C-784C429E959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69936" y="4016153"/>
                  <a:ext cx="6156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0FB151B9-C06E-4161-842A-B971ABCE4F22}"/>
              </a:ext>
            </a:extLst>
          </p:cNvPr>
          <p:cNvGrpSpPr/>
          <p:nvPr/>
        </p:nvGrpSpPr>
        <p:grpSpPr>
          <a:xfrm>
            <a:off x="6097736" y="-109447"/>
            <a:ext cx="2016000" cy="757080"/>
            <a:chOff x="6097736" y="-109447"/>
            <a:chExt cx="201600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679DD90-7979-4A0D-8681-A0F121DE136F}"/>
                    </a:ext>
                  </a:extLst>
                </p14:cNvPr>
                <p14:cNvContentPartPr/>
                <p14:nvPr/>
              </p14:nvContentPartPr>
              <p14:xfrm>
                <a:off x="6097736" y="-20527"/>
                <a:ext cx="281160" cy="6681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679DD90-7979-4A0D-8681-A0F121DE136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080096" y="-38527"/>
                  <a:ext cx="3168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55DD554-9309-4C27-B861-DB4B71260393}"/>
                    </a:ext>
                  </a:extLst>
                </p14:cNvPr>
                <p14:cNvContentPartPr/>
                <p14:nvPr/>
              </p14:nvContentPartPr>
              <p14:xfrm>
                <a:off x="6346136" y="62633"/>
                <a:ext cx="178560" cy="856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55DD554-9309-4C27-B861-DB4B7126039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328136" y="44993"/>
                  <a:ext cx="21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0B2718A5-95B6-49B0-8A3C-66F40EFDB2F3}"/>
                    </a:ext>
                  </a:extLst>
                </p14:cNvPr>
                <p14:cNvContentPartPr/>
                <p14:nvPr/>
              </p14:nvContentPartPr>
              <p14:xfrm>
                <a:off x="6476816" y="234713"/>
                <a:ext cx="141480" cy="2764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0B2718A5-95B6-49B0-8A3C-66F40EFDB2F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458816" y="217073"/>
                  <a:ext cx="177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9408986-5A06-4A35-95A3-116213D7FBFA}"/>
                    </a:ext>
                  </a:extLst>
                </p14:cNvPr>
                <p14:cNvContentPartPr/>
                <p14:nvPr/>
              </p14:nvContentPartPr>
              <p14:xfrm>
                <a:off x="6628736" y="-79927"/>
                <a:ext cx="276120" cy="321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9408986-5A06-4A35-95A3-116213D7FBF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610736" y="-97927"/>
                  <a:ext cx="3117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330A35A-1565-464B-B4DC-D92F379C625D}"/>
                    </a:ext>
                  </a:extLst>
                </p14:cNvPr>
                <p14:cNvContentPartPr/>
                <p14:nvPr/>
              </p14:nvContentPartPr>
              <p14:xfrm>
                <a:off x="6688856" y="284753"/>
                <a:ext cx="165960" cy="1623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330A35A-1565-464B-B4DC-D92F379C625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671216" y="267113"/>
                  <a:ext cx="201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B0F6885-F677-4951-80B3-8ADD1B107E85}"/>
                    </a:ext>
                  </a:extLst>
                </p14:cNvPr>
                <p14:cNvContentPartPr/>
                <p14:nvPr/>
              </p14:nvContentPartPr>
              <p14:xfrm>
                <a:off x="6436856" y="30953"/>
                <a:ext cx="122760" cy="946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B0F6885-F677-4951-80B3-8ADD1B107E8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418856" y="12953"/>
                  <a:ext cx="15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0A6B6A36-BEB9-45DC-878B-55F2BE3B249D}"/>
                    </a:ext>
                  </a:extLst>
                </p14:cNvPr>
                <p14:cNvContentPartPr/>
                <p14:nvPr/>
              </p14:nvContentPartPr>
              <p14:xfrm>
                <a:off x="6412376" y="194033"/>
                <a:ext cx="137880" cy="18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0A6B6A36-BEB9-45DC-878B-55F2BE3B249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394736" y="176393"/>
                  <a:ext cx="173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97BDA4D-4948-47E2-88E9-4147FB84D2D4}"/>
                    </a:ext>
                  </a:extLst>
                </p14:cNvPr>
                <p14:cNvContentPartPr/>
                <p14:nvPr/>
              </p14:nvContentPartPr>
              <p14:xfrm>
                <a:off x="7013576" y="-109447"/>
                <a:ext cx="468720" cy="5626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97BDA4D-4948-47E2-88E9-4147FB84D2D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95936" y="-127087"/>
                  <a:ext cx="50436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24128FB-9DDF-437D-89D3-100109D82E20}"/>
                    </a:ext>
                  </a:extLst>
                </p14:cNvPr>
                <p14:cNvContentPartPr/>
                <p14:nvPr/>
              </p14:nvContentPartPr>
              <p14:xfrm>
                <a:off x="7293296" y="246233"/>
                <a:ext cx="89640" cy="2210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24128FB-9DDF-437D-89D3-100109D82E2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75296" y="228593"/>
                  <a:ext cx="125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BC87BDF-4396-4220-AC4B-8725DE237211}"/>
                    </a:ext>
                  </a:extLst>
                </p14:cNvPr>
                <p14:cNvContentPartPr/>
                <p14:nvPr/>
              </p14:nvContentPartPr>
              <p14:xfrm>
                <a:off x="7379336" y="227153"/>
                <a:ext cx="27720" cy="2210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BC87BDF-4396-4220-AC4B-8725DE23721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361696" y="209513"/>
                  <a:ext cx="63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703E0F7-8419-4EB2-88BD-6DE38BB7ED25}"/>
                    </a:ext>
                  </a:extLst>
                </p14:cNvPr>
                <p14:cNvContentPartPr/>
                <p14:nvPr/>
              </p14:nvContentPartPr>
              <p14:xfrm>
                <a:off x="7525496" y="12953"/>
                <a:ext cx="221400" cy="3229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703E0F7-8419-4EB2-88BD-6DE38BB7ED2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07496" y="-4687"/>
                  <a:ext cx="257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ADF19AC-816E-4E00-BDF2-B76BC82C0DDB}"/>
                    </a:ext>
                  </a:extLst>
                </p14:cNvPr>
                <p14:cNvContentPartPr/>
                <p14:nvPr/>
              </p14:nvContentPartPr>
              <p14:xfrm>
                <a:off x="7747976" y="-39967"/>
                <a:ext cx="290520" cy="3859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ADF19AC-816E-4E00-BDF2-B76BC82C0DD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29976" y="-57967"/>
                  <a:ext cx="326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2C8C1F6-3908-4656-8768-3A50AD12B7B0}"/>
                    </a:ext>
                  </a:extLst>
                </p14:cNvPr>
                <p14:cNvContentPartPr/>
                <p14:nvPr/>
              </p14:nvContentPartPr>
              <p14:xfrm>
                <a:off x="8113376" y="366113"/>
                <a:ext cx="360" cy="3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2C8C1F6-3908-4656-8768-3A50AD12B7B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95736" y="348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2CBBAE28-7510-406B-A526-65770C98FB52}"/>
                  </a:ext>
                </a:extLst>
              </p14:cNvPr>
              <p14:cNvContentPartPr/>
              <p14:nvPr/>
            </p14:nvContentPartPr>
            <p14:xfrm>
              <a:off x="3114056" y="4379753"/>
              <a:ext cx="339480" cy="29484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2CBBAE28-7510-406B-A526-65770C98FB5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105056" y="4371113"/>
                <a:ext cx="3571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D9D5975C-DE98-40A0-857C-4ADA5B0FD0C3}"/>
                  </a:ext>
                </a:extLst>
              </p14:cNvPr>
              <p14:cNvContentPartPr/>
              <p14:nvPr/>
            </p14:nvContentPartPr>
            <p14:xfrm>
              <a:off x="3148976" y="4425833"/>
              <a:ext cx="271440" cy="22212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D9D5975C-DE98-40A0-857C-4ADA5B0FD0C3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140336" y="4416833"/>
                <a:ext cx="289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A230683E-5CC0-4763-86E5-C93ACCFF8D19}"/>
                  </a:ext>
                </a:extLst>
              </p14:cNvPr>
              <p14:cNvContentPartPr/>
              <p14:nvPr/>
            </p14:nvContentPartPr>
            <p14:xfrm>
              <a:off x="3235736" y="4596113"/>
              <a:ext cx="360" cy="36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A230683E-5CC0-4763-86E5-C93ACCFF8D19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226736" y="4587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BDF58F82-65D8-4B9D-9256-8FA1C8329D27}"/>
                  </a:ext>
                </a:extLst>
              </p14:cNvPr>
              <p14:cNvContentPartPr/>
              <p14:nvPr/>
            </p14:nvContentPartPr>
            <p14:xfrm>
              <a:off x="3347336" y="4425473"/>
              <a:ext cx="15480" cy="3852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BDF58F82-65D8-4B9D-9256-8FA1C8329D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338696" y="4416473"/>
                <a:ext cx="331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196FBB3A-2E02-4CFA-8C10-E4912895A229}"/>
              </a:ext>
            </a:extLst>
          </p:cNvPr>
          <p:cNvGrpSpPr/>
          <p:nvPr/>
        </p:nvGrpSpPr>
        <p:grpSpPr>
          <a:xfrm>
            <a:off x="221096" y="4721033"/>
            <a:ext cx="2951640" cy="1190160"/>
            <a:chOff x="221096" y="4721033"/>
            <a:chExt cx="2951640" cy="11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25DAE4D-A4A0-4E04-8874-C17E37B24B37}"/>
                    </a:ext>
                  </a:extLst>
                </p14:cNvPr>
                <p14:cNvContentPartPr/>
                <p14:nvPr/>
              </p14:nvContentPartPr>
              <p14:xfrm>
                <a:off x="2268776" y="4807793"/>
                <a:ext cx="832680" cy="10738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25DAE4D-A4A0-4E04-8874-C17E37B24B3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260136" y="4799153"/>
                  <a:ext cx="85032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3AAB4F3-887C-40B2-8540-63EC85BA7C32}"/>
                    </a:ext>
                  </a:extLst>
                </p14:cNvPr>
                <p14:cNvContentPartPr/>
                <p14:nvPr/>
              </p14:nvContentPartPr>
              <p14:xfrm>
                <a:off x="2649656" y="4750553"/>
                <a:ext cx="492840" cy="3686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3AAB4F3-887C-40B2-8540-63EC85BA7C3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640656" y="4741553"/>
                  <a:ext cx="510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38FC467-A6F6-4235-A02B-5238044DE355}"/>
                    </a:ext>
                  </a:extLst>
                </p14:cNvPr>
                <p14:cNvContentPartPr/>
                <p14:nvPr/>
              </p14:nvContentPartPr>
              <p14:xfrm>
                <a:off x="774776" y="5855753"/>
                <a:ext cx="2242080" cy="554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38FC467-A6F6-4235-A02B-5238044DE3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66136" y="5847113"/>
                  <a:ext cx="2259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BB09C720-2F59-4AB5-83EA-1202E8CD39B4}"/>
                    </a:ext>
                  </a:extLst>
                </p14:cNvPr>
                <p14:cNvContentPartPr/>
                <p14:nvPr/>
              </p14:nvContentPartPr>
              <p14:xfrm>
                <a:off x="3172376" y="5893913"/>
                <a:ext cx="360" cy="3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BB09C720-2F59-4AB5-83EA-1202E8CD39B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63376" y="5885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50CFD4D2-C9B7-4E2A-8EF1-F4E7A93C5452}"/>
                    </a:ext>
                  </a:extLst>
                </p14:cNvPr>
                <p14:cNvContentPartPr/>
                <p14:nvPr/>
              </p14:nvContentPartPr>
              <p14:xfrm>
                <a:off x="493976" y="4984913"/>
                <a:ext cx="33480" cy="399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50CFD4D2-C9B7-4E2A-8EF1-F4E7A93C545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84976" y="4976273"/>
                  <a:ext cx="5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4ECC2FD4-27DF-48F8-B330-3951A54D6647}"/>
                    </a:ext>
                  </a:extLst>
                </p14:cNvPr>
                <p14:cNvContentPartPr/>
                <p14:nvPr/>
              </p14:nvContentPartPr>
              <p14:xfrm>
                <a:off x="1472816" y="4909673"/>
                <a:ext cx="42480" cy="244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4ECC2FD4-27DF-48F8-B330-3951A54D664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463816" y="4901033"/>
                  <a:ext cx="60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CB8503EC-AFC3-4BCC-9FD9-B92937C5BBBB}"/>
                    </a:ext>
                  </a:extLst>
                </p14:cNvPr>
                <p14:cNvContentPartPr/>
                <p14:nvPr/>
              </p14:nvContentPartPr>
              <p14:xfrm>
                <a:off x="2031536" y="4862513"/>
                <a:ext cx="69840" cy="219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CB8503EC-AFC3-4BCC-9FD9-B92937C5BBB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22896" y="4853873"/>
                  <a:ext cx="87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6D10FD77-787D-4385-9C7A-8A8AAFEB9DB9}"/>
                    </a:ext>
                  </a:extLst>
                </p14:cNvPr>
                <p14:cNvContentPartPr/>
                <p14:nvPr/>
              </p14:nvContentPartPr>
              <p14:xfrm>
                <a:off x="2788616" y="4721033"/>
                <a:ext cx="3240" cy="144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6D10FD77-787D-4385-9C7A-8A8AAFEB9DB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779616" y="4712393"/>
                  <a:ext cx="20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041D76EB-6341-44DC-8C20-0DFD2292EDBE}"/>
                    </a:ext>
                  </a:extLst>
                </p14:cNvPr>
                <p14:cNvContentPartPr/>
                <p14:nvPr/>
              </p14:nvContentPartPr>
              <p14:xfrm>
                <a:off x="221096" y="5174993"/>
                <a:ext cx="176040" cy="1735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041D76EB-6341-44DC-8C20-0DFD2292EDB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12456" y="5166353"/>
                  <a:ext cx="193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AE12456-1CA2-47E3-BB2B-3D173AE0598D}"/>
                    </a:ext>
                  </a:extLst>
                </p14:cNvPr>
                <p14:cNvContentPartPr/>
                <p14:nvPr/>
              </p14:nvContentPartPr>
              <p14:xfrm>
                <a:off x="326216" y="5269313"/>
                <a:ext cx="16920" cy="1850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AE12456-1CA2-47E3-BB2B-3D173AE0598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17216" y="5260673"/>
                  <a:ext cx="3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BE0172EF-6A61-47D3-A284-D5CFEDB0F908}"/>
                    </a:ext>
                  </a:extLst>
                </p14:cNvPr>
                <p14:cNvContentPartPr/>
                <p14:nvPr/>
              </p14:nvContentPartPr>
              <p14:xfrm>
                <a:off x="1217576" y="5099753"/>
                <a:ext cx="132840" cy="2592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BE0172EF-6A61-47D3-A284-D5CFEDB0F90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208576" y="5091113"/>
                  <a:ext cx="150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89CA6DB4-90FA-46EE-B924-E50649FDF5E5}"/>
                    </a:ext>
                  </a:extLst>
                </p14:cNvPr>
                <p14:cNvContentPartPr/>
                <p14:nvPr/>
              </p14:nvContentPartPr>
              <p14:xfrm>
                <a:off x="1737056" y="5154473"/>
                <a:ext cx="205920" cy="1317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89CA6DB4-90FA-46EE-B924-E50649FDF5E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728416" y="5145473"/>
                  <a:ext cx="223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438EF3DE-28A8-4D18-A297-B97CC3B0CEDE}"/>
                    </a:ext>
                  </a:extLst>
                </p14:cNvPr>
                <p14:cNvContentPartPr/>
                <p14:nvPr/>
              </p14:nvContentPartPr>
              <p14:xfrm>
                <a:off x="2327816" y="5029553"/>
                <a:ext cx="7920" cy="1954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438EF3DE-28A8-4D18-A297-B97CC3B0CED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318816" y="5020913"/>
                  <a:ext cx="2556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5293574A-C170-4C5F-9D6D-0BA18572106B}"/>
                  </a:ext>
                </a:extLst>
              </p14:cNvPr>
              <p14:cNvContentPartPr/>
              <p14:nvPr/>
            </p14:nvContentPartPr>
            <p14:xfrm>
              <a:off x="4275056" y="3966473"/>
              <a:ext cx="12600" cy="21564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5293574A-C170-4C5F-9D6D-0BA18572106B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4266056" y="3957473"/>
                <a:ext cx="30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D8FB0DDE-95EB-4750-8A70-5E5D324896CD}"/>
                  </a:ext>
                </a:extLst>
              </p14:cNvPr>
              <p14:cNvContentPartPr/>
              <p14:nvPr/>
            </p14:nvContentPartPr>
            <p14:xfrm>
              <a:off x="4161296" y="4807433"/>
              <a:ext cx="21600" cy="18576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D8FB0DDE-95EB-4750-8A70-5E5D324896CD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4152656" y="4798433"/>
                <a:ext cx="39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D2984FE2-B6A0-4E23-90CE-D5FB588169DF}"/>
                  </a:ext>
                </a:extLst>
              </p14:cNvPr>
              <p14:cNvContentPartPr/>
              <p14:nvPr/>
            </p14:nvContentPartPr>
            <p14:xfrm>
              <a:off x="4726496" y="3833993"/>
              <a:ext cx="146880" cy="10620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D2984FE2-B6A0-4E23-90CE-D5FB588169DF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4717856" y="3824993"/>
                <a:ext cx="164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2FE6BE2B-AA44-48B9-89AA-97F8C6F2E490}"/>
                  </a:ext>
                </a:extLst>
              </p14:cNvPr>
              <p14:cNvContentPartPr/>
              <p14:nvPr/>
            </p14:nvContentPartPr>
            <p14:xfrm>
              <a:off x="4837016" y="4381553"/>
              <a:ext cx="260280" cy="12312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2FE6BE2B-AA44-48B9-89AA-97F8C6F2E49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828016" y="4372553"/>
                <a:ext cx="2779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E3DC7C19-3981-4715-AF34-822319D8EF97}"/>
              </a:ext>
            </a:extLst>
          </p:cNvPr>
          <p:cNvGrpSpPr/>
          <p:nvPr/>
        </p:nvGrpSpPr>
        <p:grpSpPr>
          <a:xfrm>
            <a:off x="3956096" y="5439233"/>
            <a:ext cx="714960" cy="207720"/>
            <a:chOff x="3956096" y="5439233"/>
            <a:chExt cx="71496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5B5A988-4DF8-48E3-B192-F7AD7C27A1C3}"/>
                    </a:ext>
                  </a:extLst>
                </p14:cNvPr>
                <p14:cNvContentPartPr/>
                <p14:nvPr/>
              </p14:nvContentPartPr>
              <p14:xfrm>
                <a:off x="3956096" y="5439233"/>
                <a:ext cx="252720" cy="1720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5B5A988-4DF8-48E3-B192-F7AD7C27A1C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947456" y="5430233"/>
                  <a:ext cx="27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FA69CE51-A0D8-452C-A481-E1DD8337B4A1}"/>
                    </a:ext>
                  </a:extLst>
                </p14:cNvPr>
                <p14:cNvContentPartPr/>
                <p14:nvPr/>
              </p14:nvContentPartPr>
              <p14:xfrm>
                <a:off x="4410776" y="5452913"/>
                <a:ext cx="230040" cy="1785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FA69CE51-A0D8-452C-A481-E1DD8337B4A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402136" y="5444273"/>
                  <a:ext cx="247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F7728B3-9B8C-406E-82A7-03FD282B132D}"/>
                    </a:ext>
                  </a:extLst>
                </p14:cNvPr>
                <p14:cNvContentPartPr/>
                <p14:nvPr/>
              </p14:nvContentPartPr>
              <p14:xfrm>
                <a:off x="4670696" y="5646593"/>
                <a:ext cx="360" cy="3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F7728B3-9B8C-406E-82A7-03FD282B132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62056" y="56379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623A829A-A61A-4AE0-B30C-97077168E1FF}"/>
              </a:ext>
            </a:extLst>
          </p:cNvPr>
          <p:cNvGrpSpPr/>
          <p:nvPr/>
        </p:nvGrpSpPr>
        <p:grpSpPr>
          <a:xfrm>
            <a:off x="359336" y="3364553"/>
            <a:ext cx="1976400" cy="1035720"/>
            <a:chOff x="359336" y="3364553"/>
            <a:chExt cx="1976400" cy="10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60494A5C-04F8-4599-8987-CAFE6FF7D42C}"/>
                    </a:ext>
                  </a:extLst>
                </p14:cNvPr>
                <p14:cNvContentPartPr/>
                <p14:nvPr/>
              </p14:nvContentPartPr>
              <p14:xfrm>
                <a:off x="416936" y="3920393"/>
                <a:ext cx="270720" cy="234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60494A5C-04F8-4599-8987-CAFE6FF7D42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7936" y="3911753"/>
                  <a:ext cx="288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407450BB-6316-42F8-801E-EF7F1CC3DDD0}"/>
                    </a:ext>
                  </a:extLst>
                </p14:cNvPr>
                <p14:cNvContentPartPr/>
                <p14:nvPr/>
              </p14:nvContentPartPr>
              <p14:xfrm>
                <a:off x="362576" y="4002113"/>
                <a:ext cx="399240" cy="3132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407450BB-6316-42F8-801E-EF7F1CC3DDD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3576" y="3993473"/>
                  <a:ext cx="416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AE38FA7-28E1-4C57-9FFD-335B4BB60EA6}"/>
                    </a:ext>
                  </a:extLst>
                </p14:cNvPr>
                <p14:cNvContentPartPr/>
                <p14:nvPr/>
              </p14:nvContentPartPr>
              <p14:xfrm>
                <a:off x="825896" y="3846953"/>
                <a:ext cx="214920" cy="4068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AE38FA7-28E1-4C57-9FFD-335B4BB60EA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7256" y="3838313"/>
                  <a:ext cx="2325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DC933EDA-CD4A-4337-BF5B-38BB75FBF37E}"/>
                    </a:ext>
                  </a:extLst>
                </p14:cNvPr>
                <p14:cNvContentPartPr/>
                <p14:nvPr/>
              </p14:nvContentPartPr>
              <p14:xfrm>
                <a:off x="502976" y="3573713"/>
                <a:ext cx="237600" cy="2048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DC933EDA-CD4A-4337-BF5B-38BB75FBF37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3976" y="3565073"/>
                  <a:ext cx="255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6A30BA1B-6AC8-4450-9061-F1662356D6C3}"/>
                    </a:ext>
                  </a:extLst>
                </p14:cNvPr>
                <p14:cNvContentPartPr/>
                <p14:nvPr/>
              </p14:nvContentPartPr>
              <p14:xfrm>
                <a:off x="788096" y="3563993"/>
                <a:ext cx="172800" cy="1530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6A30BA1B-6AC8-4450-9061-F1662356D6C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9456" y="3555353"/>
                  <a:ext cx="190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9D88E3C8-161E-4D85-86AE-68BD69E6AA05}"/>
                    </a:ext>
                  </a:extLst>
                </p14:cNvPr>
                <p14:cNvContentPartPr/>
                <p14:nvPr/>
              </p14:nvContentPartPr>
              <p14:xfrm>
                <a:off x="882056" y="3582713"/>
                <a:ext cx="230040" cy="1152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9D88E3C8-161E-4D85-86AE-68BD69E6AA0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3416" y="3573713"/>
                  <a:ext cx="24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6160C353-DE3A-454E-9EE5-AD0170149884}"/>
                    </a:ext>
                  </a:extLst>
                </p14:cNvPr>
                <p14:cNvContentPartPr/>
                <p14:nvPr/>
              </p14:nvContentPartPr>
              <p14:xfrm>
                <a:off x="986456" y="3576233"/>
                <a:ext cx="110520" cy="1659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6160C353-DE3A-454E-9EE5-AD017014988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77456" y="3567593"/>
                  <a:ext cx="12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97D50E8A-C5D0-43B5-B2E0-0BA29202BF9D}"/>
                    </a:ext>
                  </a:extLst>
                </p14:cNvPr>
                <p14:cNvContentPartPr/>
                <p14:nvPr/>
              </p14:nvContentPartPr>
              <p14:xfrm>
                <a:off x="1140176" y="3411353"/>
                <a:ext cx="144000" cy="3704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97D50E8A-C5D0-43B5-B2E0-0BA29202BF9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31536" y="3402713"/>
                  <a:ext cx="161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5622A142-FDDF-4DB1-8D7E-A510000C9309}"/>
                    </a:ext>
                  </a:extLst>
                </p14:cNvPr>
                <p14:cNvContentPartPr/>
                <p14:nvPr/>
              </p14:nvContentPartPr>
              <p14:xfrm>
                <a:off x="513416" y="3806993"/>
                <a:ext cx="772200" cy="154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5622A142-FDDF-4DB1-8D7E-A510000C930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04776" y="3798353"/>
                  <a:ext cx="789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7007D72-C58C-475A-B91D-F0FB41C3D99C}"/>
                    </a:ext>
                  </a:extLst>
                </p14:cNvPr>
                <p14:cNvContentPartPr/>
                <p14:nvPr/>
              </p14:nvContentPartPr>
              <p14:xfrm>
                <a:off x="430256" y="4347353"/>
                <a:ext cx="525960" cy="158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7007D72-C58C-475A-B91D-F0FB41C3D99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1616" y="4338713"/>
                  <a:ext cx="543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4E14CAF0-26E3-41BF-973E-069F61D11FE8}"/>
                    </a:ext>
                  </a:extLst>
                </p14:cNvPr>
                <p14:cNvContentPartPr/>
                <p14:nvPr/>
              </p14:nvContentPartPr>
              <p14:xfrm>
                <a:off x="1457696" y="3628433"/>
                <a:ext cx="100080" cy="14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4E14CAF0-26E3-41BF-973E-069F61D11FE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448696" y="3619793"/>
                  <a:ext cx="117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F3BDAAD3-FF4D-4697-9F0F-00C1C831A424}"/>
                    </a:ext>
                  </a:extLst>
                </p14:cNvPr>
                <p14:cNvContentPartPr/>
                <p14:nvPr/>
              </p14:nvContentPartPr>
              <p14:xfrm>
                <a:off x="1406216" y="3739673"/>
                <a:ext cx="115200" cy="309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F3BDAAD3-FF4D-4697-9F0F-00C1C831A4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397576" y="3730673"/>
                  <a:ext cx="132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ECEE23D0-6E58-490E-B77A-3EFE1B69B889}"/>
                    </a:ext>
                  </a:extLst>
                </p14:cNvPr>
                <p14:cNvContentPartPr/>
                <p14:nvPr/>
              </p14:nvContentPartPr>
              <p14:xfrm>
                <a:off x="1433576" y="3587753"/>
                <a:ext cx="110160" cy="651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ECEE23D0-6E58-490E-B77A-3EFE1B69B88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424576" y="3579113"/>
                  <a:ext cx="127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8BAAB882-0553-4637-AED4-3BC4BAB42BCC}"/>
                    </a:ext>
                  </a:extLst>
                </p14:cNvPr>
                <p14:cNvContentPartPr/>
                <p14:nvPr/>
              </p14:nvContentPartPr>
              <p14:xfrm>
                <a:off x="1418456" y="3652913"/>
                <a:ext cx="164880" cy="75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8BAAB882-0553-4637-AED4-3BC4BAB42BC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409456" y="3643913"/>
                  <a:ext cx="182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8C8DF9FA-BD0D-4BD5-A290-087EB83553D7}"/>
                    </a:ext>
                  </a:extLst>
                </p14:cNvPr>
                <p14:cNvContentPartPr/>
                <p14:nvPr/>
              </p14:nvContentPartPr>
              <p14:xfrm>
                <a:off x="1440416" y="3620873"/>
                <a:ext cx="141480" cy="136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8C8DF9FA-BD0D-4BD5-A290-087EB83553D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431776" y="3612233"/>
                  <a:ext cx="159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AA1E8281-89F7-48C7-9ADA-7A1CC0CB0A39}"/>
                    </a:ext>
                  </a:extLst>
                </p14:cNvPr>
                <p14:cNvContentPartPr/>
                <p14:nvPr/>
              </p14:nvContentPartPr>
              <p14:xfrm>
                <a:off x="1262576" y="4105433"/>
                <a:ext cx="136440" cy="104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AA1E8281-89F7-48C7-9ADA-7A1CC0CB0A3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253936" y="4096433"/>
                  <a:ext cx="154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D1E727C-86E0-45E8-9133-4254A18FE23D}"/>
                    </a:ext>
                  </a:extLst>
                </p14:cNvPr>
                <p14:cNvContentPartPr/>
                <p14:nvPr/>
              </p14:nvContentPartPr>
              <p14:xfrm>
                <a:off x="1223336" y="4115513"/>
                <a:ext cx="130320" cy="730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D1E727C-86E0-45E8-9133-4254A18FE23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14696" y="4106873"/>
                  <a:ext cx="147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F84544C0-3776-47F7-BECE-4736A9967B33}"/>
                    </a:ext>
                  </a:extLst>
                </p14:cNvPr>
                <p14:cNvContentPartPr/>
                <p14:nvPr/>
              </p14:nvContentPartPr>
              <p14:xfrm>
                <a:off x="1789976" y="3441233"/>
                <a:ext cx="244440" cy="2178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F84544C0-3776-47F7-BECE-4736A9967B3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780976" y="3432233"/>
                  <a:ext cx="262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618B3488-3036-477F-A9C1-13304BD612F1}"/>
                    </a:ext>
                  </a:extLst>
                </p14:cNvPr>
                <p14:cNvContentPartPr/>
                <p14:nvPr/>
              </p14:nvContentPartPr>
              <p14:xfrm>
                <a:off x="1827776" y="3481913"/>
                <a:ext cx="131760" cy="4186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618B3488-3036-477F-A9C1-13304BD612F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818776" y="3473273"/>
                  <a:ext cx="149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B2FFA468-0466-4DBC-8F8A-84B139445BAA}"/>
                    </a:ext>
                  </a:extLst>
                </p14:cNvPr>
                <p14:cNvContentPartPr/>
                <p14:nvPr/>
              </p14:nvContentPartPr>
              <p14:xfrm>
                <a:off x="381656" y="3945953"/>
                <a:ext cx="315360" cy="259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B2FFA468-0466-4DBC-8F8A-84B139445BA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3016" y="3937313"/>
                  <a:ext cx="333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B26B28B0-9CB5-447C-B544-F53D0D331329}"/>
                    </a:ext>
                  </a:extLst>
                </p14:cNvPr>
                <p14:cNvContentPartPr/>
                <p14:nvPr/>
              </p14:nvContentPartPr>
              <p14:xfrm>
                <a:off x="359336" y="3985553"/>
                <a:ext cx="362160" cy="4046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B26B28B0-9CB5-447C-B544-F53D0D33132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50696" y="3976553"/>
                  <a:ext cx="379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89EC88B2-6D63-4717-8E69-26595C5864C0}"/>
                    </a:ext>
                  </a:extLst>
                </p14:cNvPr>
                <p14:cNvContentPartPr/>
                <p14:nvPr/>
              </p14:nvContentPartPr>
              <p14:xfrm>
                <a:off x="1697816" y="4002833"/>
                <a:ext cx="429480" cy="2203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89EC88B2-6D63-4717-8E69-26595C5864C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688816" y="3994193"/>
                  <a:ext cx="447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DDC5CA30-498C-4182-920C-8F456F686FAD}"/>
                    </a:ext>
                  </a:extLst>
                </p14:cNvPr>
                <p14:cNvContentPartPr/>
                <p14:nvPr/>
              </p14:nvContentPartPr>
              <p14:xfrm>
                <a:off x="2212976" y="4193273"/>
                <a:ext cx="23040" cy="590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DDC5CA30-498C-4182-920C-8F456F686FA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03976" y="4184633"/>
                  <a:ext cx="40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8D722767-5BD0-445A-B354-091F7102FDA9}"/>
                    </a:ext>
                  </a:extLst>
                </p14:cNvPr>
                <p14:cNvContentPartPr/>
                <p14:nvPr/>
              </p14:nvContentPartPr>
              <p14:xfrm>
                <a:off x="1576856" y="3855593"/>
                <a:ext cx="25920" cy="5356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8D722767-5BD0-445A-B354-091F7102FDA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568216" y="3846593"/>
                  <a:ext cx="4356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40C20CB2-819A-4069-BCFC-553E81BAD54D}"/>
                    </a:ext>
                  </a:extLst>
                </p14:cNvPr>
                <p14:cNvContentPartPr/>
                <p14:nvPr/>
              </p14:nvContentPartPr>
              <p14:xfrm>
                <a:off x="1673696" y="3843353"/>
                <a:ext cx="662040" cy="4932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40C20CB2-819A-4069-BCFC-553E81BAD54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664696" y="3834353"/>
                  <a:ext cx="6796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B192A0FE-5C44-4E3F-97C5-60F4E327E147}"/>
                    </a:ext>
                  </a:extLst>
                </p14:cNvPr>
                <p14:cNvContentPartPr/>
                <p14:nvPr/>
              </p14:nvContentPartPr>
              <p14:xfrm>
                <a:off x="1655336" y="4332233"/>
                <a:ext cx="556200" cy="680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B192A0FE-5C44-4E3F-97C5-60F4E327E14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646696" y="4323593"/>
                  <a:ext cx="573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D45DC901-4478-4664-9BE0-4646F5C2D2F1}"/>
                    </a:ext>
                  </a:extLst>
                </p14:cNvPr>
                <p14:cNvContentPartPr/>
                <p14:nvPr/>
              </p14:nvContentPartPr>
              <p14:xfrm>
                <a:off x="1670816" y="3426833"/>
                <a:ext cx="41040" cy="3999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D45DC901-4478-4664-9BE0-4646F5C2D2F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662176" y="3418193"/>
                  <a:ext cx="586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DE937C4-64A8-42B1-91DB-23BE49BFDFAC}"/>
                    </a:ext>
                  </a:extLst>
                </p14:cNvPr>
                <p14:cNvContentPartPr/>
                <p14:nvPr/>
              </p14:nvContentPartPr>
              <p14:xfrm>
                <a:off x="1853336" y="3364553"/>
                <a:ext cx="304920" cy="4694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DE937C4-64A8-42B1-91DB-23BE49BFDFA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844696" y="3355913"/>
                  <a:ext cx="3225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063D3ED2-7925-464B-A016-5BE0EA011534}"/>
                    </a:ext>
                  </a:extLst>
                </p14:cNvPr>
                <p14:cNvContentPartPr/>
                <p14:nvPr/>
              </p14:nvContentPartPr>
              <p14:xfrm>
                <a:off x="1767296" y="3814553"/>
                <a:ext cx="264600" cy="2448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063D3ED2-7925-464B-A016-5BE0EA01153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758656" y="3805913"/>
                  <a:ext cx="28224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BD9DD7C6-7F6B-4DC3-84A2-D922E4F50766}"/>
                  </a:ext>
                </a:extLst>
              </p14:cNvPr>
              <p14:cNvContentPartPr/>
              <p14:nvPr/>
            </p14:nvContentPartPr>
            <p14:xfrm>
              <a:off x="2805176" y="6272633"/>
              <a:ext cx="109440" cy="15984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BD9DD7C6-7F6B-4DC3-84A2-D922E4F5076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796176" y="6263633"/>
                <a:ext cx="1270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58" name="墨迹 357">
                <a:extLst>
                  <a:ext uri="{FF2B5EF4-FFF2-40B4-BE49-F238E27FC236}">
                    <a16:creationId xmlns:a16="http://schemas.microsoft.com/office/drawing/2014/main" id="{3ACC9E13-D32A-4000-862F-9A101D3C2887}"/>
                  </a:ext>
                </a:extLst>
              </p14:cNvPr>
              <p14:cNvContentPartPr/>
              <p14:nvPr/>
            </p14:nvContentPartPr>
            <p14:xfrm>
              <a:off x="4862216" y="5905433"/>
              <a:ext cx="127440" cy="101160"/>
            </p14:xfrm>
          </p:contentPart>
        </mc:Choice>
        <mc:Fallback>
          <p:pic>
            <p:nvPicPr>
              <p:cNvPr id="358" name="墨迹 357">
                <a:extLst>
                  <a:ext uri="{FF2B5EF4-FFF2-40B4-BE49-F238E27FC236}">
                    <a16:creationId xmlns:a16="http://schemas.microsoft.com/office/drawing/2014/main" id="{3ACC9E13-D32A-4000-862F-9A101D3C288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4853576" y="5896793"/>
                <a:ext cx="145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E8D62296-E8C5-4BD8-B124-0AD85E36D1F1}"/>
                  </a:ext>
                </a:extLst>
              </p14:cNvPr>
              <p14:cNvContentPartPr/>
              <p14:nvPr/>
            </p14:nvContentPartPr>
            <p14:xfrm>
              <a:off x="6817376" y="6962393"/>
              <a:ext cx="118440" cy="16992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E8D62296-E8C5-4BD8-B124-0AD85E36D1F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808736" y="6953753"/>
                <a:ext cx="1360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081BBF62-0051-4401-913F-8A88E6BA6E5D}"/>
                  </a:ext>
                </a:extLst>
              </p14:cNvPr>
              <p14:cNvContentPartPr/>
              <p14:nvPr/>
            </p14:nvContentPartPr>
            <p14:xfrm>
              <a:off x="6553136" y="7407713"/>
              <a:ext cx="157680" cy="20520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081BBF62-0051-4401-913F-8A88E6BA6E5D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544136" y="7398713"/>
                <a:ext cx="175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77C0C91D-5984-40C9-B0E4-5BAD657868DE}"/>
                  </a:ext>
                </a:extLst>
              </p14:cNvPr>
              <p14:cNvContentPartPr/>
              <p14:nvPr/>
            </p14:nvContentPartPr>
            <p14:xfrm>
              <a:off x="2960696" y="6514913"/>
              <a:ext cx="24480" cy="5004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77C0C91D-5984-40C9-B0E4-5BAD657868DE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2952056" y="6506273"/>
                <a:ext cx="42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E4915883-A854-4948-A550-DBF2F82201FA}"/>
                  </a:ext>
                </a:extLst>
              </p14:cNvPr>
              <p14:cNvContentPartPr/>
              <p14:nvPr/>
            </p14:nvContentPartPr>
            <p14:xfrm>
              <a:off x="6571136" y="7528313"/>
              <a:ext cx="18360" cy="2952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E4915883-A854-4948-A550-DBF2F82201FA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562496" y="7519673"/>
                <a:ext cx="360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8BE7EDF2-A590-4EE1-A4CD-E5D3BB15BE95}"/>
                  </a:ext>
                </a:extLst>
              </p14:cNvPr>
              <p14:cNvContentPartPr/>
              <p14:nvPr/>
            </p14:nvContentPartPr>
            <p14:xfrm>
              <a:off x="7034816" y="7044113"/>
              <a:ext cx="25920" cy="3744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8BE7EDF2-A590-4EE1-A4CD-E5D3BB15BE95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026176" y="7035113"/>
                <a:ext cx="4356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0D04A8A2-C0A3-4E92-ABFC-CF629214F444}"/>
              </a:ext>
            </a:extLst>
          </p:cNvPr>
          <p:cNvGrpSpPr/>
          <p:nvPr/>
        </p:nvGrpSpPr>
        <p:grpSpPr>
          <a:xfrm>
            <a:off x="3459296" y="6146633"/>
            <a:ext cx="580320" cy="286920"/>
            <a:chOff x="3459296" y="6146633"/>
            <a:chExt cx="58032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215A7583-4735-4717-AD63-25A1EF1423D7}"/>
                    </a:ext>
                  </a:extLst>
                </p14:cNvPr>
                <p14:cNvContentPartPr/>
                <p14:nvPr/>
              </p14:nvContentPartPr>
              <p14:xfrm>
                <a:off x="3459296" y="6234473"/>
                <a:ext cx="230040" cy="1306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215A7583-4735-4717-AD63-25A1EF1423D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450296" y="6225473"/>
                  <a:ext cx="24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E153AE5F-7E8A-48B4-A0FD-DB3CBA07495A}"/>
                    </a:ext>
                  </a:extLst>
                </p14:cNvPr>
                <p14:cNvContentPartPr/>
                <p14:nvPr/>
              </p14:nvContentPartPr>
              <p14:xfrm>
                <a:off x="4039256" y="6146633"/>
                <a:ext cx="360" cy="1839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E153AE5F-7E8A-48B4-A0FD-DB3CBA07495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030616" y="6137633"/>
                  <a:ext cx="18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6E21148C-9402-4F39-94ED-0366B4EF1851}"/>
                    </a:ext>
                  </a:extLst>
                </p14:cNvPr>
                <p14:cNvContentPartPr/>
                <p14:nvPr/>
              </p14:nvContentPartPr>
              <p14:xfrm>
                <a:off x="3818936" y="6433193"/>
                <a:ext cx="360" cy="3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6E21148C-9402-4F39-94ED-0366B4EF18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09936" y="64245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ECEB02F2-45AB-4B4A-AE63-7CDA1152A15A}"/>
              </a:ext>
            </a:extLst>
          </p:cNvPr>
          <p:cNvGrpSpPr/>
          <p:nvPr/>
        </p:nvGrpSpPr>
        <p:grpSpPr>
          <a:xfrm>
            <a:off x="6016736" y="4320713"/>
            <a:ext cx="2801520" cy="2241720"/>
            <a:chOff x="6016736" y="4320713"/>
            <a:chExt cx="2801520" cy="22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969E42A4-1D75-47DC-8AA8-090265D869D7}"/>
                    </a:ext>
                  </a:extLst>
                </p14:cNvPr>
                <p14:cNvContentPartPr/>
                <p14:nvPr/>
              </p14:nvContentPartPr>
              <p14:xfrm>
                <a:off x="6738896" y="5178953"/>
                <a:ext cx="314640" cy="32508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969E42A4-1D75-47DC-8AA8-090265D869D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729896" y="5169953"/>
                  <a:ext cx="332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9F4965EC-7CD9-491F-B7BB-E532C7C69ED7}"/>
                    </a:ext>
                  </a:extLst>
                </p14:cNvPr>
                <p14:cNvContentPartPr/>
                <p14:nvPr/>
              </p14:nvContentPartPr>
              <p14:xfrm>
                <a:off x="6979016" y="5062673"/>
                <a:ext cx="128160" cy="1699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9F4965EC-7CD9-491F-B7BB-E532C7C69ED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70376" y="5054033"/>
                  <a:ext cx="145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A785BB83-4D3D-4A79-A0F5-13B27B366522}"/>
                    </a:ext>
                  </a:extLst>
                </p14:cNvPr>
                <p14:cNvContentPartPr/>
                <p14:nvPr/>
              </p14:nvContentPartPr>
              <p14:xfrm>
                <a:off x="7080176" y="4604033"/>
                <a:ext cx="184680" cy="5666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A785BB83-4D3D-4A79-A0F5-13B27B36652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071536" y="4595033"/>
                  <a:ext cx="2023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35CC8F29-FFE4-449D-A75C-838A2978BD4D}"/>
                    </a:ext>
                  </a:extLst>
                </p14:cNvPr>
                <p14:cNvContentPartPr/>
                <p14:nvPr/>
              </p14:nvContentPartPr>
              <p14:xfrm>
                <a:off x="7319216" y="4472633"/>
                <a:ext cx="175680" cy="1612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35CC8F29-FFE4-449D-A75C-838A2978BD4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310216" y="4463993"/>
                  <a:ext cx="193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87FB3311-DE1D-42D3-82CF-3CB5562D4984}"/>
                    </a:ext>
                  </a:extLst>
                </p14:cNvPr>
                <p14:cNvContentPartPr/>
                <p14:nvPr/>
              </p14:nvContentPartPr>
              <p14:xfrm>
                <a:off x="7529096" y="4477313"/>
                <a:ext cx="145440" cy="964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87FB3311-DE1D-42D3-82CF-3CB5562D498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20096" y="4468673"/>
                  <a:ext cx="1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9CF356B0-1A66-4E92-8770-893DF039E79A}"/>
                    </a:ext>
                  </a:extLst>
                </p14:cNvPr>
                <p14:cNvContentPartPr/>
                <p14:nvPr/>
              </p14:nvContentPartPr>
              <p14:xfrm>
                <a:off x="7634576" y="4456073"/>
                <a:ext cx="153000" cy="806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9CF356B0-1A66-4E92-8770-893DF039E79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25936" y="4447073"/>
                  <a:ext cx="170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C48458E7-2634-48FF-B55C-F85D2F26A5CB}"/>
                    </a:ext>
                  </a:extLst>
                </p14:cNvPr>
                <p14:cNvContentPartPr/>
                <p14:nvPr/>
              </p14:nvContentPartPr>
              <p14:xfrm>
                <a:off x="7737536" y="4440593"/>
                <a:ext cx="60840" cy="986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C48458E7-2634-48FF-B55C-F85D2F26A5C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728536" y="4431953"/>
                  <a:ext cx="7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99DB57FB-72CC-445D-8B21-4E8280DA7A9F}"/>
                    </a:ext>
                  </a:extLst>
                </p14:cNvPr>
                <p14:cNvContentPartPr/>
                <p14:nvPr/>
              </p14:nvContentPartPr>
              <p14:xfrm>
                <a:off x="7826456" y="4320713"/>
                <a:ext cx="189360" cy="2703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99DB57FB-72CC-445D-8B21-4E8280DA7A9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17456" y="4312073"/>
                  <a:ext cx="207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8D2B25E3-6A6A-49BD-8FBD-155B5598DD54}"/>
                    </a:ext>
                  </a:extLst>
                </p14:cNvPr>
                <p14:cNvContentPartPr/>
                <p14:nvPr/>
              </p14:nvContentPartPr>
              <p14:xfrm>
                <a:off x="8071256" y="4453553"/>
                <a:ext cx="68400" cy="432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8D2B25E3-6A6A-49BD-8FBD-155B5598DD5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062256" y="4444553"/>
                  <a:ext cx="86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55EF7B33-E399-48D9-901B-F2DE8409E51D}"/>
                    </a:ext>
                  </a:extLst>
                </p14:cNvPr>
                <p14:cNvContentPartPr/>
                <p14:nvPr/>
              </p14:nvContentPartPr>
              <p14:xfrm>
                <a:off x="8071256" y="4453553"/>
                <a:ext cx="116640" cy="766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55EF7B33-E399-48D9-901B-F2DE8409E51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062256" y="4444553"/>
                  <a:ext cx="134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B04059DB-006D-41B2-B308-515603388AE2}"/>
                    </a:ext>
                  </a:extLst>
                </p14:cNvPr>
                <p14:cNvContentPartPr/>
                <p14:nvPr/>
              </p14:nvContentPartPr>
              <p14:xfrm>
                <a:off x="8373296" y="4332233"/>
                <a:ext cx="170640" cy="2775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B04059DB-006D-41B2-B308-515603388AE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364656" y="4323233"/>
                  <a:ext cx="188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AAC27C52-207C-4D04-9361-C1B2E723C06A}"/>
                    </a:ext>
                  </a:extLst>
                </p14:cNvPr>
                <p14:cNvContentPartPr/>
                <p14:nvPr/>
              </p14:nvContentPartPr>
              <p14:xfrm>
                <a:off x="7317416" y="4889513"/>
                <a:ext cx="214920" cy="43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AAC27C52-207C-4D04-9361-C1B2E723C06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308776" y="4880513"/>
                  <a:ext cx="232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5EE73F56-1821-416A-B672-26E1B3E2EDC8}"/>
                    </a:ext>
                  </a:extLst>
                </p14:cNvPr>
                <p14:cNvContentPartPr/>
                <p14:nvPr/>
              </p14:nvContentPartPr>
              <p14:xfrm>
                <a:off x="7304096" y="4981313"/>
                <a:ext cx="318960" cy="28800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5EE73F56-1821-416A-B672-26E1B3E2EDC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295456" y="4972313"/>
                  <a:ext cx="336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D6D972E6-E3C4-4E96-AD7F-809D51268F33}"/>
                    </a:ext>
                  </a:extLst>
                </p14:cNvPr>
                <p14:cNvContentPartPr/>
                <p14:nvPr/>
              </p14:nvContentPartPr>
              <p14:xfrm>
                <a:off x="7648256" y="4843433"/>
                <a:ext cx="165240" cy="3880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D6D972E6-E3C4-4E96-AD7F-809D51268F3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639256" y="4834793"/>
                  <a:ext cx="182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73ED1588-4186-4AC9-850E-81C1CB311F9A}"/>
                    </a:ext>
                  </a:extLst>
                </p14:cNvPr>
                <p14:cNvContentPartPr/>
                <p14:nvPr/>
              </p14:nvContentPartPr>
              <p14:xfrm>
                <a:off x="8050016" y="5014433"/>
                <a:ext cx="69840" cy="792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73ED1588-4186-4AC9-850E-81C1CB311F9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041376" y="5005433"/>
                  <a:ext cx="87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7632C75D-1253-4550-97BB-1E5AB97829E5}"/>
                    </a:ext>
                  </a:extLst>
                </p14:cNvPr>
                <p14:cNvContentPartPr/>
                <p14:nvPr/>
              </p14:nvContentPartPr>
              <p14:xfrm>
                <a:off x="8013656" y="5125313"/>
                <a:ext cx="122760" cy="936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7632C75D-1253-4550-97BB-1E5AB97829E5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005016" y="5116313"/>
                  <a:ext cx="140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DB3DCDE0-51F4-4888-863C-CBA885601209}"/>
                    </a:ext>
                  </a:extLst>
                </p14:cNvPr>
                <p14:cNvContentPartPr/>
                <p14:nvPr/>
              </p14:nvContentPartPr>
              <p14:xfrm>
                <a:off x="7655816" y="4433753"/>
                <a:ext cx="131400" cy="1260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DB3DCDE0-51F4-4888-863C-CBA88560120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46816" y="4425113"/>
                  <a:ext cx="149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66DE26F1-4BCC-4B8B-8505-1EFA06215A2C}"/>
                    </a:ext>
                  </a:extLst>
                </p14:cNvPr>
                <p14:cNvContentPartPr/>
                <p14:nvPr/>
              </p14:nvContentPartPr>
              <p14:xfrm>
                <a:off x="7606136" y="4449593"/>
                <a:ext cx="211680" cy="22356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66DE26F1-4BCC-4B8B-8505-1EFA06215A2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597136" y="4440953"/>
                  <a:ext cx="229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02F5D256-7EDB-4D99-8CD3-EFC02E019B9F}"/>
                    </a:ext>
                  </a:extLst>
                </p14:cNvPr>
                <p14:cNvContentPartPr/>
                <p14:nvPr/>
              </p14:nvContentPartPr>
              <p14:xfrm>
                <a:off x="6016736" y="5650553"/>
                <a:ext cx="29160" cy="1990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02F5D256-7EDB-4D99-8CD3-EFC02E019B9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008096" y="5641553"/>
                  <a:ext cx="46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E7914C75-7021-49EB-A22B-07A6497F0844}"/>
                    </a:ext>
                  </a:extLst>
                </p14:cNvPr>
                <p14:cNvContentPartPr/>
                <p14:nvPr/>
              </p14:nvContentPartPr>
              <p14:xfrm>
                <a:off x="6524336" y="5477033"/>
                <a:ext cx="325080" cy="11160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E7914C75-7021-49EB-A22B-07A6497F084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15336" y="5468393"/>
                  <a:ext cx="342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FC021165-A5A8-4666-BFF3-4AB196A9409B}"/>
                    </a:ext>
                  </a:extLst>
                </p14:cNvPr>
                <p14:cNvContentPartPr/>
                <p14:nvPr/>
              </p14:nvContentPartPr>
              <p14:xfrm>
                <a:off x="7214816" y="5450753"/>
                <a:ext cx="85680" cy="18468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FC021165-A5A8-4666-BFF3-4AB196A9409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205816" y="5442113"/>
                  <a:ext cx="10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A74E2090-EC67-40FA-94F3-C95407428733}"/>
                    </a:ext>
                  </a:extLst>
                </p14:cNvPr>
                <p14:cNvContentPartPr/>
                <p14:nvPr/>
              </p14:nvContentPartPr>
              <p14:xfrm>
                <a:off x="7406696" y="5977073"/>
                <a:ext cx="124920" cy="15732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A74E2090-EC67-40FA-94F3-C9540742873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397696" y="5968073"/>
                  <a:ext cx="142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5969F3F1-010D-459E-9160-7999FBFF7634}"/>
                    </a:ext>
                  </a:extLst>
                </p14:cNvPr>
                <p14:cNvContentPartPr/>
                <p14:nvPr/>
              </p14:nvContentPartPr>
              <p14:xfrm>
                <a:off x="6565016" y="6261113"/>
                <a:ext cx="3240" cy="1814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5969F3F1-010D-459E-9160-7999FBFF763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556376" y="6252473"/>
                  <a:ext cx="20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8A9E0F79-1086-4E56-A53D-6920C0507D07}"/>
                    </a:ext>
                  </a:extLst>
                </p14:cNvPr>
                <p14:cNvContentPartPr/>
                <p14:nvPr/>
              </p14:nvContentPartPr>
              <p14:xfrm>
                <a:off x="6447296" y="6247073"/>
                <a:ext cx="288720" cy="1933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8A9E0F79-1086-4E56-A53D-6920C0507D0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438296" y="6238433"/>
                  <a:ext cx="306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9CA95122-591F-43E3-B935-A6C679E78D78}"/>
                    </a:ext>
                  </a:extLst>
                </p14:cNvPr>
                <p14:cNvContentPartPr/>
                <p14:nvPr/>
              </p14:nvContentPartPr>
              <p14:xfrm>
                <a:off x="7450256" y="6128633"/>
                <a:ext cx="18360" cy="630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9CA95122-591F-43E3-B935-A6C679E78D78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441616" y="6119633"/>
                  <a:ext cx="36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0361362C-D9FF-4A7E-A402-17E13710E579}"/>
                    </a:ext>
                  </a:extLst>
                </p14:cNvPr>
                <p14:cNvContentPartPr/>
                <p14:nvPr/>
              </p14:nvContentPartPr>
              <p14:xfrm>
                <a:off x="7513976" y="5617433"/>
                <a:ext cx="35280" cy="259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0361362C-D9FF-4A7E-A402-17E13710E57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504976" y="5608433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E39A59CE-D020-490E-8475-E6986E07B9AF}"/>
                    </a:ext>
                  </a:extLst>
                </p14:cNvPr>
                <p14:cNvContentPartPr/>
                <p14:nvPr/>
              </p14:nvContentPartPr>
              <p14:xfrm>
                <a:off x="6130136" y="5807513"/>
                <a:ext cx="124200" cy="104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E39A59CE-D020-490E-8475-E6986E07B9A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121136" y="5798513"/>
                  <a:ext cx="141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480F0796-5E98-437C-9918-D9C69C4003C7}"/>
                    </a:ext>
                  </a:extLst>
                </p14:cNvPr>
                <p14:cNvContentPartPr/>
                <p14:nvPr/>
              </p14:nvContentPartPr>
              <p14:xfrm>
                <a:off x="6824936" y="5776913"/>
                <a:ext cx="21600" cy="7560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480F0796-5E98-437C-9918-D9C69C4003C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816296" y="5767913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A519A634-C4FD-4A39-89FF-E1549BECD416}"/>
                    </a:ext>
                  </a:extLst>
                </p14:cNvPr>
                <p14:cNvContentPartPr/>
                <p14:nvPr/>
              </p14:nvContentPartPr>
              <p14:xfrm>
                <a:off x="6563576" y="6562073"/>
                <a:ext cx="360" cy="36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A519A634-C4FD-4A39-89FF-E1549BECD4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554936" y="65534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9F85462A-BD78-432E-BC06-E7E9604D8368}"/>
                    </a:ext>
                  </a:extLst>
                </p14:cNvPr>
                <p14:cNvContentPartPr/>
                <p14:nvPr/>
              </p14:nvContentPartPr>
              <p14:xfrm>
                <a:off x="8302376" y="4948553"/>
                <a:ext cx="294840" cy="25020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9F85462A-BD78-432E-BC06-E7E9604D836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293376" y="4939553"/>
                  <a:ext cx="312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7D013F2E-E67A-4686-8F73-CEB543ED5506}"/>
                    </a:ext>
                  </a:extLst>
                </p14:cNvPr>
                <p14:cNvContentPartPr/>
                <p14:nvPr/>
              </p14:nvContentPartPr>
              <p14:xfrm>
                <a:off x="8605856" y="4856393"/>
                <a:ext cx="212400" cy="40932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7D013F2E-E67A-4686-8F73-CEB543ED550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97216" y="4847393"/>
                  <a:ext cx="230040" cy="42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7380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1E5FCAEE-70C3-4994-8A42-87BC92A73761}"/>
              </a:ext>
            </a:extLst>
          </p:cNvPr>
          <p:cNvGrpSpPr/>
          <p:nvPr/>
        </p:nvGrpSpPr>
        <p:grpSpPr>
          <a:xfrm>
            <a:off x="8096245" y="358553"/>
            <a:ext cx="148320" cy="131760"/>
            <a:chOff x="8096245" y="358553"/>
            <a:chExt cx="14832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5C8D3C7-6319-4D50-A7FA-3DAC4B82A27C}"/>
                    </a:ext>
                  </a:extLst>
                </p14:cNvPr>
                <p14:cNvContentPartPr/>
                <p14:nvPr/>
              </p14:nvContentPartPr>
              <p14:xfrm>
                <a:off x="8100925" y="358553"/>
                <a:ext cx="113760" cy="475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5C8D3C7-6319-4D50-A7FA-3DAC4B82A2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1925" y="349553"/>
                  <a:ext cx="131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A60D2FB-FE85-4518-AF2A-B9C7BF1CE190}"/>
                    </a:ext>
                  </a:extLst>
                </p14:cNvPr>
                <p14:cNvContentPartPr/>
                <p14:nvPr/>
              </p14:nvContentPartPr>
              <p14:xfrm>
                <a:off x="8096245" y="488513"/>
                <a:ext cx="148320" cy="1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A60D2FB-FE85-4518-AF2A-B9C7BF1CE1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7605" y="479873"/>
                  <a:ext cx="16596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B4E6B5D-4E7E-475D-A4CD-AFA6166A1A3C}"/>
                  </a:ext>
                </a:extLst>
              </p14:cNvPr>
              <p14:cNvContentPartPr/>
              <p14:nvPr/>
            </p14:nvContentPartPr>
            <p14:xfrm>
              <a:off x="6467605" y="327953"/>
              <a:ext cx="113760" cy="4035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B4E6B5D-4E7E-475D-A4CD-AFA6166A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8965" y="319313"/>
                <a:ext cx="1314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22B86799-554E-4A96-98A7-786D6B90EE50}"/>
                  </a:ext>
                </a:extLst>
              </p14:cNvPr>
              <p14:cNvContentPartPr/>
              <p14:nvPr/>
            </p14:nvContentPartPr>
            <p14:xfrm>
              <a:off x="6730765" y="403193"/>
              <a:ext cx="168120" cy="1720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22B86799-554E-4A96-98A7-786D6B90EE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21765" y="394193"/>
                <a:ext cx="1857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1202FB7-6708-4720-9104-B8BB6EA8A032}"/>
                  </a:ext>
                </a:extLst>
              </p14:cNvPr>
              <p14:cNvContentPartPr/>
              <p14:nvPr/>
            </p14:nvContentPartPr>
            <p14:xfrm>
              <a:off x="7054045" y="572753"/>
              <a:ext cx="33480" cy="1036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1202FB7-6708-4720-9104-B8BB6EA8A0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5045" y="563753"/>
                <a:ext cx="511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5D5A017-0174-4928-8F85-C5D69E4C4809}"/>
                  </a:ext>
                </a:extLst>
              </p14:cNvPr>
              <p14:cNvContentPartPr/>
              <p14:nvPr/>
            </p14:nvContentPartPr>
            <p14:xfrm>
              <a:off x="7227565" y="372593"/>
              <a:ext cx="142200" cy="2361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5D5A017-0174-4928-8F85-C5D69E4C48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8925" y="363593"/>
                <a:ext cx="1598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AE4EC565-D6D9-4751-83F6-BDFD6075EF33}"/>
                  </a:ext>
                </a:extLst>
              </p14:cNvPr>
              <p14:cNvContentPartPr/>
              <p14:nvPr/>
            </p14:nvContentPartPr>
            <p14:xfrm>
              <a:off x="7498285" y="219593"/>
              <a:ext cx="123480" cy="5140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AE4EC565-D6D9-4751-83F6-BDFD6075EF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9285" y="210593"/>
                <a:ext cx="14112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7FD94E7-5BE7-4C2C-B581-993FA10BB726}"/>
                  </a:ext>
                </a:extLst>
              </p14:cNvPr>
              <p14:cNvContentPartPr/>
              <p14:nvPr/>
            </p14:nvContentPartPr>
            <p14:xfrm>
              <a:off x="6046405" y="-43207"/>
              <a:ext cx="231480" cy="9975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7FD94E7-5BE7-4C2C-B581-993FA10BB7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7405" y="-51847"/>
                <a:ext cx="24912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78BA4DA1-C639-4800-919D-A39780098E90}"/>
                  </a:ext>
                </a:extLst>
              </p14:cNvPr>
              <p14:cNvContentPartPr/>
              <p14:nvPr/>
            </p14:nvContentPartPr>
            <p14:xfrm>
              <a:off x="7650565" y="-57247"/>
              <a:ext cx="185400" cy="9676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78BA4DA1-C639-4800-919D-A39780098E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1925" y="-65887"/>
                <a:ext cx="203040" cy="9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85B98F5-A292-4453-9E1A-F7030C7D8DF6}"/>
                  </a:ext>
                </a:extLst>
              </p14:cNvPr>
              <p14:cNvContentPartPr/>
              <p14:nvPr/>
            </p14:nvContentPartPr>
            <p14:xfrm>
              <a:off x="7721845" y="329033"/>
              <a:ext cx="107640" cy="5511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85B98F5-A292-4453-9E1A-F7030C7D8D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12845" y="320393"/>
                <a:ext cx="12528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345FFE1-6496-4110-ADC1-2BF554D8859B}"/>
                  </a:ext>
                </a:extLst>
              </p14:cNvPr>
              <p14:cNvContentPartPr/>
              <p14:nvPr/>
            </p14:nvContentPartPr>
            <p14:xfrm>
              <a:off x="6458965" y="898553"/>
              <a:ext cx="1107720" cy="316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345FFE1-6496-4110-ADC1-2BF554D885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40965" y="880553"/>
                <a:ext cx="11433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37D151DB-BF0B-4DB1-893C-4BA65D106091}"/>
              </a:ext>
            </a:extLst>
          </p:cNvPr>
          <p:cNvGrpSpPr/>
          <p:nvPr/>
        </p:nvGrpSpPr>
        <p:grpSpPr>
          <a:xfrm>
            <a:off x="5031205" y="1365833"/>
            <a:ext cx="2887200" cy="535680"/>
            <a:chOff x="5031205" y="1365833"/>
            <a:chExt cx="28872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C092217-FB8D-413A-B5A6-CBB592E30F95}"/>
                    </a:ext>
                  </a:extLst>
                </p14:cNvPr>
                <p14:cNvContentPartPr/>
                <p14:nvPr/>
              </p14:nvContentPartPr>
              <p14:xfrm>
                <a:off x="5031205" y="1449713"/>
                <a:ext cx="285840" cy="79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C092217-FB8D-413A-B5A6-CBB592E30F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13565" y="1432073"/>
                  <a:ext cx="32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B858EF-893B-4712-9024-B807F8BCCB71}"/>
                    </a:ext>
                  </a:extLst>
                </p14:cNvPr>
                <p14:cNvContentPartPr/>
                <p14:nvPr/>
              </p14:nvContentPartPr>
              <p14:xfrm>
                <a:off x="5052445" y="1578593"/>
                <a:ext cx="159840" cy="147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B858EF-893B-4712-9024-B807F8BCCB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4445" y="1560593"/>
                  <a:ext cx="195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BFD8ED-9BA5-48C2-AA1E-0DEBAE386EC6}"/>
                    </a:ext>
                  </a:extLst>
                </p14:cNvPr>
                <p14:cNvContentPartPr/>
                <p14:nvPr/>
              </p14:nvContentPartPr>
              <p14:xfrm>
                <a:off x="5207965" y="1527473"/>
                <a:ext cx="78840" cy="374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BFD8ED-9BA5-48C2-AA1E-0DEBAE386E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89965" y="1509833"/>
                  <a:ext cx="1144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C6B6CDE-4E10-416D-BC53-6C07CEA75AAD}"/>
                    </a:ext>
                  </a:extLst>
                </p14:cNvPr>
                <p14:cNvContentPartPr/>
                <p14:nvPr/>
              </p14:nvContentPartPr>
              <p14:xfrm>
                <a:off x="5354485" y="1420553"/>
                <a:ext cx="243720" cy="191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C6B6CDE-4E10-416D-BC53-6C07CEA75A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36845" y="1402553"/>
                  <a:ext cx="279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7C554B8-C19F-40CB-8D47-A7466A81C95F}"/>
                    </a:ext>
                  </a:extLst>
                </p14:cNvPr>
                <p14:cNvContentPartPr/>
                <p14:nvPr/>
              </p14:nvContentPartPr>
              <p14:xfrm>
                <a:off x="5391205" y="1546553"/>
                <a:ext cx="226440" cy="2678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7C554B8-C19F-40CB-8D47-A7466A81C9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3565" y="1528913"/>
                  <a:ext cx="262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75A5E19-85C1-4403-83B2-029AD64A378B}"/>
                    </a:ext>
                  </a:extLst>
                </p14:cNvPr>
                <p14:cNvContentPartPr/>
                <p14:nvPr/>
              </p14:nvContentPartPr>
              <p14:xfrm>
                <a:off x="5742565" y="1382393"/>
                <a:ext cx="91080" cy="125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75A5E19-85C1-4403-83B2-029AD64A37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4925" y="1364393"/>
                  <a:ext cx="126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6E96762-CDA2-4163-9594-7345404D3C98}"/>
                    </a:ext>
                  </a:extLst>
                </p14:cNvPr>
                <p14:cNvContentPartPr/>
                <p14:nvPr/>
              </p14:nvContentPartPr>
              <p14:xfrm>
                <a:off x="5657965" y="1545113"/>
                <a:ext cx="144720" cy="314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6E96762-CDA2-4163-9594-7345404D3C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0325" y="1527473"/>
                  <a:ext cx="1803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69A4E63-FFF5-4E21-A318-E28E50E95D8F}"/>
                    </a:ext>
                  </a:extLst>
                </p14:cNvPr>
                <p14:cNvContentPartPr/>
                <p14:nvPr/>
              </p14:nvContentPartPr>
              <p14:xfrm>
                <a:off x="5939125" y="1510913"/>
                <a:ext cx="38160" cy="61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69A4E63-FFF5-4E21-A318-E28E50E95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1125" y="1493273"/>
                  <a:ext cx="73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6CB3AB3-7CE2-48A3-A28F-74CE14A83FC7}"/>
                    </a:ext>
                  </a:extLst>
                </p14:cNvPr>
                <p14:cNvContentPartPr/>
                <p14:nvPr/>
              </p14:nvContentPartPr>
              <p14:xfrm>
                <a:off x="5954245" y="1648793"/>
                <a:ext cx="360" cy="24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6CB3AB3-7CE2-48A3-A28F-74CE14A83F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36245" y="1630793"/>
                  <a:ext cx="36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E14C656-95DE-4384-AB3E-75FBC7872C5F}"/>
                    </a:ext>
                  </a:extLst>
                </p14:cNvPr>
                <p14:cNvContentPartPr/>
                <p14:nvPr/>
              </p14:nvContentPartPr>
              <p14:xfrm>
                <a:off x="6170245" y="1425593"/>
                <a:ext cx="221040" cy="2491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E14C656-95DE-4384-AB3E-75FBC7872C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52605" y="1407593"/>
                  <a:ext cx="256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D8E813E-9DE0-42B4-9E33-700E8D5ABC25}"/>
                    </a:ext>
                  </a:extLst>
                </p14:cNvPr>
                <p14:cNvContentPartPr/>
                <p14:nvPr/>
              </p14:nvContentPartPr>
              <p14:xfrm>
                <a:off x="6313885" y="1538993"/>
                <a:ext cx="136440" cy="66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D8E813E-9DE0-42B4-9E33-700E8D5ABC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95885" y="1521353"/>
                  <a:ext cx="172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0069945-EDB2-4E99-B6E2-39AE40F3274F}"/>
                    </a:ext>
                  </a:extLst>
                </p14:cNvPr>
                <p14:cNvContentPartPr/>
                <p14:nvPr/>
              </p14:nvContentPartPr>
              <p14:xfrm>
                <a:off x="6287965" y="1654913"/>
                <a:ext cx="213480" cy="176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0069945-EDB2-4E99-B6E2-39AE40F327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0325" y="1637273"/>
                  <a:ext cx="249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E8379B9-9662-4076-A8A0-704FDD17632D}"/>
                    </a:ext>
                  </a:extLst>
                </p14:cNvPr>
                <p14:cNvContentPartPr/>
                <p14:nvPr/>
              </p14:nvContentPartPr>
              <p14:xfrm>
                <a:off x="6582805" y="1434593"/>
                <a:ext cx="270720" cy="38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E8379B9-9662-4076-A8A0-704FDD1763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64805" y="1416593"/>
                  <a:ext cx="306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BB1E663-3FB6-4420-8C92-E507D505C670}"/>
                    </a:ext>
                  </a:extLst>
                </p14:cNvPr>
                <p14:cNvContentPartPr/>
                <p14:nvPr/>
              </p14:nvContentPartPr>
              <p14:xfrm>
                <a:off x="6686845" y="1370873"/>
                <a:ext cx="21600" cy="208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BB1E663-3FB6-4420-8C92-E507D505C6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9205" y="1352873"/>
                  <a:ext cx="57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0FE2014-9268-481F-B310-F014A1D85067}"/>
                    </a:ext>
                  </a:extLst>
                </p14:cNvPr>
                <p14:cNvContentPartPr/>
                <p14:nvPr/>
              </p14:nvContentPartPr>
              <p14:xfrm>
                <a:off x="6626725" y="1369433"/>
                <a:ext cx="240480" cy="4622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0FE2014-9268-481F-B310-F014A1D850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08725" y="1351793"/>
                  <a:ext cx="2761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A9F35B1-1158-4A4A-ADB3-BAFD8D118202}"/>
                    </a:ext>
                  </a:extLst>
                </p14:cNvPr>
                <p14:cNvContentPartPr/>
                <p14:nvPr/>
              </p14:nvContentPartPr>
              <p14:xfrm>
                <a:off x="7105165" y="1379513"/>
                <a:ext cx="5040" cy="76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A9F35B1-1158-4A4A-ADB3-BAFD8D1182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7525" y="1361873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5C6042F-58D2-4D54-8148-2EC6EB59686D}"/>
                    </a:ext>
                  </a:extLst>
                </p14:cNvPr>
                <p14:cNvContentPartPr/>
                <p14:nvPr/>
              </p14:nvContentPartPr>
              <p14:xfrm>
                <a:off x="6949645" y="1509833"/>
                <a:ext cx="190080" cy="2260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5C6042F-58D2-4D54-8148-2EC6EB5968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32005" y="1491833"/>
                  <a:ext cx="225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4FE33CC-5620-40E9-BEC8-465A82978C11}"/>
                    </a:ext>
                  </a:extLst>
                </p14:cNvPr>
                <p14:cNvContentPartPr/>
                <p14:nvPr/>
              </p14:nvContentPartPr>
              <p14:xfrm>
                <a:off x="7081045" y="1626833"/>
                <a:ext cx="72720" cy="117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4FE33CC-5620-40E9-BEC8-465A82978C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63405" y="1609193"/>
                  <a:ext cx="108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9295ABE-BF7D-4C34-B054-FFB5DC4DF717}"/>
                    </a:ext>
                  </a:extLst>
                </p14:cNvPr>
                <p14:cNvContentPartPr/>
                <p14:nvPr/>
              </p14:nvContentPartPr>
              <p14:xfrm>
                <a:off x="7204885" y="1460153"/>
                <a:ext cx="121320" cy="268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9295ABE-BF7D-4C34-B054-FFB5DC4DF7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6885" y="1442153"/>
                  <a:ext cx="156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35FA683-8CD1-4A40-8D08-E17A3F9B5D0A}"/>
                    </a:ext>
                  </a:extLst>
                </p14:cNvPr>
                <p14:cNvContentPartPr/>
                <p14:nvPr/>
              </p14:nvContentPartPr>
              <p14:xfrm>
                <a:off x="7227565" y="1542953"/>
                <a:ext cx="97200" cy="182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35FA683-8CD1-4A40-8D08-E17A3F9B5D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09925" y="1524953"/>
                  <a:ext cx="13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D43675-E494-4476-87C4-CB8F1E8C39C0}"/>
                    </a:ext>
                  </a:extLst>
                </p14:cNvPr>
                <p14:cNvContentPartPr/>
                <p14:nvPr/>
              </p14:nvContentPartPr>
              <p14:xfrm>
                <a:off x="7547605" y="1365833"/>
                <a:ext cx="147960" cy="111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D43675-E494-4476-87C4-CB8F1E8C39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29605" y="1347833"/>
                  <a:ext cx="183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69AB850-6F1C-45B9-9C84-A19492942A50}"/>
                    </a:ext>
                  </a:extLst>
                </p14:cNvPr>
                <p14:cNvContentPartPr/>
                <p14:nvPr/>
              </p14:nvContentPartPr>
              <p14:xfrm>
                <a:off x="7472365" y="1491833"/>
                <a:ext cx="239400" cy="106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69AB850-6F1C-45B9-9C84-A19492942A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4365" y="1474193"/>
                  <a:ext cx="275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0DC56B7-9B54-46DF-94C6-4CFDAC5F2B59}"/>
                    </a:ext>
                  </a:extLst>
                </p14:cNvPr>
                <p14:cNvContentPartPr/>
                <p14:nvPr/>
              </p14:nvContentPartPr>
              <p14:xfrm>
                <a:off x="7537885" y="1388513"/>
                <a:ext cx="258120" cy="372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0DC56B7-9B54-46DF-94C6-4CFDAC5F2B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20245" y="1370873"/>
                  <a:ext cx="2937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BCDFD66-45F1-4290-B4E4-5437922C3566}"/>
                    </a:ext>
                  </a:extLst>
                </p14:cNvPr>
                <p14:cNvContentPartPr/>
                <p14:nvPr/>
              </p14:nvContentPartPr>
              <p14:xfrm>
                <a:off x="7907605" y="1679393"/>
                <a:ext cx="10800" cy="7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BCDFD66-45F1-4290-B4E4-5437922C35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89605" y="1661393"/>
                  <a:ext cx="46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9F23653-BE6E-41D0-AB57-28D019E82E22}"/>
              </a:ext>
            </a:extLst>
          </p:cNvPr>
          <p:cNvGrpSpPr/>
          <p:nvPr/>
        </p:nvGrpSpPr>
        <p:grpSpPr>
          <a:xfrm>
            <a:off x="6724645" y="803513"/>
            <a:ext cx="69840" cy="192960"/>
            <a:chOff x="6724645" y="803513"/>
            <a:chExt cx="6984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BB3D679-09D0-43FE-8215-6974FD03E074}"/>
                    </a:ext>
                  </a:extLst>
                </p14:cNvPr>
                <p14:cNvContentPartPr/>
                <p14:nvPr/>
              </p14:nvContentPartPr>
              <p14:xfrm>
                <a:off x="6772885" y="803513"/>
                <a:ext cx="21600" cy="98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BB3D679-09D0-43FE-8215-6974FD03E0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55245" y="785513"/>
                  <a:ext cx="57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196E89A-64AE-469D-9DE6-B2145501C1DE}"/>
                    </a:ext>
                  </a:extLst>
                </p14:cNvPr>
                <p14:cNvContentPartPr/>
                <p14:nvPr/>
              </p14:nvContentPartPr>
              <p14:xfrm>
                <a:off x="6724645" y="855713"/>
                <a:ext cx="1800" cy="140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196E89A-64AE-469D-9DE6-B2145501C1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07005" y="837713"/>
                  <a:ext cx="37440" cy="17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AEB91B4C-5234-4603-B447-954E55448586}"/>
                  </a:ext>
                </a:extLst>
              </p14:cNvPr>
              <p14:cNvContentPartPr/>
              <p14:nvPr/>
            </p14:nvContentPartPr>
            <p14:xfrm>
              <a:off x="6617365" y="2108873"/>
              <a:ext cx="145440" cy="4510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AEB91B4C-5234-4603-B447-954E554485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99725" y="2091233"/>
                <a:ext cx="1810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DA39D8D8-7E39-4C42-B06E-83E9326D1487}"/>
                  </a:ext>
                </a:extLst>
              </p14:cNvPr>
              <p14:cNvContentPartPr/>
              <p14:nvPr/>
            </p14:nvContentPartPr>
            <p14:xfrm>
              <a:off x="7336645" y="806033"/>
              <a:ext cx="14040" cy="183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DA39D8D8-7E39-4C42-B06E-83E9326D148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18645" y="788033"/>
                <a:ext cx="4968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E24D968C-F483-451B-AD9E-38F9E78C5B01}"/>
              </a:ext>
            </a:extLst>
          </p:cNvPr>
          <p:cNvGrpSpPr/>
          <p:nvPr/>
        </p:nvGrpSpPr>
        <p:grpSpPr>
          <a:xfrm>
            <a:off x="7854685" y="1983953"/>
            <a:ext cx="1036440" cy="580320"/>
            <a:chOff x="7854685" y="1983953"/>
            <a:chExt cx="103644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E7E824D-03EF-407F-A1C5-5DB16BB31C83}"/>
                    </a:ext>
                  </a:extLst>
                </p14:cNvPr>
                <p14:cNvContentPartPr/>
                <p14:nvPr/>
              </p14:nvContentPartPr>
              <p14:xfrm>
                <a:off x="7854685" y="2134793"/>
                <a:ext cx="186120" cy="4136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E7E824D-03EF-407F-A1C5-5DB16BB31C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36685" y="2116793"/>
                  <a:ext cx="2217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B39BDF4-781C-4DE4-8EF7-CEC7CFCA7F43}"/>
                    </a:ext>
                  </a:extLst>
                </p14:cNvPr>
                <p14:cNvContentPartPr/>
                <p14:nvPr/>
              </p14:nvContentPartPr>
              <p14:xfrm>
                <a:off x="8235205" y="2131913"/>
                <a:ext cx="6480" cy="275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B39BDF4-781C-4DE4-8EF7-CEC7CFCA7F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17565" y="2113913"/>
                  <a:ext cx="42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0DB2359-44D0-484D-B72A-6B7C204DD35F}"/>
                    </a:ext>
                  </a:extLst>
                </p14:cNvPr>
                <p14:cNvContentPartPr/>
                <p14:nvPr/>
              </p14:nvContentPartPr>
              <p14:xfrm>
                <a:off x="8378845" y="2363753"/>
                <a:ext cx="25920" cy="71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0DB2359-44D0-484D-B72A-6B7C204DD35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60845" y="2346113"/>
                  <a:ext cx="61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E84E8C2-7BAF-4750-AF94-47882125078F}"/>
                    </a:ext>
                  </a:extLst>
                </p14:cNvPr>
                <p14:cNvContentPartPr/>
                <p14:nvPr/>
              </p14:nvContentPartPr>
              <p14:xfrm>
                <a:off x="8564605" y="2080793"/>
                <a:ext cx="99720" cy="333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E84E8C2-7BAF-4750-AF94-47882125078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46965" y="2063153"/>
                  <a:ext cx="1353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EFCF109-091A-47B5-8162-2D7A999D77FF}"/>
                    </a:ext>
                  </a:extLst>
                </p14:cNvPr>
                <p14:cNvContentPartPr/>
                <p14:nvPr/>
              </p14:nvContentPartPr>
              <p14:xfrm>
                <a:off x="8487565" y="2018513"/>
                <a:ext cx="177480" cy="40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EFCF109-091A-47B5-8162-2D7A999D77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69925" y="2000873"/>
                  <a:ext cx="2131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B50CA3A-3A3B-42A0-8AC0-71A029FFBAD0}"/>
                    </a:ext>
                  </a:extLst>
                </p14:cNvPr>
                <p14:cNvContentPartPr/>
                <p14:nvPr/>
              </p14:nvContentPartPr>
              <p14:xfrm>
                <a:off x="8721565" y="1983953"/>
                <a:ext cx="169560" cy="580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B50CA3A-3A3B-42A0-8AC0-71A029FFBA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03925" y="1966313"/>
                  <a:ext cx="205200" cy="61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585BF1AA-58FE-45BB-8BCF-10CE1CBB2F90}"/>
              </a:ext>
            </a:extLst>
          </p:cNvPr>
          <p:cNvGrpSpPr/>
          <p:nvPr/>
        </p:nvGrpSpPr>
        <p:grpSpPr>
          <a:xfrm>
            <a:off x="7028485" y="2071793"/>
            <a:ext cx="674280" cy="481680"/>
            <a:chOff x="7028485" y="2071793"/>
            <a:chExt cx="67428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B025E45-FECE-4778-8E20-8426BD440BEA}"/>
                    </a:ext>
                  </a:extLst>
                </p14:cNvPr>
                <p14:cNvContentPartPr/>
                <p14:nvPr/>
              </p14:nvContentPartPr>
              <p14:xfrm>
                <a:off x="7028485" y="2175113"/>
                <a:ext cx="15120" cy="247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B025E45-FECE-4778-8E20-8426BD440B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10845" y="2157473"/>
                  <a:ext cx="50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20FE7AB-33AD-4A90-8835-7E46B7525515}"/>
                    </a:ext>
                  </a:extLst>
                </p14:cNvPr>
                <p14:cNvContentPartPr/>
                <p14:nvPr/>
              </p14:nvContentPartPr>
              <p14:xfrm>
                <a:off x="7224685" y="2071793"/>
                <a:ext cx="139680" cy="4816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20FE7AB-33AD-4A90-8835-7E46B75255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06685" y="2054153"/>
                  <a:ext cx="1753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F06C140-74FD-423C-9C8E-1BBAEC368833}"/>
                    </a:ext>
                  </a:extLst>
                </p14:cNvPr>
                <p14:cNvContentPartPr/>
                <p14:nvPr/>
              </p14:nvContentPartPr>
              <p14:xfrm>
                <a:off x="7514845" y="2514233"/>
                <a:ext cx="360" cy="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F06C140-74FD-423C-9C8E-1BBAEC3688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6845" y="24965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A47766B-8C67-41CA-8E2E-F1CF011DE1C7}"/>
                    </a:ext>
                  </a:extLst>
                </p14:cNvPr>
                <p14:cNvContentPartPr/>
                <p14:nvPr/>
              </p14:nvContentPartPr>
              <p14:xfrm>
                <a:off x="7510165" y="2207873"/>
                <a:ext cx="192600" cy="3272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A47766B-8C67-41CA-8E2E-F1CF011DE1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92525" y="2189873"/>
                  <a:ext cx="22824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9C2A55AC-A0B8-444D-8B72-C137B9C32FC5}"/>
              </a:ext>
            </a:extLst>
          </p:cNvPr>
          <p:cNvGrpSpPr/>
          <p:nvPr/>
        </p:nvGrpSpPr>
        <p:grpSpPr>
          <a:xfrm>
            <a:off x="6390925" y="2992313"/>
            <a:ext cx="258480" cy="143280"/>
            <a:chOff x="6390925" y="2992313"/>
            <a:chExt cx="25848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85B422C-FFAE-4679-B20A-9ADABF695AF8}"/>
                    </a:ext>
                  </a:extLst>
                </p14:cNvPr>
                <p14:cNvContentPartPr/>
                <p14:nvPr/>
              </p14:nvContentPartPr>
              <p14:xfrm>
                <a:off x="6390925" y="2992313"/>
                <a:ext cx="202680" cy="54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85B422C-FFAE-4679-B20A-9ADABF695A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72925" y="2974673"/>
                  <a:ext cx="238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4FBC373-4CD8-458A-9C13-2C3A40006572}"/>
                    </a:ext>
                  </a:extLst>
                </p14:cNvPr>
                <p14:cNvContentPartPr/>
                <p14:nvPr/>
              </p14:nvContentPartPr>
              <p14:xfrm>
                <a:off x="6508645" y="3100673"/>
                <a:ext cx="140760" cy="34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4FBC373-4CD8-458A-9C13-2C3A400065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90645" y="3083033"/>
                  <a:ext cx="17640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1DEFBF5C-2446-4AD3-9744-4CC5A49EBA34}"/>
              </a:ext>
            </a:extLst>
          </p:cNvPr>
          <p:cNvGrpSpPr/>
          <p:nvPr/>
        </p:nvGrpSpPr>
        <p:grpSpPr>
          <a:xfrm>
            <a:off x="6972325" y="2769473"/>
            <a:ext cx="1071360" cy="688680"/>
            <a:chOff x="6972325" y="2769473"/>
            <a:chExt cx="107136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EF5AB1F-D755-4E1A-907D-7FA520110D8D}"/>
                    </a:ext>
                  </a:extLst>
                </p14:cNvPr>
                <p14:cNvContentPartPr/>
                <p14:nvPr/>
              </p14:nvContentPartPr>
              <p14:xfrm>
                <a:off x="7009765" y="2821673"/>
                <a:ext cx="183600" cy="471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EF5AB1F-D755-4E1A-907D-7FA520110D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91765" y="2803673"/>
                  <a:ext cx="219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A850694-695A-465C-81F1-37711B19B696}"/>
                    </a:ext>
                  </a:extLst>
                </p14:cNvPr>
                <p14:cNvContentPartPr/>
                <p14:nvPr/>
              </p14:nvContentPartPr>
              <p14:xfrm>
                <a:off x="7395685" y="2942633"/>
                <a:ext cx="24120" cy="1972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A850694-695A-465C-81F1-37711B19B6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77685" y="2924993"/>
                  <a:ext cx="59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66C9CB5-0168-4BA9-BB85-40C9A56C65D8}"/>
                    </a:ext>
                  </a:extLst>
                </p14:cNvPr>
                <p14:cNvContentPartPr/>
                <p14:nvPr/>
              </p14:nvContentPartPr>
              <p14:xfrm>
                <a:off x="7587205" y="2769473"/>
                <a:ext cx="139320" cy="525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66C9CB5-0168-4BA9-BB85-40C9A56C65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69565" y="2751833"/>
                  <a:ext cx="1749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EAC24A5-4D97-4EAC-8216-8509A5D24644}"/>
                    </a:ext>
                  </a:extLst>
                </p14:cNvPr>
                <p14:cNvContentPartPr/>
                <p14:nvPr/>
              </p14:nvContentPartPr>
              <p14:xfrm>
                <a:off x="7842445" y="3232073"/>
                <a:ext cx="23040" cy="14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EAC24A5-4D97-4EAC-8216-8509A5D246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4805" y="3214433"/>
                  <a:ext cx="58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9CE9F44-9F3C-4C3C-8789-23F8E57871C7}"/>
                    </a:ext>
                  </a:extLst>
                </p14:cNvPr>
                <p14:cNvContentPartPr/>
                <p14:nvPr/>
              </p14:nvContentPartPr>
              <p14:xfrm>
                <a:off x="6972325" y="3414233"/>
                <a:ext cx="805680" cy="19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9CE9F44-9F3C-4C3C-8789-23F8E57871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54685" y="3396593"/>
                  <a:ext cx="841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EC521C4-B9F1-443D-80FD-EB45C8D912DB}"/>
                    </a:ext>
                  </a:extLst>
                </p14:cNvPr>
                <p14:cNvContentPartPr/>
                <p14:nvPr/>
              </p14:nvContentPartPr>
              <p14:xfrm>
                <a:off x="8043325" y="3457793"/>
                <a:ext cx="360" cy="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EC521C4-B9F1-443D-80FD-EB45C8D912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5685" y="3439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9330F72-F743-4E6A-952D-2D1C8572568F}"/>
                    </a:ext>
                  </a:extLst>
                </p14:cNvPr>
                <p14:cNvContentPartPr/>
                <p14:nvPr/>
              </p14:nvContentPartPr>
              <p14:xfrm>
                <a:off x="7422685" y="3285713"/>
                <a:ext cx="1800" cy="1584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9330F72-F743-4E6A-952D-2D1C8572568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04685" y="3267713"/>
                  <a:ext cx="374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35B722E-9AB3-4394-AA68-FAB730278A2C}"/>
              </a:ext>
            </a:extLst>
          </p:cNvPr>
          <p:cNvGrpSpPr/>
          <p:nvPr/>
        </p:nvGrpSpPr>
        <p:grpSpPr>
          <a:xfrm>
            <a:off x="8442205" y="272873"/>
            <a:ext cx="303840" cy="504000"/>
            <a:chOff x="8442205" y="272873"/>
            <a:chExt cx="30384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BC0816D-0690-4E00-AFD0-7C12DFBC04AD}"/>
                    </a:ext>
                  </a:extLst>
                </p14:cNvPr>
                <p14:cNvContentPartPr/>
                <p14:nvPr/>
              </p14:nvContentPartPr>
              <p14:xfrm>
                <a:off x="8493685" y="292313"/>
                <a:ext cx="360" cy="5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BC0816D-0690-4E00-AFD0-7C12DFBC04A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75685" y="274313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0CE9117-D158-48FB-A40E-6B86C26F6576}"/>
                    </a:ext>
                  </a:extLst>
                </p14:cNvPr>
                <p14:cNvContentPartPr/>
                <p14:nvPr/>
              </p14:nvContentPartPr>
              <p14:xfrm>
                <a:off x="8493685" y="297353"/>
                <a:ext cx="360" cy="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0CE9117-D158-48FB-A40E-6B86C26F65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75685" y="2793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38AC439-FA53-4956-A870-6212912F8F27}"/>
                    </a:ext>
                  </a:extLst>
                </p14:cNvPr>
                <p14:cNvContentPartPr/>
                <p14:nvPr/>
              </p14:nvContentPartPr>
              <p14:xfrm>
                <a:off x="8493685" y="272873"/>
                <a:ext cx="59400" cy="347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38AC439-FA53-4956-A870-6212912F8F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5685" y="254873"/>
                  <a:ext cx="95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20131B1-6D8E-488A-B4A8-5A55E33A5236}"/>
                    </a:ext>
                  </a:extLst>
                </p14:cNvPr>
                <p14:cNvContentPartPr/>
                <p14:nvPr/>
              </p14:nvContentPartPr>
              <p14:xfrm>
                <a:off x="8742805" y="761393"/>
                <a:ext cx="3240" cy="15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20131B1-6D8E-488A-B4A8-5A55E33A52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25165" y="743393"/>
                  <a:ext cx="38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25F47C1-A34C-44F6-8072-D31AE8441B59}"/>
                    </a:ext>
                  </a:extLst>
                </p14:cNvPr>
                <p14:cNvContentPartPr/>
                <p14:nvPr/>
              </p14:nvContentPartPr>
              <p14:xfrm>
                <a:off x="8442205" y="716753"/>
                <a:ext cx="236160" cy="234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25F47C1-A34C-44F6-8072-D31AE8441B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24565" y="698753"/>
                  <a:ext cx="271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0C6C114B-FB85-441C-9F1A-4CE5C874CE8D}"/>
              </a:ext>
            </a:extLst>
          </p:cNvPr>
          <p:cNvGrpSpPr/>
          <p:nvPr/>
        </p:nvGrpSpPr>
        <p:grpSpPr>
          <a:xfrm>
            <a:off x="8043325" y="4972313"/>
            <a:ext cx="576000" cy="150840"/>
            <a:chOff x="8043325" y="4972313"/>
            <a:chExt cx="57600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BFCCE85-4070-481E-BBCA-3991FDDAC14B}"/>
                    </a:ext>
                  </a:extLst>
                </p14:cNvPr>
                <p14:cNvContentPartPr/>
                <p14:nvPr/>
              </p14:nvContentPartPr>
              <p14:xfrm>
                <a:off x="8043325" y="4972313"/>
                <a:ext cx="501840" cy="25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BFCCE85-4070-481E-BBCA-3991FDDAC1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25685" y="4954313"/>
                  <a:ext cx="537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732A163-CCDE-4C7D-BD71-B47371ABA4E0}"/>
                    </a:ext>
                  </a:extLst>
                </p14:cNvPr>
                <p14:cNvContentPartPr/>
                <p14:nvPr/>
              </p14:nvContentPartPr>
              <p14:xfrm>
                <a:off x="8618965" y="5122793"/>
                <a:ext cx="360" cy="3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732A163-CCDE-4C7D-BD71-B47371ABA4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01325" y="5104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1909D0B8-ACF1-4FC0-B686-40FED8A25520}"/>
                  </a:ext>
                </a:extLst>
              </p14:cNvPr>
              <p14:cNvContentPartPr/>
              <p14:nvPr/>
            </p14:nvContentPartPr>
            <p14:xfrm>
              <a:off x="5828965" y="7302953"/>
              <a:ext cx="24480" cy="986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1909D0B8-ACF1-4FC0-B686-40FED8A2552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10965" y="7284953"/>
                <a:ext cx="601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1192C95-3A7D-4211-ADD2-8794771014DD}"/>
                  </a:ext>
                </a:extLst>
              </p14:cNvPr>
              <p14:cNvContentPartPr/>
              <p14:nvPr/>
            </p14:nvContentPartPr>
            <p14:xfrm>
              <a:off x="5564365" y="7110353"/>
              <a:ext cx="334800" cy="2250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1192C95-3A7D-4211-ADD2-8794771014D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46365" y="7092353"/>
                <a:ext cx="37044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87A76CF8-A611-4DA4-AEB5-75CB6217428C}"/>
              </a:ext>
            </a:extLst>
          </p:cNvPr>
          <p:cNvGrpSpPr/>
          <p:nvPr/>
        </p:nvGrpSpPr>
        <p:grpSpPr>
          <a:xfrm>
            <a:off x="8149165" y="4406753"/>
            <a:ext cx="378000" cy="549360"/>
            <a:chOff x="8149165" y="4406753"/>
            <a:chExt cx="37800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CE5AF1E-761A-44D7-89D3-CA4633FD8FE1}"/>
                    </a:ext>
                  </a:extLst>
                </p14:cNvPr>
                <p14:cNvContentPartPr/>
                <p14:nvPr/>
              </p14:nvContentPartPr>
              <p14:xfrm>
                <a:off x="8149165" y="4406753"/>
                <a:ext cx="235800" cy="4662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CE5AF1E-761A-44D7-89D3-CA4633FD8FE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31525" y="4388753"/>
                  <a:ext cx="2714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F7DACA4-76BE-4751-9B69-2955B439A7CD}"/>
                    </a:ext>
                  </a:extLst>
                </p14:cNvPr>
                <p14:cNvContentPartPr/>
                <p14:nvPr/>
              </p14:nvContentPartPr>
              <p14:xfrm>
                <a:off x="8526805" y="4955753"/>
                <a:ext cx="360" cy="3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F7DACA4-76BE-4751-9B69-2955B439A7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09165" y="49377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69070F91-7E18-4D1E-ABD1-81B05DA0485B}"/>
              </a:ext>
            </a:extLst>
          </p:cNvPr>
          <p:cNvGrpSpPr/>
          <p:nvPr/>
        </p:nvGrpSpPr>
        <p:grpSpPr>
          <a:xfrm>
            <a:off x="1003885" y="109793"/>
            <a:ext cx="5214960" cy="4415400"/>
            <a:chOff x="1003885" y="109793"/>
            <a:chExt cx="5214960" cy="441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7BFC001-7B81-4E86-A01A-069DFB4213FD}"/>
                    </a:ext>
                  </a:extLst>
                </p14:cNvPr>
                <p14:cNvContentPartPr/>
                <p14:nvPr/>
              </p14:nvContentPartPr>
              <p14:xfrm>
                <a:off x="2612725" y="441353"/>
                <a:ext cx="50400" cy="279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7BFC001-7B81-4E86-A01A-069DFB4213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3725" y="432713"/>
                  <a:ext cx="6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F9CB68A-C284-4985-A48C-7E02A65BC47A}"/>
                    </a:ext>
                  </a:extLst>
                </p14:cNvPr>
                <p14:cNvContentPartPr/>
                <p14:nvPr/>
              </p14:nvContentPartPr>
              <p14:xfrm>
                <a:off x="1696885" y="1327313"/>
                <a:ext cx="410400" cy="252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F9CB68A-C284-4985-A48C-7E02A65BC4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87885" y="1318673"/>
                  <a:ext cx="428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8695E6-2BC0-4555-9DC4-E0D553AD4447}"/>
                    </a:ext>
                  </a:extLst>
                </p14:cNvPr>
                <p14:cNvContentPartPr/>
                <p14:nvPr/>
              </p14:nvContentPartPr>
              <p14:xfrm>
                <a:off x="3381685" y="1212833"/>
                <a:ext cx="203760" cy="37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8695E6-2BC0-4555-9DC4-E0D553AD44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72685" y="1203833"/>
                  <a:ext cx="221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D9B1C07-7806-49E7-AFF5-F7BBBAF8C38E}"/>
                    </a:ext>
                  </a:extLst>
                </p14:cNvPr>
                <p14:cNvContentPartPr/>
                <p14:nvPr/>
              </p14:nvContentPartPr>
              <p14:xfrm>
                <a:off x="1003885" y="2686313"/>
                <a:ext cx="254880" cy="276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D9B1C07-7806-49E7-AFF5-F7BBBAF8C3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4885" y="2677673"/>
                  <a:ext cx="272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9865FDC-D094-4E9B-9878-6C23BB3698B2}"/>
                    </a:ext>
                  </a:extLst>
                </p14:cNvPr>
                <p14:cNvContentPartPr/>
                <p14:nvPr/>
              </p14:nvContentPartPr>
              <p14:xfrm>
                <a:off x="1138165" y="2855873"/>
                <a:ext cx="54720" cy="285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9865FDC-D094-4E9B-9878-6C23BB3698B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9525" y="2847233"/>
                  <a:ext cx="72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01531E2-05D8-4173-919D-4346993627E1}"/>
                    </a:ext>
                  </a:extLst>
                </p14:cNvPr>
                <p14:cNvContentPartPr/>
                <p14:nvPr/>
              </p14:nvContentPartPr>
              <p14:xfrm>
                <a:off x="1951045" y="2701793"/>
                <a:ext cx="123120" cy="254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01531E2-05D8-4173-919D-4346993627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42045" y="2692793"/>
                  <a:ext cx="140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39D8C46-6C45-40AB-BABE-653688C2222E}"/>
                    </a:ext>
                  </a:extLst>
                </p14:cNvPr>
                <p14:cNvContentPartPr/>
                <p14:nvPr/>
              </p14:nvContentPartPr>
              <p14:xfrm>
                <a:off x="2046085" y="2666153"/>
                <a:ext cx="255600" cy="118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39D8C46-6C45-40AB-BABE-653688C222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37445" y="2657153"/>
                  <a:ext cx="273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B3CCE31-D23C-48FE-9952-4A7209C36597}"/>
                    </a:ext>
                  </a:extLst>
                </p14:cNvPr>
                <p14:cNvContentPartPr/>
                <p14:nvPr/>
              </p14:nvContentPartPr>
              <p14:xfrm>
                <a:off x="3286285" y="2580473"/>
                <a:ext cx="212400" cy="277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B3CCE31-D23C-48FE-9952-4A7209C365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77285" y="2571833"/>
                  <a:ext cx="230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D85B82-0C84-412F-85AE-A081C192F722}"/>
                    </a:ext>
                  </a:extLst>
                </p14:cNvPr>
                <p14:cNvContentPartPr/>
                <p14:nvPr/>
              </p14:nvContentPartPr>
              <p14:xfrm>
                <a:off x="4535845" y="2527193"/>
                <a:ext cx="186120" cy="219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D85B82-0C84-412F-85AE-A081C192F7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26845" y="2518193"/>
                  <a:ext cx="203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2A90CBE-2F60-48D1-A815-5FA4E1EF1F91}"/>
                    </a:ext>
                  </a:extLst>
                </p14:cNvPr>
                <p14:cNvContentPartPr/>
                <p14:nvPr/>
              </p14:nvContentPartPr>
              <p14:xfrm>
                <a:off x="2857165" y="3760553"/>
                <a:ext cx="231840" cy="276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2A90CBE-2F60-48D1-A815-5FA4E1EF1F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48525" y="3751553"/>
                  <a:ext cx="249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E01B299-DBDC-4059-99D9-A3E346C4F544}"/>
                    </a:ext>
                  </a:extLst>
                </p14:cNvPr>
                <p14:cNvContentPartPr/>
                <p14:nvPr/>
              </p14:nvContentPartPr>
              <p14:xfrm>
                <a:off x="3484285" y="3673433"/>
                <a:ext cx="145800" cy="376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E01B299-DBDC-4059-99D9-A3E346C4F5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75645" y="3664433"/>
                  <a:ext cx="1634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B72F73-9F05-4E8D-9807-97C4B925A951}"/>
                    </a:ext>
                  </a:extLst>
                </p14:cNvPr>
                <p14:cNvContentPartPr/>
                <p14:nvPr/>
              </p14:nvContentPartPr>
              <p14:xfrm>
                <a:off x="2333365" y="790553"/>
                <a:ext cx="263160" cy="367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B72F73-9F05-4E8D-9807-97C4B925A9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24365" y="781913"/>
                  <a:ext cx="280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89D26D4-104B-4F77-9AAA-FA9629446BF9}"/>
                    </a:ext>
                  </a:extLst>
                </p14:cNvPr>
                <p14:cNvContentPartPr/>
                <p14:nvPr/>
              </p14:nvContentPartPr>
              <p14:xfrm>
                <a:off x="2875525" y="777953"/>
                <a:ext cx="365760" cy="321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89D26D4-104B-4F77-9AAA-FA9629446B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66525" y="768953"/>
                  <a:ext cx="383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0A35430-8933-4898-9175-1BB13E1D7DDF}"/>
                    </a:ext>
                  </a:extLst>
                </p14:cNvPr>
                <p14:cNvContentPartPr/>
                <p14:nvPr/>
              </p14:nvContentPartPr>
              <p14:xfrm>
                <a:off x="1327165" y="1960913"/>
                <a:ext cx="325080" cy="524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0A35430-8933-4898-9175-1BB13E1D7D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18165" y="1952273"/>
                  <a:ext cx="3427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BDE1105-137C-415F-BC68-DBB44B0B3C3D}"/>
                    </a:ext>
                  </a:extLst>
                </p14:cNvPr>
                <p14:cNvContentPartPr/>
                <p14:nvPr/>
              </p14:nvContentPartPr>
              <p14:xfrm>
                <a:off x="1780405" y="1934273"/>
                <a:ext cx="246600" cy="427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BDE1105-137C-415F-BC68-DBB44B0B3C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71405" y="1925273"/>
                  <a:ext cx="264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0C28DE8-766F-45BB-8E57-42266526FF06}"/>
                    </a:ext>
                  </a:extLst>
                </p14:cNvPr>
                <p14:cNvContentPartPr/>
                <p14:nvPr/>
              </p14:nvContentPartPr>
              <p14:xfrm>
                <a:off x="3428485" y="1745633"/>
                <a:ext cx="77760" cy="580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0C28DE8-766F-45BB-8E57-42266526FF0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19485" y="1736633"/>
                  <a:ext cx="954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29E8593-2856-403D-A7CF-90B0C86AE2A9}"/>
                    </a:ext>
                  </a:extLst>
                </p14:cNvPr>
                <p14:cNvContentPartPr/>
                <p14:nvPr/>
              </p14:nvContentPartPr>
              <p14:xfrm>
                <a:off x="3757885" y="1735553"/>
                <a:ext cx="713520" cy="657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29E8593-2856-403D-A7CF-90B0C86AE2A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48885" y="1726553"/>
                  <a:ext cx="73116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8C89C9-5D4A-4CE6-8083-05410911EAF7}"/>
                    </a:ext>
                  </a:extLst>
                </p14:cNvPr>
                <p14:cNvContentPartPr/>
                <p14:nvPr/>
              </p14:nvContentPartPr>
              <p14:xfrm>
                <a:off x="2931325" y="3090593"/>
                <a:ext cx="352440" cy="463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8C89C9-5D4A-4CE6-8083-05410911EA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22685" y="3081593"/>
                  <a:ext cx="3700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2C70280-027F-4BE7-828A-95E2A9953CDD}"/>
                    </a:ext>
                  </a:extLst>
                </p14:cNvPr>
                <p14:cNvContentPartPr/>
                <p14:nvPr/>
              </p14:nvContentPartPr>
              <p14:xfrm>
                <a:off x="3381685" y="3137753"/>
                <a:ext cx="370080" cy="392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2C70280-027F-4BE7-828A-95E2A9953CD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2685" y="3128753"/>
                  <a:ext cx="387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59E4EB1-71AF-402B-91B3-8671D374BC24}"/>
                    </a:ext>
                  </a:extLst>
                </p14:cNvPr>
                <p14:cNvContentPartPr/>
                <p14:nvPr/>
              </p14:nvContentPartPr>
              <p14:xfrm>
                <a:off x="4280245" y="3645713"/>
                <a:ext cx="97200" cy="218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59E4EB1-71AF-402B-91B3-8671D374BC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71605" y="3637073"/>
                  <a:ext cx="114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A7F10C1-0B94-4A76-8C5D-C605F601AAF2}"/>
                    </a:ext>
                  </a:extLst>
                </p14:cNvPr>
                <p14:cNvContentPartPr/>
                <p14:nvPr/>
              </p14:nvContentPartPr>
              <p14:xfrm>
                <a:off x="4480765" y="3638873"/>
                <a:ext cx="151920" cy="200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A7F10C1-0B94-4A76-8C5D-C605F601AA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71765" y="3630233"/>
                  <a:ext cx="169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DDCBE0F-C043-4D9D-B393-C47786515D78}"/>
                    </a:ext>
                  </a:extLst>
                </p14:cNvPr>
                <p14:cNvContentPartPr/>
                <p14:nvPr/>
              </p14:nvContentPartPr>
              <p14:xfrm>
                <a:off x="3432805" y="3027953"/>
                <a:ext cx="1034280" cy="411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DDCBE0F-C043-4D9D-B393-C47786515D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4165" y="3019313"/>
                  <a:ext cx="10519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E037756-7C0A-407D-8901-BE0C43B0F646}"/>
                    </a:ext>
                  </a:extLst>
                </p14:cNvPr>
                <p14:cNvContentPartPr/>
                <p14:nvPr/>
              </p14:nvContentPartPr>
              <p14:xfrm>
                <a:off x="4797205" y="2796113"/>
                <a:ext cx="648360" cy="527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E037756-7C0A-407D-8901-BE0C43B0F6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88205" y="2787113"/>
                  <a:ext cx="6660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7D9C9D5-6605-4538-B9FE-E08F61481F81}"/>
                    </a:ext>
                  </a:extLst>
                </p14:cNvPr>
                <p14:cNvContentPartPr/>
                <p14:nvPr/>
              </p14:nvContentPartPr>
              <p14:xfrm>
                <a:off x="5656525" y="3450233"/>
                <a:ext cx="29160" cy="235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7D9C9D5-6605-4538-B9FE-E08F61481F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47885" y="3441233"/>
                  <a:ext cx="46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1C3D1EC-7D0B-4092-B08D-98D3270E1676}"/>
                    </a:ext>
                  </a:extLst>
                </p14:cNvPr>
                <p14:cNvContentPartPr/>
                <p14:nvPr/>
              </p14:nvContentPartPr>
              <p14:xfrm>
                <a:off x="5964685" y="3262673"/>
                <a:ext cx="38160" cy="354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1C3D1EC-7D0B-4092-B08D-98D3270E16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56045" y="3254033"/>
                  <a:ext cx="55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8D6B2A0-086D-4E16-BA34-E4D34BFEE9B1}"/>
                    </a:ext>
                  </a:extLst>
                </p14:cNvPr>
                <p14:cNvContentPartPr/>
                <p14:nvPr/>
              </p14:nvContentPartPr>
              <p14:xfrm>
                <a:off x="4869565" y="109793"/>
                <a:ext cx="459720" cy="758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8D6B2A0-086D-4E16-BA34-E4D34BFEE9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60925" y="100793"/>
                  <a:ext cx="4773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DA0532D-75E3-459C-9295-1CA37F80E854}"/>
                    </a:ext>
                  </a:extLst>
                </p14:cNvPr>
                <p14:cNvContentPartPr/>
                <p14:nvPr/>
              </p14:nvContentPartPr>
              <p14:xfrm>
                <a:off x="5238565" y="287993"/>
                <a:ext cx="389880" cy="469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DA0532D-75E3-459C-9295-1CA37F80E8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29565" y="278993"/>
                  <a:ext cx="4075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CB3EF60-9E03-4010-9384-D99EAED9DA10}"/>
                    </a:ext>
                  </a:extLst>
                </p14:cNvPr>
                <p14:cNvContentPartPr/>
                <p14:nvPr/>
              </p14:nvContentPartPr>
              <p14:xfrm>
                <a:off x="5571205" y="279353"/>
                <a:ext cx="168840" cy="486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CB3EF60-9E03-4010-9384-D99EAED9DA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62565" y="270713"/>
                  <a:ext cx="1864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B0C409C-417A-4C17-9EE2-2A356E7DB3F4}"/>
                    </a:ext>
                  </a:extLst>
                </p14:cNvPr>
                <p14:cNvContentPartPr/>
                <p14:nvPr/>
              </p14:nvContentPartPr>
              <p14:xfrm>
                <a:off x="5621965" y="159473"/>
                <a:ext cx="230040" cy="570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B0C409C-417A-4C17-9EE2-2A356E7DB3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12965" y="150833"/>
                  <a:ext cx="2476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7E826F-1885-4460-8F73-04E440827272}"/>
                    </a:ext>
                  </a:extLst>
                </p14:cNvPr>
                <p14:cNvContentPartPr/>
                <p14:nvPr/>
              </p14:nvContentPartPr>
              <p14:xfrm>
                <a:off x="6106525" y="251273"/>
                <a:ext cx="112320" cy="563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7E826F-1885-4460-8F73-04E4408272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97525" y="242633"/>
                  <a:ext cx="1299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431E0CF-9FFC-4992-8495-607D3D70F487}"/>
                    </a:ext>
                  </a:extLst>
                </p14:cNvPr>
                <p14:cNvContentPartPr/>
                <p14:nvPr/>
              </p14:nvContentPartPr>
              <p14:xfrm>
                <a:off x="1337605" y="4145033"/>
                <a:ext cx="142200" cy="3571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431E0CF-9FFC-4992-8495-607D3D70F4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28965" y="4136033"/>
                  <a:ext cx="159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AF65AB4-E602-4194-BF33-E0D02ADAAA9A}"/>
                    </a:ext>
                  </a:extLst>
                </p14:cNvPr>
                <p14:cNvContentPartPr/>
                <p14:nvPr/>
              </p14:nvContentPartPr>
              <p14:xfrm>
                <a:off x="1606525" y="4132073"/>
                <a:ext cx="135000" cy="3549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AF65AB4-E602-4194-BF33-E0D02ADAAA9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97525" y="4123433"/>
                  <a:ext cx="152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34F3B60-713A-47B1-A62B-45112F7D33FB}"/>
                    </a:ext>
                  </a:extLst>
                </p14:cNvPr>
                <p14:cNvContentPartPr/>
                <p14:nvPr/>
              </p14:nvContentPartPr>
              <p14:xfrm>
                <a:off x="1843765" y="4420433"/>
                <a:ext cx="48600" cy="104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34F3B60-713A-47B1-A62B-45112F7D33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34765" y="4411433"/>
                  <a:ext cx="66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604EF333-7471-43DA-91FE-4D36E106372F}"/>
                    </a:ext>
                  </a:extLst>
                </p14:cNvPr>
                <p14:cNvContentPartPr/>
                <p14:nvPr/>
              </p14:nvContentPartPr>
              <p14:xfrm>
                <a:off x="2121685" y="4222793"/>
                <a:ext cx="32040" cy="2106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604EF333-7471-43DA-91FE-4D36E10637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13045" y="4213793"/>
                  <a:ext cx="49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D6366C1-586C-4391-BF84-F7F3CAE001C3}"/>
                    </a:ext>
                  </a:extLst>
                </p14:cNvPr>
                <p14:cNvContentPartPr/>
                <p14:nvPr/>
              </p14:nvContentPartPr>
              <p14:xfrm>
                <a:off x="2245165" y="4242593"/>
                <a:ext cx="97560" cy="1173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D6366C1-586C-4391-BF84-F7F3CAE001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36165" y="4233953"/>
                  <a:ext cx="115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692839B-6E52-4CF7-9BC7-F5616AF95D47}"/>
                    </a:ext>
                  </a:extLst>
                </p14:cNvPr>
                <p14:cNvContentPartPr/>
                <p14:nvPr/>
              </p14:nvContentPartPr>
              <p14:xfrm>
                <a:off x="2440285" y="4399913"/>
                <a:ext cx="50040" cy="896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692839B-6E52-4CF7-9BC7-F5616AF95D4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31645" y="4390913"/>
                  <a:ext cx="67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6AAF2D7-56D6-4694-84A1-7FAF7BCDF095}"/>
                    </a:ext>
                  </a:extLst>
                </p14:cNvPr>
                <p14:cNvContentPartPr/>
                <p14:nvPr/>
              </p14:nvContentPartPr>
              <p14:xfrm>
                <a:off x="2726125" y="4282553"/>
                <a:ext cx="18360" cy="136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6AAF2D7-56D6-4694-84A1-7FAF7BCDF09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17125" y="4273913"/>
                  <a:ext cx="3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F4F5659-29DF-429B-A26D-BD494D65F84A}"/>
                    </a:ext>
                  </a:extLst>
                </p14:cNvPr>
                <p14:cNvContentPartPr/>
                <p14:nvPr/>
              </p14:nvContentPartPr>
              <p14:xfrm>
                <a:off x="2870845" y="4222793"/>
                <a:ext cx="360" cy="158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F4F5659-29DF-429B-A26D-BD494D65F84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62205" y="4213793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0462F03-5608-400F-87ED-4868F18138C3}"/>
                    </a:ext>
                  </a:extLst>
                </p14:cNvPr>
                <p14:cNvContentPartPr/>
                <p14:nvPr/>
              </p14:nvContentPartPr>
              <p14:xfrm>
                <a:off x="2919445" y="4151153"/>
                <a:ext cx="99360" cy="3380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0462F03-5608-400F-87ED-4868F18138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10445" y="4142513"/>
                  <a:ext cx="117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60C94FF-B3D3-439F-A786-62F9F359099A}"/>
                    </a:ext>
                  </a:extLst>
                </p14:cNvPr>
                <p14:cNvContentPartPr/>
                <p14:nvPr/>
              </p14:nvContentPartPr>
              <p14:xfrm>
                <a:off x="3152005" y="4025153"/>
                <a:ext cx="98640" cy="201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60C94FF-B3D3-439F-A786-62F9F35909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43005" y="4016153"/>
                  <a:ext cx="11628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0AD9706C-58F2-4997-848C-5ACF815A2784}"/>
                  </a:ext>
                </a:extLst>
              </p14:cNvPr>
              <p14:cNvContentPartPr/>
              <p14:nvPr/>
            </p14:nvContentPartPr>
            <p14:xfrm>
              <a:off x="3207445" y="1078913"/>
              <a:ext cx="566640" cy="57276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0AD9706C-58F2-4997-848C-5ACF815A278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189445" y="1060913"/>
                <a:ext cx="60228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2CA79DC-0F21-4E01-B7E7-4C52990A6B48}"/>
                  </a:ext>
                </a:extLst>
              </p14:cNvPr>
              <p14:cNvContentPartPr/>
              <p14:nvPr/>
            </p14:nvContentPartPr>
            <p14:xfrm>
              <a:off x="7437805" y="4592513"/>
              <a:ext cx="98640" cy="399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2CA79DC-0F21-4E01-B7E7-4C52990A6B4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419805" y="4574513"/>
                <a:ext cx="1342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B226ACFB-C610-47C5-88C0-8AFF3E415836}"/>
                  </a:ext>
                </a:extLst>
              </p14:cNvPr>
              <p14:cNvContentPartPr/>
              <p14:nvPr/>
            </p14:nvContentPartPr>
            <p14:xfrm>
              <a:off x="7416565" y="4828313"/>
              <a:ext cx="360" cy="3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B226ACFB-C610-47C5-88C0-8AFF3E41583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98565" y="48103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623E8F0E-2D25-432E-90A1-28B728FF5302}"/>
                  </a:ext>
                </a:extLst>
              </p14:cNvPr>
              <p14:cNvContentPartPr/>
              <p14:nvPr/>
            </p14:nvContentPartPr>
            <p14:xfrm>
              <a:off x="7451485" y="4680353"/>
              <a:ext cx="205560" cy="374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623E8F0E-2D25-432E-90A1-28B728FF530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433845" y="4662713"/>
                <a:ext cx="2412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B5A0DE8-DF00-41DC-8578-7F80D69EFFA3}"/>
                  </a:ext>
                </a:extLst>
              </p14:cNvPr>
              <p14:cNvContentPartPr/>
              <p14:nvPr/>
            </p14:nvContentPartPr>
            <p14:xfrm>
              <a:off x="7463365" y="4565513"/>
              <a:ext cx="241920" cy="601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B5A0DE8-DF00-41DC-8578-7F80D69EFFA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445365" y="4547873"/>
                <a:ext cx="277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4899E362-2689-4E8A-AC35-2A72BBDFCA8B}"/>
                  </a:ext>
                </a:extLst>
              </p14:cNvPr>
              <p14:cNvContentPartPr/>
              <p14:nvPr/>
            </p14:nvContentPartPr>
            <p14:xfrm>
              <a:off x="6289765" y="4624193"/>
              <a:ext cx="23040" cy="2311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4899E362-2689-4E8A-AC35-2A72BBDFCA8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271765" y="4606553"/>
                <a:ext cx="58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7973FE1A-8EF0-4F1B-BB90-D2E739F9C557}"/>
                  </a:ext>
                </a:extLst>
              </p14:cNvPr>
              <p14:cNvContentPartPr/>
              <p14:nvPr/>
            </p14:nvContentPartPr>
            <p14:xfrm>
              <a:off x="6496405" y="4611593"/>
              <a:ext cx="9360" cy="2070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7973FE1A-8EF0-4F1B-BB90-D2E739F9C55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478765" y="4593593"/>
                <a:ext cx="450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CC5989A8-3D73-421A-BE3C-2366B664A915}"/>
                  </a:ext>
                </a:extLst>
              </p14:cNvPr>
              <p14:cNvContentPartPr/>
              <p14:nvPr/>
            </p14:nvContentPartPr>
            <p14:xfrm>
              <a:off x="6659845" y="4471193"/>
              <a:ext cx="151920" cy="5331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CC5989A8-3D73-421A-BE3C-2366B664A91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641845" y="4453553"/>
                <a:ext cx="1875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13110E35-1CB0-4A81-ACCF-BCD74357B66A}"/>
                  </a:ext>
                </a:extLst>
              </p14:cNvPr>
              <p14:cNvContentPartPr/>
              <p14:nvPr/>
            </p14:nvContentPartPr>
            <p14:xfrm>
              <a:off x="6884845" y="5025953"/>
              <a:ext cx="71280" cy="28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13110E35-1CB0-4A81-ACCF-BCD74357B66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866845" y="5007953"/>
                <a:ext cx="106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5C9208C3-336F-41C4-A2E0-29820059FA54}"/>
                  </a:ext>
                </a:extLst>
              </p14:cNvPr>
              <p14:cNvContentPartPr/>
              <p14:nvPr/>
            </p14:nvContentPartPr>
            <p14:xfrm>
              <a:off x="6798805" y="4262033"/>
              <a:ext cx="300960" cy="88272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5C9208C3-336F-41C4-A2E0-29820059FA5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780805" y="4244393"/>
                <a:ext cx="33660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4087C00-6D7E-48B0-8AC6-80116E95DBE9}"/>
                  </a:ext>
                </a:extLst>
              </p14:cNvPr>
              <p14:cNvContentPartPr/>
              <p14:nvPr/>
            </p14:nvContentPartPr>
            <p14:xfrm>
              <a:off x="5967925" y="4856393"/>
              <a:ext cx="45720" cy="936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4087C00-6D7E-48B0-8AC6-80116E95DBE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949925" y="4838393"/>
                <a:ext cx="81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CE93B134-6725-4ED1-9016-B133073ABBF4}"/>
                  </a:ext>
                </a:extLst>
              </p14:cNvPr>
              <p14:cNvContentPartPr/>
              <p14:nvPr/>
            </p14:nvContentPartPr>
            <p14:xfrm>
              <a:off x="3924205" y="4543913"/>
              <a:ext cx="327960" cy="48420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CE93B134-6725-4ED1-9016-B133073ABBF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906205" y="4526273"/>
                <a:ext cx="3636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B96AF53-E6CE-4EFE-BE9C-03B7EB6E7007}"/>
                  </a:ext>
                </a:extLst>
              </p14:cNvPr>
              <p14:cNvContentPartPr/>
              <p14:nvPr/>
            </p14:nvContentPartPr>
            <p14:xfrm>
              <a:off x="4406245" y="4629953"/>
              <a:ext cx="302040" cy="26136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B96AF53-E6CE-4EFE-BE9C-03B7EB6E700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388605" y="4611953"/>
                <a:ext cx="3376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71723C26-E4DD-4F47-A9A9-F9CE8F2FEC35}"/>
                  </a:ext>
                </a:extLst>
              </p14:cNvPr>
              <p14:cNvContentPartPr/>
              <p14:nvPr/>
            </p14:nvContentPartPr>
            <p14:xfrm>
              <a:off x="4662925" y="4564433"/>
              <a:ext cx="158760" cy="3978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71723C26-E4DD-4F47-A9A9-F9CE8F2FEC3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644925" y="4546433"/>
                <a:ext cx="1944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0F3959A-6B9F-467B-A759-DF31914694ED}"/>
                  </a:ext>
                </a:extLst>
              </p14:cNvPr>
              <p14:cNvContentPartPr/>
              <p14:nvPr/>
            </p14:nvContentPartPr>
            <p14:xfrm>
              <a:off x="4694245" y="4625633"/>
              <a:ext cx="223920" cy="3610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0F3959A-6B9F-467B-A759-DF31914694ED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676605" y="4607633"/>
                <a:ext cx="2595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9F00EB81-0F3E-4E9C-96B0-519B426EE592}"/>
                  </a:ext>
                </a:extLst>
              </p14:cNvPr>
              <p14:cNvContentPartPr/>
              <p14:nvPr/>
            </p14:nvContentPartPr>
            <p14:xfrm>
              <a:off x="5091325" y="4528793"/>
              <a:ext cx="156600" cy="46800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9F00EB81-0F3E-4E9C-96B0-519B426EE592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073325" y="4510793"/>
                <a:ext cx="19224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71B68228-B706-4346-87BD-6E4125BA32C9}"/>
                  </a:ext>
                </a:extLst>
              </p14:cNvPr>
              <p14:cNvContentPartPr/>
              <p14:nvPr/>
            </p14:nvContentPartPr>
            <p14:xfrm>
              <a:off x="5510005" y="4522313"/>
              <a:ext cx="212040" cy="3880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71B68228-B706-4346-87BD-6E4125BA32C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492005" y="4504673"/>
                <a:ext cx="2476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AC274EC2-597F-403B-B000-F3BD20283590}"/>
                  </a:ext>
                </a:extLst>
              </p14:cNvPr>
              <p14:cNvContentPartPr/>
              <p14:nvPr/>
            </p14:nvContentPartPr>
            <p14:xfrm>
              <a:off x="5002045" y="4308473"/>
              <a:ext cx="271440" cy="8809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AC274EC2-597F-403B-B000-F3BD20283590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984045" y="4290473"/>
                <a:ext cx="30708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1DAF7BCE-5358-480B-8039-A0AC66EE4457}"/>
                  </a:ext>
                </a:extLst>
              </p14:cNvPr>
              <p14:cNvContentPartPr/>
              <p14:nvPr/>
            </p14:nvContentPartPr>
            <p14:xfrm>
              <a:off x="5096005" y="4481633"/>
              <a:ext cx="245160" cy="6213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1DAF7BCE-5358-480B-8039-A0AC66EE4457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078365" y="4463633"/>
                <a:ext cx="28080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5DAB661C-B2F3-4208-8B8D-C9FC9F1FB4BE}"/>
                  </a:ext>
                </a:extLst>
              </p14:cNvPr>
              <p14:cNvContentPartPr/>
              <p14:nvPr/>
            </p14:nvContentPartPr>
            <p14:xfrm>
              <a:off x="3926365" y="5115233"/>
              <a:ext cx="867960" cy="709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5DAB661C-B2F3-4208-8B8D-C9FC9F1FB4BE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908365" y="5097233"/>
                <a:ext cx="9036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5F2330B-6171-4E6F-818E-A2DC03C05B9A}"/>
                  </a:ext>
                </a:extLst>
              </p14:cNvPr>
              <p14:cNvContentPartPr/>
              <p14:nvPr/>
            </p14:nvContentPartPr>
            <p14:xfrm>
              <a:off x="5478325" y="5078153"/>
              <a:ext cx="1131840" cy="295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5F2330B-6171-4E6F-818E-A2DC03C05B9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460685" y="5060153"/>
                <a:ext cx="1167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22C38081-E3F4-4E1C-9C10-ECD79D59E371}"/>
                  </a:ext>
                </a:extLst>
              </p14:cNvPr>
              <p14:cNvContentPartPr/>
              <p14:nvPr/>
            </p14:nvContentPartPr>
            <p14:xfrm>
              <a:off x="5566525" y="5057633"/>
              <a:ext cx="209880" cy="259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22C38081-E3F4-4E1C-9C10-ECD79D59E37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548525" y="5039993"/>
                <a:ext cx="245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B034BCC9-4498-4DBF-A9A5-6A5A926A8AD2}"/>
                  </a:ext>
                </a:extLst>
              </p14:cNvPr>
              <p14:cNvContentPartPr/>
              <p14:nvPr/>
            </p14:nvContentPartPr>
            <p14:xfrm>
              <a:off x="4623325" y="5786633"/>
              <a:ext cx="172800" cy="5634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B034BCC9-4498-4DBF-A9A5-6A5A926A8AD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05325" y="5768633"/>
                <a:ext cx="20844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9E149314-0B18-48E4-81A4-1E483F839EEC}"/>
                  </a:ext>
                </a:extLst>
              </p14:cNvPr>
              <p14:cNvContentPartPr/>
              <p14:nvPr/>
            </p14:nvContentPartPr>
            <p14:xfrm>
              <a:off x="4937605" y="5904353"/>
              <a:ext cx="5040" cy="2732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9E149314-0B18-48E4-81A4-1E483F839EE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919605" y="5886353"/>
                <a:ext cx="406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63BEA12B-1740-4D60-96E6-0F9C7209D314}"/>
                  </a:ext>
                </a:extLst>
              </p14:cNvPr>
              <p14:cNvContentPartPr/>
              <p14:nvPr/>
            </p14:nvContentPartPr>
            <p14:xfrm>
              <a:off x="5148925" y="6114593"/>
              <a:ext cx="27720" cy="781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63BEA12B-1740-4D60-96E6-0F9C7209D31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131285" y="6096953"/>
                <a:ext cx="63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0FFA84F6-009F-4102-B441-975731B08B4B}"/>
                  </a:ext>
                </a:extLst>
              </p14:cNvPr>
              <p14:cNvContentPartPr/>
              <p14:nvPr/>
            </p14:nvContentPartPr>
            <p14:xfrm>
              <a:off x="5345485" y="5887793"/>
              <a:ext cx="147240" cy="3049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0FFA84F6-009F-4102-B441-975731B08B4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327485" y="5869793"/>
                <a:ext cx="1828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2B1971E4-A7BB-4E10-ABE2-461C5CD8003B}"/>
                  </a:ext>
                </a:extLst>
              </p14:cNvPr>
              <p14:cNvContentPartPr/>
              <p14:nvPr/>
            </p14:nvContentPartPr>
            <p14:xfrm>
              <a:off x="5573365" y="5786993"/>
              <a:ext cx="115200" cy="49896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2B1971E4-A7BB-4E10-ABE2-461C5CD8003B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555725" y="5768993"/>
                <a:ext cx="15084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F8D302A5-8222-4C95-A5F9-F2565F5002E6}"/>
                  </a:ext>
                </a:extLst>
              </p14:cNvPr>
              <p14:cNvContentPartPr/>
              <p14:nvPr/>
            </p14:nvContentPartPr>
            <p14:xfrm>
              <a:off x="4961365" y="6361553"/>
              <a:ext cx="462240" cy="363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F8D302A5-8222-4C95-A5F9-F2565F5002E6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943725" y="6343913"/>
                <a:ext cx="497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83FE8C81-D34F-40AD-814D-5853236016FE}"/>
                  </a:ext>
                </a:extLst>
              </p14:cNvPr>
              <p14:cNvContentPartPr/>
              <p14:nvPr/>
            </p14:nvContentPartPr>
            <p14:xfrm>
              <a:off x="5955685" y="6226913"/>
              <a:ext cx="360" cy="3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83FE8C81-D34F-40AD-814D-5853236016F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38045" y="62089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A6F9DA62-14F5-46AF-8C61-426CAD666AFB}"/>
                  </a:ext>
                </a:extLst>
              </p14:cNvPr>
              <p14:cNvContentPartPr/>
              <p14:nvPr/>
            </p14:nvContentPartPr>
            <p14:xfrm>
              <a:off x="6112645" y="5795993"/>
              <a:ext cx="141120" cy="4906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A6F9DA62-14F5-46AF-8C61-426CAD666AF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094645" y="5777993"/>
                <a:ext cx="17676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8E0A5FC2-4D8C-4485-97C5-2B2B9DB9A0DF}"/>
                  </a:ext>
                </a:extLst>
              </p14:cNvPr>
              <p14:cNvContentPartPr/>
              <p14:nvPr/>
            </p14:nvContentPartPr>
            <p14:xfrm>
              <a:off x="6411805" y="5898593"/>
              <a:ext cx="41400" cy="2433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8E0A5FC2-4D8C-4485-97C5-2B2B9DB9A0D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394165" y="5880953"/>
                <a:ext cx="770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D9E19438-D9EB-41F6-BE6E-7853B8E2093B}"/>
                  </a:ext>
                </a:extLst>
              </p14:cNvPr>
              <p14:cNvContentPartPr/>
              <p14:nvPr/>
            </p14:nvContentPartPr>
            <p14:xfrm>
              <a:off x="6558325" y="6039353"/>
              <a:ext cx="32040" cy="6552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D9E19438-D9EB-41F6-BE6E-7853B8E2093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540685" y="6021713"/>
                <a:ext cx="676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394BAD0B-D0EC-4149-AC2B-BC59713DFE30}"/>
                  </a:ext>
                </a:extLst>
              </p14:cNvPr>
              <p14:cNvContentPartPr/>
              <p14:nvPr/>
            </p14:nvContentPartPr>
            <p14:xfrm>
              <a:off x="6706645" y="5817593"/>
              <a:ext cx="123120" cy="2671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394BAD0B-D0EC-4149-AC2B-BC59713DFE3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89005" y="5799593"/>
                <a:ext cx="1587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554805B5-07B5-4ACF-AA90-85DEA347291D}"/>
                  </a:ext>
                </a:extLst>
              </p14:cNvPr>
              <p14:cNvContentPartPr/>
              <p14:nvPr/>
            </p14:nvContentPartPr>
            <p14:xfrm>
              <a:off x="6945325" y="6043313"/>
              <a:ext cx="7920" cy="514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554805B5-07B5-4ACF-AA90-85DEA347291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927325" y="6025313"/>
                <a:ext cx="43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6782D40C-BE8E-4084-81D9-C70F9CBB1920}"/>
                  </a:ext>
                </a:extLst>
              </p14:cNvPr>
              <p14:cNvContentPartPr/>
              <p14:nvPr/>
            </p14:nvContentPartPr>
            <p14:xfrm>
              <a:off x="7025245" y="5808593"/>
              <a:ext cx="164880" cy="3776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6782D40C-BE8E-4084-81D9-C70F9CBB192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007605" y="5790953"/>
                <a:ext cx="200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ADC11CA3-131D-44F4-B4DF-23139AA00452}"/>
                  </a:ext>
                </a:extLst>
              </p14:cNvPr>
              <p14:cNvContentPartPr/>
              <p14:nvPr/>
            </p14:nvContentPartPr>
            <p14:xfrm>
              <a:off x="7339525" y="5740913"/>
              <a:ext cx="163800" cy="5562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ADC11CA3-131D-44F4-B4DF-23139AA0045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321525" y="5723273"/>
                <a:ext cx="1994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9F81912B-2C8B-4D04-91B7-4284C7FAA2B2}"/>
                  </a:ext>
                </a:extLst>
              </p14:cNvPr>
              <p14:cNvContentPartPr/>
              <p14:nvPr/>
            </p14:nvContentPartPr>
            <p14:xfrm>
              <a:off x="7658125" y="6319793"/>
              <a:ext cx="360" cy="360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9F81912B-2C8B-4D04-91B7-4284C7FAA2B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640485" y="6302153"/>
                <a:ext cx="36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0976B7E9-B8AF-4BFA-8101-108E6C3A001F}"/>
                  </a:ext>
                </a:extLst>
              </p14:cNvPr>
              <p14:cNvContentPartPr/>
              <p14:nvPr/>
            </p14:nvContentPartPr>
            <p14:xfrm>
              <a:off x="7327285" y="5756033"/>
              <a:ext cx="142560" cy="47088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0976B7E9-B8AF-4BFA-8101-108E6C3A001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309645" y="5738393"/>
                <a:ext cx="1782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146D3EB9-C710-4279-A0BC-78CE7D89DF1D}"/>
                  </a:ext>
                </a:extLst>
              </p14:cNvPr>
              <p14:cNvContentPartPr/>
              <p14:nvPr/>
            </p14:nvContentPartPr>
            <p14:xfrm>
              <a:off x="6365005" y="6374513"/>
              <a:ext cx="858600" cy="475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146D3EB9-C710-4279-A0BC-78CE7D89DF1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347365" y="6356873"/>
                <a:ext cx="894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6DB068D2-7E28-4C91-91D8-236878E7DD27}"/>
                  </a:ext>
                </a:extLst>
              </p14:cNvPr>
              <p14:cNvContentPartPr/>
              <p14:nvPr/>
            </p14:nvContentPartPr>
            <p14:xfrm>
              <a:off x="7184005" y="6485753"/>
              <a:ext cx="360" cy="3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6DB068D2-7E28-4C91-91D8-236878E7DD2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66005" y="64677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E348623A-9686-4A7E-8623-75F672714547}"/>
                  </a:ext>
                </a:extLst>
              </p14:cNvPr>
              <p14:cNvContentPartPr/>
              <p14:nvPr/>
            </p14:nvContentPartPr>
            <p14:xfrm>
              <a:off x="5818525" y="5918033"/>
              <a:ext cx="198000" cy="3805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E348623A-9686-4A7E-8623-75F672714547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800525" y="5900393"/>
                <a:ext cx="2336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23AA350A-E22B-41B4-9D19-52085C64C589}"/>
                  </a:ext>
                </a:extLst>
              </p14:cNvPr>
              <p14:cNvContentPartPr/>
              <p14:nvPr/>
            </p14:nvContentPartPr>
            <p14:xfrm>
              <a:off x="4487245" y="6791393"/>
              <a:ext cx="189360" cy="118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23AA350A-E22B-41B4-9D19-52085C64C589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469605" y="6773753"/>
                <a:ext cx="2250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C95CDE6B-AA0E-4AF8-908C-6DF79E80567A}"/>
                  </a:ext>
                </a:extLst>
              </p14:cNvPr>
              <p14:cNvContentPartPr/>
              <p14:nvPr/>
            </p14:nvContentPartPr>
            <p14:xfrm>
              <a:off x="4541605" y="6935753"/>
              <a:ext cx="190800" cy="288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C95CDE6B-AA0E-4AF8-908C-6DF79E80567A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523965" y="6917753"/>
                <a:ext cx="226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9F8BAD15-234E-44BE-995D-E28805C8D539}"/>
                  </a:ext>
                </a:extLst>
              </p14:cNvPr>
              <p14:cNvContentPartPr/>
              <p14:nvPr/>
            </p14:nvContentPartPr>
            <p14:xfrm>
              <a:off x="4966405" y="6592673"/>
              <a:ext cx="207000" cy="4615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9F8BAD15-234E-44BE-995D-E28805C8D53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948765" y="6575033"/>
                <a:ext cx="24264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AFEC335D-2B3D-434B-A94A-8F6CE02459B2}"/>
                  </a:ext>
                </a:extLst>
              </p14:cNvPr>
              <p14:cNvContentPartPr/>
              <p14:nvPr/>
            </p14:nvContentPartPr>
            <p14:xfrm>
              <a:off x="5259445" y="6727673"/>
              <a:ext cx="6480" cy="1584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AFEC335D-2B3D-434B-A94A-8F6CE02459B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241445" y="6710033"/>
                <a:ext cx="42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6CB2AB60-DFB1-4D74-8A8B-25ADBC65B75D}"/>
                  </a:ext>
                </a:extLst>
              </p14:cNvPr>
              <p14:cNvContentPartPr/>
              <p14:nvPr/>
            </p14:nvContentPartPr>
            <p14:xfrm>
              <a:off x="5430085" y="6829913"/>
              <a:ext cx="25920" cy="831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6CB2AB60-DFB1-4D74-8A8B-25ADBC65B75D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412085" y="6811913"/>
                <a:ext cx="61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5E303F91-7909-488F-B7D5-941DD75851BD}"/>
                  </a:ext>
                </a:extLst>
              </p14:cNvPr>
              <p14:cNvContentPartPr/>
              <p14:nvPr/>
            </p14:nvContentPartPr>
            <p14:xfrm>
              <a:off x="5606845" y="6638753"/>
              <a:ext cx="182880" cy="2761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5E303F91-7909-488F-B7D5-941DD75851B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588845" y="6620753"/>
                <a:ext cx="218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922953A8-1F03-4F95-BCC4-8A953F737F8E}"/>
                  </a:ext>
                </a:extLst>
              </p14:cNvPr>
              <p14:cNvContentPartPr/>
              <p14:nvPr/>
            </p14:nvContentPartPr>
            <p14:xfrm>
              <a:off x="5865685" y="6577553"/>
              <a:ext cx="104400" cy="4780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922953A8-1F03-4F95-BCC4-8A953F737F8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848045" y="6559553"/>
                <a:ext cx="1400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C1CD5E9B-D016-4361-A33F-C0A0020C27B0}"/>
                  </a:ext>
                </a:extLst>
              </p14:cNvPr>
              <p14:cNvContentPartPr/>
              <p14:nvPr/>
            </p14:nvContentPartPr>
            <p14:xfrm>
              <a:off x="6064405" y="7041593"/>
              <a:ext cx="38160" cy="234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C1CD5E9B-D016-4361-A33F-C0A0020C27B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046765" y="7023593"/>
                <a:ext cx="73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4E9A9C68-72BD-42EE-A208-E445CA36AE66}"/>
                  </a:ext>
                </a:extLst>
              </p14:cNvPr>
              <p14:cNvContentPartPr/>
              <p14:nvPr/>
            </p14:nvContentPartPr>
            <p14:xfrm>
              <a:off x="5117245" y="7074713"/>
              <a:ext cx="745200" cy="493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4E9A9C68-72BD-42EE-A208-E445CA36AE6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099605" y="7056713"/>
                <a:ext cx="780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939490B3-F34F-4B50-AF13-D620FFCF8BB0}"/>
                  </a:ext>
                </a:extLst>
              </p14:cNvPr>
              <p14:cNvContentPartPr/>
              <p14:nvPr/>
            </p14:nvContentPartPr>
            <p14:xfrm>
              <a:off x="3037165" y="3999593"/>
              <a:ext cx="225360" cy="6645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939490B3-F34F-4B50-AF13-D620FFCF8BB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019165" y="3981593"/>
                <a:ext cx="2610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AEDE1A44-6D63-46C0-9125-D33B543DA782}"/>
                  </a:ext>
                </a:extLst>
              </p14:cNvPr>
              <p14:cNvContentPartPr/>
              <p14:nvPr/>
            </p14:nvContentPartPr>
            <p14:xfrm>
              <a:off x="44485" y="5423753"/>
              <a:ext cx="205920" cy="43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AEDE1A44-6D63-46C0-9125-D33B543DA782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26845" y="5405753"/>
                <a:ext cx="241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E405CE1E-ADF6-4657-8B14-DFA211671662}"/>
                  </a:ext>
                </a:extLst>
              </p14:cNvPr>
              <p14:cNvContentPartPr/>
              <p14:nvPr/>
            </p14:nvContentPartPr>
            <p14:xfrm>
              <a:off x="77965" y="5526713"/>
              <a:ext cx="316080" cy="489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E405CE1E-ADF6-4657-8B14-DFA211671662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9965" y="5509073"/>
                <a:ext cx="3517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89A1D073-4602-43B8-84CE-77E91E829C76}"/>
                  </a:ext>
                </a:extLst>
              </p14:cNvPr>
              <p14:cNvContentPartPr/>
              <p14:nvPr/>
            </p14:nvContentPartPr>
            <p14:xfrm>
              <a:off x="3176125" y="5827673"/>
              <a:ext cx="308520" cy="349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89A1D073-4602-43B8-84CE-77E91E829C7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158485" y="5810033"/>
                <a:ext cx="3441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4C110FDA-F954-4F53-9C53-F1A2D9290BC2}"/>
                  </a:ext>
                </a:extLst>
              </p14:cNvPr>
              <p14:cNvContentPartPr/>
              <p14:nvPr/>
            </p14:nvContentPartPr>
            <p14:xfrm>
              <a:off x="3231925" y="6010193"/>
              <a:ext cx="124200" cy="16092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4C110FDA-F954-4F53-9C53-F1A2D9290BC2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214285" y="5992193"/>
                <a:ext cx="159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E9BCE272-72A0-4730-AE24-A4774AF6208E}"/>
                  </a:ext>
                </a:extLst>
              </p14:cNvPr>
              <p14:cNvContentPartPr/>
              <p14:nvPr/>
            </p14:nvContentPartPr>
            <p14:xfrm>
              <a:off x="3405805" y="5930993"/>
              <a:ext cx="50040" cy="4158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E9BCE272-72A0-4730-AE24-A4774AF6208E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387805" y="5913353"/>
                <a:ext cx="856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624C92B1-25A1-405F-9F32-CEC3FB7A6DCC}"/>
                  </a:ext>
                </a:extLst>
              </p14:cNvPr>
              <p14:cNvContentPartPr/>
              <p14:nvPr/>
            </p14:nvContentPartPr>
            <p14:xfrm>
              <a:off x="3476725" y="5839193"/>
              <a:ext cx="236160" cy="2311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624C92B1-25A1-405F-9F32-CEC3FB7A6DCC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459085" y="5821553"/>
                <a:ext cx="2718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CF688C52-CF95-4A4E-9E38-C278DC2EDF74}"/>
                  </a:ext>
                </a:extLst>
              </p14:cNvPr>
              <p14:cNvContentPartPr/>
              <p14:nvPr/>
            </p14:nvContentPartPr>
            <p14:xfrm>
              <a:off x="3459805" y="5993633"/>
              <a:ext cx="195480" cy="2692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CF688C52-CF95-4A4E-9E38-C278DC2EDF74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442165" y="5975633"/>
                <a:ext cx="231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096EB492-ACBF-41E6-9D9A-8548C378BC4B}"/>
                  </a:ext>
                </a:extLst>
              </p14:cNvPr>
              <p14:cNvContentPartPr/>
              <p14:nvPr/>
            </p14:nvContentPartPr>
            <p14:xfrm>
              <a:off x="3671485" y="5850713"/>
              <a:ext cx="224280" cy="4518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096EB492-ACBF-41E6-9D9A-8548C378BC4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653845" y="5832713"/>
                <a:ext cx="2599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A63FA4D9-C54D-4926-A894-F4838B554BBD}"/>
                  </a:ext>
                </a:extLst>
              </p14:cNvPr>
              <p14:cNvContentPartPr/>
              <p14:nvPr/>
            </p14:nvContentPartPr>
            <p14:xfrm>
              <a:off x="3994765" y="5970593"/>
              <a:ext cx="39600" cy="666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A63FA4D9-C54D-4926-A894-F4838B554BBD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977125" y="5952593"/>
                <a:ext cx="75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E7A027F1-FB22-4D22-B553-2A5DEA1362C1}"/>
                  </a:ext>
                </a:extLst>
              </p14:cNvPr>
              <p14:cNvContentPartPr/>
              <p14:nvPr/>
            </p14:nvContentPartPr>
            <p14:xfrm>
              <a:off x="3987205" y="6116033"/>
              <a:ext cx="72720" cy="295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E7A027F1-FB22-4D22-B553-2A5DEA1362C1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969565" y="6098033"/>
                <a:ext cx="108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49D3DE7A-AAED-4D43-8E5D-F9334EAF1B4C}"/>
                  </a:ext>
                </a:extLst>
              </p14:cNvPr>
              <p14:cNvContentPartPr/>
              <p14:nvPr/>
            </p14:nvContentPartPr>
            <p14:xfrm>
              <a:off x="730285" y="5730833"/>
              <a:ext cx="1580400" cy="9612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49D3DE7A-AAED-4D43-8E5D-F9334EAF1B4C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12645" y="5712833"/>
                <a:ext cx="16160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77312CFA-80CC-454A-A409-517008E1B892}"/>
                  </a:ext>
                </a:extLst>
              </p14:cNvPr>
              <p14:cNvContentPartPr/>
              <p14:nvPr/>
            </p14:nvContentPartPr>
            <p14:xfrm>
              <a:off x="2585365" y="5753873"/>
              <a:ext cx="360" cy="3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77312CFA-80CC-454A-A409-517008E1B89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67725" y="57358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760B47F6-E43E-4F98-B482-883838C40AD9}"/>
                  </a:ext>
                </a:extLst>
              </p14:cNvPr>
              <p14:cNvContentPartPr/>
              <p14:nvPr/>
            </p14:nvContentPartPr>
            <p14:xfrm>
              <a:off x="856285" y="5209553"/>
              <a:ext cx="168840" cy="45900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760B47F6-E43E-4F98-B482-883838C40AD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38645" y="5191553"/>
                <a:ext cx="2044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469E531A-CBA2-4B15-8716-F30B6BA8BD04}"/>
                  </a:ext>
                </a:extLst>
              </p14:cNvPr>
              <p14:cNvContentPartPr/>
              <p14:nvPr/>
            </p14:nvContentPartPr>
            <p14:xfrm>
              <a:off x="1120165" y="5375153"/>
              <a:ext cx="15480" cy="17388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469E531A-CBA2-4B15-8716-F30B6BA8BD0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102165" y="5357513"/>
                <a:ext cx="511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BA524B85-2CEB-4D22-A766-19D5C7177602}"/>
                  </a:ext>
                </a:extLst>
              </p14:cNvPr>
              <p14:cNvContentPartPr/>
              <p14:nvPr/>
            </p14:nvContentPartPr>
            <p14:xfrm>
              <a:off x="1308805" y="5276873"/>
              <a:ext cx="151200" cy="2437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BA524B85-2CEB-4D22-A766-19D5C717760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291165" y="5259233"/>
                <a:ext cx="186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F194892B-D409-4970-9E81-1960C3FC816D}"/>
                  </a:ext>
                </a:extLst>
              </p14:cNvPr>
              <p14:cNvContentPartPr/>
              <p14:nvPr/>
            </p14:nvContentPartPr>
            <p14:xfrm>
              <a:off x="1213765" y="5459393"/>
              <a:ext cx="6480" cy="10872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F194892B-D409-4970-9E81-1960C3FC816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96125" y="5441393"/>
                <a:ext cx="42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4127CA45-D40C-4129-BF97-14F43AC0522B}"/>
                  </a:ext>
                </a:extLst>
              </p14:cNvPr>
              <p14:cNvContentPartPr/>
              <p14:nvPr/>
            </p14:nvContentPartPr>
            <p14:xfrm>
              <a:off x="1527325" y="5117753"/>
              <a:ext cx="133560" cy="5295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4127CA45-D40C-4129-BF97-14F43AC0522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509325" y="5099753"/>
                <a:ext cx="1692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64834A3A-AC0B-4234-B7CD-D57DD634FE7F}"/>
                  </a:ext>
                </a:extLst>
              </p14:cNvPr>
              <p14:cNvContentPartPr/>
              <p14:nvPr/>
            </p14:nvContentPartPr>
            <p14:xfrm>
              <a:off x="1772845" y="5317193"/>
              <a:ext cx="232920" cy="1998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64834A3A-AC0B-4234-B7CD-D57DD634FE7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754845" y="5299193"/>
                <a:ext cx="2685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AA068168-C582-406D-9C73-DED2D77DCFFC}"/>
                  </a:ext>
                </a:extLst>
              </p14:cNvPr>
              <p14:cNvContentPartPr/>
              <p14:nvPr/>
            </p14:nvContentPartPr>
            <p14:xfrm>
              <a:off x="2117365" y="5134313"/>
              <a:ext cx="114840" cy="4849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AA068168-C582-406D-9C73-DED2D77DCFF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099725" y="5116313"/>
                <a:ext cx="1504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6F5FA917-479B-4C0F-8275-4A8EB78AAD8F}"/>
                  </a:ext>
                </a:extLst>
              </p14:cNvPr>
              <p14:cNvContentPartPr/>
              <p14:nvPr/>
            </p14:nvContentPartPr>
            <p14:xfrm>
              <a:off x="2369365" y="5241233"/>
              <a:ext cx="1800" cy="22356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6F5FA917-479B-4C0F-8275-4A8EB78AAD8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351725" y="5223593"/>
                <a:ext cx="37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5867B145-6E92-4887-B3A9-293287D4BD24}"/>
                  </a:ext>
                </a:extLst>
              </p14:cNvPr>
              <p14:cNvContentPartPr/>
              <p14:nvPr/>
            </p14:nvContentPartPr>
            <p14:xfrm>
              <a:off x="2446405" y="5429873"/>
              <a:ext cx="33480" cy="6804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5867B145-6E92-4887-B3A9-293287D4BD2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428765" y="5412233"/>
                <a:ext cx="69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75854ADB-CF4E-4B80-9F49-2F4D9DD6828D}"/>
                  </a:ext>
                </a:extLst>
              </p14:cNvPr>
              <p14:cNvContentPartPr/>
              <p14:nvPr/>
            </p14:nvContentPartPr>
            <p14:xfrm>
              <a:off x="2603005" y="5224673"/>
              <a:ext cx="102600" cy="22860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75854ADB-CF4E-4B80-9F49-2F4D9DD6828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585365" y="5207033"/>
                <a:ext cx="1382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95B7ED81-6AA4-4009-A3C0-DC2A4A691D8D}"/>
                  </a:ext>
                </a:extLst>
              </p14:cNvPr>
              <p14:cNvContentPartPr/>
              <p14:nvPr/>
            </p14:nvContentPartPr>
            <p14:xfrm>
              <a:off x="2837725" y="5384153"/>
              <a:ext cx="9360" cy="270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95B7ED81-6AA4-4009-A3C0-DC2A4A691D8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820085" y="5366153"/>
                <a:ext cx="45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D7C03731-DC71-4D44-9110-F594CEE5F668}"/>
                  </a:ext>
                </a:extLst>
              </p14:cNvPr>
              <p14:cNvContentPartPr/>
              <p14:nvPr/>
            </p14:nvContentPartPr>
            <p14:xfrm>
              <a:off x="2959405" y="5155913"/>
              <a:ext cx="81360" cy="28044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D7C03731-DC71-4D44-9110-F594CEE5F668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941405" y="5137913"/>
                <a:ext cx="1170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A609DF27-63A2-429C-98F4-D4E97BA1F570}"/>
                  </a:ext>
                </a:extLst>
              </p14:cNvPr>
              <p14:cNvContentPartPr/>
              <p14:nvPr/>
            </p14:nvContentPartPr>
            <p14:xfrm>
              <a:off x="3097645" y="5111273"/>
              <a:ext cx="86760" cy="38088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A609DF27-63A2-429C-98F4-D4E97BA1F570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79645" y="5093273"/>
                <a:ext cx="1224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C8EA5987-8DCE-423E-B6B3-BC37ED1C991F}"/>
                  </a:ext>
                </a:extLst>
              </p14:cNvPr>
              <p14:cNvContentPartPr/>
              <p14:nvPr/>
            </p14:nvContentPartPr>
            <p14:xfrm>
              <a:off x="3332365" y="5221793"/>
              <a:ext cx="193320" cy="22500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C8EA5987-8DCE-423E-B6B3-BC37ED1C991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314365" y="5204153"/>
                <a:ext cx="2289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92B1369E-0DC2-4B73-AB23-0C0C28F74955}"/>
                  </a:ext>
                </a:extLst>
              </p14:cNvPr>
              <p14:cNvContentPartPr/>
              <p14:nvPr/>
            </p14:nvContentPartPr>
            <p14:xfrm>
              <a:off x="3609565" y="5088233"/>
              <a:ext cx="112320" cy="41220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92B1369E-0DC2-4B73-AB23-0C0C28F7495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591565" y="5070593"/>
                <a:ext cx="1479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13915C7B-13C9-40EC-AE65-0EB78A320855}"/>
                  </a:ext>
                </a:extLst>
              </p14:cNvPr>
              <p14:cNvContentPartPr/>
              <p14:nvPr/>
            </p14:nvContentPartPr>
            <p14:xfrm>
              <a:off x="3792445" y="5226113"/>
              <a:ext cx="23040" cy="21852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13915C7B-13C9-40EC-AE65-0EB78A32085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774805" y="5208113"/>
                <a:ext cx="586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DC7A716A-8CFB-42D6-B321-0F3104E478EB}"/>
                  </a:ext>
                </a:extLst>
              </p14:cNvPr>
              <p14:cNvContentPartPr/>
              <p14:nvPr/>
            </p14:nvContentPartPr>
            <p14:xfrm>
              <a:off x="3961645" y="5372633"/>
              <a:ext cx="33480" cy="882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DC7A716A-8CFB-42D6-B321-0F3104E478E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944005" y="5354633"/>
                <a:ext cx="69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0ADF6351-16F6-4DE9-9C30-0D8DCC90AA58}"/>
                  </a:ext>
                </a:extLst>
              </p14:cNvPr>
              <p14:cNvContentPartPr/>
              <p14:nvPr/>
            </p14:nvContentPartPr>
            <p14:xfrm>
              <a:off x="4074685" y="5207033"/>
              <a:ext cx="63360" cy="20304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0ADF6351-16F6-4DE9-9C30-0D8DCC90AA5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057045" y="5189033"/>
                <a:ext cx="99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C8ED5923-01F9-4C6A-BFFB-B44A6BDD6ED9}"/>
                  </a:ext>
                </a:extLst>
              </p14:cNvPr>
              <p14:cNvContentPartPr/>
              <p14:nvPr/>
            </p14:nvContentPartPr>
            <p14:xfrm>
              <a:off x="4185205" y="5189033"/>
              <a:ext cx="147240" cy="27684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C8ED5923-01F9-4C6A-BFFB-B44A6BDD6ED9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167565" y="5171393"/>
                <a:ext cx="1828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D9E3BF9E-4891-4D1C-BFC1-517EA136AB63}"/>
                  </a:ext>
                </a:extLst>
              </p14:cNvPr>
              <p14:cNvContentPartPr/>
              <p14:nvPr/>
            </p14:nvContentPartPr>
            <p14:xfrm>
              <a:off x="4188445" y="5377673"/>
              <a:ext cx="6480" cy="1440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D9E3BF9E-4891-4D1C-BFC1-517EA136AB63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170445" y="5360033"/>
                <a:ext cx="42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37C265B6-B1C3-4684-AF19-22F640075A44}"/>
                  </a:ext>
                </a:extLst>
              </p14:cNvPr>
              <p14:cNvContentPartPr/>
              <p14:nvPr/>
            </p14:nvContentPartPr>
            <p14:xfrm>
              <a:off x="4393645" y="5027033"/>
              <a:ext cx="133200" cy="43632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37C265B6-B1C3-4684-AF19-22F640075A4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376005" y="5009393"/>
                <a:ext cx="16884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2A5E567C-0E88-469D-B456-73938F2EFE02}"/>
                  </a:ext>
                </a:extLst>
              </p14:cNvPr>
              <p14:cNvContentPartPr/>
              <p14:nvPr/>
            </p14:nvContentPartPr>
            <p14:xfrm>
              <a:off x="4582645" y="5482433"/>
              <a:ext cx="360" cy="36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2A5E567C-0E88-469D-B456-73938F2EFE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64645" y="546443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E367E603-613B-49A6-9157-CFB2EEB65F30}"/>
                  </a:ext>
                </a:extLst>
              </p14:cNvPr>
              <p14:cNvContentPartPr/>
              <p14:nvPr/>
            </p14:nvContentPartPr>
            <p14:xfrm>
              <a:off x="269485" y="6245993"/>
              <a:ext cx="162000" cy="1944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E367E603-613B-49A6-9157-CFB2EEB65F30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51845" y="6227993"/>
                <a:ext cx="197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AB1E101B-8426-42DB-89FB-EFF6D7567FFD}"/>
                  </a:ext>
                </a:extLst>
              </p14:cNvPr>
              <p14:cNvContentPartPr/>
              <p14:nvPr/>
            </p14:nvContentPartPr>
            <p14:xfrm>
              <a:off x="230245" y="6387473"/>
              <a:ext cx="210240" cy="118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AB1E101B-8426-42DB-89FB-EFF6D7567FFD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12605" y="6369473"/>
                <a:ext cx="245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F8D3A345-7642-4A56-9288-C16B03B8E305}"/>
                  </a:ext>
                </a:extLst>
              </p14:cNvPr>
              <p14:cNvContentPartPr/>
              <p14:nvPr/>
            </p14:nvContentPartPr>
            <p14:xfrm>
              <a:off x="675565" y="6145193"/>
              <a:ext cx="183600" cy="4147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F8D3A345-7642-4A56-9288-C16B03B8E30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57565" y="6127553"/>
                <a:ext cx="2192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D93A75AB-D30E-42C4-8051-7A2B9A637729}"/>
                  </a:ext>
                </a:extLst>
              </p14:cNvPr>
              <p14:cNvContentPartPr/>
              <p14:nvPr/>
            </p14:nvContentPartPr>
            <p14:xfrm>
              <a:off x="891925" y="6391433"/>
              <a:ext cx="12600" cy="9468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D93A75AB-D30E-42C4-8051-7A2B9A637729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4285" y="6373433"/>
                <a:ext cx="48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E1CF5879-A0A4-48F8-9C0A-B2DB02F3B796}"/>
                  </a:ext>
                </a:extLst>
              </p14:cNvPr>
              <p14:cNvContentPartPr/>
              <p14:nvPr/>
            </p14:nvContentPartPr>
            <p14:xfrm>
              <a:off x="891925" y="6299633"/>
              <a:ext cx="29160" cy="22212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E1CF5879-A0A4-48F8-9C0A-B2DB02F3B796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74285" y="6281633"/>
                <a:ext cx="64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0A86862B-75B3-4344-96D1-A02AB6297455}"/>
                  </a:ext>
                </a:extLst>
              </p14:cNvPr>
              <p14:cNvContentPartPr/>
              <p14:nvPr/>
            </p14:nvContentPartPr>
            <p14:xfrm>
              <a:off x="1117285" y="6382433"/>
              <a:ext cx="7920" cy="7164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0A86862B-75B3-4344-96D1-A02AB6297455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99285" y="6364433"/>
                <a:ext cx="43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28CBFF81-388B-453D-91FE-99C2ECD03C8D}"/>
                  </a:ext>
                </a:extLst>
              </p14:cNvPr>
              <p14:cNvContentPartPr/>
              <p14:nvPr/>
            </p14:nvContentPartPr>
            <p14:xfrm>
              <a:off x="1226005" y="6199913"/>
              <a:ext cx="118440" cy="22968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28CBFF81-388B-453D-91FE-99C2ECD03C8D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208005" y="6182273"/>
                <a:ext cx="1540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21D24052-9104-4FEE-B657-FE4433A7878D}"/>
                  </a:ext>
                </a:extLst>
              </p14:cNvPr>
              <p14:cNvContentPartPr/>
              <p14:nvPr/>
            </p14:nvContentPartPr>
            <p14:xfrm>
              <a:off x="1431205" y="6127193"/>
              <a:ext cx="134640" cy="41724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21D24052-9104-4FEE-B657-FE4433A7878D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413565" y="6109553"/>
                <a:ext cx="1702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02DA32BB-E20A-495B-9B7B-73A1F2B073A0}"/>
                  </a:ext>
                </a:extLst>
              </p14:cNvPr>
              <p14:cNvContentPartPr/>
              <p14:nvPr/>
            </p14:nvContentPartPr>
            <p14:xfrm>
              <a:off x="1259845" y="6530393"/>
              <a:ext cx="178200" cy="16632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02DA32BB-E20A-495B-9B7B-73A1F2B073A0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242205" y="6512393"/>
                <a:ext cx="21384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CB95CD06-E2A2-44FF-869B-455004A951C4}"/>
              </a:ext>
            </a:extLst>
          </p:cNvPr>
          <p:cNvGrpSpPr/>
          <p:nvPr/>
        </p:nvGrpSpPr>
        <p:grpSpPr>
          <a:xfrm>
            <a:off x="176965" y="3887273"/>
            <a:ext cx="3049200" cy="916200"/>
            <a:chOff x="176965" y="3887273"/>
            <a:chExt cx="3049200" cy="91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841A0AA-1553-4696-AF2A-36EACF2BF57B}"/>
                    </a:ext>
                  </a:extLst>
                </p14:cNvPr>
                <p14:cNvContentPartPr/>
                <p14:nvPr/>
              </p14:nvContentPartPr>
              <p14:xfrm>
                <a:off x="176965" y="4081313"/>
                <a:ext cx="294120" cy="4003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841A0AA-1553-4696-AF2A-36EACF2BF57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8965" y="4063313"/>
                  <a:ext cx="3297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7073D7E-7800-450C-927B-55D14F65A68E}"/>
                    </a:ext>
                  </a:extLst>
                </p14:cNvPr>
                <p14:cNvContentPartPr/>
                <p14:nvPr/>
              </p14:nvContentPartPr>
              <p14:xfrm>
                <a:off x="533365" y="4195073"/>
                <a:ext cx="223200" cy="2012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7073D7E-7800-450C-927B-55D14F65A68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15365" y="4177073"/>
                  <a:ext cx="258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7E903F0-1209-48DD-9F89-8AAFADF80A0E}"/>
                    </a:ext>
                  </a:extLst>
                </p14:cNvPr>
                <p14:cNvContentPartPr/>
                <p14:nvPr/>
              </p14:nvContentPartPr>
              <p14:xfrm>
                <a:off x="731725" y="4056833"/>
                <a:ext cx="125640" cy="330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7E903F0-1209-48DD-9F89-8AAFADF80A0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14085" y="4039193"/>
                  <a:ext cx="1612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57B3918-870F-4F78-974F-9126ACC7B1A8}"/>
                    </a:ext>
                  </a:extLst>
                </p14:cNvPr>
                <p14:cNvContentPartPr/>
                <p14:nvPr/>
              </p14:nvContentPartPr>
              <p14:xfrm>
                <a:off x="848365" y="4035233"/>
                <a:ext cx="92520" cy="3816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57B3918-870F-4F78-974F-9126ACC7B1A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30365" y="4017593"/>
                  <a:ext cx="1281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4BC0B7C-5C41-420C-BF22-E3BCF369FB3A}"/>
                    </a:ext>
                  </a:extLst>
                </p14:cNvPr>
                <p14:cNvContentPartPr/>
                <p14:nvPr/>
              </p14:nvContentPartPr>
              <p14:xfrm>
                <a:off x="774205" y="4259513"/>
                <a:ext cx="186120" cy="234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4BC0B7C-5C41-420C-BF22-E3BCF369FB3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56565" y="4241873"/>
                  <a:ext cx="22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E9E1D08-F158-41BA-9861-2D2B659AFC28}"/>
                    </a:ext>
                  </a:extLst>
                </p14:cNvPr>
                <p14:cNvContentPartPr/>
                <p14:nvPr/>
              </p14:nvContentPartPr>
              <p14:xfrm>
                <a:off x="1034125" y="4037753"/>
                <a:ext cx="222480" cy="6098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E9E1D08-F158-41BA-9861-2D2B659AFC2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16125" y="4020113"/>
                  <a:ext cx="2581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F04E59B-886E-4F0C-84AD-931C307E15E5}"/>
                    </a:ext>
                  </a:extLst>
                </p14:cNvPr>
                <p14:cNvContentPartPr/>
                <p14:nvPr/>
              </p14:nvContentPartPr>
              <p14:xfrm>
                <a:off x="2957245" y="4690433"/>
                <a:ext cx="360" cy="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F04E59B-886E-4F0C-84AD-931C307E15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39245" y="4672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62786E8-F9A5-434A-8059-B7A813C5E6E5}"/>
                    </a:ext>
                  </a:extLst>
                </p14:cNvPr>
                <p14:cNvContentPartPr/>
                <p14:nvPr/>
              </p14:nvContentPartPr>
              <p14:xfrm>
                <a:off x="1750165" y="4579553"/>
                <a:ext cx="288720" cy="500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62786E8-F9A5-434A-8059-B7A813C5E6E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32165" y="4561913"/>
                  <a:ext cx="324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18D4470-CDBC-4EEB-8A8B-CCCC2A63E3D6}"/>
                    </a:ext>
                  </a:extLst>
                </p14:cNvPr>
                <p14:cNvContentPartPr/>
                <p14:nvPr/>
              </p14:nvContentPartPr>
              <p14:xfrm>
                <a:off x="2301325" y="4620593"/>
                <a:ext cx="351000" cy="9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18D4470-CDBC-4EEB-8A8B-CCCC2A63E3D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83685" y="4602593"/>
                  <a:ext cx="386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3FECE58-48B1-4320-9E65-9F0D5B424384}"/>
                    </a:ext>
                  </a:extLst>
                </p14:cNvPr>
                <p14:cNvContentPartPr/>
                <p14:nvPr/>
              </p14:nvContentPartPr>
              <p14:xfrm>
                <a:off x="1751605" y="4541393"/>
                <a:ext cx="174240" cy="680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3FECE58-48B1-4320-9E65-9F0D5B42438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33605" y="4523753"/>
                  <a:ext cx="209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4C16022-D203-4EC6-B75F-E34BB7E9E07E}"/>
                    </a:ext>
                  </a:extLst>
                </p14:cNvPr>
                <p14:cNvContentPartPr/>
                <p14:nvPr/>
              </p14:nvContentPartPr>
              <p14:xfrm>
                <a:off x="2221405" y="4553993"/>
                <a:ext cx="91080" cy="7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4C16022-D203-4EC6-B75F-E34BB7E9E07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03765" y="4536353"/>
                  <a:ext cx="12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73F49F4-81B0-455E-B4F9-C7AB83FC5E1E}"/>
                    </a:ext>
                  </a:extLst>
                </p14:cNvPr>
                <p14:cNvContentPartPr/>
                <p14:nvPr/>
              </p14:nvContentPartPr>
              <p14:xfrm>
                <a:off x="2505445" y="4536353"/>
                <a:ext cx="42480" cy="18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73F49F4-81B0-455E-B4F9-C7AB83FC5E1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87445" y="4518353"/>
                  <a:ext cx="78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6171BD42-F526-4C72-88A0-41A9F5219479}"/>
                    </a:ext>
                  </a:extLst>
                </p14:cNvPr>
                <p14:cNvContentPartPr/>
                <p14:nvPr/>
              </p14:nvContentPartPr>
              <p14:xfrm>
                <a:off x="1127005" y="3962513"/>
                <a:ext cx="179640" cy="8409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6171BD42-F526-4C72-88A0-41A9F521947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09005" y="3944873"/>
                  <a:ext cx="21528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E3148772-9BB7-412F-AF98-0694E49A32F1}"/>
                    </a:ext>
                  </a:extLst>
                </p14:cNvPr>
                <p14:cNvContentPartPr/>
                <p14:nvPr/>
              </p14:nvContentPartPr>
              <p14:xfrm>
                <a:off x="1127725" y="3911753"/>
                <a:ext cx="267840" cy="8762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E3148772-9BB7-412F-AF98-0694E49A32F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09725" y="3893753"/>
                  <a:ext cx="30348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871122DC-F26B-4274-82D9-7EBD71A81603}"/>
                    </a:ext>
                  </a:extLst>
                </p14:cNvPr>
                <p14:cNvContentPartPr/>
                <p14:nvPr/>
              </p14:nvContentPartPr>
              <p14:xfrm>
                <a:off x="3004045" y="3887273"/>
                <a:ext cx="222120" cy="8240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871122DC-F26B-4274-82D9-7EBD71A8160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986045" y="3869633"/>
                  <a:ext cx="2577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76664C83-1CF7-43E6-A2E6-BC4732A47646}"/>
                    </a:ext>
                  </a:extLst>
                </p14:cNvPr>
                <p14:cNvContentPartPr/>
                <p14:nvPr/>
              </p14:nvContentPartPr>
              <p14:xfrm>
                <a:off x="3112765" y="3958913"/>
                <a:ext cx="112320" cy="6354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76664C83-1CF7-43E6-A2E6-BC4732A4764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94765" y="3940913"/>
                  <a:ext cx="14796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7437D758-36AD-4CC7-B0BC-C69BB9F397C4}"/>
                    </a:ext>
                  </a:extLst>
                </p14:cNvPr>
                <p14:cNvContentPartPr/>
                <p14:nvPr/>
              </p14:nvContentPartPr>
              <p14:xfrm>
                <a:off x="1579525" y="4496753"/>
                <a:ext cx="1238040" cy="770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7437D758-36AD-4CC7-B0BC-C69BB9F397C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61525" y="4479113"/>
                  <a:ext cx="12736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977E6E67-5157-474F-9DF2-6FC3245774D8}"/>
              </a:ext>
            </a:extLst>
          </p:cNvPr>
          <p:cNvGrpSpPr/>
          <p:nvPr/>
        </p:nvGrpSpPr>
        <p:grpSpPr>
          <a:xfrm>
            <a:off x="3541885" y="4190753"/>
            <a:ext cx="563400" cy="397080"/>
            <a:chOff x="3541885" y="4190753"/>
            <a:chExt cx="56340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772C3060-96C3-4A8E-A8C8-445799F449EE}"/>
                    </a:ext>
                  </a:extLst>
                </p14:cNvPr>
                <p14:cNvContentPartPr/>
                <p14:nvPr/>
              </p14:nvContentPartPr>
              <p14:xfrm>
                <a:off x="3573565" y="4341233"/>
                <a:ext cx="106200" cy="79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772C3060-96C3-4A8E-A8C8-445799F449E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55565" y="4323593"/>
                  <a:ext cx="141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C3ABDF1-63B1-4DC6-9261-3FD52305CAA1}"/>
                    </a:ext>
                  </a:extLst>
                </p14:cNvPr>
                <p14:cNvContentPartPr/>
                <p14:nvPr/>
              </p14:nvContentPartPr>
              <p14:xfrm>
                <a:off x="3541885" y="4380833"/>
                <a:ext cx="216360" cy="820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C3ABDF1-63B1-4DC6-9261-3FD52305CAA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523885" y="4362833"/>
                  <a:ext cx="252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AADB9DA-0086-49BD-B7F1-E6FAAF74D37D}"/>
                    </a:ext>
                  </a:extLst>
                </p14:cNvPr>
                <p14:cNvContentPartPr/>
                <p14:nvPr/>
              </p14:nvContentPartPr>
              <p14:xfrm>
                <a:off x="3886045" y="4190753"/>
                <a:ext cx="155160" cy="2210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AADB9DA-0086-49BD-B7F1-E6FAAF74D3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868405" y="4173113"/>
                  <a:ext cx="190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F644B69-F14B-4A15-8290-D1729FAF1436}"/>
                    </a:ext>
                  </a:extLst>
                </p14:cNvPr>
                <p14:cNvContentPartPr/>
                <p14:nvPr/>
              </p14:nvContentPartPr>
              <p14:xfrm>
                <a:off x="4077925" y="4512233"/>
                <a:ext cx="360" cy="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F644B69-F14B-4A15-8290-D1729FAF14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0285" y="44942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CC6A04A-23A1-4920-93A5-38F5EA281D14}"/>
                    </a:ext>
                  </a:extLst>
                </p14:cNvPr>
                <p14:cNvContentPartPr/>
                <p14:nvPr/>
              </p14:nvContentPartPr>
              <p14:xfrm>
                <a:off x="3854005" y="4527353"/>
                <a:ext cx="191160" cy="154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CC6A04A-23A1-4920-93A5-38F5EA281D1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836005" y="4509713"/>
                  <a:ext cx="226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0F315071-62F4-456F-8063-CCFB6BA58997}"/>
                    </a:ext>
                  </a:extLst>
                </p14:cNvPr>
                <p14:cNvContentPartPr/>
                <p14:nvPr/>
              </p14:nvContentPartPr>
              <p14:xfrm>
                <a:off x="3955525" y="4394873"/>
                <a:ext cx="149760" cy="18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0F315071-62F4-456F-8063-CCFB6BA5899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937885" y="4376873"/>
                  <a:ext cx="185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CBDA4860-187D-439D-B8F3-59522FEEA7BE}"/>
                    </a:ext>
                  </a:extLst>
                </p14:cNvPr>
                <p14:cNvContentPartPr/>
                <p14:nvPr/>
              </p14:nvContentPartPr>
              <p14:xfrm>
                <a:off x="3877045" y="4397393"/>
                <a:ext cx="196920" cy="1904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CBDA4860-187D-439D-B8F3-59522FEEA7B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859405" y="4379393"/>
                  <a:ext cx="2325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BC296302-8C97-4C3C-803D-E0E8639CA11F}"/>
              </a:ext>
            </a:extLst>
          </p:cNvPr>
          <p:cNvGrpSpPr/>
          <p:nvPr/>
        </p:nvGrpSpPr>
        <p:grpSpPr>
          <a:xfrm>
            <a:off x="7079605" y="2283473"/>
            <a:ext cx="342000" cy="247680"/>
            <a:chOff x="7079605" y="2283473"/>
            <a:chExt cx="34200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FB247E22-30AB-488C-A61D-27F79E70B475}"/>
                    </a:ext>
                  </a:extLst>
                </p14:cNvPr>
                <p14:cNvContentPartPr/>
                <p14:nvPr/>
              </p14:nvContentPartPr>
              <p14:xfrm>
                <a:off x="7115965" y="2409833"/>
                <a:ext cx="9360" cy="219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FB247E22-30AB-488C-A61D-27F79E70B47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97965" y="2391833"/>
                  <a:ext cx="45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69E14B6B-A382-4D80-AA03-58401AE9A0F1}"/>
                    </a:ext>
                  </a:extLst>
                </p14:cNvPr>
                <p14:cNvContentPartPr/>
                <p14:nvPr/>
              </p14:nvContentPartPr>
              <p14:xfrm>
                <a:off x="7115965" y="2409833"/>
                <a:ext cx="360" cy="36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69E14B6B-A382-4D80-AA03-58401AE9A0F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097965" y="23918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B025FEE-72CD-40BD-B215-C176DE00CD79}"/>
                    </a:ext>
                  </a:extLst>
                </p14:cNvPr>
                <p14:cNvContentPartPr/>
                <p14:nvPr/>
              </p14:nvContentPartPr>
              <p14:xfrm>
                <a:off x="7079605" y="2409833"/>
                <a:ext cx="48600" cy="12132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B025FEE-72CD-40BD-B215-C176DE00CD7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61965" y="2391833"/>
                  <a:ext cx="84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70D24185-40A2-41DA-9289-1A1E2837D10E}"/>
                    </a:ext>
                  </a:extLst>
                </p14:cNvPr>
                <p14:cNvContentPartPr/>
                <p14:nvPr/>
              </p14:nvContentPartPr>
              <p14:xfrm>
                <a:off x="7168525" y="2283473"/>
                <a:ext cx="253080" cy="1699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70D24185-40A2-41DA-9289-1A1E2837D10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150525" y="2265833"/>
                  <a:ext cx="2887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820129D7-8202-4877-A6D5-9646BD49DD57}"/>
                  </a:ext>
                </a:extLst>
              </p14:cNvPr>
              <p14:cNvContentPartPr/>
              <p14:nvPr/>
            </p14:nvContentPartPr>
            <p14:xfrm>
              <a:off x="8742805" y="1869113"/>
              <a:ext cx="196920" cy="71568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820129D7-8202-4877-A6D5-9646BD49DD57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725165" y="1851473"/>
                <a:ext cx="2325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3BCF9C2A-B9B7-46EE-A428-97AE7224108C}"/>
                  </a:ext>
                </a:extLst>
              </p14:cNvPr>
              <p14:cNvContentPartPr/>
              <p14:nvPr/>
            </p14:nvContentPartPr>
            <p14:xfrm>
              <a:off x="5569045" y="5704193"/>
              <a:ext cx="183240" cy="38664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3BCF9C2A-B9B7-46EE-A428-97AE7224108C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5551045" y="5686193"/>
                <a:ext cx="21888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6BAF7761-4E80-49DB-9743-10442E3ED8D5}"/>
              </a:ext>
            </a:extLst>
          </p:cNvPr>
          <p:cNvGrpSpPr/>
          <p:nvPr/>
        </p:nvGrpSpPr>
        <p:grpSpPr>
          <a:xfrm>
            <a:off x="7384885" y="5556233"/>
            <a:ext cx="193680" cy="308880"/>
            <a:chOff x="7384885" y="5556233"/>
            <a:chExt cx="19368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7052E19-E4D3-4DD7-BC3C-1BAAB1AA2724}"/>
                    </a:ext>
                  </a:extLst>
                </p14:cNvPr>
                <p14:cNvContentPartPr/>
                <p14:nvPr/>
              </p14:nvContentPartPr>
              <p14:xfrm>
                <a:off x="7384885" y="5627513"/>
                <a:ext cx="47160" cy="1879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7052E19-E4D3-4DD7-BC3C-1BAAB1AA272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66885" y="5609873"/>
                  <a:ext cx="8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EA238D49-53AD-4EEC-87B3-99A2D15439F7}"/>
                    </a:ext>
                  </a:extLst>
                </p14:cNvPr>
                <p14:cNvContentPartPr/>
                <p14:nvPr/>
              </p14:nvContentPartPr>
              <p14:xfrm>
                <a:off x="7560205" y="5556233"/>
                <a:ext cx="18360" cy="3088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EA238D49-53AD-4EEC-87B3-99A2D15439F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542205" y="5538233"/>
                  <a:ext cx="5400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7448DF5E-F7ED-4342-9645-DC44361870F4}"/>
                  </a:ext>
                </a:extLst>
              </p14:cNvPr>
              <p14:cNvContentPartPr/>
              <p14:nvPr/>
            </p14:nvContentPartPr>
            <p14:xfrm>
              <a:off x="5785045" y="6931793"/>
              <a:ext cx="91080" cy="8712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7448DF5E-F7ED-4342-9645-DC44361870F4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767045" y="6914153"/>
                <a:ext cx="1267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490246D0-B29C-455C-9E98-E6887370C794}"/>
                  </a:ext>
                </a:extLst>
              </p14:cNvPr>
              <p14:cNvContentPartPr/>
              <p14:nvPr/>
            </p14:nvContentPartPr>
            <p14:xfrm>
              <a:off x="1460005" y="4920473"/>
              <a:ext cx="181080" cy="43452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490246D0-B29C-455C-9E98-E6887370C794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1442365" y="4902833"/>
                <a:ext cx="21672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9B976636-4A2D-4E56-90AB-40B1EF45CFA6}"/>
              </a:ext>
            </a:extLst>
          </p:cNvPr>
          <p:cNvGrpSpPr/>
          <p:nvPr/>
        </p:nvGrpSpPr>
        <p:grpSpPr>
          <a:xfrm>
            <a:off x="3156685" y="4878353"/>
            <a:ext cx="275400" cy="231840"/>
            <a:chOff x="3156685" y="4878353"/>
            <a:chExt cx="27540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40FC6D3A-EC38-46E5-981B-16FD6EE01B76}"/>
                    </a:ext>
                  </a:extLst>
                </p14:cNvPr>
                <p14:cNvContentPartPr/>
                <p14:nvPr/>
              </p14:nvContentPartPr>
              <p14:xfrm>
                <a:off x="3156685" y="4879073"/>
                <a:ext cx="52920" cy="2311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40FC6D3A-EC38-46E5-981B-16FD6EE01B7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139045" y="4861433"/>
                  <a:ext cx="88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52FCA01-8682-48A6-9DF9-A2C596DBADC2}"/>
                    </a:ext>
                  </a:extLst>
                </p14:cNvPr>
                <p14:cNvContentPartPr/>
                <p14:nvPr/>
              </p14:nvContentPartPr>
              <p14:xfrm>
                <a:off x="3272965" y="4878353"/>
                <a:ext cx="159120" cy="1051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52FCA01-8682-48A6-9DF9-A2C596DBADC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254965" y="4860713"/>
                  <a:ext cx="19476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71792922-0B7C-4B18-9B1A-8151285077D2}"/>
              </a:ext>
            </a:extLst>
          </p:cNvPr>
          <p:cNvGrpSpPr/>
          <p:nvPr/>
        </p:nvGrpSpPr>
        <p:grpSpPr>
          <a:xfrm>
            <a:off x="4374205" y="4964753"/>
            <a:ext cx="631800" cy="621360"/>
            <a:chOff x="4374205" y="4964753"/>
            <a:chExt cx="63180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D17B9DC-7FDC-4BBA-9826-8C7E3343BC3A}"/>
                    </a:ext>
                  </a:extLst>
                </p14:cNvPr>
                <p14:cNvContentPartPr/>
                <p14:nvPr/>
              </p14:nvContentPartPr>
              <p14:xfrm>
                <a:off x="4374205" y="5492513"/>
                <a:ext cx="14040" cy="9360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D17B9DC-7FDC-4BBA-9826-8C7E3343BC3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56205" y="5474513"/>
                  <a:ext cx="49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6A683B51-B2A5-4D94-BFD7-84A57056A88A}"/>
                    </a:ext>
                  </a:extLst>
                </p14:cNvPr>
                <p14:cNvContentPartPr/>
                <p14:nvPr/>
              </p14:nvContentPartPr>
              <p14:xfrm>
                <a:off x="4525045" y="5113793"/>
                <a:ext cx="6480" cy="1432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6A683B51-B2A5-4D94-BFD7-84A57056A88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507405" y="5096153"/>
                  <a:ext cx="4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DBC12927-EE2C-4893-AE4D-277B197E0C41}"/>
                    </a:ext>
                  </a:extLst>
                </p14:cNvPr>
                <p14:cNvContentPartPr/>
                <p14:nvPr/>
              </p14:nvContentPartPr>
              <p14:xfrm>
                <a:off x="4683805" y="5107313"/>
                <a:ext cx="360" cy="1915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DBC12927-EE2C-4893-AE4D-277B197E0C4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665805" y="5089673"/>
                  <a:ext cx="36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A60DF0E1-3E84-4D7D-B43E-31B000DFA157}"/>
                    </a:ext>
                  </a:extLst>
                </p14:cNvPr>
                <p14:cNvContentPartPr/>
                <p14:nvPr/>
              </p14:nvContentPartPr>
              <p14:xfrm>
                <a:off x="4706485" y="4964753"/>
                <a:ext cx="162000" cy="4734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A60DF0E1-3E84-4D7D-B43E-31B000DFA15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688485" y="4946753"/>
                  <a:ext cx="1976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E5DDE4FE-0C36-4804-B3C1-2836E50D86EB}"/>
                    </a:ext>
                  </a:extLst>
                </p14:cNvPr>
                <p14:cNvContentPartPr/>
                <p14:nvPr/>
              </p14:nvContentPartPr>
              <p14:xfrm>
                <a:off x="5004205" y="5448953"/>
                <a:ext cx="1800" cy="424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E5DDE4FE-0C36-4804-B3C1-2836E50D86E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86205" y="5431313"/>
                  <a:ext cx="3744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9936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E379F44E-05D4-4F75-9423-DE2C6BF91C08}"/>
              </a:ext>
            </a:extLst>
          </p:cNvPr>
          <p:cNvGrpSpPr/>
          <p:nvPr/>
        </p:nvGrpSpPr>
        <p:grpSpPr>
          <a:xfrm>
            <a:off x="718045" y="436313"/>
            <a:ext cx="3984120" cy="3325680"/>
            <a:chOff x="718045" y="436313"/>
            <a:chExt cx="3984120" cy="33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1088512-B951-4517-86BB-8B1E23C32BF6}"/>
                    </a:ext>
                  </a:extLst>
                </p14:cNvPr>
                <p14:cNvContentPartPr/>
                <p14:nvPr/>
              </p14:nvContentPartPr>
              <p14:xfrm>
                <a:off x="1507885" y="452873"/>
                <a:ext cx="6840" cy="19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1088512-B951-4517-86BB-8B1E23C32B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90245" y="434873"/>
                  <a:ext cx="42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1AA9C4D-8E37-4011-AF91-47D364FF4EC5}"/>
                    </a:ext>
                  </a:extLst>
                </p14:cNvPr>
                <p14:cNvContentPartPr/>
                <p14:nvPr/>
              </p14:nvContentPartPr>
              <p14:xfrm>
                <a:off x="2083885" y="436313"/>
                <a:ext cx="39600" cy="285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1AA9C4D-8E37-4011-AF91-47D364FF4E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6245" y="418313"/>
                  <a:ext cx="752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5D5A1FB-8648-4ABB-80F3-CD5C4621E5FB}"/>
                    </a:ext>
                  </a:extLst>
                </p14:cNvPr>
                <p14:cNvContentPartPr/>
                <p14:nvPr/>
              </p14:nvContentPartPr>
              <p14:xfrm>
                <a:off x="1721365" y="807113"/>
                <a:ext cx="408240" cy="410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5D5A1FB-8648-4ABB-80F3-CD5C4621E5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3725" y="789473"/>
                  <a:ext cx="443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DB34703-8AF1-4057-AE77-C8AB89368AF8}"/>
                    </a:ext>
                  </a:extLst>
                </p14:cNvPr>
                <p14:cNvContentPartPr/>
                <p14:nvPr/>
              </p14:nvContentPartPr>
              <p14:xfrm>
                <a:off x="1318165" y="1538993"/>
                <a:ext cx="230040" cy="2160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DB34703-8AF1-4057-AE77-C8AB89368A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0165" y="1521353"/>
                  <a:ext cx="265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5E8A360-33A1-427D-ACE0-69222CF91E2C}"/>
                    </a:ext>
                  </a:extLst>
                </p14:cNvPr>
                <p14:cNvContentPartPr/>
                <p14:nvPr/>
              </p14:nvContentPartPr>
              <p14:xfrm>
                <a:off x="968965" y="1929233"/>
                <a:ext cx="317520" cy="415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5E8A360-33A1-427D-ACE0-69222CF91E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1325" y="1911233"/>
                  <a:ext cx="3531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14C0D21-99DD-40DB-9039-A43A03544CE6}"/>
                    </a:ext>
                  </a:extLst>
                </p14:cNvPr>
                <p14:cNvContentPartPr/>
                <p14:nvPr/>
              </p14:nvContentPartPr>
              <p14:xfrm>
                <a:off x="718045" y="2404793"/>
                <a:ext cx="354240" cy="182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14C0D21-99DD-40DB-9039-A43A03544C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0045" y="2386793"/>
                  <a:ext cx="389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39B1AFA-CBE9-415D-844F-64E8B8583A1E}"/>
                    </a:ext>
                  </a:extLst>
                </p14:cNvPr>
                <p14:cNvContentPartPr/>
                <p14:nvPr/>
              </p14:nvContentPartPr>
              <p14:xfrm>
                <a:off x="882925" y="2446913"/>
                <a:ext cx="92520" cy="182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39B1AFA-CBE9-415D-844F-64E8B8583A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285" y="2428913"/>
                  <a:ext cx="12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07ED00-35D7-4D5D-B783-1912F4519AF8}"/>
                    </a:ext>
                  </a:extLst>
                </p14:cNvPr>
                <p14:cNvContentPartPr/>
                <p14:nvPr/>
              </p14:nvContentPartPr>
              <p14:xfrm>
                <a:off x="1564405" y="1891073"/>
                <a:ext cx="146880" cy="440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07ED00-35D7-4D5D-B783-1912F4519A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6405" y="1873073"/>
                  <a:ext cx="182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F3886D0-27F5-496B-A209-3861E627E0AF}"/>
                    </a:ext>
                  </a:extLst>
                </p14:cNvPr>
                <p14:cNvContentPartPr/>
                <p14:nvPr/>
              </p14:nvContentPartPr>
              <p14:xfrm>
                <a:off x="1653325" y="2441513"/>
                <a:ext cx="146880" cy="266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F3886D0-27F5-496B-A209-3861E627E0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35685" y="2423873"/>
                  <a:ext cx="182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027CF69-4884-486B-A2EC-70A29C876974}"/>
                    </a:ext>
                  </a:extLst>
                </p14:cNvPr>
                <p14:cNvContentPartPr/>
                <p14:nvPr/>
              </p14:nvContentPartPr>
              <p14:xfrm>
                <a:off x="1804525" y="2365193"/>
                <a:ext cx="248040" cy="51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027CF69-4884-486B-A2EC-70A29C8769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6525" y="2347193"/>
                  <a:ext cx="283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378B0EA-F0E2-4690-BC2E-76E4413F8D43}"/>
                    </a:ext>
                  </a:extLst>
                </p14:cNvPr>
                <p14:cNvContentPartPr/>
                <p14:nvPr/>
              </p14:nvContentPartPr>
              <p14:xfrm>
                <a:off x="2487445" y="982073"/>
                <a:ext cx="438480" cy="581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378B0EA-F0E2-4690-BC2E-76E4413F8D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445" y="964073"/>
                  <a:ext cx="474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D07C293-1CBD-4358-A270-27A8B318A37E}"/>
                    </a:ext>
                  </a:extLst>
                </p14:cNvPr>
                <p14:cNvContentPartPr/>
                <p14:nvPr/>
              </p14:nvContentPartPr>
              <p14:xfrm>
                <a:off x="2984245" y="1590113"/>
                <a:ext cx="173160" cy="274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D07C293-1CBD-4358-A270-27A8B318A3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6605" y="1572113"/>
                  <a:ext cx="208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A606178-6EE9-4880-9F37-DA43C8172E76}"/>
                    </a:ext>
                  </a:extLst>
                </p14:cNvPr>
                <p14:cNvContentPartPr/>
                <p14:nvPr/>
              </p14:nvContentPartPr>
              <p14:xfrm>
                <a:off x="2797045" y="1959833"/>
                <a:ext cx="216360" cy="252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A606178-6EE9-4880-9F37-DA43C8172E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79045" y="1941833"/>
                  <a:ext cx="252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1E769D9-922D-4F3C-8B26-DDC2796F41DB}"/>
                    </a:ext>
                  </a:extLst>
                </p14:cNvPr>
                <p14:cNvContentPartPr/>
                <p14:nvPr/>
              </p14:nvContentPartPr>
              <p14:xfrm>
                <a:off x="2670685" y="2341073"/>
                <a:ext cx="125280" cy="257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1E769D9-922D-4F3C-8B26-DDC2796F41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2685" y="2323073"/>
                  <a:ext cx="160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706C829-B3D2-4616-AD1F-6C2445946B31}"/>
                    </a:ext>
                  </a:extLst>
                </p14:cNvPr>
                <p14:cNvContentPartPr/>
                <p14:nvPr/>
              </p14:nvContentPartPr>
              <p14:xfrm>
                <a:off x="3398245" y="1816913"/>
                <a:ext cx="497520" cy="527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706C829-B3D2-4616-AD1F-6C2445946B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0245" y="1799273"/>
                  <a:ext cx="5331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1F99419-4E73-4D48-912D-6C8A2EF081DB}"/>
                    </a:ext>
                  </a:extLst>
                </p14:cNvPr>
                <p14:cNvContentPartPr/>
                <p14:nvPr/>
              </p14:nvContentPartPr>
              <p14:xfrm>
                <a:off x="3893605" y="2416313"/>
                <a:ext cx="236520" cy="231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1F99419-4E73-4D48-912D-6C8A2EF081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75965" y="2398313"/>
                  <a:ext cx="272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303119D-1391-4ACA-97BC-B8F90A603000}"/>
                    </a:ext>
                  </a:extLst>
                </p14:cNvPr>
                <p14:cNvContentPartPr/>
                <p14:nvPr/>
              </p14:nvContentPartPr>
              <p14:xfrm>
                <a:off x="2366485" y="2850833"/>
                <a:ext cx="370440" cy="393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303119D-1391-4ACA-97BC-B8F90A6030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48485" y="2833193"/>
                  <a:ext cx="406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3B1DD6E-38B5-4C17-A7B7-527BC7700753}"/>
                    </a:ext>
                  </a:extLst>
                </p14:cNvPr>
                <p14:cNvContentPartPr/>
                <p14:nvPr/>
              </p14:nvContentPartPr>
              <p14:xfrm>
                <a:off x="1727125" y="3455273"/>
                <a:ext cx="328680" cy="306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3B1DD6E-38B5-4C17-A7B7-527BC77007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9125" y="3437273"/>
                  <a:ext cx="364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793521B-A937-4020-8FA2-334AB05DEDAE}"/>
                    </a:ext>
                  </a:extLst>
                </p14:cNvPr>
                <p14:cNvContentPartPr/>
                <p14:nvPr/>
              </p14:nvContentPartPr>
              <p14:xfrm>
                <a:off x="2686525" y="2847233"/>
                <a:ext cx="29160" cy="343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793521B-A937-4020-8FA2-334AB05DED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68885" y="2829233"/>
                  <a:ext cx="64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C3AB211-3395-45AE-9378-14AC2D7CFD71}"/>
                    </a:ext>
                  </a:extLst>
                </p14:cNvPr>
                <p14:cNvContentPartPr/>
                <p14:nvPr/>
              </p14:nvContentPartPr>
              <p14:xfrm>
                <a:off x="2568805" y="3362033"/>
                <a:ext cx="76680" cy="377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C3AB211-3395-45AE-9378-14AC2D7CFD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0805" y="3344033"/>
                  <a:ext cx="112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CA7137-F776-49D9-A4F6-8534949898F4}"/>
                    </a:ext>
                  </a:extLst>
                </p14:cNvPr>
                <p14:cNvContentPartPr/>
                <p14:nvPr/>
              </p14:nvContentPartPr>
              <p14:xfrm>
                <a:off x="2884525" y="2779553"/>
                <a:ext cx="347760" cy="479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CA7137-F776-49D9-A4F6-8534949898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66885" y="2761553"/>
                  <a:ext cx="3834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73AC59D-C242-4681-9E10-EE82A64704E8}"/>
                    </a:ext>
                  </a:extLst>
                </p14:cNvPr>
                <p14:cNvContentPartPr/>
                <p14:nvPr/>
              </p14:nvContentPartPr>
              <p14:xfrm>
                <a:off x="3070285" y="3399113"/>
                <a:ext cx="29160" cy="299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73AC59D-C242-4681-9E10-EE82A64704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52645" y="3381113"/>
                  <a:ext cx="64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15DFF75-DF31-4F78-A3AD-9537AEA69B25}"/>
                    </a:ext>
                  </a:extLst>
                </p14:cNvPr>
                <p14:cNvContentPartPr/>
                <p14:nvPr/>
              </p14:nvContentPartPr>
              <p14:xfrm>
                <a:off x="3235165" y="3471833"/>
                <a:ext cx="162000" cy="128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15DFF75-DF31-4F78-A3AD-9537AEA69B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17165" y="3453833"/>
                  <a:ext cx="197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B38D0F0-E2B0-4FBB-B515-2F96D55950C3}"/>
                    </a:ext>
                  </a:extLst>
                </p14:cNvPr>
                <p14:cNvContentPartPr/>
                <p14:nvPr/>
              </p14:nvContentPartPr>
              <p14:xfrm>
                <a:off x="4259365" y="2722313"/>
                <a:ext cx="282960" cy="250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B38D0F0-E2B0-4FBB-B515-2F96D55950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41365" y="2704313"/>
                  <a:ext cx="318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7169E6F-2141-4C3F-B6A4-5FA75A6B5CB1}"/>
                    </a:ext>
                  </a:extLst>
                </p14:cNvPr>
                <p14:cNvContentPartPr/>
                <p14:nvPr/>
              </p14:nvContentPartPr>
              <p14:xfrm>
                <a:off x="4423885" y="3303353"/>
                <a:ext cx="20160" cy="210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7169E6F-2141-4C3F-B6A4-5FA75A6B5C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06245" y="3285713"/>
                  <a:ext cx="55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BDF8EED-0F8A-4468-89D4-9340DDB45BA1}"/>
                    </a:ext>
                  </a:extLst>
                </p14:cNvPr>
                <p14:cNvContentPartPr/>
                <p14:nvPr/>
              </p14:nvContentPartPr>
              <p14:xfrm>
                <a:off x="4685245" y="3313793"/>
                <a:ext cx="16920" cy="251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BDF8EED-0F8A-4468-89D4-9340DDB45B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67605" y="3295793"/>
                  <a:ext cx="5256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50412C47-5FAC-4088-9901-1D2FA3E8FA79}"/>
                  </a:ext>
                </a:extLst>
              </p14:cNvPr>
              <p14:cNvContentPartPr/>
              <p14:nvPr/>
            </p14:nvContentPartPr>
            <p14:xfrm>
              <a:off x="4979725" y="3758753"/>
              <a:ext cx="360" cy="3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50412C47-5FAC-4088-9901-1D2FA3E8FA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62085" y="374075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19BE96-68CF-4C5E-BC0B-C6DF4836F3D9}"/>
              </a:ext>
            </a:extLst>
          </p:cNvPr>
          <p:cNvGrpSpPr/>
          <p:nvPr/>
        </p:nvGrpSpPr>
        <p:grpSpPr>
          <a:xfrm>
            <a:off x="1068685" y="4771073"/>
            <a:ext cx="1397880" cy="699480"/>
            <a:chOff x="1068685" y="4771073"/>
            <a:chExt cx="1397880" cy="6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25E5E48-6625-48C3-800C-A431B976A117}"/>
                    </a:ext>
                  </a:extLst>
                </p14:cNvPr>
                <p14:cNvContentPartPr/>
                <p14:nvPr/>
              </p14:nvContentPartPr>
              <p14:xfrm>
                <a:off x="1068685" y="4771073"/>
                <a:ext cx="610560" cy="699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25E5E48-6625-48C3-800C-A431B976A1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1045" y="4753073"/>
                  <a:ext cx="64620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4506BAA-7479-4D80-A9E8-9158D99B6109}"/>
                    </a:ext>
                  </a:extLst>
                </p14:cNvPr>
                <p14:cNvContentPartPr/>
                <p14:nvPr/>
              </p14:nvContentPartPr>
              <p14:xfrm>
                <a:off x="1685005" y="4955033"/>
                <a:ext cx="418680" cy="343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4506BAA-7479-4D80-A9E8-9158D99B61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67365" y="4937033"/>
                  <a:ext cx="45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3DECECD-E2C7-4B6F-A795-DAF16159DD45}"/>
                    </a:ext>
                  </a:extLst>
                </p14:cNvPr>
                <p14:cNvContentPartPr/>
                <p14:nvPr/>
              </p14:nvContentPartPr>
              <p14:xfrm>
                <a:off x="2149045" y="4852433"/>
                <a:ext cx="124200" cy="470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3DECECD-E2C7-4B6F-A795-DAF16159DD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31045" y="4834793"/>
                  <a:ext cx="1598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9AE9AC7-DF87-418D-B224-31606DE6CAEB}"/>
                    </a:ext>
                  </a:extLst>
                </p14:cNvPr>
                <p14:cNvContentPartPr/>
                <p14:nvPr/>
              </p14:nvContentPartPr>
              <p14:xfrm>
                <a:off x="2150485" y="4792673"/>
                <a:ext cx="316080" cy="566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9AE9AC7-DF87-418D-B224-31606DE6CA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32485" y="4774673"/>
                  <a:ext cx="351720" cy="60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C9B7D7-81F5-4614-8D02-55B6D17D0857}"/>
              </a:ext>
            </a:extLst>
          </p:cNvPr>
          <p:cNvGrpSpPr/>
          <p:nvPr/>
        </p:nvGrpSpPr>
        <p:grpSpPr>
          <a:xfrm>
            <a:off x="2738005" y="4687913"/>
            <a:ext cx="1276920" cy="609120"/>
            <a:chOff x="2738005" y="4687913"/>
            <a:chExt cx="127692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4B5FFF9-3B0D-4BB9-96C5-39CDDE9704A2}"/>
                    </a:ext>
                  </a:extLst>
                </p14:cNvPr>
                <p14:cNvContentPartPr/>
                <p14:nvPr/>
              </p14:nvContentPartPr>
              <p14:xfrm>
                <a:off x="2738005" y="4854953"/>
                <a:ext cx="276840" cy="368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4B5FFF9-3B0D-4BB9-96C5-39CDDE9704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20365" y="4837313"/>
                  <a:ext cx="312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660EBDF-4968-4400-A419-0BC662C71785}"/>
                    </a:ext>
                  </a:extLst>
                </p14:cNvPr>
                <p14:cNvContentPartPr/>
                <p14:nvPr/>
              </p14:nvContentPartPr>
              <p14:xfrm>
                <a:off x="3168565" y="4769633"/>
                <a:ext cx="252720" cy="5274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660EBDF-4968-4400-A419-0BC662C717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0925" y="4751633"/>
                  <a:ext cx="2883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8ECD393-73C3-4C37-8EA5-82829795D411}"/>
                    </a:ext>
                  </a:extLst>
                </p14:cNvPr>
                <p14:cNvContentPartPr/>
                <p14:nvPr/>
              </p14:nvContentPartPr>
              <p14:xfrm>
                <a:off x="3599125" y="4874033"/>
                <a:ext cx="80640" cy="194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8ECD393-73C3-4C37-8EA5-82829795D4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81125" y="4856393"/>
                  <a:ext cx="116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C633177-C679-45CE-B858-53F3B1E027F0}"/>
                    </a:ext>
                  </a:extLst>
                </p14:cNvPr>
                <p14:cNvContentPartPr/>
                <p14:nvPr/>
              </p14:nvContentPartPr>
              <p14:xfrm>
                <a:off x="3855805" y="4739033"/>
                <a:ext cx="159120" cy="497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C633177-C679-45CE-B858-53F3B1E027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8165" y="4721033"/>
                  <a:ext cx="19476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472FC3-009F-4F72-910C-35D488BEF8C7}"/>
                    </a:ext>
                  </a:extLst>
                </p14:cNvPr>
                <p14:cNvContentPartPr/>
                <p14:nvPr/>
              </p14:nvContentPartPr>
              <p14:xfrm>
                <a:off x="3815125" y="4687913"/>
                <a:ext cx="194040" cy="546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472FC3-009F-4F72-910C-35D488BEF8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97485" y="4670273"/>
                  <a:ext cx="229680" cy="5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BC7D56F-24DB-4A0B-8257-ED4253628302}"/>
                  </a:ext>
                </a:extLst>
              </p14:cNvPr>
              <p14:cNvContentPartPr/>
              <p14:nvPr/>
            </p14:nvContentPartPr>
            <p14:xfrm>
              <a:off x="419245" y="5679713"/>
              <a:ext cx="6219720" cy="1011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BC7D56F-24DB-4A0B-8257-ED425362830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0245" y="5671073"/>
                <a:ext cx="623736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1CFAED0-AA5E-4115-B9D0-B628A78581C6}"/>
              </a:ext>
            </a:extLst>
          </p:cNvPr>
          <p:cNvGrpSpPr/>
          <p:nvPr/>
        </p:nvGrpSpPr>
        <p:grpSpPr>
          <a:xfrm>
            <a:off x="368845" y="5983193"/>
            <a:ext cx="1880640" cy="1024200"/>
            <a:chOff x="368845" y="5983193"/>
            <a:chExt cx="1880640" cy="10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1D1B81F-2274-4B33-92CF-A95ADF79A1A0}"/>
                    </a:ext>
                  </a:extLst>
                </p14:cNvPr>
                <p14:cNvContentPartPr/>
                <p14:nvPr/>
              </p14:nvContentPartPr>
              <p14:xfrm>
                <a:off x="368845" y="5983193"/>
                <a:ext cx="324000" cy="7344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1D1B81F-2274-4B33-92CF-A95ADF79A1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0205" y="5974193"/>
                  <a:ext cx="34164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E369358-2639-4DE8-9E91-45314DED2A82}"/>
                    </a:ext>
                  </a:extLst>
                </p14:cNvPr>
                <p14:cNvContentPartPr/>
                <p14:nvPr/>
              </p14:nvContentPartPr>
              <p14:xfrm>
                <a:off x="821005" y="6251033"/>
                <a:ext cx="174240" cy="416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E369358-2639-4DE8-9E91-45314DED2A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2365" y="6242033"/>
                  <a:ext cx="1918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3C1B003-029C-46D8-93CF-331031DA161B}"/>
                    </a:ext>
                  </a:extLst>
                </p14:cNvPr>
                <p14:cNvContentPartPr/>
                <p14:nvPr/>
              </p14:nvContentPartPr>
              <p14:xfrm>
                <a:off x="1135285" y="6340313"/>
                <a:ext cx="296280" cy="307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3C1B003-029C-46D8-93CF-331031DA16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6285" y="6331313"/>
                  <a:ext cx="3139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844CF07-BA9A-48BF-9AEA-B3050A36F3AA}"/>
                    </a:ext>
                  </a:extLst>
                </p14:cNvPr>
                <p14:cNvContentPartPr/>
                <p14:nvPr/>
              </p14:nvContentPartPr>
              <p14:xfrm>
                <a:off x="1567285" y="6505913"/>
                <a:ext cx="65160" cy="162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844CF07-BA9A-48BF-9AEA-B3050A36F3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58645" y="6497273"/>
                  <a:ext cx="82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9237183-6853-48C7-AF40-F0B1005A01A0}"/>
                    </a:ext>
                  </a:extLst>
                </p14:cNvPr>
                <p14:cNvContentPartPr/>
                <p14:nvPr/>
              </p14:nvContentPartPr>
              <p14:xfrm>
                <a:off x="1800565" y="6330233"/>
                <a:ext cx="199440" cy="295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9237183-6853-48C7-AF40-F0B1005A01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91925" y="6321233"/>
                  <a:ext cx="217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C2FEE7F-EA47-426D-A33B-7CFBB25A2E4F}"/>
                    </a:ext>
                  </a:extLst>
                </p14:cNvPr>
                <p14:cNvContentPartPr/>
                <p14:nvPr/>
              </p14:nvContentPartPr>
              <p14:xfrm>
                <a:off x="2038525" y="6293153"/>
                <a:ext cx="164880" cy="446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C2FEE7F-EA47-426D-A33B-7CFBB25A2E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29885" y="6284153"/>
                  <a:ext cx="1825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C880828-3B07-442B-A201-18A77DA4A5B2}"/>
                    </a:ext>
                  </a:extLst>
                </p14:cNvPr>
                <p14:cNvContentPartPr/>
                <p14:nvPr/>
              </p14:nvContentPartPr>
              <p14:xfrm>
                <a:off x="417805" y="6938273"/>
                <a:ext cx="1676520" cy="691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C880828-3B07-442B-A201-18A77DA4A5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165" y="6929273"/>
                  <a:ext cx="1694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28ACC34-48FE-4131-A930-327EEE4ED764}"/>
                    </a:ext>
                  </a:extLst>
                </p14:cNvPr>
                <p14:cNvContentPartPr/>
                <p14:nvPr/>
              </p14:nvContentPartPr>
              <p14:xfrm>
                <a:off x="464605" y="6869513"/>
                <a:ext cx="927000" cy="59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28ACC34-48FE-4131-A930-327EEE4ED7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5605" y="6860513"/>
                  <a:ext cx="944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DB8D26D-681B-466C-815D-7E7D01389DB1}"/>
                    </a:ext>
                  </a:extLst>
                </p14:cNvPr>
                <p14:cNvContentPartPr/>
                <p14:nvPr/>
              </p14:nvContentPartPr>
              <p14:xfrm>
                <a:off x="420685" y="6805433"/>
                <a:ext cx="1828800" cy="134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DB8D26D-681B-466C-815D-7E7D01389D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2045" y="6796793"/>
                  <a:ext cx="1846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25016CB-BBBB-4B41-B09A-687CABE538B7}"/>
                    </a:ext>
                  </a:extLst>
                </p14:cNvPr>
                <p14:cNvContentPartPr/>
                <p14:nvPr/>
              </p14:nvContentPartPr>
              <p14:xfrm>
                <a:off x="423565" y="6830993"/>
                <a:ext cx="699840" cy="63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25016CB-BBBB-4B41-B09A-687CABE538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4925" y="6822353"/>
                  <a:ext cx="717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862892B-17DA-4578-B5EC-2F13E5737723}"/>
                    </a:ext>
                  </a:extLst>
                </p14:cNvPr>
                <p14:cNvContentPartPr/>
                <p14:nvPr/>
              </p14:nvContentPartPr>
              <p14:xfrm>
                <a:off x="479725" y="6868073"/>
                <a:ext cx="763200" cy="129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862892B-17DA-4578-B5EC-2F13E57377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0725" y="6859073"/>
                  <a:ext cx="780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58B3B36-222F-4D6C-8F5F-810D91B8D034}"/>
                    </a:ext>
                  </a:extLst>
                </p14:cNvPr>
                <p14:cNvContentPartPr/>
                <p14:nvPr/>
              </p14:nvContentPartPr>
              <p14:xfrm>
                <a:off x="821005" y="6866633"/>
                <a:ext cx="15480" cy="324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58B3B36-222F-4D6C-8F5F-810D91B8D0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365" y="6857993"/>
                  <a:ext cx="33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D0DC20C-F1AA-4504-B71B-3A0DADF14066}"/>
                    </a:ext>
                  </a:extLst>
                </p14:cNvPr>
                <p14:cNvContentPartPr/>
                <p14:nvPr/>
              </p14:nvContentPartPr>
              <p14:xfrm>
                <a:off x="1030885" y="6888593"/>
                <a:ext cx="6480" cy="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D0DC20C-F1AA-4504-B71B-3A0DADF140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2245" y="6879593"/>
                  <a:ext cx="2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B2B7660-E4F6-4892-9F33-2B013B3AE159}"/>
                    </a:ext>
                  </a:extLst>
                </p14:cNvPr>
                <p14:cNvContentPartPr/>
                <p14:nvPr/>
              </p14:nvContentPartPr>
              <p14:xfrm>
                <a:off x="1219885" y="6911273"/>
                <a:ext cx="360" cy="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B2B7660-E4F6-4892-9F33-2B013B3AE1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10885" y="69026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06BC16F-EFF0-4ABC-84DF-9F7195F04AFB}"/>
              </a:ext>
            </a:extLst>
          </p:cNvPr>
          <p:cNvGrpSpPr/>
          <p:nvPr/>
        </p:nvGrpSpPr>
        <p:grpSpPr>
          <a:xfrm>
            <a:off x="2707765" y="6438593"/>
            <a:ext cx="228600" cy="74160"/>
            <a:chOff x="2707765" y="6438593"/>
            <a:chExt cx="228600" cy="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307904C-9B7D-4970-8BB6-40A59033C94E}"/>
                    </a:ext>
                  </a:extLst>
                </p14:cNvPr>
                <p14:cNvContentPartPr/>
                <p14:nvPr/>
              </p14:nvContentPartPr>
              <p14:xfrm>
                <a:off x="2735125" y="6438593"/>
                <a:ext cx="104760" cy="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307904C-9B7D-4970-8BB6-40A59033C9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26125" y="6429593"/>
                  <a:ext cx="12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1BAB691-8148-418E-AAFE-E0EB3476291C}"/>
                    </a:ext>
                  </a:extLst>
                </p14:cNvPr>
                <p14:cNvContentPartPr/>
                <p14:nvPr/>
              </p14:nvContentPartPr>
              <p14:xfrm>
                <a:off x="2707765" y="6438593"/>
                <a:ext cx="228600" cy="74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1BAB691-8148-418E-AAFE-E0EB347629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99125" y="6429593"/>
                  <a:ext cx="24624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1981694A-4B3B-40E7-A85C-F61C0264BBA0}"/>
                  </a:ext>
                </a:extLst>
              </p14:cNvPr>
              <p14:cNvContentPartPr/>
              <p14:nvPr/>
            </p14:nvContentPartPr>
            <p14:xfrm>
              <a:off x="3440365" y="6135113"/>
              <a:ext cx="385560" cy="6429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1981694A-4B3B-40E7-A85C-F61C0264BBA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431725" y="6126113"/>
                <a:ext cx="40320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35F7AFDA-CC6F-41FD-8AFE-A352A7F0BA85}"/>
                  </a:ext>
                </a:extLst>
              </p14:cNvPr>
              <p14:cNvContentPartPr/>
              <p14:nvPr/>
            </p14:nvContentPartPr>
            <p14:xfrm>
              <a:off x="3941845" y="6249593"/>
              <a:ext cx="172800" cy="354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35F7AFDA-CC6F-41FD-8AFE-A352A7F0BA8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932845" y="6240953"/>
                <a:ext cx="1904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55F0FE2C-EFFF-4005-863C-5151AF742473}"/>
                  </a:ext>
                </a:extLst>
              </p14:cNvPr>
              <p14:cNvContentPartPr/>
              <p14:nvPr/>
            </p14:nvContentPartPr>
            <p14:xfrm>
              <a:off x="4239925" y="6284153"/>
              <a:ext cx="250920" cy="2718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55F0FE2C-EFFF-4005-863C-5151AF74247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230925" y="6275513"/>
                <a:ext cx="2685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81F270AB-DF46-446C-83A4-FE7EF7B9BE2A}"/>
                  </a:ext>
                </a:extLst>
              </p14:cNvPr>
              <p14:cNvContentPartPr/>
              <p14:nvPr/>
            </p14:nvContentPartPr>
            <p14:xfrm>
              <a:off x="4576525" y="6262553"/>
              <a:ext cx="137880" cy="3891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81F270AB-DF46-446C-83A4-FE7EF7B9BE2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567525" y="6253553"/>
                <a:ext cx="155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A69284CC-3487-4C90-BDAE-DA94CD40DCF7}"/>
                  </a:ext>
                </a:extLst>
              </p14:cNvPr>
              <p14:cNvContentPartPr/>
              <p14:nvPr/>
            </p14:nvContentPartPr>
            <p14:xfrm>
              <a:off x="3438925" y="6907673"/>
              <a:ext cx="1079640" cy="637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A69284CC-3487-4C90-BDAE-DA94CD40DCF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430285" y="6898673"/>
                <a:ext cx="1097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E20FD5B0-52E8-4207-9719-FC609D7D6CA1}"/>
                  </a:ext>
                </a:extLst>
              </p14:cNvPr>
              <p14:cNvContentPartPr/>
              <p14:nvPr/>
            </p14:nvContentPartPr>
            <p14:xfrm>
              <a:off x="4973965" y="6393953"/>
              <a:ext cx="279720" cy="324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E20FD5B0-52E8-4207-9719-FC609D7D6CA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964965" y="6384953"/>
                <a:ext cx="297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DC360F9A-C6F6-4E64-B4B5-7BC63F3FB97A}"/>
                  </a:ext>
                </a:extLst>
              </p14:cNvPr>
              <p14:cNvContentPartPr/>
              <p14:nvPr/>
            </p14:nvContentPartPr>
            <p14:xfrm>
              <a:off x="5123365" y="6254993"/>
              <a:ext cx="27720" cy="3765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DC360F9A-C6F6-4E64-B4B5-7BC63F3FB97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14725" y="6245993"/>
                <a:ext cx="45360" cy="39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E95CE928-1A38-46C3-A57A-C92868F969A2}"/>
              </a:ext>
            </a:extLst>
          </p:cNvPr>
          <p:cNvGrpSpPr/>
          <p:nvPr/>
        </p:nvGrpSpPr>
        <p:grpSpPr>
          <a:xfrm>
            <a:off x="5555365" y="5985713"/>
            <a:ext cx="2986920" cy="817560"/>
            <a:chOff x="5555365" y="5985713"/>
            <a:chExt cx="2986920" cy="81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DBD34E0-96AF-44BE-A755-3A107EDA0328}"/>
                    </a:ext>
                  </a:extLst>
                </p14:cNvPr>
                <p14:cNvContentPartPr/>
                <p14:nvPr/>
              </p14:nvContentPartPr>
              <p14:xfrm>
                <a:off x="5555365" y="6081473"/>
                <a:ext cx="296280" cy="564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DBD34E0-96AF-44BE-A755-3A107EDA032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46725" y="6072473"/>
                  <a:ext cx="31392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D60B17A-6C49-4621-8A42-D9550DB5075E}"/>
                    </a:ext>
                  </a:extLst>
                </p14:cNvPr>
                <p14:cNvContentPartPr/>
                <p14:nvPr/>
              </p14:nvContentPartPr>
              <p14:xfrm>
                <a:off x="5921125" y="6341393"/>
                <a:ext cx="133200" cy="273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D60B17A-6C49-4621-8A42-D9550DB507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12125" y="6332753"/>
                  <a:ext cx="150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3CFB4CB-FCDB-424C-953C-413ECEE827D1}"/>
                    </a:ext>
                  </a:extLst>
                </p14:cNvPr>
                <p14:cNvContentPartPr/>
                <p14:nvPr/>
              </p14:nvContentPartPr>
              <p14:xfrm>
                <a:off x="6187885" y="6310793"/>
                <a:ext cx="230760" cy="2934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3CFB4CB-FCDB-424C-953C-413ECEE827D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79245" y="6302153"/>
                  <a:ext cx="248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5D6C382-C25B-4A44-90AF-85C80DA6DB1B}"/>
                    </a:ext>
                  </a:extLst>
                </p14:cNvPr>
                <p14:cNvContentPartPr/>
                <p14:nvPr/>
              </p14:nvContentPartPr>
              <p14:xfrm>
                <a:off x="6449605" y="6243473"/>
                <a:ext cx="116640" cy="4032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5D6C382-C25B-4A44-90AF-85C80DA6DB1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40965" y="6234473"/>
                  <a:ext cx="134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EB147B7-C65F-4A35-B790-C941E1279830}"/>
                    </a:ext>
                  </a:extLst>
                </p14:cNvPr>
                <p14:cNvContentPartPr/>
                <p14:nvPr/>
              </p14:nvContentPartPr>
              <p14:xfrm>
                <a:off x="5620525" y="6749993"/>
                <a:ext cx="785880" cy="53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EB147B7-C65F-4A35-B790-C941E127983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11525" y="6741353"/>
                  <a:ext cx="803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125C2B4-4A58-4BF4-A422-0227545ADC09}"/>
                    </a:ext>
                  </a:extLst>
                </p14:cNvPr>
                <p14:cNvContentPartPr/>
                <p14:nvPr/>
              </p14:nvContentPartPr>
              <p14:xfrm>
                <a:off x="6254845" y="6672953"/>
                <a:ext cx="6480" cy="9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125C2B4-4A58-4BF4-A422-0227545ADC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245845" y="6664313"/>
                  <a:ext cx="2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3FD395C-4A6D-47A7-AF8A-C9F2BF30B006}"/>
                    </a:ext>
                  </a:extLst>
                </p14:cNvPr>
                <p14:cNvContentPartPr/>
                <p14:nvPr/>
              </p14:nvContentPartPr>
              <p14:xfrm>
                <a:off x="6650485" y="6537953"/>
                <a:ext cx="276840" cy="2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3FD395C-4A6D-47A7-AF8A-C9F2BF30B00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41845" y="6528953"/>
                  <a:ext cx="294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9172410-1EB2-4086-9C4A-6A952C98EF09}"/>
                    </a:ext>
                  </a:extLst>
                </p14:cNvPr>
                <p14:cNvContentPartPr/>
                <p14:nvPr/>
              </p14:nvContentPartPr>
              <p14:xfrm>
                <a:off x="7137205" y="6290633"/>
                <a:ext cx="336960" cy="339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9172410-1EB2-4086-9C4A-6A952C98EF0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28565" y="6281633"/>
                  <a:ext cx="354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3FA5CBA-B61C-4EF2-B612-58A026E88658}"/>
                    </a:ext>
                  </a:extLst>
                </p14:cNvPr>
                <p14:cNvContentPartPr/>
                <p14:nvPr/>
              </p14:nvContentPartPr>
              <p14:xfrm>
                <a:off x="7560205" y="6030353"/>
                <a:ext cx="364320" cy="6368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3FA5CBA-B61C-4EF2-B612-58A026E8865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51565" y="6021713"/>
                  <a:ext cx="3819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3ECEFEE-29D6-40A4-B1F1-C66F631F6F5C}"/>
                    </a:ext>
                  </a:extLst>
                </p14:cNvPr>
                <p14:cNvContentPartPr/>
                <p14:nvPr/>
              </p14:nvContentPartPr>
              <p14:xfrm>
                <a:off x="7932805" y="6184793"/>
                <a:ext cx="130680" cy="451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3ECEFEE-29D6-40A4-B1F1-C66F631F6F5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923805" y="6175793"/>
                  <a:ext cx="148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96529A-159A-4C83-ADEF-7C36EC15A2AD}"/>
                    </a:ext>
                  </a:extLst>
                </p14:cNvPr>
                <p14:cNvContentPartPr/>
                <p14:nvPr/>
              </p14:nvContentPartPr>
              <p14:xfrm>
                <a:off x="8079325" y="6302153"/>
                <a:ext cx="215280" cy="2271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96529A-159A-4C83-ADEF-7C36EC15A2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0685" y="6293153"/>
                  <a:ext cx="232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22D1388-6B29-47CB-B5AC-DCC08944F74A}"/>
                    </a:ext>
                  </a:extLst>
                </p14:cNvPr>
                <p14:cNvContentPartPr/>
                <p14:nvPr/>
              </p14:nvContentPartPr>
              <p14:xfrm>
                <a:off x="8129725" y="5985713"/>
                <a:ext cx="235800" cy="612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22D1388-6B29-47CB-B5AC-DCC08944F74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21085" y="5977073"/>
                  <a:ext cx="25344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AC43FDC-7F49-437F-B0B5-B4CC912225E2}"/>
                    </a:ext>
                  </a:extLst>
                </p14:cNvPr>
                <p14:cNvContentPartPr/>
                <p14:nvPr/>
              </p14:nvContentPartPr>
              <p14:xfrm>
                <a:off x="8229085" y="6203873"/>
                <a:ext cx="184680" cy="316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AC43FDC-7F49-437F-B0B5-B4CC912225E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20445" y="6194873"/>
                  <a:ext cx="202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08A8060-832E-471C-A303-3CEC88A3FCFB}"/>
                    </a:ext>
                  </a:extLst>
                </p14:cNvPr>
                <p14:cNvContentPartPr/>
                <p14:nvPr/>
              </p14:nvContentPartPr>
              <p14:xfrm>
                <a:off x="8378845" y="6188393"/>
                <a:ext cx="91080" cy="285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08A8060-832E-471C-A303-3CEC88A3FCF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69845" y="6179753"/>
                  <a:ext cx="108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2A212F5-AA7E-4F24-ABFC-ECDD2FA8A7C0}"/>
                    </a:ext>
                  </a:extLst>
                </p14:cNvPr>
                <p14:cNvContentPartPr/>
                <p14:nvPr/>
              </p14:nvContentPartPr>
              <p14:xfrm>
                <a:off x="8397925" y="6179753"/>
                <a:ext cx="144360" cy="372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2A212F5-AA7E-4F24-ABFC-ECDD2FA8A7C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89285" y="6170753"/>
                  <a:ext cx="162000" cy="39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448C1DFF-CB2A-4F0F-B9FC-BD2307E04D1C}"/>
                  </a:ext>
                </a:extLst>
              </p14:cNvPr>
              <p14:cNvContentPartPr/>
              <p14:nvPr/>
            </p14:nvContentPartPr>
            <p14:xfrm>
              <a:off x="5180605" y="190073"/>
              <a:ext cx="137880" cy="2772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448C1DFF-CB2A-4F0F-B9FC-BD2307E04D1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162965" y="172433"/>
                <a:ext cx="173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73467B15-4117-46A5-A290-16233E672677}"/>
                  </a:ext>
                </a:extLst>
              </p14:cNvPr>
              <p14:cNvContentPartPr/>
              <p14:nvPr/>
            </p14:nvContentPartPr>
            <p14:xfrm>
              <a:off x="2102245" y="-546847"/>
              <a:ext cx="360" cy="36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73467B15-4117-46A5-A290-16233E6726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93245" y="-5554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46F31BCB-5174-4753-9FC0-9A3F860B7F1B}"/>
                  </a:ext>
                </a:extLst>
              </p14:cNvPr>
              <p14:cNvContentPartPr/>
              <p14:nvPr/>
            </p14:nvContentPartPr>
            <p14:xfrm>
              <a:off x="2702365" y="1306433"/>
              <a:ext cx="2126520" cy="26074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46F31BCB-5174-4753-9FC0-9A3F860B7F1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84365" y="1288793"/>
                <a:ext cx="2162160" cy="264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778D399-7D67-477F-B09C-D96EC5066A37}"/>
              </a:ext>
            </a:extLst>
          </p:cNvPr>
          <p:cNvGrpSpPr/>
          <p:nvPr/>
        </p:nvGrpSpPr>
        <p:grpSpPr>
          <a:xfrm>
            <a:off x="480805" y="-13687"/>
            <a:ext cx="8544960" cy="5228640"/>
            <a:chOff x="480805" y="-13687"/>
            <a:chExt cx="8544960" cy="52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AAF123-22C1-4B91-BF87-624BD149B5A9}"/>
                    </a:ext>
                  </a:extLst>
                </p14:cNvPr>
                <p14:cNvContentPartPr/>
                <p14:nvPr/>
              </p14:nvContentPartPr>
              <p14:xfrm>
                <a:off x="3504085" y="4824353"/>
                <a:ext cx="232920" cy="390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AAF123-22C1-4B91-BF87-624BD149B5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86085" y="4806353"/>
                  <a:ext cx="268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014BF61-56F2-4FF0-900C-05BFDAAB4E56}"/>
                    </a:ext>
                  </a:extLst>
                </p14:cNvPr>
                <p14:cNvContentPartPr/>
                <p14:nvPr/>
              </p14:nvContentPartPr>
              <p14:xfrm>
                <a:off x="4056685" y="4759553"/>
                <a:ext cx="177120" cy="375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014BF61-56F2-4FF0-900C-05BFDAAB4E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39045" y="4741553"/>
                  <a:ext cx="2127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079734B-A283-49B1-A0E2-443073DBF8D6}"/>
                    </a:ext>
                  </a:extLst>
                </p14:cNvPr>
                <p14:cNvContentPartPr/>
                <p14:nvPr/>
              </p14:nvContentPartPr>
              <p14:xfrm>
                <a:off x="4577965" y="4911113"/>
                <a:ext cx="125640" cy="27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079734B-A283-49B1-A0E2-443073DBF8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60325" y="4893473"/>
                  <a:ext cx="161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97139C9-AA57-4B6F-BAD5-8BB1CBED5265}"/>
                    </a:ext>
                  </a:extLst>
                </p14:cNvPr>
                <p14:cNvContentPartPr/>
                <p14:nvPr/>
              </p14:nvContentPartPr>
              <p14:xfrm>
                <a:off x="4577965" y="4983833"/>
                <a:ext cx="231480" cy="55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97139C9-AA57-4B6F-BAD5-8BB1CBED52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60325" y="4965833"/>
                  <a:ext cx="267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DCB833D-D4DD-49CC-903A-C00525F66920}"/>
                    </a:ext>
                  </a:extLst>
                </p14:cNvPr>
                <p14:cNvContentPartPr/>
                <p14:nvPr/>
              </p14:nvContentPartPr>
              <p14:xfrm>
                <a:off x="5067565" y="4767113"/>
                <a:ext cx="99360" cy="246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DCB833D-D4DD-49CC-903A-C00525F669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49565" y="4749113"/>
                  <a:ext cx="13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A829AE7-46D9-48B8-AB8F-E39A8C4D7214}"/>
                    </a:ext>
                  </a:extLst>
                </p14:cNvPr>
                <p14:cNvContentPartPr/>
                <p14:nvPr/>
              </p14:nvContentPartPr>
              <p14:xfrm>
                <a:off x="5298685" y="5060153"/>
                <a:ext cx="360" cy="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A829AE7-46D9-48B8-AB8F-E39A8C4D72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80685" y="50425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65D948A-5CD0-4B56-ACC1-F93CF6924E75}"/>
                    </a:ext>
                  </a:extLst>
                </p14:cNvPr>
                <p14:cNvContentPartPr/>
                <p14:nvPr/>
              </p14:nvContentPartPr>
              <p14:xfrm>
                <a:off x="4887565" y="4718513"/>
                <a:ext cx="295920" cy="432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65D948A-5CD0-4B56-ACC1-F93CF6924E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69925" y="4700873"/>
                  <a:ext cx="3315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FDBC426-A63F-40E7-9906-B64D07E03CFA}"/>
                    </a:ext>
                  </a:extLst>
                </p14:cNvPr>
                <p14:cNvContentPartPr/>
                <p14:nvPr/>
              </p14:nvContentPartPr>
              <p14:xfrm>
                <a:off x="5608285" y="4379393"/>
                <a:ext cx="479160" cy="167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FDBC426-A63F-40E7-9906-B64D07E03C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90645" y="4361753"/>
                  <a:ext cx="514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E483C8D-001B-4556-801A-AB5C1B7D7F8D}"/>
                    </a:ext>
                  </a:extLst>
                </p14:cNvPr>
                <p14:cNvContentPartPr/>
                <p14:nvPr/>
              </p14:nvContentPartPr>
              <p14:xfrm>
                <a:off x="5969365" y="4300553"/>
                <a:ext cx="190800" cy="194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E483C8D-001B-4556-801A-AB5C1B7D7F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51365" y="4282553"/>
                  <a:ext cx="226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CA58FB3-CE0B-4DC4-807A-580BCDF5F862}"/>
                    </a:ext>
                  </a:extLst>
                </p14:cNvPr>
                <p14:cNvContentPartPr/>
                <p14:nvPr/>
              </p14:nvContentPartPr>
              <p14:xfrm>
                <a:off x="6567325" y="3848033"/>
                <a:ext cx="227160" cy="547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CA58FB3-CE0B-4DC4-807A-580BCDF5F86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49685" y="3830033"/>
                  <a:ext cx="2628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9312DA7-BF81-402E-AA49-5E6353577723}"/>
                    </a:ext>
                  </a:extLst>
                </p14:cNvPr>
                <p14:cNvContentPartPr/>
                <p14:nvPr/>
              </p14:nvContentPartPr>
              <p14:xfrm>
                <a:off x="6969445" y="3965033"/>
                <a:ext cx="9360" cy="189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9312DA7-BF81-402E-AA49-5E635357772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51445" y="3947393"/>
                  <a:ext cx="45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CFF8E16-982F-4CAB-A901-3A564DC02A46}"/>
                    </a:ext>
                  </a:extLst>
                </p14:cNvPr>
                <p14:cNvContentPartPr/>
                <p14:nvPr/>
              </p14:nvContentPartPr>
              <p14:xfrm>
                <a:off x="7203445" y="4072313"/>
                <a:ext cx="15480" cy="66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CFF8E16-982F-4CAB-A901-3A564DC02A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85805" y="4054313"/>
                  <a:ext cx="5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45F401F-B482-4672-BC52-17A0FF954CCA}"/>
                    </a:ext>
                  </a:extLst>
                </p14:cNvPr>
                <p14:cNvContentPartPr/>
                <p14:nvPr/>
              </p14:nvContentPartPr>
              <p14:xfrm>
                <a:off x="7410445" y="3813833"/>
                <a:ext cx="129600" cy="295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45F401F-B482-4672-BC52-17A0FF954C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92805" y="3796193"/>
                  <a:ext cx="1652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E8BBAD0-62A8-421C-B51E-4D1CAF2E608B}"/>
                    </a:ext>
                  </a:extLst>
                </p14:cNvPr>
                <p14:cNvContentPartPr/>
                <p14:nvPr/>
              </p14:nvContentPartPr>
              <p14:xfrm>
                <a:off x="7695925" y="3745793"/>
                <a:ext cx="121320" cy="425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E8BBAD0-62A8-421C-B51E-4D1CAF2E60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8285" y="3728153"/>
                  <a:ext cx="1569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BBA8C8B-DDD1-447D-846B-72DA6D69466B}"/>
                    </a:ext>
                  </a:extLst>
                </p14:cNvPr>
                <p14:cNvContentPartPr/>
                <p14:nvPr/>
              </p14:nvContentPartPr>
              <p14:xfrm>
                <a:off x="7866565" y="4147553"/>
                <a:ext cx="66960" cy="56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BBA8C8B-DDD1-447D-846B-72DA6D6946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8925" y="4129553"/>
                  <a:ext cx="102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5F4ED2B-220A-4A85-A271-2CFDA70A5E99}"/>
                    </a:ext>
                  </a:extLst>
                </p14:cNvPr>
                <p14:cNvContentPartPr/>
                <p14:nvPr/>
              </p14:nvContentPartPr>
              <p14:xfrm>
                <a:off x="7473805" y="4287593"/>
                <a:ext cx="53280" cy="169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5F4ED2B-220A-4A85-A271-2CFDA70A5E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56165" y="4269953"/>
                  <a:ext cx="88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09E6CA7-C68A-4BA9-85B4-260217F71F9C}"/>
                    </a:ext>
                  </a:extLst>
                </p14:cNvPr>
                <p14:cNvContentPartPr/>
                <p14:nvPr/>
              </p14:nvContentPartPr>
              <p14:xfrm>
                <a:off x="7457245" y="4418993"/>
                <a:ext cx="74520" cy="85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09E6CA7-C68A-4BA9-85B4-260217F71F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39605" y="4401353"/>
                  <a:ext cx="110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866BF85-EB28-4923-8C69-7159B723AF9B}"/>
                    </a:ext>
                  </a:extLst>
                </p14:cNvPr>
                <p14:cNvContentPartPr/>
                <p14:nvPr/>
              </p14:nvContentPartPr>
              <p14:xfrm>
                <a:off x="6002485" y="1017713"/>
                <a:ext cx="86400" cy="4413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866BF85-EB28-4923-8C69-7159B723AF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84845" y="999713"/>
                  <a:ext cx="122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E47E280-0E6B-485F-B550-E5B8C5870293}"/>
                    </a:ext>
                  </a:extLst>
                </p14:cNvPr>
                <p14:cNvContentPartPr/>
                <p14:nvPr/>
              </p14:nvContentPartPr>
              <p14:xfrm>
                <a:off x="6614485" y="1169273"/>
                <a:ext cx="554760" cy="47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E47E280-0E6B-485F-B550-E5B8C58702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96485" y="1151633"/>
                  <a:ext cx="590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D2ED1FF-A709-4D8D-8E9E-7834BD35A629}"/>
                    </a:ext>
                  </a:extLst>
                </p14:cNvPr>
                <p14:cNvContentPartPr/>
                <p14:nvPr/>
              </p14:nvContentPartPr>
              <p14:xfrm>
                <a:off x="7463365" y="998633"/>
                <a:ext cx="72720" cy="330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D2ED1FF-A709-4D8D-8E9E-7834BD35A6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45365" y="980633"/>
                  <a:ext cx="108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DE12B8B-52AF-4FAD-A3A2-82568E6D6AFF}"/>
                    </a:ext>
                  </a:extLst>
                </p14:cNvPr>
                <p14:cNvContentPartPr/>
                <p14:nvPr/>
              </p14:nvContentPartPr>
              <p14:xfrm>
                <a:off x="7724725" y="1021313"/>
                <a:ext cx="59400" cy="308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DE12B8B-52AF-4FAD-A3A2-82568E6D6A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06725" y="1003673"/>
                  <a:ext cx="95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6B639D9-D40D-4300-A3A3-E36754A95EC5}"/>
                    </a:ext>
                  </a:extLst>
                </p14:cNvPr>
                <p14:cNvContentPartPr/>
                <p14:nvPr/>
              </p14:nvContentPartPr>
              <p14:xfrm>
                <a:off x="6291205" y="1571033"/>
                <a:ext cx="1139400" cy="112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6B639D9-D40D-4300-A3A3-E36754A95E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73205" y="1553033"/>
                  <a:ext cx="1175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13D361F-6D65-4AB5-8F8B-75E441C7531E}"/>
                    </a:ext>
                  </a:extLst>
                </p14:cNvPr>
                <p14:cNvContentPartPr/>
                <p14:nvPr/>
              </p14:nvContentPartPr>
              <p14:xfrm>
                <a:off x="6298405" y="2056673"/>
                <a:ext cx="38520" cy="3801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13D361F-6D65-4AB5-8F8B-75E441C7531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80405" y="2038673"/>
                  <a:ext cx="741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3D17E18-51ED-4E80-90FE-46FD3BF8FF24}"/>
                    </a:ext>
                  </a:extLst>
                </p14:cNvPr>
                <p14:cNvContentPartPr/>
                <p14:nvPr/>
              </p14:nvContentPartPr>
              <p14:xfrm>
                <a:off x="6762445" y="2347193"/>
                <a:ext cx="77400" cy="74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3D17E18-51ED-4E80-90FE-46FD3BF8FF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44445" y="2329553"/>
                  <a:ext cx="113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3F01EB9-2E1E-438A-BE43-1EC1ACA473A4}"/>
                    </a:ext>
                  </a:extLst>
                </p14:cNvPr>
                <p14:cNvContentPartPr/>
                <p14:nvPr/>
              </p14:nvContentPartPr>
              <p14:xfrm>
                <a:off x="7256365" y="2069273"/>
                <a:ext cx="30600" cy="313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3F01EB9-2E1E-438A-BE43-1EC1ACA473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38725" y="2051633"/>
                  <a:ext cx="66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2268740-F3F8-4230-BFBD-D641E17DAC27}"/>
                    </a:ext>
                  </a:extLst>
                </p14:cNvPr>
                <p14:cNvContentPartPr/>
                <p14:nvPr/>
              </p14:nvContentPartPr>
              <p14:xfrm>
                <a:off x="7478485" y="2031113"/>
                <a:ext cx="71280" cy="4172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2268740-F3F8-4230-BFBD-D641E17DAC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60485" y="2013473"/>
                  <a:ext cx="106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DEF5378-881F-4611-8DC4-6D2C78C184C2}"/>
                    </a:ext>
                  </a:extLst>
                </p14:cNvPr>
                <p14:cNvContentPartPr/>
                <p14:nvPr/>
              </p14:nvContentPartPr>
              <p14:xfrm>
                <a:off x="5833285" y="2009513"/>
                <a:ext cx="204480" cy="594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DEF5378-881F-4611-8DC4-6D2C78C184C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15285" y="1991513"/>
                  <a:ext cx="2401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51F3B4E-0E45-4A5E-8573-B27313513047}"/>
                    </a:ext>
                  </a:extLst>
                </p14:cNvPr>
                <p14:cNvContentPartPr/>
                <p14:nvPr/>
              </p14:nvContentPartPr>
              <p14:xfrm>
                <a:off x="7739845" y="1804313"/>
                <a:ext cx="200160" cy="645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51F3B4E-0E45-4A5E-8573-B273135130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21845" y="1786313"/>
                  <a:ext cx="2358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7A20EB4-EE35-4A8B-86E1-8C16CAC7C9B9}"/>
                    </a:ext>
                  </a:extLst>
                </p14:cNvPr>
                <p14:cNvContentPartPr/>
                <p14:nvPr/>
              </p14:nvContentPartPr>
              <p14:xfrm>
                <a:off x="6324325" y="2519273"/>
                <a:ext cx="1204920" cy="28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7A20EB4-EE35-4A8B-86E1-8C16CAC7C9B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06685" y="2501633"/>
                  <a:ext cx="1240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BD15686-4F44-4315-81E5-470E3053A4D1}"/>
                    </a:ext>
                  </a:extLst>
                </p14:cNvPr>
                <p14:cNvContentPartPr/>
                <p14:nvPr/>
              </p14:nvContentPartPr>
              <p14:xfrm>
                <a:off x="6106885" y="1869833"/>
                <a:ext cx="424080" cy="682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BD15686-4F44-4315-81E5-470E3053A4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88885" y="1852193"/>
                  <a:ext cx="459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0B2F7F8-C8EB-4795-90FF-446015CE1D14}"/>
                    </a:ext>
                  </a:extLst>
                </p14:cNvPr>
                <p14:cNvContentPartPr/>
                <p14:nvPr/>
              </p14:nvContentPartPr>
              <p14:xfrm>
                <a:off x="6461845" y="2653193"/>
                <a:ext cx="360" cy="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0B2F7F8-C8EB-4795-90FF-446015CE1D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43845" y="26355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78D220F-5343-455F-ADCC-AD4A83407BE0}"/>
                    </a:ext>
                  </a:extLst>
                </p14:cNvPr>
                <p14:cNvContentPartPr/>
                <p14:nvPr/>
              </p14:nvContentPartPr>
              <p14:xfrm>
                <a:off x="6510085" y="2633033"/>
                <a:ext cx="360" cy="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78D220F-5343-455F-ADCC-AD4A83407B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92445" y="2615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1BCA087-1D90-416D-9AAD-9A9477D4A61E}"/>
                    </a:ext>
                  </a:extLst>
                </p14:cNvPr>
                <p14:cNvContentPartPr/>
                <p14:nvPr/>
              </p14:nvContentPartPr>
              <p14:xfrm>
                <a:off x="2479525" y="2345393"/>
                <a:ext cx="483840" cy="4536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1BCA087-1D90-416D-9AAD-9A9477D4A6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61885" y="2327753"/>
                  <a:ext cx="519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9C4CF3D-ACC2-494F-A19D-79182263C538}"/>
                    </a:ext>
                  </a:extLst>
                </p14:cNvPr>
                <p14:cNvContentPartPr/>
                <p14:nvPr/>
              </p14:nvContentPartPr>
              <p14:xfrm>
                <a:off x="4136605" y="3107153"/>
                <a:ext cx="658080" cy="669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9C4CF3D-ACC2-494F-A19D-79182263C53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18965" y="3089153"/>
                  <a:ext cx="6937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70C509F-7C9C-47F0-9FFC-A821FCA42AB4}"/>
                    </a:ext>
                  </a:extLst>
                </p14:cNvPr>
                <p14:cNvContentPartPr/>
                <p14:nvPr/>
              </p14:nvContentPartPr>
              <p14:xfrm>
                <a:off x="2793805" y="2798633"/>
                <a:ext cx="360" cy="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70C509F-7C9C-47F0-9FFC-A821FCA42AB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76165" y="27806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CF84472-504D-48C0-B005-1FE6F5F6F913}"/>
                    </a:ext>
                  </a:extLst>
                </p14:cNvPr>
                <p14:cNvContentPartPr/>
                <p14:nvPr/>
              </p14:nvContentPartPr>
              <p14:xfrm>
                <a:off x="4581205" y="2529713"/>
                <a:ext cx="294840" cy="268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CF84472-504D-48C0-B005-1FE6F5F6F9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63205" y="2511713"/>
                  <a:ext cx="330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D7CD555-D2BE-4D6A-BEC9-35FC796CA778}"/>
                    </a:ext>
                  </a:extLst>
                </p14:cNvPr>
                <p14:cNvContentPartPr/>
                <p14:nvPr/>
              </p14:nvContentPartPr>
              <p14:xfrm>
                <a:off x="4868125" y="2565353"/>
                <a:ext cx="217800" cy="475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D7CD555-D2BE-4D6A-BEC9-35FC796CA77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50125" y="2547353"/>
                  <a:ext cx="253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136DC01-388A-4DA9-BC27-5F53912133C8}"/>
                    </a:ext>
                  </a:extLst>
                </p14:cNvPr>
                <p14:cNvContentPartPr/>
                <p14:nvPr/>
              </p14:nvContentPartPr>
              <p14:xfrm>
                <a:off x="4964605" y="2513153"/>
                <a:ext cx="20160" cy="242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136DC01-388A-4DA9-BC27-5F53912133C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46965" y="2495153"/>
                  <a:ext cx="55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8D99AB6-4D78-44B2-9A96-84C42AAA8CAB}"/>
                    </a:ext>
                  </a:extLst>
                </p14:cNvPr>
                <p14:cNvContentPartPr/>
                <p14:nvPr/>
              </p14:nvContentPartPr>
              <p14:xfrm>
                <a:off x="5146045" y="2459513"/>
                <a:ext cx="180000" cy="285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8D99AB6-4D78-44B2-9A96-84C42AAA8CA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28045" y="2441513"/>
                  <a:ext cx="215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141959A-0475-41C2-9EC8-6E55A6951EAA}"/>
                    </a:ext>
                  </a:extLst>
                </p14:cNvPr>
                <p14:cNvContentPartPr/>
                <p14:nvPr/>
              </p14:nvContentPartPr>
              <p14:xfrm>
                <a:off x="3644125" y="770393"/>
                <a:ext cx="556560" cy="56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141959A-0475-41C2-9EC8-6E55A6951EA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626125" y="752393"/>
                  <a:ext cx="592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5129016-B3B2-46D0-9B74-DB856C4F6593}"/>
                    </a:ext>
                  </a:extLst>
                </p14:cNvPr>
                <p14:cNvContentPartPr/>
                <p14:nvPr/>
              </p14:nvContentPartPr>
              <p14:xfrm>
                <a:off x="3073165" y="259193"/>
                <a:ext cx="276840" cy="496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5129016-B3B2-46D0-9B74-DB856C4F659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55525" y="241193"/>
                  <a:ext cx="3124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28EE700-9ABF-4AFF-AD7F-99B212042C3E}"/>
                    </a:ext>
                  </a:extLst>
                </p14:cNvPr>
                <p14:cNvContentPartPr/>
                <p14:nvPr/>
              </p14:nvContentPartPr>
              <p14:xfrm>
                <a:off x="3543325" y="340553"/>
                <a:ext cx="107280" cy="298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28EE700-9ABF-4AFF-AD7F-99B212042C3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25685" y="322913"/>
                  <a:ext cx="142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41FE74D4-0393-45A8-9E28-B75F7C267F5D}"/>
                    </a:ext>
                  </a:extLst>
                </p14:cNvPr>
                <p14:cNvContentPartPr/>
                <p14:nvPr/>
              </p14:nvContentPartPr>
              <p14:xfrm>
                <a:off x="3730525" y="347033"/>
                <a:ext cx="142200" cy="2919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41FE74D4-0393-45A8-9E28-B75F7C267F5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712885" y="329033"/>
                  <a:ext cx="177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28C9441-BAF5-4E2A-8DE3-639A000083C2}"/>
                    </a:ext>
                  </a:extLst>
                </p14:cNvPr>
                <p14:cNvContentPartPr/>
                <p14:nvPr/>
              </p14:nvContentPartPr>
              <p14:xfrm>
                <a:off x="3937525" y="548633"/>
                <a:ext cx="5040" cy="80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28C9441-BAF5-4E2A-8DE3-639A000083C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19525" y="530633"/>
                  <a:ext cx="40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B403EF7-6626-41F0-8345-BCAE26433695}"/>
                    </a:ext>
                  </a:extLst>
                </p14:cNvPr>
                <p14:cNvContentPartPr/>
                <p14:nvPr/>
              </p14:nvContentPartPr>
              <p14:xfrm>
                <a:off x="4079365" y="428753"/>
                <a:ext cx="153000" cy="164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B403EF7-6626-41F0-8345-BCAE2643369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061725" y="410753"/>
                  <a:ext cx="188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1ACD50F-28DA-4A07-8267-ECB79BC44300}"/>
                    </a:ext>
                  </a:extLst>
                </p14:cNvPr>
                <p14:cNvContentPartPr/>
                <p14:nvPr/>
              </p14:nvContentPartPr>
              <p14:xfrm>
                <a:off x="4410205" y="356033"/>
                <a:ext cx="77400" cy="358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1ACD50F-28DA-4A07-8267-ECB79BC4430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92565" y="338033"/>
                  <a:ext cx="113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C292304-13AA-47BB-B932-BD0781E9169F}"/>
                    </a:ext>
                  </a:extLst>
                </p14:cNvPr>
                <p14:cNvContentPartPr/>
                <p14:nvPr/>
              </p14:nvContentPartPr>
              <p14:xfrm>
                <a:off x="4700365" y="400673"/>
                <a:ext cx="86400" cy="21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C292304-13AA-47BB-B932-BD0781E9169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82725" y="382673"/>
                  <a:ext cx="122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144C235-2626-487F-A096-14B2FC861AF2}"/>
                    </a:ext>
                  </a:extLst>
                </p14:cNvPr>
                <p14:cNvContentPartPr/>
                <p14:nvPr/>
              </p14:nvContentPartPr>
              <p14:xfrm>
                <a:off x="4700365" y="400673"/>
                <a:ext cx="210240" cy="856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144C235-2626-487F-A096-14B2FC861AF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682725" y="382673"/>
                  <a:ext cx="245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859CC29-3E8C-4FB9-82A8-77E0065D2EC0}"/>
                    </a:ext>
                  </a:extLst>
                </p14:cNvPr>
                <p14:cNvContentPartPr/>
                <p14:nvPr/>
              </p14:nvContentPartPr>
              <p14:xfrm>
                <a:off x="5070445" y="608393"/>
                <a:ext cx="480600" cy="4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859CC29-3E8C-4FB9-82A8-77E0065D2E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52805" y="590393"/>
                  <a:ext cx="516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15E7986-8244-43B3-95EB-6A817A63595C}"/>
                    </a:ext>
                  </a:extLst>
                </p14:cNvPr>
                <p14:cNvContentPartPr/>
                <p14:nvPr/>
              </p14:nvContentPartPr>
              <p14:xfrm>
                <a:off x="4738165" y="343073"/>
                <a:ext cx="119880" cy="7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15E7986-8244-43B3-95EB-6A817A63595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20165" y="325433"/>
                  <a:ext cx="155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99611B4-48E7-4C14-A775-0D7FE3AA229C}"/>
                    </a:ext>
                  </a:extLst>
                </p14:cNvPr>
                <p14:cNvContentPartPr/>
                <p14:nvPr/>
              </p14:nvContentPartPr>
              <p14:xfrm>
                <a:off x="5036245" y="48593"/>
                <a:ext cx="412920" cy="540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99611B4-48E7-4C14-A775-0D7FE3AA229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018605" y="30953"/>
                  <a:ext cx="4485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714F9BA-BE6B-4C58-9712-A48AE5AD9DA7}"/>
                    </a:ext>
                  </a:extLst>
                </p14:cNvPr>
                <p14:cNvContentPartPr/>
                <p14:nvPr/>
              </p14:nvContentPartPr>
              <p14:xfrm>
                <a:off x="4390765" y="3742193"/>
                <a:ext cx="12600" cy="19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714F9BA-BE6B-4C58-9712-A48AE5AD9DA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72765" y="3724193"/>
                  <a:ext cx="48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18486E6-0E58-4E8B-8D24-8945DDE7CB93}"/>
                    </a:ext>
                  </a:extLst>
                </p14:cNvPr>
                <p14:cNvContentPartPr/>
                <p14:nvPr/>
              </p14:nvContentPartPr>
              <p14:xfrm>
                <a:off x="2502565" y="2816633"/>
                <a:ext cx="222480" cy="118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18486E6-0E58-4E8B-8D24-8945DDE7CB9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484565" y="2798633"/>
                  <a:ext cx="258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08F72BF-2854-4656-AFF2-23E0E0A593DC}"/>
                    </a:ext>
                  </a:extLst>
                </p14:cNvPr>
                <p14:cNvContentPartPr/>
                <p14:nvPr/>
              </p14:nvContentPartPr>
              <p14:xfrm>
                <a:off x="3825565" y="1762193"/>
                <a:ext cx="284400" cy="3614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08F72BF-2854-4656-AFF2-23E0E0A593D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807925" y="1744193"/>
                  <a:ext cx="3200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5E26F3E-58FA-41CA-89FE-3A45DBD62F2A}"/>
                    </a:ext>
                  </a:extLst>
                </p14:cNvPr>
                <p14:cNvContentPartPr/>
                <p14:nvPr/>
              </p14:nvContentPartPr>
              <p14:xfrm>
                <a:off x="4167205" y="1810433"/>
                <a:ext cx="139320" cy="2782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5E26F3E-58FA-41CA-89FE-3A45DBD62F2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49205" y="1792793"/>
                  <a:ext cx="174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D07A18B-4FFC-4341-9A30-C65BCBADB6EA}"/>
                    </a:ext>
                  </a:extLst>
                </p14:cNvPr>
                <p14:cNvContentPartPr/>
                <p14:nvPr/>
              </p14:nvContentPartPr>
              <p14:xfrm>
                <a:off x="4378525" y="1850033"/>
                <a:ext cx="33480" cy="1584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D07A18B-4FFC-4341-9A30-C65BCBADB6E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60885" y="1832393"/>
                  <a:ext cx="69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274B297-211E-44CA-AF68-1BBFB1E90B0D}"/>
                    </a:ext>
                  </a:extLst>
                </p14:cNvPr>
                <p14:cNvContentPartPr/>
                <p14:nvPr/>
              </p14:nvContentPartPr>
              <p14:xfrm>
                <a:off x="4507045" y="1861553"/>
                <a:ext cx="16920" cy="157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274B297-211E-44CA-AF68-1BBFB1E90B0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89045" y="1843913"/>
                  <a:ext cx="52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2004E53-A049-4E25-8CF3-216A005D2EAD}"/>
                    </a:ext>
                  </a:extLst>
                </p14:cNvPr>
                <p14:cNvContentPartPr/>
                <p14:nvPr/>
              </p14:nvContentPartPr>
              <p14:xfrm>
                <a:off x="4732045" y="1862993"/>
                <a:ext cx="101520" cy="43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2004E53-A049-4E25-8CF3-216A005D2EA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14405" y="1844993"/>
                  <a:ext cx="137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CB1A110-F934-4FCB-9B59-DAFE36CF4CF8}"/>
                    </a:ext>
                  </a:extLst>
                </p14:cNvPr>
                <p14:cNvContentPartPr/>
                <p14:nvPr/>
              </p14:nvContentPartPr>
              <p14:xfrm>
                <a:off x="4688125" y="1843553"/>
                <a:ext cx="44280" cy="1915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CB1A110-F934-4FCB-9B59-DAFE36CF4CF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70485" y="1825913"/>
                  <a:ext cx="79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9336E4D4-D96F-47B3-8DFB-40880645C406}"/>
                    </a:ext>
                  </a:extLst>
                </p14:cNvPr>
                <p14:cNvContentPartPr/>
                <p14:nvPr/>
              </p14:nvContentPartPr>
              <p14:xfrm>
                <a:off x="4845445" y="1855073"/>
                <a:ext cx="162000" cy="113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9336E4D4-D96F-47B3-8DFB-40880645C40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827445" y="1837433"/>
                  <a:ext cx="197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2BEB963-8817-427D-88FE-593AEAA1B907}"/>
                    </a:ext>
                  </a:extLst>
                </p14:cNvPr>
                <p14:cNvContentPartPr/>
                <p14:nvPr/>
              </p14:nvContentPartPr>
              <p14:xfrm>
                <a:off x="5188165" y="1749233"/>
                <a:ext cx="100080" cy="259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2BEB963-8817-427D-88FE-593AEAA1B90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70525" y="1731593"/>
                  <a:ext cx="135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1EC7E39-72C3-4245-BB42-EE1C59B2EDF8}"/>
                    </a:ext>
                  </a:extLst>
                </p14:cNvPr>
                <p14:cNvContentPartPr/>
                <p14:nvPr/>
              </p14:nvContentPartPr>
              <p14:xfrm>
                <a:off x="5392285" y="2042633"/>
                <a:ext cx="360" cy="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1EC7E39-72C3-4245-BB42-EE1C59B2ED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74285" y="20246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ED7D003-FC9E-44FD-9F87-7703638F1652}"/>
                    </a:ext>
                  </a:extLst>
                </p14:cNvPr>
                <p14:cNvContentPartPr/>
                <p14:nvPr/>
              </p14:nvContentPartPr>
              <p14:xfrm>
                <a:off x="5100685" y="1755353"/>
                <a:ext cx="171000" cy="2836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ED7D003-FC9E-44FD-9F87-7703638F165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83045" y="1737353"/>
                  <a:ext cx="206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C208322-A463-44CE-B9ED-E447282B5659}"/>
                    </a:ext>
                  </a:extLst>
                </p14:cNvPr>
                <p14:cNvContentPartPr/>
                <p14:nvPr/>
              </p14:nvContentPartPr>
              <p14:xfrm>
                <a:off x="3241285" y="958313"/>
                <a:ext cx="250920" cy="4604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C208322-A463-44CE-B9ED-E447282B56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23645" y="940313"/>
                  <a:ext cx="2865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FEBC7D4-EA70-4DF4-B668-A5DF271CAD49}"/>
                    </a:ext>
                  </a:extLst>
                </p14:cNvPr>
                <p14:cNvContentPartPr/>
                <p14:nvPr/>
              </p14:nvContentPartPr>
              <p14:xfrm>
                <a:off x="3252085" y="1053713"/>
                <a:ext cx="225000" cy="332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FEBC7D4-EA70-4DF4-B668-A5DF271CAD4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34445" y="1035713"/>
                  <a:ext cx="2606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0321C76-B0DC-4C2F-8E61-3847E06ABD09}"/>
                    </a:ext>
                  </a:extLst>
                </p14:cNvPr>
                <p14:cNvContentPartPr/>
                <p14:nvPr/>
              </p14:nvContentPartPr>
              <p14:xfrm>
                <a:off x="3690205" y="955073"/>
                <a:ext cx="236880" cy="4176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0321C76-B0DC-4C2F-8E61-3847E06ABD0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72565" y="937433"/>
                  <a:ext cx="2725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E12B35B8-7BB6-46A0-882B-8F26693A9210}"/>
                    </a:ext>
                  </a:extLst>
                </p14:cNvPr>
                <p14:cNvContentPartPr/>
                <p14:nvPr/>
              </p14:nvContentPartPr>
              <p14:xfrm>
                <a:off x="3970645" y="1082513"/>
                <a:ext cx="69840" cy="285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E12B35B8-7BB6-46A0-882B-8F26693A92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53005" y="1064873"/>
                  <a:ext cx="1054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7DDB9FA-9A8A-4181-8AD3-7B469C0DA0AA}"/>
                    </a:ext>
                  </a:extLst>
                </p14:cNvPr>
                <p14:cNvContentPartPr/>
                <p14:nvPr/>
              </p14:nvContentPartPr>
              <p14:xfrm>
                <a:off x="4154965" y="1040393"/>
                <a:ext cx="140400" cy="367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7DDB9FA-9A8A-4181-8AD3-7B469C0DA0A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36965" y="1022753"/>
                  <a:ext cx="176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C58517E-B1E5-4D79-9D2F-84729026064E}"/>
                    </a:ext>
                  </a:extLst>
                </p14:cNvPr>
                <p14:cNvContentPartPr/>
                <p14:nvPr/>
              </p14:nvContentPartPr>
              <p14:xfrm>
                <a:off x="4366645" y="1131113"/>
                <a:ext cx="124200" cy="2858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C58517E-B1E5-4D79-9D2F-8472902606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48645" y="1113113"/>
                  <a:ext cx="159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DFB741A-C14D-4FD7-9F6F-0286BE771E21}"/>
                    </a:ext>
                  </a:extLst>
                </p14:cNvPr>
                <p14:cNvContentPartPr/>
                <p14:nvPr/>
              </p14:nvContentPartPr>
              <p14:xfrm>
                <a:off x="3615685" y="1457273"/>
                <a:ext cx="773640" cy="424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DFB741A-C14D-4FD7-9F6F-0286BE771E2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98045" y="1439633"/>
                  <a:ext cx="809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D7B283B-CFF5-4977-8F5F-515ADE01177F}"/>
                    </a:ext>
                  </a:extLst>
                </p14:cNvPr>
                <p14:cNvContentPartPr/>
                <p14:nvPr/>
              </p14:nvContentPartPr>
              <p14:xfrm>
                <a:off x="4626205" y="1188353"/>
                <a:ext cx="65160" cy="144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D7B283B-CFF5-4977-8F5F-515ADE01177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08565" y="1170713"/>
                  <a:ext cx="100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E5CB477-6450-44AA-B1EA-0C67FF503A56}"/>
                    </a:ext>
                  </a:extLst>
                </p14:cNvPr>
                <p14:cNvContentPartPr/>
                <p14:nvPr/>
              </p14:nvContentPartPr>
              <p14:xfrm>
                <a:off x="4606765" y="1291673"/>
                <a:ext cx="133200" cy="39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E5CB477-6450-44AA-B1EA-0C67FF503A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88765" y="1274033"/>
                  <a:ext cx="168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CE78830-399E-4361-9012-E8AE31E67126}"/>
                    </a:ext>
                  </a:extLst>
                </p14:cNvPr>
                <p14:cNvContentPartPr/>
                <p14:nvPr/>
              </p14:nvContentPartPr>
              <p14:xfrm>
                <a:off x="4857325" y="1103033"/>
                <a:ext cx="222480" cy="3459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CE78830-399E-4361-9012-E8AE31E671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39685" y="1085033"/>
                  <a:ext cx="258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50DEA51-1D80-4608-9142-4619E46428CA}"/>
                    </a:ext>
                  </a:extLst>
                </p14:cNvPr>
                <p14:cNvContentPartPr/>
                <p14:nvPr/>
              </p14:nvContentPartPr>
              <p14:xfrm>
                <a:off x="2758885" y="1449713"/>
                <a:ext cx="86760" cy="588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50DEA51-1D80-4608-9142-4619E46428C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40885" y="1432073"/>
                  <a:ext cx="12240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69C01F2-562F-4FC3-8DDF-2A0279A6B6CB}"/>
                    </a:ext>
                  </a:extLst>
                </p14:cNvPr>
                <p14:cNvContentPartPr/>
                <p14:nvPr/>
              </p14:nvContentPartPr>
              <p14:xfrm>
                <a:off x="2855725" y="1463393"/>
                <a:ext cx="542880" cy="397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69C01F2-562F-4FC3-8DDF-2A0279A6B6C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38085" y="1445753"/>
                  <a:ext cx="578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AF05C3C-D2B8-489C-852D-AC564BC9306A}"/>
                    </a:ext>
                  </a:extLst>
                </p14:cNvPr>
                <p14:cNvContentPartPr/>
                <p14:nvPr/>
              </p14:nvContentPartPr>
              <p14:xfrm>
                <a:off x="2819725" y="1879553"/>
                <a:ext cx="466920" cy="66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AF05C3C-D2B8-489C-852D-AC564BC9306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01725" y="1861553"/>
                  <a:ext cx="50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910CA92-EF2F-49A5-B234-65C3877C2646}"/>
                    </a:ext>
                  </a:extLst>
                </p14:cNvPr>
                <p14:cNvContentPartPr/>
                <p14:nvPr/>
              </p14:nvContentPartPr>
              <p14:xfrm>
                <a:off x="5366725" y="2903033"/>
                <a:ext cx="279720" cy="400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910CA92-EF2F-49A5-B234-65C3877C26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48725" y="2885393"/>
                  <a:ext cx="3153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87C49C6-9335-49B1-AF31-E02EED26FB93}"/>
                    </a:ext>
                  </a:extLst>
                </p14:cNvPr>
                <p14:cNvContentPartPr/>
                <p14:nvPr/>
              </p14:nvContentPartPr>
              <p14:xfrm>
                <a:off x="5701885" y="3022913"/>
                <a:ext cx="53280" cy="2462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87C49C6-9335-49B1-AF31-E02EED26FB9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84245" y="3005273"/>
                  <a:ext cx="88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7253C50-D0E5-43B2-9558-26AD0A252B45}"/>
                    </a:ext>
                  </a:extLst>
                </p14:cNvPr>
                <p14:cNvContentPartPr/>
                <p14:nvPr/>
              </p14:nvContentPartPr>
              <p14:xfrm>
                <a:off x="5864965" y="2975753"/>
                <a:ext cx="90360" cy="2912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7253C50-D0E5-43B2-9558-26AD0A252B4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47325" y="2958113"/>
                  <a:ext cx="126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A2D809AD-3365-47E8-9CA7-DA95DEA93882}"/>
                    </a:ext>
                  </a:extLst>
                </p14:cNvPr>
                <p14:cNvContentPartPr/>
                <p14:nvPr/>
              </p14:nvContentPartPr>
              <p14:xfrm>
                <a:off x="6038845" y="3021833"/>
                <a:ext cx="51840" cy="2516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A2D809AD-3365-47E8-9CA7-DA95DEA9388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20845" y="3003833"/>
                  <a:ext cx="8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58A9052-4DF9-469D-BB4A-256C02E517F0}"/>
                    </a:ext>
                  </a:extLst>
                </p14:cNvPr>
                <p14:cNvContentPartPr/>
                <p14:nvPr/>
              </p14:nvContentPartPr>
              <p14:xfrm>
                <a:off x="6315325" y="3027953"/>
                <a:ext cx="136440" cy="122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58A9052-4DF9-469D-BB4A-256C02E517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97325" y="3010313"/>
                  <a:ext cx="172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70FB95F-EEFC-483F-A594-576FCC306CAD}"/>
                    </a:ext>
                  </a:extLst>
                </p14:cNvPr>
                <p14:cNvContentPartPr/>
                <p14:nvPr/>
              </p14:nvContentPartPr>
              <p14:xfrm>
                <a:off x="6581005" y="2936153"/>
                <a:ext cx="360" cy="293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70FB95F-EEFC-483F-A594-576FCC306C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63365" y="2918513"/>
                  <a:ext cx="36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D8AAC79-AD01-455B-8F48-8B86ABA64544}"/>
                    </a:ext>
                  </a:extLst>
                </p14:cNvPr>
                <p14:cNvContentPartPr/>
                <p14:nvPr/>
              </p14:nvContentPartPr>
              <p14:xfrm>
                <a:off x="7135405" y="2921033"/>
                <a:ext cx="303840" cy="2530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D8AAC79-AD01-455B-8F48-8B86ABA645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17765" y="2903033"/>
                  <a:ext cx="339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6D82819-1D89-4F4A-9379-E5F59491442C}"/>
                    </a:ext>
                  </a:extLst>
                </p14:cNvPr>
                <p14:cNvContentPartPr/>
                <p14:nvPr/>
              </p14:nvContentPartPr>
              <p14:xfrm>
                <a:off x="7454365" y="2854793"/>
                <a:ext cx="160560" cy="208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6D82819-1D89-4F4A-9379-E5F5949144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36365" y="2836793"/>
                  <a:ext cx="196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A81A816-0390-4F89-A96C-901BBDF68A3B}"/>
                    </a:ext>
                  </a:extLst>
                </p14:cNvPr>
                <p14:cNvContentPartPr/>
                <p14:nvPr/>
              </p14:nvContentPartPr>
              <p14:xfrm>
                <a:off x="7677925" y="2808713"/>
                <a:ext cx="104040" cy="254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A81A816-0390-4F89-A96C-901BBDF68A3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59925" y="2790713"/>
                  <a:ext cx="139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5D95E33-AEF5-41F9-B399-4608F3125488}"/>
                    </a:ext>
                  </a:extLst>
                </p14:cNvPr>
                <p14:cNvContentPartPr/>
                <p14:nvPr/>
              </p14:nvContentPartPr>
              <p14:xfrm>
                <a:off x="7872685" y="2890433"/>
                <a:ext cx="148320" cy="946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5D95E33-AEF5-41F9-B399-4608F31254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55045" y="2872433"/>
                  <a:ext cx="183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3C82DD5-EF1E-4E6F-B669-D2DB4BB7D611}"/>
                    </a:ext>
                  </a:extLst>
                </p14:cNvPr>
                <p14:cNvContentPartPr/>
                <p14:nvPr/>
              </p14:nvContentPartPr>
              <p14:xfrm>
                <a:off x="7834885" y="2932553"/>
                <a:ext cx="285840" cy="28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3C82DD5-EF1E-4E6F-B669-D2DB4BB7D6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17245" y="2914553"/>
                  <a:ext cx="321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C291A98-9300-4EEB-8536-F57B78B3607D}"/>
                    </a:ext>
                  </a:extLst>
                </p14:cNvPr>
                <p14:cNvContentPartPr/>
                <p14:nvPr/>
              </p14:nvContentPartPr>
              <p14:xfrm>
                <a:off x="8188405" y="2815193"/>
                <a:ext cx="177120" cy="2167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C291A98-9300-4EEB-8536-F57B78B360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70765" y="2797553"/>
                  <a:ext cx="212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B58B5DA-7656-4919-8AE8-67F236695DCE}"/>
                    </a:ext>
                  </a:extLst>
                </p14:cNvPr>
                <p14:cNvContentPartPr/>
                <p14:nvPr/>
              </p14:nvContentPartPr>
              <p14:xfrm>
                <a:off x="8380285" y="2854793"/>
                <a:ext cx="80280" cy="1292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B58B5DA-7656-4919-8AE8-67F236695DC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62645" y="2836793"/>
                  <a:ext cx="115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9332397-556B-48F5-A126-14F7ECE1488D}"/>
                    </a:ext>
                  </a:extLst>
                </p14:cNvPr>
                <p14:cNvContentPartPr/>
                <p14:nvPr/>
              </p14:nvContentPartPr>
              <p14:xfrm>
                <a:off x="8386405" y="2771993"/>
                <a:ext cx="154440" cy="2437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9332397-556B-48F5-A126-14F7ECE1488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68405" y="2753993"/>
                  <a:ext cx="190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AE8890F-40DB-4142-ABF0-20B032C4AE4E}"/>
                    </a:ext>
                  </a:extLst>
                </p14:cNvPr>
                <p14:cNvContentPartPr/>
                <p14:nvPr/>
              </p14:nvContentPartPr>
              <p14:xfrm>
                <a:off x="8638765" y="2825273"/>
                <a:ext cx="121320" cy="716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AE8890F-40DB-4142-ABF0-20B032C4AE4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20765" y="2807633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2DBE44A6-1759-4E2A-91CD-8391C7ED7880}"/>
                    </a:ext>
                  </a:extLst>
                </p14:cNvPr>
                <p14:cNvContentPartPr/>
                <p14:nvPr/>
              </p14:nvContentPartPr>
              <p14:xfrm>
                <a:off x="8747485" y="2708273"/>
                <a:ext cx="177120" cy="2883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2DBE44A6-1759-4E2A-91CD-8391C7ED788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9485" y="2690273"/>
                  <a:ext cx="212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14817B6-3D8D-4C78-B4E6-089CEB5CA245}"/>
                    </a:ext>
                  </a:extLst>
                </p14:cNvPr>
                <p14:cNvContentPartPr/>
                <p14:nvPr/>
              </p14:nvContentPartPr>
              <p14:xfrm>
                <a:off x="6804565" y="2863793"/>
                <a:ext cx="145440" cy="4593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14817B6-3D8D-4C78-B4E6-089CEB5CA24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86925" y="2845793"/>
                  <a:ext cx="1810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EC44034-5E29-47ED-BF20-08C4FC891913}"/>
                    </a:ext>
                  </a:extLst>
                </p14:cNvPr>
                <p14:cNvContentPartPr/>
                <p14:nvPr/>
              </p14:nvContentPartPr>
              <p14:xfrm>
                <a:off x="7217125" y="2540873"/>
                <a:ext cx="1808640" cy="6253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EC44034-5E29-47ED-BF20-08C4FC89191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99485" y="2522873"/>
                  <a:ext cx="18442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B05B4A7-93DD-4D3D-8FA6-6B23AE56310D}"/>
                    </a:ext>
                  </a:extLst>
                </p14:cNvPr>
                <p14:cNvContentPartPr/>
                <p14:nvPr/>
              </p14:nvContentPartPr>
              <p14:xfrm>
                <a:off x="6958645" y="3161873"/>
                <a:ext cx="1437120" cy="1904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B05B4A7-93DD-4D3D-8FA6-6B23AE56310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41005" y="3144233"/>
                  <a:ext cx="147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3D3F1E8-3CCB-496A-BBBC-922C92FB1A19}"/>
                    </a:ext>
                  </a:extLst>
                </p14:cNvPr>
                <p14:cNvContentPartPr/>
                <p14:nvPr/>
              </p14:nvContentPartPr>
              <p14:xfrm>
                <a:off x="8517805" y="3186353"/>
                <a:ext cx="322200" cy="831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3D3F1E8-3CCB-496A-BBBC-922C92FB1A1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99805" y="3168353"/>
                  <a:ext cx="35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E606E60-BBE7-42D9-A640-CB0B5DD59994}"/>
                    </a:ext>
                  </a:extLst>
                </p14:cNvPr>
                <p14:cNvContentPartPr/>
                <p14:nvPr/>
              </p14:nvContentPartPr>
              <p14:xfrm>
                <a:off x="2849965" y="865793"/>
                <a:ext cx="360" cy="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E606E60-BBE7-42D9-A640-CB0B5DD599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31965" y="8481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204D9C9-EFCE-4BF7-A2E7-2F383B3052F7}"/>
                    </a:ext>
                  </a:extLst>
                </p14:cNvPr>
                <p14:cNvContentPartPr/>
                <p14:nvPr/>
              </p14:nvContentPartPr>
              <p14:xfrm>
                <a:off x="899485" y="2009153"/>
                <a:ext cx="450000" cy="430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204D9C9-EFCE-4BF7-A2E7-2F383B3052F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81845" y="1991513"/>
                  <a:ext cx="4856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A4F64C4-07BE-433B-A9FB-C76A5ECFD10D}"/>
                    </a:ext>
                  </a:extLst>
                </p14:cNvPr>
                <p14:cNvContentPartPr/>
                <p14:nvPr/>
              </p14:nvContentPartPr>
              <p14:xfrm>
                <a:off x="1114045" y="1878113"/>
                <a:ext cx="50040" cy="6966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A4F64C4-07BE-433B-A9FB-C76A5ECFD1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96405" y="1860473"/>
                  <a:ext cx="8568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F814704-4C2E-4C02-A0D2-40EB443BD2D5}"/>
                    </a:ext>
                  </a:extLst>
                </p14:cNvPr>
                <p14:cNvContentPartPr/>
                <p14:nvPr/>
              </p14:nvContentPartPr>
              <p14:xfrm>
                <a:off x="480805" y="1986473"/>
                <a:ext cx="667800" cy="9324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F814704-4C2E-4C02-A0D2-40EB443BD2D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63165" y="1968473"/>
                  <a:ext cx="70344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DCA3E90-6829-431E-BA80-47FB2AE36B1F}"/>
                    </a:ext>
                  </a:extLst>
                </p14:cNvPr>
                <p14:cNvContentPartPr/>
                <p14:nvPr/>
              </p14:nvContentPartPr>
              <p14:xfrm>
                <a:off x="1249045" y="220313"/>
                <a:ext cx="1087920" cy="26294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DCA3E90-6829-431E-BA80-47FB2AE36B1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31405" y="202673"/>
                  <a:ext cx="1123560" cy="26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8FB19C8-16BB-444A-8F5A-26BECA07A219}"/>
                    </a:ext>
                  </a:extLst>
                </p14:cNvPr>
                <p14:cNvContentPartPr/>
                <p14:nvPr/>
              </p14:nvContentPartPr>
              <p14:xfrm>
                <a:off x="1556485" y="1263593"/>
                <a:ext cx="1653480" cy="2613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8FB19C8-16BB-444A-8F5A-26BECA07A21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38845" y="1245953"/>
                  <a:ext cx="1689120" cy="26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1E4E11B-C01B-47C6-95C2-98545055BF76}"/>
                    </a:ext>
                  </a:extLst>
                </p14:cNvPr>
                <p14:cNvContentPartPr/>
                <p14:nvPr/>
              </p14:nvContentPartPr>
              <p14:xfrm>
                <a:off x="2406805" y="3228473"/>
                <a:ext cx="391320" cy="641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1E4E11B-C01B-47C6-95C2-98545055BF7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89165" y="3210833"/>
                  <a:ext cx="4269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2818475-3C3B-40B6-B8E7-842F0E0E5E73}"/>
                    </a:ext>
                  </a:extLst>
                </p14:cNvPr>
                <p14:cNvContentPartPr/>
                <p14:nvPr/>
              </p14:nvContentPartPr>
              <p14:xfrm>
                <a:off x="2882365" y="3246113"/>
                <a:ext cx="599400" cy="7117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2818475-3C3B-40B6-B8E7-842F0E0E5E7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64725" y="3228473"/>
                  <a:ext cx="6350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CA223C6-CBAA-437A-8F35-5C42B0726486}"/>
                    </a:ext>
                  </a:extLst>
                </p14:cNvPr>
                <p14:cNvContentPartPr/>
                <p14:nvPr/>
              </p14:nvContentPartPr>
              <p14:xfrm>
                <a:off x="3626845" y="2232713"/>
                <a:ext cx="1260720" cy="17470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CA223C6-CBAA-437A-8F35-5C42B072648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609205" y="2214713"/>
                  <a:ext cx="1296360" cy="17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3705217-D4A8-4633-8258-BA00824D951F}"/>
                    </a:ext>
                  </a:extLst>
                </p14:cNvPr>
                <p14:cNvContentPartPr/>
                <p14:nvPr/>
              </p14:nvContentPartPr>
              <p14:xfrm>
                <a:off x="2559805" y="923393"/>
                <a:ext cx="248040" cy="3369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3705217-D4A8-4633-8258-BA00824D951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541805" y="905393"/>
                  <a:ext cx="2836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B18F1BA-880C-4ED0-9FAD-4F0BCDCACBF8}"/>
                    </a:ext>
                  </a:extLst>
                </p14:cNvPr>
                <p14:cNvContentPartPr/>
                <p14:nvPr/>
              </p14:nvContentPartPr>
              <p14:xfrm>
                <a:off x="2475205" y="985673"/>
                <a:ext cx="332640" cy="5065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B18F1BA-880C-4ED0-9FAD-4F0BCDCACB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457205" y="968033"/>
                  <a:ext cx="3682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58AEA94-CACB-414C-97A9-387216C0FBC6}"/>
                    </a:ext>
                  </a:extLst>
                </p14:cNvPr>
                <p14:cNvContentPartPr/>
                <p14:nvPr/>
              </p14:nvContentPartPr>
              <p14:xfrm>
                <a:off x="2691205" y="3126233"/>
                <a:ext cx="204120" cy="820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58AEA94-CACB-414C-97A9-387216C0FBC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673565" y="3108593"/>
                  <a:ext cx="239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EFAD021-0B20-4329-A5AA-8940776D0100}"/>
                    </a:ext>
                  </a:extLst>
                </p14:cNvPr>
                <p14:cNvContentPartPr/>
                <p14:nvPr/>
              </p14:nvContentPartPr>
              <p14:xfrm>
                <a:off x="2674645" y="3020393"/>
                <a:ext cx="166680" cy="2070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EFAD021-0B20-4329-A5AA-8940776D010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656645" y="3002753"/>
                  <a:ext cx="202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25DD944-7963-4FF9-8EFE-1FBDE21348EF}"/>
                    </a:ext>
                  </a:extLst>
                </p14:cNvPr>
                <p14:cNvContentPartPr/>
                <p14:nvPr/>
              </p14:nvContentPartPr>
              <p14:xfrm>
                <a:off x="3059845" y="2855873"/>
                <a:ext cx="214920" cy="2808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25DD944-7963-4FF9-8EFE-1FBDE21348E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041845" y="2838233"/>
                  <a:ext cx="250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73CA9C1-E708-438A-BF51-E6DE05287B0A}"/>
                    </a:ext>
                  </a:extLst>
                </p14:cNvPr>
                <p14:cNvContentPartPr/>
                <p14:nvPr/>
              </p14:nvContentPartPr>
              <p14:xfrm>
                <a:off x="3432805" y="1939313"/>
                <a:ext cx="205920" cy="2642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73CA9C1-E708-438A-BF51-E6DE05287B0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15165" y="1921673"/>
                  <a:ext cx="241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6F5DDEE-291A-4B40-9BDD-CC7A83E64CF8}"/>
                    </a:ext>
                  </a:extLst>
                </p14:cNvPr>
                <p14:cNvContentPartPr/>
                <p14:nvPr/>
              </p14:nvContentPartPr>
              <p14:xfrm>
                <a:off x="3442165" y="2000513"/>
                <a:ext cx="285840" cy="691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6F5DDEE-291A-4B40-9BDD-CC7A83E64CF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424165" y="1982873"/>
                  <a:ext cx="32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A39F346-CF99-4B01-B24F-5023DD671446}"/>
                    </a:ext>
                  </a:extLst>
                </p14:cNvPr>
                <p14:cNvContentPartPr/>
                <p14:nvPr/>
              </p14:nvContentPartPr>
              <p14:xfrm>
                <a:off x="1592845" y="-13687"/>
                <a:ext cx="3353040" cy="39733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A39F346-CF99-4B01-B24F-5023DD67144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75205" y="-31327"/>
                  <a:ext cx="3388680" cy="40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3198FC8-5CE4-4771-9D9B-704AF1E7BD97}"/>
                    </a:ext>
                  </a:extLst>
                </p14:cNvPr>
                <p14:cNvContentPartPr/>
                <p14:nvPr/>
              </p14:nvContentPartPr>
              <p14:xfrm>
                <a:off x="1129525" y="1256033"/>
                <a:ext cx="793440" cy="14457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3198FC8-5CE4-4771-9D9B-704AF1E7BD9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11885" y="1238393"/>
                  <a:ext cx="829080" cy="14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3D3DDBB-D728-4B31-B44A-89A2D465811E}"/>
                    </a:ext>
                  </a:extLst>
                </p14:cNvPr>
                <p14:cNvContentPartPr/>
                <p14:nvPr/>
              </p14:nvContentPartPr>
              <p14:xfrm>
                <a:off x="2419405" y="1979993"/>
                <a:ext cx="905760" cy="16138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3D3DDBB-D728-4B31-B44A-89A2D465811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01405" y="1962353"/>
                  <a:ext cx="941400" cy="164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170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5E9F597-17BB-4729-9182-8D8551D77477}"/>
              </a:ext>
            </a:extLst>
          </p:cNvPr>
          <p:cNvGrpSpPr/>
          <p:nvPr/>
        </p:nvGrpSpPr>
        <p:grpSpPr>
          <a:xfrm>
            <a:off x="933685" y="771473"/>
            <a:ext cx="2061360" cy="2790360"/>
            <a:chOff x="933685" y="771473"/>
            <a:chExt cx="2061360" cy="27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7C8B463-DE35-496A-BB0E-B1865B560824}"/>
                    </a:ext>
                  </a:extLst>
                </p14:cNvPr>
                <p14:cNvContentPartPr/>
                <p14:nvPr/>
              </p14:nvContentPartPr>
              <p14:xfrm>
                <a:off x="1649725" y="771473"/>
                <a:ext cx="372600" cy="3661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7C8B463-DE35-496A-BB0E-B1865B5608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32085" y="753833"/>
                  <a:ext cx="4082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1AEAF00-18A5-478D-8F12-42254E5AE144}"/>
                    </a:ext>
                  </a:extLst>
                </p14:cNvPr>
                <p14:cNvContentPartPr/>
                <p14:nvPr/>
              </p14:nvContentPartPr>
              <p14:xfrm>
                <a:off x="1061125" y="1259993"/>
                <a:ext cx="702720" cy="1026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1AEAF00-18A5-478D-8F12-42254E5AE1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3485" y="1241993"/>
                  <a:ext cx="73836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C4BA27A-F1C7-4186-BD02-1240AE7F709A}"/>
                    </a:ext>
                  </a:extLst>
                </p14:cNvPr>
                <p14:cNvContentPartPr/>
                <p14:nvPr/>
              </p14:nvContentPartPr>
              <p14:xfrm>
                <a:off x="933685" y="2084753"/>
                <a:ext cx="435960" cy="374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C4BA27A-F1C7-4186-BD02-1240AE7F70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685" y="2066753"/>
                  <a:ext cx="471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A181E2D-D308-4B79-8B73-112C9FC114FD}"/>
                    </a:ext>
                  </a:extLst>
                </p14:cNvPr>
                <p14:cNvContentPartPr/>
                <p14:nvPr/>
              </p14:nvContentPartPr>
              <p14:xfrm>
                <a:off x="2010085" y="1174313"/>
                <a:ext cx="246600" cy="821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A181E2D-D308-4B79-8B73-112C9FC114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2085" y="1156673"/>
                  <a:ext cx="28224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173D372-B013-42CF-B186-D0C55CE07861}"/>
                    </a:ext>
                  </a:extLst>
                </p14:cNvPr>
                <p14:cNvContentPartPr/>
                <p14:nvPr/>
              </p14:nvContentPartPr>
              <p14:xfrm>
                <a:off x="2138965" y="2040833"/>
                <a:ext cx="361080" cy="309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173D372-B013-42CF-B186-D0C55CE078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0965" y="2023193"/>
                  <a:ext cx="3967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E3421E7-BF4F-42E2-9FCA-12591EB03D9B}"/>
                    </a:ext>
                  </a:extLst>
                </p14:cNvPr>
                <p14:cNvContentPartPr/>
                <p14:nvPr/>
              </p14:nvContentPartPr>
              <p14:xfrm>
                <a:off x="1638205" y="2414873"/>
                <a:ext cx="492840" cy="998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E3421E7-BF4F-42E2-9FCA-12591EB03D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0565" y="2397233"/>
                  <a:ext cx="52848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89191EC-CB57-43DD-BB60-6E9F39CB7C17}"/>
                    </a:ext>
                  </a:extLst>
                </p14:cNvPr>
                <p14:cNvContentPartPr/>
                <p14:nvPr/>
              </p14:nvContentPartPr>
              <p14:xfrm>
                <a:off x="1506085" y="3257633"/>
                <a:ext cx="415080" cy="304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89191EC-CB57-43DD-BB60-6E9F39CB7C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8445" y="3239633"/>
                  <a:ext cx="4507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683C793-56E9-4BF0-A992-ABD4BFD9A5DE}"/>
                    </a:ext>
                  </a:extLst>
                </p14:cNvPr>
                <p14:cNvContentPartPr/>
                <p14:nvPr/>
              </p14:nvContentPartPr>
              <p14:xfrm>
                <a:off x="2420845" y="2396873"/>
                <a:ext cx="234360" cy="646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683C793-56E9-4BF0-A992-ABD4BFD9A5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2845" y="2379233"/>
                  <a:ext cx="27000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4D15C6B-3B9E-46A5-B8C9-F3434BCA1D69}"/>
                    </a:ext>
                  </a:extLst>
                </p14:cNvPr>
                <p14:cNvContentPartPr/>
                <p14:nvPr/>
              </p14:nvContentPartPr>
              <p14:xfrm>
                <a:off x="2620285" y="3162233"/>
                <a:ext cx="374760" cy="291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4D15C6B-3B9E-46A5-B8C9-F3434BCA1D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645" y="3144233"/>
                  <a:ext cx="4104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9940BBF-E048-4006-B3FF-D000DAAF73B7}"/>
              </a:ext>
            </a:extLst>
          </p:cNvPr>
          <p:cNvGrpSpPr/>
          <p:nvPr/>
        </p:nvGrpSpPr>
        <p:grpSpPr>
          <a:xfrm>
            <a:off x="5079445" y="1045433"/>
            <a:ext cx="2405520" cy="2859480"/>
            <a:chOff x="5079445" y="1045433"/>
            <a:chExt cx="2405520" cy="28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C98F21F-14DC-4561-8E78-84510EEF0611}"/>
                    </a:ext>
                  </a:extLst>
                </p14:cNvPr>
                <p14:cNvContentPartPr/>
                <p14:nvPr/>
              </p14:nvContentPartPr>
              <p14:xfrm>
                <a:off x="5196085" y="1045433"/>
                <a:ext cx="433440" cy="351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C98F21F-14DC-4561-8E78-84510EEF06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8445" y="1027793"/>
                  <a:ext cx="469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71CD51C-88F9-49A4-A221-6B499560EB80}"/>
                    </a:ext>
                  </a:extLst>
                </p14:cNvPr>
                <p14:cNvContentPartPr/>
                <p14:nvPr/>
              </p14:nvContentPartPr>
              <p14:xfrm>
                <a:off x="5291125" y="1410113"/>
                <a:ext cx="148320" cy="739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71CD51C-88F9-49A4-A221-6B499560EB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73125" y="1392473"/>
                  <a:ext cx="1839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57F668-56AB-40DB-8895-E3589600E474}"/>
                    </a:ext>
                  </a:extLst>
                </p14:cNvPr>
                <p14:cNvContentPartPr/>
                <p14:nvPr/>
              </p14:nvContentPartPr>
              <p14:xfrm>
                <a:off x="5130205" y="1955873"/>
                <a:ext cx="401400" cy="415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57F668-56AB-40DB-8895-E3589600E4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12565" y="1938233"/>
                  <a:ext cx="4370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F76B0B7-D2AF-4872-93FE-A495CE72C8B1}"/>
                    </a:ext>
                  </a:extLst>
                </p14:cNvPr>
                <p14:cNvContentPartPr/>
                <p14:nvPr/>
              </p14:nvContentPartPr>
              <p14:xfrm>
                <a:off x="5736805" y="1272593"/>
                <a:ext cx="764640" cy="400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F76B0B7-D2AF-4872-93FE-A495CE72C8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18805" y="1254593"/>
                  <a:ext cx="800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144759D-579C-44A9-A7FF-73F4D23E9E24}"/>
                    </a:ext>
                  </a:extLst>
                </p14:cNvPr>
                <p14:cNvContentPartPr/>
                <p14:nvPr/>
              </p14:nvContentPartPr>
              <p14:xfrm>
                <a:off x="6515125" y="1641233"/>
                <a:ext cx="315720" cy="319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144759D-579C-44A9-A7FF-73F4D23E9E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97485" y="1623233"/>
                  <a:ext cx="351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C71C6EF-2C00-4DD6-9DDF-1B802E849C1D}"/>
                    </a:ext>
                  </a:extLst>
                </p14:cNvPr>
                <p14:cNvContentPartPr/>
                <p14:nvPr/>
              </p14:nvContentPartPr>
              <p14:xfrm>
                <a:off x="6190045" y="2013473"/>
                <a:ext cx="382680" cy="711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C71C6EF-2C00-4DD6-9DDF-1B802E849C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2045" y="1995473"/>
                  <a:ext cx="41832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0C97874-2C79-4A1C-83DB-BBDA854DB248}"/>
                    </a:ext>
                  </a:extLst>
                </p14:cNvPr>
                <p14:cNvContentPartPr/>
                <p14:nvPr/>
              </p14:nvContentPartPr>
              <p14:xfrm>
                <a:off x="6009685" y="2692793"/>
                <a:ext cx="378360" cy="331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0C97874-2C79-4A1C-83DB-BBDA854DB2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2045" y="2675153"/>
                  <a:ext cx="414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ABB4B5E-7FD3-44CE-8F1C-1187040EAA9F}"/>
                    </a:ext>
                  </a:extLst>
                </p14:cNvPr>
                <p14:cNvContentPartPr/>
                <p14:nvPr/>
              </p14:nvContentPartPr>
              <p14:xfrm>
                <a:off x="6741205" y="1851473"/>
                <a:ext cx="408240" cy="664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ABB4B5E-7FD3-44CE-8F1C-1187040EAA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23565" y="1833473"/>
                  <a:ext cx="44388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216ABE0-865F-4717-879D-238DDE970026}"/>
                    </a:ext>
                  </a:extLst>
                </p14:cNvPr>
                <p14:cNvContentPartPr/>
                <p14:nvPr/>
              </p14:nvContentPartPr>
              <p14:xfrm>
                <a:off x="7167805" y="2533313"/>
                <a:ext cx="317160" cy="333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216ABE0-865F-4717-879D-238DDE9700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49805" y="2515673"/>
                  <a:ext cx="352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BF01885-67B4-4E7B-AFFC-33BEEA2D4A47}"/>
                    </a:ext>
                  </a:extLst>
                </p14:cNvPr>
                <p14:cNvContentPartPr/>
                <p14:nvPr/>
              </p14:nvContentPartPr>
              <p14:xfrm>
                <a:off x="5863525" y="2882873"/>
                <a:ext cx="214920" cy="4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BF01885-67B4-4E7B-AFFC-33BEEA2D4A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45885" y="2864873"/>
                  <a:ext cx="250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C7ADFE-1B94-492B-8584-A3BC4CE537A0}"/>
                    </a:ext>
                  </a:extLst>
                </p14:cNvPr>
                <p14:cNvContentPartPr/>
                <p14:nvPr/>
              </p14:nvContentPartPr>
              <p14:xfrm>
                <a:off x="6062965" y="2871353"/>
                <a:ext cx="21600" cy="25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C7ADFE-1B94-492B-8584-A3BC4CE537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45325" y="2853353"/>
                  <a:ext cx="57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700EE53-D093-4F5D-B396-826D3A0DCE0D}"/>
                    </a:ext>
                  </a:extLst>
                </p14:cNvPr>
                <p14:cNvContentPartPr/>
                <p14:nvPr/>
              </p14:nvContentPartPr>
              <p14:xfrm>
                <a:off x="5272765" y="2975753"/>
                <a:ext cx="749520" cy="537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700EE53-D093-4F5D-B396-826D3A0DCE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55125" y="2958113"/>
                  <a:ext cx="7851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D55627B-780F-400F-A980-B50A93C84EB9}"/>
                    </a:ext>
                  </a:extLst>
                </p14:cNvPr>
                <p14:cNvContentPartPr/>
                <p14:nvPr/>
              </p14:nvContentPartPr>
              <p14:xfrm>
                <a:off x="5079445" y="3493433"/>
                <a:ext cx="334440" cy="411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D55627B-780F-400F-A980-B50A93C84E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61805" y="3475793"/>
                  <a:ext cx="37008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CB348C2-83E7-42A1-A5D4-6BBD766E856E}"/>
              </a:ext>
            </a:extLst>
          </p:cNvPr>
          <p:cNvGrpSpPr/>
          <p:nvPr/>
        </p:nvGrpSpPr>
        <p:grpSpPr>
          <a:xfrm>
            <a:off x="2216725" y="3870713"/>
            <a:ext cx="666720" cy="454320"/>
            <a:chOff x="2216725" y="3870713"/>
            <a:chExt cx="66672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FCAA220-737A-4D80-B9B9-EC5D49C68570}"/>
                    </a:ext>
                  </a:extLst>
                </p14:cNvPr>
                <p14:cNvContentPartPr/>
                <p14:nvPr/>
              </p14:nvContentPartPr>
              <p14:xfrm>
                <a:off x="2216725" y="4008593"/>
                <a:ext cx="308520" cy="316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FCAA220-737A-4D80-B9B9-EC5D49C685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9085" y="3990593"/>
                  <a:ext cx="344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55E4978-DC1E-4B33-B494-603FA857E42A}"/>
                    </a:ext>
                  </a:extLst>
                </p14:cNvPr>
                <p14:cNvContentPartPr/>
                <p14:nvPr/>
              </p14:nvContentPartPr>
              <p14:xfrm>
                <a:off x="2372605" y="3870713"/>
                <a:ext cx="510840" cy="70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55E4978-DC1E-4B33-B494-603FA857E4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54605" y="3853073"/>
                  <a:ext cx="54648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C28AE45-01C6-4C9D-8399-802B3DB4D674}"/>
                  </a:ext>
                </a:extLst>
              </p14:cNvPr>
              <p14:cNvContentPartPr/>
              <p14:nvPr/>
            </p14:nvContentPartPr>
            <p14:xfrm>
              <a:off x="6375445" y="4037753"/>
              <a:ext cx="331200" cy="5061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C28AE45-01C6-4C9D-8399-802B3DB4D6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57805" y="4020113"/>
                <a:ext cx="36684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C86431-4391-41BA-943C-A81538CFC6C8}"/>
              </a:ext>
            </a:extLst>
          </p:cNvPr>
          <p:cNvGrpSpPr/>
          <p:nvPr/>
        </p:nvGrpSpPr>
        <p:grpSpPr>
          <a:xfrm>
            <a:off x="3472405" y="4927313"/>
            <a:ext cx="2953440" cy="913320"/>
            <a:chOff x="3472405" y="4927313"/>
            <a:chExt cx="2953440" cy="91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F923BD9-32F6-4C73-B396-FFF1DC8890A5}"/>
                    </a:ext>
                  </a:extLst>
                </p14:cNvPr>
                <p14:cNvContentPartPr/>
                <p14:nvPr/>
              </p14:nvContentPartPr>
              <p14:xfrm>
                <a:off x="3472405" y="4927313"/>
                <a:ext cx="240840" cy="573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F923BD9-32F6-4C73-B396-FFF1DC8890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4405" y="4909313"/>
                  <a:ext cx="27648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B77A722-407F-4B8F-8642-37EBC53E8F45}"/>
                    </a:ext>
                  </a:extLst>
                </p14:cNvPr>
                <p14:cNvContentPartPr/>
                <p14:nvPr/>
              </p14:nvContentPartPr>
              <p14:xfrm>
                <a:off x="3626485" y="4990313"/>
                <a:ext cx="317520" cy="666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B77A722-407F-4B8F-8642-37EBC53E8F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08485" y="4972313"/>
                  <a:ext cx="353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543CCEF-CC1F-4388-9D57-54F2AF660099}"/>
                    </a:ext>
                  </a:extLst>
                </p14:cNvPr>
                <p14:cNvContentPartPr/>
                <p14:nvPr/>
              </p14:nvContentPartPr>
              <p14:xfrm>
                <a:off x="4050925" y="5180033"/>
                <a:ext cx="174240" cy="201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543CCEF-CC1F-4388-9D57-54F2AF6600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32925" y="5162393"/>
                  <a:ext cx="209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9060B82-F3B8-4934-A976-03D019940298}"/>
                    </a:ext>
                  </a:extLst>
                </p14:cNvPr>
                <p14:cNvContentPartPr/>
                <p14:nvPr/>
              </p14:nvContentPartPr>
              <p14:xfrm>
                <a:off x="4355125" y="5069153"/>
                <a:ext cx="208440" cy="416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9060B82-F3B8-4934-A976-03D0199402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37125" y="5051513"/>
                  <a:ext cx="244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33FF6CD-A4C5-4BB3-B93E-15AB470E219E}"/>
                    </a:ext>
                  </a:extLst>
                </p14:cNvPr>
                <p14:cNvContentPartPr/>
                <p14:nvPr/>
              </p14:nvContentPartPr>
              <p14:xfrm>
                <a:off x="4698925" y="5231153"/>
                <a:ext cx="201240" cy="1292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33FF6CD-A4C5-4BB3-B93E-15AB470E21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80925" y="5213153"/>
                  <a:ext cx="236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1CA725E-1B8C-413C-B803-2B42ADE0F978}"/>
                    </a:ext>
                  </a:extLst>
                </p14:cNvPr>
                <p14:cNvContentPartPr/>
                <p14:nvPr/>
              </p14:nvContentPartPr>
              <p14:xfrm>
                <a:off x="4998085" y="5182553"/>
                <a:ext cx="172800" cy="382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1CA725E-1B8C-413C-B803-2B42ADE0F97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80085" y="5164913"/>
                  <a:ext cx="208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15B7738-A113-4CD3-A492-63D4F5917308}"/>
                    </a:ext>
                  </a:extLst>
                </p14:cNvPr>
                <p14:cNvContentPartPr/>
                <p14:nvPr/>
              </p14:nvContentPartPr>
              <p14:xfrm>
                <a:off x="5246125" y="5362553"/>
                <a:ext cx="309960" cy="138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15B7738-A113-4CD3-A492-63D4F59173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8125" y="5344553"/>
                  <a:ext cx="345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D7FDF20-4C2F-4686-9241-AD125017C726}"/>
                    </a:ext>
                  </a:extLst>
                </p14:cNvPr>
                <p14:cNvContentPartPr/>
                <p14:nvPr/>
              </p14:nvContentPartPr>
              <p14:xfrm>
                <a:off x="5608285" y="5066633"/>
                <a:ext cx="300960" cy="296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D7FDF20-4C2F-4686-9241-AD125017C7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90645" y="5048993"/>
                  <a:ext cx="336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EBD3824-D9FD-47F0-8760-B38F46AD0F38}"/>
                    </a:ext>
                  </a:extLst>
                </p14:cNvPr>
                <p14:cNvContentPartPr/>
                <p14:nvPr/>
              </p14:nvContentPartPr>
              <p14:xfrm>
                <a:off x="5672725" y="5251673"/>
                <a:ext cx="455760" cy="4089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EBD3824-D9FD-47F0-8760-B38F46AD0F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5085" y="5233673"/>
                  <a:ext cx="491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4142761-8E9A-4B0B-888E-432304EF364D}"/>
                    </a:ext>
                  </a:extLst>
                </p14:cNvPr>
                <p14:cNvContentPartPr/>
                <p14:nvPr/>
              </p14:nvContentPartPr>
              <p14:xfrm>
                <a:off x="6017605" y="5055113"/>
                <a:ext cx="16920" cy="530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4142761-8E9A-4B0B-888E-432304EF36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9965" y="5037473"/>
                  <a:ext cx="525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1E9D2CB-3E7B-48E8-8590-348277145469}"/>
                    </a:ext>
                  </a:extLst>
                </p14:cNvPr>
                <p14:cNvContentPartPr/>
                <p14:nvPr/>
              </p14:nvContentPartPr>
              <p14:xfrm>
                <a:off x="6223165" y="5613473"/>
                <a:ext cx="42480" cy="87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1E9D2CB-3E7B-48E8-8590-3482771454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05165" y="5595833"/>
                  <a:ext cx="78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BD71AFE-3278-4530-9C19-27E24651F9A1}"/>
                    </a:ext>
                  </a:extLst>
                </p14:cNvPr>
                <p14:cNvContentPartPr/>
                <p14:nvPr/>
              </p14:nvContentPartPr>
              <p14:xfrm>
                <a:off x="3857605" y="5686553"/>
                <a:ext cx="2208960" cy="61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BD71AFE-3278-4530-9C19-27E24651F9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39605" y="5668553"/>
                  <a:ext cx="2244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6844A3A-92A6-4A08-AFF5-F180FE9009ED}"/>
                    </a:ext>
                  </a:extLst>
                </p14:cNvPr>
                <p14:cNvContentPartPr/>
                <p14:nvPr/>
              </p14:nvContentPartPr>
              <p14:xfrm>
                <a:off x="6415045" y="5771513"/>
                <a:ext cx="10800" cy="69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6844A3A-92A6-4A08-AFF5-F180FE9009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97045" y="5753873"/>
                  <a:ext cx="4644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393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010AA2-0BC5-472B-81B3-C3A157E1F6F7}"/>
              </a:ext>
            </a:extLst>
          </p:cNvPr>
          <p:cNvGrpSpPr/>
          <p:nvPr/>
        </p:nvGrpSpPr>
        <p:grpSpPr>
          <a:xfrm>
            <a:off x="1026925" y="707033"/>
            <a:ext cx="3403440" cy="2605680"/>
            <a:chOff x="1026925" y="707033"/>
            <a:chExt cx="3403440" cy="260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10A3E68-940D-4FC8-A1C7-557168EC17E6}"/>
                    </a:ext>
                  </a:extLst>
                </p14:cNvPr>
                <p14:cNvContentPartPr/>
                <p14:nvPr/>
              </p14:nvContentPartPr>
              <p14:xfrm>
                <a:off x="1615165" y="708833"/>
                <a:ext cx="381600" cy="361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10A3E68-940D-4FC8-A1C7-557168EC17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6165" y="700193"/>
                  <a:ext cx="399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905E0B1-DCB9-459F-BAA0-CF8152CA546B}"/>
                    </a:ext>
                  </a:extLst>
                </p14:cNvPr>
                <p14:cNvContentPartPr/>
                <p14:nvPr/>
              </p14:nvContentPartPr>
              <p14:xfrm>
                <a:off x="1148965" y="1151633"/>
                <a:ext cx="491400" cy="798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905E0B1-DCB9-459F-BAA0-CF8152CA54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9965" y="1142633"/>
                  <a:ext cx="50904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1FC2D5A-8771-4557-9587-F34A7EE2978E}"/>
                    </a:ext>
                  </a:extLst>
                </p14:cNvPr>
                <p14:cNvContentPartPr/>
                <p14:nvPr/>
              </p14:nvContentPartPr>
              <p14:xfrm>
                <a:off x="1026925" y="1829873"/>
                <a:ext cx="391320" cy="3834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1FC2D5A-8771-4557-9587-F34A7EE297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7925" y="1820873"/>
                  <a:ext cx="408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70F39AB-D9C5-473C-AD76-BE4CCCB5A99D}"/>
                    </a:ext>
                  </a:extLst>
                </p14:cNvPr>
                <p14:cNvContentPartPr/>
                <p14:nvPr/>
              </p14:nvContentPartPr>
              <p14:xfrm>
                <a:off x="2014405" y="1119593"/>
                <a:ext cx="447480" cy="732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70F39AB-D9C5-473C-AD76-BE4CCCB5A9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5765" y="1110953"/>
                  <a:ext cx="4651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00EAB8B-812C-4269-A34A-643A30587831}"/>
                    </a:ext>
                  </a:extLst>
                </p14:cNvPr>
                <p14:cNvContentPartPr/>
                <p14:nvPr/>
              </p14:nvContentPartPr>
              <p14:xfrm>
                <a:off x="2403925" y="1801793"/>
                <a:ext cx="286200" cy="268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00EAB8B-812C-4269-A34A-643A305878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5285" y="1792793"/>
                  <a:ext cx="303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E93892C-4729-4216-A096-2F2409E8DA08}"/>
                    </a:ext>
                  </a:extLst>
                </p14:cNvPr>
                <p14:cNvContentPartPr/>
                <p14:nvPr/>
              </p14:nvContentPartPr>
              <p14:xfrm>
                <a:off x="2669965" y="1074953"/>
                <a:ext cx="477720" cy="725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E93892C-4729-4216-A096-2F2409E8DA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1325" y="1066313"/>
                  <a:ext cx="49536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C669E95-B4A2-414F-8562-7DAC442565B8}"/>
                    </a:ext>
                  </a:extLst>
                </p14:cNvPr>
                <p14:cNvContentPartPr/>
                <p14:nvPr/>
              </p14:nvContentPartPr>
              <p14:xfrm>
                <a:off x="3213205" y="707033"/>
                <a:ext cx="252000" cy="370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C669E95-B4A2-414F-8562-7DAC442565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4205" y="698393"/>
                  <a:ext cx="2696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7F7B3A3-2255-4911-9FF1-8354D55E75EC}"/>
                    </a:ext>
                  </a:extLst>
                </p14:cNvPr>
                <p14:cNvContentPartPr/>
                <p14:nvPr/>
              </p14:nvContentPartPr>
              <p14:xfrm>
                <a:off x="2102245" y="761753"/>
                <a:ext cx="1139400" cy="30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7F7B3A3-2255-4911-9FF1-8354D55E75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93245" y="753113"/>
                  <a:ext cx="1157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709BA8A-A83D-46E5-93C4-9758EFBE5B50}"/>
                    </a:ext>
                  </a:extLst>
                </p14:cNvPr>
                <p14:cNvContentPartPr/>
                <p14:nvPr/>
              </p14:nvContentPartPr>
              <p14:xfrm>
                <a:off x="1452445" y="2071793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709BA8A-A83D-46E5-93C4-9758EFBE5B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3805" y="20631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5660FF2-EB1E-4C64-9D8D-2C084A34639E}"/>
                    </a:ext>
                  </a:extLst>
                </p14:cNvPr>
                <p14:cNvContentPartPr/>
                <p14:nvPr/>
              </p14:nvContentPartPr>
              <p14:xfrm>
                <a:off x="1222765" y="2204633"/>
                <a:ext cx="54720" cy="70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5660FF2-EB1E-4C64-9D8D-2C084A3463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14125" y="2195633"/>
                  <a:ext cx="72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7EE8171-8E34-4141-9A69-1B2DDAFC491F}"/>
                    </a:ext>
                  </a:extLst>
                </p14:cNvPr>
                <p14:cNvContentPartPr/>
                <p14:nvPr/>
              </p14:nvContentPartPr>
              <p14:xfrm>
                <a:off x="1197205" y="2204633"/>
                <a:ext cx="439920" cy="780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7EE8171-8E34-4141-9A69-1B2DDAFC49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8205" y="2195633"/>
                  <a:ext cx="45756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B5503B3-80A1-4691-835C-C791DBE1D5D0}"/>
                    </a:ext>
                  </a:extLst>
                </p14:cNvPr>
                <p14:cNvContentPartPr/>
                <p14:nvPr/>
              </p14:nvContentPartPr>
              <p14:xfrm>
                <a:off x="1598965" y="2862353"/>
                <a:ext cx="378000" cy="450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B5503B3-80A1-4691-835C-C791DBE1D5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0325" y="2853713"/>
                  <a:ext cx="3956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46BBA2-9BD2-4B5B-8096-8B6163CAB7D3}"/>
                    </a:ext>
                  </a:extLst>
                </p14:cNvPr>
                <p14:cNvContentPartPr/>
                <p14:nvPr/>
              </p14:nvContentPartPr>
              <p14:xfrm>
                <a:off x="2003965" y="1982873"/>
                <a:ext cx="606240" cy="868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46BBA2-9BD2-4B5B-8096-8B6163CAB7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94965" y="1973873"/>
                  <a:ext cx="62388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9C16DA-084D-422F-8D69-F2E82DB0C558}"/>
                    </a:ext>
                  </a:extLst>
                </p14:cNvPr>
                <p14:cNvContentPartPr/>
                <p14:nvPr/>
              </p14:nvContentPartPr>
              <p14:xfrm>
                <a:off x="3432805" y="884873"/>
                <a:ext cx="649800" cy="25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9C16DA-084D-422F-8D69-F2E82DB0C5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4165" y="876233"/>
                  <a:ext cx="667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51FE3EF-3F24-4575-B9D8-1F9D6F5287EB}"/>
                    </a:ext>
                  </a:extLst>
                </p14:cNvPr>
                <p14:cNvContentPartPr/>
                <p14:nvPr/>
              </p14:nvContentPartPr>
              <p14:xfrm>
                <a:off x="4147405" y="752753"/>
                <a:ext cx="282960" cy="324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51FE3EF-3F24-4575-B9D8-1F9D6F5287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8765" y="744113"/>
                  <a:ext cx="30060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CB855CF-9E1B-4978-8544-3025CFA05962}"/>
              </a:ext>
            </a:extLst>
          </p:cNvPr>
          <p:cNvGrpSpPr/>
          <p:nvPr/>
        </p:nvGrpSpPr>
        <p:grpSpPr>
          <a:xfrm>
            <a:off x="6010405" y="682553"/>
            <a:ext cx="2303640" cy="1359360"/>
            <a:chOff x="6010405" y="682553"/>
            <a:chExt cx="2303640" cy="13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8C798C2-752C-45C9-8E9E-6DE077A900B0}"/>
                    </a:ext>
                  </a:extLst>
                </p14:cNvPr>
                <p14:cNvContentPartPr/>
                <p14:nvPr/>
              </p14:nvContentPartPr>
              <p14:xfrm>
                <a:off x="6010405" y="776513"/>
                <a:ext cx="239040" cy="29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8C798C2-752C-45C9-8E9E-6DE077A900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2405" y="758873"/>
                  <a:ext cx="274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CD1571D-0F06-433B-A009-182746E614D1}"/>
                    </a:ext>
                  </a:extLst>
                </p14:cNvPr>
                <p14:cNvContentPartPr/>
                <p14:nvPr/>
              </p14:nvContentPartPr>
              <p14:xfrm>
                <a:off x="6283645" y="779393"/>
                <a:ext cx="784440" cy="84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CD1571D-0F06-433B-A009-182746E614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5645" y="761393"/>
                  <a:ext cx="820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C8C22D8-0780-40A1-8489-26643B16797D}"/>
                    </a:ext>
                  </a:extLst>
                </p14:cNvPr>
                <p14:cNvContentPartPr/>
                <p14:nvPr/>
              </p14:nvContentPartPr>
              <p14:xfrm>
                <a:off x="7043605" y="687953"/>
                <a:ext cx="276480" cy="240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C8C22D8-0780-40A1-8489-26643B1679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5965" y="670313"/>
                  <a:ext cx="312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B8BE64-C63B-438F-9C61-3925FE785734}"/>
                    </a:ext>
                  </a:extLst>
                </p14:cNvPr>
                <p14:cNvContentPartPr/>
                <p14:nvPr/>
              </p14:nvContentPartPr>
              <p14:xfrm>
                <a:off x="6108325" y="1187273"/>
                <a:ext cx="470160" cy="712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B8BE64-C63B-438F-9C61-3925FE7857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0325" y="1169273"/>
                  <a:ext cx="50580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D60D1BB-CE98-4876-876B-7208860B52AB}"/>
                    </a:ext>
                  </a:extLst>
                </p14:cNvPr>
                <p14:cNvContentPartPr/>
                <p14:nvPr/>
              </p14:nvContentPartPr>
              <p14:xfrm>
                <a:off x="6534565" y="1870553"/>
                <a:ext cx="330840" cy="171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D60D1BB-CE98-4876-876B-7208860B52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6925" y="1852553"/>
                  <a:ext cx="36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C6994BC-6BDC-479D-ACB4-98E3D36519F9}"/>
                    </a:ext>
                  </a:extLst>
                </p14:cNvPr>
                <p14:cNvContentPartPr/>
                <p14:nvPr/>
              </p14:nvContentPartPr>
              <p14:xfrm>
                <a:off x="6896005" y="1017713"/>
                <a:ext cx="273240" cy="848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C6994BC-6BDC-479D-ACB4-98E3D36519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78005" y="999713"/>
                  <a:ext cx="30888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C6839E-D8D0-4EE6-A041-0EE5FF659203}"/>
                    </a:ext>
                  </a:extLst>
                </p14:cNvPr>
                <p14:cNvContentPartPr/>
                <p14:nvPr/>
              </p14:nvContentPartPr>
              <p14:xfrm>
                <a:off x="7339525" y="738353"/>
                <a:ext cx="793440" cy="115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C6839E-D8D0-4EE6-A041-0EE5FF6592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21525" y="720713"/>
                  <a:ext cx="829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A0771F7-1920-43C6-AE68-DF33DCCF5C26}"/>
                    </a:ext>
                  </a:extLst>
                </p14:cNvPr>
                <p14:cNvContentPartPr/>
                <p14:nvPr/>
              </p14:nvContentPartPr>
              <p14:xfrm>
                <a:off x="8072485" y="682553"/>
                <a:ext cx="241560" cy="282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A0771F7-1920-43C6-AE68-DF33DCCF5C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54845" y="664913"/>
                  <a:ext cx="2772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394BD7D-B382-4AF7-B6EC-4C2F6CAF6C1F}"/>
              </a:ext>
            </a:extLst>
          </p:cNvPr>
          <p:cNvGrpSpPr/>
          <p:nvPr/>
        </p:nvGrpSpPr>
        <p:grpSpPr>
          <a:xfrm>
            <a:off x="715525" y="1384913"/>
            <a:ext cx="1710360" cy="1480320"/>
            <a:chOff x="715525" y="1384913"/>
            <a:chExt cx="1710360" cy="14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755031C-D9CB-4FC3-890A-D6EDDB4E024E}"/>
                    </a:ext>
                  </a:extLst>
                </p14:cNvPr>
                <p14:cNvContentPartPr/>
                <p14:nvPr/>
              </p14:nvContentPartPr>
              <p14:xfrm>
                <a:off x="1219165" y="1423433"/>
                <a:ext cx="395280" cy="400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755031C-D9CB-4FC3-890A-D6EDDB4E02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1525" y="1405433"/>
                  <a:ext cx="4309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8984D64-8C2C-4C4F-AE3F-2AB27AAB24E0}"/>
                    </a:ext>
                  </a:extLst>
                </p14:cNvPr>
                <p14:cNvContentPartPr/>
                <p14:nvPr/>
              </p14:nvContentPartPr>
              <p14:xfrm>
                <a:off x="1413205" y="1384913"/>
                <a:ext cx="38160" cy="413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8984D64-8C2C-4C4F-AE3F-2AB27AAB24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95565" y="1366913"/>
                  <a:ext cx="738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0599693-20D8-4234-A00A-B8FA56B476FE}"/>
                    </a:ext>
                  </a:extLst>
                </p14:cNvPr>
                <p14:cNvContentPartPr/>
                <p14:nvPr/>
              </p14:nvContentPartPr>
              <p14:xfrm>
                <a:off x="1271365" y="2483633"/>
                <a:ext cx="309960" cy="339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0599693-20D8-4234-A00A-B8FA56B476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53365" y="2465993"/>
                  <a:ext cx="345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6122C7-EA20-4B3E-B2E3-C0D095C54CD4}"/>
                    </a:ext>
                  </a:extLst>
                </p14:cNvPr>
                <p14:cNvContentPartPr/>
                <p14:nvPr/>
              </p14:nvContentPartPr>
              <p14:xfrm>
                <a:off x="1307365" y="2631593"/>
                <a:ext cx="406800" cy="78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6122C7-EA20-4B3E-B2E3-C0D095C54C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9725" y="2613953"/>
                  <a:ext cx="442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D78BBFF-D0FD-4413-9348-9D88BEEBAB8D}"/>
                    </a:ext>
                  </a:extLst>
                </p14:cNvPr>
                <p14:cNvContentPartPr/>
                <p14:nvPr/>
              </p14:nvContentPartPr>
              <p14:xfrm>
                <a:off x="2087125" y="2490113"/>
                <a:ext cx="338760" cy="2476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D78BBFF-D0FD-4413-9348-9D88BEEBAB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9125" y="2472113"/>
                  <a:ext cx="374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2A1219C-5290-44B7-B784-0D1F2B8B5C2F}"/>
                    </a:ext>
                  </a:extLst>
                </p14:cNvPr>
                <p14:cNvContentPartPr/>
                <p14:nvPr/>
              </p14:nvContentPartPr>
              <p14:xfrm>
                <a:off x="2169925" y="2394353"/>
                <a:ext cx="122760" cy="470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2A1219C-5290-44B7-B784-0D1F2B8B5C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52285" y="2376713"/>
                  <a:ext cx="1584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0734BDA-ED15-47E0-9804-9C8949F57D33}"/>
                    </a:ext>
                  </a:extLst>
                </p14:cNvPr>
                <p14:cNvContentPartPr/>
                <p14:nvPr/>
              </p14:nvContentPartPr>
              <p14:xfrm>
                <a:off x="715525" y="1944713"/>
                <a:ext cx="577080" cy="225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0734BDA-ED15-47E0-9804-9C8949F57D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7885" y="1926713"/>
                  <a:ext cx="612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DA1705C-3501-475F-9E46-229CEFEDF692}"/>
                    </a:ext>
                  </a:extLst>
                </p14:cNvPr>
                <p14:cNvContentPartPr/>
                <p14:nvPr/>
              </p14:nvContentPartPr>
              <p14:xfrm>
                <a:off x="857365" y="1955873"/>
                <a:ext cx="375120" cy="402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DA1705C-3501-475F-9E46-229CEFEDF6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365" y="1938233"/>
                  <a:ext cx="41076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456B127-3614-440E-A0FE-51698A3899D9}"/>
              </a:ext>
            </a:extLst>
          </p:cNvPr>
          <p:cNvGrpSpPr/>
          <p:nvPr/>
        </p:nvGrpSpPr>
        <p:grpSpPr>
          <a:xfrm>
            <a:off x="1528045" y="3164393"/>
            <a:ext cx="344880" cy="389160"/>
            <a:chOff x="1528045" y="3164393"/>
            <a:chExt cx="34488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E26D478-F702-4C95-98CE-4A887718DD57}"/>
                    </a:ext>
                  </a:extLst>
                </p14:cNvPr>
                <p14:cNvContentPartPr/>
                <p14:nvPr/>
              </p14:nvContentPartPr>
              <p14:xfrm>
                <a:off x="1558285" y="3169793"/>
                <a:ext cx="291960" cy="241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E26D478-F702-4C95-98CE-4A887718DD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40285" y="3151793"/>
                  <a:ext cx="327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E0749B3-2366-4E58-A18B-2956AE9DD701}"/>
                    </a:ext>
                  </a:extLst>
                </p14:cNvPr>
                <p14:cNvContentPartPr/>
                <p14:nvPr/>
              </p14:nvContentPartPr>
              <p14:xfrm>
                <a:off x="1528045" y="3164393"/>
                <a:ext cx="344880" cy="38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E0749B3-2366-4E58-A18B-2956AE9DD7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10045" y="3146753"/>
                  <a:ext cx="380520" cy="42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B99526E-0AF2-4150-940A-885BF3A07710}"/>
              </a:ext>
            </a:extLst>
          </p:cNvPr>
          <p:cNvGrpSpPr/>
          <p:nvPr/>
        </p:nvGrpSpPr>
        <p:grpSpPr>
          <a:xfrm>
            <a:off x="1907125" y="2344673"/>
            <a:ext cx="478800" cy="438120"/>
            <a:chOff x="1907125" y="2344673"/>
            <a:chExt cx="47880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0C8A5FF-CF11-434E-BB97-FF319E4C7964}"/>
                    </a:ext>
                  </a:extLst>
                </p14:cNvPr>
                <p14:cNvContentPartPr/>
                <p14:nvPr/>
              </p14:nvContentPartPr>
              <p14:xfrm>
                <a:off x="1907125" y="2375273"/>
                <a:ext cx="478800" cy="407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0C8A5FF-CF11-434E-BB97-FF319E4C79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9485" y="2357633"/>
                  <a:ext cx="5144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11353D5-67C4-4340-994E-2C3B70DE83E7}"/>
                    </a:ext>
                  </a:extLst>
                </p14:cNvPr>
                <p14:cNvContentPartPr/>
                <p14:nvPr/>
              </p14:nvContentPartPr>
              <p14:xfrm>
                <a:off x="2065885" y="2344673"/>
                <a:ext cx="228600" cy="294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11353D5-67C4-4340-994E-2C3B70DE83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7885" y="2327033"/>
                  <a:ext cx="2642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CB029AB-62FA-412E-93C5-663A55E09191}"/>
              </a:ext>
            </a:extLst>
          </p:cNvPr>
          <p:cNvGrpSpPr/>
          <p:nvPr/>
        </p:nvGrpSpPr>
        <p:grpSpPr>
          <a:xfrm>
            <a:off x="3459445" y="2379233"/>
            <a:ext cx="4693320" cy="2349000"/>
            <a:chOff x="3459445" y="2379233"/>
            <a:chExt cx="4693320" cy="23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FEF3E41-D3B1-437F-B9F7-56D6EBFD8501}"/>
                    </a:ext>
                  </a:extLst>
                </p14:cNvPr>
                <p14:cNvContentPartPr/>
                <p14:nvPr/>
              </p14:nvContentPartPr>
              <p14:xfrm>
                <a:off x="3459445" y="2974313"/>
                <a:ext cx="1126440" cy="572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FEF3E41-D3B1-437F-B9F7-56D6EBFD85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41805" y="2956313"/>
                  <a:ext cx="11620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05F9CFA-6569-4A27-85E7-0A29B78D6902}"/>
                    </a:ext>
                  </a:extLst>
                </p14:cNvPr>
                <p14:cNvContentPartPr/>
                <p14:nvPr/>
              </p14:nvContentPartPr>
              <p14:xfrm>
                <a:off x="4513165" y="3244673"/>
                <a:ext cx="261360" cy="455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05F9CFA-6569-4A27-85E7-0A29B78D69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95165" y="3227033"/>
                  <a:ext cx="2970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A5D9608-F481-433D-B480-63DFABA4BF65}"/>
                    </a:ext>
                  </a:extLst>
                </p14:cNvPr>
                <p14:cNvContentPartPr/>
                <p14:nvPr/>
              </p14:nvContentPartPr>
              <p14:xfrm>
                <a:off x="4700365" y="2495873"/>
                <a:ext cx="428040" cy="486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A5D9608-F481-433D-B480-63DFABA4BF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82365" y="2477873"/>
                  <a:ext cx="4636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23F3CBB-1C56-4A60-96B0-9769857D8878}"/>
                    </a:ext>
                  </a:extLst>
                </p14:cNvPr>
                <p14:cNvContentPartPr/>
                <p14:nvPr/>
              </p14:nvContentPartPr>
              <p14:xfrm>
                <a:off x="5111485" y="2559953"/>
                <a:ext cx="123840" cy="281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23F3CBB-1C56-4A60-96B0-9769857D88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93845" y="2542313"/>
                  <a:ext cx="159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979D4D9-BE8E-4014-ABC4-EC9EE4780281}"/>
                    </a:ext>
                  </a:extLst>
                </p14:cNvPr>
                <p14:cNvContentPartPr/>
                <p14:nvPr/>
              </p14:nvContentPartPr>
              <p14:xfrm>
                <a:off x="5214085" y="2508113"/>
                <a:ext cx="278280" cy="463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979D4D9-BE8E-4014-ABC4-EC9EE47802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96085" y="2490113"/>
                  <a:ext cx="313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504F257-D752-4924-AFEF-8831A9A6D17B}"/>
                    </a:ext>
                  </a:extLst>
                </p14:cNvPr>
                <p14:cNvContentPartPr/>
                <p14:nvPr/>
              </p14:nvContentPartPr>
              <p14:xfrm>
                <a:off x="5285005" y="2379233"/>
                <a:ext cx="162000" cy="511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504F257-D752-4924-AFEF-8831A9A6D1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67365" y="2361233"/>
                  <a:ext cx="1976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B5EC30-0D32-4DBB-9FD0-BE7AA0E08B94}"/>
                    </a:ext>
                  </a:extLst>
                </p14:cNvPr>
                <p14:cNvContentPartPr/>
                <p14:nvPr/>
              </p14:nvContentPartPr>
              <p14:xfrm>
                <a:off x="4282765" y="3954953"/>
                <a:ext cx="180720" cy="260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B5EC30-0D32-4DBB-9FD0-BE7AA0E08B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5125" y="3936953"/>
                  <a:ext cx="216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B407932-B3A8-4FBB-811F-B4D7ABB54EFC}"/>
                    </a:ext>
                  </a:extLst>
                </p14:cNvPr>
                <p14:cNvContentPartPr/>
                <p14:nvPr/>
              </p14:nvContentPartPr>
              <p14:xfrm>
                <a:off x="4523605" y="3947033"/>
                <a:ext cx="110880" cy="490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B407932-B3A8-4FBB-811F-B4D7ABB54E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5965" y="3929033"/>
                  <a:ext cx="1465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C5FF522-9C79-4E5B-936E-A75B04E6D3F2}"/>
                    </a:ext>
                  </a:extLst>
                </p14:cNvPr>
                <p14:cNvContentPartPr/>
                <p14:nvPr/>
              </p14:nvContentPartPr>
              <p14:xfrm>
                <a:off x="4635565" y="4008593"/>
                <a:ext cx="83520" cy="154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C5FF522-9C79-4E5B-936E-A75B04E6D3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17565" y="3990593"/>
                  <a:ext cx="119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7007E6C-67DA-4413-8BA7-CAE2FD77D5F2}"/>
                    </a:ext>
                  </a:extLst>
                </p14:cNvPr>
                <p14:cNvContentPartPr/>
                <p14:nvPr/>
              </p14:nvContentPartPr>
              <p14:xfrm>
                <a:off x="4799725" y="3914993"/>
                <a:ext cx="485640" cy="155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7007E6C-67DA-4413-8BA7-CAE2FD77D5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82085" y="3897353"/>
                  <a:ext cx="521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FF92947-48B8-4386-BCD4-125E14822103}"/>
                    </a:ext>
                  </a:extLst>
                </p14:cNvPr>
                <p14:cNvContentPartPr/>
                <p14:nvPr/>
              </p14:nvContentPartPr>
              <p14:xfrm>
                <a:off x="4154965" y="4222793"/>
                <a:ext cx="1175760" cy="42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FF92947-48B8-4386-BCD4-125E148221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7325" y="4204793"/>
                  <a:ext cx="1211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1B64316-B2CB-4490-8617-578065167388}"/>
                    </a:ext>
                  </a:extLst>
                </p14:cNvPr>
                <p14:cNvContentPartPr/>
                <p14:nvPr/>
              </p14:nvContentPartPr>
              <p14:xfrm>
                <a:off x="5641405" y="4214873"/>
                <a:ext cx="360" cy="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1B64316-B2CB-4490-8617-5780651673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23765" y="41972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239A771-8E86-4752-845D-C2288713BCB6}"/>
                    </a:ext>
                  </a:extLst>
                </p14:cNvPr>
                <p14:cNvContentPartPr/>
                <p14:nvPr/>
              </p14:nvContentPartPr>
              <p14:xfrm>
                <a:off x="6452485" y="2903033"/>
                <a:ext cx="171360" cy="167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239A771-8E86-4752-845D-C2288713BCB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4845" y="2885033"/>
                  <a:ext cx="207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08EA251-6F17-494A-8B45-BAFB6A7E65D1}"/>
                    </a:ext>
                  </a:extLst>
                </p14:cNvPr>
                <p14:cNvContentPartPr/>
                <p14:nvPr/>
              </p14:nvContentPartPr>
              <p14:xfrm>
                <a:off x="6623485" y="2932193"/>
                <a:ext cx="548640" cy="41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08EA251-6F17-494A-8B45-BAFB6A7E65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05485" y="2914193"/>
                  <a:ext cx="58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0D70513-E430-48C1-BB84-9729E9076DCA}"/>
                    </a:ext>
                  </a:extLst>
                </p14:cNvPr>
                <p14:cNvContentPartPr/>
                <p14:nvPr/>
              </p14:nvContentPartPr>
              <p14:xfrm>
                <a:off x="7135405" y="2934353"/>
                <a:ext cx="172800" cy="161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0D70513-E430-48C1-BB84-9729E9076D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7405" y="2916353"/>
                  <a:ext cx="208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C2F6650-A693-4221-B590-CEAF4B16FB22}"/>
                    </a:ext>
                  </a:extLst>
                </p14:cNvPr>
                <p14:cNvContentPartPr/>
                <p14:nvPr/>
              </p14:nvContentPartPr>
              <p14:xfrm>
                <a:off x="7307845" y="2963153"/>
                <a:ext cx="360" cy="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C2F6650-A693-4221-B590-CEAF4B16FB2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9845" y="29451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A0292B9-F75A-4198-A121-AAD5038D51F2}"/>
                    </a:ext>
                  </a:extLst>
                </p14:cNvPr>
                <p14:cNvContentPartPr/>
                <p14:nvPr/>
              </p14:nvContentPartPr>
              <p14:xfrm>
                <a:off x="7307845" y="2963153"/>
                <a:ext cx="640800" cy="28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A0292B9-F75A-4198-A121-AAD5038D51F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89845" y="2945153"/>
                  <a:ext cx="676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9D4953E-E592-485F-9E5D-080DFF1134B3}"/>
                    </a:ext>
                  </a:extLst>
                </p14:cNvPr>
                <p14:cNvContentPartPr/>
                <p14:nvPr/>
              </p14:nvContentPartPr>
              <p14:xfrm>
                <a:off x="7979605" y="2923913"/>
                <a:ext cx="173160" cy="188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9D4953E-E592-485F-9E5D-080DFF1134B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61605" y="2905913"/>
                  <a:ext cx="208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D39A098-689F-423E-89F1-FEF09A54D387}"/>
                    </a:ext>
                  </a:extLst>
                </p14:cNvPr>
                <p14:cNvContentPartPr/>
                <p14:nvPr/>
              </p14:nvContentPartPr>
              <p14:xfrm>
                <a:off x="7158085" y="3233513"/>
                <a:ext cx="190800" cy="433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D39A098-689F-423E-89F1-FEF09A54D38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0445" y="3215513"/>
                  <a:ext cx="2264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74CDE7F-D781-417C-AE60-DBC152421342}"/>
                    </a:ext>
                  </a:extLst>
                </p14:cNvPr>
                <p14:cNvContentPartPr/>
                <p14:nvPr/>
              </p14:nvContentPartPr>
              <p14:xfrm>
                <a:off x="6514765" y="3164393"/>
                <a:ext cx="313200" cy="479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74CDE7F-D781-417C-AE60-DBC1524213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6765" y="3146753"/>
                  <a:ext cx="3488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A671383-0A12-48A3-A84E-17AE12A6FC67}"/>
                    </a:ext>
                  </a:extLst>
                </p14:cNvPr>
                <p14:cNvContentPartPr/>
                <p14:nvPr/>
              </p14:nvContentPartPr>
              <p14:xfrm>
                <a:off x="6847045" y="3687113"/>
                <a:ext cx="186120" cy="144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A671383-0A12-48A3-A84E-17AE12A6FC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29045" y="3669113"/>
                  <a:ext cx="221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6674263-4CC5-4EFC-9585-EE9B9C47803D}"/>
                    </a:ext>
                  </a:extLst>
                </p14:cNvPr>
                <p14:cNvContentPartPr/>
                <p14:nvPr/>
              </p14:nvContentPartPr>
              <p14:xfrm>
                <a:off x="5998165" y="3223793"/>
                <a:ext cx="381240" cy="540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6674263-4CC5-4EFC-9585-EE9B9C47803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80165" y="3206153"/>
                  <a:ext cx="4168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0B48985-A895-4092-AA1B-66C0EB5F60E8}"/>
                    </a:ext>
                  </a:extLst>
                </p14:cNvPr>
                <p14:cNvContentPartPr/>
                <p14:nvPr/>
              </p14:nvContentPartPr>
              <p14:xfrm>
                <a:off x="5834725" y="3803393"/>
                <a:ext cx="133560" cy="132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0B48985-A895-4092-AA1B-66C0EB5F60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17085" y="3785393"/>
                  <a:ext cx="16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E7A7232-B796-4D32-9C2E-1D0634DA6DB8}"/>
                    </a:ext>
                  </a:extLst>
                </p14:cNvPr>
                <p14:cNvContentPartPr/>
                <p14:nvPr/>
              </p14:nvContentPartPr>
              <p14:xfrm>
                <a:off x="5967925" y="3906353"/>
                <a:ext cx="360" cy="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E7A7232-B796-4D32-9C2E-1D0634DA6D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9925" y="3888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99A8769-61AA-49CD-83B4-A9D5924F93E0}"/>
                    </a:ext>
                  </a:extLst>
                </p14:cNvPr>
                <p14:cNvContentPartPr/>
                <p14:nvPr/>
              </p14:nvContentPartPr>
              <p14:xfrm>
                <a:off x="5967925" y="3906353"/>
                <a:ext cx="417240" cy="525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99A8769-61AA-49CD-83B4-A9D5924F93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49925" y="3888713"/>
                  <a:ext cx="4528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7E86BB6-9EAD-4F7C-A304-8DA3B5A08968}"/>
                    </a:ext>
                  </a:extLst>
                </p14:cNvPr>
                <p14:cNvContentPartPr/>
                <p14:nvPr/>
              </p14:nvContentPartPr>
              <p14:xfrm>
                <a:off x="6429805" y="4454633"/>
                <a:ext cx="138240" cy="137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7E86BB6-9EAD-4F7C-A304-8DA3B5A089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11805" y="4436993"/>
                  <a:ext cx="173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72378F3-1927-462A-84D7-1DAB6AA474FB}"/>
                    </a:ext>
                  </a:extLst>
                </p14:cNvPr>
                <p14:cNvContentPartPr/>
                <p14:nvPr/>
              </p14:nvContentPartPr>
              <p14:xfrm>
                <a:off x="6150445" y="4665233"/>
                <a:ext cx="562320" cy="63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72378F3-1927-462A-84D7-1DAB6AA474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2805" y="4647233"/>
                  <a:ext cx="5979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4EF03C0-5170-4400-B37F-E21FD2856E53}"/>
              </a:ext>
            </a:extLst>
          </p:cNvPr>
          <p:cNvGrpSpPr/>
          <p:nvPr/>
        </p:nvGrpSpPr>
        <p:grpSpPr>
          <a:xfrm>
            <a:off x="1032685" y="4611593"/>
            <a:ext cx="580320" cy="89280"/>
            <a:chOff x="1032685" y="4611593"/>
            <a:chExt cx="58032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9424EE5-5158-4405-A219-EA282A376634}"/>
                    </a:ext>
                  </a:extLst>
                </p14:cNvPr>
                <p14:cNvContentPartPr/>
                <p14:nvPr/>
              </p14:nvContentPartPr>
              <p14:xfrm>
                <a:off x="1032685" y="4643273"/>
                <a:ext cx="360" cy="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9424EE5-5158-4405-A219-EA282A3766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4685" y="46256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5914C8C-AC90-42B0-B2C6-B12ED853421B}"/>
                    </a:ext>
                  </a:extLst>
                </p14:cNvPr>
                <p14:cNvContentPartPr/>
                <p14:nvPr/>
              </p14:nvContentPartPr>
              <p14:xfrm>
                <a:off x="1032685" y="4643273"/>
                <a:ext cx="178560" cy="57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5914C8C-AC90-42B0-B2C6-B12ED85342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14685" y="4625633"/>
                  <a:ext cx="214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A4297BF-F2B8-4E1B-A61A-CE4259371E04}"/>
                    </a:ext>
                  </a:extLst>
                </p14:cNvPr>
                <p14:cNvContentPartPr/>
                <p14:nvPr/>
              </p14:nvContentPartPr>
              <p14:xfrm>
                <a:off x="1182085" y="4611593"/>
                <a:ext cx="430920" cy="766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A4297BF-F2B8-4E1B-A61A-CE4259371E0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64085" y="4593593"/>
                  <a:ext cx="46656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1453AAC-B836-43CB-8678-ADD6CFDFEF5B}"/>
              </a:ext>
            </a:extLst>
          </p:cNvPr>
          <p:cNvGrpSpPr/>
          <p:nvPr/>
        </p:nvGrpSpPr>
        <p:grpSpPr>
          <a:xfrm>
            <a:off x="2070205" y="4593593"/>
            <a:ext cx="3934080" cy="176400"/>
            <a:chOff x="2070205" y="4593593"/>
            <a:chExt cx="393408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7D562C3-BA44-43DA-9022-F40042F9957B}"/>
                    </a:ext>
                  </a:extLst>
                </p14:cNvPr>
                <p14:cNvContentPartPr/>
                <p14:nvPr/>
              </p14:nvContentPartPr>
              <p14:xfrm>
                <a:off x="2070205" y="4593593"/>
                <a:ext cx="360" cy="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7D562C3-BA44-43DA-9022-F40042F995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52565" y="45759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13C1BDB-DDA9-4F2C-B6A3-4D93BAB77DCA}"/>
                    </a:ext>
                  </a:extLst>
                </p14:cNvPr>
                <p14:cNvContentPartPr/>
                <p14:nvPr/>
              </p14:nvContentPartPr>
              <p14:xfrm>
                <a:off x="2236525" y="4609073"/>
                <a:ext cx="482400" cy="80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13C1BDB-DDA9-4F2C-B6A3-4D93BAB77DC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8525" y="4591073"/>
                  <a:ext cx="518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6262719-B25C-48A3-98C4-937C6464D14E}"/>
                    </a:ext>
                  </a:extLst>
                </p14:cNvPr>
                <p14:cNvContentPartPr/>
                <p14:nvPr/>
              </p14:nvContentPartPr>
              <p14:xfrm>
                <a:off x="3006925" y="4609073"/>
                <a:ext cx="2325240" cy="87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6262719-B25C-48A3-98C4-937C6464D1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9285" y="4591073"/>
                  <a:ext cx="2360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C5A7961-CAFB-4E59-A785-E672171E4807}"/>
                    </a:ext>
                  </a:extLst>
                </p14:cNvPr>
                <p14:cNvContentPartPr/>
                <p14:nvPr/>
              </p14:nvContentPartPr>
              <p14:xfrm>
                <a:off x="5685325" y="4753073"/>
                <a:ext cx="318960" cy="16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C5A7961-CAFB-4E59-A785-E672171E480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67685" y="4735073"/>
                  <a:ext cx="3546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906C0D8-8B72-4848-A120-FB0B8D980280}"/>
              </a:ext>
            </a:extLst>
          </p:cNvPr>
          <p:cNvGrpSpPr/>
          <p:nvPr/>
        </p:nvGrpSpPr>
        <p:grpSpPr>
          <a:xfrm>
            <a:off x="851245" y="5126393"/>
            <a:ext cx="2866320" cy="1437120"/>
            <a:chOff x="851245" y="5126393"/>
            <a:chExt cx="2866320" cy="143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C9E44FB-F1E0-4DE8-9485-436FD65BED80}"/>
                    </a:ext>
                  </a:extLst>
                </p14:cNvPr>
                <p14:cNvContentPartPr/>
                <p14:nvPr/>
              </p14:nvContentPartPr>
              <p14:xfrm>
                <a:off x="851245" y="5685113"/>
                <a:ext cx="24480" cy="289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C9E44FB-F1E0-4DE8-9485-436FD65BED8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3605" y="5667113"/>
                  <a:ext cx="60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5094CC5-1366-40BE-BFFD-B13FBD5BA901}"/>
                    </a:ext>
                  </a:extLst>
                </p14:cNvPr>
                <p14:cNvContentPartPr/>
                <p14:nvPr/>
              </p14:nvContentPartPr>
              <p14:xfrm>
                <a:off x="1094605" y="5493593"/>
                <a:ext cx="755640" cy="3128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5094CC5-1366-40BE-BFFD-B13FBD5BA9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6605" y="5475953"/>
                  <a:ext cx="791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AD0F602-8B56-495A-8C31-E28E6BC918DB}"/>
                    </a:ext>
                  </a:extLst>
                </p14:cNvPr>
                <p14:cNvContentPartPr/>
                <p14:nvPr/>
              </p14:nvContentPartPr>
              <p14:xfrm>
                <a:off x="2030965" y="5126393"/>
                <a:ext cx="276840" cy="236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AD0F602-8B56-495A-8C31-E28E6BC918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13325" y="5108753"/>
                  <a:ext cx="312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12DB492-623A-4A9F-B244-D231A6011EC7}"/>
                    </a:ext>
                  </a:extLst>
                </p14:cNvPr>
                <p14:cNvContentPartPr/>
                <p14:nvPr/>
              </p14:nvContentPartPr>
              <p14:xfrm>
                <a:off x="2188285" y="5567753"/>
                <a:ext cx="278280" cy="5536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12DB492-623A-4A9F-B244-D231A6011E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70285" y="5549753"/>
                  <a:ext cx="3139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8D3C32B-1003-4211-9907-BBFBA2B60897}"/>
                    </a:ext>
                  </a:extLst>
                </p14:cNvPr>
                <p14:cNvContentPartPr/>
                <p14:nvPr/>
              </p14:nvContentPartPr>
              <p14:xfrm>
                <a:off x="2513365" y="6188393"/>
                <a:ext cx="263880" cy="2235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8D3C32B-1003-4211-9907-BBFBA2B608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95365" y="6170753"/>
                  <a:ext cx="299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3C17C5C-042E-4BAF-B07D-57DFC0581705}"/>
                    </a:ext>
                  </a:extLst>
                </p14:cNvPr>
                <p14:cNvContentPartPr/>
                <p14:nvPr/>
              </p14:nvContentPartPr>
              <p14:xfrm>
                <a:off x="2605165" y="6319793"/>
                <a:ext cx="97200" cy="243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3C17C5C-042E-4BAF-B07D-57DFC05817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87165" y="6302153"/>
                  <a:ext cx="132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9F0F303-F8E7-4A95-AC86-9B0129001660}"/>
                    </a:ext>
                  </a:extLst>
                </p14:cNvPr>
                <p14:cNvContentPartPr/>
                <p14:nvPr/>
              </p14:nvContentPartPr>
              <p14:xfrm>
                <a:off x="2904325" y="5816153"/>
                <a:ext cx="450360" cy="362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9F0F303-F8E7-4A95-AC86-9B01290016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86325" y="5798513"/>
                  <a:ext cx="486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B2598FE-73D4-4E1A-BF3D-7639D469785F}"/>
                    </a:ext>
                  </a:extLst>
                </p14:cNvPr>
                <p14:cNvContentPartPr/>
                <p14:nvPr/>
              </p14:nvContentPartPr>
              <p14:xfrm>
                <a:off x="3517405" y="5468033"/>
                <a:ext cx="200160" cy="287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B2598FE-73D4-4E1A-BF3D-7639D46978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99765" y="5450033"/>
                  <a:ext cx="2358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8AA2DFD-F144-40D1-9BEE-89E36D7805D4}"/>
                    </a:ext>
                  </a:extLst>
                </p14:cNvPr>
                <p14:cNvContentPartPr/>
                <p14:nvPr/>
              </p14:nvContentPartPr>
              <p14:xfrm>
                <a:off x="3531085" y="5699153"/>
                <a:ext cx="184680" cy="203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8AA2DFD-F144-40D1-9BEE-89E36D7805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13445" y="5681153"/>
                  <a:ext cx="220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03575A9-7C1D-46D5-B77C-DA23D952A3D2}"/>
                    </a:ext>
                  </a:extLst>
                </p14:cNvPr>
                <p14:cNvContentPartPr/>
                <p14:nvPr/>
              </p14:nvContentPartPr>
              <p14:xfrm>
                <a:off x="2532445" y="5396753"/>
                <a:ext cx="835920" cy="237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03575A9-7C1D-46D5-B77C-DA23D952A3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14805" y="5378753"/>
                  <a:ext cx="87156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9F51EDA-0435-4A38-87FE-3FC809423092}"/>
              </a:ext>
            </a:extLst>
          </p:cNvPr>
          <p:cNvGrpSpPr/>
          <p:nvPr/>
        </p:nvGrpSpPr>
        <p:grpSpPr>
          <a:xfrm>
            <a:off x="5959285" y="6570353"/>
            <a:ext cx="450000" cy="218880"/>
            <a:chOff x="5959285" y="6570353"/>
            <a:chExt cx="45000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58D20C4-8A37-47FC-81F0-AB0DCEAB2806}"/>
                    </a:ext>
                  </a:extLst>
                </p14:cNvPr>
                <p14:cNvContentPartPr/>
                <p14:nvPr/>
              </p14:nvContentPartPr>
              <p14:xfrm>
                <a:off x="5959285" y="6570353"/>
                <a:ext cx="182520" cy="147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58D20C4-8A37-47FC-81F0-AB0DCEAB28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0645" y="6561713"/>
                  <a:ext cx="200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59DC433-3F37-4E78-95DD-C71CB3EBBE44}"/>
                    </a:ext>
                  </a:extLst>
                </p14:cNvPr>
                <p14:cNvContentPartPr/>
                <p14:nvPr/>
              </p14:nvContentPartPr>
              <p14:xfrm>
                <a:off x="6396685" y="6748193"/>
                <a:ext cx="12600" cy="41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59DC433-3F37-4E78-95DD-C71CB3EBBE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8045" y="6739553"/>
                  <a:ext cx="302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7A1A236-B75E-4C98-B583-B7337B40270B}"/>
              </a:ext>
            </a:extLst>
          </p:cNvPr>
          <p:cNvGrpSpPr/>
          <p:nvPr/>
        </p:nvGrpSpPr>
        <p:grpSpPr>
          <a:xfrm>
            <a:off x="4603525" y="5182553"/>
            <a:ext cx="2000880" cy="1244880"/>
            <a:chOff x="4603525" y="5182553"/>
            <a:chExt cx="2000880" cy="12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7A2D349-723A-49CA-9571-609045EDB024}"/>
                    </a:ext>
                  </a:extLst>
                </p14:cNvPr>
                <p14:cNvContentPartPr/>
                <p14:nvPr/>
              </p14:nvContentPartPr>
              <p14:xfrm>
                <a:off x="4603525" y="5842793"/>
                <a:ext cx="334440" cy="2754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7A2D349-723A-49CA-9571-609045EDB0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94885" y="5833793"/>
                  <a:ext cx="352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2565374-6A3E-4707-A1A8-91CBE03A5381}"/>
                    </a:ext>
                  </a:extLst>
                </p14:cNvPr>
                <p14:cNvContentPartPr/>
                <p14:nvPr/>
              </p14:nvContentPartPr>
              <p14:xfrm>
                <a:off x="4804765" y="5985713"/>
                <a:ext cx="48600" cy="3038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2565374-6A3E-4707-A1A8-91CBE03A53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95765" y="5977073"/>
                  <a:ext cx="662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BC8C092-637D-42CD-AD5E-0C5784E4B2C1}"/>
                    </a:ext>
                  </a:extLst>
                </p14:cNvPr>
                <p14:cNvContentPartPr/>
                <p14:nvPr/>
              </p14:nvContentPartPr>
              <p14:xfrm>
                <a:off x="5041645" y="5593313"/>
                <a:ext cx="432360" cy="274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BC8C092-637D-42CD-AD5E-0C5784E4B2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33005" y="5584313"/>
                  <a:ext cx="450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10447E7-2E6C-47FE-93F9-5B8C2C780712}"/>
                    </a:ext>
                  </a:extLst>
                </p14:cNvPr>
                <p14:cNvContentPartPr/>
                <p14:nvPr/>
              </p14:nvContentPartPr>
              <p14:xfrm>
                <a:off x="5701165" y="5182553"/>
                <a:ext cx="101160" cy="384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10447E7-2E6C-47FE-93F9-5B8C2C7807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92525" y="5173913"/>
                  <a:ext cx="118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92C53F9-07F7-4703-81E7-24B8BB5DD6E9}"/>
                    </a:ext>
                  </a:extLst>
                </p14:cNvPr>
                <p14:cNvContentPartPr/>
                <p14:nvPr/>
              </p14:nvContentPartPr>
              <p14:xfrm>
                <a:off x="5971525" y="5405753"/>
                <a:ext cx="555120" cy="4096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92C53F9-07F7-4703-81E7-24B8BB5DD6E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2525" y="5397113"/>
                  <a:ext cx="5727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D52D8D5-2CA2-487B-9F1F-6DE4BA8F6D22}"/>
                    </a:ext>
                  </a:extLst>
                </p14:cNvPr>
                <p14:cNvContentPartPr/>
                <p14:nvPr/>
              </p14:nvContentPartPr>
              <p14:xfrm>
                <a:off x="6555445" y="5933513"/>
                <a:ext cx="39960" cy="176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D52D8D5-2CA2-487B-9F1F-6DE4BA8F6D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46805" y="5924873"/>
                  <a:ext cx="57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45D2547-4D79-4B1A-AA50-2D52CB56260B}"/>
                    </a:ext>
                  </a:extLst>
                </p14:cNvPr>
                <p14:cNvContentPartPr/>
                <p14:nvPr/>
              </p14:nvContentPartPr>
              <p14:xfrm>
                <a:off x="5866765" y="5989673"/>
                <a:ext cx="360" cy="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45D2547-4D79-4B1A-AA50-2D52CB5626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57765" y="59806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4EEBEB4-A6E0-453D-96F3-7E28BB161B4D}"/>
                    </a:ext>
                  </a:extLst>
                </p14:cNvPr>
                <p14:cNvContentPartPr/>
                <p14:nvPr/>
              </p14:nvContentPartPr>
              <p14:xfrm>
                <a:off x="5861005" y="5836673"/>
                <a:ext cx="34560" cy="532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4EEBEB4-A6E0-453D-96F3-7E28BB161B4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852365" y="5828033"/>
                  <a:ext cx="522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16ED064-DADC-4CC4-BBC2-F62D4F1751E1}"/>
                    </a:ext>
                  </a:extLst>
                </p14:cNvPr>
                <p14:cNvContentPartPr/>
                <p14:nvPr/>
              </p14:nvContentPartPr>
              <p14:xfrm>
                <a:off x="6186805" y="6182273"/>
                <a:ext cx="270720" cy="2451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16ED064-DADC-4CC4-BBC2-F62D4F1751E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78165" y="6173273"/>
                  <a:ext cx="288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F019AF6-09B4-434A-B594-9B8319EE7C0B}"/>
                    </a:ext>
                  </a:extLst>
                </p14:cNvPr>
                <p14:cNvContentPartPr/>
                <p14:nvPr/>
              </p14:nvContentPartPr>
              <p14:xfrm>
                <a:off x="6569125" y="5850713"/>
                <a:ext cx="35280" cy="234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F019AF6-09B4-434A-B594-9B8319EE7C0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60125" y="5841713"/>
                  <a:ext cx="52920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986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DC0DB16B-44C9-40CA-B452-F429E12E5E0E}"/>
              </a:ext>
            </a:extLst>
          </p:cNvPr>
          <p:cNvGrpSpPr/>
          <p:nvPr/>
        </p:nvGrpSpPr>
        <p:grpSpPr>
          <a:xfrm>
            <a:off x="500605" y="285473"/>
            <a:ext cx="586800" cy="398520"/>
            <a:chOff x="500605" y="285473"/>
            <a:chExt cx="58680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B8930F3-EC36-49C9-A740-13F3816D3632}"/>
                    </a:ext>
                  </a:extLst>
                </p14:cNvPr>
                <p14:cNvContentPartPr/>
                <p14:nvPr/>
              </p14:nvContentPartPr>
              <p14:xfrm>
                <a:off x="500605" y="285473"/>
                <a:ext cx="326880" cy="398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B8930F3-EC36-49C9-A740-13F3816D36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605" y="276833"/>
                  <a:ext cx="344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C133FD7-2D71-4D06-BB30-0F64AE4FB2B3}"/>
                    </a:ext>
                  </a:extLst>
                </p14:cNvPr>
                <p14:cNvContentPartPr/>
                <p14:nvPr/>
              </p14:nvContentPartPr>
              <p14:xfrm>
                <a:off x="632365" y="529193"/>
                <a:ext cx="192240" cy="154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C133FD7-2D71-4D06-BB30-0F64AE4FB2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365" y="520553"/>
                  <a:ext cx="20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9628AF-742E-42DC-8CA1-C50B9FFBDF1F}"/>
                    </a:ext>
                  </a:extLst>
                </p14:cNvPr>
                <p14:cNvContentPartPr/>
                <p14:nvPr/>
              </p14:nvContentPartPr>
              <p14:xfrm>
                <a:off x="1064365" y="410753"/>
                <a:ext cx="23040" cy="47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9628AF-742E-42DC-8CA1-C50B9FFBDF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5365" y="402113"/>
                  <a:ext cx="40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DDBF443-5A9C-4383-B1FA-39332688AE73}"/>
                    </a:ext>
                  </a:extLst>
                </p14:cNvPr>
                <p14:cNvContentPartPr/>
                <p14:nvPr/>
              </p14:nvContentPartPr>
              <p14:xfrm>
                <a:off x="1035565" y="576353"/>
                <a:ext cx="18360" cy="34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DDBF443-5A9C-4383-B1FA-39332688AE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6565" y="567713"/>
                  <a:ext cx="360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60293C3-783E-46E6-88FE-B9A558400838}"/>
              </a:ext>
            </a:extLst>
          </p:cNvPr>
          <p:cNvGrpSpPr/>
          <p:nvPr/>
        </p:nvGrpSpPr>
        <p:grpSpPr>
          <a:xfrm>
            <a:off x="1576285" y="298433"/>
            <a:ext cx="2190600" cy="1614600"/>
            <a:chOff x="1576285" y="298433"/>
            <a:chExt cx="2190600" cy="16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6CAB24D-140A-444D-B870-D66113FB4941}"/>
                    </a:ext>
                  </a:extLst>
                </p14:cNvPr>
                <p14:cNvContentPartPr/>
                <p14:nvPr/>
              </p14:nvContentPartPr>
              <p14:xfrm>
                <a:off x="1576285" y="900353"/>
                <a:ext cx="30240" cy="309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6CAB24D-140A-444D-B870-D66113FB49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7645" y="891353"/>
                  <a:ext cx="47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5ECAC25-5497-498E-BB4F-30CB15D609D0}"/>
                    </a:ext>
                  </a:extLst>
                </p14:cNvPr>
                <p14:cNvContentPartPr/>
                <p14:nvPr/>
              </p14:nvContentPartPr>
              <p14:xfrm>
                <a:off x="1834765" y="982073"/>
                <a:ext cx="448920" cy="33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5ECAC25-5497-498E-BB4F-30CB15D609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5765" y="973073"/>
                  <a:ext cx="46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C428CF1-4BEE-41D7-9AD9-6428380B4C46}"/>
                    </a:ext>
                  </a:extLst>
                </p14:cNvPr>
                <p14:cNvContentPartPr/>
                <p14:nvPr/>
              </p14:nvContentPartPr>
              <p14:xfrm>
                <a:off x="2446405" y="823673"/>
                <a:ext cx="284400" cy="356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C428CF1-4BEE-41D7-9AD9-6428380B4C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37765" y="815033"/>
                  <a:ext cx="3020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37FE08A-2B2B-4E54-802F-C5C8B0F802D6}"/>
                    </a:ext>
                  </a:extLst>
                </p14:cNvPr>
                <p14:cNvContentPartPr/>
                <p14:nvPr/>
              </p14:nvContentPartPr>
              <p14:xfrm>
                <a:off x="2831605" y="612353"/>
                <a:ext cx="495720" cy="252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37FE08A-2B2B-4E54-802F-C5C8B0F802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2965" y="603353"/>
                  <a:ext cx="51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5C7DC6-A3A9-49E6-928A-DA5024DF1E3E}"/>
                    </a:ext>
                  </a:extLst>
                </p14:cNvPr>
                <p14:cNvContentPartPr/>
                <p14:nvPr/>
              </p14:nvContentPartPr>
              <p14:xfrm>
                <a:off x="3488965" y="298433"/>
                <a:ext cx="176760" cy="362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5C7DC6-A3A9-49E6-928A-DA5024DF1E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9965" y="289433"/>
                  <a:ext cx="194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55F71ED-B83C-414B-BD04-676B9868D7EB}"/>
                    </a:ext>
                  </a:extLst>
                </p14:cNvPr>
                <p14:cNvContentPartPr/>
                <p14:nvPr/>
              </p14:nvContentPartPr>
              <p14:xfrm>
                <a:off x="3584005" y="848153"/>
                <a:ext cx="20160" cy="542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55F71ED-B83C-414B-BD04-676B9868D7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5365" y="839153"/>
                  <a:ext cx="378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97CAA4-ABCE-47C3-AA1E-8B622154774F}"/>
                    </a:ext>
                  </a:extLst>
                </p14:cNvPr>
                <p14:cNvContentPartPr/>
                <p14:nvPr/>
              </p14:nvContentPartPr>
              <p14:xfrm>
                <a:off x="3522445" y="1512353"/>
                <a:ext cx="244440" cy="187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97CAA4-ABCE-47C3-AA1E-8B62215477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3445" y="1503353"/>
                  <a:ext cx="262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C6E56B1-FB1A-4DBE-8999-43477AA8CC68}"/>
                    </a:ext>
                  </a:extLst>
                </p14:cNvPr>
                <p14:cNvContentPartPr/>
                <p14:nvPr/>
              </p14:nvContentPartPr>
              <p14:xfrm>
                <a:off x="3643045" y="1618193"/>
                <a:ext cx="83520" cy="294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C6E56B1-FB1A-4DBE-8999-43477AA8CC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4045" y="1609193"/>
                  <a:ext cx="101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7DC2F59-9CAD-4489-B3BF-8E374AEFD482}"/>
                    </a:ext>
                  </a:extLst>
                </p14:cNvPr>
                <p14:cNvContentPartPr/>
                <p14:nvPr/>
              </p14:nvContentPartPr>
              <p14:xfrm>
                <a:off x="3686605" y="1531433"/>
                <a:ext cx="62280" cy="226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7DC2F59-9CAD-4489-B3BF-8E374AEFD4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77965" y="1522433"/>
                  <a:ext cx="79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91D613A-ED80-4116-BE9E-563857495852}"/>
                    </a:ext>
                  </a:extLst>
                </p14:cNvPr>
                <p14:cNvContentPartPr/>
                <p14:nvPr/>
              </p14:nvContentPartPr>
              <p14:xfrm>
                <a:off x="3704965" y="1674353"/>
                <a:ext cx="54720" cy="10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91D613A-ED80-4116-BE9E-5638574958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95965" y="1665353"/>
                  <a:ext cx="72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0499857-8D88-4669-8ACB-A83D97FD7783}"/>
                    </a:ext>
                  </a:extLst>
                </p14:cNvPr>
                <p14:cNvContentPartPr/>
                <p14:nvPr/>
              </p14:nvContentPartPr>
              <p14:xfrm>
                <a:off x="2984245" y="1350713"/>
                <a:ext cx="400320" cy="220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0499857-8D88-4669-8ACB-A83D97FD77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75605" y="1341713"/>
                  <a:ext cx="41796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C24E4E8-84C0-4DAC-A5C4-EAAC8A017E12}"/>
              </a:ext>
            </a:extLst>
          </p:cNvPr>
          <p:cNvGrpSpPr/>
          <p:nvPr/>
        </p:nvGrpSpPr>
        <p:grpSpPr>
          <a:xfrm>
            <a:off x="4998085" y="281873"/>
            <a:ext cx="2397600" cy="1818720"/>
            <a:chOff x="4998085" y="281873"/>
            <a:chExt cx="2397600" cy="18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97BEDCB-0CFD-464B-8EB1-B8487B8E2E50}"/>
                    </a:ext>
                  </a:extLst>
                </p14:cNvPr>
                <p14:cNvContentPartPr/>
                <p14:nvPr/>
              </p14:nvContentPartPr>
              <p14:xfrm>
                <a:off x="4998085" y="903953"/>
                <a:ext cx="410400" cy="308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97BEDCB-0CFD-464B-8EB1-B8487B8E2E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9085" y="895313"/>
                  <a:ext cx="428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2F62198-8C46-4B94-931A-19B0D267A85A}"/>
                    </a:ext>
                  </a:extLst>
                </p14:cNvPr>
                <p14:cNvContentPartPr/>
                <p14:nvPr/>
              </p14:nvContentPartPr>
              <p14:xfrm>
                <a:off x="5227765" y="941033"/>
                <a:ext cx="65160" cy="450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2F62198-8C46-4B94-931A-19B0D267A8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8765" y="932393"/>
                  <a:ext cx="828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E06137-CA25-476C-88D4-47466EF561DF}"/>
                    </a:ext>
                  </a:extLst>
                </p14:cNvPr>
                <p14:cNvContentPartPr/>
                <p14:nvPr/>
              </p14:nvContentPartPr>
              <p14:xfrm>
                <a:off x="5602165" y="1078913"/>
                <a:ext cx="317520" cy="16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E06137-CA25-476C-88D4-47466EF561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93525" y="1069913"/>
                  <a:ext cx="335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D145306-A293-4F40-929E-DF0F3F201664}"/>
                    </a:ext>
                  </a:extLst>
                </p14:cNvPr>
                <p14:cNvContentPartPr/>
                <p14:nvPr/>
              </p14:nvContentPartPr>
              <p14:xfrm>
                <a:off x="6031285" y="943193"/>
                <a:ext cx="241920" cy="285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D145306-A293-4F40-929E-DF0F3F2016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22285" y="934193"/>
                  <a:ext cx="259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5B9569-6F6A-4408-A7E2-BD669E979247}"/>
                    </a:ext>
                  </a:extLst>
                </p14:cNvPr>
                <p14:cNvContentPartPr/>
                <p14:nvPr/>
              </p14:nvContentPartPr>
              <p14:xfrm>
                <a:off x="6510085" y="528113"/>
                <a:ext cx="411120" cy="326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5B9569-6F6A-4408-A7E2-BD669E9792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01445" y="519113"/>
                  <a:ext cx="428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CF1FA18-C965-4CB4-965E-FF7615A56AEF}"/>
                    </a:ext>
                  </a:extLst>
                </p14:cNvPr>
                <p14:cNvContentPartPr/>
                <p14:nvPr/>
              </p14:nvContentPartPr>
              <p14:xfrm>
                <a:off x="7088245" y="281873"/>
                <a:ext cx="268200" cy="2822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CF1FA18-C965-4CB4-965E-FF7615A56A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79605" y="273233"/>
                  <a:ext cx="285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0256339-D4FE-49ED-8802-379F24E7026D}"/>
                    </a:ext>
                  </a:extLst>
                </p14:cNvPr>
                <p14:cNvContentPartPr/>
                <p14:nvPr/>
              </p14:nvContentPartPr>
              <p14:xfrm>
                <a:off x="7203445" y="766433"/>
                <a:ext cx="80280" cy="772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0256339-D4FE-49ED-8802-379F24E702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4805" y="757793"/>
                  <a:ext cx="9792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5F12002-59E6-4E3B-907E-8FD388C5F31E}"/>
                    </a:ext>
                  </a:extLst>
                </p14:cNvPr>
                <p14:cNvContentPartPr/>
                <p14:nvPr/>
              </p14:nvContentPartPr>
              <p14:xfrm>
                <a:off x="7263925" y="1789913"/>
                <a:ext cx="131760" cy="310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5F12002-59E6-4E3B-907E-8FD388C5F3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55285" y="1780913"/>
                  <a:ext cx="149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3AFE8AA-657D-4CC8-B0B1-FFEC92C08A1D}"/>
                    </a:ext>
                  </a:extLst>
                </p14:cNvPr>
                <p14:cNvContentPartPr/>
                <p14:nvPr/>
              </p14:nvContentPartPr>
              <p14:xfrm>
                <a:off x="6558685" y="1274033"/>
                <a:ext cx="539280" cy="480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3AFE8AA-657D-4CC8-B0B1-FFEC92C08A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50045" y="1265033"/>
                  <a:ext cx="55692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25B7277-6D24-4363-A4A0-3BC6754A3B01}"/>
              </a:ext>
            </a:extLst>
          </p:cNvPr>
          <p:cNvGrpSpPr/>
          <p:nvPr/>
        </p:nvGrpSpPr>
        <p:grpSpPr>
          <a:xfrm>
            <a:off x="4608565" y="140393"/>
            <a:ext cx="522720" cy="433800"/>
            <a:chOff x="4608565" y="140393"/>
            <a:chExt cx="52272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9A89615-9797-4A7A-A5AC-76191E4188F9}"/>
                    </a:ext>
                  </a:extLst>
                </p14:cNvPr>
                <p14:cNvContentPartPr/>
                <p14:nvPr/>
              </p14:nvContentPartPr>
              <p14:xfrm>
                <a:off x="4608565" y="167393"/>
                <a:ext cx="47880" cy="361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9A89615-9797-4A7A-A5AC-76191E4188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9565" y="158393"/>
                  <a:ext cx="65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37CE215-5104-4612-874D-4BBF65AACE5C}"/>
                    </a:ext>
                  </a:extLst>
                </p14:cNvPr>
                <p14:cNvContentPartPr/>
                <p14:nvPr/>
              </p14:nvContentPartPr>
              <p14:xfrm>
                <a:off x="4835005" y="140393"/>
                <a:ext cx="29160" cy="433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37CE215-5104-4612-874D-4BBF65AACE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6005" y="131753"/>
                  <a:ext cx="46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129C802-778B-43D5-8DD6-97C31E34F575}"/>
                    </a:ext>
                  </a:extLst>
                </p14:cNvPr>
                <p14:cNvContentPartPr/>
                <p14:nvPr/>
              </p14:nvContentPartPr>
              <p14:xfrm>
                <a:off x="4655005" y="252713"/>
                <a:ext cx="467280" cy="126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129C802-778B-43D5-8DD6-97C31E34F5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6365" y="243713"/>
                  <a:ext cx="48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3A7C925-4AC5-40CB-A7DB-3F6107AC0E01}"/>
                    </a:ext>
                  </a:extLst>
                </p14:cNvPr>
                <p14:cNvContentPartPr/>
                <p14:nvPr/>
              </p14:nvContentPartPr>
              <p14:xfrm>
                <a:off x="5073685" y="380153"/>
                <a:ext cx="57600" cy="59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3A7C925-4AC5-40CB-A7DB-3F6107AC0E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64685" y="371513"/>
                  <a:ext cx="7524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87DECC17-DEB4-44E2-AAAC-B5EE30FB0C9E}"/>
                  </a:ext>
                </a:extLst>
              </p14:cNvPr>
              <p14:cNvContentPartPr/>
              <p14:nvPr/>
            </p14:nvContentPartPr>
            <p14:xfrm>
              <a:off x="599245" y="2441873"/>
              <a:ext cx="360000" cy="5313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87DECC17-DEB4-44E2-AAAC-B5EE30FB0C9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0605" y="2432873"/>
                <a:ext cx="37764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A0F7C3E-8A6E-4583-96BB-7BD689D0132E}"/>
                  </a:ext>
                </a:extLst>
              </p14:cNvPr>
              <p14:cNvContentPartPr/>
              <p14:nvPr/>
            </p14:nvContentPartPr>
            <p14:xfrm>
              <a:off x="730285" y="2719793"/>
              <a:ext cx="255600" cy="3085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A0F7C3E-8A6E-4583-96BB-7BD689D0132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1645" y="2710793"/>
                <a:ext cx="2732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C931DD8E-8C7C-4387-97BC-51054BA0D924}"/>
                  </a:ext>
                </a:extLst>
              </p14:cNvPr>
              <p14:cNvContentPartPr/>
              <p14:nvPr/>
            </p14:nvContentPartPr>
            <p14:xfrm>
              <a:off x="1222045" y="3016793"/>
              <a:ext cx="986760" cy="475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C931DD8E-8C7C-4387-97BC-51054BA0D9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13045" y="3007793"/>
                <a:ext cx="1004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889DD75C-5124-4018-98DF-F9BCCBDD29D7}"/>
                  </a:ext>
                </a:extLst>
              </p14:cNvPr>
              <p14:cNvContentPartPr/>
              <p14:nvPr/>
            </p14:nvContentPartPr>
            <p14:xfrm>
              <a:off x="1579525" y="2746433"/>
              <a:ext cx="258840" cy="435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889DD75C-5124-4018-98DF-F9BCCBDD29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70525" y="2737433"/>
                <a:ext cx="276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E8A23E7-2C18-4A82-963F-4C36D901F86D}"/>
                  </a:ext>
                </a:extLst>
              </p14:cNvPr>
              <p14:cNvContentPartPr/>
              <p14:nvPr/>
            </p14:nvContentPartPr>
            <p14:xfrm>
              <a:off x="1530925" y="2855873"/>
              <a:ext cx="288720" cy="259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E8A23E7-2C18-4A82-963F-4C36D901F8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22285" y="2847233"/>
                <a:ext cx="306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312138B7-479C-4F65-B534-D30AD42E60C5}"/>
                  </a:ext>
                </a:extLst>
              </p14:cNvPr>
              <p14:cNvContentPartPr/>
              <p14:nvPr/>
            </p14:nvContentPartPr>
            <p14:xfrm>
              <a:off x="1618765" y="2699273"/>
              <a:ext cx="169560" cy="3204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312138B7-479C-4F65-B534-D30AD42E60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09765" y="2690273"/>
                <a:ext cx="187200" cy="33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BBD91002-EAF9-42EA-99E0-2586354F73BF}"/>
              </a:ext>
            </a:extLst>
          </p:cNvPr>
          <p:cNvGrpSpPr/>
          <p:nvPr/>
        </p:nvGrpSpPr>
        <p:grpSpPr>
          <a:xfrm>
            <a:off x="2627845" y="2450513"/>
            <a:ext cx="313200" cy="519120"/>
            <a:chOff x="2627845" y="2450513"/>
            <a:chExt cx="31320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9F5C639-E2C9-4CBF-B634-6C2E95041A75}"/>
                    </a:ext>
                  </a:extLst>
                </p14:cNvPr>
                <p14:cNvContentPartPr/>
                <p14:nvPr/>
              </p14:nvContentPartPr>
              <p14:xfrm>
                <a:off x="2677525" y="2450513"/>
                <a:ext cx="50040" cy="519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9F5C639-E2C9-4CBF-B634-6C2E95041A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68885" y="2441873"/>
                  <a:ext cx="67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6B0880E-6697-4E4E-95A1-64994795E63E}"/>
                    </a:ext>
                  </a:extLst>
                </p14:cNvPr>
                <p14:cNvContentPartPr/>
                <p14:nvPr/>
              </p14:nvContentPartPr>
              <p14:xfrm>
                <a:off x="2836285" y="2588393"/>
                <a:ext cx="93960" cy="327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6B0880E-6697-4E4E-95A1-64994795E6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27285" y="2579393"/>
                  <a:ext cx="111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4FD8681-B7EE-4044-AD45-5BE0405C9D9D}"/>
                    </a:ext>
                  </a:extLst>
                </p14:cNvPr>
                <p14:cNvContentPartPr/>
                <p14:nvPr/>
              </p14:nvContentPartPr>
              <p14:xfrm>
                <a:off x="2627845" y="2761553"/>
                <a:ext cx="308520" cy="24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4FD8681-B7EE-4044-AD45-5BE0405C9D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18845" y="2752913"/>
                  <a:ext cx="326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B892046-1169-45C5-BE5E-872904CBA89B}"/>
                    </a:ext>
                  </a:extLst>
                </p14:cNvPr>
                <p14:cNvContentPartPr/>
                <p14:nvPr/>
              </p14:nvContentPartPr>
              <p14:xfrm>
                <a:off x="2855005" y="2499113"/>
                <a:ext cx="55440" cy="392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B892046-1169-45C5-BE5E-872904CBA8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46365" y="2490113"/>
                  <a:ext cx="73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8ADFB53-7A75-43E9-9B0F-708E3832E35A}"/>
                    </a:ext>
                  </a:extLst>
                </p14:cNvPr>
                <p14:cNvContentPartPr/>
                <p14:nvPr/>
              </p14:nvContentPartPr>
              <p14:xfrm>
                <a:off x="2647285" y="2500193"/>
                <a:ext cx="30240" cy="426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8ADFB53-7A75-43E9-9B0F-708E3832E35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38645" y="2491553"/>
                  <a:ext cx="478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CA67E43-1E96-44A4-82E2-6BD45800DDDD}"/>
                    </a:ext>
                  </a:extLst>
                </p14:cNvPr>
                <p14:cNvContentPartPr/>
                <p14:nvPr/>
              </p14:nvContentPartPr>
              <p14:xfrm>
                <a:off x="2674645" y="2787113"/>
                <a:ext cx="213480" cy="24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CA67E43-1E96-44A4-82E2-6BD45800DD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65645" y="2778473"/>
                  <a:ext cx="231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153FF6B-F64B-46AC-AD71-C4972B6BA52E}"/>
                    </a:ext>
                  </a:extLst>
                </p14:cNvPr>
                <p14:cNvContentPartPr/>
                <p14:nvPr/>
              </p14:nvContentPartPr>
              <p14:xfrm>
                <a:off x="2934565" y="2575433"/>
                <a:ext cx="6480" cy="394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153FF6B-F64B-46AC-AD71-C4972B6BA5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25565" y="2566793"/>
                  <a:ext cx="2412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D42D814-2743-49D6-943B-E33511384BA1}"/>
              </a:ext>
            </a:extLst>
          </p:cNvPr>
          <p:cNvGrpSpPr/>
          <p:nvPr/>
        </p:nvGrpSpPr>
        <p:grpSpPr>
          <a:xfrm>
            <a:off x="1520485" y="2284913"/>
            <a:ext cx="314640" cy="188640"/>
            <a:chOff x="1520485" y="2284913"/>
            <a:chExt cx="3146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83BB10-8920-4EAA-9DDC-E91B2723C182}"/>
                    </a:ext>
                  </a:extLst>
                </p14:cNvPr>
                <p14:cNvContentPartPr/>
                <p14:nvPr/>
              </p14:nvContentPartPr>
              <p14:xfrm>
                <a:off x="1592845" y="2285993"/>
                <a:ext cx="204120" cy="7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83BB10-8920-4EAA-9DDC-E91B2723C1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84205" y="2277353"/>
                  <a:ext cx="221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DD46221-74FE-4AA3-967F-FCC4D9921D5A}"/>
                    </a:ext>
                  </a:extLst>
                </p14:cNvPr>
                <p14:cNvContentPartPr/>
                <p14:nvPr/>
              </p14:nvContentPartPr>
              <p14:xfrm>
                <a:off x="1520485" y="2444033"/>
                <a:ext cx="282960" cy="29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DD46221-74FE-4AA3-967F-FCC4D9921D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11485" y="2435393"/>
                  <a:ext cx="300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F1406E9-1015-4AD8-8EB3-D3DFB44C3E00}"/>
                    </a:ext>
                  </a:extLst>
                </p14:cNvPr>
                <p14:cNvContentPartPr/>
                <p14:nvPr/>
              </p14:nvContentPartPr>
              <p14:xfrm>
                <a:off x="1611205" y="2284913"/>
                <a:ext cx="164880" cy="41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F1406E9-1015-4AD8-8EB3-D3DFB44C3E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02565" y="2275913"/>
                  <a:ext cx="182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E6CA9DB-E81B-4FEF-BF8E-126F1BE1F774}"/>
                    </a:ext>
                  </a:extLst>
                </p14:cNvPr>
                <p14:cNvContentPartPr/>
                <p14:nvPr/>
              </p14:nvContentPartPr>
              <p14:xfrm>
                <a:off x="1574845" y="2437913"/>
                <a:ext cx="260280" cy="6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E6CA9DB-E81B-4FEF-BF8E-126F1BE1F7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66205" y="2428913"/>
                  <a:ext cx="277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5BD7BDA-33EC-4D08-96CC-7E84C556F101}"/>
              </a:ext>
            </a:extLst>
          </p:cNvPr>
          <p:cNvGrpSpPr/>
          <p:nvPr/>
        </p:nvGrpSpPr>
        <p:grpSpPr>
          <a:xfrm>
            <a:off x="4009525" y="2450513"/>
            <a:ext cx="1203120" cy="618840"/>
            <a:chOff x="4009525" y="2450513"/>
            <a:chExt cx="120312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0932A31-4F8C-4633-992E-A6E0D3F682B9}"/>
                    </a:ext>
                  </a:extLst>
                </p14:cNvPr>
                <p14:cNvContentPartPr/>
                <p14:nvPr/>
              </p14:nvContentPartPr>
              <p14:xfrm>
                <a:off x="4009525" y="2450513"/>
                <a:ext cx="254880" cy="5356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0932A31-4F8C-4633-992E-A6E0D3F682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00525" y="2441873"/>
                  <a:ext cx="2725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001FA57-DE55-419E-B570-65DB3743AE58}"/>
                    </a:ext>
                  </a:extLst>
                </p14:cNvPr>
                <p14:cNvContentPartPr/>
                <p14:nvPr/>
              </p14:nvContentPartPr>
              <p14:xfrm>
                <a:off x="4350805" y="2508833"/>
                <a:ext cx="298440" cy="407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001FA57-DE55-419E-B570-65DB3743AE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42165" y="2500193"/>
                  <a:ext cx="3160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388A919-759F-4BB9-B654-FB63520ECA63}"/>
                    </a:ext>
                  </a:extLst>
                </p14:cNvPr>
                <p14:cNvContentPartPr/>
                <p14:nvPr/>
              </p14:nvContentPartPr>
              <p14:xfrm>
                <a:off x="4384645" y="2762633"/>
                <a:ext cx="313920" cy="2988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388A919-759F-4BB9-B654-FB63520ECA6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76005" y="2753993"/>
                  <a:ext cx="331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D18572F-AB5A-42D7-BB0F-0C5C801C1EED}"/>
                    </a:ext>
                  </a:extLst>
                </p14:cNvPr>
                <p14:cNvContentPartPr/>
                <p14:nvPr/>
              </p14:nvContentPartPr>
              <p14:xfrm>
                <a:off x="4260805" y="2482553"/>
                <a:ext cx="116640" cy="586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D18572F-AB5A-42D7-BB0F-0C5C801C1E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51805" y="2473553"/>
                  <a:ext cx="1342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AD5A827-D739-4696-9DA8-D900FC7305CE}"/>
                    </a:ext>
                  </a:extLst>
                </p14:cNvPr>
                <p14:cNvContentPartPr/>
                <p14:nvPr/>
              </p14:nvContentPartPr>
              <p14:xfrm>
                <a:off x="4775965" y="2543753"/>
                <a:ext cx="115200" cy="438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AD5A827-D739-4696-9DA8-D900FC7305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66965" y="2534753"/>
                  <a:ext cx="132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FCC034B-A48B-466A-AE76-55FAF1063E3B}"/>
                    </a:ext>
                  </a:extLst>
                </p14:cNvPr>
                <p14:cNvContentPartPr/>
                <p14:nvPr/>
              </p14:nvContentPartPr>
              <p14:xfrm>
                <a:off x="5038765" y="2618993"/>
                <a:ext cx="109080" cy="16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FCC034B-A48B-466A-AE76-55FAF1063E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30125" y="2609993"/>
                  <a:ext cx="126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3192BFC-D6CF-4600-B2AE-E58C00321A58}"/>
                    </a:ext>
                  </a:extLst>
                </p14:cNvPr>
                <p14:cNvContentPartPr/>
                <p14:nvPr/>
              </p14:nvContentPartPr>
              <p14:xfrm>
                <a:off x="4964605" y="2715833"/>
                <a:ext cx="248040" cy="16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3192BFC-D6CF-4600-B2AE-E58C00321A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55965" y="2706833"/>
                  <a:ext cx="26568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EED8F23-F3CD-4450-A794-ED2810B6152A}"/>
                  </a:ext>
                </a:extLst>
              </p14:cNvPr>
              <p14:cNvContentPartPr/>
              <p14:nvPr/>
            </p14:nvContentPartPr>
            <p14:xfrm>
              <a:off x="5601805" y="2582993"/>
              <a:ext cx="204840" cy="5407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EED8F23-F3CD-4450-A794-ED2810B6152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92805" y="2573993"/>
                <a:ext cx="2224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1BEBB351-CB4D-4699-9502-D17EC9AE49D6}"/>
                  </a:ext>
                </a:extLst>
              </p14:cNvPr>
              <p14:cNvContentPartPr/>
              <p14:nvPr/>
            </p14:nvContentPartPr>
            <p14:xfrm>
              <a:off x="6096085" y="2702873"/>
              <a:ext cx="36720" cy="2707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1BEBB351-CB4D-4699-9502-D17EC9AE49D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87445" y="2694233"/>
                <a:ext cx="5436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ECAA4454-9B17-4FA5-90E5-A85D6FE60291}"/>
              </a:ext>
            </a:extLst>
          </p:cNvPr>
          <p:cNvGrpSpPr/>
          <p:nvPr/>
        </p:nvGrpSpPr>
        <p:grpSpPr>
          <a:xfrm>
            <a:off x="6431605" y="2683793"/>
            <a:ext cx="1371240" cy="412200"/>
            <a:chOff x="6431605" y="2683793"/>
            <a:chExt cx="137124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A15C861-711C-45B3-9E8A-7F178DD52D13}"/>
                    </a:ext>
                  </a:extLst>
                </p14:cNvPr>
                <p14:cNvContentPartPr/>
                <p14:nvPr/>
              </p14:nvContentPartPr>
              <p14:xfrm>
                <a:off x="6442045" y="2820233"/>
                <a:ext cx="63720" cy="120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A15C861-711C-45B3-9E8A-7F178DD52D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33405" y="2811593"/>
                  <a:ext cx="81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CAF648F-D5E6-46F2-8A66-4DBAA7569435}"/>
                    </a:ext>
                  </a:extLst>
                </p14:cNvPr>
                <p14:cNvContentPartPr/>
                <p14:nvPr/>
              </p14:nvContentPartPr>
              <p14:xfrm>
                <a:off x="6431605" y="2695313"/>
                <a:ext cx="251280" cy="2592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CAF648F-D5E6-46F2-8A66-4DBAA75694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22605" y="2686673"/>
                  <a:ext cx="268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5D61716-C4EB-4323-8E60-1AB12B1C32B5}"/>
                    </a:ext>
                  </a:extLst>
                </p14:cNvPr>
                <p14:cNvContentPartPr/>
                <p14:nvPr/>
              </p14:nvContentPartPr>
              <p14:xfrm>
                <a:off x="6904285" y="2721953"/>
                <a:ext cx="172800" cy="2419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5D61716-C4EB-4323-8E60-1AB12B1C32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95645" y="2712953"/>
                  <a:ext cx="190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EE9078C-F1FF-4C4E-B5BB-F638578A04C3}"/>
                    </a:ext>
                  </a:extLst>
                </p14:cNvPr>
                <p14:cNvContentPartPr/>
                <p14:nvPr/>
              </p14:nvContentPartPr>
              <p14:xfrm>
                <a:off x="7220005" y="2713313"/>
                <a:ext cx="298080" cy="141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EE9078C-F1FF-4C4E-B5BB-F638578A04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11365" y="2704313"/>
                  <a:ext cx="315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0F1B95A-BC59-4A9A-B892-F5C623B0298D}"/>
                    </a:ext>
                  </a:extLst>
                </p14:cNvPr>
                <p14:cNvContentPartPr/>
                <p14:nvPr/>
              </p14:nvContentPartPr>
              <p14:xfrm>
                <a:off x="7343845" y="2711873"/>
                <a:ext cx="57600" cy="204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0F1B95A-BC59-4A9A-B892-F5C623B0298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35205" y="2703233"/>
                  <a:ext cx="75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45D6106-B880-4791-8668-F74782EF7A69}"/>
                    </a:ext>
                  </a:extLst>
                </p14:cNvPr>
                <p14:cNvContentPartPr/>
                <p14:nvPr/>
              </p14:nvContentPartPr>
              <p14:xfrm>
                <a:off x="7629685" y="2683793"/>
                <a:ext cx="173160" cy="412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45D6106-B880-4791-8668-F74782EF7A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20685" y="2675153"/>
                  <a:ext cx="19080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4BE7C01-FE7F-4A17-87C9-A821B1D34B80}"/>
              </a:ext>
            </a:extLst>
          </p:cNvPr>
          <p:cNvGrpSpPr/>
          <p:nvPr/>
        </p:nvGrpSpPr>
        <p:grpSpPr>
          <a:xfrm>
            <a:off x="3884605" y="3368513"/>
            <a:ext cx="1140840" cy="423720"/>
            <a:chOff x="3884605" y="3368513"/>
            <a:chExt cx="11408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537F1F8-9FF0-4550-981E-45A1C3D9851D}"/>
                    </a:ext>
                  </a:extLst>
                </p14:cNvPr>
                <p14:cNvContentPartPr/>
                <p14:nvPr/>
              </p14:nvContentPartPr>
              <p14:xfrm>
                <a:off x="3884605" y="3450233"/>
                <a:ext cx="303840" cy="342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537F1F8-9FF0-4550-981E-45A1C3D985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75965" y="3441233"/>
                  <a:ext cx="321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D5812E3-BCB3-45B1-BC19-1186A8BEF40F}"/>
                    </a:ext>
                  </a:extLst>
                </p14:cNvPr>
                <p14:cNvContentPartPr/>
                <p14:nvPr/>
              </p14:nvContentPartPr>
              <p14:xfrm>
                <a:off x="4301125" y="3415673"/>
                <a:ext cx="189720" cy="329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D5812E3-BCB3-45B1-BC19-1186A8BEF4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92125" y="3407033"/>
                  <a:ext cx="207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6912280-8397-42CD-A3B1-B9D46D0AE26F}"/>
                    </a:ext>
                  </a:extLst>
                </p14:cNvPr>
                <p14:cNvContentPartPr/>
                <p14:nvPr/>
              </p14:nvContentPartPr>
              <p14:xfrm>
                <a:off x="4596325" y="3368513"/>
                <a:ext cx="57600" cy="347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6912280-8397-42CD-A3B1-B9D46D0AE2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87325" y="3359513"/>
                  <a:ext cx="752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128FB46-92AD-4509-B746-ED205638DB3F}"/>
                    </a:ext>
                  </a:extLst>
                </p14:cNvPr>
                <p14:cNvContentPartPr/>
                <p14:nvPr/>
              </p14:nvContentPartPr>
              <p14:xfrm>
                <a:off x="4612885" y="3386513"/>
                <a:ext cx="199800" cy="3279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128FB46-92AD-4509-B746-ED205638DB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03885" y="3377513"/>
                  <a:ext cx="217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6907540-9557-47A1-8CC5-8034DFE67373}"/>
                    </a:ext>
                  </a:extLst>
                </p14:cNvPr>
                <p14:cNvContentPartPr/>
                <p14:nvPr/>
              </p14:nvContentPartPr>
              <p14:xfrm>
                <a:off x="4917805" y="3443753"/>
                <a:ext cx="107640" cy="2462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6907540-9557-47A1-8CC5-8034DFE673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9165" y="3434753"/>
                  <a:ext cx="12528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81ECE717-E9E8-4E93-A94A-3413D6B6449C}"/>
                  </a:ext>
                </a:extLst>
              </p14:cNvPr>
              <p14:cNvContentPartPr/>
              <p14:nvPr/>
            </p14:nvContentPartPr>
            <p14:xfrm>
              <a:off x="5274565" y="3485873"/>
              <a:ext cx="160560" cy="1864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81ECE717-E9E8-4E93-A94A-3413D6B6449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65565" y="3476873"/>
                <a:ext cx="17820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31ECC0CA-EB62-45AD-98DA-C55A62248B4E}"/>
              </a:ext>
            </a:extLst>
          </p:cNvPr>
          <p:cNvGrpSpPr/>
          <p:nvPr/>
        </p:nvGrpSpPr>
        <p:grpSpPr>
          <a:xfrm>
            <a:off x="5681005" y="3266633"/>
            <a:ext cx="539280" cy="437400"/>
            <a:chOff x="5681005" y="3266633"/>
            <a:chExt cx="539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126B5D7-7C92-492D-8200-A6D2D82606CB}"/>
                    </a:ext>
                  </a:extLst>
                </p14:cNvPr>
                <p14:cNvContentPartPr/>
                <p14:nvPr/>
              </p14:nvContentPartPr>
              <p14:xfrm>
                <a:off x="5681005" y="3266633"/>
                <a:ext cx="234360" cy="4374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126B5D7-7C92-492D-8200-A6D2D82606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72365" y="3257633"/>
                  <a:ext cx="2520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FE8FC8C-46EC-4608-BD16-35626541B5A8}"/>
                    </a:ext>
                  </a:extLst>
                </p14:cNvPr>
                <p14:cNvContentPartPr/>
                <p14:nvPr/>
              </p14:nvContentPartPr>
              <p14:xfrm>
                <a:off x="6140005" y="3335393"/>
                <a:ext cx="80280" cy="3024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FE8FC8C-46EC-4608-BD16-35626541B5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31365" y="3326393"/>
                  <a:ext cx="9792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E244D89-60AA-492B-B5DA-3392B0871790}"/>
                  </a:ext>
                </a:extLst>
              </p14:cNvPr>
              <p14:cNvContentPartPr/>
              <p14:nvPr/>
            </p14:nvContentPartPr>
            <p14:xfrm>
              <a:off x="6452845" y="3345473"/>
              <a:ext cx="291960" cy="2444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E244D89-60AA-492B-B5DA-3392B087179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43845" y="3336833"/>
                <a:ext cx="30960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AB6A24C6-9E36-4402-8C14-0BA10723672B}"/>
              </a:ext>
            </a:extLst>
          </p:cNvPr>
          <p:cNvGrpSpPr/>
          <p:nvPr/>
        </p:nvGrpSpPr>
        <p:grpSpPr>
          <a:xfrm>
            <a:off x="6998605" y="3237113"/>
            <a:ext cx="879120" cy="339120"/>
            <a:chOff x="6998605" y="3237113"/>
            <a:chExt cx="87912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147FF5B-3B6D-4878-8E82-C85C66C71FFC}"/>
                    </a:ext>
                  </a:extLst>
                </p14:cNvPr>
                <p14:cNvContentPartPr/>
                <p14:nvPr/>
              </p14:nvContentPartPr>
              <p14:xfrm>
                <a:off x="6998605" y="3243593"/>
                <a:ext cx="154080" cy="332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147FF5B-3B6D-4878-8E82-C85C66C71F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89965" y="3234593"/>
                  <a:ext cx="1717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9AFF323-C100-4EAE-B856-31BDEC01B1CC}"/>
                    </a:ext>
                  </a:extLst>
                </p14:cNvPr>
                <p14:cNvContentPartPr/>
                <p14:nvPr/>
              </p14:nvContentPartPr>
              <p14:xfrm>
                <a:off x="7314325" y="3237113"/>
                <a:ext cx="303480" cy="172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9AFF323-C100-4EAE-B856-31BDEC01B1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05325" y="3228473"/>
                  <a:ext cx="321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ED17132-3827-471E-84A1-4FAF56978721}"/>
                    </a:ext>
                  </a:extLst>
                </p14:cNvPr>
                <p14:cNvContentPartPr/>
                <p14:nvPr/>
              </p14:nvContentPartPr>
              <p14:xfrm>
                <a:off x="7461925" y="3279233"/>
                <a:ext cx="60840" cy="2336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ED17132-3827-471E-84A1-4FAF5697872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2925" y="3270593"/>
                  <a:ext cx="78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B169B78-5A95-4EF8-B38F-00F4C045ED4F}"/>
                    </a:ext>
                  </a:extLst>
                </p14:cNvPr>
                <p14:cNvContentPartPr/>
                <p14:nvPr/>
              </p14:nvContentPartPr>
              <p14:xfrm>
                <a:off x="7770085" y="3286793"/>
                <a:ext cx="107640" cy="2602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B169B78-5A95-4EF8-B38F-00F4C045ED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1085" y="3278153"/>
                  <a:ext cx="12528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6B736D33-2C76-447E-B36E-75A172FBCFED}"/>
              </a:ext>
            </a:extLst>
          </p:cNvPr>
          <p:cNvGrpSpPr/>
          <p:nvPr/>
        </p:nvGrpSpPr>
        <p:grpSpPr>
          <a:xfrm>
            <a:off x="3778765" y="3966473"/>
            <a:ext cx="5460840" cy="1296720"/>
            <a:chOff x="3778765" y="3966473"/>
            <a:chExt cx="5460840" cy="12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9F914D8-4836-4ABF-A47D-D5C176F509A6}"/>
                    </a:ext>
                  </a:extLst>
                </p14:cNvPr>
                <p14:cNvContentPartPr/>
                <p14:nvPr/>
              </p14:nvContentPartPr>
              <p14:xfrm>
                <a:off x="3827365" y="4216313"/>
                <a:ext cx="360" cy="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9F914D8-4836-4ABF-A47D-D5C176F509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18365" y="42073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871504F-26B0-4901-A717-EB23C9D9F525}"/>
                    </a:ext>
                  </a:extLst>
                </p14:cNvPr>
                <p14:cNvContentPartPr/>
                <p14:nvPr/>
              </p14:nvContentPartPr>
              <p14:xfrm>
                <a:off x="3786325" y="4141073"/>
                <a:ext cx="253080" cy="75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871504F-26B0-4901-A717-EB23C9D9F5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77685" y="4132073"/>
                  <a:ext cx="270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A7B16E4-30BD-4EC2-B70F-0867CBBF77DB}"/>
                    </a:ext>
                  </a:extLst>
                </p14:cNvPr>
                <p14:cNvContentPartPr/>
                <p14:nvPr/>
              </p14:nvContentPartPr>
              <p14:xfrm>
                <a:off x="3810445" y="4180673"/>
                <a:ext cx="16920" cy="293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A7B16E4-30BD-4EC2-B70F-0867CBBF77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01805" y="4171673"/>
                  <a:ext cx="34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BDD89C5-7795-43B0-9983-8F3BD3AEE342}"/>
                    </a:ext>
                  </a:extLst>
                </p14:cNvPr>
                <p14:cNvContentPartPr/>
                <p14:nvPr/>
              </p14:nvContentPartPr>
              <p14:xfrm>
                <a:off x="3778765" y="4326113"/>
                <a:ext cx="325080" cy="136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BDD89C5-7795-43B0-9983-8F3BD3AEE3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0125" y="4317113"/>
                  <a:ext cx="34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7D249D8-CE43-4E15-BFAE-D365EA4DAB8A}"/>
                    </a:ext>
                  </a:extLst>
                </p14:cNvPr>
                <p14:cNvContentPartPr/>
                <p14:nvPr/>
              </p14:nvContentPartPr>
              <p14:xfrm>
                <a:off x="4170085" y="4093193"/>
                <a:ext cx="213480" cy="340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7D249D8-CE43-4E15-BFAE-D365EA4DAB8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1085" y="4084553"/>
                  <a:ext cx="231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BF073C9-4D15-446F-B40A-4C298C251274}"/>
                    </a:ext>
                  </a:extLst>
                </p14:cNvPr>
                <p14:cNvContentPartPr/>
                <p14:nvPr/>
              </p14:nvContentPartPr>
              <p14:xfrm>
                <a:off x="4221565" y="4308113"/>
                <a:ext cx="142200" cy="183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BF073C9-4D15-446F-B40A-4C298C25127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12565" y="4299113"/>
                  <a:ext cx="15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B1C4F9A-EBEE-4F8F-887E-21279A8C1280}"/>
                    </a:ext>
                  </a:extLst>
                </p14:cNvPr>
                <p14:cNvContentPartPr/>
                <p14:nvPr/>
              </p14:nvContentPartPr>
              <p14:xfrm>
                <a:off x="4081165" y="3993113"/>
                <a:ext cx="82080" cy="5295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B1C4F9A-EBEE-4F8F-887E-21279A8C12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72165" y="3984473"/>
                  <a:ext cx="997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6665CD6-F702-4D6E-95FF-3682FD610280}"/>
                    </a:ext>
                  </a:extLst>
                </p14:cNvPr>
                <p14:cNvContentPartPr/>
                <p14:nvPr/>
              </p14:nvContentPartPr>
              <p14:xfrm>
                <a:off x="4502365" y="4098953"/>
                <a:ext cx="57600" cy="3992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6665CD6-F702-4D6E-95FF-3682FD6102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93725" y="4090313"/>
                  <a:ext cx="75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EB1895F-93C5-408B-B924-FEF12F341641}"/>
                    </a:ext>
                  </a:extLst>
                </p14:cNvPr>
                <p14:cNvContentPartPr/>
                <p14:nvPr/>
              </p14:nvContentPartPr>
              <p14:xfrm>
                <a:off x="4730605" y="4190753"/>
                <a:ext cx="89640" cy="334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EB1895F-93C5-408B-B924-FEF12F3416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21605" y="4182113"/>
                  <a:ext cx="107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8F6C880-C175-4085-BF48-2D3FAFBF4AC2}"/>
                    </a:ext>
                  </a:extLst>
                </p14:cNvPr>
                <p14:cNvContentPartPr/>
                <p14:nvPr/>
              </p14:nvContentPartPr>
              <p14:xfrm>
                <a:off x="4730605" y="4328633"/>
                <a:ext cx="137880" cy="11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8F6C880-C175-4085-BF48-2D3FAFBF4A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21605" y="4319633"/>
                  <a:ext cx="155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037A233-2FB6-4039-A7E6-D467408B18B1}"/>
                    </a:ext>
                  </a:extLst>
                </p14:cNvPr>
                <p14:cNvContentPartPr/>
                <p14:nvPr/>
              </p14:nvContentPartPr>
              <p14:xfrm>
                <a:off x="4967125" y="3966473"/>
                <a:ext cx="217080" cy="565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037A233-2FB6-4039-A7E6-D467408B18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58125" y="3957473"/>
                  <a:ext cx="2347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72DD42E-1ADD-4F47-8BC4-0843C616DD8B}"/>
                    </a:ext>
                  </a:extLst>
                </p14:cNvPr>
                <p14:cNvContentPartPr/>
                <p14:nvPr/>
              </p14:nvContentPartPr>
              <p14:xfrm>
                <a:off x="5266285" y="4037753"/>
                <a:ext cx="156600" cy="3992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72DD42E-1ADD-4F47-8BC4-0843C616DD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57645" y="4029113"/>
                  <a:ext cx="174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141B514-4A05-49F9-8321-5EBDEB0FE3BC}"/>
                    </a:ext>
                  </a:extLst>
                </p14:cNvPr>
                <p14:cNvContentPartPr/>
                <p14:nvPr/>
              </p14:nvContentPartPr>
              <p14:xfrm>
                <a:off x="5547805" y="4088873"/>
                <a:ext cx="36720" cy="3610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141B514-4A05-49F9-8321-5EBDEB0FE3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39165" y="4079873"/>
                  <a:ext cx="54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1AC8AFB-0EDE-49B0-B865-B995B5917D6A}"/>
                    </a:ext>
                  </a:extLst>
                </p14:cNvPr>
                <p14:cNvContentPartPr/>
                <p14:nvPr/>
              </p14:nvContentPartPr>
              <p14:xfrm>
                <a:off x="5717005" y="4249433"/>
                <a:ext cx="360" cy="70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1AC8AFB-0EDE-49B0-B865-B995B5917D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08365" y="4240793"/>
                  <a:ext cx="18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9648E54-9783-4B98-A1C4-81E5F88B8357}"/>
                    </a:ext>
                  </a:extLst>
                </p14:cNvPr>
                <p14:cNvContentPartPr/>
                <p14:nvPr/>
              </p14:nvContentPartPr>
              <p14:xfrm>
                <a:off x="5851645" y="4116953"/>
                <a:ext cx="154440" cy="195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9648E54-9783-4B98-A1C4-81E5F88B83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42645" y="4107953"/>
                  <a:ext cx="17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A8A9B06-ABAF-44A7-A74E-B68294F4F86F}"/>
                    </a:ext>
                  </a:extLst>
                </p14:cNvPr>
                <p14:cNvContentPartPr/>
                <p14:nvPr/>
              </p14:nvContentPartPr>
              <p14:xfrm>
                <a:off x="6115885" y="3993113"/>
                <a:ext cx="84960" cy="443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A8A9B06-ABAF-44A7-A74E-B68294F4F86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06885" y="3984473"/>
                  <a:ext cx="102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A6538F3-3A25-4FF4-8CB0-8D43ECE98AE5}"/>
                    </a:ext>
                  </a:extLst>
                </p14:cNvPr>
                <p14:cNvContentPartPr/>
                <p14:nvPr/>
              </p14:nvContentPartPr>
              <p14:xfrm>
                <a:off x="6265285" y="4425473"/>
                <a:ext cx="104760" cy="90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A6538F3-3A25-4FF4-8CB0-8D43ECE98A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56645" y="4416473"/>
                  <a:ext cx="122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408D766-7C3E-4A7B-A448-36D81E3CA1B7}"/>
                    </a:ext>
                  </a:extLst>
                </p14:cNvPr>
                <p14:cNvContentPartPr/>
                <p14:nvPr/>
              </p14:nvContentPartPr>
              <p14:xfrm>
                <a:off x="6507205" y="4022633"/>
                <a:ext cx="130320" cy="388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408D766-7C3E-4A7B-A448-36D81E3CA1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98205" y="4013633"/>
                  <a:ext cx="1479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143532A-E79C-4216-8809-D640B3599095}"/>
                    </a:ext>
                  </a:extLst>
                </p14:cNvPr>
                <p14:cNvContentPartPr/>
                <p14:nvPr/>
              </p14:nvContentPartPr>
              <p14:xfrm>
                <a:off x="6704845" y="4105433"/>
                <a:ext cx="157320" cy="213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143532A-E79C-4216-8809-D640B35990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96205" y="4096433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0648039-41C7-429E-A527-1FADBA5E4DD4}"/>
                    </a:ext>
                  </a:extLst>
                </p14:cNvPr>
                <p14:cNvContentPartPr/>
                <p14:nvPr/>
              </p14:nvContentPartPr>
              <p14:xfrm>
                <a:off x="6930205" y="4231433"/>
                <a:ext cx="14040" cy="51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0648039-41C7-429E-A527-1FADBA5E4D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21205" y="4222793"/>
                  <a:ext cx="31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B508E26-3110-423C-A217-4A73394CB734}"/>
                    </a:ext>
                  </a:extLst>
                </p14:cNvPr>
                <p14:cNvContentPartPr/>
                <p14:nvPr/>
              </p14:nvContentPartPr>
              <p14:xfrm>
                <a:off x="7027045" y="4059353"/>
                <a:ext cx="102960" cy="2768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B508E26-3110-423C-A217-4A73394CB73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18045" y="4050713"/>
                  <a:ext cx="120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054F989-EC37-4F5D-9E9C-8DBCC52EAE9A}"/>
                    </a:ext>
                  </a:extLst>
                </p14:cNvPr>
                <p14:cNvContentPartPr/>
                <p14:nvPr/>
              </p14:nvContentPartPr>
              <p14:xfrm>
                <a:off x="7229365" y="4006073"/>
                <a:ext cx="84240" cy="344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054F989-EC37-4F5D-9E9C-8DBCC52EAE9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20365" y="3997073"/>
                  <a:ext cx="101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46C0871-199C-437F-BB92-F45B0B8D0C0B}"/>
                    </a:ext>
                  </a:extLst>
                </p14:cNvPr>
                <p14:cNvContentPartPr/>
                <p14:nvPr/>
              </p14:nvContentPartPr>
              <p14:xfrm>
                <a:off x="7389205" y="4365353"/>
                <a:ext cx="50040" cy="75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46C0871-199C-437F-BB92-F45B0B8D0C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80565" y="4356713"/>
                  <a:ext cx="67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2F5A8DA-13B8-41D2-BC0E-15828C56CD4B}"/>
                    </a:ext>
                  </a:extLst>
                </p14:cNvPr>
                <p14:cNvContentPartPr/>
                <p14:nvPr/>
              </p14:nvContentPartPr>
              <p14:xfrm>
                <a:off x="7614565" y="4092473"/>
                <a:ext cx="82080" cy="329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2F5A8DA-13B8-41D2-BC0E-15828C56CD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05565" y="4083833"/>
                  <a:ext cx="99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BE7534C-6DC9-4BFA-AAC9-0C43ED668BF4}"/>
                    </a:ext>
                  </a:extLst>
                </p14:cNvPr>
                <p14:cNvContentPartPr/>
                <p14:nvPr/>
              </p14:nvContentPartPr>
              <p14:xfrm>
                <a:off x="7771525" y="4097873"/>
                <a:ext cx="153000" cy="2199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BE7534C-6DC9-4BFA-AAC9-0C43ED668B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62885" y="4088873"/>
                  <a:ext cx="17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1CE1A78-46A0-4677-8268-179245A9149E}"/>
                    </a:ext>
                  </a:extLst>
                </p14:cNvPr>
                <p14:cNvContentPartPr/>
                <p14:nvPr/>
              </p14:nvContentPartPr>
              <p14:xfrm>
                <a:off x="8005525" y="4118033"/>
                <a:ext cx="5040" cy="4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1CE1A78-46A0-4677-8268-179245A914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96885" y="4109393"/>
                  <a:ext cx="22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82644B7-4178-4E71-AAD7-AAD6CC30CAB9}"/>
                    </a:ext>
                  </a:extLst>
                </p14:cNvPr>
                <p14:cNvContentPartPr/>
                <p14:nvPr/>
              </p14:nvContentPartPr>
              <p14:xfrm>
                <a:off x="7945405" y="4262033"/>
                <a:ext cx="39600" cy="73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82644B7-4178-4E71-AAD7-AAD6CC30CA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36405" y="4253393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9742486-5A91-44E6-8D4E-2FFE27727C1E}"/>
                    </a:ext>
                  </a:extLst>
                </p14:cNvPr>
                <p14:cNvContentPartPr/>
                <p14:nvPr/>
              </p14:nvContentPartPr>
              <p14:xfrm>
                <a:off x="8067445" y="4079873"/>
                <a:ext cx="63720" cy="159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9742486-5A91-44E6-8D4E-2FFE27727C1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58805" y="4071233"/>
                  <a:ext cx="81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DE554E6-30B7-4006-8E27-4F52DDC9B4D0}"/>
                    </a:ext>
                  </a:extLst>
                </p14:cNvPr>
                <p14:cNvContentPartPr/>
                <p14:nvPr/>
              </p14:nvContentPartPr>
              <p14:xfrm>
                <a:off x="8066005" y="4180673"/>
                <a:ext cx="62280" cy="1432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DE554E6-30B7-4006-8E27-4F52DDC9B4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57365" y="4171673"/>
                  <a:ext cx="79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F86FCBF-BA8B-4FAF-B898-8DBAD3BC7F1E}"/>
                    </a:ext>
                  </a:extLst>
                </p14:cNvPr>
                <p14:cNvContentPartPr/>
                <p14:nvPr/>
              </p14:nvContentPartPr>
              <p14:xfrm>
                <a:off x="8217205" y="4067273"/>
                <a:ext cx="103680" cy="280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F86FCBF-BA8B-4FAF-B898-8DBAD3BC7F1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08205" y="4058273"/>
                  <a:ext cx="121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A9A26C1-9764-4474-8F92-C91388B6B2FA}"/>
                    </a:ext>
                  </a:extLst>
                </p14:cNvPr>
                <p14:cNvContentPartPr/>
                <p14:nvPr/>
              </p14:nvContentPartPr>
              <p14:xfrm>
                <a:off x="8354725" y="4430513"/>
                <a:ext cx="29160" cy="57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A9A26C1-9764-4474-8F92-C91388B6B2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5725" y="4421513"/>
                  <a:ext cx="46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440032D-CEAA-4E06-8DA3-F2A220FDD660}"/>
                    </a:ext>
                  </a:extLst>
                </p14:cNvPr>
                <p14:cNvContentPartPr/>
                <p14:nvPr/>
              </p14:nvContentPartPr>
              <p14:xfrm>
                <a:off x="8469205" y="4130993"/>
                <a:ext cx="92880" cy="2635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440032D-CEAA-4E06-8DA3-F2A220FDD6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60205" y="4121993"/>
                  <a:ext cx="110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5F29683-4FDD-44D8-8F64-34D5CCC75FC1}"/>
                    </a:ext>
                  </a:extLst>
                </p14:cNvPr>
                <p14:cNvContentPartPr/>
                <p14:nvPr/>
              </p14:nvContentPartPr>
              <p14:xfrm>
                <a:off x="8631205" y="4124513"/>
                <a:ext cx="56880" cy="252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5F29683-4FDD-44D8-8F64-34D5CCC75FC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22205" y="4115513"/>
                  <a:ext cx="74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14A975E-A2FE-4AEA-8CA6-3A96813B2F73}"/>
                    </a:ext>
                  </a:extLst>
                </p14:cNvPr>
                <p14:cNvContentPartPr/>
                <p14:nvPr/>
              </p14:nvContentPartPr>
              <p14:xfrm>
                <a:off x="8720125" y="4356713"/>
                <a:ext cx="6480" cy="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14A975E-A2FE-4AEA-8CA6-3A96813B2F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11485" y="4347713"/>
                  <a:ext cx="2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736640A-C3C6-4A68-B1AD-3174C7E2648E}"/>
                    </a:ext>
                  </a:extLst>
                </p14:cNvPr>
                <p14:cNvContentPartPr/>
                <p14:nvPr/>
              </p14:nvContentPartPr>
              <p14:xfrm>
                <a:off x="8836045" y="4141073"/>
                <a:ext cx="97560" cy="144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736640A-C3C6-4A68-B1AD-3174C7E2648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27405" y="4132433"/>
                  <a:ext cx="115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21E18F5-03D1-4A2D-9D75-CA480BF42B72}"/>
                    </a:ext>
                  </a:extLst>
                </p14:cNvPr>
                <p14:cNvContentPartPr/>
                <p14:nvPr/>
              </p14:nvContentPartPr>
              <p14:xfrm>
                <a:off x="8843965" y="4181753"/>
                <a:ext cx="60840" cy="168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21E18F5-03D1-4A2D-9D75-CA480BF42B7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835325" y="4173113"/>
                  <a:ext cx="78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EE08390-ED3A-4D41-93F4-352BF355F2AE}"/>
                    </a:ext>
                  </a:extLst>
                </p14:cNvPr>
                <p14:cNvContentPartPr/>
                <p14:nvPr/>
              </p14:nvContentPartPr>
              <p14:xfrm>
                <a:off x="8955925" y="4083833"/>
                <a:ext cx="52920" cy="2782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EE08390-ED3A-4D41-93F4-352BF355F2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46925" y="4074833"/>
                  <a:ext cx="70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9D38EE9-A7F2-4C48-AD7D-692B72E1893F}"/>
                    </a:ext>
                  </a:extLst>
                </p14:cNvPr>
                <p14:cNvContentPartPr/>
                <p14:nvPr/>
              </p14:nvContentPartPr>
              <p14:xfrm>
                <a:off x="9075085" y="3990593"/>
                <a:ext cx="45000" cy="5511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9D38EE9-A7F2-4C48-AD7D-692B72E1893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66445" y="3981953"/>
                  <a:ext cx="62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493ED30-0F0C-4D3B-B8B4-98AE053BDAE9}"/>
                    </a:ext>
                  </a:extLst>
                </p14:cNvPr>
                <p14:cNvContentPartPr/>
                <p14:nvPr/>
              </p14:nvContentPartPr>
              <p14:xfrm>
                <a:off x="9153925" y="4561913"/>
                <a:ext cx="360" cy="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493ED30-0F0C-4D3B-B8B4-98AE053BDA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44925" y="45529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4D5E6B4-98B5-4DE8-B1AB-1B3FABA51FAC}"/>
                    </a:ext>
                  </a:extLst>
                </p14:cNvPr>
                <p14:cNvContentPartPr/>
                <p14:nvPr/>
              </p14:nvContentPartPr>
              <p14:xfrm>
                <a:off x="3788125" y="4830833"/>
                <a:ext cx="360" cy="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4D5E6B4-98B5-4DE8-B1AB-1B3FABA51F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79125" y="48218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46D83EA-AA18-4F83-AFAA-8990B99A18E4}"/>
                    </a:ext>
                  </a:extLst>
                </p14:cNvPr>
                <p14:cNvContentPartPr/>
                <p14:nvPr/>
              </p14:nvContentPartPr>
              <p14:xfrm>
                <a:off x="3788125" y="4741553"/>
                <a:ext cx="222480" cy="89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46D83EA-AA18-4F83-AFAA-8990B99A18E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79125" y="4732913"/>
                  <a:ext cx="240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F3F24BE-C586-456A-9113-395B3AB681BF}"/>
                    </a:ext>
                  </a:extLst>
                </p14:cNvPr>
                <p14:cNvContentPartPr/>
                <p14:nvPr/>
              </p14:nvContentPartPr>
              <p14:xfrm>
                <a:off x="3802885" y="4782233"/>
                <a:ext cx="35280" cy="347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F3F24BE-C586-456A-9113-395B3AB681B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94245" y="4773593"/>
                  <a:ext cx="529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F7F593B-F514-4009-88F9-4AE4831E64BE}"/>
                    </a:ext>
                  </a:extLst>
                </p14:cNvPr>
                <p14:cNvContentPartPr/>
                <p14:nvPr/>
              </p14:nvContentPartPr>
              <p14:xfrm>
                <a:off x="3812245" y="4935233"/>
                <a:ext cx="240480" cy="2019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F7F593B-F514-4009-88F9-4AE4831E64B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03245" y="4926593"/>
                  <a:ext cx="258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8F4AA38-5922-4066-9CFF-F351F67BABDC}"/>
                    </a:ext>
                  </a:extLst>
                </p14:cNvPr>
                <p14:cNvContentPartPr/>
                <p14:nvPr/>
              </p14:nvContentPartPr>
              <p14:xfrm>
                <a:off x="4241005" y="4816793"/>
                <a:ext cx="132120" cy="3204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8F4AA38-5922-4066-9CFF-F351F67BABD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32005" y="4807793"/>
                  <a:ext cx="149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45A7FD6-CEE6-4379-8F23-5D507F4AF579}"/>
                    </a:ext>
                  </a:extLst>
                </p14:cNvPr>
                <p14:cNvContentPartPr/>
                <p14:nvPr/>
              </p14:nvContentPartPr>
              <p14:xfrm>
                <a:off x="4435765" y="4804553"/>
                <a:ext cx="35280" cy="2332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45A7FD6-CEE6-4379-8F23-5D507F4AF57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27125" y="4795913"/>
                  <a:ext cx="52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0AAA5CC-FCCB-4DA9-BCB8-40BF90D0C1BC}"/>
                    </a:ext>
                  </a:extLst>
                </p14:cNvPr>
                <p14:cNvContentPartPr/>
                <p14:nvPr/>
              </p14:nvContentPartPr>
              <p14:xfrm>
                <a:off x="4600645" y="4792673"/>
                <a:ext cx="30600" cy="2361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0AAA5CC-FCCB-4DA9-BCB8-40BF90D0C1B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592005" y="4783673"/>
                  <a:ext cx="48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05C9CA4-B131-46D7-B643-1CF8C3C55AFD}"/>
                    </a:ext>
                  </a:extLst>
                </p14:cNvPr>
                <p14:cNvContentPartPr/>
                <p14:nvPr/>
              </p14:nvContentPartPr>
              <p14:xfrm>
                <a:off x="4498045" y="4773593"/>
                <a:ext cx="351000" cy="290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05C9CA4-B131-46D7-B643-1CF8C3C55AF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489045" y="4764593"/>
                  <a:ext cx="368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686605D-FC28-4F6A-ABDD-CE46349AE362}"/>
                    </a:ext>
                  </a:extLst>
                </p14:cNvPr>
                <p14:cNvContentPartPr/>
                <p14:nvPr/>
              </p14:nvContentPartPr>
              <p14:xfrm>
                <a:off x="4987285" y="4888073"/>
                <a:ext cx="69840" cy="9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686605D-FC28-4F6A-ABDD-CE46349AE36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78645" y="4879433"/>
                  <a:ext cx="87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E646C39-2953-4E40-B673-E22711ED49CA}"/>
                    </a:ext>
                  </a:extLst>
                </p14:cNvPr>
                <p14:cNvContentPartPr/>
                <p14:nvPr/>
              </p14:nvContentPartPr>
              <p14:xfrm>
                <a:off x="4931485" y="4993913"/>
                <a:ext cx="177120" cy="46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E646C39-2953-4E40-B673-E22711ED49C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922845" y="4985273"/>
                  <a:ext cx="194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2BB8BD1-234E-45C6-80B3-0E251B99C25F}"/>
                    </a:ext>
                  </a:extLst>
                </p14:cNvPr>
                <p14:cNvContentPartPr/>
                <p14:nvPr/>
              </p14:nvContentPartPr>
              <p14:xfrm>
                <a:off x="5241445" y="4676393"/>
                <a:ext cx="163440" cy="586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2BB8BD1-234E-45C6-80B3-0E251B99C25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32445" y="4667753"/>
                  <a:ext cx="181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B24FD95-250E-41D2-9A1B-EDF9D7F73451}"/>
                    </a:ext>
                  </a:extLst>
                </p14:cNvPr>
                <p14:cNvContentPartPr/>
                <p14:nvPr/>
              </p14:nvContentPartPr>
              <p14:xfrm>
                <a:off x="5498125" y="4808153"/>
                <a:ext cx="139320" cy="4258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B24FD95-250E-41D2-9A1B-EDF9D7F7345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89125" y="4799153"/>
                  <a:ext cx="156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E8F809C-B0CE-4F45-B02D-1F8497421906}"/>
                    </a:ext>
                  </a:extLst>
                </p14:cNvPr>
                <p14:cNvContentPartPr/>
                <p14:nvPr/>
              </p14:nvContentPartPr>
              <p14:xfrm>
                <a:off x="5714125" y="4868993"/>
                <a:ext cx="146160" cy="3092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E8F809C-B0CE-4F45-B02D-1F849742190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05125" y="4860353"/>
                  <a:ext cx="163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6E37565-4BB3-4745-9DC1-B638FE5BF27B}"/>
                    </a:ext>
                  </a:extLst>
                </p14:cNvPr>
                <p14:cNvContentPartPr/>
                <p14:nvPr/>
              </p14:nvContentPartPr>
              <p14:xfrm>
                <a:off x="5979805" y="5076713"/>
                <a:ext cx="360" cy="806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6E37565-4BB3-4745-9DC1-B638FE5BF2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71165" y="5068073"/>
                  <a:ext cx="1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FCFD621-FAB4-4B5B-8523-BF24F70F7CF2}"/>
                    </a:ext>
                  </a:extLst>
                </p14:cNvPr>
                <p14:cNvContentPartPr/>
                <p14:nvPr/>
              </p14:nvContentPartPr>
              <p14:xfrm>
                <a:off x="6052525" y="4956833"/>
                <a:ext cx="124200" cy="1368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FCFD621-FAB4-4B5B-8523-BF24F70F7CF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043525" y="4948193"/>
                  <a:ext cx="14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1473454-F91C-42C8-8D0D-1E9B22BCA8B1}"/>
                    </a:ext>
                  </a:extLst>
                </p14:cNvPr>
                <p14:cNvContentPartPr/>
                <p14:nvPr/>
              </p14:nvContentPartPr>
              <p14:xfrm>
                <a:off x="6096085" y="4972313"/>
                <a:ext cx="51840" cy="171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1473454-F91C-42C8-8D0D-1E9B22BCA8B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87445" y="4963313"/>
                  <a:ext cx="69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9AF879F-8852-4A2E-9031-9F38522733EF}"/>
                    </a:ext>
                  </a:extLst>
                </p14:cNvPr>
                <p14:cNvContentPartPr/>
                <p14:nvPr/>
              </p14:nvContentPartPr>
              <p14:xfrm>
                <a:off x="6219925" y="4819313"/>
                <a:ext cx="140400" cy="436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9AF879F-8852-4A2E-9031-9F38522733E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11285" y="4810673"/>
                  <a:ext cx="1580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5EE69CF-F9D4-477D-B33D-7225AEAF7AE2}"/>
                    </a:ext>
                  </a:extLst>
                </p14:cNvPr>
                <p14:cNvContentPartPr/>
                <p14:nvPr/>
              </p14:nvContentPartPr>
              <p14:xfrm>
                <a:off x="6380125" y="5141873"/>
                <a:ext cx="95400" cy="113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5EE69CF-F9D4-477D-B33D-7225AEAF7A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71485" y="5132873"/>
                  <a:ext cx="113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821B8A0-F0F0-4093-80A1-6A524491B3E0}"/>
                    </a:ext>
                  </a:extLst>
                </p14:cNvPr>
                <p14:cNvContentPartPr/>
                <p14:nvPr/>
              </p14:nvContentPartPr>
              <p14:xfrm>
                <a:off x="6595045" y="4753073"/>
                <a:ext cx="128520" cy="384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821B8A0-F0F0-4093-80A1-6A524491B3E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586405" y="4744073"/>
                  <a:ext cx="146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CDC00831-13B2-4619-BEFA-D80DA5D515E4}"/>
                    </a:ext>
                  </a:extLst>
                </p14:cNvPr>
                <p14:cNvContentPartPr/>
                <p14:nvPr/>
              </p14:nvContentPartPr>
              <p14:xfrm>
                <a:off x="6795205" y="4883033"/>
                <a:ext cx="151920" cy="217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CDC00831-13B2-4619-BEFA-D80DA5D515E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86565" y="4874393"/>
                  <a:ext cx="169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55BC87B-0322-4A29-9DA0-FB35FCAE157F}"/>
                    </a:ext>
                  </a:extLst>
                </p14:cNvPr>
                <p14:cNvContentPartPr/>
                <p14:nvPr/>
              </p14:nvContentPartPr>
              <p14:xfrm>
                <a:off x="7034245" y="5020913"/>
                <a:ext cx="24480" cy="93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55BC87B-0322-4A29-9DA0-FB35FCAE157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25605" y="5011913"/>
                  <a:ext cx="42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7BDA41E-6511-45B8-8F4C-420CD05BE492}"/>
                    </a:ext>
                  </a:extLst>
                </p14:cNvPr>
                <p14:cNvContentPartPr/>
                <p14:nvPr/>
              </p14:nvContentPartPr>
              <p14:xfrm>
                <a:off x="7128565" y="4821833"/>
                <a:ext cx="92880" cy="2631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7BDA41E-6511-45B8-8F4C-420CD05BE4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19565" y="4813193"/>
                  <a:ext cx="110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E3B4E87-6840-4915-9F3D-05E7E247A2DB}"/>
                    </a:ext>
                  </a:extLst>
                </p14:cNvPr>
                <p14:cNvContentPartPr/>
                <p14:nvPr/>
              </p14:nvContentPartPr>
              <p14:xfrm>
                <a:off x="7338085" y="4760633"/>
                <a:ext cx="84960" cy="374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E3B4E87-6840-4915-9F3D-05E7E247A2D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329085" y="4751993"/>
                  <a:ext cx="102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53640825-34D8-4BA4-801A-B1AEB478D342}"/>
                    </a:ext>
                  </a:extLst>
                </p14:cNvPr>
                <p14:cNvContentPartPr/>
                <p14:nvPr/>
              </p14:nvContentPartPr>
              <p14:xfrm>
                <a:off x="7546525" y="5039993"/>
                <a:ext cx="23040" cy="691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53640825-34D8-4BA4-801A-B1AEB478D34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537525" y="5030993"/>
                  <a:ext cx="40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9A1EC98-8DA2-483D-8608-D0D265DA9B23}"/>
                    </a:ext>
                  </a:extLst>
                </p14:cNvPr>
                <p14:cNvContentPartPr/>
                <p14:nvPr/>
              </p14:nvContentPartPr>
              <p14:xfrm>
                <a:off x="7697365" y="4760273"/>
                <a:ext cx="93960" cy="4154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9A1EC98-8DA2-483D-8608-D0D265DA9B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88365" y="4751633"/>
                  <a:ext cx="1116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A6BDF0E3-F013-458B-B012-09D09EEC2DB9}"/>
                    </a:ext>
                  </a:extLst>
                </p14:cNvPr>
                <p14:cNvContentPartPr/>
                <p14:nvPr/>
              </p14:nvContentPartPr>
              <p14:xfrm>
                <a:off x="7930285" y="4883033"/>
                <a:ext cx="3240" cy="219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A6BDF0E3-F013-458B-B012-09D09EEC2DB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921285" y="4874393"/>
                  <a:ext cx="20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FB5FEFA-6976-40CB-98C6-2428C0D0CD2F}"/>
                    </a:ext>
                  </a:extLst>
                </p14:cNvPr>
                <p14:cNvContentPartPr/>
                <p14:nvPr/>
              </p14:nvContentPartPr>
              <p14:xfrm>
                <a:off x="8102365" y="5020913"/>
                <a:ext cx="360" cy="324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FB5FEFA-6976-40CB-98C6-2428C0D0CD2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093725" y="5011913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707C403-6773-4506-9168-87E221933620}"/>
                    </a:ext>
                  </a:extLst>
                </p14:cNvPr>
                <p14:cNvContentPartPr/>
                <p14:nvPr/>
              </p14:nvContentPartPr>
              <p14:xfrm>
                <a:off x="8255365" y="4814273"/>
                <a:ext cx="97560" cy="2210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707C403-6773-4506-9168-87E22193362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46365" y="4805273"/>
                  <a:ext cx="115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E8E5BDD-AFF3-428D-8774-DC1B991A7E27}"/>
                    </a:ext>
                  </a:extLst>
                </p14:cNvPr>
                <p14:cNvContentPartPr/>
                <p14:nvPr/>
              </p14:nvContentPartPr>
              <p14:xfrm>
                <a:off x="8437885" y="4719953"/>
                <a:ext cx="89640" cy="428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E8E5BDD-AFF3-428D-8774-DC1B991A7E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28885" y="4710953"/>
                  <a:ext cx="1072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9D9A2F2-35B9-4118-926B-C75E49542033}"/>
                    </a:ext>
                  </a:extLst>
                </p14:cNvPr>
                <p14:cNvContentPartPr/>
                <p14:nvPr/>
              </p14:nvContentPartPr>
              <p14:xfrm>
                <a:off x="8638765" y="5090753"/>
                <a:ext cx="33480" cy="38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9D9A2F2-35B9-4118-926B-C75E4954203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629765" y="5082113"/>
                  <a:ext cx="51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ABA8083-2721-4589-AA43-240940A9E71F}"/>
                    </a:ext>
                  </a:extLst>
                </p14:cNvPr>
                <p14:cNvContentPartPr/>
                <p14:nvPr/>
              </p14:nvContentPartPr>
              <p14:xfrm>
                <a:off x="8689525" y="4648313"/>
                <a:ext cx="165240" cy="4633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ABA8083-2721-4589-AA43-240940A9E71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680885" y="4639673"/>
                  <a:ext cx="1828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8FB1A5F-317D-4CA5-97B1-9FDC576E49CB}"/>
                    </a:ext>
                  </a:extLst>
                </p14:cNvPr>
                <p14:cNvContentPartPr/>
                <p14:nvPr/>
              </p14:nvContentPartPr>
              <p14:xfrm>
                <a:off x="8842525" y="4767113"/>
                <a:ext cx="30600" cy="2296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8FB1A5F-317D-4CA5-97B1-9FDC576E49C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33885" y="4758113"/>
                  <a:ext cx="48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C2E15A0-AEF4-4856-8EE1-99670502A7ED}"/>
                    </a:ext>
                  </a:extLst>
                </p14:cNvPr>
                <p14:cNvContentPartPr/>
                <p14:nvPr/>
              </p14:nvContentPartPr>
              <p14:xfrm>
                <a:off x="8922805" y="4954313"/>
                <a:ext cx="14040" cy="385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C2E15A0-AEF4-4856-8EE1-99670502A7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13805" y="4945673"/>
                  <a:ext cx="31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D7A1C7B-D578-46A1-82E2-1E37680D3A52}"/>
                    </a:ext>
                  </a:extLst>
                </p14:cNvPr>
                <p14:cNvContentPartPr/>
                <p14:nvPr/>
              </p14:nvContentPartPr>
              <p14:xfrm>
                <a:off x="8996605" y="4806713"/>
                <a:ext cx="91080" cy="111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D7A1C7B-D578-46A1-82E2-1E37680D3A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987965" y="4797713"/>
                  <a:ext cx="108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6B6A8DA-2219-4EBB-9AC3-817C48684AEA}"/>
                    </a:ext>
                  </a:extLst>
                </p14:cNvPr>
                <p14:cNvContentPartPr/>
                <p14:nvPr/>
              </p14:nvContentPartPr>
              <p14:xfrm>
                <a:off x="9091285" y="4678913"/>
                <a:ext cx="56880" cy="3686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6B6A8DA-2219-4EBB-9AC3-817C48684AE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082645" y="4670273"/>
                  <a:ext cx="74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D84B00B-F757-471F-9718-94099AF149BA}"/>
                    </a:ext>
                  </a:extLst>
                </p14:cNvPr>
                <p14:cNvContentPartPr/>
                <p14:nvPr/>
              </p14:nvContentPartPr>
              <p14:xfrm>
                <a:off x="9144925" y="4638233"/>
                <a:ext cx="94680" cy="5155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D84B00B-F757-471F-9718-94099AF149B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36285" y="4629593"/>
                  <a:ext cx="112320" cy="53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55E06514-410E-406C-9C6B-ECCF7DF37AE3}"/>
                  </a:ext>
                </a:extLst>
              </p14:cNvPr>
              <p14:cNvContentPartPr/>
              <p14:nvPr/>
            </p14:nvContentPartPr>
            <p14:xfrm>
              <a:off x="7347593" y="3867113"/>
              <a:ext cx="967680" cy="7466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55E06514-410E-406C-9C6B-ECCF7DF37AE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329593" y="3849473"/>
                <a:ext cx="100332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01BD53EF-336C-4D23-BCE9-BF1F990C1A01}"/>
                  </a:ext>
                </a:extLst>
              </p14:cNvPr>
              <p14:cNvContentPartPr/>
              <p14:nvPr/>
            </p14:nvContentPartPr>
            <p14:xfrm>
              <a:off x="7568633" y="4547153"/>
              <a:ext cx="981720" cy="7941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01BD53EF-336C-4D23-BCE9-BF1F990C1A01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550993" y="4529153"/>
                <a:ext cx="1017360" cy="82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4BA8129F-192A-4362-BDCC-884ECABE0040}"/>
              </a:ext>
            </a:extLst>
          </p:cNvPr>
          <p:cNvGrpSpPr/>
          <p:nvPr/>
        </p:nvGrpSpPr>
        <p:grpSpPr>
          <a:xfrm>
            <a:off x="260633" y="5839553"/>
            <a:ext cx="365040" cy="493560"/>
            <a:chOff x="260633" y="5839553"/>
            <a:chExt cx="36504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9BCFB13-2016-40D2-831A-215B59CACA7D}"/>
                    </a:ext>
                  </a:extLst>
                </p14:cNvPr>
                <p14:cNvContentPartPr/>
                <p14:nvPr/>
              </p14:nvContentPartPr>
              <p14:xfrm>
                <a:off x="260633" y="5839553"/>
                <a:ext cx="365040" cy="4831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9BCFB13-2016-40D2-831A-215B59CACA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1993" y="5830553"/>
                  <a:ext cx="3826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597EF85-78F5-4DEC-8427-4421C06DF6C6}"/>
                    </a:ext>
                  </a:extLst>
                </p14:cNvPr>
                <p14:cNvContentPartPr/>
                <p14:nvPr/>
              </p14:nvContentPartPr>
              <p14:xfrm>
                <a:off x="386993" y="6081473"/>
                <a:ext cx="205920" cy="2516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597EF85-78F5-4DEC-8427-4421C06DF6C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7993" y="6072473"/>
                  <a:ext cx="22356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19651940-BF86-4955-8D5C-8C697708E5E7}"/>
              </a:ext>
            </a:extLst>
          </p:cNvPr>
          <p:cNvGrpSpPr/>
          <p:nvPr/>
        </p:nvGrpSpPr>
        <p:grpSpPr>
          <a:xfrm>
            <a:off x="1191953" y="5754953"/>
            <a:ext cx="642960" cy="309240"/>
            <a:chOff x="1191953" y="5754953"/>
            <a:chExt cx="64296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24FF56A7-63E3-40E3-92E3-552134EF2243}"/>
                    </a:ext>
                  </a:extLst>
                </p14:cNvPr>
                <p14:cNvContentPartPr/>
                <p14:nvPr/>
              </p14:nvContentPartPr>
              <p14:xfrm>
                <a:off x="1191953" y="5754953"/>
                <a:ext cx="600840" cy="2671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24FF56A7-63E3-40E3-92E3-552134EF224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83313" y="5745953"/>
                  <a:ext cx="618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1A4D268-3E81-4304-8746-6135E2985150}"/>
                    </a:ext>
                  </a:extLst>
                </p14:cNvPr>
                <p14:cNvContentPartPr/>
                <p14:nvPr/>
              </p14:nvContentPartPr>
              <p14:xfrm>
                <a:off x="1266113" y="5996873"/>
                <a:ext cx="568800" cy="67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1A4D268-3E81-4304-8746-6135E298515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57113" y="5987873"/>
                  <a:ext cx="5864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D69B5716-E300-4C95-B08D-D200B67EA02D}"/>
              </a:ext>
            </a:extLst>
          </p:cNvPr>
          <p:cNvGrpSpPr/>
          <p:nvPr/>
        </p:nvGrpSpPr>
        <p:grpSpPr>
          <a:xfrm>
            <a:off x="1251353" y="6289193"/>
            <a:ext cx="588960" cy="496440"/>
            <a:chOff x="1251353" y="6289193"/>
            <a:chExt cx="58896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650EFDF-278A-429C-93E9-A7766A7382B2}"/>
                    </a:ext>
                  </a:extLst>
                </p14:cNvPr>
                <p14:cNvContentPartPr/>
                <p14:nvPr/>
              </p14:nvContentPartPr>
              <p14:xfrm>
                <a:off x="1251353" y="6356873"/>
                <a:ext cx="587520" cy="1987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650EFDF-278A-429C-93E9-A7766A7382B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242713" y="6348233"/>
                  <a:ext cx="605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1159C94D-AE97-4B5F-8419-30FC4BAB287A}"/>
                    </a:ext>
                  </a:extLst>
                </p14:cNvPr>
                <p14:cNvContentPartPr/>
                <p14:nvPr/>
              </p14:nvContentPartPr>
              <p14:xfrm>
                <a:off x="1270793" y="6586193"/>
                <a:ext cx="569520" cy="97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1159C94D-AE97-4B5F-8419-30FC4BAB287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261793" y="6577553"/>
                  <a:ext cx="587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CB1A4C4-6763-4F1D-B7F9-5DE82C3D23E7}"/>
                    </a:ext>
                  </a:extLst>
                </p14:cNvPr>
                <p14:cNvContentPartPr/>
                <p14:nvPr/>
              </p14:nvContentPartPr>
              <p14:xfrm>
                <a:off x="1421633" y="6289193"/>
                <a:ext cx="282960" cy="4964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CB1A4C4-6763-4F1D-B7F9-5DE82C3D23E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412993" y="6280553"/>
                  <a:ext cx="30060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D651306F-CA02-47C5-8B18-F25EF9AAC562}"/>
              </a:ext>
            </a:extLst>
          </p:cNvPr>
          <p:cNvGrpSpPr/>
          <p:nvPr/>
        </p:nvGrpSpPr>
        <p:grpSpPr>
          <a:xfrm>
            <a:off x="2346113" y="5887793"/>
            <a:ext cx="227160" cy="289080"/>
            <a:chOff x="2346113" y="5887793"/>
            <a:chExt cx="22716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C55F999-1438-4761-9BCF-2D0F562D0387}"/>
                    </a:ext>
                  </a:extLst>
                </p14:cNvPr>
                <p14:cNvContentPartPr/>
                <p14:nvPr/>
              </p14:nvContentPartPr>
              <p14:xfrm>
                <a:off x="2346113" y="5887793"/>
                <a:ext cx="25920" cy="2890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C55F999-1438-4761-9BCF-2D0F562D038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37473" y="5878793"/>
                  <a:ext cx="43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84E78BE-26CD-45E9-9364-A2D86AF180DA}"/>
                    </a:ext>
                  </a:extLst>
                </p14:cNvPr>
                <p14:cNvContentPartPr/>
                <p14:nvPr/>
              </p14:nvContentPartPr>
              <p14:xfrm>
                <a:off x="2394713" y="5906873"/>
                <a:ext cx="178560" cy="2631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84E78BE-26CD-45E9-9364-A2D86AF180D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385713" y="5897873"/>
                  <a:ext cx="19620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054A6033-7F61-4796-AFE0-7939310B3D74}"/>
                  </a:ext>
                </a:extLst>
              </p14:cNvPr>
              <p14:cNvContentPartPr/>
              <p14:nvPr/>
            </p14:nvContentPartPr>
            <p14:xfrm>
              <a:off x="1264673" y="5563793"/>
              <a:ext cx="437040" cy="4986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054A6033-7F61-4796-AFE0-7939310B3D74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246673" y="5546153"/>
                <a:ext cx="472680" cy="53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A3D78A1-5A99-40B8-A09C-67868AE4DECF}"/>
              </a:ext>
            </a:extLst>
          </p:cNvPr>
          <p:cNvGrpSpPr/>
          <p:nvPr/>
        </p:nvGrpSpPr>
        <p:grpSpPr>
          <a:xfrm>
            <a:off x="2334233" y="6484313"/>
            <a:ext cx="3009600" cy="739440"/>
            <a:chOff x="2334233" y="6484313"/>
            <a:chExt cx="3009600" cy="73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194469D0-0805-4E0F-AD2B-0C2872B97181}"/>
                    </a:ext>
                  </a:extLst>
                </p14:cNvPr>
                <p14:cNvContentPartPr/>
                <p14:nvPr/>
              </p14:nvContentPartPr>
              <p14:xfrm>
                <a:off x="2463473" y="6650633"/>
                <a:ext cx="343080" cy="3751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194469D0-0805-4E0F-AD2B-0C2872B9718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445833" y="6632633"/>
                  <a:ext cx="3787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767CD15-7B10-423F-9BE2-58F86926D010}"/>
                    </a:ext>
                  </a:extLst>
                </p14:cNvPr>
                <p14:cNvContentPartPr/>
                <p14:nvPr/>
              </p14:nvContentPartPr>
              <p14:xfrm>
                <a:off x="2652833" y="6569633"/>
                <a:ext cx="25920" cy="6123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767CD15-7B10-423F-9BE2-58F86926D01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35193" y="6551993"/>
                  <a:ext cx="615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ECDDE06-6B72-45BE-8C74-FB0F39417554}"/>
                    </a:ext>
                  </a:extLst>
                </p14:cNvPr>
                <p14:cNvContentPartPr/>
                <p14:nvPr/>
              </p14:nvContentPartPr>
              <p14:xfrm>
                <a:off x="2522873" y="6995513"/>
                <a:ext cx="232920" cy="1533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ECDDE06-6B72-45BE-8C74-FB0F3941755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505233" y="6977873"/>
                  <a:ext cx="268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E4AB0D8-632E-4475-A9F3-D014184C6161}"/>
                    </a:ext>
                  </a:extLst>
                </p14:cNvPr>
                <p14:cNvContentPartPr/>
                <p14:nvPr/>
              </p14:nvContentPartPr>
              <p14:xfrm>
                <a:off x="2334233" y="6837473"/>
                <a:ext cx="544320" cy="3862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E4AB0D8-632E-4475-A9F3-D014184C616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16233" y="6819473"/>
                  <a:ext cx="5799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CFE4F3A-85FC-4D28-A761-82FE79EC94D7}"/>
                    </a:ext>
                  </a:extLst>
                </p14:cNvPr>
                <p14:cNvContentPartPr/>
                <p14:nvPr/>
              </p14:nvContentPartPr>
              <p14:xfrm>
                <a:off x="2944073" y="6551993"/>
                <a:ext cx="333000" cy="613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CFE4F3A-85FC-4D28-A761-82FE79EC94D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26073" y="6533993"/>
                  <a:ext cx="36864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BA4643E-E950-4884-81B4-1FC04EE6E00C}"/>
                    </a:ext>
                  </a:extLst>
                </p14:cNvPr>
                <p14:cNvContentPartPr/>
                <p14:nvPr/>
              </p14:nvContentPartPr>
              <p14:xfrm>
                <a:off x="3326753" y="7091273"/>
                <a:ext cx="542520" cy="71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BA4643E-E950-4884-81B4-1FC04EE6E00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308753" y="7073273"/>
                  <a:ext cx="578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AE9B78D-D5C3-40C7-84DF-D2902FA80F8C}"/>
                    </a:ext>
                  </a:extLst>
                </p14:cNvPr>
                <p14:cNvContentPartPr/>
                <p14:nvPr/>
              </p14:nvContentPartPr>
              <p14:xfrm>
                <a:off x="3946673" y="6622193"/>
                <a:ext cx="472320" cy="4197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AE9B78D-D5C3-40C7-84DF-D2902FA80F8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929033" y="6604193"/>
                  <a:ext cx="5079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7B58D86-7CEC-47BD-962B-9EE722C1A963}"/>
                    </a:ext>
                  </a:extLst>
                </p14:cNvPr>
                <p14:cNvContentPartPr/>
                <p14:nvPr/>
              </p14:nvContentPartPr>
              <p14:xfrm>
                <a:off x="4238993" y="6922793"/>
                <a:ext cx="140760" cy="104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7B58D86-7CEC-47BD-962B-9EE722C1A96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21353" y="6905153"/>
                  <a:ext cx="176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6B3CCD5-D316-4E8B-B57D-B2F9447D12EA}"/>
                    </a:ext>
                  </a:extLst>
                </p14:cNvPr>
                <p14:cNvContentPartPr/>
                <p14:nvPr/>
              </p14:nvContentPartPr>
              <p14:xfrm>
                <a:off x="4529153" y="6701033"/>
                <a:ext cx="32040" cy="2008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6B3CCD5-D316-4E8B-B57D-B2F9447D12E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11153" y="6683393"/>
                  <a:ext cx="6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0F6E69F-BDA8-4409-8399-E369A60779B7}"/>
                    </a:ext>
                  </a:extLst>
                </p14:cNvPr>
                <p14:cNvContentPartPr/>
                <p14:nvPr/>
              </p14:nvContentPartPr>
              <p14:xfrm>
                <a:off x="4529153" y="6640553"/>
                <a:ext cx="163080" cy="1702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0F6E69F-BDA8-4409-8399-E369A60779B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511153" y="6622913"/>
                  <a:ext cx="198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35D1A46-2F9B-4F5B-BAF9-A380EEAC1464}"/>
                    </a:ext>
                  </a:extLst>
                </p14:cNvPr>
                <p14:cNvContentPartPr/>
                <p14:nvPr/>
              </p14:nvContentPartPr>
              <p14:xfrm>
                <a:off x="4734713" y="6522473"/>
                <a:ext cx="153360" cy="283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35D1A46-2F9B-4F5B-BAF9-A380EEAC146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716713" y="6504833"/>
                  <a:ext cx="189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8CF675A1-9500-49AE-868E-A15E9EAB835C}"/>
                    </a:ext>
                  </a:extLst>
                </p14:cNvPr>
                <p14:cNvContentPartPr/>
                <p14:nvPr/>
              </p14:nvContentPartPr>
              <p14:xfrm>
                <a:off x="4741913" y="6485753"/>
                <a:ext cx="80280" cy="4899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8CF675A1-9500-49AE-868E-A15E9EAB835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724273" y="6467753"/>
                  <a:ext cx="1159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223E932-0D92-4172-A138-2B4293B089B7}"/>
                    </a:ext>
                  </a:extLst>
                </p14:cNvPr>
                <p14:cNvContentPartPr/>
                <p14:nvPr/>
              </p14:nvContentPartPr>
              <p14:xfrm>
                <a:off x="4822193" y="6484313"/>
                <a:ext cx="228600" cy="4593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223E932-0D92-4172-A138-2B4293B089B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804193" y="6466673"/>
                  <a:ext cx="2642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9C3411FC-EA23-468E-A26D-479EF11F496B}"/>
                    </a:ext>
                  </a:extLst>
                </p14:cNvPr>
                <p14:cNvContentPartPr/>
                <p14:nvPr/>
              </p14:nvContentPartPr>
              <p14:xfrm>
                <a:off x="4967273" y="6484313"/>
                <a:ext cx="83520" cy="2566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9C3411FC-EA23-468E-A26D-479EF11F496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949273" y="6466673"/>
                  <a:ext cx="119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64E4EF2-64F8-4BF4-B97E-8D34B088114A}"/>
                    </a:ext>
                  </a:extLst>
                </p14:cNvPr>
                <p14:cNvContentPartPr/>
                <p14:nvPr/>
              </p14:nvContentPartPr>
              <p14:xfrm>
                <a:off x="5045753" y="6529673"/>
                <a:ext cx="66960" cy="5680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64E4EF2-64F8-4BF4-B97E-8D34B088114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027753" y="6512033"/>
                  <a:ext cx="1026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6099D7C-5DD7-4A36-AFB2-F04817731C96}"/>
                    </a:ext>
                  </a:extLst>
                </p14:cNvPr>
                <p14:cNvContentPartPr/>
                <p14:nvPr/>
              </p14:nvContentPartPr>
              <p14:xfrm>
                <a:off x="4917233" y="6618953"/>
                <a:ext cx="329040" cy="4204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6099D7C-5DD7-4A36-AFB2-F04817731C9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899593" y="6600953"/>
                  <a:ext cx="3646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EF423CF-5ACE-4DD4-B778-4D7CBCDD228F}"/>
                    </a:ext>
                  </a:extLst>
                </p14:cNvPr>
                <p14:cNvContentPartPr/>
                <p14:nvPr/>
              </p14:nvContentPartPr>
              <p14:xfrm>
                <a:off x="5145473" y="6594113"/>
                <a:ext cx="102960" cy="3636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EF423CF-5ACE-4DD4-B778-4D7CBCDD228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27473" y="6576113"/>
                  <a:ext cx="138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56DDF6CD-30DB-4BFE-B137-D2F19945FFAC}"/>
                    </a:ext>
                  </a:extLst>
                </p14:cNvPr>
                <p14:cNvContentPartPr/>
                <p14:nvPr/>
              </p14:nvContentPartPr>
              <p14:xfrm>
                <a:off x="5136473" y="6686993"/>
                <a:ext cx="207360" cy="250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56DDF6CD-30DB-4BFE-B137-D2F19945FFA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118473" y="6669353"/>
                  <a:ext cx="2430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7BFA8FA2-F5F6-4E6D-95D4-80862A77F586}"/>
              </a:ext>
            </a:extLst>
          </p:cNvPr>
          <p:cNvGrpSpPr/>
          <p:nvPr/>
        </p:nvGrpSpPr>
        <p:grpSpPr>
          <a:xfrm>
            <a:off x="885233" y="5475953"/>
            <a:ext cx="1164960" cy="1500840"/>
            <a:chOff x="885233" y="5475953"/>
            <a:chExt cx="1164960" cy="15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E013012-62E1-4871-B21F-FB70B8BDA53E}"/>
                    </a:ext>
                  </a:extLst>
                </p14:cNvPr>
                <p14:cNvContentPartPr/>
                <p14:nvPr/>
              </p14:nvContentPartPr>
              <p14:xfrm>
                <a:off x="885233" y="5483513"/>
                <a:ext cx="30600" cy="37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E013012-62E1-4871-B21F-FB70B8BDA53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67593" y="5465873"/>
                  <a:ext cx="66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2CE6B72-F52B-472D-BD50-2D6699AC0C66}"/>
                    </a:ext>
                  </a:extLst>
                </p14:cNvPr>
                <p14:cNvContentPartPr/>
                <p14:nvPr/>
              </p14:nvContentPartPr>
              <p14:xfrm>
                <a:off x="891353" y="5723273"/>
                <a:ext cx="29160" cy="2973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2CE6B72-F52B-472D-BD50-2D6699AC0C6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73713" y="5705273"/>
                  <a:ext cx="64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EA2B0A3-B823-4DF8-868B-C57B306CADA7}"/>
                    </a:ext>
                  </a:extLst>
                </p14:cNvPr>
                <p14:cNvContentPartPr/>
                <p14:nvPr/>
              </p14:nvContentPartPr>
              <p14:xfrm>
                <a:off x="932393" y="6324833"/>
                <a:ext cx="38160" cy="5767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EA2B0A3-B823-4DF8-868B-C57B306CADA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4393" y="6307193"/>
                  <a:ext cx="738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367A668F-47E7-4FE3-A101-95765A1B6E4B}"/>
                    </a:ext>
                  </a:extLst>
                </p14:cNvPr>
                <p14:cNvContentPartPr/>
                <p14:nvPr/>
              </p14:nvContentPartPr>
              <p14:xfrm>
                <a:off x="1015193" y="5475953"/>
                <a:ext cx="208800" cy="284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367A668F-47E7-4FE3-A101-95765A1B6E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7553" y="5457953"/>
                  <a:ext cx="244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603C61C-76F0-4047-8466-B250B1608B1A}"/>
                    </a:ext>
                  </a:extLst>
                </p14:cNvPr>
                <p14:cNvContentPartPr/>
                <p14:nvPr/>
              </p14:nvContentPartPr>
              <p14:xfrm>
                <a:off x="1513793" y="5510153"/>
                <a:ext cx="145440" cy="270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603C61C-76F0-4047-8466-B250B1608B1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496153" y="5492513"/>
                  <a:ext cx="181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0CC81F7-1FB2-46B4-843A-7CC65B68AC4E}"/>
                    </a:ext>
                  </a:extLst>
                </p14:cNvPr>
                <p14:cNvContentPartPr/>
                <p14:nvPr/>
              </p14:nvContentPartPr>
              <p14:xfrm>
                <a:off x="1785593" y="5509073"/>
                <a:ext cx="205920" cy="360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0CC81F7-1FB2-46B4-843A-7CC65B68AC4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767953" y="5491073"/>
                  <a:ext cx="241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2CD6B6A-E89D-42C6-9233-7565269AB4D5}"/>
                    </a:ext>
                  </a:extLst>
                </p14:cNvPr>
                <p14:cNvContentPartPr/>
                <p14:nvPr/>
              </p14:nvContentPartPr>
              <p14:xfrm>
                <a:off x="2024273" y="5655593"/>
                <a:ext cx="25920" cy="3074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2CD6B6A-E89D-42C6-9233-7565269AB4D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006633" y="5637953"/>
                  <a:ext cx="61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292A931-2C8D-44B9-9D7D-4D73F488609F}"/>
                    </a:ext>
                  </a:extLst>
                </p14:cNvPr>
                <p14:cNvContentPartPr/>
                <p14:nvPr/>
              </p14:nvContentPartPr>
              <p14:xfrm>
                <a:off x="1994393" y="6131153"/>
                <a:ext cx="24480" cy="5893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292A931-2C8D-44B9-9D7D-4D73F488609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976393" y="6113513"/>
                  <a:ext cx="601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9F7578FE-4122-460B-AEAA-16A57438E98F}"/>
                    </a:ext>
                  </a:extLst>
                </p14:cNvPr>
                <p14:cNvContentPartPr/>
                <p14:nvPr/>
              </p14:nvContentPartPr>
              <p14:xfrm>
                <a:off x="1128593" y="6879593"/>
                <a:ext cx="210240" cy="194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9F7578FE-4122-460B-AEAA-16A57438E98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10953" y="6861593"/>
                  <a:ext cx="245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932BBD7B-FE5B-4A25-AB60-790E24DC3683}"/>
                    </a:ext>
                  </a:extLst>
                </p14:cNvPr>
                <p14:cNvContentPartPr/>
                <p14:nvPr/>
              </p14:nvContentPartPr>
              <p14:xfrm>
                <a:off x="1524233" y="6953393"/>
                <a:ext cx="456480" cy="234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932BBD7B-FE5B-4A25-AB60-790E24DC368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506593" y="6935753"/>
                  <a:ext cx="4921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988030AA-DDD7-4619-B699-E18B3642FBFC}"/>
                  </a:ext>
                </a:extLst>
              </p14:cNvPr>
              <p14:cNvContentPartPr/>
              <p14:nvPr/>
            </p14:nvContentPartPr>
            <p14:xfrm>
              <a:off x="2149913" y="-1232647"/>
              <a:ext cx="717840" cy="2973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988030AA-DDD7-4619-B699-E18B3642FBFC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2131913" y="-1250287"/>
                <a:ext cx="75348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C59EC835-A9BC-43A4-A59F-C48E1EF61E30}"/>
              </a:ext>
            </a:extLst>
          </p:cNvPr>
          <p:cNvGrpSpPr/>
          <p:nvPr/>
        </p:nvGrpSpPr>
        <p:grpSpPr>
          <a:xfrm>
            <a:off x="240473" y="3826073"/>
            <a:ext cx="3344040" cy="1372320"/>
            <a:chOff x="240473" y="3826073"/>
            <a:chExt cx="3344040" cy="13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828FD6E0-1769-4EC9-872C-B8D204349E4B}"/>
                    </a:ext>
                  </a:extLst>
                </p14:cNvPr>
                <p14:cNvContentPartPr/>
                <p14:nvPr/>
              </p14:nvContentPartPr>
              <p14:xfrm>
                <a:off x="240473" y="4342673"/>
                <a:ext cx="184680" cy="2070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828FD6E0-1769-4EC9-872C-B8D204349E4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22473" y="4324673"/>
                  <a:ext cx="220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34EA57E-5EDA-42C0-BC53-5159813D7BF0}"/>
                    </a:ext>
                  </a:extLst>
                </p14:cNvPr>
                <p14:cNvContentPartPr/>
                <p14:nvPr/>
              </p14:nvContentPartPr>
              <p14:xfrm>
                <a:off x="380513" y="4348793"/>
                <a:ext cx="215280" cy="2847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34EA57E-5EDA-42C0-BC53-5159813D7BF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2513" y="4331153"/>
                  <a:ext cx="250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1376239-31E6-4F00-987C-87A06F2D1F85}"/>
                    </a:ext>
                  </a:extLst>
                </p14:cNvPr>
                <p14:cNvContentPartPr/>
                <p14:nvPr/>
              </p14:nvContentPartPr>
              <p14:xfrm>
                <a:off x="532073" y="4286513"/>
                <a:ext cx="140760" cy="3178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1376239-31E6-4F00-987C-87A06F2D1F8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4073" y="4268513"/>
                  <a:ext cx="176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A00CF55-1BEC-4ADA-B9FD-9A3D764B5A06}"/>
                    </a:ext>
                  </a:extLst>
                </p14:cNvPr>
                <p14:cNvContentPartPr/>
                <p14:nvPr/>
              </p14:nvContentPartPr>
              <p14:xfrm>
                <a:off x="722153" y="4271033"/>
                <a:ext cx="172440" cy="1267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A00CF55-1BEC-4ADA-B9FD-9A3D764B5A0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4513" y="4253393"/>
                  <a:ext cx="208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8997D25-3D41-479A-9998-AFAE4F241603}"/>
                    </a:ext>
                  </a:extLst>
                </p14:cNvPr>
                <p14:cNvContentPartPr/>
                <p14:nvPr/>
              </p14:nvContentPartPr>
              <p14:xfrm>
                <a:off x="835553" y="4174193"/>
                <a:ext cx="29160" cy="2426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8997D25-3D41-479A-9998-AFAE4F24160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17553" y="4156553"/>
                  <a:ext cx="64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5F9222A-F9CC-472F-BDA2-68759F1CB0C7}"/>
                    </a:ext>
                  </a:extLst>
                </p14:cNvPr>
                <p14:cNvContentPartPr/>
                <p14:nvPr/>
              </p14:nvContentPartPr>
              <p14:xfrm>
                <a:off x="764633" y="4268513"/>
                <a:ext cx="10800" cy="640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5F9222A-F9CC-472F-BDA2-68759F1CB0C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46633" y="4250873"/>
                  <a:ext cx="46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C00990D-DD2A-43D8-9C17-78B99071409B}"/>
                    </a:ext>
                  </a:extLst>
                </p14:cNvPr>
                <p14:cNvContentPartPr/>
                <p14:nvPr/>
              </p14:nvContentPartPr>
              <p14:xfrm>
                <a:off x="785873" y="4253393"/>
                <a:ext cx="330480" cy="3420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C00990D-DD2A-43D8-9C17-78B99071409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67873" y="4235393"/>
                  <a:ext cx="3661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CB3FCE2-1A13-4193-B0CA-A4EA7D1C26E0}"/>
                    </a:ext>
                  </a:extLst>
                </p14:cNvPr>
                <p14:cNvContentPartPr/>
                <p14:nvPr/>
              </p14:nvContentPartPr>
              <p14:xfrm>
                <a:off x="1148033" y="4070873"/>
                <a:ext cx="257400" cy="3736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CB3FCE2-1A13-4193-B0CA-A4EA7D1C26E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30033" y="4053233"/>
                  <a:ext cx="2930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A12C930-C6D1-4E39-8396-C251207F40F0}"/>
                    </a:ext>
                  </a:extLst>
                </p14:cNvPr>
                <p14:cNvContentPartPr/>
                <p14:nvPr/>
              </p14:nvContentPartPr>
              <p14:xfrm>
                <a:off x="1196633" y="4397393"/>
                <a:ext cx="146880" cy="1692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A12C930-C6D1-4E39-8396-C251207F40F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78633" y="4379393"/>
                  <a:ext cx="182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AA096094-C390-4D72-8F7F-F56E849A219F}"/>
                    </a:ext>
                  </a:extLst>
                </p14:cNvPr>
                <p14:cNvContentPartPr/>
                <p14:nvPr/>
              </p14:nvContentPartPr>
              <p14:xfrm>
                <a:off x="1398233" y="4153673"/>
                <a:ext cx="144720" cy="3823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AA096094-C390-4D72-8F7F-F56E849A219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80593" y="4136033"/>
                  <a:ext cx="180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02DBB8F-8E69-4E32-8CF1-2AAE793A1019}"/>
                    </a:ext>
                  </a:extLst>
                </p14:cNvPr>
                <p14:cNvContentPartPr/>
                <p14:nvPr/>
              </p14:nvContentPartPr>
              <p14:xfrm>
                <a:off x="1542593" y="4153673"/>
                <a:ext cx="360" cy="3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02DBB8F-8E69-4E32-8CF1-2AAE793A101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524593" y="41360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1ECF5CF-B42D-42C0-9D11-A01FDF860224}"/>
                    </a:ext>
                  </a:extLst>
                </p14:cNvPr>
                <p14:cNvContentPartPr/>
                <p14:nvPr/>
              </p14:nvContentPartPr>
              <p14:xfrm>
                <a:off x="1523513" y="4090313"/>
                <a:ext cx="206640" cy="2995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1ECF5CF-B42D-42C0-9D11-A01FDF86022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05513" y="4072673"/>
                  <a:ext cx="242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8CFB79E-D4BF-41B9-8CFF-FCBBC7E316E8}"/>
                    </a:ext>
                  </a:extLst>
                </p14:cNvPr>
                <p14:cNvContentPartPr/>
                <p14:nvPr/>
              </p14:nvContentPartPr>
              <p14:xfrm>
                <a:off x="1539353" y="4318193"/>
                <a:ext cx="221040" cy="1915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8CFB79E-D4BF-41B9-8CFF-FCBBC7E316E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21713" y="4300553"/>
                  <a:ext cx="256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572EA8B-3817-4809-B479-7AE01FF3E9C6}"/>
                    </a:ext>
                  </a:extLst>
                </p14:cNvPr>
                <p14:cNvContentPartPr/>
                <p14:nvPr/>
              </p14:nvContentPartPr>
              <p14:xfrm>
                <a:off x="1767233" y="4222793"/>
                <a:ext cx="222120" cy="1425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572EA8B-3817-4809-B479-7AE01FF3E9C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749233" y="4204793"/>
                  <a:ext cx="257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4041520-3ECC-4DBF-8180-35B62706962B}"/>
                    </a:ext>
                  </a:extLst>
                </p14:cNvPr>
                <p14:cNvContentPartPr/>
                <p14:nvPr/>
              </p14:nvContentPartPr>
              <p14:xfrm>
                <a:off x="1864433" y="4069793"/>
                <a:ext cx="9360" cy="4107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4041520-3ECC-4DBF-8180-35B62706962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46433" y="4051793"/>
                  <a:ext cx="45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C8FC150-4F5B-439D-AC55-2C77E322E60C}"/>
                    </a:ext>
                  </a:extLst>
                </p14:cNvPr>
                <p14:cNvContentPartPr/>
                <p14:nvPr/>
              </p14:nvContentPartPr>
              <p14:xfrm>
                <a:off x="2071433" y="4048193"/>
                <a:ext cx="376200" cy="3218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C8FC150-4F5B-439D-AC55-2C77E322E60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053793" y="4030193"/>
                  <a:ext cx="4118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EF41634A-408C-4821-B3E0-180F1147EA81}"/>
                    </a:ext>
                  </a:extLst>
                </p14:cNvPr>
                <p14:cNvContentPartPr/>
                <p14:nvPr/>
              </p14:nvContentPartPr>
              <p14:xfrm>
                <a:off x="2497313" y="3924713"/>
                <a:ext cx="180720" cy="2491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EF41634A-408C-4821-B3E0-180F1147EA8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479313" y="3906713"/>
                  <a:ext cx="216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8631ED2-6E09-42AD-8305-C2692C6A6170}"/>
                    </a:ext>
                  </a:extLst>
                </p14:cNvPr>
                <p14:cNvContentPartPr/>
                <p14:nvPr/>
              </p14:nvContentPartPr>
              <p14:xfrm>
                <a:off x="2465633" y="3968993"/>
                <a:ext cx="242280" cy="3139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8631ED2-6E09-42AD-8305-C2692C6A617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447993" y="3950993"/>
                  <a:ext cx="277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ACAC6FA8-DB41-431D-B2DF-941453EE2017}"/>
                    </a:ext>
                  </a:extLst>
                </p14:cNvPr>
                <p14:cNvContentPartPr/>
                <p14:nvPr/>
              </p14:nvContentPartPr>
              <p14:xfrm>
                <a:off x="2515313" y="4156553"/>
                <a:ext cx="164160" cy="352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ACAC6FA8-DB41-431D-B2DF-941453EE201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497673" y="4138553"/>
                  <a:ext cx="199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6351528E-FA36-49F6-B13F-155D33AB3DD8}"/>
                    </a:ext>
                  </a:extLst>
                </p14:cNvPr>
                <p14:cNvContentPartPr/>
                <p14:nvPr/>
              </p14:nvContentPartPr>
              <p14:xfrm>
                <a:off x="2687753" y="4250873"/>
                <a:ext cx="110520" cy="295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6351528E-FA36-49F6-B13F-155D33AB3DD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69753" y="4232873"/>
                  <a:ext cx="146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A781D66-0C65-4F34-9CB1-E3AFBFC9DBA3}"/>
                    </a:ext>
                  </a:extLst>
                </p14:cNvPr>
                <p14:cNvContentPartPr/>
                <p14:nvPr/>
              </p14:nvContentPartPr>
              <p14:xfrm>
                <a:off x="2746793" y="4016513"/>
                <a:ext cx="165240" cy="4017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A781D66-0C65-4F34-9CB1-E3AFBFC9DBA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728793" y="3998513"/>
                  <a:ext cx="2008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7B08415C-ECC7-4A40-8819-53940F2211EA}"/>
                    </a:ext>
                  </a:extLst>
                </p14:cNvPr>
                <p14:cNvContentPartPr/>
                <p14:nvPr/>
              </p14:nvContentPartPr>
              <p14:xfrm>
                <a:off x="2885393" y="4056113"/>
                <a:ext cx="176040" cy="1551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7B08415C-ECC7-4A40-8819-53940F2211E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867753" y="4038113"/>
                  <a:ext cx="211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B0CE3C2E-42DD-4892-ABFB-C57335FE8E2A}"/>
                    </a:ext>
                  </a:extLst>
                </p14:cNvPr>
                <p14:cNvContentPartPr/>
                <p14:nvPr/>
              </p14:nvContentPartPr>
              <p14:xfrm>
                <a:off x="2949113" y="3975473"/>
                <a:ext cx="41040" cy="4327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B0CE3C2E-42DD-4892-ABFB-C57335FE8E2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931113" y="3957473"/>
                  <a:ext cx="766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29E98878-12E2-43B0-92E0-E75D4B886ABF}"/>
                    </a:ext>
                  </a:extLst>
                </p14:cNvPr>
                <p14:cNvContentPartPr/>
                <p14:nvPr/>
              </p14:nvContentPartPr>
              <p14:xfrm>
                <a:off x="3140993" y="3966473"/>
                <a:ext cx="187920" cy="2919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29E98878-12E2-43B0-92E0-E75D4B886AB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23353" y="3948473"/>
                  <a:ext cx="223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D06ADC54-3456-4EF4-8C6B-2283E6D328CB}"/>
                    </a:ext>
                  </a:extLst>
                </p14:cNvPr>
                <p14:cNvContentPartPr/>
                <p14:nvPr/>
              </p14:nvContentPartPr>
              <p14:xfrm>
                <a:off x="3013193" y="4083833"/>
                <a:ext cx="321120" cy="2242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D06ADC54-3456-4EF4-8C6B-2283E6D328C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995553" y="4065833"/>
                  <a:ext cx="356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5322DA1D-9819-4923-B8D1-6BE8F3464051}"/>
                    </a:ext>
                  </a:extLst>
                </p14:cNvPr>
                <p14:cNvContentPartPr/>
                <p14:nvPr/>
              </p14:nvContentPartPr>
              <p14:xfrm>
                <a:off x="3335753" y="3826073"/>
                <a:ext cx="248760" cy="411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5322DA1D-9819-4923-B8D1-6BE8F346405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317753" y="3808433"/>
                  <a:ext cx="284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08821A02-8FBD-4747-9DCC-ED1FA9DAE77B}"/>
                    </a:ext>
                  </a:extLst>
                </p14:cNvPr>
                <p14:cNvContentPartPr/>
                <p14:nvPr/>
              </p14:nvContentPartPr>
              <p14:xfrm>
                <a:off x="3430793" y="4116953"/>
                <a:ext cx="78840" cy="2808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08821A02-8FBD-4747-9DCC-ED1FA9DAE77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413153" y="4098953"/>
                  <a:ext cx="114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A4E21FF-FB68-4845-84B3-274B20BC6613}"/>
                    </a:ext>
                  </a:extLst>
                </p14:cNvPr>
                <p14:cNvContentPartPr/>
                <p14:nvPr/>
              </p14:nvContentPartPr>
              <p14:xfrm>
                <a:off x="2359793" y="4568033"/>
                <a:ext cx="196920" cy="514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A4E21FF-FB68-4845-84B3-274B20BC661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342153" y="4550393"/>
                  <a:ext cx="232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9CFD89C0-C457-4937-B509-00AA1177032B}"/>
                    </a:ext>
                  </a:extLst>
                </p14:cNvPr>
                <p14:cNvContentPartPr/>
                <p14:nvPr/>
              </p14:nvContentPartPr>
              <p14:xfrm>
                <a:off x="2281313" y="4436273"/>
                <a:ext cx="1110600" cy="1288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9CFD89C0-C457-4937-B509-00AA1177032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263313" y="4418273"/>
                  <a:ext cx="114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0BCE99CF-6DB3-4ECB-A8BE-B1AEEB3EDFE1}"/>
                    </a:ext>
                  </a:extLst>
                </p14:cNvPr>
                <p14:cNvContentPartPr/>
                <p14:nvPr/>
              </p14:nvContentPartPr>
              <p14:xfrm>
                <a:off x="2881073" y="4557953"/>
                <a:ext cx="35280" cy="2145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0BCE99CF-6DB3-4ECB-A8BE-B1AEEB3EDFE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863073" y="4540313"/>
                  <a:ext cx="70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3174060-D091-40AB-9E35-C598AD1BF07E}"/>
                    </a:ext>
                  </a:extLst>
                </p14:cNvPr>
                <p14:cNvContentPartPr/>
                <p14:nvPr/>
              </p14:nvContentPartPr>
              <p14:xfrm>
                <a:off x="2820593" y="4653713"/>
                <a:ext cx="116640" cy="921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3174060-D091-40AB-9E35-C598AD1BF07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802593" y="4635713"/>
                  <a:ext cx="15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80C5F4DC-9E9A-497F-8E18-AA6EED87CC5B}"/>
                    </a:ext>
                  </a:extLst>
                </p14:cNvPr>
                <p14:cNvContentPartPr/>
                <p14:nvPr/>
              </p14:nvContentPartPr>
              <p14:xfrm>
                <a:off x="2473193" y="4830833"/>
                <a:ext cx="408960" cy="1800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80C5F4DC-9E9A-497F-8E18-AA6EED87CC5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55193" y="4812833"/>
                  <a:ext cx="444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4E7DD5CF-DA13-4880-BF14-2FDA31FDBAFC}"/>
                    </a:ext>
                  </a:extLst>
                </p14:cNvPr>
                <p14:cNvContentPartPr/>
                <p14:nvPr/>
              </p14:nvContentPartPr>
              <p14:xfrm>
                <a:off x="2701073" y="4754153"/>
                <a:ext cx="53280" cy="2361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4E7DD5CF-DA13-4880-BF14-2FDA31FDBAF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683433" y="4736513"/>
                  <a:ext cx="88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F7E31FE-735E-4FD7-BABB-0E898AB203AC}"/>
                    </a:ext>
                  </a:extLst>
                </p14:cNvPr>
                <p14:cNvContentPartPr/>
                <p14:nvPr/>
              </p14:nvContentPartPr>
              <p14:xfrm>
                <a:off x="2453393" y="4800233"/>
                <a:ext cx="541080" cy="2764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F7E31FE-735E-4FD7-BABB-0E898AB203A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435753" y="4782233"/>
                  <a:ext cx="576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9A80A5F-49B4-4E2A-9DAB-3E6C7B3AE38B}"/>
                    </a:ext>
                  </a:extLst>
                </p14:cNvPr>
                <p14:cNvContentPartPr/>
                <p14:nvPr/>
              </p14:nvContentPartPr>
              <p14:xfrm>
                <a:off x="3016793" y="5071673"/>
                <a:ext cx="10800" cy="79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9A80A5F-49B4-4E2A-9DAB-3E6C7B3AE38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999153" y="5054033"/>
                  <a:ext cx="4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1949E1D2-1873-45EE-B8CB-48CDB410916A}"/>
                    </a:ext>
                  </a:extLst>
                </p14:cNvPr>
                <p14:cNvContentPartPr/>
                <p14:nvPr/>
              </p14:nvContentPartPr>
              <p14:xfrm>
                <a:off x="2379593" y="4835873"/>
                <a:ext cx="45720" cy="3625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1949E1D2-1873-45EE-B8CB-48CDB410916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61593" y="4818233"/>
                  <a:ext cx="81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6A35826F-0FC3-4E54-8FC4-90C9007C4CD4}"/>
                    </a:ext>
                  </a:extLst>
                </p14:cNvPr>
                <p14:cNvContentPartPr/>
                <p14:nvPr/>
              </p14:nvContentPartPr>
              <p14:xfrm>
                <a:off x="2468513" y="4658753"/>
                <a:ext cx="231480" cy="295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6A35826F-0FC3-4E54-8FC4-90C9007C4CD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450873" y="4640753"/>
                  <a:ext cx="26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48E896A-AD95-49D6-B517-183884309DDB}"/>
                    </a:ext>
                  </a:extLst>
                </p14:cNvPr>
                <p14:cNvContentPartPr/>
                <p14:nvPr/>
              </p14:nvContentPartPr>
              <p14:xfrm>
                <a:off x="2886833" y="4654793"/>
                <a:ext cx="214920" cy="1774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48E896A-AD95-49D6-B517-183884309DD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69193" y="4637153"/>
                  <a:ext cx="250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2430D83A-0C4D-45E0-B2E0-F6FF411F4057}"/>
                    </a:ext>
                  </a:extLst>
                </p14:cNvPr>
                <p14:cNvContentPartPr/>
                <p14:nvPr/>
              </p14:nvContentPartPr>
              <p14:xfrm>
                <a:off x="2556353" y="5167433"/>
                <a:ext cx="207360" cy="129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2430D83A-0C4D-45E0-B2E0-F6FF411F405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538353" y="5149433"/>
                  <a:ext cx="243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93BEFA81-70B1-4EA0-93DF-DF5896ADA06E}"/>
                    </a:ext>
                  </a:extLst>
                </p14:cNvPr>
                <p14:cNvContentPartPr/>
                <p14:nvPr/>
              </p14:nvContentPartPr>
              <p14:xfrm>
                <a:off x="2872073" y="5150873"/>
                <a:ext cx="360" cy="3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93BEFA81-70B1-4EA0-93DF-DF5896ADA06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54073" y="5132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971DE6B-292D-497E-93B3-7EEC63EC8679}"/>
                    </a:ext>
                  </a:extLst>
                </p14:cNvPr>
                <p14:cNvContentPartPr/>
                <p14:nvPr/>
              </p14:nvContentPartPr>
              <p14:xfrm>
                <a:off x="3075833" y="4786193"/>
                <a:ext cx="32040" cy="2376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971DE6B-292D-497E-93B3-7EEC63EC867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058193" y="4768193"/>
                  <a:ext cx="676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2DBBAD89-6AD8-4E81-A6C1-D0A63FA1CCBE}"/>
              </a:ext>
            </a:extLst>
          </p:cNvPr>
          <p:cNvGrpSpPr/>
          <p:nvPr/>
        </p:nvGrpSpPr>
        <p:grpSpPr>
          <a:xfrm>
            <a:off x="5603033" y="5493233"/>
            <a:ext cx="655920" cy="804960"/>
            <a:chOff x="5603033" y="5493233"/>
            <a:chExt cx="65592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1D9E200B-E3AE-4F33-AC8B-17E2A1337313}"/>
                    </a:ext>
                  </a:extLst>
                </p14:cNvPr>
                <p14:cNvContentPartPr/>
                <p14:nvPr/>
              </p14:nvContentPartPr>
              <p14:xfrm>
                <a:off x="5681873" y="5493233"/>
                <a:ext cx="257760" cy="8049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1D9E200B-E3AE-4F33-AC8B-17E2A133731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63873" y="5475233"/>
                  <a:ext cx="29340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F71D44FE-C797-4B36-8015-D70821115DF3}"/>
                    </a:ext>
                  </a:extLst>
                </p14:cNvPr>
                <p14:cNvContentPartPr/>
                <p14:nvPr/>
              </p14:nvContentPartPr>
              <p14:xfrm>
                <a:off x="5603033" y="5752433"/>
                <a:ext cx="367560" cy="666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F71D44FE-C797-4B36-8015-D70821115DF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85393" y="5734793"/>
                  <a:ext cx="40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68AD0C17-6772-49DD-B31D-9198FD5F5D5B}"/>
                    </a:ext>
                  </a:extLst>
                </p14:cNvPr>
                <p14:cNvContentPartPr/>
                <p14:nvPr/>
              </p14:nvContentPartPr>
              <p14:xfrm>
                <a:off x="6131873" y="5711753"/>
                <a:ext cx="127080" cy="1713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68AD0C17-6772-49DD-B31D-9198FD5F5D5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14233" y="5693753"/>
                  <a:ext cx="1627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B38934D9-F591-493A-B987-A4D7D00B999D}"/>
              </a:ext>
            </a:extLst>
          </p:cNvPr>
          <p:cNvGrpSpPr/>
          <p:nvPr/>
        </p:nvGrpSpPr>
        <p:grpSpPr>
          <a:xfrm>
            <a:off x="6474953" y="5577833"/>
            <a:ext cx="220680" cy="363600"/>
            <a:chOff x="6474953" y="5577833"/>
            <a:chExt cx="22068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E95B1234-31BA-4780-A34B-CF92D62ED9B6}"/>
                    </a:ext>
                  </a:extLst>
                </p14:cNvPr>
                <p14:cNvContentPartPr/>
                <p14:nvPr/>
              </p14:nvContentPartPr>
              <p14:xfrm>
                <a:off x="6474953" y="5577833"/>
                <a:ext cx="220680" cy="3636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E95B1234-31BA-4780-A34B-CF92D62ED9B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457313" y="5560193"/>
                  <a:ext cx="2563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5228D161-92A7-4E4C-90FA-148B06DA3A8C}"/>
                    </a:ext>
                  </a:extLst>
                </p14:cNvPr>
                <p14:cNvContentPartPr/>
                <p14:nvPr/>
              </p14:nvContentPartPr>
              <p14:xfrm>
                <a:off x="6523193" y="5804633"/>
                <a:ext cx="157320" cy="1267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5228D161-92A7-4E4C-90FA-148B06DA3A8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05193" y="5786993"/>
                  <a:ext cx="1929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AD6371E-2D75-42C9-9A50-5A3E6101760C}"/>
              </a:ext>
            </a:extLst>
          </p:cNvPr>
          <p:cNvGrpSpPr/>
          <p:nvPr/>
        </p:nvGrpSpPr>
        <p:grpSpPr>
          <a:xfrm>
            <a:off x="6982553" y="5667113"/>
            <a:ext cx="351360" cy="160920"/>
            <a:chOff x="6982553" y="5667113"/>
            <a:chExt cx="35136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0EFD83A8-470C-4E9F-B825-22069006A89D}"/>
                    </a:ext>
                  </a:extLst>
                </p14:cNvPr>
                <p14:cNvContentPartPr/>
                <p14:nvPr/>
              </p14:nvContentPartPr>
              <p14:xfrm>
                <a:off x="6982553" y="5735873"/>
                <a:ext cx="243720" cy="169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0EFD83A8-470C-4E9F-B825-22069006A89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964553" y="5718233"/>
                  <a:ext cx="279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E2A7A7E-7D37-47A1-B76F-C914345F0A17}"/>
                    </a:ext>
                  </a:extLst>
                </p14:cNvPr>
                <p14:cNvContentPartPr/>
                <p14:nvPr/>
              </p14:nvContentPartPr>
              <p14:xfrm>
                <a:off x="7187753" y="5667113"/>
                <a:ext cx="146160" cy="1609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E2A7A7E-7D37-47A1-B76F-C914345F0A1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170113" y="5649473"/>
                  <a:ext cx="1818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15AA12D4-5073-4570-B9F7-D1AF513E6CD0}"/>
              </a:ext>
            </a:extLst>
          </p:cNvPr>
          <p:cNvGrpSpPr/>
          <p:nvPr/>
        </p:nvGrpSpPr>
        <p:grpSpPr>
          <a:xfrm>
            <a:off x="7689233" y="5577833"/>
            <a:ext cx="218160" cy="340560"/>
            <a:chOff x="7689233" y="5577833"/>
            <a:chExt cx="21816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D18BC74A-626C-480B-AB43-66D06C5A88C6}"/>
                    </a:ext>
                  </a:extLst>
                </p14:cNvPr>
                <p14:cNvContentPartPr/>
                <p14:nvPr/>
              </p14:nvContentPartPr>
              <p14:xfrm>
                <a:off x="7689233" y="5577833"/>
                <a:ext cx="38160" cy="3405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D18BC74A-626C-480B-AB43-66D06C5A88C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71593" y="5560193"/>
                  <a:ext cx="738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DF27C037-EFF1-4AFA-A5F2-01E0F00D55DB}"/>
                    </a:ext>
                  </a:extLst>
                </p14:cNvPr>
                <p14:cNvContentPartPr/>
                <p14:nvPr/>
              </p14:nvContentPartPr>
              <p14:xfrm>
                <a:off x="7814873" y="5585393"/>
                <a:ext cx="45720" cy="2988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DF27C037-EFF1-4AFA-A5F2-01E0F00D55D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796873" y="5567753"/>
                  <a:ext cx="81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1B129640-ABCD-4EE4-A6FA-A6BEB3E7AEC9}"/>
                    </a:ext>
                  </a:extLst>
                </p14:cNvPr>
                <p14:cNvContentPartPr/>
                <p14:nvPr/>
              </p14:nvContentPartPr>
              <p14:xfrm>
                <a:off x="7700033" y="5725793"/>
                <a:ext cx="207360" cy="385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1B129640-ABCD-4EE4-A6FA-A6BEB3E7AEC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82033" y="5707793"/>
                  <a:ext cx="24300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7CEA156B-FAEF-4A5F-8F03-282F382D8D7C}"/>
                  </a:ext>
                </a:extLst>
              </p14:cNvPr>
              <p14:cNvContentPartPr/>
              <p14:nvPr/>
            </p14:nvContentPartPr>
            <p14:xfrm>
              <a:off x="6551993" y="6212873"/>
              <a:ext cx="27720" cy="22968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7CEA156B-FAEF-4A5F-8F03-282F382D8D7C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533993" y="6194873"/>
                <a:ext cx="633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8B77BB66-65EB-483F-B48A-9A7FF3558C86}"/>
                  </a:ext>
                </a:extLst>
              </p14:cNvPr>
              <p14:cNvContentPartPr/>
              <p14:nvPr/>
            </p14:nvContentPartPr>
            <p14:xfrm>
              <a:off x="6486833" y="6589793"/>
              <a:ext cx="184680" cy="21852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8B77BB66-65EB-483F-B48A-9A7FF3558C8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469193" y="6572153"/>
                <a:ext cx="22032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8D311D79-03C8-4379-B9F1-64BC8C474B2E}"/>
              </a:ext>
            </a:extLst>
          </p:cNvPr>
          <p:cNvGrpSpPr/>
          <p:nvPr/>
        </p:nvGrpSpPr>
        <p:grpSpPr>
          <a:xfrm>
            <a:off x="6504473" y="7141313"/>
            <a:ext cx="253080" cy="586440"/>
            <a:chOff x="6504473" y="7141313"/>
            <a:chExt cx="25308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1BD37AB9-4B38-4120-A230-A07811AFF5D2}"/>
                    </a:ext>
                  </a:extLst>
                </p14:cNvPr>
                <p14:cNvContentPartPr/>
                <p14:nvPr/>
              </p14:nvContentPartPr>
              <p14:xfrm>
                <a:off x="6508073" y="7141313"/>
                <a:ext cx="104760" cy="2584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1BD37AB9-4B38-4120-A230-A07811AFF5D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90073" y="7123673"/>
                  <a:ext cx="140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4DFCD377-0668-401F-853D-9FAC64F85093}"/>
                    </a:ext>
                  </a:extLst>
                </p14:cNvPr>
                <p14:cNvContentPartPr/>
                <p14:nvPr/>
              </p14:nvContentPartPr>
              <p14:xfrm>
                <a:off x="6504473" y="7471073"/>
                <a:ext cx="253080" cy="1526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4DFCD377-0668-401F-853D-9FAC64F8509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86833" y="7453433"/>
                  <a:ext cx="288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83D2028-5818-432B-B43C-9B05EA8A721F}"/>
                    </a:ext>
                  </a:extLst>
                </p14:cNvPr>
                <p14:cNvContentPartPr/>
                <p14:nvPr/>
              </p14:nvContentPartPr>
              <p14:xfrm>
                <a:off x="6686273" y="7520753"/>
                <a:ext cx="12600" cy="2070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83D2028-5818-432B-B43C-9B05EA8A721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68633" y="7503113"/>
                  <a:ext cx="4824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7A926BF8-3407-4114-B715-F4E667153294}"/>
                  </a:ext>
                </a:extLst>
              </p14:cNvPr>
              <p14:cNvContentPartPr/>
              <p14:nvPr/>
            </p14:nvContentPartPr>
            <p14:xfrm>
              <a:off x="5515553" y="6048353"/>
              <a:ext cx="734400" cy="14184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7A926BF8-3407-4114-B715-F4E667153294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5497553" y="6030353"/>
                <a:ext cx="77004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034B226B-C1FA-4011-872E-5B84A5F9C8BD}"/>
              </a:ext>
            </a:extLst>
          </p:cNvPr>
          <p:cNvGrpSpPr/>
          <p:nvPr/>
        </p:nvGrpSpPr>
        <p:grpSpPr>
          <a:xfrm>
            <a:off x="3403793" y="6352913"/>
            <a:ext cx="2473200" cy="1771200"/>
            <a:chOff x="3403793" y="6352913"/>
            <a:chExt cx="2473200" cy="17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2FEA53A-0663-4284-BC1D-1E2409C38F33}"/>
                    </a:ext>
                  </a:extLst>
                </p14:cNvPr>
                <p14:cNvContentPartPr/>
                <p14:nvPr/>
              </p14:nvContentPartPr>
              <p14:xfrm>
                <a:off x="3640673" y="6533993"/>
                <a:ext cx="119880" cy="2109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2FEA53A-0663-4284-BC1D-1E2409C38F3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23033" y="6516353"/>
                  <a:ext cx="155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EB44D0B-988C-4D99-8183-162E764826EF}"/>
                    </a:ext>
                  </a:extLst>
                </p14:cNvPr>
                <p14:cNvContentPartPr/>
                <p14:nvPr/>
              </p14:nvContentPartPr>
              <p14:xfrm>
                <a:off x="3512513" y="6801833"/>
                <a:ext cx="226440" cy="2386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EB44D0B-988C-4D99-8183-162E764826E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494513" y="6783833"/>
                  <a:ext cx="262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A4F45B6-9CAC-45AD-8B15-6C9E8664E87E}"/>
                    </a:ext>
                  </a:extLst>
                </p14:cNvPr>
                <p14:cNvContentPartPr/>
                <p14:nvPr/>
              </p14:nvContentPartPr>
              <p14:xfrm>
                <a:off x="3403793" y="7074353"/>
                <a:ext cx="426240" cy="1497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A4F45B6-9CAC-45AD-8B15-6C9E8664E87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386153" y="7056713"/>
                  <a:ext cx="46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67E67530-CD3C-4825-A131-4305020C542C}"/>
                    </a:ext>
                  </a:extLst>
                </p14:cNvPr>
                <p14:cNvContentPartPr/>
                <p14:nvPr/>
              </p14:nvContentPartPr>
              <p14:xfrm>
                <a:off x="5356793" y="6352913"/>
                <a:ext cx="520200" cy="11440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67E67530-CD3C-4825-A131-4305020C542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339153" y="6335273"/>
                  <a:ext cx="5558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12085F95-8537-41B6-AA2B-688B95B2F8E1}"/>
                    </a:ext>
                  </a:extLst>
                </p14:cNvPr>
                <p14:cNvContentPartPr/>
                <p14:nvPr/>
              </p14:nvContentPartPr>
              <p14:xfrm>
                <a:off x="5234393" y="7334633"/>
                <a:ext cx="270720" cy="2030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12085F95-8537-41B6-AA2B-688B95B2F8E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216753" y="7316993"/>
                  <a:ext cx="306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ED7B215D-030E-4BCF-B6D8-A01D47EF8E13}"/>
                    </a:ext>
                  </a:extLst>
                </p14:cNvPr>
                <p14:cNvContentPartPr/>
                <p14:nvPr/>
              </p14:nvContentPartPr>
              <p14:xfrm>
                <a:off x="3878993" y="7991273"/>
                <a:ext cx="339120" cy="435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ED7B215D-030E-4BCF-B6D8-A01D47EF8E1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861353" y="7973273"/>
                  <a:ext cx="374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0C2070D0-1E71-4562-AA70-7A401CB196B8}"/>
                    </a:ext>
                  </a:extLst>
                </p14:cNvPr>
                <p14:cNvContentPartPr/>
                <p14:nvPr/>
              </p14:nvContentPartPr>
              <p14:xfrm>
                <a:off x="4390193" y="7624073"/>
                <a:ext cx="219240" cy="2491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0C2070D0-1E71-4562-AA70-7A401CB196B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72193" y="7606073"/>
                  <a:ext cx="254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3D1E3648-65CA-447D-A7AE-4183BA9C977C}"/>
                    </a:ext>
                  </a:extLst>
                </p14:cNvPr>
                <p14:cNvContentPartPr/>
                <p14:nvPr/>
              </p14:nvContentPartPr>
              <p14:xfrm>
                <a:off x="4616633" y="7746473"/>
                <a:ext cx="127080" cy="234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3D1E3648-65CA-447D-A7AE-4183BA9C977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598993" y="7728473"/>
                  <a:ext cx="162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81AAB1B9-577A-4952-9862-2EBDFBFE8CA7}"/>
                    </a:ext>
                  </a:extLst>
                </p14:cNvPr>
                <p14:cNvContentPartPr/>
                <p14:nvPr/>
              </p14:nvContentPartPr>
              <p14:xfrm>
                <a:off x="4607633" y="7836833"/>
                <a:ext cx="14040" cy="2667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81AAB1B9-577A-4952-9862-2EBDFBFE8CA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589993" y="7819193"/>
                  <a:ext cx="49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9BA782C-A1A6-4E2B-AF5B-70F8FFFBC2AE}"/>
                    </a:ext>
                  </a:extLst>
                </p14:cNvPr>
                <p14:cNvContentPartPr/>
                <p14:nvPr/>
              </p14:nvContentPartPr>
              <p14:xfrm>
                <a:off x="4952153" y="7551353"/>
                <a:ext cx="100080" cy="5727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9BA782C-A1A6-4E2B-AF5B-70F8FFFBC2A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934153" y="7533713"/>
                  <a:ext cx="1357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40599ECC-E0BE-4BB6-99B4-ABFA144F6D9C}"/>
                    </a:ext>
                  </a:extLst>
                </p14:cNvPr>
                <p14:cNvContentPartPr/>
                <p14:nvPr/>
              </p14:nvContentPartPr>
              <p14:xfrm>
                <a:off x="4868993" y="7802633"/>
                <a:ext cx="240480" cy="234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40599ECC-E0BE-4BB6-99B4-ABFA144F6D9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850993" y="7784633"/>
                  <a:ext cx="276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33442E9-987C-4F0A-8BA4-47F355041099}"/>
                    </a:ext>
                  </a:extLst>
                </p14:cNvPr>
                <p14:cNvContentPartPr/>
                <p14:nvPr/>
              </p14:nvContentPartPr>
              <p14:xfrm>
                <a:off x="5323673" y="8029433"/>
                <a:ext cx="360" cy="36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33442E9-987C-4F0A-8BA4-47F35504109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306033" y="80117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7F7E15A-53E6-4FD9-997C-7C604501C923}"/>
              </a:ext>
            </a:extLst>
          </p:cNvPr>
          <p:cNvGrpSpPr/>
          <p:nvPr/>
        </p:nvGrpSpPr>
        <p:grpSpPr>
          <a:xfrm>
            <a:off x="1705673" y="-518767"/>
            <a:ext cx="1044000" cy="561960"/>
            <a:chOff x="1705673" y="-518767"/>
            <a:chExt cx="104400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039A3DC1-AA7E-48A1-8D43-2A5DF76C0470}"/>
                    </a:ext>
                  </a:extLst>
                </p14:cNvPr>
                <p14:cNvContentPartPr/>
                <p14:nvPr/>
              </p14:nvContentPartPr>
              <p14:xfrm>
                <a:off x="1705673" y="-326167"/>
                <a:ext cx="125640" cy="29808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039A3DC1-AA7E-48A1-8D43-2A5DF76C047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688033" y="-343807"/>
                  <a:ext cx="161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4B079CA9-73F4-4C17-8105-9DD17667AA89}"/>
                    </a:ext>
                  </a:extLst>
                </p14:cNvPr>
                <p14:cNvContentPartPr/>
                <p14:nvPr/>
              </p14:nvContentPartPr>
              <p14:xfrm>
                <a:off x="1924553" y="-236887"/>
                <a:ext cx="124200" cy="1062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4B079CA9-73F4-4C17-8105-9DD17667AA8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906913" y="-254527"/>
                  <a:ext cx="159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013279F4-13DF-4B59-AB33-BBEAFDD6A6A5}"/>
                    </a:ext>
                  </a:extLst>
                </p14:cNvPr>
                <p14:cNvContentPartPr/>
                <p14:nvPr/>
              </p14:nvContentPartPr>
              <p14:xfrm>
                <a:off x="1843193" y="-424447"/>
                <a:ext cx="248040" cy="3063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013279F4-13DF-4B59-AB33-BBEAFDD6A6A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825193" y="-442087"/>
                  <a:ext cx="283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3B05A339-B58C-4861-A4CB-683A6B7A4E6E}"/>
                    </a:ext>
                  </a:extLst>
                </p14:cNvPr>
                <p14:cNvContentPartPr/>
                <p14:nvPr/>
              </p14:nvContentPartPr>
              <p14:xfrm>
                <a:off x="2214713" y="-194767"/>
                <a:ext cx="360" cy="3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3B05A339-B58C-4861-A4CB-683A6B7A4E6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197073" y="-2127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3A71368A-2AC9-44F2-8751-69B884A14B95}"/>
                    </a:ext>
                  </a:extLst>
                </p14:cNvPr>
                <p14:cNvContentPartPr/>
                <p14:nvPr/>
              </p14:nvContentPartPr>
              <p14:xfrm>
                <a:off x="2334233" y="-518767"/>
                <a:ext cx="50040" cy="3996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3A71368A-2AC9-44F2-8751-69B884A14B9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316233" y="-536407"/>
                  <a:ext cx="85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704DE4F9-667A-4B86-B04E-775B5A1FF6B5}"/>
                    </a:ext>
                  </a:extLst>
                </p14:cNvPr>
                <p14:cNvContentPartPr/>
                <p14:nvPr/>
              </p14:nvContentPartPr>
              <p14:xfrm>
                <a:off x="2260073" y="-379807"/>
                <a:ext cx="264600" cy="1558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704DE4F9-667A-4B86-B04E-775B5A1FF6B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242433" y="-397447"/>
                  <a:ext cx="300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3B686FE-B161-47BA-833F-986488ECF764}"/>
                    </a:ext>
                  </a:extLst>
                </p14:cNvPr>
                <p14:cNvContentPartPr/>
                <p14:nvPr/>
              </p14:nvContentPartPr>
              <p14:xfrm>
                <a:off x="2332433" y="-399967"/>
                <a:ext cx="30600" cy="1242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3B686FE-B161-47BA-833F-986488ECF76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314793" y="-417967"/>
                  <a:ext cx="66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17D10690-08E7-4841-885F-16EA54C54DE0}"/>
                    </a:ext>
                  </a:extLst>
                </p14:cNvPr>
                <p14:cNvContentPartPr/>
                <p14:nvPr/>
              </p14:nvContentPartPr>
              <p14:xfrm>
                <a:off x="2234153" y="-399967"/>
                <a:ext cx="305640" cy="443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17D10690-08E7-4841-885F-16EA54C54DE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216153" y="-417967"/>
                  <a:ext cx="3412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913C52ED-4306-44E7-8186-C8789AAA875F}"/>
                    </a:ext>
                  </a:extLst>
                </p14:cNvPr>
                <p14:cNvContentPartPr/>
                <p14:nvPr/>
              </p14:nvContentPartPr>
              <p14:xfrm>
                <a:off x="2740313" y="-290527"/>
                <a:ext cx="9360" cy="295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913C52ED-4306-44E7-8186-C8789AAA875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722673" y="-308167"/>
                  <a:ext cx="45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C8352CF4-9573-4D51-ABD8-8BEDC99E9100}"/>
                    </a:ext>
                  </a:extLst>
                </p14:cNvPr>
                <p14:cNvContentPartPr/>
                <p14:nvPr/>
              </p14:nvContentPartPr>
              <p14:xfrm>
                <a:off x="2637713" y="-290527"/>
                <a:ext cx="102960" cy="122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C8352CF4-9573-4D51-ABD8-8BEDC99E910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620073" y="-308167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2717D832-B8B1-405C-BF63-CD314A8D4AB6}"/>
                  </a:ext>
                </a:extLst>
              </p14:cNvPr>
              <p14:cNvContentPartPr/>
              <p14:nvPr/>
            </p14:nvContentPartPr>
            <p14:xfrm>
              <a:off x="3252593" y="-695887"/>
              <a:ext cx="117360" cy="16488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2717D832-B8B1-405C-BF63-CD314A8D4AB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3234593" y="-713527"/>
                <a:ext cx="153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FDBC16C5-76D3-4CA2-A54A-A484649772BD}"/>
                  </a:ext>
                </a:extLst>
              </p14:cNvPr>
              <p14:cNvContentPartPr/>
              <p14:nvPr/>
            </p14:nvContentPartPr>
            <p14:xfrm>
              <a:off x="3210833" y="-491767"/>
              <a:ext cx="161640" cy="12024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FDBC16C5-76D3-4CA2-A54A-A484649772BD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3192833" y="-509767"/>
                <a:ext cx="1972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BAD29BBA-A121-4C61-BAF6-2FDE0BB6D1A0}"/>
                  </a:ext>
                </a:extLst>
              </p14:cNvPr>
              <p14:cNvContentPartPr/>
              <p14:nvPr/>
            </p14:nvContentPartPr>
            <p14:xfrm>
              <a:off x="3184553" y="-350287"/>
              <a:ext cx="307080" cy="4140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BAD29BBA-A121-4C61-BAF6-2FDE0BB6D1A0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166553" y="-368287"/>
                <a:ext cx="3427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A20C402E-75B9-4799-A689-65B32BDFF28C}"/>
                  </a:ext>
                </a:extLst>
              </p14:cNvPr>
              <p14:cNvContentPartPr/>
              <p14:nvPr/>
            </p14:nvContentPartPr>
            <p14:xfrm>
              <a:off x="3597113" y="-665287"/>
              <a:ext cx="164880" cy="3240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A20C402E-75B9-4799-A689-65B32BDFF28C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579113" y="-682927"/>
                <a:ext cx="2005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AD69BBF3-3DEE-4C43-A1F6-B15D8CD2760D}"/>
                  </a:ext>
                </a:extLst>
              </p14:cNvPr>
              <p14:cNvContentPartPr/>
              <p14:nvPr/>
            </p14:nvContentPartPr>
            <p14:xfrm>
              <a:off x="3695033" y="-806767"/>
              <a:ext cx="12600" cy="30744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AD69BBF3-3DEE-4C43-A1F6-B15D8CD2760D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677393" y="-824407"/>
                <a:ext cx="482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BB0F0ACF-6E31-45CD-A1F9-9756529DBB8E}"/>
                  </a:ext>
                </a:extLst>
              </p14:cNvPr>
              <p14:cNvContentPartPr/>
              <p14:nvPr/>
            </p14:nvContentPartPr>
            <p14:xfrm>
              <a:off x="3601433" y="-747007"/>
              <a:ext cx="213480" cy="39312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BB0F0ACF-6E31-45CD-A1F9-9756529DBB8E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3583793" y="-764647"/>
                <a:ext cx="2491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6468C432-30F1-499B-8143-8B62744CB434}"/>
                  </a:ext>
                </a:extLst>
              </p14:cNvPr>
              <p14:cNvContentPartPr/>
              <p14:nvPr/>
            </p14:nvContentPartPr>
            <p14:xfrm>
              <a:off x="3785753" y="-627127"/>
              <a:ext cx="178200" cy="23616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6468C432-30F1-499B-8143-8B62744CB434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3768113" y="-644767"/>
                <a:ext cx="2138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D1FCB54D-A2F5-4D6E-88A0-ABF89362D9A6}"/>
                  </a:ext>
                </a:extLst>
              </p14:cNvPr>
              <p14:cNvContentPartPr/>
              <p14:nvPr/>
            </p14:nvContentPartPr>
            <p14:xfrm>
              <a:off x="3838673" y="-519847"/>
              <a:ext cx="228600" cy="172440"/>
            </p14:xfrm>
          </p:contentPart>
        </mc:Choice>
        <mc:Fallback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D1FCB54D-A2F5-4D6E-88A0-ABF89362D9A6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3821033" y="-537847"/>
                <a:ext cx="2642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52EB6489-5789-4DFF-BCB7-78F316AB95D2}"/>
                  </a:ext>
                </a:extLst>
              </p14:cNvPr>
              <p14:cNvContentPartPr/>
              <p14:nvPr/>
            </p14:nvContentPartPr>
            <p14:xfrm>
              <a:off x="4326833" y="-622447"/>
              <a:ext cx="246960" cy="142200"/>
            </p14:xfrm>
          </p:contentPart>
        </mc:Choice>
        <mc:Fallback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52EB6489-5789-4DFF-BCB7-78F316AB95D2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4308833" y="-640087"/>
                <a:ext cx="2826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51" name="墨迹 350">
                <a:extLst>
                  <a:ext uri="{FF2B5EF4-FFF2-40B4-BE49-F238E27FC236}">
                    <a16:creationId xmlns:a16="http://schemas.microsoft.com/office/drawing/2014/main" id="{F91723B3-E441-4328-88BF-54FEFFA3D89E}"/>
                  </a:ext>
                </a:extLst>
              </p14:cNvPr>
              <p14:cNvContentPartPr/>
              <p14:nvPr/>
            </p14:nvContentPartPr>
            <p14:xfrm>
              <a:off x="4430873" y="-792727"/>
              <a:ext cx="59400" cy="297360"/>
            </p14:xfrm>
          </p:contentPart>
        </mc:Choice>
        <mc:Fallback>
          <p:pic>
            <p:nvPicPr>
              <p:cNvPr id="351" name="墨迹 350">
                <a:extLst>
                  <a:ext uri="{FF2B5EF4-FFF2-40B4-BE49-F238E27FC236}">
                    <a16:creationId xmlns:a16="http://schemas.microsoft.com/office/drawing/2014/main" id="{F91723B3-E441-4328-88BF-54FEFFA3D89E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4413233" y="-810367"/>
                <a:ext cx="950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115B7E17-4F8B-4338-86AE-B124C12B3AF6}"/>
                  </a:ext>
                </a:extLst>
              </p14:cNvPr>
              <p14:cNvContentPartPr/>
              <p14:nvPr/>
            </p14:nvContentPartPr>
            <p14:xfrm>
              <a:off x="4312073" y="-665287"/>
              <a:ext cx="317160" cy="23904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115B7E17-4F8B-4338-86AE-B124C12B3AF6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4294073" y="-682927"/>
                <a:ext cx="3528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84778C57-C7FD-4742-8EB6-408387F34F48}"/>
                  </a:ext>
                </a:extLst>
              </p14:cNvPr>
              <p14:cNvContentPartPr/>
              <p14:nvPr/>
            </p14:nvContentPartPr>
            <p14:xfrm>
              <a:off x="4713473" y="-823327"/>
              <a:ext cx="149760" cy="28980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84778C57-C7FD-4742-8EB6-408387F34F48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4695473" y="-840967"/>
                <a:ext cx="1854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54" name="墨迹 353">
                <a:extLst>
                  <a:ext uri="{FF2B5EF4-FFF2-40B4-BE49-F238E27FC236}">
                    <a16:creationId xmlns:a16="http://schemas.microsoft.com/office/drawing/2014/main" id="{5ABBB2B4-166C-4B46-BF30-0D69B3738BE7}"/>
                  </a:ext>
                </a:extLst>
              </p14:cNvPr>
              <p14:cNvContentPartPr/>
              <p14:nvPr/>
            </p14:nvContentPartPr>
            <p14:xfrm>
              <a:off x="4776113" y="-757087"/>
              <a:ext cx="356760" cy="335520"/>
            </p14:xfrm>
          </p:contentPart>
        </mc:Choice>
        <mc:Fallback>
          <p:pic>
            <p:nvPicPr>
              <p:cNvPr id="354" name="墨迹 353">
                <a:extLst>
                  <a:ext uri="{FF2B5EF4-FFF2-40B4-BE49-F238E27FC236}">
                    <a16:creationId xmlns:a16="http://schemas.microsoft.com/office/drawing/2014/main" id="{5ABBB2B4-166C-4B46-BF30-0D69B3738BE7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4758113" y="-774727"/>
                <a:ext cx="3924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38E44F08-6B25-4543-B3FB-42905CD39554}"/>
                  </a:ext>
                </a:extLst>
              </p14:cNvPr>
              <p14:cNvContentPartPr/>
              <p14:nvPr/>
            </p14:nvContentPartPr>
            <p14:xfrm>
              <a:off x="4965833" y="-556927"/>
              <a:ext cx="184680" cy="3600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38E44F08-6B25-4543-B3FB-42905CD39554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4947833" y="-574567"/>
                <a:ext cx="220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BD2DA973-E381-47FF-A303-6D8985AD0E35}"/>
                  </a:ext>
                </a:extLst>
              </p14:cNvPr>
              <p14:cNvContentPartPr/>
              <p14:nvPr/>
            </p14:nvContentPartPr>
            <p14:xfrm>
              <a:off x="5125673" y="-556927"/>
              <a:ext cx="222480" cy="6804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BD2DA973-E381-47FF-A303-6D8985AD0E35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5108033" y="-574567"/>
                <a:ext cx="258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57" name="墨迹 356">
                <a:extLst>
                  <a:ext uri="{FF2B5EF4-FFF2-40B4-BE49-F238E27FC236}">
                    <a16:creationId xmlns:a16="http://schemas.microsoft.com/office/drawing/2014/main" id="{C80618C5-E77D-4A4B-9D9D-5A5FA45A4E0C}"/>
                  </a:ext>
                </a:extLst>
              </p14:cNvPr>
              <p14:cNvContentPartPr/>
              <p14:nvPr/>
            </p14:nvContentPartPr>
            <p14:xfrm>
              <a:off x="5455073" y="-741607"/>
              <a:ext cx="186120" cy="116280"/>
            </p14:xfrm>
          </p:contentPart>
        </mc:Choice>
        <mc:Fallback>
          <p:pic>
            <p:nvPicPr>
              <p:cNvPr id="357" name="墨迹 356">
                <a:extLst>
                  <a:ext uri="{FF2B5EF4-FFF2-40B4-BE49-F238E27FC236}">
                    <a16:creationId xmlns:a16="http://schemas.microsoft.com/office/drawing/2014/main" id="{C80618C5-E77D-4A4B-9D9D-5A5FA45A4E0C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5437433" y="-759607"/>
                <a:ext cx="2217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58" name="墨迹 357">
                <a:extLst>
                  <a:ext uri="{FF2B5EF4-FFF2-40B4-BE49-F238E27FC236}">
                    <a16:creationId xmlns:a16="http://schemas.microsoft.com/office/drawing/2014/main" id="{B9C97C20-6FE8-494F-BBC9-3268923A15CB}"/>
                  </a:ext>
                </a:extLst>
              </p14:cNvPr>
              <p14:cNvContentPartPr/>
              <p14:nvPr/>
            </p14:nvContentPartPr>
            <p14:xfrm>
              <a:off x="5563793" y="-794167"/>
              <a:ext cx="27720" cy="435240"/>
            </p14:xfrm>
          </p:contentPart>
        </mc:Choice>
        <mc:Fallback>
          <p:pic>
            <p:nvPicPr>
              <p:cNvPr id="358" name="墨迹 357">
                <a:extLst>
                  <a:ext uri="{FF2B5EF4-FFF2-40B4-BE49-F238E27FC236}">
                    <a16:creationId xmlns:a16="http://schemas.microsoft.com/office/drawing/2014/main" id="{B9C97C20-6FE8-494F-BBC9-3268923A15CB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546153" y="-811807"/>
                <a:ext cx="633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59" name="墨迹 358">
                <a:extLst>
                  <a:ext uri="{FF2B5EF4-FFF2-40B4-BE49-F238E27FC236}">
                    <a16:creationId xmlns:a16="http://schemas.microsoft.com/office/drawing/2014/main" id="{F559D8D3-9B1E-4E9F-A760-8ABF2C7B2586}"/>
                  </a:ext>
                </a:extLst>
              </p14:cNvPr>
              <p14:cNvContentPartPr/>
              <p14:nvPr/>
            </p14:nvContentPartPr>
            <p14:xfrm>
              <a:off x="5497553" y="-596527"/>
              <a:ext cx="130320" cy="148320"/>
            </p14:xfrm>
          </p:contentPart>
        </mc:Choice>
        <mc:Fallback>
          <p:pic>
            <p:nvPicPr>
              <p:cNvPr id="359" name="墨迹 358">
                <a:extLst>
                  <a:ext uri="{FF2B5EF4-FFF2-40B4-BE49-F238E27FC236}">
                    <a16:creationId xmlns:a16="http://schemas.microsoft.com/office/drawing/2014/main" id="{F559D8D3-9B1E-4E9F-A760-8ABF2C7B2586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5479553" y="-614167"/>
                <a:ext cx="1659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360" name="墨迹 359">
                <a:extLst>
                  <a:ext uri="{FF2B5EF4-FFF2-40B4-BE49-F238E27FC236}">
                    <a16:creationId xmlns:a16="http://schemas.microsoft.com/office/drawing/2014/main" id="{81A0C61A-9C8C-4719-8456-E912F44548F1}"/>
                  </a:ext>
                </a:extLst>
              </p14:cNvPr>
              <p14:cNvContentPartPr/>
              <p14:nvPr/>
            </p14:nvContentPartPr>
            <p14:xfrm>
              <a:off x="5684753" y="-820807"/>
              <a:ext cx="69840" cy="48960"/>
            </p14:xfrm>
          </p:contentPart>
        </mc:Choice>
        <mc:Fallback>
          <p:pic>
            <p:nvPicPr>
              <p:cNvPr id="360" name="墨迹 359">
                <a:extLst>
                  <a:ext uri="{FF2B5EF4-FFF2-40B4-BE49-F238E27FC236}">
                    <a16:creationId xmlns:a16="http://schemas.microsoft.com/office/drawing/2014/main" id="{81A0C61A-9C8C-4719-8456-E912F44548F1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5666753" y="-838447"/>
                <a:ext cx="105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61" name="墨迹 360">
                <a:extLst>
                  <a:ext uri="{FF2B5EF4-FFF2-40B4-BE49-F238E27FC236}">
                    <a16:creationId xmlns:a16="http://schemas.microsoft.com/office/drawing/2014/main" id="{0C730B4E-8582-4550-9ED3-9BD6E6DC78CC}"/>
                  </a:ext>
                </a:extLst>
              </p14:cNvPr>
              <p14:cNvContentPartPr/>
              <p14:nvPr/>
            </p14:nvContentPartPr>
            <p14:xfrm>
              <a:off x="5684753" y="-833407"/>
              <a:ext cx="177120" cy="407160"/>
            </p14:xfrm>
          </p:contentPart>
        </mc:Choice>
        <mc:Fallback>
          <p:pic>
            <p:nvPicPr>
              <p:cNvPr id="361" name="墨迹 360">
                <a:extLst>
                  <a:ext uri="{FF2B5EF4-FFF2-40B4-BE49-F238E27FC236}">
                    <a16:creationId xmlns:a16="http://schemas.microsoft.com/office/drawing/2014/main" id="{0C730B4E-8582-4550-9ED3-9BD6E6DC78CC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5666753" y="-851407"/>
                <a:ext cx="2127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79C6C33C-8D71-4FB1-BD18-21D7B1A83A84}"/>
                  </a:ext>
                </a:extLst>
              </p14:cNvPr>
              <p14:cNvContentPartPr/>
              <p14:nvPr/>
            </p14:nvContentPartPr>
            <p14:xfrm>
              <a:off x="3423233" y="-349207"/>
              <a:ext cx="2471400" cy="71280"/>
            </p14:xfrm>
          </p:contentPart>
        </mc:Choice>
        <mc:Fallback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79C6C33C-8D71-4FB1-BD18-21D7B1A83A84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405593" y="-366847"/>
                <a:ext cx="25070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5A853CBC-C349-4806-B308-A1CCFF4C2A71}"/>
                  </a:ext>
                </a:extLst>
              </p14:cNvPr>
              <p14:cNvContentPartPr/>
              <p14:nvPr/>
            </p14:nvContentPartPr>
            <p14:xfrm>
              <a:off x="3291833" y="-329767"/>
              <a:ext cx="572760" cy="57600"/>
            </p14:xfrm>
          </p:contentPart>
        </mc:Choice>
        <mc:Fallback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5A853CBC-C349-4806-B308-A1CCFF4C2A71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3274193" y="-347767"/>
                <a:ext cx="60840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00216F63-7801-4B09-8A50-50F09755222D}"/>
              </a:ext>
            </a:extLst>
          </p:cNvPr>
          <p:cNvGrpSpPr/>
          <p:nvPr/>
        </p:nvGrpSpPr>
        <p:grpSpPr>
          <a:xfrm>
            <a:off x="6155993" y="-1308607"/>
            <a:ext cx="2415960" cy="1114200"/>
            <a:chOff x="6155993" y="-1308607"/>
            <a:chExt cx="2415960" cy="11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3C591009-11D7-4BEB-8284-C054088DF79A}"/>
                    </a:ext>
                  </a:extLst>
                </p14:cNvPr>
                <p14:cNvContentPartPr/>
                <p14:nvPr/>
              </p14:nvContentPartPr>
              <p14:xfrm>
                <a:off x="6155993" y="-600127"/>
                <a:ext cx="520200" cy="3096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3C591009-11D7-4BEB-8284-C054088DF79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138353" y="-618127"/>
                  <a:ext cx="555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CF386EDF-430D-4C71-B90F-E0D2E060C5FA}"/>
                    </a:ext>
                  </a:extLst>
                </p14:cNvPr>
                <p14:cNvContentPartPr/>
                <p14:nvPr/>
              </p14:nvContentPartPr>
              <p14:xfrm>
                <a:off x="6567113" y="-730087"/>
                <a:ext cx="115200" cy="2617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CF386EDF-430D-4C71-B90F-E0D2E060C5F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549113" y="-748087"/>
                  <a:ext cx="150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2F0869B6-F098-4FDB-8C09-6EA10EDA43CC}"/>
                    </a:ext>
                  </a:extLst>
                </p14:cNvPr>
                <p14:cNvContentPartPr/>
                <p14:nvPr/>
              </p14:nvContentPartPr>
              <p14:xfrm>
                <a:off x="6796433" y="-335167"/>
                <a:ext cx="587880" cy="10620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2F0869B6-F098-4FDB-8C09-6EA10EDA43C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778793" y="-352807"/>
                  <a:ext cx="623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DCA28EBA-71B7-4AA3-B1A9-D6759FD96393}"/>
                    </a:ext>
                  </a:extLst>
                </p14:cNvPr>
                <p14:cNvContentPartPr/>
                <p14:nvPr/>
              </p14:nvContentPartPr>
              <p14:xfrm>
                <a:off x="7586633" y="-688327"/>
                <a:ext cx="287280" cy="1022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DCA28EBA-71B7-4AA3-B1A9-D6759FD9639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568993" y="-705967"/>
                  <a:ext cx="322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A90D7D74-BDE5-4A3F-BE82-1520C16BA0F2}"/>
                    </a:ext>
                  </a:extLst>
                </p14:cNvPr>
                <p14:cNvContentPartPr/>
                <p14:nvPr/>
              </p14:nvContentPartPr>
              <p14:xfrm>
                <a:off x="7746833" y="-795247"/>
                <a:ext cx="42840" cy="4892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A90D7D74-BDE5-4A3F-BE82-1520C16BA0F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728833" y="-813247"/>
                  <a:ext cx="784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AEB10B3C-9EDD-439D-B470-1BD30ADCF459}"/>
                    </a:ext>
                  </a:extLst>
                </p14:cNvPr>
                <p14:cNvContentPartPr/>
                <p14:nvPr/>
              </p14:nvContentPartPr>
              <p14:xfrm>
                <a:off x="7621553" y="-536407"/>
                <a:ext cx="232920" cy="2131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AEB10B3C-9EDD-439D-B470-1BD30ADCF45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603553" y="-554407"/>
                  <a:ext cx="268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B150C00E-C681-4FEE-9056-A35FB05679A9}"/>
                    </a:ext>
                  </a:extLst>
                </p14:cNvPr>
                <p14:cNvContentPartPr/>
                <p14:nvPr/>
              </p14:nvContentPartPr>
              <p14:xfrm>
                <a:off x="7910993" y="-713167"/>
                <a:ext cx="167040" cy="39672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B150C00E-C681-4FEE-9056-A35FB05679A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893353" y="-731167"/>
                  <a:ext cx="202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FFEBCBAD-0088-4D71-998E-569722AB5555}"/>
                    </a:ext>
                  </a:extLst>
                </p14:cNvPr>
                <p14:cNvContentPartPr/>
                <p14:nvPr/>
              </p14:nvContentPartPr>
              <p14:xfrm>
                <a:off x="7955273" y="-581047"/>
                <a:ext cx="63720" cy="7668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FFEBCBAD-0088-4D71-998E-569722AB555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37273" y="-599047"/>
                  <a:ext cx="99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F6E2A9B3-38CF-448F-83C6-4C97FC0B3BB2}"/>
                    </a:ext>
                  </a:extLst>
                </p14:cNvPr>
                <p14:cNvContentPartPr/>
                <p14:nvPr/>
              </p14:nvContentPartPr>
              <p14:xfrm>
                <a:off x="7927913" y="-462607"/>
                <a:ext cx="124200" cy="7992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F6E2A9B3-38CF-448F-83C6-4C97FC0B3BB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910273" y="-480247"/>
                  <a:ext cx="159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A8802377-754F-47B2-80EE-C8EE14851A4F}"/>
                    </a:ext>
                  </a:extLst>
                </p14:cNvPr>
                <p14:cNvContentPartPr/>
                <p14:nvPr/>
              </p14:nvContentPartPr>
              <p14:xfrm>
                <a:off x="8128793" y="-686887"/>
                <a:ext cx="30600" cy="37764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A8802377-754F-47B2-80EE-C8EE14851A4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111153" y="-704887"/>
                  <a:ext cx="662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397F2CF3-5DED-49ED-B238-4E56255FF2B7}"/>
                    </a:ext>
                  </a:extLst>
                </p14:cNvPr>
                <p14:cNvContentPartPr/>
                <p14:nvPr/>
              </p14:nvContentPartPr>
              <p14:xfrm>
                <a:off x="8248313" y="-756727"/>
                <a:ext cx="164880" cy="5058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397F2CF3-5DED-49ED-B238-4E56255FF2B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230313" y="-774727"/>
                  <a:ext cx="2005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07C40986-4088-40CA-9A14-0E8093B1944A}"/>
                    </a:ext>
                  </a:extLst>
                </p14:cNvPr>
                <p14:cNvContentPartPr/>
                <p14:nvPr/>
              </p14:nvContentPartPr>
              <p14:xfrm>
                <a:off x="8201513" y="-588607"/>
                <a:ext cx="370440" cy="21780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07C40986-4088-40CA-9A14-0E8093B1944A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183513" y="-606607"/>
                  <a:ext cx="406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BE24CD5A-E1C5-42B0-95FC-D995856B5D3A}"/>
                    </a:ext>
                  </a:extLst>
                </p14:cNvPr>
                <p14:cNvContentPartPr/>
                <p14:nvPr/>
              </p14:nvContentPartPr>
              <p14:xfrm>
                <a:off x="6808673" y="-919087"/>
                <a:ext cx="92520" cy="4896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BE24CD5A-E1C5-42B0-95FC-D995856B5D3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790673" y="-936727"/>
                  <a:ext cx="128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04AAFFD2-D467-451F-8626-97A07F9B322D}"/>
                    </a:ext>
                  </a:extLst>
                </p14:cNvPr>
                <p14:cNvContentPartPr/>
                <p14:nvPr/>
              </p14:nvContentPartPr>
              <p14:xfrm>
                <a:off x="6636593" y="-782647"/>
                <a:ext cx="258840" cy="5882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04AAFFD2-D467-451F-8626-97A07F9B322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618593" y="-800287"/>
                  <a:ext cx="29448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EB2FCE98-7D1C-4A97-B1B3-953D0C4C875E}"/>
                    </a:ext>
                  </a:extLst>
                </p14:cNvPr>
                <p14:cNvContentPartPr/>
                <p14:nvPr/>
              </p14:nvContentPartPr>
              <p14:xfrm>
                <a:off x="6775553" y="-704887"/>
                <a:ext cx="263160" cy="33660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EB2FCE98-7D1C-4A97-B1B3-953D0C4C875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757553" y="-722527"/>
                  <a:ext cx="298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71177430-5562-4AF5-B458-8B0F9A75F8D2}"/>
                    </a:ext>
                  </a:extLst>
                </p14:cNvPr>
                <p14:cNvContentPartPr/>
                <p14:nvPr/>
              </p14:nvContentPartPr>
              <p14:xfrm>
                <a:off x="7004873" y="-892087"/>
                <a:ext cx="237600" cy="17748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71177430-5562-4AF5-B458-8B0F9A75F8D2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987233" y="-910087"/>
                  <a:ext cx="273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D9044A9E-82E3-4124-9C19-C523C4AF9DC3}"/>
                    </a:ext>
                  </a:extLst>
                </p14:cNvPr>
                <p14:cNvContentPartPr/>
                <p14:nvPr/>
              </p14:nvContentPartPr>
              <p14:xfrm>
                <a:off x="7149953" y="-981367"/>
                <a:ext cx="36720" cy="44928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D9044A9E-82E3-4124-9C19-C523C4AF9DC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132313" y="-999367"/>
                  <a:ext cx="72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8D42BEF7-D698-401B-B898-536407AF2516}"/>
                    </a:ext>
                  </a:extLst>
                </p14:cNvPr>
                <p14:cNvContentPartPr/>
                <p14:nvPr/>
              </p14:nvContentPartPr>
              <p14:xfrm>
                <a:off x="7054913" y="-982447"/>
                <a:ext cx="427680" cy="51912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8D42BEF7-D698-401B-B898-536407AF251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036913" y="-1000447"/>
                  <a:ext cx="4633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9722BF6D-A885-445F-A372-98D241F48E64}"/>
                    </a:ext>
                  </a:extLst>
                </p14:cNvPr>
                <p14:cNvContentPartPr/>
                <p14:nvPr/>
              </p14:nvContentPartPr>
              <p14:xfrm>
                <a:off x="7331393" y="-609127"/>
                <a:ext cx="134640" cy="6552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9722BF6D-A885-445F-A372-98D241F48E6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313393" y="-627127"/>
                  <a:ext cx="170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7F3F1442-4BB3-4A82-B944-526B5689891A}"/>
                    </a:ext>
                  </a:extLst>
                </p14:cNvPr>
                <p14:cNvContentPartPr/>
                <p14:nvPr/>
              </p14:nvContentPartPr>
              <p14:xfrm>
                <a:off x="7478633" y="-1189087"/>
                <a:ext cx="205920" cy="41328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7F3F1442-4BB3-4A82-B944-526B5689891A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460993" y="-1207087"/>
                  <a:ext cx="2415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F577D8BB-4317-43D4-B820-3721B9504DF3}"/>
                    </a:ext>
                  </a:extLst>
                </p14:cNvPr>
                <p14:cNvContentPartPr/>
                <p14:nvPr/>
              </p14:nvContentPartPr>
              <p14:xfrm>
                <a:off x="7639553" y="-1148407"/>
                <a:ext cx="80280" cy="1440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F577D8BB-4317-43D4-B820-3721B9504DF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621553" y="-1166407"/>
                  <a:ext cx="115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D8CBEEDD-AF76-44CF-A7E2-3F3A3B29722A}"/>
                    </a:ext>
                  </a:extLst>
                </p14:cNvPr>
                <p14:cNvContentPartPr/>
                <p14:nvPr/>
              </p14:nvContentPartPr>
              <p14:xfrm>
                <a:off x="7776713" y="-1308607"/>
                <a:ext cx="206280" cy="26244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D8CBEEDD-AF76-44CF-A7E2-3F3A3B29722A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759073" y="-1326607"/>
                  <a:ext cx="241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51AB3507-0642-4C56-B848-DA895F1439CB}"/>
                    </a:ext>
                  </a:extLst>
                </p14:cNvPr>
                <p14:cNvContentPartPr/>
                <p14:nvPr/>
              </p14:nvContentPartPr>
              <p14:xfrm>
                <a:off x="7882553" y="-1244167"/>
                <a:ext cx="225360" cy="34848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51AB3507-0642-4C56-B848-DA895F1439C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864913" y="-1261807"/>
                  <a:ext cx="26100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组合 406">
            <a:extLst>
              <a:ext uri="{FF2B5EF4-FFF2-40B4-BE49-F238E27FC236}">
                <a16:creationId xmlns:a16="http://schemas.microsoft.com/office/drawing/2014/main" id="{A312B456-E78E-4AAA-A9CD-CE044F6872F3}"/>
              </a:ext>
            </a:extLst>
          </p:cNvPr>
          <p:cNvGrpSpPr/>
          <p:nvPr/>
        </p:nvGrpSpPr>
        <p:grpSpPr>
          <a:xfrm>
            <a:off x="6014153" y="1423073"/>
            <a:ext cx="234360" cy="52560"/>
            <a:chOff x="6014153" y="1423073"/>
            <a:chExt cx="234360" cy="5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795BDB17-DA71-41E8-B279-32D8BDCF277C}"/>
                    </a:ext>
                  </a:extLst>
                </p14:cNvPr>
                <p14:cNvContentPartPr/>
                <p14:nvPr/>
              </p14:nvContentPartPr>
              <p14:xfrm>
                <a:off x="6140873" y="1439633"/>
                <a:ext cx="33480" cy="432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795BDB17-DA71-41E8-B279-32D8BDCF277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123233" y="1421633"/>
                  <a:ext cx="69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53F0FC5C-7FEA-4910-8A3C-E03C4BEB8FFA}"/>
                    </a:ext>
                  </a:extLst>
                </p14:cNvPr>
                <p14:cNvContentPartPr/>
                <p14:nvPr/>
              </p14:nvContentPartPr>
              <p14:xfrm>
                <a:off x="6175793" y="1423073"/>
                <a:ext cx="10800" cy="68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53F0FC5C-7FEA-4910-8A3C-E03C4BEB8FF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157793" y="1405073"/>
                  <a:ext cx="46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443AAA1A-5540-461C-8348-4212A3006991}"/>
                    </a:ext>
                  </a:extLst>
                </p14:cNvPr>
                <p14:cNvContentPartPr/>
                <p14:nvPr/>
              </p14:nvContentPartPr>
              <p14:xfrm>
                <a:off x="6014153" y="1456193"/>
                <a:ext cx="234360" cy="1944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443AAA1A-5540-461C-8348-4212A300699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996153" y="1438193"/>
                  <a:ext cx="2700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D0077F4B-B47C-4A14-A596-2A9215151415}"/>
              </a:ext>
            </a:extLst>
          </p:cNvPr>
          <p:cNvGrpSpPr/>
          <p:nvPr/>
        </p:nvGrpSpPr>
        <p:grpSpPr>
          <a:xfrm>
            <a:off x="6992993" y="662033"/>
            <a:ext cx="208800" cy="147960"/>
            <a:chOff x="6992993" y="662033"/>
            <a:chExt cx="208800" cy="1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98691626-EBEC-419A-88C1-DF7947F65B47}"/>
                    </a:ext>
                  </a:extLst>
                </p14:cNvPr>
                <p14:cNvContentPartPr/>
                <p14:nvPr/>
              </p14:nvContentPartPr>
              <p14:xfrm>
                <a:off x="7080473" y="681113"/>
                <a:ext cx="18360" cy="1062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98691626-EBEC-419A-88C1-DF7947F65B4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062833" y="663113"/>
                  <a:ext cx="54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F20E4D2C-E24D-4862-A60C-E7467238E648}"/>
                    </a:ext>
                  </a:extLst>
                </p14:cNvPr>
                <p14:cNvContentPartPr/>
                <p14:nvPr/>
              </p14:nvContentPartPr>
              <p14:xfrm>
                <a:off x="7109273" y="662033"/>
                <a:ext cx="10800" cy="10368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F20E4D2C-E24D-4862-A60C-E7467238E64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091633" y="644033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FC75C315-C071-4C34-999D-A6B23476E9F7}"/>
                    </a:ext>
                  </a:extLst>
                </p14:cNvPr>
                <p14:cNvContentPartPr/>
                <p14:nvPr/>
              </p14:nvContentPartPr>
              <p14:xfrm>
                <a:off x="6992993" y="759953"/>
                <a:ext cx="208800" cy="5004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FC75C315-C071-4C34-999D-A6B23476E9F7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974993" y="742313"/>
                  <a:ext cx="24444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034F3072-FD05-48CF-A8CD-6547024EC146}"/>
              </a:ext>
            </a:extLst>
          </p:cNvPr>
          <p:cNvGrpSpPr/>
          <p:nvPr/>
        </p:nvGrpSpPr>
        <p:grpSpPr>
          <a:xfrm>
            <a:off x="7246793" y="1972433"/>
            <a:ext cx="181800" cy="83160"/>
            <a:chOff x="7246793" y="1972433"/>
            <a:chExt cx="18180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DC1CE517-88E0-45CF-A505-E5A8FDDC0023}"/>
                    </a:ext>
                  </a:extLst>
                </p14:cNvPr>
                <p14:cNvContentPartPr/>
                <p14:nvPr/>
              </p14:nvContentPartPr>
              <p14:xfrm>
                <a:off x="7411313" y="2055233"/>
                <a:ext cx="360" cy="36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DC1CE517-88E0-45CF-A505-E5A8FDDC002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93673" y="20375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6E403E61-AB12-4FBD-9335-15CE8C28B5D7}"/>
                    </a:ext>
                  </a:extLst>
                </p14:cNvPr>
                <p14:cNvContentPartPr/>
                <p14:nvPr/>
              </p14:nvContentPartPr>
              <p14:xfrm>
                <a:off x="7328153" y="2003033"/>
                <a:ext cx="14040" cy="4608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6E403E61-AB12-4FBD-9335-15CE8C28B5D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310513" y="1985393"/>
                  <a:ext cx="49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6008615B-EA0E-44F0-A221-75B39DF451F7}"/>
                    </a:ext>
                  </a:extLst>
                </p14:cNvPr>
                <p14:cNvContentPartPr/>
                <p14:nvPr/>
              </p14:nvContentPartPr>
              <p14:xfrm>
                <a:off x="7246793" y="1972433"/>
                <a:ext cx="181800" cy="1296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6008615B-EA0E-44F0-A221-75B39DF451F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228793" y="1954793"/>
                  <a:ext cx="2174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408" name="墨迹 407">
                <a:extLst>
                  <a:ext uri="{FF2B5EF4-FFF2-40B4-BE49-F238E27FC236}">
                    <a16:creationId xmlns:a16="http://schemas.microsoft.com/office/drawing/2014/main" id="{E7A4AB4E-CD07-45B9-833B-014FEE5D8B86}"/>
                  </a:ext>
                </a:extLst>
              </p14:cNvPr>
              <p14:cNvContentPartPr/>
              <p14:nvPr/>
            </p14:nvContentPartPr>
            <p14:xfrm>
              <a:off x="6206393" y="1661393"/>
              <a:ext cx="132120" cy="198000"/>
            </p14:xfrm>
          </p:contentPart>
        </mc:Choice>
        <mc:Fallback>
          <p:pic>
            <p:nvPicPr>
              <p:cNvPr id="408" name="墨迹 407">
                <a:extLst>
                  <a:ext uri="{FF2B5EF4-FFF2-40B4-BE49-F238E27FC236}">
                    <a16:creationId xmlns:a16="http://schemas.microsoft.com/office/drawing/2014/main" id="{E7A4AB4E-CD07-45B9-833B-014FEE5D8B86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6188753" y="1643753"/>
                <a:ext cx="1677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409" name="墨迹 408">
                <a:extLst>
                  <a:ext uri="{FF2B5EF4-FFF2-40B4-BE49-F238E27FC236}">
                    <a16:creationId xmlns:a16="http://schemas.microsoft.com/office/drawing/2014/main" id="{4FFE0B75-2A8F-4031-B78A-7B9471DF63C3}"/>
                  </a:ext>
                </a:extLst>
              </p14:cNvPr>
              <p14:cNvContentPartPr/>
              <p14:nvPr/>
            </p14:nvContentPartPr>
            <p14:xfrm>
              <a:off x="7518593" y="656633"/>
              <a:ext cx="125640" cy="148320"/>
            </p14:xfrm>
          </p:contentPart>
        </mc:Choice>
        <mc:Fallback>
          <p:pic>
            <p:nvPicPr>
              <p:cNvPr id="409" name="墨迹 408">
                <a:extLst>
                  <a:ext uri="{FF2B5EF4-FFF2-40B4-BE49-F238E27FC236}">
                    <a16:creationId xmlns:a16="http://schemas.microsoft.com/office/drawing/2014/main" id="{4FFE0B75-2A8F-4031-B78A-7B9471DF63C3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7500953" y="638993"/>
                <a:ext cx="161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10" name="墨迹 409">
                <a:extLst>
                  <a:ext uri="{FF2B5EF4-FFF2-40B4-BE49-F238E27FC236}">
                    <a16:creationId xmlns:a16="http://schemas.microsoft.com/office/drawing/2014/main" id="{6F560519-8868-41DD-9C2E-447E2C748F9B}"/>
                  </a:ext>
                </a:extLst>
              </p14:cNvPr>
              <p14:cNvContentPartPr/>
              <p14:nvPr/>
            </p14:nvContentPartPr>
            <p14:xfrm>
              <a:off x="7609313" y="1967393"/>
              <a:ext cx="223920" cy="83160"/>
            </p14:xfrm>
          </p:contentPart>
        </mc:Choice>
        <mc:Fallback>
          <p:pic>
            <p:nvPicPr>
              <p:cNvPr id="410" name="墨迹 409">
                <a:extLst>
                  <a:ext uri="{FF2B5EF4-FFF2-40B4-BE49-F238E27FC236}">
                    <a16:creationId xmlns:a16="http://schemas.microsoft.com/office/drawing/2014/main" id="{6F560519-8868-41DD-9C2E-447E2C748F9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7591313" y="1949753"/>
                <a:ext cx="25956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AFAFF773-A811-4B2B-A3F8-ECB104E5545B}"/>
              </a:ext>
            </a:extLst>
          </p:cNvPr>
          <p:cNvGrpSpPr/>
          <p:nvPr/>
        </p:nvGrpSpPr>
        <p:grpSpPr>
          <a:xfrm>
            <a:off x="1430633" y="1503353"/>
            <a:ext cx="318960" cy="94680"/>
            <a:chOff x="1430633" y="1503353"/>
            <a:chExt cx="31896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CE92E78B-D93F-4293-B5BA-0D5263AA171C}"/>
                    </a:ext>
                  </a:extLst>
                </p14:cNvPr>
                <p14:cNvContentPartPr/>
                <p14:nvPr/>
              </p14:nvContentPartPr>
              <p14:xfrm>
                <a:off x="1430633" y="1549073"/>
                <a:ext cx="151560" cy="2952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CE92E78B-D93F-4293-B5BA-0D5263AA171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412993" y="1531433"/>
                  <a:ext cx="187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E109E874-E63E-4F4E-BBF2-D3B772B38B82}"/>
                    </a:ext>
                  </a:extLst>
                </p14:cNvPr>
                <p14:cNvContentPartPr/>
                <p14:nvPr/>
              </p14:nvContentPartPr>
              <p14:xfrm>
                <a:off x="1537913" y="1553033"/>
                <a:ext cx="207360" cy="4500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E109E874-E63E-4F4E-BBF2-D3B772B38B8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520273" y="1535393"/>
                  <a:ext cx="243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3FB10450-9EBB-4909-8F96-5169922ED321}"/>
                    </a:ext>
                  </a:extLst>
                </p14:cNvPr>
                <p14:cNvContentPartPr/>
                <p14:nvPr/>
              </p14:nvContentPartPr>
              <p14:xfrm>
                <a:off x="1531793" y="1503353"/>
                <a:ext cx="217800" cy="3996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3FB10450-9EBB-4909-8F96-5169922ED32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514153" y="1485353"/>
                  <a:ext cx="25344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6E93819B-61DD-4F98-8C61-7699CB87CF7B}"/>
                  </a:ext>
                </a:extLst>
              </p14:cNvPr>
              <p14:cNvContentPartPr/>
              <p14:nvPr/>
            </p14:nvContentPartPr>
            <p14:xfrm>
              <a:off x="1678673" y="1743113"/>
              <a:ext cx="48600" cy="12672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6E93819B-61DD-4F98-8C61-7699CB87CF7B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660673" y="1725113"/>
                <a:ext cx="8424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CC01D1EC-3067-4361-A47C-F07614135E5F}"/>
              </a:ext>
            </a:extLst>
          </p:cNvPr>
          <p:cNvGrpSpPr/>
          <p:nvPr/>
        </p:nvGrpSpPr>
        <p:grpSpPr>
          <a:xfrm>
            <a:off x="2372033" y="1403993"/>
            <a:ext cx="272520" cy="181440"/>
            <a:chOff x="2372033" y="1403993"/>
            <a:chExt cx="2725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949F9848-72DF-4721-BEA3-64FB2FE7117A}"/>
                    </a:ext>
                  </a:extLst>
                </p14:cNvPr>
                <p14:cNvContentPartPr/>
                <p14:nvPr/>
              </p14:nvContentPartPr>
              <p14:xfrm>
                <a:off x="2372033" y="1439633"/>
                <a:ext cx="360" cy="792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949F9848-72DF-4721-BEA3-64FB2FE7117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354033" y="1421633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35CBFDB8-C0F5-4769-B7C9-7DD4559A01DD}"/>
                    </a:ext>
                  </a:extLst>
                </p14:cNvPr>
                <p14:cNvContentPartPr/>
                <p14:nvPr/>
              </p14:nvContentPartPr>
              <p14:xfrm>
                <a:off x="2528993" y="1403993"/>
                <a:ext cx="115560" cy="18144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35CBFDB8-C0F5-4769-B7C9-7DD4559A01D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510993" y="1385993"/>
                  <a:ext cx="15120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454" name="墨迹 453">
                <a:extLst>
                  <a:ext uri="{FF2B5EF4-FFF2-40B4-BE49-F238E27FC236}">
                    <a16:creationId xmlns:a16="http://schemas.microsoft.com/office/drawing/2014/main" id="{BAF6DFDD-7050-4EED-B867-96E16E05BE2C}"/>
                  </a:ext>
                </a:extLst>
              </p14:cNvPr>
              <p14:cNvContentPartPr/>
              <p14:nvPr/>
            </p14:nvContentPartPr>
            <p14:xfrm>
              <a:off x="2874953" y="1023833"/>
              <a:ext cx="54720" cy="6840"/>
            </p14:xfrm>
          </p:contentPart>
        </mc:Choice>
        <mc:Fallback>
          <p:pic>
            <p:nvPicPr>
              <p:cNvPr id="454" name="墨迹 453">
                <a:extLst>
                  <a:ext uri="{FF2B5EF4-FFF2-40B4-BE49-F238E27FC236}">
                    <a16:creationId xmlns:a16="http://schemas.microsoft.com/office/drawing/2014/main" id="{BAF6DFDD-7050-4EED-B867-96E16E05BE2C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2856953" y="1006193"/>
                <a:ext cx="90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455" name="墨迹 454">
                <a:extLst>
                  <a:ext uri="{FF2B5EF4-FFF2-40B4-BE49-F238E27FC236}">
                    <a16:creationId xmlns:a16="http://schemas.microsoft.com/office/drawing/2014/main" id="{2FA1E049-806C-4DE6-BDE6-423825A573DC}"/>
                  </a:ext>
                </a:extLst>
              </p14:cNvPr>
              <p14:cNvContentPartPr/>
              <p14:nvPr/>
            </p14:nvContentPartPr>
            <p14:xfrm>
              <a:off x="3210113" y="1051913"/>
              <a:ext cx="317520" cy="2880"/>
            </p14:xfrm>
          </p:contentPart>
        </mc:Choice>
        <mc:Fallback>
          <p:pic>
            <p:nvPicPr>
              <p:cNvPr id="455" name="墨迹 454">
                <a:extLst>
                  <a:ext uri="{FF2B5EF4-FFF2-40B4-BE49-F238E27FC236}">
                    <a16:creationId xmlns:a16="http://schemas.microsoft.com/office/drawing/2014/main" id="{2FA1E049-806C-4DE6-BDE6-423825A573DC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3192473" y="1034273"/>
                <a:ext cx="353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456" name="墨迹 455">
                <a:extLst>
                  <a:ext uri="{FF2B5EF4-FFF2-40B4-BE49-F238E27FC236}">
                    <a16:creationId xmlns:a16="http://schemas.microsoft.com/office/drawing/2014/main" id="{A6EAAA6A-9364-47FA-8B4C-EC1A8A2EF514}"/>
                  </a:ext>
                </a:extLst>
              </p14:cNvPr>
              <p14:cNvContentPartPr/>
              <p14:nvPr/>
            </p14:nvContentPartPr>
            <p14:xfrm>
              <a:off x="3879353" y="1053353"/>
              <a:ext cx="83520" cy="6840"/>
            </p14:xfrm>
          </p:contentPart>
        </mc:Choice>
        <mc:Fallback>
          <p:pic>
            <p:nvPicPr>
              <p:cNvPr id="456" name="墨迹 455">
                <a:extLst>
                  <a:ext uri="{FF2B5EF4-FFF2-40B4-BE49-F238E27FC236}">
                    <a16:creationId xmlns:a16="http://schemas.microsoft.com/office/drawing/2014/main" id="{A6EAAA6A-9364-47FA-8B4C-EC1A8A2EF514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3861713" y="1035353"/>
                <a:ext cx="1191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C46DAADE-3C9C-4C85-8978-24F64E20B981}"/>
              </a:ext>
            </a:extLst>
          </p:cNvPr>
          <p:cNvGrpSpPr/>
          <p:nvPr/>
        </p:nvGrpSpPr>
        <p:grpSpPr>
          <a:xfrm>
            <a:off x="6190913" y="5631473"/>
            <a:ext cx="71280" cy="213120"/>
            <a:chOff x="6190913" y="5631473"/>
            <a:chExt cx="7128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AAF90CDB-F8AD-47CC-8285-1BD743BCA3F9}"/>
                    </a:ext>
                  </a:extLst>
                </p14:cNvPr>
                <p14:cNvContentPartPr/>
                <p14:nvPr/>
              </p14:nvContentPartPr>
              <p14:xfrm>
                <a:off x="6190913" y="5631473"/>
                <a:ext cx="39600" cy="432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AAF90CDB-F8AD-47CC-8285-1BD743BCA3F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172913" y="5613473"/>
                  <a:ext cx="75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3F4B159E-4639-463D-9497-D871FBBEC913}"/>
                    </a:ext>
                  </a:extLst>
                </p14:cNvPr>
                <p14:cNvContentPartPr/>
                <p14:nvPr/>
              </p14:nvContentPartPr>
              <p14:xfrm>
                <a:off x="6198473" y="5635073"/>
                <a:ext cx="63720" cy="20952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3F4B159E-4639-463D-9497-D871FBBEC913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180473" y="5617433"/>
                  <a:ext cx="9936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459" name="墨迹 458">
                <a:extLst>
                  <a:ext uri="{FF2B5EF4-FFF2-40B4-BE49-F238E27FC236}">
                    <a16:creationId xmlns:a16="http://schemas.microsoft.com/office/drawing/2014/main" id="{CDD09325-0D52-43FF-A90E-77092D36B0CE}"/>
                  </a:ext>
                </a:extLst>
              </p14:cNvPr>
              <p14:cNvContentPartPr/>
              <p14:nvPr/>
            </p14:nvContentPartPr>
            <p14:xfrm>
              <a:off x="6226913" y="6044393"/>
              <a:ext cx="56520" cy="1778400"/>
            </p14:xfrm>
          </p:contentPart>
        </mc:Choice>
        <mc:Fallback>
          <p:pic>
            <p:nvPicPr>
              <p:cNvPr id="459" name="墨迹 458">
                <a:extLst>
                  <a:ext uri="{FF2B5EF4-FFF2-40B4-BE49-F238E27FC236}">
                    <a16:creationId xmlns:a16="http://schemas.microsoft.com/office/drawing/2014/main" id="{CDD09325-0D52-43FF-A90E-77092D36B0CE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6209273" y="6026753"/>
                <a:ext cx="92160" cy="18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460" name="墨迹 459">
                <a:extLst>
                  <a:ext uri="{FF2B5EF4-FFF2-40B4-BE49-F238E27FC236}">
                    <a16:creationId xmlns:a16="http://schemas.microsoft.com/office/drawing/2014/main" id="{098E2C1C-79B1-48EF-961D-049770A9B772}"/>
                  </a:ext>
                </a:extLst>
              </p14:cNvPr>
              <p14:cNvContentPartPr/>
              <p14:nvPr/>
            </p14:nvContentPartPr>
            <p14:xfrm>
              <a:off x="6344993" y="5315393"/>
              <a:ext cx="303840" cy="56520"/>
            </p14:xfrm>
          </p:contentPart>
        </mc:Choice>
        <mc:Fallback>
          <p:pic>
            <p:nvPicPr>
              <p:cNvPr id="460" name="墨迹 459">
                <a:extLst>
                  <a:ext uri="{FF2B5EF4-FFF2-40B4-BE49-F238E27FC236}">
                    <a16:creationId xmlns:a16="http://schemas.microsoft.com/office/drawing/2014/main" id="{098E2C1C-79B1-48EF-961D-049770A9B772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6326993" y="5297393"/>
                <a:ext cx="339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465" name="墨迹 464">
                <a:extLst>
                  <a:ext uri="{FF2B5EF4-FFF2-40B4-BE49-F238E27FC236}">
                    <a16:creationId xmlns:a16="http://schemas.microsoft.com/office/drawing/2014/main" id="{92421D78-F536-4CDB-B492-D1227413D336}"/>
                  </a:ext>
                </a:extLst>
              </p14:cNvPr>
              <p14:cNvContentPartPr/>
              <p14:nvPr/>
            </p14:nvContentPartPr>
            <p14:xfrm>
              <a:off x="6251393" y="7982273"/>
              <a:ext cx="494280" cy="24480"/>
            </p14:xfrm>
          </p:contentPart>
        </mc:Choice>
        <mc:Fallback>
          <p:pic>
            <p:nvPicPr>
              <p:cNvPr id="465" name="墨迹 464">
                <a:extLst>
                  <a:ext uri="{FF2B5EF4-FFF2-40B4-BE49-F238E27FC236}">
                    <a16:creationId xmlns:a16="http://schemas.microsoft.com/office/drawing/2014/main" id="{92421D78-F536-4CDB-B492-D1227413D336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6233393" y="7964633"/>
                <a:ext cx="52992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42BE7199-8780-4943-96D7-255CE496612F}"/>
              </a:ext>
            </a:extLst>
          </p:cNvPr>
          <p:cNvGrpSpPr/>
          <p:nvPr/>
        </p:nvGrpSpPr>
        <p:grpSpPr>
          <a:xfrm>
            <a:off x="6955193" y="5351033"/>
            <a:ext cx="2322000" cy="2663640"/>
            <a:chOff x="6955193" y="5351033"/>
            <a:chExt cx="2322000" cy="266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1767D6F3-593F-4949-85F9-926D6A10945E}"/>
                    </a:ext>
                  </a:extLst>
                </p14:cNvPr>
                <p14:cNvContentPartPr/>
                <p14:nvPr/>
              </p14:nvContentPartPr>
              <p14:xfrm>
                <a:off x="6994433" y="6276593"/>
                <a:ext cx="25920" cy="2448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1767D6F3-593F-4949-85F9-926D6A10945E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976793" y="6258593"/>
                  <a:ext cx="61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E9A26CE3-B620-41B5-B6C7-E4BD173537F2}"/>
                    </a:ext>
                  </a:extLst>
                </p14:cNvPr>
                <p14:cNvContentPartPr/>
                <p14:nvPr/>
              </p14:nvContentPartPr>
              <p14:xfrm>
                <a:off x="6994433" y="6300713"/>
                <a:ext cx="360" cy="36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E9A26CE3-B620-41B5-B6C7-E4BD173537F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976793" y="6283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E10B89C6-AD56-4828-84DE-F620F63EBB15}"/>
                    </a:ext>
                  </a:extLst>
                </p14:cNvPr>
                <p14:cNvContentPartPr/>
                <p14:nvPr/>
              </p14:nvContentPartPr>
              <p14:xfrm>
                <a:off x="6970673" y="6239513"/>
                <a:ext cx="347400" cy="6156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E10B89C6-AD56-4828-84DE-F620F63EBB15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952673" y="6221873"/>
                  <a:ext cx="383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DE314B52-EC89-4A53-BEC2-FFEFED196AB1}"/>
                    </a:ext>
                  </a:extLst>
                </p14:cNvPr>
                <p14:cNvContentPartPr/>
                <p14:nvPr/>
              </p14:nvContentPartPr>
              <p14:xfrm>
                <a:off x="7313393" y="6152753"/>
                <a:ext cx="137520" cy="20304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DE314B52-EC89-4A53-BEC2-FFEFED196AB1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295393" y="6135113"/>
                  <a:ext cx="173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8A8CCBDC-C03F-43B7-98CA-CA9AE43F7D6E}"/>
                    </a:ext>
                  </a:extLst>
                </p14:cNvPr>
                <p14:cNvContentPartPr/>
                <p14:nvPr/>
              </p14:nvContentPartPr>
              <p14:xfrm>
                <a:off x="7713713" y="6141233"/>
                <a:ext cx="226800" cy="17388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8A8CCBDC-C03F-43B7-98CA-CA9AE43F7D6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695713" y="6123593"/>
                  <a:ext cx="262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01EA4984-A36E-45AB-9DE2-2E12D946542F}"/>
                    </a:ext>
                  </a:extLst>
                </p14:cNvPr>
                <p14:cNvContentPartPr/>
                <p14:nvPr/>
              </p14:nvContentPartPr>
              <p14:xfrm>
                <a:off x="7784633" y="6169313"/>
                <a:ext cx="95400" cy="24768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01EA4984-A36E-45AB-9DE2-2E12D946542F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766633" y="6151673"/>
                  <a:ext cx="131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7E72626D-C944-4E74-BB57-39D294ADE726}"/>
                    </a:ext>
                  </a:extLst>
                </p14:cNvPr>
                <p14:cNvContentPartPr/>
                <p14:nvPr/>
              </p14:nvContentPartPr>
              <p14:xfrm>
                <a:off x="7003433" y="6627953"/>
                <a:ext cx="380880" cy="399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7E72626D-C944-4E74-BB57-39D294ADE726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985793" y="6610313"/>
                  <a:ext cx="416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1E539BD7-E468-422F-8EE6-33B493716B0D}"/>
                    </a:ext>
                  </a:extLst>
                </p14:cNvPr>
                <p14:cNvContentPartPr/>
                <p14:nvPr/>
              </p14:nvContentPartPr>
              <p14:xfrm>
                <a:off x="7296473" y="6523913"/>
                <a:ext cx="131760" cy="25272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1E539BD7-E468-422F-8EE6-33B493716B0D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278833" y="6505913"/>
                  <a:ext cx="167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C0729EFD-FACC-4E5E-A132-D2220FF537F5}"/>
                    </a:ext>
                  </a:extLst>
                </p14:cNvPr>
                <p14:cNvContentPartPr/>
                <p14:nvPr/>
              </p14:nvContentPartPr>
              <p14:xfrm>
                <a:off x="7681673" y="6503393"/>
                <a:ext cx="122400" cy="21456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C0729EFD-FACC-4E5E-A132-D2220FF537F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664033" y="6485753"/>
                  <a:ext cx="158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9A03CEBD-6887-4C87-B281-9F3EBAE01917}"/>
                    </a:ext>
                  </a:extLst>
                </p14:cNvPr>
                <p14:cNvContentPartPr/>
                <p14:nvPr/>
              </p14:nvContentPartPr>
              <p14:xfrm>
                <a:off x="6955193" y="7204673"/>
                <a:ext cx="369000" cy="4680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9A03CEBD-6887-4C87-B281-9F3EBAE0191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937193" y="7186673"/>
                  <a:ext cx="404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36941C22-B43A-435D-A625-8FBD4ED7F6CE}"/>
                    </a:ext>
                  </a:extLst>
                </p14:cNvPr>
                <p14:cNvContentPartPr/>
                <p14:nvPr/>
              </p14:nvContentPartPr>
              <p14:xfrm>
                <a:off x="7254353" y="7119353"/>
                <a:ext cx="148320" cy="19656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36941C22-B43A-435D-A625-8FBD4ED7F6CE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236353" y="7101353"/>
                  <a:ext cx="18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9553CDF2-187E-4931-A71E-79A5D78A0488}"/>
                    </a:ext>
                  </a:extLst>
                </p14:cNvPr>
                <p14:cNvContentPartPr/>
                <p14:nvPr/>
              </p14:nvContentPartPr>
              <p14:xfrm>
                <a:off x="7656473" y="7102793"/>
                <a:ext cx="120600" cy="17748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9553CDF2-187E-4931-A71E-79A5D78A0488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638833" y="7084793"/>
                  <a:ext cx="156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E160BFDA-8F54-4201-B089-F58731073A81}"/>
                    </a:ext>
                  </a:extLst>
                </p14:cNvPr>
                <p14:cNvContentPartPr/>
                <p14:nvPr/>
              </p14:nvContentPartPr>
              <p14:xfrm>
                <a:off x="7080473" y="7711913"/>
                <a:ext cx="316080" cy="500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E160BFDA-8F54-4201-B089-F58731073A81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062833" y="7694273"/>
                  <a:ext cx="351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AFD06677-75B9-49AF-AB1D-C774AA053EA0}"/>
                    </a:ext>
                  </a:extLst>
                </p14:cNvPr>
                <p14:cNvContentPartPr/>
                <p14:nvPr/>
              </p14:nvContentPartPr>
              <p14:xfrm>
                <a:off x="7298273" y="7633073"/>
                <a:ext cx="163800" cy="23112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AFD06677-75B9-49AF-AB1D-C774AA053EA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280273" y="7615073"/>
                  <a:ext cx="199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FF370E1F-83FB-41CE-BD02-754D1F88666A}"/>
                    </a:ext>
                  </a:extLst>
                </p14:cNvPr>
                <p14:cNvContentPartPr/>
                <p14:nvPr/>
              </p14:nvContentPartPr>
              <p14:xfrm>
                <a:off x="7745393" y="7585913"/>
                <a:ext cx="1800" cy="17244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FF370E1F-83FB-41CE-BD02-754D1F88666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727393" y="7567913"/>
                  <a:ext cx="37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2D5D272C-7449-4E8E-992C-E90AEB8D208B}"/>
                    </a:ext>
                  </a:extLst>
                </p14:cNvPr>
                <p14:cNvContentPartPr/>
                <p14:nvPr/>
              </p14:nvContentPartPr>
              <p14:xfrm>
                <a:off x="8006753" y="7302953"/>
                <a:ext cx="98640" cy="1548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2D5D272C-7449-4E8E-992C-E90AEB8D208B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988753" y="7284953"/>
                  <a:ext cx="134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0B1D27E8-DB7A-41DB-B414-A7E2584DD7A8}"/>
                    </a:ext>
                  </a:extLst>
                </p14:cNvPr>
                <p14:cNvContentPartPr/>
                <p14:nvPr/>
              </p14:nvContentPartPr>
              <p14:xfrm>
                <a:off x="7972193" y="7475753"/>
                <a:ext cx="101520" cy="15228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0B1D27E8-DB7A-41DB-B414-A7E2584DD7A8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954193" y="7458113"/>
                  <a:ext cx="137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DC7BD8A2-09A4-4247-A04A-014E2E8C8040}"/>
                    </a:ext>
                  </a:extLst>
                </p14:cNvPr>
                <p14:cNvContentPartPr/>
                <p14:nvPr/>
              </p14:nvContentPartPr>
              <p14:xfrm>
                <a:off x="8048873" y="7170113"/>
                <a:ext cx="241920" cy="4888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DC7BD8A2-09A4-4247-A04A-014E2E8C8040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031233" y="7152473"/>
                  <a:ext cx="277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52C8421D-009E-477F-9352-FF8D5C98FD9D}"/>
                    </a:ext>
                  </a:extLst>
                </p14:cNvPr>
                <p14:cNvContentPartPr/>
                <p14:nvPr/>
              </p14:nvContentPartPr>
              <p14:xfrm>
                <a:off x="8133473" y="7207193"/>
                <a:ext cx="130320" cy="34956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52C8421D-009E-477F-9352-FF8D5C98FD9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115833" y="7189193"/>
                  <a:ext cx="165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881D5D95-8C4E-4BF4-99E7-E8C015AE5EEC}"/>
                    </a:ext>
                  </a:extLst>
                </p14:cNvPr>
                <p14:cNvContentPartPr/>
                <p14:nvPr/>
              </p14:nvContentPartPr>
              <p14:xfrm>
                <a:off x="8479433" y="6915233"/>
                <a:ext cx="128160" cy="32040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881D5D95-8C4E-4BF4-99E7-E8C015AE5EE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461793" y="6897593"/>
                  <a:ext cx="163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7692B7D9-F3E7-4152-A77B-79BF5A8F93E9}"/>
                    </a:ext>
                  </a:extLst>
                </p14:cNvPr>
                <p14:cNvContentPartPr/>
                <p14:nvPr/>
              </p14:nvContentPartPr>
              <p14:xfrm>
                <a:off x="8683193" y="7023593"/>
                <a:ext cx="241920" cy="349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7692B7D9-F3E7-4152-A77B-79BF5A8F93E9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665553" y="7005953"/>
                  <a:ext cx="277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BD0EF509-1DD4-4A67-B9A4-B64AC841A3A4}"/>
                    </a:ext>
                  </a:extLst>
                </p14:cNvPr>
                <p14:cNvContentPartPr/>
                <p14:nvPr/>
              </p14:nvContentPartPr>
              <p14:xfrm>
                <a:off x="8863193" y="6954833"/>
                <a:ext cx="110160" cy="14184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BD0EF509-1DD4-4A67-B9A4-B64AC841A3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845193" y="6936833"/>
                  <a:ext cx="14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7D45D219-805D-4091-87F1-F30FA85A8B3A}"/>
                    </a:ext>
                  </a:extLst>
                </p14:cNvPr>
                <p14:cNvContentPartPr/>
                <p14:nvPr/>
              </p14:nvContentPartPr>
              <p14:xfrm>
                <a:off x="9086753" y="6917753"/>
                <a:ext cx="23040" cy="23112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7D45D219-805D-4091-87F1-F30FA85A8B3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068753" y="6900113"/>
                  <a:ext cx="58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695D2E79-5E68-4097-AA0B-B2B3EB6CF9CE}"/>
                    </a:ext>
                  </a:extLst>
                </p14:cNvPr>
                <p14:cNvContentPartPr/>
                <p14:nvPr/>
              </p14:nvContentPartPr>
              <p14:xfrm>
                <a:off x="8469713" y="7581953"/>
                <a:ext cx="199080" cy="19980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695D2E79-5E68-4097-AA0B-B2B3EB6CF9CE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451713" y="7564313"/>
                  <a:ext cx="234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B2752010-1E2A-4141-AC3E-2DE0040E806C}"/>
                    </a:ext>
                  </a:extLst>
                </p14:cNvPr>
                <p14:cNvContentPartPr/>
                <p14:nvPr/>
              </p14:nvContentPartPr>
              <p14:xfrm>
                <a:off x="8561153" y="7624073"/>
                <a:ext cx="48600" cy="25776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B2752010-1E2A-4141-AC3E-2DE0040E806C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8543153" y="7606073"/>
                  <a:ext cx="84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5E1B1D36-05C8-4976-AC64-EC50B4D7B0AA}"/>
                    </a:ext>
                  </a:extLst>
                </p14:cNvPr>
                <p14:cNvContentPartPr/>
                <p14:nvPr/>
              </p14:nvContentPartPr>
              <p14:xfrm>
                <a:off x="8696873" y="7643153"/>
                <a:ext cx="207360" cy="3096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5E1B1D36-05C8-4976-AC64-EC50B4D7B0AA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679233" y="7625513"/>
                  <a:ext cx="243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F8C39FCF-21FF-4B2E-BCFC-E5FBA5D5A70A}"/>
                    </a:ext>
                  </a:extLst>
                </p14:cNvPr>
                <p14:cNvContentPartPr/>
                <p14:nvPr/>
              </p14:nvContentPartPr>
              <p14:xfrm>
                <a:off x="8890193" y="7567913"/>
                <a:ext cx="155880" cy="17892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F8C39FCF-21FF-4B2E-BCFC-E5FBA5D5A70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8872553" y="7550273"/>
                  <a:ext cx="191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A5F87726-6827-4EE1-B77B-A2D4A8A58B56}"/>
                    </a:ext>
                  </a:extLst>
                </p14:cNvPr>
                <p14:cNvContentPartPr/>
                <p14:nvPr/>
              </p14:nvContentPartPr>
              <p14:xfrm>
                <a:off x="9139673" y="7520753"/>
                <a:ext cx="118080" cy="19188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A5F87726-6827-4EE1-B77B-A2D4A8A58B56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9122033" y="7503113"/>
                  <a:ext cx="153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29435DA2-CDE1-44B4-B101-F41093CD3172}"/>
                    </a:ext>
                  </a:extLst>
                </p14:cNvPr>
                <p14:cNvContentPartPr/>
                <p14:nvPr/>
              </p14:nvContentPartPr>
              <p14:xfrm>
                <a:off x="9258833" y="7835753"/>
                <a:ext cx="18360" cy="1044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29435DA2-CDE1-44B4-B101-F41093CD3172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241193" y="7817753"/>
                  <a:ext cx="54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B6071B94-5882-467D-9470-C2A6AC80D647}"/>
                    </a:ext>
                  </a:extLst>
                </p14:cNvPr>
                <p14:cNvContentPartPr/>
                <p14:nvPr/>
              </p14:nvContentPartPr>
              <p14:xfrm>
                <a:off x="7085153" y="5351033"/>
                <a:ext cx="699840" cy="1548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B6071B94-5882-467D-9470-C2A6AC80D647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067153" y="5333033"/>
                  <a:ext cx="735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BD007138-1F4B-473B-86C6-238DCACD9463}"/>
                    </a:ext>
                  </a:extLst>
                </p14:cNvPr>
                <p14:cNvContentPartPr/>
                <p14:nvPr/>
              </p14:nvContentPartPr>
              <p14:xfrm>
                <a:off x="7997393" y="5386673"/>
                <a:ext cx="144000" cy="1188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BD007138-1F4B-473B-86C6-238DCACD946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979753" y="5368673"/>
                  <a:ext cx="179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E6823263-ECF9-4725-8064-B3D1B1B2BDDA}"/>
                    </a:ext>
                  </a:extLst>
                </p14:cNvPr>
                <p14:cNvContentPartPr/>
                <p14:nvPr/>
              </p14:nvContentPartPr>
              <p14:xfrm>
                <a:off x="8160833" y="5457953"/>
                <a:ext cx="60840" cy="148320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E6823263-ECF9-4725-8064-B3D1B1B2BDDA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143193" y="5440313"/>
                  <a:ext cx="96480" cy="15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D8410AD0-CD3C-4DF2-88E9-A7F970B5BA1C}"/>
                    </a:ext>
                  </a:extLst>
                </p14:cNvPr>
                <p14:cNvContentPartPr/>
                <p14:nvPr/>
              </p14:nvContentPartPr>
              <p14:xfrm>
                <a:off x="8171993" y="7352633"/>
                <a:ext cx="16200" cy="56124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D8410AD0-CD3C-4DF2-88E9-A7F970B5BA1C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154353" y="7334633"/>
                  <a:ext cx="518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6204682C-9127-47B9-BA2A-D38F404242BD}"/>
                    </a:ext>
                  </a:extLst>
                </p14:cNvPr>
                <p14:cNvContentPartPr/>
                <p14:nvPr/>
              </p14:nvContentPartPr>
              <p14:xfrm>
                <a:off x="7639553" y="7981193"/>
                <a:ext cx="335880" cy="3348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6204682C-9127-47B9-BA2A-D38F404242B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621553" y="7963193"/>
                  <a:ext cx="37152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636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FBB89B76-475E-451E-A725-FC7BEDEDCBBD}"/>
                  </a:ext>
                </a:extLst>
              </p14:cNvPr>
              <p14:cNvContentPartPr/>
              <p14:nvPr/>
            </p14:nvContentPartPr>
            <p14:xfrm>
              <a:off x="3644485" y="404273"/>
              <a:ext cx="25920" cy="2822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FBB89B76-475E-451E-A725-FC7BEDEDCB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5485" y="395633"/>
                <a:ext cx="43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AFF22AF-8853-48B1-A0E6-3BBEEC4DCAD9}"/>
                  </a:ext>
                </a:extLst>
              </p14:cNvPr>
              <p14:cNvContentPartPr/>
              <p14:nvPr/>
            </p14:nvContentPartPr>
            <p14:xfrm>
              <a:off x="3676165" y="455393"/>
              <a:ext cx="366480" cy="1062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AFF22AF-8853-48B1-A0E6-3BBEEC4DCA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7525" y="446393"/>
                <a:ext cx="384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421FB71-D333-4BFF-9C3D-844FA8523FB4}"/>
                  </a:ext>
                </a:extLst>
              </p14:cNvPr>
              <p14:cNvContentPartPr/>
              <p14:nvPr/>
            </p14:nvContentPartPr>
            <p14:xfrm>
              <a:off x="3791005" y="519113"/>
              <a:ext cx="124200" cy="4518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421FB71-D333-4BFF-9C3D-844FA8523F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2005" y="510473"/>
                <a:ext cx="1418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8022643-7D46-4960-8949-1638FB99B2CD}"/>
                  </a:ext>
                </a:extLst>
              </p14:cNvPr>
              <p14:cNvContentPartPr/>
              <p14:nvPr/>
            </p14:nvContentPartPr>
            <p14:xfrm>
              <a:off x="3927085" y="735833"/>
              <a:ext cx="16920" cy="2131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8022643-7D46-4960-8949-1638FB99B2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8085" y="727193"/>
                <a:ext cx="34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3EE90DC-75E8-45E8-A8BC-BC7E3CC25FFE}"/>
                  </a:ext>
                </a:extLst>
              </p14:cNvPr>
              <p14:cNvContentPartPr/>
              <p14:nvPr/>
            </p14:nvContentPartPr>
            <p14:xfrm>
              <a:off x="3901165" y="802073"/>
              <a:ext cx="104760" cy="1065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3EE90DC-75E8-45E8-A8BC-BC7E3CC25F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2525" y="793433"/>
                <a:ext cx="122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23611C9-F548-49EA-BB20-B93131BEE389}"/>
                  </a:ext>
                </a:extLst>
              </p14:cNvPr>
              <p14:cNvContentPartPr/>
              <p14:nvPr/>
            </p14:nvContentPartPr>
            <p14:xfrm>
              <a:off x="4099165" y="528473"/>
              <a:ext cx="77400" cy="3290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23611C9-F548-49EA-BB20-B93131BEE3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0165" y="519473"/>
                <a:ext cx="95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84129336-85F0-4ACE-9B8C-2448A39DB17B}"/>
                  </a:ext>
                </a:extLst>
              </p14:cNvPr>
              <p14:cNvContentPartPr/>
              <p14:nvPr/>
            </p14:nvContentPartPr>
            <p14:xfrm>
              <a:off x="4259365" y="390233"/>
              <a:ext cx="27720" cy="2898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84129336-85F0-4ACE-9B8C-2448A39DB1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0365" y="381593"/>
                <a:ext cx="453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263A82A6-A467-4887-9F4A-6C9CB0149ADE}"/>
                  </a:ext>
                </a:extLst>
              </p14:cNvPr>
              <p14:cNvContentPartPr/>
              <p14:nvPr/>
            </p14:nvContentPartPr>
            <p14:xfrm>
              <a:off x="4310485" y="521993"/>
              <a:ext cx="146160" cy="1940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263A82A6-A467-4887-9F4A-6C9CB0149A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01845" y="513353"/>
                <a:ext cx="163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842183B-26E5-47C1-B809-1520393CB0A8}"/>
                  </a:ext>
                </a:extLst>
              </p14:cNvPr>
              <p14:cNvContentPartPr/>
              <p14:nvPr/>
            </p14:nvContentPartPr>
            <p14:xfrm>
              <a:off x="4307605" y="547193"/>
              <a:ext cx="248040" cy="3639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842183B-26E5-47C1-B809-1520393CB0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98605" y="538193"/>
                <a:ext cx="2656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2A659E0-B37A-4D9A-89D1-586FF084D8E9}"/>
                  </a:ext>
                </a:extLst>
              </p14:cNvPr>
              <p14:cNvContentPartPr/>
              <p14:nvPr/>
            </p14:nvContentPartPr>
            <p14:xfrm>
              <a:off x="4357645" y="587873"/>
              <a:ext cx="98640" cy="1011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2A659E0-B37A-4D9A-89D1-586FF084D8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48645" y="579233"/>
                <a:ext cx="116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20451E32-3270-4BA5-873F-CEEE7229A904}"/>
                  </a:ext>
                </a:extLst>
              </p14:cNvPr>
              <p14:cNvContentPartPr/>
              <p14:nvPr/>
            </p14:nvContentPartPr>
            <p14:xfrm>
              <a:off x="4555285" y="524873"/>
              <a:ext cx="180000" cy="5076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20451E32-3270-4BA5-873F-CEEE7229A9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46645" y="516233"/>
                <a:ext cx="1976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3B442F5-CB54-44A5-B561-479EC07E4A2C}"/>
                  </a:ext>
                </a:extLst>
              </p14:cNvPr>
              <p14:cNvContentPartPr/>
              <p14:nvPr/>
            </p14:nvContentPartPr>
            <p14:xfrm>
              <a:off x="4840765" y="456833"/>
              <a:ext cx="50760" cy="5418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3B442F5-CB54-44A5-B561-479EC07E4A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32125" y="447833"/>
                <a:ext cx="6840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D213D6B-632C-473F-87A7-534254B98C84}"/>
                  </a:ext>
                </a:extLst>
              </p14:cNvPr>
              <p14:cNvContentPartPr/>
              <p14:nvPr/>
            </p14:nvContentPartPr>
            <p14:xfrm>
              <a:off x="4760845" y="470873"/>
              <a:ext cx="259200" cy="5605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D213D6B-632C-473F-87A7-534254B98C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51845" y="461873"/>
                <a:ext cx="27684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808EC98-6643-4AEA-8CC9-E0503F6C91A2}"/>
                  </a:ext>
                </a:extLst>
              </p14:cNvPr>
              <p14:cNvContentPartPr/>
              <p14:nvPr/>
            </p14:nvContentPartPr>
            <p14:xfrm>
              <a:off x="5031205" y="590393"/>
              <a:ext cx="155880" cy="2703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808EC98-6643-4AEA-8CC9-E0503F6C91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22565" y="581393"/>
                <a:ext cx="1735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673BB2B-98F6-45E3-8FC5-4642AEF61578}"/>
                  </a:ext>
                </a:extLst>
              </p14:cNvPr>
              <p14:cNvContentPartPr/>
              <p14:nvPr/>
            </p14:nvContentPartPr>
            <p14:xfrm>
              <a:off x="5177725" y="409313"/>
              <a:ext cx="123120" cy="6238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673BB2B-98F6-45E3-8FC5-4642AEF615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69085" y="400673"/>
                <a:ext cx="14076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8CCEB2B2-66D1-4A6A-A888-5EDC9200C313}"/>
                  </a:ext>
                </a:extLst>
              </p14:cNvPr>
              <p14:cNvContentPartPr/>
              <p14:nvPr/>
            </p14:nvContentPartPr>
            <p14:xfrm>
              <a:off x="5265205" y="620993"/>
              <a:ext cx="244080" cy="2246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8CCEB2B2-66D1-4A6A-A888-5EDC9200C3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56565" y="612353"/>
                <a:ext cx="261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0BA64EF-2EE0-4BA2-B629-A9F02478112B}"/>
                  </a:ext>
                </a:extLst>
              </p14:cNvPr>
              <p14:cNvContentPartPr/>
              <p14:nvPr/>
            </p14:nvContentPartPr>
            <p14:xfrm>
              <a:off x="5259445" y="768953"/>
              <a:ext cx="133200" cy="1915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0BA64EF-2EE0-4BA2-B629-A9F0247811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50445" y="760313"/>
                <a:ext cx="1508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726B175-AED3-4CE8-97E2-3F1175C85FE0}"/>
                  </a:ext>
                </a:extLst>
              </p14:cNvPr>
              <p14:cNvContentPartPr/>
              <p14:nvPr/>
            </p14:nvContentPartPr>
            <p14:xfrm>
              <a:off x="5721325" y="-59767"/>
              <a:ext cx="240840" cy="2034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726B175-AED3-4CE8-97E2-3F1175C85F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12325" y="-68407"/>
                <a:ext cx="2584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6F1D5D3-9CA9-40E1-A918-4C2939B10884}"/>
                  </a:ext>
                </a:extLst>
              </p14:cNvPr>
              <p14:cNvContentPartPr/>
              <p14:nvPr/>
            </p14:nvContentPartPr>
            <p14:xfrm>
              <a:off x="5504245" y="-215287"/>
              <a:ext cx="536760" cy="5234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6F1D5D3-9CA9-40E1-A918-4C2939B108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5245" y="-224287"/>
                <a:ext cx="5544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2FDDE5B1-BEB8-4BEE-89A9-EE1885C18E4E}"/>
                  </a:ext>
                </a:extLst>
              </p14:cNvPr>
              <p14:cNvContentPartPr/>
              <p14:nvPr/>
            </p14:nvContentPartPr>
            <p14:xfrm>
              <a:off x="6133885" y="323993"/>
              <a:ext cx="360" cy="3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2FDDE5B1-BEB8-4BEE-89A9-EE1885C18E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25245" y="3153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3744FB8-C375-434F-AAC5-5EE62032F9CA}"/>
                  </a:ext>
                </a:extLst>
              </p14:cNvPr>
              <p14:cNvContentPartPr/>
              <p14:nvPr/>
            </p14:nvContentPartPr>
            <p14:xfrm>
              <a:off x="3839245" y="1187273"/>
              <a:ext cx="1378800" cy="1137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3744FB8-C375-434F-AAC5-5EE62032F9C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30605" y="1178273"/>
                <a:ext cx="13964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F6C034F-6420-4719-A049-51815DFC261F}"/>
                  </a:ext>
                </a:extLst>
              </p14:cNvPr>
              <p14:cNvContentPartPr/>
              <p14:nvPr/>
            </p14:nvContentPartPr>
            <p14:xfrm>
              <a:off x="5758045" y="790553"/>
              <a:ext cx="443520" cy="363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F6C034F-6420-4719-A049-51815DFC26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49045" y="781913"/>
                <a:ext cx="461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7822D01-BED6-44B2-88A7-53A279402A7E}"/>
                  </a:ext>
                </a:extLst>
              </p14:cNvPr>
              <p14:cNvContentPartPr/>
              <p14:nvPr/>
            </p14:nvContentPartPr>
            <p14:xfrm>
              <a:off x="6093205" y="686153"/>
              <a:ext cx="154080" cy="2872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7822D01-BED6-44B2-88A7-53A279402A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84565" y="677153"/>
                <a:ext cx="1717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C2E000A-71CD-4DAF-B44D-2C9C10CFAEA4}"/>
                  </a:ext>
                </a:extLst>
              </p14:cNvPr>
              <p14:cNvContentPartPr/>
              <p14:nvPr/>
            </p14:nvContentPartPr>
            <p14:xfrm>
              <a:off x="552085" y="576353"/>
              <a:ext cx="17280" cy="361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C2E000A-71CD-4DAF-B44D-2C9C10CFAE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3445" y="567713"/>
                <a:ext cx="34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5D3DC61-7A89-4588-8521-58A9EAB67E2C}"/>
                  </a:ext>
                </a:extLst>
              </p14:cNvPr>
              <p14:cNvContentPartPr/>
              <p14:nvPr/>
            </p14:nvContentPartPr>
            <p14:xfrm>
              <a:off x="607885" y="580673"/>
              <a:ext cx="124200" cy="207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5D3DC61-7A89-4588-8521-58A9EAB67E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245" y="572033"/>
                <a:ext cx="141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4B7F51F-CE16-4606-80FD-526835091015}"/>
                  </a:ext>
                </a:extLst>
              </p14:cNvPr>
              <p14:cNvContentPartPr/>
              <p14:nvPr/>
            </p14:nvContentPartPr>
            <p14:xfrm>
              <a:off x="606445" y="473393"/>
              <a:ext cx="403560" cy="339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4B7F51F-CE16-4606-80FD-5268350910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7805" y="464393"/>
                <a:ext cx="4212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F677F52-E2E0-49FF-8908-E926874D9436}"/>
                  </a:ext>
                </a:extLst>
              </p14:cNvPr>
              <p14:cNvContentPartPr/>
              <p14:nvPr/>
            </p14:nvContentPartPr>
            <p14:xfrm>
              <a:off x="858805" y="381593"/>
              <a:ext cx="136440" cy="549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F677F52-E2E0-49FF-8908-E926874D94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0165" y="372593"/>
                <a:ext cx="1540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036E845-190A-46CD-B67B-0C3F4EA7D0EA}"/>
                  </a:ext>
                </a:extLst>
              </p14:cNvPr>
              <p14:cNvContentPartPr/>
              <p14:nvPr/>
            </p14:nvContentPartPr>
            <p14:xfrm>
              <a:off x="813445" y="670673"/>
              <a:ext cx="210240" cy="48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036E845-190A-46CD-B67B-0C3F4EA7D0E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4805" y="662033"/>
                <a:ext cx="2278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5C4CE20-C2AF-4073-BCA1-B10E423F5013}"/>
                  </a:ext>
                </a:extLst>
              </p14:cNvPr>
              <p14:cNvContentPartPr/>
              <p14:nvPr/>
            </p14:nvContentPartPr>
            <p14:xfrm>
              <a:off x="1203325" y="552233"/>
              <a:ext cx="148320" cy="219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5C4CE20-C2AF-4073-BCA1-B10E423F50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94325" y="543593"/>
                <a:ext cx="165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F03C007-C96C-4D35-B45E-A9253CE1073B}"/>
                  </a:ext>
                </a:extLst>
              </p14:cNvPr>
              <p14:cNvContentPartPr/>
              <p14:nvPr/>
            </p14:nvContentPartPr>
            <p14:xfrm>
              <a:off x="1242565" y="735833"/>
              <a:ext cx="12600" cy="2491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F03C007-C96C-4D35-B45E-A9253CE1073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33565" y="727193"/>
                <a:ext cx="302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9D6EF4D-711F-46D7-8952-2297788F127E}"/>
                  </a:ext>
                </a:extLst>
              </p14:cNvPr>
              <p14:cNvContentPartPr/>
              <p14:nvPr/>
            </p14:nvContentPartPr>
            <p14:xfrm>
              <a:off x="1503925" y="430193"/>
              <a:ext cx="163080" cy="5072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9D6EF4D-711F-46D7-8952-2297788F127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94925" y="421553"/>
                <a:ext cx="1807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ECC563E-C23E-4A17-A78F-A33F78AF0CEE}"/>
                  </a:ext>
                </a:extLst>
              </p14:cNvPr>
              <p14:cNvContentPartPr/>
              <p14:nvPr/>
            </p14:nvContentPartPr>
            <p14:xfrm>
              <a:off x="1393405" y="614513"/>
              <a:ext cx="178560" cy="181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ECC563E-C23E-4A17-A78F-A33F78AF0C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84765" y="605873"/>
                <a:ext cx="1962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266281A-440C-4147-AB24-6BE6BE8E8669}"/>
                  </a:ext>
                </a:extLst>
              </p14:cNvPr>
              <p14:cNvContentPartPr/>
              <p14:nvPr/>
            </p14:nvContentPartPr>
            <p14:xfrm>
              <a:off x="1806685" y="284033"/>
              <a:ext cx="369720" cy="6876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266281A-440C-4147-AB24-6BE6BE8E86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98045" y="275393"/>
                <a:ext cx="38736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5CB3DE8-482E-4733-8D33-654431F30951}"/>
                  </a:ext>
                </a:extLst>
              </p14:cNvPr>
              <p14:cNvContentPartPr/>
              <p14:nvPr/>
            </p14:nvContentPartPr>
            <p14:xfrm>
              <a:off x="2201605" y="354953"/>
              <a:ext cx="263520" cy="3142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5CB3DE8-482E-4733-8D33-654431F3095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92965" y="345953"/>
                <a:ext cx="2811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2E55315-82FD-44CF-AB66-6DE317235DFA}"/>
                  </a:ext>
                </a:extLst>
              </p14:cNvPr>
              <p14:cNvContentPartPr/>
              <p14:nvPr/>
            </p14:nvContentPartPr>
            <p14:xfrm>
              <a:off x="2191165" y="693713"/>
              <a:ext cx="309960" cy="1418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2E55315-82FD-44CF-AB66-6DE317235D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82525" y="685073"/>
                <a:ext cx="327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1DA8CC1-989E-406B-BF88-040CEA9FE1D7}"/>
                  </a:ext>
                </a:extLst>
              </p14:cNvPr>
              <p14:cNvContentPartPr/>
              <p14:nvPr/>
            </p14:nvContentPartPr>
            <p14:xfrm>
              <a:off x="2259205" y="670673"/>
              <a:ext cx="190800" cy="433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1DA8CC1-989E-406B-BF88-040CEA9FE1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50205" y="662033"/>
                <a:ext cx="2084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7150067-9C1C-4479-AB79-636AA5724A3E}"/>
                  </a:ext>
                </a:extLst>
              </p14:cNvPr>
              <p14:cNvContentPartPr/>
              <p14:nvPr/>
            </p14:nvContentPartPr>
            <p14:xfrm>
              <a:off x="2478085" y="837713"/>
              <a:ext cx="216360" cy="2030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7150067-9C1C-4479-AB79-636AA5724A3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69445" y="829073"/>
                <a:ext cx="234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6ED1901-4313-451F-879B-9CDCA686F028}"/>
                  </a:ext>
                </a:extLst>
              </p14:cNvPr>
              <p14:cNvContentPartPr/>
              <p14:nvPr/>
            </p14:nvContentPartPr>
            <p14:xfrm>
              <a:off x="2757805" y="289793"/>
              <a:ext cx="45720" cy="1202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6ED1901-4313-451F-879B-9CDCA686F02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48805" y="280793"/>
                <a:ext cx="63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2CF1C8B8-CFA1-43C9-8485-D6483F0FF3E3}"/>
                  </a:ext>
                </a:extLst>
              </p14:cNvPr>
              <p14:cNvContentPartPr/>
              <p14:nvPr/>
            </p14:nvContentPartPr>
            <p14:xfrm>
              <a:off x="2597605" y="425153"/>
              <a:ext cx="219960" cy="6332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2CF1C8B8-CFA1-43C9-8485-D6483F0FF3E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88605" y="416513"/>
                <a:ext cx="23760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C92B90DE-89F8-4730-834F-A25A5B8B9F79}"/>
                  </a:ext>
                </a:extLst>
              </p14:cNvPr>
              <p14:cNvContentPartPr/>
              <p14:nvPr/>
            </p14:nvContentPartPr>
            <p14:xfrm>
              <a:off x="2788045" y="587873"/>
              <a:ext cx="124200" cy="55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C92B90DE-89F8-4730-834F-A25A5B8B9F7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79045" y="579233"/>
                <a:ext cx="141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A9D08F6-E059-4042-9457-8B509D3224C6}"/>
                  </a:ext>
                </a:extLst>
              </p14:cNvPr>
              <p14:cNvContentPartPr/>
              <p14:nvPr/>
            </p14:nvContentPartPr>
            <p14:xfrm>
              <a:off x="2689765" y="563753"/>
              <a:ext cx="261720" cy="4492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A9D08F6-E059-4042-9457-8B509D3224C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80765" y="555113"/>
                <a:ext cx="2793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73E93B8B-3B78-4CD6-9B61-4A815E0BEE26}"/>
                  </a:ext>
                </a:extLst>
              </p14:cNvPr>
              <p14:cNvContentPartPr/>
              <p14:nvPr/>
            </p14:nvContentPartPr>
            <p14:xfrm>
              <a:off x="2790925" y="845633"/>
              <a:ext cx="371880" cy="2080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73E93B8B-3B78-4CD6-9B61-4A815E0BEE2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82285" y="836633"/>
                <a:ext cx="389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51E45D9-8FA7-4D44-8468-1C78368B6A01}"/>
                  </a:ext>
                </a:extLst>
              </p14:cNvPr>
              <p14:cNvContentPartPr/>
              <p14:nvPr/>
            </p14:nvContentPartPr>
            <p14:xfrm>
              <a:off x="3659245" y="1109513"/>
              <a:ext cx="1591920" cy="1342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51E45D9-8FA7-4D44-8468-1C78368B6A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50245" y="1100513"/>
                <a:ext cx="16095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7DE74B5-1683-473B-A5E4-32CBD5E2E197}"/>
                  </a:ext>
                </a:extLst>
              </p14:cNvPr>
              <p14:cNvContentPartPr/>
              <p14:nvPr/>
            </p14:nvContentPartPr>
            <p14:xfrm>
              <a:off x="3707845" y="-34207"/>
              <a:ext cx="10800" cy="4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7DE74B5-1683-473B-A5E4-32CBD5E2E19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99205" y="-42847"/>
                <a:ext cx="284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641E82D7-83CD-4434-9DFE-FD51F54C4401}"/>
              </a:ext>
            </a:extLst>
          </p:cNvPr>
          <p:cNvGrpSpPr/>
          <p:nvPr/>
        </p:nvGrpSpPr>
        <p:grpSpPr>
          <a:xfrm>
            <a:off x="6576685" y="401753"/>
            <a:ext cx="1321920" cy="595800"/>
            <a:chOff x="6576685" y="401753"/>
            <a:chExt cx="132192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6F7A9B3-C1C5-4C67-A7AC-F39081B36D6C}"/>
                    </a:ext>
                  </a:extLst>
                </p14:cNvPr>
                <p14:cNvContentPartPr/>
                <p14:nvPr/>
              </p14:nvContentPartPr>
              <p14:xfrm>
                <a:off x="6576685" y="543953"/>
                <a:ext cx="308520" cy="4280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6F7A9B3-C1C5-4C67-A7AC-F39081B36D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67685" y="535313"/>
                  <a:ext cx="3261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E989888-C952-468E-8695-F5F695EAF2DF}"/>
                    </a:ext>
                  </a:extLst>
                </p14:cNvPr>
                <p14:cNvContentPartPr/>
                <p14:nvPr/>
              </p14:nvContentPartPr>
              <p14:xfrm>
                <a:off x="6967645" y="598313"/>
                <a:ext cx="260280" cy="372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E989888-C952-468E-8695-F5F695EAF2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9005" y="589313"/>
                  <a:ext cx="277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189DD45-8342-4B8B-936A-41FCD2D46AED}"/>
                    </a:ext>
                  </a:extLst>
                </p14:cNvPr>
                <p14:cNvContentPartPr/>
                <p14:nvPr/>
              </p14:nvContentPartPr>
              <p14:xfrm>
                <a:off x="7695925" y="543233"/>
                <a:ext cx="202680" cy="454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189DD45-8342-4B8B-936A-41FCD2D46A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87285" y="534593"/>
                  <a:ext cx="2203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97ECA58-27D6-4FFB-8010-2A8C9C9EA48C}"/>
                    </a:ext>
                  </a:extLst>
                </p14:cNvPr>
                <p14:cNvContentPartPr/>
                <p14:nvPr/>
              </p14:nvContentPartPr>
              <p14:xfrm>
                <a:off x="7261045" y="618113"/>
                <a:ext cx="217800" cy="286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97ECA58-27D6-4FFB-8010-2A8C9C9EA4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2045" y="609473"/>
                  <a:ext cx="2354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384973C-2213-4265-A8F1-FE38DA52D7C8}"/>
                    </a:ext>
                  </a:extLst>
                </p14:cNvPr>
                <p14:cNvContentPartPr/>
                <p14:nvPr/>
              </p14:nvContentPartPr>
              <p14:xfrm>
                <a:off x="7464805" y="401753"/>
                <a:ext cx="177120" cy="181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384973C-2213-4265-A8F1-FE38DA52D7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56165" y="393113"/>
                  <a:ext cx="19476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D0F2412F-A361-4192-BD23-4B4A5CB247C1}"/>
                  </a:ext>
                </a:extLst>
              </p14:cNvPr>
              <p14:cNvContentPartPr/>
              <p14:nvPr/>
            </p14:nvContentPartPr>
            <p14:xfrm>
              <a:off x="3609565" y="1550513"/>
              <a:ext cx="122760" cy="5054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D0F2412F-A361-4192-BD23-4B4A5CB247C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00925" y="1541873"/>
                <a:ext cx="1404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215E9034-F73E-4ED8-92C3-990EC1888E45}"/>
                  </a:ext>
                </a:extLst>
              </p14:cNvPr>
              <p14:cNvContentPartPr/>
              <p14:nvPr/>
            </p14:nvContentPartPr>
            <p14:xfrm>
              <a:off x="3557005" y="1655273"/>
              <a:ext cx="354240" cy="2264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215E9034-F73E-4ED8-92C3-990EC1888E4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48005" y="1646273"/>
                <a:ext cx="3718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23109506-E547-4FD8-B369-B687245F096F}"/>
                  </a:ext>
                </a:extLst>
              </p14:cNvPr>
              <p14:cNvContentPartPr/>
              <p14:nvPr/>
            </p14:nvContentPartPr>
            <p14:xfrm>
              <a:off x="3798565" y="1596233"/>
              <a:ext cx="71280" cy="4478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23109506-E547-4FD8-B369-B687245F096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89565" y="1587593"/>
                <a:ext cx="889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C6412C94-F7CA-47AF-9892-97AB11C90689}"/>
                  </a:ext>
                </a:extLst>
              </p14:cNvPr>
              <p14:cNvContentPartPr/>
              <p14:nvPr/>
            </p14:nvContentPartPr>
            <p14:xfrm>
              <a:off x="3905845" y="1864073"/>
              <a:ext cx="144000" cy="1252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C6412C94-F7CA-47AF-9892-97AB11C9068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96845" y="1855433"/>
                <a:ext cx="1616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55120BDF-7018-4923-8BAC-70D78ED7B09A}"/>
                  </a:ext>
                </a:extLst>
              </p14:cNvPr>
              <p14:cNvContentPartPr/>
              <p14:nvPr/>
            </p14:nvContentPartPr>
            <p14:xfrm>
              <a:off x="4123285" y="1562033"/>
              <a:ext cx="192960" cy="2307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55120BDF-7018-4923-8BAC-70D78ED7B09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14645" y="1553033"/>
                <a:ext cx="210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F59A3F6C-2DB0-404E-B981-19D9D35ECB97}"/>
                  </a:ext>
                </a:extLst>
              </p14:cNvPr>
              <p14:cNvContentPartPr/>
              <p14:nvPr/>
            </p14:nvContentPartPr>
            <p14:xfrm>
              <a:off x="4200325" y="1443593"/>
              <a:ext cx="102960" cy="4910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F59A3F6C-2DB0-404E-B981-19D9D35ECB9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91685" y="1434593"/>
                <a:ext cx="1206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A762E00E-A4B2-432A-A4C8-C20115A219E0}"/>
                  </a:ext>
                </a:extLst>
              </p14:cNvPr>
              <p14:cNvContentPartPr/>
              <p14:nvPr/>
            </p14:nvContentPartPr>
            <p14:xfrm>
              <a:off x="4351525" y="1786313"/>
              <a:ext cx="360" cy="3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A762E00E-A4B2-432A-A4C8-C20115A21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42525" y="17776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B9039A45-4E1C-491A-9676-3B81F59F429E}"/>
                  </a:ext>
                </a:extLst>
              </p14:cNvPr>
              <p14:cNvContentPartPr/>
              <p14:nvPr/>
            </p14:nvContentPartPr>
            <p14:xfrm>
              <a:off x="3995125" y="1644833"/>
              <a:ext cx="473040" cy="3906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B9039A45-4E1C-491A-9676-3B81F59F429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986125" y="1636193"/>
                <a:ext cx="490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8DC2DAAB-CD65-408A-AAAF-B96C687C865D}"/>
                  </a:ext>
                </a:extLst>
              </p14:cNvPr>
              <p14:cNvContentPartPr/>
              <p14:nvPr/>
            </p14:nvContentPartPr>
            <p14:xfrm>
              <a:off x="4287805" y="1758233"/>
              <a:ext cx="131760" cy="615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8DC2DAAB-CD65-408A-AAAF-B96C687C865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279165" y="1749593"/>
                <a:ext cx="149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595EDA54-11E2-4FF1-819E-6262E34BAD64}"/>
                  </a:ext>
                </a:extLst>
              </p14:cNvPr>
              <p14:cNvContentPartPr/>
              <p14:nvPr/>
            </p14:nvContentPartPr>
            <p14:xfrm>
              <a:off x="4485805" y="1604153"/>
              <a:ext cx="204120" cy="500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595EDA54-11E2-4FF1-819E-6262E34BAD6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477165" y="1595153"/>
                <a:ext cx="221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F5470F73-C964-4BE1-8B02-8BE5F5870F87}"/>
                  </a:ext>
                </a:extLst>
              </p14:cNvPr>
              <p14:cNvContentPartPr/>
              <p14:nvPr/>
            </p14:nvContentPartPr>
            <p14:xfrm>
              <a:off x="4571845" y="1572113"/>
              <a:ext cx="146880" cy="4197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F5470F73-C964-4BE1-8B02-8BE5F5870F8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563205" y="1563473"/>
                <a:ext cx="164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95A921E1-4F7B-40C3-A0BA-BE24EDEB0939}"/>
                  </a:ext>
                </a:extLst>
              </p14:cNvPr>
              <p14:cNvContentPartPr/>
              <p14:nvPr/>
            </p14:nvContentPartPr>
            <p14:xfrm>
              <a:off x="4748605" y="1480313"/>
              <a:ext cx="573480" cy="6498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95A921E1-4F7B-40C3-A0BA-BE24EDEB093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739605" y="1471673"/>
                <a:ext cx="5911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3F39F0B4-2C52-436B-A8D4-E1152BB95DB1}"/>
                  </a:ext>
                </a:extLst>
              </p14:cNvPr>
              <p14:cNvContentPartPr/>
              <p14:nvPr/>
            </p14:nvContentPartPr>
            <p14:xfrm>
              <a:off x="5138485" y="1801793"/>
              <a:ext cx="104760" cy="228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3F39F0B4-2C52-436B-A8D4-E1152BB95DB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129485" y="1792793"/>
                <a:ext cx="122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63034AF7-1601-4A8E-B6AB-111B49C3A0CB}"/>
                  </a:ext>
                </a:extLst>
              </p14:cNvPr>
              <p14:cNvContentPartPr/>
              <p14:nvPr/>
            </p14:nvContentPartPr>
            <p14:xfrm>
              <a:off x="5587045" y="1729073"/>
              <a:ext cx="590040" cy="1724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63034AF7-1601-4A8E-B6AB-111B49C3A0C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78405" y="1720073"/>
                <a:ext cx="6076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0DDA66DD-956D-41AE-8B3A-92050DE302FA}"/>
                  </a:ext>
                </a:extLst>
              </p14:cNvPr>
              <p14:cNvContentPartPr/>
              <p14:nvPr/>
            </p14:nvContentPartPr>
            <p14:xfrm>
              <a:off x="6065845" y="1616753"/>
              <a:ext cx="149400" cy="3330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0DDA66DD-956D-41AE-8B3A-92050DE302F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057205" y="1608113"/>
                <a:ext cx="1670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C7FF079A-A06D-40FF-AAF5-1124A693A9B5}"/>
                  </a:ext>
                </a:extLst>
              </p14:cNvPr>
              <p14:cNvContentPartPr/>
              <p14:nvPr/>
            </p14:nvContentPartPr>
            <p14:xfrm>
              <a:off x="3576445" y="1772273"/>
              <a:ext cx="774000" cy="1101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C7FF079A-A06D-40FF-AAF5-1124A693A9B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67805" y="1763633"/>
                <a:ext cx="791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8BDDC2A-3057-4863-BBBB-E55047A5D5AE}"/>
                  </a:ext>
                </a:extLst>
              </p14:cNvPr>
              <p14:cNvContentPartPr/>
              <p14:nvPr/>
            </p14:nvContentPartPr>
            <p14:xfrm>
              <a:off x="3680845" y="1708553"/>
              <a:ext cx="625680" cy="597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8BDDC2A-3057-4863-BBBB-E55047A5D5A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71845" y="1699913"/>
                <a:ext cx="643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3E2D5898-80FB-483E-A451-F3681091D316}"/>
                  </a:ext>
                </a:extLst>
              </p14:cNvPr>
              <p14:cNvContentPartPr/>
              <p14:nvPr/>
            </p14:nvContentPartPr>
            <p14:xfrm>
              <a:off x="3645925" y="1824473"/>
              <a:ext cx="624600" cy="13320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3E2D5898-80FB-483E-A451-F3681091D31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637285" y="1815833"/>
                <a:ext cx="642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474181D6-6F41-451D-AE81-5DFDEDBA5B60}"/>
                  </a:ext>
                </a:extLst>
              </p14:cNvPr>
              <p14:cNvContentPartPr/>
              <p14:nvPr/>
            </p14:nvContentPartPr>
            <p14:xfrm>
              <a:off x="3775525" y="1591553"/>
              <a:ext cx="605880" cy="651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474181D6-6F41-451D-AE81-5DFDEDBA5B6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766525" y="1582913"/>
                <a:ext cx="623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F143232C-DACB-46D9-B7ED-F7493EAEA8D5}"/>
                  </a:ext>
                </a:extLst>
              </p14:cNvPr>
              <p14:cNvContentPartPr/>
              <p14:nvPr/>
            </p14:nvContentPartPr>
            <p14:xfrm>
              <a:off x="3768325" y="1754633"/>
              <a:ext cx="405360" cy="565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F143232C-DACB-46D9-B7ED-F7493EAEA8D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759325" y="1745633"/>
                <a:ext cx="4230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44D1BE6F-4B12-4601-855B-4D2C1E0BA88E}"/>
                  </a:ext>
                </a:extLst>
              </p14:cNvPr>
              <p14:cNvContentPartPr/>
              <p14:nvPr/>
            </p14:nvContentPartPr>
            <p14:xfrm>
              <a:off x="3789565" y="1948313"/>
              <a:ext cx="621360" cy="525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44D1BE6F-4B12-4601-855B-4D2C1E0BA88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780565" y="1939313"/>
                <a:ext cx="639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7B7D9366-020A-4E58-BE2E-57F4EC2EBA81}"/>
                  </a:ext>
                </a:extLst>
              </p14:cNvPr>
              <p14:cNvContentPartPr/>
              <p14:nvPr/>
            </p14:nvContentPartPr>
            <p14:xfrm>
              <a:off x="3595885" y="2255393"/>
              <a:ext cx="117000" cy="1580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7B7D9366-020A-4E58-BE2E-57F4EC2EBA8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586885" y="2246753"/>
                <a:ext cx="1346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E094E4F7-D477-4C77-AD7D-2FC48750318A}"/>
                  </a:ext>
                </a:extLst>
              </p14:cNvPr>
              <p14:cNvContentPartPr/>
              <p14:nvPr/>
            </p14:nvContentPartPr>
            <p14:xfrm>
              <a:off x="3691285" y="2196713"/>
              <a:ext cx="45720" cy="336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E094E4F7-D477-4C77-AD7D-2FC48750318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682285" y="2188073"/>
                <a:ext cx="633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AD0E824-4F1D-4EFA-B82E-2AE74D985928}"/>
                  </a:ext>
                </a:extLst>
              </p14:cNvPr>
              <p14:cNvContentPartPr/>
              <p14:nvPr/>
            </p14:nvContentPartPr>
            <p14:xfrm>
              <a:off x="3830245" y="2162513"/>
              <a:ext cx="159120" cy="2815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AD0E824-4F1D-4EFA-B82E-2AE74D98592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821605" y="2153873"/>
                <a:ext cx="1767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2FBFF289-0682-4985-AC24-4E48622D2B22}"/>
                  </a:ext>
                </a:extLst>
              </p14:cNvPr>
              <p14:cNvContentPartPr/>
              <p14:nvPr/>
            </p14:nvContentPartPr>
            <p14:xfrm>
              <a:off x="4177645" y="2101313"/>
              <a:ext cx="29160" cy="781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2FBFF289-0682-4985-AC24-4E48622D2B2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169005" y="2092313"/>
                <a:ext cx="46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91BA9F1B-E8A9-40B9-8738-03BF96A8C983}"/>
                  </a:ext>
                </a:extLst>
              </p14:cNvPr>
              <p14:cNvContentPartPr/>
              <p14:nvPr/>
            </p14:nvContentPartPr>
            <p14:xfrm>
              <a:off x="4188805" y="2073233"/>
              <a:ext cx="155520" cy="1508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91BA9F1B-E8A9-40B9-8738-03BF96A8C98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179805" y="2064233"/>
                <a:ext cx="1731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EF1B7095-DA41-4C70-AB22-12C89B457E26}"/>
                  </a:ext>
                </a:extLst>
              </p14:cNvPr>
              <p14:cNvContentPartPr/>
              <p14:nvPr/>
            </p14:nvContentPartPr>
            <p14:xfrm>
              <a:off x="4052365" y="2230193"/>
              <a:ext cx="390240" cy="2361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EF1B7095-DA41-4C70-AB22-12C89B457E2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043365" y="2221193"/>
                <a:ext cx="407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FCECFC4F-7284-4698-86CA-31EA783C3DE0}"/>
                  </a:ext>
                </a:extLst>
              </p14:cNvPr>
              <p14:cNvContentPartPr/>
              <p14:nvPr/>
            </p14:nvContentPartPr>
            <p14:xfrm>
              <a:off x="4254685" y="2174033"/>
              <a:ext cx="101520" cy="4503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FCECFC4F-7284-4698-86CA-31EA783C3DE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246045" y="2165033"/>
                <a:ext cx="1191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83DC313E-DACF-4958-AE4E-0D50F1787D95}"/>
                  </a:ext>
                </a:extLst>
              </p14:cNvPr>
              <p14:cNvContentPartPr/>
              <p14:nvPr/>
            </p14:nvContentPartPr>
            <p14:xfrm>
              <a:off x="4254685" y="2254313"/>
              <a:ext cx="9360" cy="2055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83DC313E-DACF-4958-AE4E-0D50F1787D9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246045" y="2245313"/>
                <a:ext cx="270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6C9B556F-B5E3-4654-937F-BC352F42B245}"/>
                  </a:ext>
                </a:extLst>
              </p14:cNvPr>
              <p14:cNvContentPartPr/>
              <p14:nvPr/>
            </p14:nvContentPartPr>
            <p14:xfrm>
              <a:off x="4712605" y="2172233"/>
              <a:ext cx="577080" cy="579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6C9B556F-B5E3-4654-937F-BC352F42B24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703605" y="2163593"/>
                <a:ext cx="59472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CA64592-3C76-4529-871C-28112045A761}"/>
              </a:ext>
            </a:extLst>
          </p:cNvPr>
          <p:cNvGrpSpPr/>
          <p:nvPr/>
        </p:nvGrpSpPr>
        <p:grpSpPr>
          <a:xfrm>
            <a:off x="6501085" y="1553033"/>
            <a:ext cx="1980720" cy="704520"/>
            <a:chOff x="6501085" y="1553033"/>
            <a:chExt cx="1980720" cy="7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33D9EAA-B1FA-49FF-B4A1-D976AE2FE611}"/>
                    </a:ext>
                  </a:extLst>
                </p14:cNvPr>
                <p14:cNvContentPartPr/>
                <p14:nvPr/>
              </p14:nvContentPartPr>
              <p14:xfrm>
                <a:off x="6501085" y="1609913"/>
                <a:ext cx="344880" cy="5371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33D9EAA-B1FA-49FF-B4A1-D976AE2FE61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92085" y="1600913"/>
                  <a:ext cx="3625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D0201CB-6A79-44AA-8A9B-80DF58A0404C}"/>
                    </a:ext>
                  </a:extLst>
                </p14:cNvPr>
                <p14:cNvContentPartPr/>
                <p14:nvPr/>
              </p14:nvContentPartPr>
              <p14:xfrm>
                <a:off x="6979885" y="1691993"/>
                <a:ext cx="154440" cy="3715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D0201CB-6A79-44AA-8A9B-80DF58A0404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71245" y="1683353"/>
                  <a:ext cx="172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728702A-6AF7-43B6-A96D-BD039A742C21}"/>
                    </a:ext>
                  </a:extLst>
                </p14:cNvPr>
                <p14:cNvContentPartPr/>
                <p14:nvPr/>
              </p14:nvContentPartPr>
              <p14:xfrm>
                <a:off x="7238365" y="1784153"/>
                <a:ext cx="157320" cy="211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728702A-6AF7-43B6-A96D-BD039A742C2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29365" y="1775153"/>
                  <a:ext cx="174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D22DD9A-1308-42DD-8EDA-3F9053021C48}"/>
                    </a:ext>
                  </a:extLst>
                </p14:cNvPr>
                <p14:cNvContentPartPr/>
                <p14:nvPr/>
              </p14:nvContentPartPr>
              <p14:xfrm>
                <a:off x="7443565" y="1553033"/>
                <a:ext cx="180000" cy="3387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D22DD9A-1308-42DD-8EDA-3F9053021C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34925" y="1544393"/>
                  <a:ext cx="197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EACBC3C-F7ED-4BBE-979C-E2E8670FBB7D}"/>
                    </a:ext>
                  </a:extLst>
                </p14:cNvPr>
                <p14:cNvContentPartPr/>
                <p14:nvPr/>
              </p14:nvContentPartPr>
              <p14:xfrm>
                <a:off x="7681165" y="1714673"/>
                <a:ext cx="87840" cy="159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EACBC3C-F7ED-4BBE-979C-E2E8670FBB7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72165" y="1705673"/>
                  <a:ext cx="105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E749435-B9C9-4E7C-98EB-320EADB6662A}"/>
                    </a:ext>
                  </a:extLst>
                </p14:cNvPr>
                <p14:cNvContentPartPr/>
                <p14:nvPr/>
              </p14:nvContentPartPr>
              <p14:xfrm>
                <a:off x="7818325" y="1717193"/>
                <a:ext cx="124200" cy="540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E749435-B9C9-4E7C-98EB-320EADB6662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09685" y="1708553"/>
                  <a:ext cx="1418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AB2CA24-2412-40C9-84A5-944B57BDF92E}"/>
                    </a:ext>
                  </a:extLst>
                </p14:cNvPr>
                <p14:cNvContentPartPr/>
                <p14:nvPr/>
              </p14:nvContentPartPr>
              <p14:xfrm>
                <a:off x="8122885" y="1738073"/>
                <a:ext cx="106560" cy="165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AB2CA24-2412-40C9-84A5-944B57BDF92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114245" y="1729073"/>
                  <a:ext cx="12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395E399-2887-4F45-B15A-B7239421BCF4}"/>
                    </a:ext>
                  </a:extLst>
                </p14:cNvPr>
                <p14:cNvContentPartPr/>
                <p14:nvPr/>
              </p14:nvContentPartPr>
              <p14:xfrm>
                <a:off x="8315485" y="1665353"/>
                <a:ext cx="146880" cy="354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395E399-2887-4F45-B15A-B7239421BCF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06485" y="1656353"/>
                  <a:ext cx="164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7C86193-463F-403D-A569-7417F2B7B37B}"/>
                    </a:ext>
                  </a:extLst>
                </p14:cNvPr>
                <p14:cNvContentPartPr/>
                <p14:nvPr/>
              </p14:nvContentPartPr>
              <p14:xfrm>
                <a:off x="8365165" y="2050193"/>
                <a:ext cx="116640" cy="59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7C86193-463F-403D-A569-7417F2B7B37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56525" y="2041553"/>
                  <a:ext cx="13428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8113D51E-394A-459C-B3D3-FB498FC46E73}"/>
                  </a:ext>
                </a:extLst>
              </p14:cNvPr>
              <p14:cNvContentPartPr/>
              <p14:nvPr/>
            </p14:nvContentPartPr>
            <p14:xfrm>
              <a:off x="3489325" y="2796473"/>
              <a:ext cx="1649160" cy="676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8113D51E-394A-459C-B3D3-FB498FC46E7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480325" y="2787473"/>
                <a:ext cx="166680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A761D17-A005-42C4-A4B3-2A712499B003}"/>
              </a:ext>
            </a:extLst>
          </p:cNvPr>
          <p:cNvGrpSpPr/>
          <p:nvPr/>
        </p:nvGrpSpPr>
        <p:grpSpPr>
          <a:xfrm>
            <a:off x="1702285" y="3286793"/>
            <a:ext cx="720000" cy="812880"/>
            <a:chOff x="1702285" y="3286793"/>
            <a:chExt cx="720000" cy="81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27518E9-683C-457D-8C5B-DF61FCC00428}"/>
                    </a:ext>
                  </a:extLst>
                </p14:cNvPr>
                <p14:cNvContentPartPr/>
                <p14:nvPr/>
              </p14:nvContentPartPr>
              <p14:xfrm>
                <a:off x="1702285" y="3286793"/>
                <a:ext cx="629280" cy="6908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27518E9-683C-457D-8C5B-DF61FCC0042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693285" y="3278153"/>
                  <a:ext cx="6469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D67767A-FAA5-4B06-8028-36FC2499D7CC}"/>
                    </a:ext>
                  </a:extLst>
                </p14:cNvPr>
                <p14:cNvContentPartPr/>
                <p14:nvPr/>
              </p14:nvContentPartPr>
              <p14:xfrm>
                <a:off x="2204845" y="3758753"/>
                <a:ext cx="217440" cy="340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D67767A-FAA5-4B06-8028-36FC2499D7C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195845" y="3749753"/>
                  <a:ext cx="23508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74DFFC82-209C-469B-926D-38685533A069}"/>
                  </a:ext>
                </a:extLst>
              </p14:cNvPr>
              <p14:cNvContentPartPr/>
              <p14:nvPr/>
            </p14:nvContentPartPr>
            <p14:xfrm>
              <a:off x="6593605" y="3522953"/>
              <a:ext cx="418680" cy="6541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74DFFC82-209C-469B-926D-38685533A069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584605" y="3514313"/>
                <a:ext cx="43632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D0BC5E12-B3B5-4956-9582-871EE1792C16}"/>
                  </a:ext>
                </a:extLst>
              </p14:cNvPr>
              <p14:cNvContentPartPr/>
              <p14:nvPr/>
            </p14:nvContentPartPr>
            <p14:xfrm>
              <a:off x="7212805" y="3537713"/>
              <a:ext cx="277920" cy="5176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D0BC5E12-B3B5-4956-9582-871EE1792C1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204165" y="3528713"/>
                <a:ext cx="295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4D9B010E-AF2A-42F4-B716-A2E667B70CDE}"/>
                  </a:ext>
                </a:extLst>
              </p14:cNvPr>
              <p14:cNvContentPartPr/>
              <p14:nvPr/>
            </p14:nvContentPartPr>
            <p14:xfrm>
              <a:off x="7575325" y="3689273"/>
              <a:ext cx="263160" cy="2354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4D9B010E-AF2A-42F4-B716-A2E667B70CD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566325" y="3680633"/>
                <a:ext cx="2808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3CACF9E-9738-4375-A79C-93BD3AE4FE49}"/>
                  </a:ext>
                </a:extLst>
              </p14:cNvPr>
              <p14:cNvContentPartPr/>
              <p14:nvPr/>
            </p14:nvContentPartPr>
            <p14:xfrm>
              <a:off x="7968085" y="3527993"/>
              <a:ext cx="12600" cy="26928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3CACF9E-9738-4375-A79C-93BD3AE4FE4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959085" y="3518993"/>
                <a:ext cx="302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22F0CBE4-C556-4AC7-A4FB-78E5A367F52D}"/>
                  </a:ext>
                </a:extLst>
              </p14:cNvPr>
              <p14:cNvContentPartPr/>
              <p14:nvPr/>
            </p14:nvContentPartPr>
            <p14:xfrm>
              <a:off x="8050885" y="3965033"/>
              <a:ext cx="360" cy="208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22F0CBE4-C556-4AC7-A4FB-78E5A367F52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042245" y="3956393"/>
                <a:ext cx="180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FBDB47D8-A81C-47A1-8FB5-FF882B113F78}"/>
                  </a:ext>
                </a:extLst>
              </p14:cNvPr>
              <p14:cNvContentPartPr/>
              <p14:nvPr/>
            </p14:nvContentPartPr>
            <p14:xfrm>
              <a:off x="8256445" y="3521513"/>
              <a:ext cx="127800" cy="3715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FBDB47D8-A81C-47A1-8FB5-FF882B113F78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247805" y="3512513"/>
                <a:ext cx="145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DDF0CC99-AEEB-47C1-A3E2-B78AED72016E}"/>
                  </a:ext>
                </a:extLst>
              </p14:cNvPr>
              <p14:cNvContentPartPr/>
              <p14:nvPr/>
            </p14:nvContentPartPr>
            <p14:xfrm>
              <a:off x="8481445" y="3944873"/>
              <a:ext cx="15480" cy="1044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DDF0CC99-AEEB-47C1-A3E2-B78AED72016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472805" y="3935873"/>
                <a:ext cx="331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AC5EA90-4F97-49F9-843E-566E518E3DDE}"/>
                  </a:ext>
                </a:extLst>
              </p14:cNvPr>
              <p14:cNvContentPartPr/>
              <p14:nvPr/>
            </p14:nvContentPartPr>
            <p14:xfrm>
              <a:off x="3606685" y="2667233"/>
              <a:ext cx="762840" cy="1188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AC5EA90-4F97-49F9-843E-566E518E3DDE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597685" y="2658593"/>
                <a:ext cx="780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3E6A6C73-6AD4-4DFC-8BB1-D8886BE9F322}"/>
                  </a:ext>
                </a:extLst>
              </p14:cNvPr>
              <p14:cNvContentPartPr/>
              <p14:nvPr/>
            </p14:nvContentPartPr>
            <p14:xfrm>
              <a:off x="3773005" y="2708273"/>
              <a:ext cx="644760" cy="122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3E6A6C73-6AD4-4DFC-8BB1-D8886BE9F32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764005" y="2699273"/>
                <a:ext cx="6624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BD557C86-7906-4C7D-9B7A-76817510B558}"/>
                  </a:ext>
                </a:extLst>
              </p14:cNvPr>
              <p14:cNvContentPartPr/>
              <p14:nvPr/>
            </p14:nvContentPartPr>
            <p14:xfrm>
              <a:off x="2756005" y="3490913"/>
              <a:ext cx="315000" cy="6584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BD557C86-7906-4C7D-9B7A-76817510B558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747365" y="3481913"/>
                <a:ext cx="33264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1989BD0A-101C-4A06-AB9D-1DB5F494A4B9}"/>
                  </a:ext>
                </a:extLst>
              </p14:cNvPr>
              <p14:cNvContentPartPr/>
              <p14:nvPr/>
            </p14:nvContentPartPr>
            <p14:xfrm>
              <a:off x="2812165" y="3730673"/>
              <a:ext cx="145440" cy="3103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1989BD0A-101C-4A06-AB9D-1DB5F494A4B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803165" y="3721673"/>
                <a:ext cx="1630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A28AB052-2FB6-4139-B7E7-5C2AE32984BA}"/>
                  </a:ext>
                </a:extLst>
              </p14:cNvPr>
              <p14:cNvContentPartPr/>
              <p14:nvPr/>
            </p14:nvContentPartPr>
            <p14:xfrm>
              <a:off x="3041485" y="3524033"/>
              <a:ext cx="248400" cy="4629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A28AB052-2FB6-4139-B7E7-5C2AE32984B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032485" y="3515393"/>
                <a:ext cx="2660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4B37697C-70B0-4554-A717-26E091603A12}"/>
                  </a:ext>
                </a:extLst>
              </p14:cNvPr>
              <p14:cNvContentPartPr/>
              <p14:nvPr/>
            </p14:nvContentPartPr>
            <p14:xfrm>
              <a:off x="3365125" y="3419633"/>
              <a:ext cx="106200" cy="550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4B37697C-70B0-4554-A717-26E091603A1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356125" y="3410633"/>
                <a:ext cx="123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59D4924D-D323-4735-9666-81F19B6D70CF}"/>
                  </a:ext>
                </a:extLst>
              </p14:cNvPr>
              <p14:cNvContentPartPr/>
              <p14:nvPr/>
            </p14:nvContentPartPr>
            <p14:xfrm>
              <a:off x="3562765" y="3347993"/>
              <a:ext cx="42480" cy="5256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59D4924D-D323-4735-9666-81F19B6D70CF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554125" y="3339353"/>
                <a:ext cx="60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D46E49CC-5DFA-4A43-9EBD-99A0660B7E75}"/>
                  </a:ext>
                </a:extLst>
              </p14:cNvPr>
              <p14:cNvContentPartPr/>
              <p14:nvPr/>
            </p14:nvContentPartPr>
            <p14:xfrm>
              <a:off x="3381685" y="3353033"/>
              <a:ext cx="352080" cy="4528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D46E49CC-5DFA-4A43-9EBD-99A0660B7E7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373045" y="3344393"/>
                <a:ext cx="3697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22CA865-AF36-4649-B1AA-AD0DC22F0D23}"/>
                  </a:ext>
                </a:extLst>
              </p14:cNvPr>
              <p14:cNvContentPartPr/>
              <p14:nvPr/>
            </p14:nvContentPartPr>
            <p14:xfrm>
              <a:off x="3567445" y="3571193"/>
              <a:ext cx="84960" cy="820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22CA865-AF36-4649-B1AA-AD0DC22F0D2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558445" y="3562553"/>
                <a:ext cx="1026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60238492-421B-41B2-885B-9929D2518371}"/>
                  </a:ext>
                </a:extLst>
              </p14:cNvPr>
              <p14:cNvContentPartPr/>
              <p14:nvPr/>
            </p14:nvContentPartPr>
            <p14:xfrm>
              <a:off x="3437485" y="3702593"/>
              <a:ext cx="325440" cy="4158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60238492-421B-41B2-885B-9929D251837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428845" y="3693593"/>
                <a:ext cx="3430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F6BB62EA-65D7-456B-B4CA-4B73B47B9CB5}"/>
                  </a:ext>
                </a:extLst>
              </p14:cNvPr>
              <p14:cNvContentPartPr/>
              <p14:nvPr/>
            </p14:nvContentPartPr>
            <p14:xfrm>
              <a:off x="4100605" y="3053873"/>
              <a:ext cx="412200" cy="4201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F6BB62EA-65D7-456B-B4CA-4B73B47B9CB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091965" y="3045233"/>
                <a:ext cx="4298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1B4D926B-70FF-4500-BAA3-163C0819A970}"/>
                  </a:ext>
                </a:extLst>
              </p14:cNvPr>
              <p14:cNvContentPartPr/>
              <p14:nvPr/>
            </p14:nvContentPartPr>
            <p14:xfrm>
              <a:off x="4460245" y="3150353"/>
              <a:ext cx="18360" cy="1940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1B4D926B-70FF-4500-BAA3-163C0819A970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451245" y="3141713"/>
                <a:ext cx="360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D25052C9-E25C-4644-83FC-5C17DC156AA3}"/>
                  </a:ext>
                </a:extLst>
              </p14:cNvPr>
              <p14:cNvContentPartPr/>
              <p14:nvPr/>
            </p14:nvContentPartPr>
            <p14:xfrm>
              <a:off x="4647445" y="2869553"/>
              <a:ext cx="130680" cy="243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D25052C9-E25C-4644-83FC-5C17DC156AA3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638805" y="2860553"/>
                <a:ext cx="1483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6F039EAE-5C92-4000-A718-07A78003ED93}"/>
                  </a:ext>
                </a:extLst>
              </p14:cNvPr>
              <p14:cNvContentPartPr/>
              <p14:nvPr/>
            </p14:nvContentPartPr>
            <p14:xfrm>
              <a:off x="4634845" y="2882153"/>
              <a:ext cx="464400" cy="4827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6F039EAE-5C92-4000-A718-07A78003ED9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626205" y="2873513"/>
                <a:ext cx="4820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4020A85-B558-4C61-9E3F-CCA5419459AA}"/>
                  </a:ext>
                </a:extLst>
              </p14:cNvPr>
              <p14:cNvContentPartPr/>
              <p14:nvPr/>
            </p14:nvContentPartPr>
            <p14:xfrm>
              <a:off x="4991965" y="2807633"/>
              <a:ext cx="241920" cy="3013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4020A85-B558-4C61-9E3F-CCA5419459A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982965" y="2798633"/>
                <a:ext cx="2595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7E7A976E-7687-46CE-8602-58D7F3CFB49A}"/>
                  </a:ext>
                </a:extLst>
              </p14:cNvPr>
              <p14:cNvContentPartPr/>
              <p14:nvPr/>
            </p14:nvContentPartPr>
            <p14:xfrm>
              <a:off x="5114365" y="2926073"/>
              <a:ext cx="124200" cy="2030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7E7A976E-7687-46CE-8602-58D7F3CFB49A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05365" y="2917433"/>
                <a:ext cx="1418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C6C6452B-6660-42BF-8676-B4EE026D8BCC}"/>
                  </a:ext>
                </a:extLst>
              </p14:cNvPr>
              <p14:cNvContentPartPr/>
              <p14:nvPr/>
            </p14:nvContentPartPr>
            <p14:xfrm>
              <a:off x="5153965" y="3067553"/>
              <a:ext cx="199440" cy="2167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C6C6452B-6660-42BF-8676-B4EE026D8BCC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145325" y="3058913"/>
                <a:ext cx="217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7BE7E84-72F0-46A1-82A5-12F7B506D783}"/>
                  </a:ext>
                </a:extLst>
              </p14:cNvPr>
              <p14:cNvContentPartPr/>
              <p14:nvPr/>
            </p14:nvContentPartPr>
            <p14:xfrm>
              <a:off x="5401285" y="2850473"/>
              <a:ext cx="190800" cy="401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7BE7E84-72F0-46A1-82A5-12F7B506D78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392645" y="2841833"/>
                <a:ext cx="2084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BC176001-5C7B-4780-9935-F3D48BDDAA0C}"/>
                  </a:ext>
                </a:extLst>
              </p14:cNvPr>
              <p14:cNvContentPartPr/>
              <p14:nvPr/>
            </p14:nvContentPartPr>
            <p14:xfrm>
              <a:off x="5706565" y="2681273"/>
              <a:ext cx="54720" cy="5904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BC176001-5C7B-4780-9935-F3D48BDDAA0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697565" y="2672633"/>
                <a:ext cx="7236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3E6AC95C-94B0-4974-8FB0-E5B764D3952F}"/>
                  </a:ext>
                </a:extLst>
              </p14:cNvPr>
              <p14:cNvContentPartPr/>
              <p14:nvPr/>
            </p14:nvContentPartPr>
            <p14:xfrm>
              <a:off x="5590285" y="2830673"/>
              <a:ext cx="140760" cy="2937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3E6AC95C-94B0-4974-8FB0-E5B764D395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581285" y="2821673"/>
                <a:ext cx="1584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23008DE3-A87C-46E6-BB94-2D22959E3E38}"/>
                  </a:ext>
                </a:extLst>
              </p14:cNvPr>
              <p14:cNvContentPartPr/>
              <p14:nvPr/>
            </p14:nvContentPartPr>
            <p14:xfrm>
              <a:off x="5787925" y="2715833"/>
              <a:ext cx="75960" cy="5594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23008DE3-A87C-46E6-BB94-2D22959E3E3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779285" y="2706833"/>
                <a:ext cx="9360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6A70D24C-49D7-479F-B5E2-5768E140F9DF}"/>
                  </a:ext>
                </a:extLst>
              </p14:cNvPr>
              <p14:cNvContentPartPr/>
              <p14:nvPr/>
            </p14:nvContentPartPr>
            <p14:xfrm>
              <a:off x="5878645" y="2797193"/>
              <a:ext cx="207360" cy="29268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6A70D24C-49D7-479F-B5E2-5768E140F9D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870005" y="2788553"/>
                <a:ext cx="2250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4AACD388-96A6-452B-B4FE-7BDA1927554D}"/>
                  </a:ext>
                </a:extLst>
              </p14:cNvPr>
              <p14:cNvContentPartPr/>
              <p14:nvPr/>
            </p14:nvContentPartPr>
            <p14:xfrm>
              <a:off x="6144685" y="2838233"/>
              <a:ext cx="20160" cy="936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4AACD388-96A6-452B-B4FE-7BDA1927554D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135685" y="2829233"/>
                <a:ext cx="37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D12296D4-3F9E-4C93-A97C-6F607DE05276}"/>
                  </a:ext>
                </a:extLst>
              </p14:cNvPr>
              <p14:cNvContentPartPr/>
              <p14:nvPr/>
            </p14:nvContentPartPr>
            <p14:xfrm>
              <a:off x="6219925" y="2705393"/>
              <a:ext cx="104760" cy="5320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D12296D4-3F9E-4C93-A97C-6F607DE05276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211285" y="2696753"/>
                <a:ext cx="12240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FF5B8BE1-4DE8-4188-AC6E-78192D048B9E}"/>
                  </a:ext>
                </a:extLst>
              </p14:cNvPr>
              <p14:cNvContentPartPr/>
              <p14:nvPr/>
            </p14:nvContentPartPr>
            <p14:xfrm>
              <a:off x="4370965" y="3865673"/>
              <a:ext cx="51840" cy="288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FF5B8BE1-4DE8-4188-AC6E-78192D048B9E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362325" y="3857033"/>
                <a:ext cx="694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9D7404C0-A4CD-4174-BED8-CCA9E551229A}"/>
                  </a:ext>
                </a:extLst>
              </p14:cNvPr>
              <p14:cNvContentPartPr/>
              <p14:nvPr/>
            </p14:nvContentPartPr>
            <p14:xfrm>
              <a:off x="4701805" y="3882233"/>
              <a:ext cx="360" cy="3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9D7404C0-A4CD-4174-BED8-CCA9E55122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3165" y="38735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B7D83996-BBCC-49B5-8E1E-50FBF39FFF85}"/>
                  </a:ext>
                </a:extLst>
              </p14:cNvPr>
              <p14:cNvContentPartPr/>
              <p14:nvPr/>
            </p14:nvContentPartPr>
            <p14:xfrm>
              <a:off x="4857325" y="3817433"/>
              <a:ext cx="379440" cy="4104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B7D83996-BBCC-49B5-8E1E-50FBF39FFF8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848685" y="3808433"/>
                <a:ext cx="3970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AEC85AA1-8961-4498-876E-F1F91C2C7AE9}"/>
                  </a:ext>
                </a:extLst>
              </p14:cNvPr>
              <p14:cNvContentPartPr/>
              <p14:nvPr/>
            </p14:nvContentPartPr>
            <p14:xfrm>
              <a:off x="5514685" y="3831113"/>
              <a:ext cx="243720" cy="118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AEC85AA1-8961-4498-876E-F1F91C2C7AE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505685" y="3822473"/>
                <a:ext cx="2613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615321B9-5C14-401E-99A8-C8202527A880}"/>
                  </a:ext>
                </a:extLst>
              </p14:cNvPr>
              <p14:cNvContentPartPr/>
              <p14:nvPr/>
            </p14:nvContentPartPr>
            <p14:xfrm>
              <a:off x="5794765" y="3768833"/>
              <a:ext cx="581760" cy="1011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615321B9-5C14-401E-99A8-C8202527A88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786125" y="3759833"/>
                <a:ext cx="599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A39550E5-BF18-4C1A-BAF7-BE3A1CA47A83}"/>
                  </a:ext>
                </a:extLst>
              </p14:cNvPr>
              <p14:cNvContentPartPr/>
              <p14:nvPr/>
            </p14:nvContentPartPr>
            <p14:xfrm>
              <a:off x="6242605" y="3728153"/>
              <a:ext cx="206280" cy="2476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A39550E5-BF18-4C1A-BAF7-BE3A1CA47A8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233965" y="3719153"/>
                <a:ext cx="22392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0549FD29-A3F5-4FB1-9F7A-5A04DC74FFB2}"/>
              </a:ext>
            </a:extLst>
          </p:cNvPr>
          <p:cNvGrpSpPr/>
          <p:nvPr/>
        </p:nvGrpSpPr>
        <p:grpSpPr>
          <a:xfrm>
            <a:off x="3361885" y="4251953"/>
            <a:ext cx="5364000" cy="1880640"/>
            <a:chOff x="3361885" y="4251953"/>
            <a:chExt cx="5364000" cy="188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CDCA2C2-8759-4850-B5A0-BFA7CB51B57B}"/>
                    </a:ext>
                  </a:extLst>
                </p14:cNvPr>
                <p14:cNvContentPartPr/>
                <p14:nvPr/>
              </p14:nvContentPartPr>
              <p14:xfrm>
                <a:off x="3361885" y="4731473"/>
                <a:ext cx="20160" cy="54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CDCA2C2-8759-4850-B5A0-BFA7CB51B5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3245" y="4722473"/>
                  <a:ext cx="37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C89AF32-C1BD-4CBB-8ED4-942764A517A5}"/>
                    </a:ext>
                  </a:extLst>
                </p14:cNvPr>
                <p14:cNvContentPartPr/>
                <p14:nvPr/>
              </p14:nvContentPartPr>
              <p14:xfrm>
                <a:off x="3365125" y="4707353"/>
                <a:ext cx="243360" cy="3114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C89AF32-C1BD-4CBB-8ED4-942764A517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56125" y="4698353"/>
                  <a:ext cx="261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FAAF6A3-12AE-402A-B33D-1B0C8140B032}"/>
                    </a:ext>
                  </a:extLst>
                </p14:cNvPr>
                <p14:cNvContentPartPr/>
                <p14:nvPr/>
              </p14:nvContentPartPr>
              <p14:xfrm>
                <a:off x="3641245" y="4501793"/>
                <a:ext cx="225360" cy="316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FAAF6A3-12AE-402A-B33D-1B0C8140B03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32605" y="4493153"/>
                  <a:ext cx="2430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66917F2-6F03-4FA9-B0E1-95E9FC87038A}"/>
                    </a:ext>
                  </a:extLst>
                </p14:cNvPr>
                <p14:cNvContentPartPr/>
                <p14:nvPr/>
              </p14:nvContentPartPr>
              <p14:xfrm>
                <a:off x="3801445" y="4696913"/>
                <a:ext cx="10800" cy="233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66917F2-6F03-4FA9-B0E1-95E9FC8703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92805" y="4688273"/>
                  <a:ext cx="28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198A4FC-042B-484E-95DA-334E49E6B9E6}"/>
                    </a:ext>
                  </a:extLst>
                </p14:cNvPr>
                <p14:cNvContentPartPr/>
                <p14:nvPr/>
              </p14:nvContentPartPr>
              <p14:xfrm>
                <a:off x="3964525" y="4392353"/>
                <a:ext cx="98640" cy="140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198A4FC-042B-484E-95DA-334E49E6B9E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55885" y="4383353"/>
                  <a:ext cx="116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591D1BE-2A3D-4588-A322-B104581C99AA}"/>
                    </a:ext>
                  </a:extLst>
                </p14:cNvPr>
                <p14:cNvContentPartPr/>
                <p14:nvPr/>
              </p14:nvContentPartPr>
              <p14:xfrm>
                <a:off x="3958765" y="4504313"/>
                <a:ext cx="127440" cy="234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591D1BE-2A3D-4588-A322-B104581C99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49765" y="4495673"/>
                  <a:ext cx="145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45276DE-FA6E-47D8-92BE-F00631839112}"/>
                    </a:ext>
                  </a:extLst>
                </p14:cNvPr>
                <p14:cNvContentPartPr/>
                <p14:nvPr/>
              </p14:nvContentPartPr>
              <p14:xfrm>
                <a:off x="3911965" y="4639673"/>
                <a:ext cx="267840" cy="3016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45276DE-FA6E-47D8-92BE-F006318391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02965" y="4631033"/>
                  <a:ext cx="285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045B824-6A36-4BD2-A80C-F751BDF0CDA2}"/>
                    </a:ext>
                  </a:extLst>
                </p14:cNvPr>
                <p14:cNvContentPartPr/>
                <p14:nvPr/>
              </p14:nvContentPartPr>
              <p14:xfrm>
                <a:off x="4191325" y="4364273"/>
                <a:ext cx="208440" cy="4338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045B824-6A36-4BD2-A80C-F751BDF0CD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82325" y="4355273"/>
                  <a:ext cx="2260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CC67885-8683-46B0-8A71-6E43BAC1F8DF}"/>
                    </a:ext>
                  </a:extLst>
                </p14:cNvPr>
                <p14:cNvContentPartPr/>
                <p14:nvPr/>
              </p14:nvContentPartPr>
              <p14:xfrm>
                <a:off x="4254685" y="4722473"/>
                <a:ext cx="169560" cy="2199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CC67885-8683-46B0-8A71-6E43BAC1F8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46045" y="4713473"/>
                  <a:ext cx="187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D4D0D82-8A31-46DC-84B8-BE28B5ACEDAE}"/>
                    </a:ext>
                  </a:extLst>
                </p14:cNvPr>
                <p14:cNvContentPartPr/>
                <p14:nvPr/>
              </p14:nvContentPartPr>
              <p14:xfrm>
                <a:off x="4404445" y="4815353"/>
                <a:ext cx="84960" cy="18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D4D0D82-8A31-46DC-84B8-BE28B5ACED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95445" y="4806713"/>
                  <a:ext cx="102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D34CA8E-0BD4-4CBE-AC61-C128316FF991}"/>
                    </a:ext>
                  </a:extLst>
                </p14:cNvPr>
                <p14:cNvContentPartPr/>
                <p14:nvPr/>
              </p14:nvContentPartPr>
              <p14:xfrm>
                <a:off x="4479685" y="4459313"/>
                <a:ext cx="378000" cy="337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D34CA8E-0BD4-4CBE-AC61-C128316FF99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71045" y="4450673"/>
                  <a:ext cx="395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AFA5FBB-060C-4CE0-91AB-27B6AA6CD9D9}"/>
                    </a:ext>
                  </a:extLst>
                </p14:cNvPr>
                <p14:cNvContentPartPr/>
                <p14:nvPr/>
              </p14:nvContentPartPr>
              <p14:xfrm>
                <a:off x="4847965" y="4309193"/>
                <a:ext cx="153360" cy="558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AFA5FBB-060C-4CE0-91AB-27B6AA6CD9D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39325" y="4300553"/>
                  <a:ext cx="1710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BF23E79C-A33A-4B35-8597-5C6DC36854EF}"/>
                    </a:ext>
                  </a:extLst>
                </p14:cNvPr>
                <p14:cNvContentPartPr/>
                <p14:nvPr/>
              </p14:nvContentPartPr>
              <p14:xfrm>
                <a:off x="4910245" y="4685393"/>
                <a:ext cx="101520" cy="129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BF23E79C-A33A-4B35-8597-5C6DC36854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01605" y="4676753"/>
                  <a:ext cx="119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B1F4D64-E300-405F-B377-95E9C0A1CCD2}"/>
                    </a:ext>
                  </a:extLst>
                </p14:cNvPr>
                <p14:cNvContentPartPr/>
                <p14:nvPr/>
              </p14:nvContentPartPr>
              <p14:xfrm>
                <a:off x="5013205" y="4333673"/>
                <a:ext cx="82080" cy="2426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B1F4D64-E300-405F-B377-95E9C0A1CCD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04205" y="4324673"/>
                  <a:ext cx="99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B8E0530-CAC8-4BF7-910C-5E902929CC53}"/>
                    </a:ext>
                  </a:extLst>
                </p14:cNvPr>
                <p14:cNvContentPartPr/>
                <p14:nvPr/>
              </p14:nvContentPartPr>
              <p14:xfrm>
                <a:off x="5049205" y="4388393"/>
                <a:ext cx="191160" cy="413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B8E0530-CAC8-4BF7-910C-5E902929CC5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40565" y="4379753"/>
                  <a:ext cx="2088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E602314-86FE-4645-9069-39F7E6220AB3}"/>
                    </a:ext>
                  </a:extLst>
                </p14:cNvPr>
                <p14:cNvContentPartPr/>
                <p14:nvPr/>
              </p14:nvContentPartPr>
              <p14:xfrm>
                <a:off x="5265565" y="4438073"/>
                <a:ext cx="160200" cy="2595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E602314-86FE-4645-9069-39F7E6220A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56925" y="4429433"/>
                  <a:ext cx="177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D3A9C754-D7E3-4378-AF6E-CA123FA80AA7}"/>
                    </a:ext>
                  </a:extLst>
                </p14:cNvPr>
                <p14:cNvContentPartPr/>
                <p14:nvPr/>
              </p14:nvContentPartPr>
              <p14:xfrm>
                <a:off x="5427925" y="4391273"/>
                <a:ext cx="245880" cy="3150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D3A9C754-D7E3-4378-AF6E-CA123FA80AA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18925" y="4382273"/>
                  <a:ext cx="263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A5D32C5-DA33-4DAA-B271-7490C3D2635C}"/>
                    </a:ext>
                  </a:extLst>
                </p14:cNvPr>
                <p14:cNvContentPartPr/>
                <p14:nvPr/>
              </p14:nvContentPartPr>
              <p14:xfrm>
                <a:off x="5690365" y="4353833"/>
                <a:ext cx="411120" cy="3700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A5D32C5-DA33-4DAA-B271-7490C3D263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81365" y="4345193"/>
                  <a:ext cx="4287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3CD6D33-6B36-48A3-99A9-41B3872A8712}"/>
                    </a:ext>
                  </a:extLst>
                </p14:cNvPr>
                <p14:cNvContentPartPr/>
                <p14:nvPr/>
              </p14:nvContentPartPr>
              <p14:xfrm>
                <a:off x="6084205" y="4339793"/>
                <a:ext cx="122760" cy="302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3CD6D33-6B36-48A3-99A9-41B3872A87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75205" y="4331153"/>
                  <a:ext cx="140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CF49C1C-6031-482C-863B-F100D3F5AEF6}"/>
                    </a:ext>
                  </a:extLst>
                </p14:cNvPr>
                <p14:cNvContentPartPr/>
                <p14:nvPr/>
              </p14:nvContentPartPr>
              <p14:xfrm>
                <a:off x="6132445" y="4353473"/>
                <a:ext cx="352440" cy="351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CF49C1C-6031-482C-863B-F100D3F5AE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23805" y="4344833"/>
                  <a:ext cx="370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59067EE-3E66-4CA0-8C5C-F72D10404470}"/>
                    </a:ext>
                  </a:extLst>
                </p14:cNvPr>
                <p14:cNvContentPartPr/>
                <p14:nvPr/>
              </p14:nvContentPartPr>
              <p14:xfrm>
                <a:off x="6439165" y="4308833"/>
                <a:ext cx="113040" cy="1753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59067EE-3E66-4CA0-8C5C-F72D104044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30165" y="4300193"/>
                  <a:ext cx="130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6C4475C-8397-4C94-BEF5-0AAFB27B37A3}"/>
                    </a:ext>
                  </a:extLst>
                </p14:cNvPr>
                <p14:cNvContentPartPr/>
                <p14:nvPr/>
              </p14:nvContentPartPr>
              <p14:xfrm>
                <a:off x="6511525" y="4402433"/>
                <a:ext cx="29160" cy="121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6C4475C-8397-4C94-BEF5-0AAFB27B37A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02885" y="4393793"/>
                  <a:ext cx="46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6B3EE33-14DB-49E9-A225-81ACEC61147A}"/>
                    </a:ext>
                  </a:extLst>
                </p14:cNvPr>
                <p14:cNvContentPartPr/>
                <p14:nvPr/>
              </p14:nvContentPartPr>
              <p14:xfrm>
                <a:off x="6534925" y="4251953"/>
                <a:ext cx="143280" cy="693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6B3EE33-14DB-49E9-A225-81ACEC6114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25925" y="4243313"/>
                  <a:ext cx="16092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BAA30FA-B364-4D79-9BF7-E9E3F76AE08C}"/>
                    </a:ext>
                  </a:extLst>
                </p14:cNvPr>
                <p14:cNvContentPartPr/>
                <p14:nvPr/>
              </p14:nvContentPartPr>
              <p14:xfrm>
                <a:off x="6426925" y="4601153"/>
                <a:ext cx="400680" cy="274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BAA30FA-B364-4D79-9BF7-E9E3F76AE08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18285" y="4592513"/>
                  <a:ext cx="418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CEA9445-5B4A-48B7-B0D6-D6788BB82896}"/>
                    </a:ext>
                  </a:extLst>
                </p14:cNvPr>
                <p14:cNvContentPartPr/>
                <p14:nvPr/>
              </p14:nvContentPartPr>
              <p14:xfrm>
                <a:off x="5289685" y="5366153"/>
                <a:ext cx="360" cy="3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CEA9445-5B4A-48B7-B0D6-D6788BB828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80685" y="53575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79E1731-6AB0-4908-99B7-C5DD2BC595C5}"/>
                    </a:ext>
                  </a:extLst>
                </p14:cNvPr>
                <p14:cNvContentPartPr/>
                <p14:nvPr/>
              </p14:nvContentPartPr>
              <p14:xfrm>
                <a:off x="5242885" y="5228633"/>
                <a:ext cx="1249920" cy="1378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79E1731-6AB0-4908-99B7-C5DD2BC595C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233885" y="5219633"/>
                  <a:ext cx="1267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573DB70-2C6C-4D5A-8B7F-07F07CAC3D63}"/>
                    </a:ext>
                  </a:extLst>
                </p14:cNvPr>
                <p14:cNvContentPartPr/>
                <p14:nvPr/>
              </p14:nvContentPartPr>
              <p14:xfrm>
                <a:off x="6312085" y="5155913"/>
                <a:ext cx="202680" cy="2962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573DB70-2C6C-4D5A-8B7F-07F07CAC3D6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03445" y="5146913"/>
                  <a:ext cx="220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C8A2F81-E175-4EBF-AF0F-9B1FD86C37C7}"/>
                    </a:ext>
                  </a:extLst>
                </p14:cNvPr>
                <p14:cNvContentPartPr/>
                <p14:nvPr/>
              </p14:nvContentPartPr>
              <p14:xfrm>
                <a:off x="6752725" y="5065193"/>
                <a:ext cx="375840" cy="4719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C8A2F81-E175-4EBF-AF0F-9B1FD86C37C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43725" y="5056553"/>
                  <a:ext cx="3934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774E8E2-0260-4874-B85F-703BC8ED702D}"/>
                    </a:ext>
                  </a:extLst>
                </p14:cNvPr>
                <p14:cNvContentPartPr/>
                <p14:nvPr/>
              </p14:nvContentPartPr>
              <p14:xfrm>
                <a:off x="7327285" y="5067353"/>
                <a:ext cx="467280" cy="4237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774E8E2-0260-4874-B85F-703BC8ED702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18645" y="5058353"/>
                  <a:ext cx="484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71C5333-CEBB-4194-B62F-C1CDF698DE23}"/>
                    </a:ext>
                  </a:extLst>
                </p14:cNvPr>
                <p14:cNvContentPartPr/>
                <p14:nvPr/>
              </p14:nvContentPartPr>
              <p14:xfrm>
                <a:off x="8514925" y="5003273"/>
                <a:ext cx="210960" cy="3888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71C5333-CEBB-4194-B62F-C1CDF698DE2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05925" y="4994273"/>
                  <a:ext cx="228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709D0F1-A4E7-4D2B-A09E-0108822AA47D}"/>
                    </a:ext>
                  </a:extLst>
                </p14:cNvPr>
                <p14:cNvContentPartPr/>
                <p14:nvPr/>
              </p14:nvContentPartPr>
              <p14:xfrm>
                <a:off x="7838485" y="5446433"/>
                <a:ext cx="557280" cy="774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709D0F1-A4E7-4D2B-A09E-0108822AA47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29485" y="5437793"/>
                  <a:ext cx="574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E1472C8-CC46-42D7-85F7-BF460ABC51D5}"/>
                    </a:ext>
                  </a:extLst>
                </p14:cNvPr>
                <p14:cNvContentPartPr/>
                <p14:nvPr/>
              </p14:nvContentPartPr>
              <p14:xfrm>
                <a:off x="7666765" y="5053673"/>
                <a:ext cx="257760" cy="3931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E1472C8-CC46-42D7-85F7-BF460ABC51D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57765" y="5044673"/>
                  <a:ext cx="275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413EFD32-21E8-4C54-AA45-6E9E302D107C}"/>
                    </a:ext>
                  </a:extLst>
                </p14:cNvPr>
                <p14:cNvContentPartPr/>
                <p14:nvPr/>
              </p14:nvContentPartPr>
              <p14:xfrm>
                <a:off x="7599085" y="5073833"/>
                <a:ext cx="452520" cy="49680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413EFD32-21E8-4C54-AA45-6E9E302D107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590085" y="5064833"/>
                  <a:ext cx="4701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4437EEC7-93B9-4638-8D79-68F53387443A}"/>
                    </a:ext>
                  </a:extLst>
                </p14:cNvPr>
                <p14:cNvContentPartPr/>
                <p14:nvPr/>
              </p14:nvContentPartPr>
              <p14:xfrm>
                <a:off x="7961965" y="4802753"/>
                <a:ext cx="204120" cy="2286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4437EEC7-93B9-4638-8D79-68F53387443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52965" y="4793753"/>
                  <a:ext cx="221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4BC7EBBE-41C3-48B4-A185-DF4C64663D1D}"/>
                    </a:ext>
                  </a:extLst>
                </p14:cNvPr>
                <p14:cNvContentPartPr/>
                <p14:nvPr/>
              </p14:nvContentPartPr>
              <p14:xfrm>
                <a:off x="5671645" y="5428793"/>
                <a:ext cx="57600" cy="2131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4BC7EBBE-41C3-48B4-A185-DF4C64663D1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63005" y="5419793"/>
                  <a:ext cx="75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892FD096-AD38-4BA7-8AF5-90C1DF09A275}"/>
                    </a:ext>
                  </a:extLst>
                </p14:cNvPr>
                <p14:cNvContentPartPr/>
                <p14:nvPr/>
              </p14:nvContentPartPr>
              <p14:xfrm>
                <a:off x="5551765" y="5333033"/>
                <a:ext cx="260280" cy="4068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892FD096-AD38-4BA7-8AF5-90C1DF09A27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543125" y="5324393"/>
                  <a:ext cx="2779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DD350FA-C02A-49F2-8BE3-17E3E0037209}"/>
                    </a:ext>
                  </a:extLst>
                </p14:cNvPr>
                <p14:cNvContentPartPr/>
                <p14:nvPr/>
              </p14:nvContentPartPr>
              <p14:xfrm>
                <a:off x="5090245" y="5603393"/>
                <a:ext cx="97200" cy="3852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DD350FA-C02A-49F2-8BE3-17E3E003720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081245" y="5594393"/>
                  <a:ext cx="114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26CEF4D0-1691-41EE-B875-AE3CA8DE386E}"/>
                    </a:ext>
                  </a:extLst>
                </p14:cNvPr>
                <p14:cNvContentPartPr/>
                <p14:nvPr/>
              </p14:nvContentPartPr>
              <p14:xfrm>
                <a:off x="5300125" y="5431313"/>
                <a:ext cx="993600" cy="1980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26CEF4D0-1691-41EE-B875-AE3CA8DE386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291125" y="5422313"/>
                  <a:ext cx="1011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EF076B6B-2E20-43E0-B2A0-54558E2D3866}"/>
                    </a:ext>
                  </a:extLst>
                </p14:cNvPr>
                <p14:cNvContentPartPr/>
                <p14:nvPr/>
              </p14:nvContentPartPr>
              <p14:xfrm>
                <a:off x="5309125" y="5735873"/>
                <a:ext cx="900720" cy="2120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EF076B6B-2E20-43E0-B2A0-54558E2D386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300485" y="5727233"/>
                  <a:ext cx="918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4F1C4F85-645D-4ABB-A845-9BC435C14FAC}"/>
                    </a:ext>
                  </a:extLst>
                </p14:cNvPr>
                <p14:cNvContentPartPr/>
                <p14:nvPr/>
              </p14:nvContentPartPr>
              <p14:xfrm>
                <a:off x="5267725" y="5740913"/>
                <a:ext cx="107280" cy="1389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4F1C4F85-645D-4ABB-A845-9BC435C14FA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259085" y="5732273"/>
                  <a:ext cx="124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D623AA4C-8A4B-480C-A3B3-E2D5441C8236}"/>
                    </a:ext>
                  </a:extLst>
                </p14:cNvPr>
                <p14:cNvContentPartPr/>
                <p14:nvPr/>
              </p14:nvContentPartPr>
              <p14:xfrm>
                <a:off x="5776045" y="5021993"/>
                <a:ext cx="213480" cy="2570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D623AA4C-8A4B-480C-A3B3-E2D5441C823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67045" y="5013353"/>
                  <a:ext cx="231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0C28E593-1110-4F7E-9AE1-B88A5C10E6F5}"/>
                    </a:ext>
                  </a:extLst>
                </p14:cNvPr>
                <p14:cNvContentPartPr/>
                <p14:nvPr/>
              </p14:nvContentPartPr>
              <p14:xfrm>
                <a:off x="6001045" y="4874033"/>
                <a:ext cx="104760" cy="24372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0C28E593-1110-4F7E-9AE1-B88A5C10E6F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992405" y="4865393"/>
                  <a:ext cx="122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733FCBF6-BF3A-480F-BF1A-72689E28DEB0}"/>
                    </a:ext>
                  </a:extLst>
                </p14:cNvPr>
                <p14:cNvContentPartPr/>
                <p14:nvPr/>
              </p14:nvContentPartPr>
              <p14:xfrm>
                <a:off x="6132445" y="4939193"/>
                <a:ext cx="51840" cy="2451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733FCBF6-BF3A-480F-BF1A-72689E28DEB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123805" y="4930193"/>
                  <a:ext cx="69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779B81F5-45DF-402C-BB68-1562D46C963C}"/>
                    </a:ext>
                  </a:extLst>
                </p14:cNvPr>
                <p14:cNvContentPartPr/>
                <p14:nvPr/>
              </p14:nvContentPartPr>
              <p14:xfrm>
                <a:off x="5538085" y="5679713"/>
                <a:ext cx="101520" cy="1393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779B81F5-45DF-402C-BB68-1562D46C963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529085" y="5671073"/>
                  <a:ext cx="119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F1A04A21-0CA3-4535-98AE-ED1CCBF87B04}"/>
                    </a:ext>
                  </a:extLst>
                </p14:cNvPr>
                <p14:cNvContentPartPr/>
                <p14:nvPr/>
              </p14:nvContentPartPr>
              <p14:xfrm>
                <a:off x="5764885" y="5605913"/>
                <a:ext cx="115920" cy="1479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F1A04A21-0CA3-4535-98AE-ED1CCBF87B0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755885" y="5597273"/>
                  <a:ext cx="13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6206E490-A58A-42DC-8D5F-C3B7479A54DE}"/>
                    </a:ext>
                  </a:extLst>
                </p14:cNvPr>
                <p14:cNvContentPartPr/>
                <p14:nvPr/>
              </p14:nvContentPartPr>
              <p14:xfrm>
                <a:off x="5141365" y="5709233"/>
                <a:ext cx="174240" cy="2314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6206E490-A58A-42DC-8D5F-C3B7479A54D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132725" y="5700233"/>
                  <a:ext cx="191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556A8CDD-548C-4718-A2D3-2291E052D10D}"/>
                    </a:ext>
                  </a:extLst>
                </p14:cNvPr>
                <p14:cNvContentPartPr/>
                <p14:nvPr/>
              </p14:nvContentPartPr>
              <p14:xfrm>
                <a:off x="5272765" y="5992193"/>
                <a:ext cx="155880" cy="1137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556A8CDD-548C-4718-A2D3-2291E052D1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64125" y="5983553"/>
                  <a:ext cx="173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A07A9CB1-4BE4-45B2-925B-BE4D8616FCB5}"/>
                    </a:ext>
                  </a:extLst>
                </p14:cNvPr>
                <p14:cNvContentPartPr/>
                <p14:nvPr/>
              </p14:nvContentPartPr>
              <p14:xfrm>
                <a:off x="5304805" y="6004793"/>
                <a:ext cx="60840" cy="1278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A07A9CB1-4BE4-45B2-925B-BE4D8616FCB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295805" y="5996153"/>
                  <a:ext cx="78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704ADAD-683A-47D6-A77D-4850BD5772C3}"/>
                    </a:ext>
                  </a:extLst>
                </p14:cNvPr>
                <p14:cNvContentPartPr/>
                <p14:nvPr/>
              </p14:nvContentPartPr>
              <p14:xfrm>
                <a:off x="5487325" y="5568473"/>
                <a:ext cx="158760" cy="1944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704ADAD-683A-47D6-A77D-4850BD5772C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78685" y="5559473"/>
                  <a:ext cx="176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AAFF4BED-F7B8-486B-9407-E1A6B38848A0}"/>
                    </a:ext>
                  </a:extLst>
                </p14:cNvPr>
                <p14:cNvContentPartPr/>
                <p14:nvPr/>
              </p14:nvContentPartPr>
              <p14:xfrm>
                <a:off x="5621965" y="5932433"/>
                <a:ext cx="162000" cy="10872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AAFF4BED-F7B8-486B-9407-E1A6B38848A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612965" y="5923433"/>
                  <a:ext cx="179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1E82C1EE-773D-4281-A3FE-2C3AE99828C4}"/>
                    </a:ext>
                  </a:extLst>
                </p14:cNvPr>
                <p14:cNvContentPartPr/>
                <p14:nvPr/>
              </p14:nvContentPartPr>
              <p14:xfrm>
                <a:off x="5638525" y="5921993"/>
                <a:ext cx="110520" cy="17388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1E82C1EE-773D-4281-A3FE-2C3AE99828C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629525" y="5913353"/>
                  <a:ext cx="128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3716808D-EA36-4A40-BB5A-604E3514E7FE}"/>
                    </a:ext>
                  </a:extLst>
                </p14:cNvPr>
                <p14:cNvContentPartPr/>
                <p14:nvPr/>
              </p14:nvContentPartPr>
              <p14:xfrm>
                <a:off x="7537525" y="5050073"/>
                <a:ext cx="518040" cy="44424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3716808D-EA36-4A40-BB5A-604E3514E7F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528525" y="5041433"/>
                  <a:ext cx="535680" cy="46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447" name="墨迹 446">
                <a:extLst>
                  <a:ext uri="{FF2B5EF4-FFF2-40B4-BE49-F238E27FC236}">
                    <a16:creationId xmlns:a16="http://schemas.microsoft.com/office/drawing/2014/main" id="{E8BA8CB2-F47B-4180-9A56-FB17D902AB4A}"/>
                  </a:ext>
                </a:extLst>
              </p14:cNvPr>
              <p14:cNvContentPartPr/>
              <p14:nvPr/>
            </p14:nvContentPartPr>
            <p14:xfrm>
              <a:off x="673115" y="1357016"/>
              <a:ext cx="1862640" cy="51120"/>
            </p14:xfrm>
          </p:contentPart>
        </mc:Choice>
        <mc:Fallback>
          <p:pic>
            <p:nvPicPr>
              <p:cNvPr id="447" name="墨迹 446">
                <a:extLst>
                  <a:ext uri="{FF2B5EF4-FFF2-40B4-BE49-F238E27FC236}">
                    <a16:creationId xmlns:a16="http://schemas.microsoft.com/office/drawing/2014/main" id="{E8BA8CB2-F47B-4180-9A56-FB17D902AB4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55475" y="1339376"/>
                <a:ext cx="189828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AFE58997-3FC9-431C-BFB3-E2176FCB1BB2}"/>
              </a:ext>
            </a:extLst>
          </p:cNvPr>
          <p:cNvGrpSpPr/>
          <p:nvPr/>
        </p:nvGrpSpPr>
        <p:grpSpPr>
          <a:xfrm>
            <a:off x="437675" y="72536"/>
            <a:ext cx="2661480" cy="1058760"/>
            <a:chOff x="437675" y="72536"/>
            <a:chExt cx="2661480" cy="10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12E50F62-1A0A-42B1-A203-72D4F7BB4C1B}"/>
                    </a:ext>
                  </a:extLst>
                </p14:cNvPr>
                <p14:cNvContentPartPr/>
                <p14:nvPr/>
              </p14:nvContentPartPr>
              <p14:xfrm>
                <a:off x="437675" y="338216"/>
                <a:ext cx="174240" cy="79308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12E50F62-1A0A-42B1-A203-72D4F7BB4C1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9675" y="320576"/>
                  <a:ext cx="2098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8AD577B5-D76D-4E13-B849-0339B818BD91}"/>
                    </a:ext>
                  </a:extLst>
                </p14:cNvPr>
                <p14:cNvContentPartPr/>
                <p14:nvPr/>
              </p14:nvContentPartPr>
              <p14:xfrm>
                <a:off x="441995" y="72536"/>
                <a:ext cx="2657160" cy="102996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8AD577B5-D76D-4E13-B849-0339B818BD9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4355" y="54536"/>
                  <a:ext cx="2692800" cy="10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450" name="墨迹 449">
                <a:extLst>
                  <a:ext uri="{FF2B5EF4-FFF2-40B4-BE49-F238E27FC236}">
                    <a16:creationId xmlns:a16="http://schemas.microsoft.com/office/drawing/2014/main" id="{158B64AC-1930-4D5D-BCEE-290BE3874859}"/>
                  </a:ext>
                </a:extLst>
              </p14:cNvPr>
              <p14:cNvContentPartPr/>
              <p14:nvPr/>
            </p14:nvContentPartPr>
            <p14:xfrm>
              <a:off x="2901515" y="1344056"/>
              <a:ext cx="360" cy="360"/>
            </p14:xfrm>
          </p:contentPart>
        </mc:Choice>
        <mc:Fallback>
          <p:pic>
            <p:nvPicPr>
              <p:cNvPr id="450" name="墨迹 449">
                <a:extLst>
                  <a:ext uri="{FF2B5EF4-FFF2-40B4-BE49-F238E27FC236}">
                    <a16:creationId xmlns:a16="http://schemas.microsoft.com/office/drawing/2014/main" id="{158B64AC-1930-4D5D-BCEE-290BE3874859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883515" y="13264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453" name="墨迹 452">
                <a:extLst>
                  <a:ext uri="{FF2B5EF4-FFF2-40B4-BE49-F238E27FC236}">
                    <a16:creationId xmlns:a16="http://schemas.microsoft.com/office/drawing/2014/main" id="{A532C348-E952-4059-A243-94CC12C60F4C}"/>
                  </a:ext>
                </a:extLst>
              </p14:cNvPr>
              <p14:cNvContentPartPr/>
              <p14:nvPr/>
            </p14:nvContentPartPr>
            <p14:xfrm>
              <a:off x="6452915" y="933656"/>
              <a:ext cx="20160" cy="143280"/>
            </p14:xfrm>
          </p:contentPart>
        </mc:Choice>
        <mc:Fallback>
          <p:pic>
            <p:nvPicPr>
              <p:cNvPr id="453" name="墨迹 452">
                <a:extLst>
                  <a:ext uri="{FF2B5EF4-FFF2-40B4-BE49-F238E27FC236}">
                    <a16:creationId xmlns:a16="http://schemas.microsoft.com/office/drawing/2014/main" id="{A532C348-E952-4059-A243-94CC12C60F4C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6435275" y="916016"/>
                <a:ext cx="558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454" name="墨迹 453">
                <a:extLst>
                  <a:ext uri="{FF2B5EF4-FFF2-40B4-BE49-F238E27FC236}">
                    <a16:creationId xmlns:a16="http://schemas.microsoft.com/office/drawing/2014/main" id="{002C09B5-9958-4BFB-9C7E-A14271698356}"/>
                  </a:ext>
                </a:extLst>
              </p14:cNvPr>
              <p14:cNvContentPartPr/>
              <p14:nvPr/>
            </p14:nvContentPartPr>
            <p14:xfrm>
              <a:off x="6433115" y="1534136"/>
              <a:ext cx="77760" cy="741240"/>
            </p14:xfrm>
          </p:contentPart>
        </mc:Choice>
        <mc:Fallback>
          <p:pic>
            <p:nvPicPr>
              <p:cNvPr id="454" name="墨迹 453">
                <a:extLst>
                  <a:ext uri="{FF2B5EF4-FFF2-40B4-BE49-F238E27FC236}">
                    <a16:creationId xmlns:a16="http://schemas.microsoft.com/office/drawing/2014/main" id="{002C09B5-9958-4BFB-9C7E-A14271698356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6415115" y="1516496"/>
                <a:ext cx="113400" cy="77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52D856D9-1C99-4B9D-82C7-756282B28350}"/>
              </a:ext>
            </a:extLst>
          </p:cNvPr>
          <p:cNvGrpSpPr/>
          <p:nvPr/>
        </p:nvGrpSpPr>
        <p:grpSpPr>
          <a:xfrm>
            <a:off x="6474155" y="195656"/>
            <a:ext cx="1356840" cy="371160"/>
            <a:chOff x="6474155" y="195656"/>
            <a:chExt cx="135684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77DC3F48-DE3A-4576-A4C7-B8D8A2AA4558}"/>
                    </a:ext>
                  </a:extLst>
                </p14:cNvPr>
                <p14:cNvContentPartPr/>
                <p14:nvPr/>
              </p14:nvContentPartPr>
              <p14:xfrm>
                <a:off x="6474155" y="380336"/>
                <a:ext cx="57600" cy="18648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77DC3F48-DE3A-4576-A4C7-B8D8A2AA455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56155" y="362696"/>
                  <a:ext cx="93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A801B759-6952-4AC8-9713-26FB2C35DD92}"/>
                    </a:ext>
                  </a:extLst>
                </p14:cNvPr>
                <p14:cNvContentPartPr/>
                <p14:nvPr/>
              </p14:nvContentPartPr>
              <p14:xfrm>
                <a:off x="6662795" y="195656"/>
                <a:ext cx="1168200" cy="4896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A801B759-6952-4AC8-9713-26FB2C35DD9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45155" y="177656"/>
                  <a:ext cx="12038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53D004CA-476C-43D8-92AB-89178FC89548}"/>
              </a:ext>
            </a:extLst>
          </p:cNvPr>
          <p:cNvGrpSpPr/>
          <p:nvPr/>
        </p:nvGrpSpPr>
        <p:grpSpPr>
          <a:xfrm>
            <a:off x="8574035" y="300056"/>
            <a:ext cx="268920" cy="623520"/>
            <a:chOff x="8574035" y="300056"/>
            <a:chExt cx="268920" cy="62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4A38A08C-4C07-4434-88C6-2DBEB9DC5992}"/>
                    </a:ext>
                  </a:extLst>
                </p14:cNvPr>
                <p14:cNvContentPartPr/>
                <p14:nvPr/>
              </p14:nvContentPartPr>
              <p14:xfrm>
                <a:off x="8574035" y="300056"/>
                <a:ext cx="360" cy="36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4A38A08C-4C07-4434-88C6-2DBEB9DC599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556035" y="282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020AEB92-D32E-4B88-A280-1F6D22137559}"/>
                    </a:ext>
                  </a:extLst>
                </p14:cNvPr>
                <p14:cNvContentPartPr/>
                <p14:nvPr/>
              </p14:nvContentPartPr>
              <p14:xfrm>
                <a:off x="8779235" y="399416"/>
                <a:ext cx="63720" cy="52416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020AEB92-D32E-4B88-A280-1F6D2213755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61595" y="381776"/>
                  <a:ext cx="99360" cy="55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58" name="墨迹 457">
                <a:extLst>
                  <a:ext uri="{FF2B5EF4-FFF2-40B4-BE49-F238E27FC236}">
                    <a16:creationId xmlns:a16="http://schemas.microsoft.com/office/drawing/2014/main" id="{5501D554-B680-40CE-A2BA-D4EC60F9BA0C}"/>
                  </a:ext>
                </a:extLst>
              </p14:cNvPr>
              <p14:cNvContentPartPr/>
              <p14:nvPr/>
            </p14:nvContentPartPr>
            <p14:xfrm>
              <a:off x="8863835" y="1213016"/>
              <a:ext cx="59400" cy="869760"/>
            </p14:xfrm>
          </p:contentPart>
        </mc:Choice>
        <mc:Fallback>
          <p:pic>
            <p:nvPicPr>
              <p:cNvPr id="458" name="墨迹 457">
                <a:extLst>
                  <a:ext uri="{FF2B5EF4-FFF2-40B4-BE49-F238E27FC236}">
                    <a16:creationId xmlns:a16="http://schemas.microsoft.com/office/drawing/2014/main" id="{5501D554-B680-40CE-A2BA-D4EC60F9BA0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846195" y="1195016"/>
                <a:ext cx="950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459" name="墨迹 458">
                <a:extLst>
                  <a:ext uri="{FF2B5EF4-FFF2-40B4-BE49-F238E27FC236}">
                    <a16:creationId xmlns:a16="http://schemas.microsoft.com/office/drawing/2014/main" id="{D0804A34-2803-4B90-9305-DEC1BC65EA5D}"/>
                  </a:ext>
                </a:extLst>
              </p14:cNvPr>
              <p14:cNvContentPartPr/>
              <p14:nvPr/>
            </p14:nvContentPartPr>
            <p14:xfrm>
              <a:off x="6847115" y="2536376"/>
              <a:ext cx="1532160" cy="50040"/>
            </p14:xfrm>
          </p:contentPart>
        </mc:Choice>
        <mc:Fallback>
          <p:pic>
            <p:nvPicPr>
              <p:cNvPr id="459" name="墨迹 458">
                <a:extLst>
                  <a:ext uri="{FF2B5EF4-FFF2-40B4-BE49-F238E27FC236}">
                    <a16:creationId xmlns:a16="http://schemas.microsoft.com/office/drawing/2014/main" id="{D0804A34-2803-4B90-9305-DEC1BC65EA5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829475" y="2518376"/>
                <a:ext cx="1567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472" name="墨迹 471">
                <a:extLst>
                  <a:ext uri="{FF2B5EF4-FFF2-40B4-BE49-F238E27FC236}">
                    <a16:creationId xmlns:a16="http://schemas.microsoft.com/office/drawing/2014/main" id="{EDFB4BF9-F876-4408-BBDF-72592A4C642C}"/>
                  </a:ext>
                </a:extLst>
              </p14:cNvPr>
              <p14:cNvContentPartPr/>
              <p14:nvPr/>
            </p14:nvContentPartPr>
            <p14:xfrm>
              <a:off x="7498355" y="597056"/>
              <a:ext cx="100080" cy="106560"/>
            </p14:xfrm>
          </p:contentPart>
        </mc:Choice>
        <mc:Fallback>
          <p:pic>
            <p:nvPicPr>
              <p:cNvPr id="472" name="墨迹 471">
                <a:extLst>
                  <a:ext uri="{FF2B5EF4-FFF2-40B4-BE49-F238E27FC236}">
                    <a16:creationId xmlns:a16="http://schemas.microsoft.com/office/drawing/2014/main" id="{EDFB4BF9-F876-4408-BBDF-72592A4C642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480355" y="579416"/>
                <a:ext cx="1357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473" name="墨迹 472">
                <a:extLst>
                  <a:ext uri="{FF2B5EF4-FFF2-40B4-BE49-F238E27FC236}">
                    <a16:creationId xmlns:a16="http://schemas.microsoft.com/office/drawing/2014/main" id="{A3A1096A-EAC7-4CE7-9DDE-A3850D60F181}"/>
                  </a:ext>
                </a:extLst>
              </p14:cNvPr>
              <p14:cNvContentPartPr/>
              <p14:nvPr/>
            </p14:nvContentPartPr>
            <p14:xfrm>
              <a:off x="7779155" y="877496"/>
              <a:ext cx="360" cy="360"/>
            </p14:xfrm>
          </p:contentPart>
        </mc:Choice>
        <mc:Fallback>
          <p:pic>
            <p:nvPicPr>
              <p:cNvPr id="473" name="墨迹 472">
                <a:extLst>
                  <a:ext uri="{FF2B5EF4-FFF2-40B4-BE49-F238E27FC236}">
                    <a16:creationId xmlns:a16="http://schemas.microsoft.com/office/drawing/2014/main" id="{A3A1096A-EAC7-4CE7-9DDE-A3850D60F18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761515" y="8598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474" name="墨迹 473">
                <a:extLst>
                  <a:ext uri="{FF2B5EF4-FFF2-40B4-BE49-F238E27FC236}">
                    <a16:creationId xmlns:a16="http://schemas.microsoft.com/office/drawing/2014/main" id="{5B4D0067-84A5-46A8-9C69-C839DB4C21FA}"/>
                  </a:ext>
                </a:extLst>
              </p14:cNvPr>
              <p14:cNvContentPartPr/>
              <p14:nvPr/>
            </p14:nvContentPartPr>
            <p14:xfrm>
              <a:off x="7324115" y="1488416"/>
              <a:ext cx="87120" cy="118080"/>
            </p14:xfrm>
          </p:contentPart>
        </mc:Choice>
        <mc:Fallback>
          <p:pic>
            <p:nvPicPr>
              <p:cNvPr id="474" name="墨迹 473">
                <a:extLst>
                  <a:ext uri="{FF2B5EF4-FFF2-40B4-BE49-F238E27FC236}">
                    <a16:creationId xmlns:a16="http://schemas.microsoft.com/office/drawing/2014/main" id="{5B4D0067-84A5-46A8-9C69-C839DB4C21F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7306475" y="1470416"/>
                <a:ext cx="1227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475" name="墨迹 474">
                <a:extLst>
                  <a:ext uri="{FF2B5EF4-FFF2-40B4-BE49-F238E27FC236}">
                    <a16:creationId xmlns:a16="http://schemas.microsoft.com/office/drawing/2014/main" id="{838B335B-356E-4597-91B4-4FC825A4AFDD}"/>
                  </a:ext>
                </a:extLst>
              </p14:cNvPr>
              <p14:cNvContentPartPr/>
              <p14:nvPr/>
            </p14:nvContentPartPr>
            <p14:xfrm>
              <a:off x="7532915" y="2000696"/>
              <a:ext cx="784440" cy="52920"/>
            </p14:xfrm>
          </p:contentPart>
        </mc:Choice>
        <mc:Fallback>
          <p:pic>
            <p:nvPicPr>
              <p:cNvPr id="475" name="墨迹 474">
                <a:extLst>
                  <a:ext uri="{FF2B5EF4-FFF2-40B4-BE49-F238E27FC236}">
                    <a16:creationId xmlns:a16="http://schemas.microsoft.com/office/drawing/2014/main" id="{838B335B-356E-4597-91B4-4FC825A4AFDD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515275" y="1983056"/>
                <a:ext cx="8200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481" name="墨迹 480">
                <a:extLst>
                  <a:ext uri="{FF2B5EF4-FFF2-40B4-BE49-F238E27FC236}">
                    <a16:creationId xmlns:a16="http://schemas.microsoft.com/office/drawing/2014/main" id="{FD7EB2D8-1AC8-4FA3-96B3-4733536666FE}"/>
                  </a:ext>
                </a:extLst>
              </p14:cNvPr>
              <p14:cNvContentPartPr/>
              <p14:nvPr/>
            </p14:nvContentPartPr>
            <p14:xfrm>
              <a:off x="2880275" y="-1044904"/>
              <a:ext cx="258480" cy="314280"/>
            </p14:xfrm>
          </p:contentPart>
        </mc:Choice>
        <mc:Fallback>
          <p:pic>
            <p:nvPicPr>
              <p:cNvPr id="481" name="墨迹 480">
                <a:extLst>
                  <a:ext uri="{FF2B5EF4-FFF2-40B4-BE49-F238E27FC236}">
                    <a16:creationId xmlns:a16="http://schemas.microsoft.com/office/drawing/2014/main" id="{FD7EB2D8-1AC8-4FA3-96B3-4733536666FE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2862635" y="-1062904"/>
                <a:ext cx="2941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482" name="墨迹 481">
                <a:extLst>
                  <a:ext uri="{FF2B5EF4-FFF2-40B4-BE49-F238E27FC236}">
                    <a16:creationId xmlns:a16="http://schemas.microsoft.com/office/drawing/2014/main" id="{6ADBB231-C21A-49D0-BFD6-7BF96F7BFD47}"/>
                  </a:ext>
                </a:extLst>
              </p14:cNvPr>
              <p14:cNvContentPartPr/>
              <p14:nvPr/>
            </p14:nvContentPartPr>
            <p14:xfrm>
              <a:off x="3376715" y="-1121584"/>
              <a:ext cx="156600" cy="222120"/>
            </p14:xfrm>
          </p:contentPart>
        </mc:Choice>
        <mc:Fallback>
          <p:pic>
            <p:nvPicPr>
              <p:cNvPr id="482" name="墨迹 481">
                <a:extLst>
                  <a:ext uri="{FF2B5EF4-FFF2-40B4-BE49-F238E27FC236}">
                    <a16:creationId xmlns:a16="http://schemas.microsoft.com/office/drawing/2014/main" id="{6ADBB231-C21A-49D0-BFD6-7BF96F7BFD4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359075" y="-1139224"/>
                <a:ext cx="1922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483" name="墨迹 482">
                <a:extLst>
                  <a:ext uri="{FF2B5EF4-FFF2-40B4-BE49-F238E27FC236}">
                    <a16:creationId xmlns:a16="http://schemas.microsoft.com/office/drawing/2014/main" id="{1A670F66-0D37-4D6E-9EF4-08A35C085237}"/>
                  </a:ext>
                </a:extLst>
              </p14:cNvPr>
              <p14:cNvContentPartPr/>
              <p14:nvPr/>
            </p14:nvContentPartPr>
            <p14:xfrm>
              <a:off x="3743195" y="-1124104"/>
              <a:ext cx="231120" cy="307080"/>
            </p14:xfrm>
          </p:contentPart>
        </mc:Choice>
        <mc:Fallback>
          <p:pic>
            <p:nvPicPr>
              <p:cNvPr id="483" name="墨迹 482">
                <a:extLst>
                  <a:ext uri="{FF2B5EF4-FFF2-40B4-BE49-F238E27FC236}">
                    <a16:creationId xmlns:a16="http://schemas.microsoft.com/office/drawing/2014/main" id="{1A670F66-0D37-4D6E-9EF4-08A35C085237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3725195" y="-1141744"/>
                <a:ext cx="2667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484" name="墨迹 483">
                <a:extLst>
                  <a:ext uri="{FF2B5EF4-FFF2-40B4-BE49-F238E27FC236}">
                    <a16:creationId xmlns:a16="http://schemas.microsoft.com/office/drawing/2014/main" id="{E53D9F58-F0D9-4DE6-A95E-E95C5B7C037D}"/>
                  </a:ext>
                </a:extLst>
              </p14:cNvPr>
              <p14:cNvContentPartPr/>
              <p14:nvPr/>
            </p14:nvContentPartPr>
            <p14:xfrm>
              <a:off x="4035875" y="-1210144"/>
              <a:ext cx="167760" cy="119520"/>
            </p14:xfrm>
          </p:contentPart>
        </mc:Choice>
        <mc:Fallback>
          <p:pic>
            <p:nvPicPr>
              <p:cNvPr id="484" name="墨迹 483">
                <a:extLst>
                  <a:ext uri="{FF2B5EF4-FFF2-40B4-BE49-F238E27FC236}">
                    <a16:creationId xmlns:a16="http://schemas.microsoft.com/office/drawing/2014/main" id="{E53D9F58-F0D9-4DE6-A95E-E95C5B7C037D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018235" y="-1227784"/>
                <a:ext cx="203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485" name="墨迹 484">
                <a:extLst>
                  <a:ext uri="{FF2B5EF4-FFF2-40B4-BE49-F238E27FC236}">
                    <a16:creationId xmlns:a16="http://schemas.microsoft.com/office/drawing/2014/main" id="{1525C9F7-8488-4C6F-B425-6880972531D1}"/>
                  </a:ext>
                </a:extLst>
              </p14:cNvPr>
              <p14:cNvContentPartPr/>
              <p14:nvPr/>
            </p14:nvContentPartPr>
            <p14:xfrm>
              <a:off x="1362155" y="-680224"/>
              <a:ext cx="2734560" cy="418680"/>
            </p14:xfrm>
          </p:contentPart>
        </mc:Choice>
        <mc:Fallback>
          <p:pic>
            <p:nvPicPr>
              <p:cNvPr id="485" name="墨迹 484">
                <a:extLst>
                  <a:ext uri="{FF2B5EF4-FFF2-40B4-BE49-F238E27FC236}">
                    <a16:creationId xmlns:a16="http://schemas.microsoft.com/office/drawing/2014/main" id="{1525C9F7-8488-4C6F-B425-6880972531D1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344155" y="-698224"/>
                <a:ext cx="277020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486" name="墨迹 485">
                <a:extLst>
                  <a:ext uri="{FF2B5EF4-FFF2-40B4-BE49-F238E27FC236}">
                    <a16:creationId xmlns:a16="http://schemas.microsoft.com/office/drawing/2014/main" id="{48329860-9D8F-401D-AF3E-D5FF413DC62A}"/>
                  </a:ext>
                </a:extLst>
              </p14:cNvPr>
              <p14:cNvContentPartPr/>
              <p14:nvPr/>
            </p14:nvContentPartPr>
            <p14:xfrm>
              <a:off x="4374275" y="-774544"/>
              <a:ext cx="74520" cy="85680"/>
            </p14:xfrm>
          </p:contentPart>
        </mc:Choice>
        <mc:Fallback>
          <p:pic>
            <p:nvPicPr>
              <p:cNvPr id="486" name="墨迹 485">
                <a:extLst>
                  <a:ext uri="{FF2B5EF4-FFF2-40B4-BE49-F238E27FC236}">
                    <a16:creationId xmlns:a16="http://schemas.microsoft.com/office/drawing/2014/main" id="{48329860-9D8F-401D-AF3E-D5FF413DC62A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4356635" y="-792544"/>
                <a:ext cx="1101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组合 503">
            <a:extLst>
              <a:ext uri="{FF2B5EF4-FFF2-40B4-BE49-F238E27FC236}">
                <a16:creationId xmlns:a16="http://schemas.microsoft.com/office/drawing/2014/main" id="{43E6B91D-31D2-4711-A069-E67F953F755E}"/>
              </a:ext>
            </a:extLst>
          </p:cNvPr>
          <p:cNvGrpSpPr/>
          <p:nvPr/>
        </p:nvGrpSpPr>
        <p:grpSpPr>
          <a:xfrm>
            <a:off x="4830395" y="-1407064"/>
            <a:ext cx="2894760" cy="1223280"/>
            <a:chOff x="4830395" y="-1407064"/>
            <a:chExt cx="2894760" cy="12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1F16B227-67A2-4C0A-8218-6B2F92BE2E54}"/>
                    </a:ext>
                  </a:extLst>
                </p14:cNvPr>
                <p14:cNvContentPartPr/>
                <p14:nvPr/>
              </p14:nvContentPartPr>
              <p14:xfrm>
                <a:off x="6436355" y="-851224"/>
                <a:ext cx="232560" cy="44136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1F16B227-67A2-4C0A-8218-6B2F92BE2E5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418355" y="-868864"/>
                  <a:ext cx="268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F3A32AE4-DAE4-4388-A129-FC58FB7FB4D8}"/>
                    </a:ext>
                  </a:extLst>
                </p14:cNvPr>
                <p14:cNvContentPartPr/>
                <p14:nvPr/>
              </p14:nvContentPartPr>
              <p14:xfrm>
                <a:off x="6386315" y="-604984"/>
                <a:ext cx="398160" cy="40320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F3A32AE4-DAE4-4388-A129-FC58FB7FB4D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68675" y="-622624"/>
                  <a:ext cx="433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D4F229A5-B412-402B-894B-42D7F414C790}"/>
                    </a:ext>
                  </a:extLst>
                </p14:cNvPr>
                <p14:cNvContentPartPr/>
                <p14:nvPr/>
              </p14:nvContentPartPr>
              <p14:xfrm>
                <a:off x="6835235" y="-634504"/>
                <a:ext cx="151560" cy="432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D4F229A5-B412-402B-894B-42D7F414C79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817235" y="-652144"/>
                  <a:ext cx="187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312F66BE-67A9-456F-99DB-01568BC853A7}"/>
                    </a:ext>
                  </a:extLst>
                </p14:cNvPr>
                <p14:cNvContentPartPr/>
                <p14:nvPr/>
              </p14:nvContentPartPr>
              <p14:xfrm>
                <a:off x="6937835" y="-652144"/>
                <a:ext cx="109080" cy="34380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312F66BE-67A9-456F-99DB-01568BC853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919835" y="-670144"/>
                  <a:ext cx="144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F30B8532-276D-424D-8E0D-AC26ABFDF70C}"/>
                    </a:ext>
                  </a:extLst>
                </p14:cNvPr>
                <p14:cNvContentPartPr/>
                <p14:nvPr/>
              </p14:nvContentPartPr>
              <p14:xfrm>
                <a:off x="7036475" y="-790024"/>
                <a:ext cx="97560" cy="37440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F30B8532-276D-424D-8E0D-AC26ABFDF70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018835" y="-807664"/>
                  <a:ext cx="133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234A14A1-F254-4AC5-9983-7A61C5B9031E}"/>
                    </a:ext>
                  </a:extLst>
                </p14:cNvPr>
                <p14:cNvContentPartPr/>
                <p14:nvPr/>
              </p14:nvContentPartPr>
              <p14:xfrm>
                <a:off x="7111715" y="-603904"/>
                <a:ext cx="162720" cy="22464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234A14A1-F254-4AC5-9983-7A61C5B9031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093715" y="-621544"/>
                  <a:ext cx="198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D5540B50-7EAA-448E-AD18-146A6C15EDF2}"/>
                    </a:ext>
                  </a:extLst>
                </p14:cNvPr>
                <p14:cNvContentPartPr/>
                <p14:nvPr/>
              </p14:nvContentPartPr>
              <p14:xfrm>
                <a:off x="7157075" y="-660064"/>
                <a:ext cx="370440" cy="29988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D5540B50-7EAA-448E-AD18-146A6C15EDF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139075" y="-677704"/>
                  <a:ext cx="406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C935FDFB-888B-4A4F-942B-6B660CAC211F}"/>
                    </a:ext>
                  </a:extLst>
                </p14:cNvPr>
                <p14:cNvContentPartPr/>
                <p14:nvPr/>
              </p14:nvContentPartPr>
              <p14:xfrm>
                <a:off x="7336715" y="-491584"/>
                <a:ext cx="121320" cy="10620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C935FDFB-888B-4A4F-942B-6B660CAC211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318715" y="-509584"/>
                  <a:ext cx="156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3C1A3024-D25F-4097-9C81-4426F864D538}"/>
                    </a:ext>
                  </a:extLst>
                </p14:cNvPr>
                <p14:cNvContentPartPr/>
                <p14:nvPr/>
              </p14:nvContentPartPr>
              <p14:xfrm>
                <a:off x="7421315" y="-941584"/>
                <a:ext cx="303840" cy="75780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3C1A3024-D25F-4097-9C81-4426F864D53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403315" y="-959584"/>
                  <a:ext cx="3394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51B168EF-F3EA-46F8-88BA-4D05D40FA137}"/>
                    </a:ext>
                  </a:extLst>
                </p14:cNvPr>
                <p14:cNvContentPartPr/>
                <p14:nvPr/>
              </p14:nvContentPartPr>
              <p14:xfrm>
                <a:off x="4830395" y="-1085224"/>
                <a:ext cx="205920" cy="15048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51B168EF-F3EA-46F8-88BA-4D05D40FA13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812755" y="-1103224"/>
                  <a:ext cx="24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51B9EF0D-9588-4A07-9452-81747F405927}"/>
                    </a:ext>
                  </a:extLst>
                </p14:cNvPr>
                <p14:cNvContentPartPr/>
                <p14:nvPr/>
              </p14:nvContentPartPr>
              <p14:xfrm>
                <a:off x="4946675" y="-1119064"/>
                <a:ext cx="38160" cy="45324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51B9EF0D-9588-4A07-9452-81747F40592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929035" y="-1136704"/>
                  <a:ext cx="73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9A5C745F-4698-4BE2-AF76-A85AE33E9F7F}"/>
                    </a:ext>
                  </a:extLst>
                </p14:cNvPr>
                <p14:cNvContentPartPr/>
                <p14:nvPr/>
              </p14:nvContentPartPr>
              <p14:xfrm>
                <a:off x="5075195" y="-1232464"/>
                <a:ext cx="234360" cy="14328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9A5C745F-4698-4BE2-AF76-A85AE33E9F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057555" y="-1250104"/>
                  <a:ext cx="270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E54D3A06-6E31-4D7F-A1E3-EA4815EF2969}"/>
                    </a:ext>
                  </a:extLst>
                </p14:cNvPr>
                <p14:cNvContentPartPr/>
                <p14:nvPr/>
              </p14:nvContentPartPr>
              <p14:xfrm>
                <a:off x="5079875" y="-1135624"/>
                <a:ext cx="329040" cy="21564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E54D3A06-6E31-4D7F-A1E3-EA4815EF296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061875" y="-1153264"/>
                  <a:ext cx="364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92" name="墨迹 491">
                  <a:extLst>
                    <a:ext uri="{FF2B5EF4-FFF2-40B4-BE49-F238E27FC236}">
                      <a16:creationId xmlns:a16="http://schemas.microsoft.com/office/drawing/2014/main" id="{0EC12DE3-13DB-4870-9A23-288A540FB3F1}"/>
                    </a:ext>
                  </a:extLst>
                </p14:cNvPr>
                <p14:cNvContentPartPr/>
                <p14:nvPr/>
              </p14:nvContentPartPr>
              <p14:xfrm>
                <a:off x="5224955" y="-1131664"/>
                <a:ext cx="87840" cy="145800"/>
              </p14:xfrm>
            </p:contentPart>
          </mc:Choice>
          <mc:Fallback>
            <p:pic>
              <p:nvPicPr>
                <p:cNvPr id="492" name="墨迹 491">
                  <a:extLst>
                    <a:ext uri="{FF2B5EF4-FFF2-40B4-BE49-F238E27FC236}">
                      <a16:creationId xmlns:a16="http://schemas.microsoft.com/office/drawing/2014/main" id="{0EC12DE3-13DB-4870-9A23-288A540FB3F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206955" y="-1149304"/>
                  <a:ext cx="123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93" name="墨迹 492">
                  <a:extLst>
                    <a:ext uri="{FF2B5EF4-FFF2-40B4-BE49-F238E27FC236}">
                      <a16:creationId xmlns:a16="http://schemas.microsoft.com/office/drawing/2014/main" id="{2DA50738-F0D5-4C48-B27B-F1BDCAE10648}"/>
                    </a:ext>
                  </a:extLst>
                </p14:cNvPr>
                <p14:cNvContentPartPr/>
                <p14:nvPr/>
              </p14:nvContentPartPr>
              <p14:xfrm>
                <a:off x="5292635" y="-1009264"/>
                <a:ext cx="151560" cy="222120"/>
              </p14:xfrm>
            </p:contentPart>
          </mc:Choice>
          <mc:Fallback>
            <p:pic>
              <p:nvPicPr>
                <p:cNvPr id="493" name="墨迹 492">
                  <a:extLst>
                    <a:ext uri="{FF2B5EF4-FFF2-40B4-BE49-F238E27FC236}">
                      <a16:creationId xmlns:a16="http://schemas.microsoft.com/office/drawing/2014/main" id="{2DA50738-F0D5-4C48-B27B-F1BDCAE1064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274995" y="-1026904"/>
                  <a:ext cx="18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94" name="墨迹 493">
                  <a:extLst>
                    <a:ext uri="{FF2B5EF4-FFF2-40B4-BE49-F238E27FC236}">
                      <a16:creationId xmlns:a16="http://schemas.microsoft.com/office/drawing/2014/main" id="{2CBEFCCC-A185-49D3-B2AF-B41FA6AB7E2D}"/>
                    </a:ext>
                  </a:extLst>
                </p14:cNvPr>
                <p14:cNvContentPartPr/>
                <p14:nvPr/>
              </p14:nvContentPartPr>
              <p14:xfrm>
                <a:off x="5360675" y="-939064"/>
                <a:ext cx="32040" cy="126720"/>
              </p14:xfrm>
            </p:contentPart>
          </mc:Choice>
          <mc:Fallback>
            <p:pic>
              <p:nvPicPr>
                <p:cNvPr id="494" name="墨迹 493">
                  <a:extLst>
                    <a:ext uri="{FF2B5EF4-FFF2-40B4-BE49-F238E27FC236}">
                      <a16:creationId xmlns:a16="http://schemas.microsoft.com/office/drawing/2014/main" id="{2CBEFCCC-A185-49D3-B2AF-B41FA6AB7E2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43035" y="-957064"/>
                  <a:ext cx="67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95" name="墨迹 494">
                  <a:extLst>
                    <a:ext uri="{FF2B5EF4-FFF2-40B4-BE49-F238E27FC236}">
                      <a16:creationId xmlns:a16="http://schemas.microsoft.com/office/drawing/2014/main" id="{9F3EAB4F-1BB9-44B8-A42D-6CE6E72D5820}"/>
                    </a:ext>
                  </a:extLst>
                </p14:cNvPr>
                <p14:cNvContentPartPr/>
                <p14:nvPr/>
              </p14:nvContentPartPr>
              <p14:xfrm>
                <a:off x="5522315" y="-1205464"/>
                <a:ext cx="171720" cy="459360"/>
              </p14:xfrm>
            </p:contentPart>
          </mc:Choice>
          <mc:Fallback>
            <p:pic>
              <p:nvPicPr>
                <p:cNvPr id="495" name="墨迹 494">
                  <a:extLst>
                    <a:ext uri="{FF2B5EF4-FFF2-40B4-BE49-F238E27FC236}">
                      <a16:creationId xmlns:a16="http://schemas.microsoft.com/office/drawing/2014/main" id="{9F3EAB4F-1BB9-44B8-A42D-6CE6E72D582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04675" y="-1223464"/>
                  <a:ext cx="207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4973C575-1296-4D81-9FE2-34B5E9BAB37B}"/>
                    </a:ext>
                  </a:extLst>
                </p14:cNvPr>
                <p14:cNvContentPartPr/>
                <p14:nvPr/>
              </p14:nvContentPartPr>
              <p14:xfrm>
                <a:off x="5674955" y="-1004224"/>
                <a:ext cx="104760" cy="15588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4973C575-1296-4D81-9FE2-34B5E9BAB37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656955" y="-1021864"/>
                  <a:ext cx="140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3E89BC36-81C8-4AC1-B907-95C6744A8CF3}"/>
                    </a:ext>
                  </a:extLst>
                </p14:cNvPr>
                <p14:cNvContentPartPr/>
                <p14:nvPr/>
              </p14:nvContentPartPr>
              <p14:xfrm>
                <a:off x="5853155" y="-1264504"/>
                <a:ext cx="180000" cy="21240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3E89BC36-81C8-4AC1-B907-95C6744A8CF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835515" y="-1282504"/>
                  <a:ext cx="215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2B3C6DAC-4453-484B-9685-5418CA7F163C}"/>
                    </a:ext>
                  </a:extLst>
                </p14:cNvPr>
                <p14:cNvContentPartPr/>
                <p14:nvPr/>
              </p14:nvContentPartPr>
              <p14:xfrm>
                <a:off x="5951435" y="-1330384"/>
                <a:ext cx="48600" cy="46044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2B3C6DAC-4453-484B-9685-5418CA7F163C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933435" y="-1348384"/>
                  <a:ext cx="842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99" name="墨迹 498">
                  <a:extLst>
                    <a:ext uri="{FF2B5EF4-FFF2-40B4-BE49-F238E27FC236}">
                      <a16:creationId xmlns:a16="http://schemas.microsoft.com/office/drawing/2014/main" id="{378E6621-B935-46D1-9250-CD6426719900}"/>
                    </a:ext>
                  </a:extLst>
                </p14:cNvPr>
                <p14:cNvContentPartPr/>
                <p14:nvPr/>
              </p14:nvContentPartPr>
              <p14:xfrm>
                <a:off x="5874395" y="-1067944"/>
                <a:ext cx="248040" cy="213120"/>
              </p14:xfrm>
            </p:contentPart>
          </mc:Choice>
          <mc:Fallback>
            <p:pic>
              <p:nvPicPr>
                <p:cNvPr id="499" name="墨迹 498">
                  <a:extLst>
                    <a:ext uri="{FF2B5EF4-FFF2-40B4-BE49-F238E27FC236}">
                      <a16:creationId xmlns:a16="http://schemas.microsoft.com/office/drawing/2014/main" id="{378E6621-B935-46D1-9250-CD642671990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856395" y="-1085584"/>
                  <a:ext cx="283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FA4AA06D-E546-4A75-9797-978ECC4E72F2}"/>
                    </a:ext>
                  </a:extLst>
                </p14:cNvPr>
                <p14:cNvContentPartPr/>
                <p14:nvPr/>
              </p14:nvContentPartPr>
              <p14:xfrm>
                <a:off x="5827595" y="-1092064"/>
                <a:ext cx="371880" cy="17856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FA4AA06D-E546-4A75-9797-978ECC4E72F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809955" y="-1110064"/>
                  <a:ext cx="407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2D2336BB-756B-4257-BB88-82B7F0BD27E4}"/>
                    </a:ext>
                  </a:extLst>
                </p14:cNvPr>
                <p14:cNvContentPartPr/>
                <p14:nvPr/>
              </p14:nvContentPartPr>
              <p14:xfrm>
                <a:off x="6253475" y="-1407064"/>
                <a:ext cx="63720" cy="80640"/>
              </p14:xfrm>
            </p:contentPart>
          </mc:Choice>
          <mc:Fallback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2D2336BB-756B-4257-BB88-82B7F0BD27E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235835" y="-1424704"/>
                  <a:ext cx="99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C2AB8E0F-8778-41BB-93F2-A4E4F104A2FF}"/>
                    </a:ext>
                  </a:extLst>
                </p14:cNvPr>
                <p14:cNvContentPartPr/>
                <p14:nvPr/>
              </p14:nvContentPartPr>
              <p14:xfrm>
                <a:off x="6146195" y="-1295824"/>
                <a:ext cx="291600" cy="36720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C2AB8E0F-8778-41BB-93F2-A4E4F104A2F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28555" y="-1313464"/>
                  <a:ext cx="327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503" name="墨迹 502">
                  <a:extLst>
                    <a:ext uri="{FF2B5EF4-FFF2-40B4-BE49-F238E27FC236}">
                      <a16:creationId xmlns:a16="http://schemas.microsoft.com/office/drawing/2014/main" id="{E780DABE-0325-4EE6-BB73-47DDAAB2969F}"/>
                    </a:ext>
                  </a:extLst>
                </p14:cNvPr>
                <p14:cNvContentPartPr/>
                <p14:nvPr/>
              </p14:nvContentPartPr>
              <p14:xfrm>
                <a:off x="6531395" y="-959584"/>
                <a:ext cx="360" cy="360"/>
              </p14:xfrm>
            </p:contentPart>
          </mc:Choice>
          <mc:Fallback>
            <p:pic>
              <p:nvPicPr>
                <p:cNvPr id="503" name="墨迹 502">
                  <a:extLst>
                    <a:ext uri="{FF2B5EF4-FFF2-40B4-BE49-F238E27FC236}">
                      <a16:creationId xmlns:a16="http://schemas.microsoft.com/office/drawing/2014/main" id="{E780DABE-0325-4EE6-BB73-47DDAAB2969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13755" y="-9772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524" name="墨迹 523">
                <a:extLst>
                  <a:ext uri="{FF2B5EF4-FFF2-40B4-BE49-F238E27FC236}">
                    <a16:creationId xmlns:a16="http://schemas.microsoft.com/office/drawing/2014/main" id="{C667B203-0CCD-4F2A-8817-CD71903C9681}"/>
                  </a:ext>
                </a:extLst>
              </p14:cNvPr>
              <p14:cNvContentPartPr/>
              <p14:nvPr/>
            </p14:nvContentPartPr>
            <p14:xfrm>
              <a:off x="1661315" y="-775264"/>
              <a:ext cx="248040" cy="258480"/>
            </p14:xfrm>
          </p:contentPart>
        </mc:Choice>
        <mc:Fallback>
          <p:pic>
            <p:nvPicPr>
              <p:cNvPr id="524" name="墨迹 523">
                <a:extLst>
                  <a:ext uri="{FF2B5EF4-FFF2-40B4-BE49-F238E27FC236}">
                    <a16:creationId xmlns:a16="http://schemas.microsoft.com/office/drawing/2014/main" id="{C667B203-0CCD-4F2A-8817-CD71903C968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643315" y="-793264"/>
                <a:ext cx="28368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E1867FC9-EEE2-4489-AD29-3C9B84614A56}"/>
              </a:ext>
            </a:extLst>
          </p:cNvPr>
          <p:cNvGrpSpPr/>
          <p:nvPr/>
        </p:nvGrpSpPr>
        <p:grpSpPr>
          <a:xfrm>
            <a:off x="3292835" y="-378184"/>
            <a:ext cx="1815840" cy="706320"/>
            <a:chOff x="3292835" y="-378184"/>
            <a:chExt cx="1815840" cy="7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BB4370D6-C849-46AF-ABE7-2D0AD491AFF3}"/>
                    </a:ext>
                  </a:extLst>
                </p14:cNvPr>
                <p14:cNvContentPartPr/>
                <p14:nvPr/>
              </p14:nvContentPartPr>
              <p14:xfrm>
                <a:off x="3292835" y="-196024"/>
                <a:ext cx="284400" cy="22068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BB4370D6-C849-46AF-ABE7-2D0AD491AFF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274835" y="-213664"/>
                  <a:ext cx="320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D90FCDCF-70C9-4FF6-BA4C-F7E73477596B}"/>
                    </a:ext>
                  </a:extLst>
                </p14:cNvPr>
                <p14:cNvContentPartPr/>
                <p14:nvPr/>
              </p14:nvContentPartPr>
              <p14:xfrm>
                <a:off x="3587315" y="-157504"/>
                <a:ext cx="276840" cy="4248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D90FCDCF-70C9-4FF6-BA4C-F7E73477596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569315" y="-175504"/>
                  <a:ext cx="312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651BA4E6-70CA-4194-BA8E-870439C63E99}"/>
                    </a:ext>
                  </a:extLst>
                </p14:cNvPr>
                <p14:cNvContentPartPr/>
                <p14:nvPr/>
              </p14:nvContentPartPr>
              <p14:xfrm>
                <a:off x="3779195" y="-254344"/>
                <a:ext cx="102960" cy="246240"/>
              </p14:xfrm>
            </p:contentPart>
          </mc:Choice>
          <mc:Fallback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651BA4E6-70CA-4194-BA8E-870439C63E9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761195" y="-272344"/>
                  <a:ext cx="138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B9BCF8A0-2DF7-413E-B988-D8815580E0E2}"/>
                    </a:ext>
                  </a:extLst>
                </p14:cNvPr>
                <p14:cNvContentPartPr/>
                <p14:nvPr/>
              </p14:nvContentPartPr>
              <p14:xfrm>
                <a:off x="3987635" y="-286384"/>
                <a:ext cx="27720" cy="28224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B9BCF8A0-2DF7-413E-B988-D8815580E0E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69635" y="-304384"/>
                  <a:ext cx="63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9E0CC05B-A126-4B60-993D-574251D014ED}"/>
                    </a:ext>
                  </a:extLst>
                </p14:cNvPr>
                <p14:cNvContentPartPr/>
                <p14:nvPr/>
              </p14:nvContentPartPr>
              <p14:xfrm>
                <a:off x="4090595" y="-223744"/>
                <a:ext cx="96840" cy="141120"/>
              </p14:xfrm>
            </p:contentPart>
          </mc:Choice>
          <mc:Fallback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9E0CC05B-A126-4B60-993D-574251D014E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72595" y="-241384"/>
                  <a:ext cx="132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510" name="墨迹 509">
                  <a:extLst>
                    <a:ext uri="{FF2B5EF4-FFF2-40B4-BE49-F238E27FC236}">
                      <a16:creationId xmlns:a16="http://schemas.microsoft.com/office/drawing/2014/main" id="{FDE25D91-4309-4210-9F6B-41E5227922D9}"/>
                    </a:ext>
                  </a:extLst>
                </p14:cNvPr>
                <p14:cNvContentPartPr/>
                <p14:nvPr/>
              </p14:nvContentPartPr>
              <p14:xfrm>
                <a:off x="4291115" y="-250744"/>
                <a:ext cx="313200" cy="108720"/>
              </p14:xfrm>
            </p:contentPart>
          </mc:Choice>
          <mc:Fallback>
            <p:pic>
              <p:nvPicPr>
                <p:cNvPr id="510" name="墨迹 509">
                  <a:extLst>
                    <a:ext uri="{FF2B5EF4-FFF2-40B4-BE49-F238E27FC236}">
                      <a16:creationId xmlns:a16="http://schemas.microsoft.com/office/drawing/2014/main" id="{FDE25D91-4309-4210-9F6B-41E5227922D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273475" y="-268384"/>
                  <a:ext cx="348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511" name="墨迹 510">
                  <a:extLst>
                    <a:ext uri="{FF2B5EF4-FFF2-40B4-BE49-F238E27FC236}">
                      <a16:creationId xmlns:a16="http://schemas.microsoft.com/office/drawing/2014/main" id="{A79EB552-330B-49BB-BC49-81E0AAF4D0E1}"/>
                    </a:ext>
                  </a:extLst>
                </p14:cNvPr>
                <p14:cNvContentPartPr/>
                <p14:nvPr/>
              </p14:nvContentPartPr>
              <p14:xfrm>
                <a:off x="4714115" y="-378184"/>
                <a:ext cx="42480" cy="278280"/>
              </p14:xfrm>
            </p:contentPart>
          </mc:Choice>
          <mc:Fallback>
            <p:pic>
              <p:nvPicPr>
                <p:cNvPr id="511" name="墨迹 510">
                  <a:extLst>
                    <a:ext uri="{FF2B5EF4-FFF2-40B4-BE49-F238E27FC236}">
                      <a16:creationId xmlns:a16="http://schemas.microsoft.com/office/drawing/2014/main" id="{A79EB552-330B-49BB-BC49-81E0AAF4D0E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696475" y="-396184"/>
                  <a:ext cx="78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512" name="墨迹 511">
                  <a:extLst>
                    <a:ext uri="{FF2B5EF4-FFF2-40B4-BE49-F238E27FC236}">
                      <a16:creationId xmlns:a16="http://schemas.microsoft.com/office/drawing/2014/main" id="{8D39350E-D035-455F-910A-B9E6E6E7C3B7}"/>
                    </a:ext>
                  </a:extLst>
                </p14:cNvPr>
                <p14:cNvContentPartPr/>
                <p14:nvPr/>
              </p14:nvContentPartPr>
              <p14:xfrm>
                <a:off x="4846955" y="-351544"/>
                <a:ext cx="113760" cy="149040"/>
              </p14:xfrm>
            </p:contentPart>
          </mc:Choice>
          <mc:Fallback>
            <p:pic>
              <p:nvPicPr>
                <p:cNvPr id="512" name="墨迹 511">
                  <a:extLst>
                    <a:ext uri="{FF2B5EF4-FFF2-40B4-BE49-F238E27FC236}">
                      <a16:creationId xmlns:a16="http://schemas.microsoft.com/office/drawing/2014/main" id="{8D39350E-D035-455F-910A-B9E6E6E7C3B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29315" y="-369184"/>
                  <a:ext cx="149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189D93E9-603C-4D66-8610-AA0A880910E4}"/>
                    </a:ext>
                  </a:extLst>
                </p14:cNvPr>
                <p14:cNvContentPartPr/>
                <p14:nvPr/>
              </p14:nvContentPartPr>
              <p14:xfrm>
                <a:off x="5016155" y="-330664"/>
                <a:ext cx="92520" cy="15120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189D93E9-603C-4D66-8610-AA0A880910E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98515" y="-348304"/>
                  <a:ext cx="128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E4D27307-BF3D-43EF-BDC7-CEF6312F11BD}"/>
                    </a:ext>
                  </a:extLst>
                </p14:cNvPr>
                <p14:cNvContentPartPr/>
                <p14:nvPr/>
              </p14:nvContentPartPr>
              <p14:xfrm>
                <a:off x="3516395" y="42656"/>
                <a:ext cx="1439640" cy="24012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E4D27307-BF3D-43EF-BDC7-CEF6312F11B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498395" y="24656"/>
                  <a:ext cx="1475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F7C8CEFB-7583-490F-BC4E-5F1F2705ED34}"/>
                    </a:ext>
                  </a:extLst>
                </p14:cNvPr>
                <p14:cNvContentPartPr/>
                <p14:nvPr/>
              </p14:nvContentPartPr>
              <p14:xfrm>
                <a:off x="3579755" y="250376"/>
                <a:ext cx="164880" cy="7776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F7C8CEFB-7583-490F-BC4E-5F1F2705ED3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61755" y="232376"/>
                  <a:ext cx="200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17" name="墨迹 516">
                  <a:extLst>
                    <a:ext uri="{FF2B5EF4-FFF2-40B4-BE49-F238E27FC236}">
                      <a16:creationId xmlns:a16="http://schemas.microsoft.com/office/drawing/2014/main" id="{7946253E-D689-4EB7-B61C-09BEAC63A659}"/>
                    </a:ext>
                  </a:extLst>
                </p14:cNvPr>
                <p14:cNvContentPartPr/>
                <p14:nvPr/>
              </p14:nvContentPartPr>
              <p14:xfrm>
                <a:off x="4898435" y="-26464"/>
                <a:ext cx="11160" cy="23400"/>
              </p14:xfrm>
            </p:contentPart>
          </mc:Choice>
          <mc:Fallback>
            <p:pic>
              <p:nvPicPr>
                <p:cNvPr id="517" name="墨迹 516">
                  <a:extLst>
                    <a:ext uri="{FF2B5EF4-FFF2-40B4-BE49-F238E27FC236}">
                      <a16:creationId xmlns:a16="http://schemas.microsoft.com/office/drawing/2014/main" id="{7946253E-D689-4EB7-B61C-09BEAC63A65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880795" y="-44104"/>
                  <a:ext cx="46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25" name="墨迹 524">
                  <a:extLst>
                    <a:ext uri="{FF2B5EF4-FFF2-40B4-BE49-F238E27FC236}">
                      <a16:creationId xmlns:a16="http://schemas.microsoft.com/office/drawing/2014/main" id="{FFE1CA03-C016-40AA-9B2F-1C83A8814061}"/>
                    </a:ext>
                  </a:extLst>
                </p14:cNvPr>
                <p14:cNvContentPartPr/>
                <p14:nvPr/>
              </p14:nvContentPartPr>
              <p14:xfrm>
                <a:off x="3934715" y="13496"/>
                <a:ext cx="248760" cy="298080"/>
              </p14:xfrm>
            </p:contentPart>
          </mc:Choice>
          <mc:Fallback>
            <p:pic>
              <p:nvPicPr>
                <p:cNvPr id="525" name="墨迹 524">
                  <a:extLst>
                    <a:ext uri="{FF2B5EF4-FFF2-40B4-BE49-F238E27FC236}">
                      <a16:creationId xmlns:a16="http://schemas.microsoft.com/office/drawing/2014/main" id="{FFE1CA03-C016-40AA-9B2F-1C83A881406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16715" y="-4144"/>
                  <a:ext cx="284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28" name="墨迹 527">
                  <a:extLst>
                    <a:ext uri="{FF2B5EF4-FFF2-40B4-BE49-F238E27FC236}">
                      <a16:creationId xmlns:a16="http://schemas.microsoft.com/office/drawing/2014/main" id="{0CF782B8-490F-4EA3-9E0E-5F836F97C2B3}"/>
                    </a:ext>
                  </a:extLst>
                </p14:cNvPr>
                <p14:cNvContentPartPr/>
                <p14:nvPr/>
              </p14:nvContentPartPr>
              <p14:xfrm>
                <a:off x="4729235" y="-156424"/>
                <a:ext cx="280800" cy="441720"/>
              </p14:xfrm>
            </p:contentPart>
          </mc:Choice>
          <mc:Fallback>
            <p:pic>
              <p:nvPicPr>
                <p:cNvPr id="528" name="墨迹 527">
                  <a:extLst>
                    <a:ext uri="{FF2B5EF4-FFF2-40B4-BE49-F238E27FC236}">
                      <a16:creationId xmlns:a16="http://schemas.microsoft.com/office/drawing/2014/main" id="{0CF782B8-490F-4EA3-9E0E-5F836F97C2B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711595" y="-174064"/>
                  <a:ext cx="31644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组合 532">
            <a:extLst>
              <a:ext uri="{FF2B5EF4-FFF2-40B4-BE49-F238E27FC236}">
                <a16:creationId xmlns:a16="http://schemas.microsoft.com/office/drawing/2014/main" id="{D5A23F21-2775-488D-8C2B-65B7ED8611D6}"/>
              </a:ext>
            </a:extLst>
          </p:cNvPr>
          <p:cNvGrpSpPr/>
          <p:nvPr/>
        </p:nvGrpSpPr>
        <p:grpSpPr>
          <a:xfrm>
            <a:off x="776075" y="-1065424"/>
            <a:ext cx="1605960" cy="917280"/>
            <a:chOff x="776075" y="-1065424"/>
            <a:chExt cx="1605960" cy="9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76" name="墨迹 475">
                  <a:extLst>
                    <a:ext uri="{FF2B5EF4-FFF2-40B4-BE49-F238E27FC236}">
                      <a16:creationId xmlns:a16="http://schemas.microsoft.com/office/drawing/2014/main" id="{15DD834E-D4FA-419E-B2D1-6A7C3E070146}"/>
                    </a:ext>
                  </a:extLst>
                </p14:cNvPr>
                <p14:cNvContentPartPr/>
                <p14:nvPr/>
              </p14:nvContentPartPr>
              <p14:xfrm>
                <a:off x="873995" y="-803344"/>
                <a:ext cx="352440" cy="421560"/>
              </p14:xfrm>
            </p:contentPart>
          </mc:Choice>
          <mc:Fallback>
            <p:pic>
              <p:nvPicPr>
                <p:cNvPr id="476" name="墨迹 475">
                  <a:extLst>
                    <a:ext uri="{FF2B5EF4-FFF2-40B4-BE49-F238E27FC236}">
                      <a16:creationId xmlns:a16="http://schemas.microsoft.com/office/drawing/2014/main" id="{15DD834E-D4FA-419E-B2D1-6A7C3E07014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6355" y="-820984"/>
                  <a:ext cx="388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F9DE5527-7882-489B-BCBA-EE3680A7A6DA}"/>
                    </a:ext>
                  </a:extLst>
                </p14:cNvPr>
                <p14:cNvContentPartPr/>
                <p14:nvPr/>
              </p14:nvContentPartPr>
              <p14:xfrm>
                <a:off x="1223195" y="-666184"/>
                <a:ext cx="115200" cy="14688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F9DE5527-7882-489B-BCBA-EE3680A7A6D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205195" y="-683824"/>
                  <a:ext cx="150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F675E89E-6D29-4D3E-AE93-E024B7F739F2}"/>
                    </a:ext>
                  </a:extLst>
                </p14:cNvPr>
                <p14:cNvContentPartPr/>
                <p14:nvPr/>
              </p14:nvContentPartPr>
              <p14:xfrm>
                <a:off x="1404275" y="-749344"/>
                <a:ext cx="117000" cy="60120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F675E89E-6D29-4D3E-AE93-E024B7F739F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86275" y="-767344"/>
                  <a:ext cx="15264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89B9AFDD-9FFE-4C56-B99E-97F956831F5F}"/>
                    </a:ext>
                  </a:extLst>
                </p14:cNvPr>
                <p14:cNvContentPartPr/>
                <p14:nvPr/>
              </p14:nvContentPartPr>
              <p14:xfrm>
                <a:off x="1686875" y="-777424"/>
                <a:ext cx="213480" cy="21780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89B9AFDD-9FFE-4C56-B99E-97F956831F5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68875" y="-795064"/>
                  <a:ext cx="249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1CB35B1D-188B-4E54-89A3-EA33CD035BF1}"/>
                    </a:ext>
                  </a:extLst>
                </p14:cNvPr>
                <p14:cNvContentPartPr/>
                <p14:nvPr/>
              </p14:nvContentPartPr>
              <p14:xfrm>
                <a:off x="2181875" y="-912424"/>
                <a:ext cx="200160" cy="19800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1CB35B1D-188B-4E54-89A3-EA33CD035BF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164235" y="-930064"/>
                  <a:ext cx="235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19" name="墨迹 518">
                  <a:extLst>
                    <a:ext uri="{FF2B5EF4-FFF2-40B4-BE49-F238E27FC236}">
                      <a16:creationId xmlns:a16="http://schemas.microsoft.com/office/drawing/2014/main" id="{FD549A5A-3143-4641-B8F3-0EDEA7E3107F}"/>
                    </a:ext>
                  </a:extLst>
                </p14:cNvPr>
                <p14:cNvContentPartPr/>
                <p14:nvPr/>
              </p14:nvContentPartPr>
              <p14:xfrm>
                <a:off x="776075" y="-856264"/>
                <a:ext cx="136440" cy="647640"/>
              </p14:xfrm>
            </p:contentPart>
          </mc:Choice>
          <mc:Fallback>
            <p:pic>
              <p:nvPicPr>
                <p:cNvPr id="519" name="墨迹 518">
                  <a:extLst>
                    <a:ext uri="{FF2B5EF4-FFF2-40B4-BE49-F238E27FC236}">
                      <a16:creationId xmlns:a16="http://schemas.microsoft.com/office/drawing/2014/main" id="{FD549A5A-3143-4641-B8F3-0EDEA7E3107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58075" y="-874264"/>
                  <a:ext cx="17208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20" name="墨迹 519">
                  <a:extLst>
                    <a:ext uri="{FF2B5EF4-FFF2-40B4-BE49-F238E27FC236}">
                      <a16:creationId xmlns:a16="http://schemas.microsoft.com/office/drawing/2014/main" id="{C73AE37D-9BF8-4C35-8C3C-5A1229A0BD83}"/>
                    </a:ext>
                  </a:extLst>
                </p14:cNvPr>
                <p14:cNvContentPartPr/>
                <p14:nvPr/>
              </p14:nvContentPartPr>
              <p14:xfrm>
                <a:off x="890555" y="-1065424"/>
                <a:ext cx="999000" cy="542160"/>
              </p14:xfrm>
            </p:contentPart>
          </mc:Choice>
          <mc:Fallback>
            <p:pic>
              <p:nvPicPr>
                <p:cNvPr id="520" name="墨迹 519">
                  <a:extLst>
                    <a:ext uri="{FF2B5EF4-FFF2-40B4-BE49-F238E27FC236}">
                      <a16:creationId xmlns:a16="http://schemas.microsoft.com/office/drawing/2014/main" id="{C73AE37D-9BF8-4C35-8C3C-5A1229A0BD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72915" y="-1083424"/>
                  <a:ext cx="10346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21" name="墨迹 520">
                  <a:extLst>
                    <a:ext uri="{FF2B5EF4-FFF2-40B4-BE49-F238E27FC236}">
                      <a16:creationId xmlns:a16="http://schemas.microsoft.com/office/drawing/2014/main" id="{01909830-81F0-4C53-8638-6128CDF74B65}"/>
                    </a:ext>
                  </a:extLst>
                </p14:cNvPr>
                <p14:cNvContentPartPr/>
                <p14:nvPr/>
              </p14:nvContentPartPr>
              <p14:xfrm>
                <a:off x="872555" y="-441904"/>
                <a:ext cx="1068480" cy="259200"/>
              </p14:xfrm>
            </p:contentPart>
          </mc:Choice>
          <mc:Fallback>
            <p:pic>
              <p:nvPicPr>
                <p:cNvPr id="521" name="墨迹 520">
                  <a:extLst>
                    <a:ext uri="{FF2B5EF4-FFF2-40B4-BE49-F238E27FC236}">
                      <a16:creationId xmlns:a16="http://schemas.microsoft.com/office/drawing/2014/main" id="{01909830-81F0-4C53-8638-6128CDF74B6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54915" y="-459904"/>
                  <a:ext cx="1104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22" name="墨迹 521">
                  <a:extLst>
                    <a:ext uri="{FF2B5EF4-FFF2-40B4-BE49-F238E27FC236}">
                      <a16:creationId xmlns:a16="http://schemas.microsoft.com/office/drawing/2014/main" id="{9AC2EED6-7CFA-4785-AFF0-696E62F9D3C7}"/>
                    </a:ext>
                  </a:extLst>
                </p14:cNvPr>
                <p14:cNvContentPartPr/>
                <p14:nvPr/>
              </p14:nvContentPartPr>
              <p14:xfrm>
                <a:off x="2028155" y="-388264"/>
                <a:ext cx="360" cy="360"/>
              </p14:xfrm>
            </p:contentPart>
          </mc:Choice>
          <mc:Fallback>
            <p:pic>
              <p:nvPicPr>
                <p:cNvPr id="522" name="墨迹 521">
                  <a:extLst>
                    <a:ext uri="{FF2B5EF4-FFF2-40B4-BE49-F238E27FC236}">
                      <a16:creationId xmlns:a16="http://schemas.microsoft.com/office/drawing/2014/main" id="{9AC2EED6-7CFA-4785-AFF0-696E62F9D3C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010515" y="-4062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530" name="墨迹 529">
                  <a:extLst>
                    <a:ext uri="{FF2B5EF4-FFF2-40B4-BE49-F238E27FC236}">
                      <a16:creationId xmlns:a16="http://schemas.microsoft.com/office/drawing/2014/main" id="{6587CACD-5F67-4F9E-9873-299A8C3A2B82}"/>
                    </a:ext>
                  </a:extLst>
                </p14:cNvPr>
                <p14:cNvContentPartPr/>
                <p14:nvPr/>
              </p14:nvContentPartPr>
              <p14:xfrm>
                <a:off x="1014395" y="-453424"/>
                <a:ext cx="817920" cy="273240"/>
              </p14:xfrm>
            </p:contentPart>
          </mc:Choice>
          <mc:Fallback>
            <p:pic>
              <p:nvPicPr>
                <p:cNvPr id="530" name="墨迹 529">
                  <a:extLst>
                    <a:ext uri="{FF2B5EF4-FFF2-40B4-BE49-F238E27FC236}">
                      <a16:creationId xmlns:a16="http://schemas.microsoft.com/office/drawing/2014/main" id="{6587CACD-5F67-4F9E-9873-299A8C3A2B8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96755" y="-471064"/>
                  <a:ext cx="853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8177BBEF-9D7D-43D0-9437-7421FE46633E}"/>
                    </a:ext>
                  </a:extLst>
                </p14:cNvPr>
                <p14:cNvContentPartPr/>
                <p14:nvPr/>
              </p14:nvContentPartPr>
              <p14:xfrm>
                <a:off x="1852835" y="-658624"/>
                <a:ext cx="9360" cy="21960"/>
              </p14:xfrm>
            </p:contentPart>
          </mc:Choice>
          <mc:Fallback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8177BBEF-9D7D-43D0-9437-7421FE46633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35195" y="-676624"/>
                  <a:ext cx="45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7DE50970-B08D-4A20-8D43-9E3F51A55C73}"/>
                    </a:ext>
                  </a:extLst>
                </p14:cNvPr>
                <p14:cNvContentPartPr/>
                <p14:nvPr/>
              </p14:nvContentPartPr>
              <p14:xfrm>
                <a:off x="1852835" y="-657544"/>
                <a:ext cx="131760" cy="219600"/>
              </p14:xfrm>
            </p:contentPart>
          </mc:Choice>
          <mc:Fallback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7DE50970-B08D-4A20-8D43-9E3F51A55C7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35195" y="-675184"/>
                  <a:ext cx="1674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650BB1F1-08FF-4DC5-B0E7-7D7D4BD10EC4}"/>
              </a:ext>
            </a:extLst>
          </p:cNvPr>
          <p:cNvGrpSpPr/>
          <p:nvPr/>
        </p:nvGrpSpPr>
        <p:grpSpPr>
          <a:xfrm>
            <a:off x="1038875" y="-453784"/>
            <a:ext cx="936000" cy="731520"/>
            <a:chOff x="1038875" y="-453784"/>
            <a:chExt cx="936000" cy="7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D1314705-7A64-421C-B282-90C6417C5702}"/>
                    </a:ext>
                  </a:extLst>
                </p14:cNvPr>
                <p14:cNvContentPartPr/>
                <p14:nvPr/>
              </p14:nvContentPartPr>
              <p14:xfrm>
                <a:off x="1159475" y="-174064"/>
                <a:ext cx="211680" cy="451800"/>
              </p14:xfrm>
            </p:contentPart>
          </mc:Choice>
          <mc:Fallback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D1314705-7A64-421C-B282-90C6417C570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41835" y="-192064"/>
                  <a:ext cx="2473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535" name="墨迹 534">
                  <a:extLst>
                    <a:ext uri="{FF2B5EF4-FFF2-40B4-BE49-F238E27FC236}">
                      <a16:creationId xmlns:a16="http://schemas.microsoft.com/office/drawing/2014/main" id="{C1B3E459-2F58-4D5C-826F-7C5D2F59B733}"/>
                    </a:ext>
                  </a:extLst>
                </p14:cNvPr>
                <p14:cNvContentPartPr/>
                <p14:nvPr/>
              </p14:nvContentPartPr>
              <p14:xfrm>
                <a:off x="1179275" y="-273784"/>
                <a:ext cx="204120" cy="344520"/>
              </p14:xfrm>
            </p:contentPart>
          </mc:Choice>
          <mc:Fallback>
            <p:pic>
              <p:nvPicPr>
                <p:cNvPr id="535" name="墨迹 534">
                  <a:extLst>
                    <a:ext uri="{FF2B5EF4-FFF2-40B4-BE49-F238E27FC236}">
                      <a16:creationId xmlns:a16="http://schemas.microsoft.com/office/drawing/2014/main" id="{C1B3E459-2F58-4D5C-826F-7C5D2F59B73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61275" y="-291424"/>
                  <a:ext cx="2397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536" name="墨迹 535">
                  <a:extLst>
                    <a:ext uri="{FF2B5EF4-FFF2-40B4-BE49-F238E27FC236}">
                      <a16:creationId xmlns:a16="http://schemas.microsoft.com/office/drawing/2014/main" id="{393E8CF1-208F-44D4-A47B-5E3816547210}"/>
                    </a:ext>
                  </a:extLst>
                </p14:cNvPr>
                <p14:cNvContentPartPr/>
                <p14:nvPr/>
              </p14:nvContentPartPr>
              <p14:xfrm>
                <a:off x="1422635" y="-225184"/>
                <a:ext cx="95400" cy="144360"/>
              </p14:xfrm>
            </p:contentPart>
          </mc:Choice>
          <mc:Fallback>
            <p:pic>
              <p:nvPicPr>
                <p:cNvPr id="536" name="墨迹 535">
                  <a:extLst>
                    <a:ext uri="{FF2B5EF4-FFF2-40B4-BE49-F238E27FC236}">
                      <a16:creationId xmlns:a16="http://schemas.microsoft.com/office/drawing/2014/main" id="{393E8CF1-208F-44D4-A47B-5E38165472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404635" y="-243184"/>
                  <a:ext cx="13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53FF0A7E-4919-4630-B92A-8A8071BCCE9E}"/>
                    </a:ext>
                  </a:extLst>
                </p14:cNvPr>
                <p14:cNvContentPartPr/>
                <p14:nvPr/>
              </p14:nvContentPartPr>
              <p14:xfrm>
                <a:off x="1609835" y="-106744"/>
                <a:ext cx="249480" cy="190440"/>
              </p14:xfrm>
            </p:contentPart>
          </mc:Choice>
          <mc:Fallback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53FF0A7E-4919-4630-B92A-8A8071BCCE9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591835" y="-124384"/>
                  <a:ext cx="285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556" name="墨迹 555">
                  <a:extLst>
                    <a:ext uri="{FF2B5EF4-FFF2-40B4-BE49-F238E27FC236}">
                      <a16:creationId xmlns:a16="http://schemas.microsoft.com/office/drawing/2014/main" id="{A0F34EDA-4417-4978-A340-48228F982377}"/>
                    </a:ext>
                  </a:extLst>
                </p14:cNvPr>
                <p14:cNvContentPartPr/>
                <p14:nvPr/>
              </p14:nvContentPartPr>
              <p14:xfrm>
                <a:off x="1038875" y="-453784"/>
                <a:ext cx="799920" cy="243000"/>
              </p14:xfrm>
            </p:contentPart>
          </mc:Choice>
          <mc:Fallback>
            <p:pic>
              <p:nvPicPr>
                <p:cNvPr id="556" name="墨迹 555">
                  <a:extLst>
                    <a:ext uri="{FF2B5EF4-FFF2-40B4-BE49-F238E27FC236}">
                      <a16:creationId xmlns:a16="http://schemas.microsoft.com/office/drawing/2014/main" id="{A0F34EDA-4417-4978-A340-48228F98237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0875" y="-471784"/>
                  <a:ext cx="835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557" name="墨迹 556">
                  <a:extLst>
                    <a:ext uri="{FF2B5EF4-FFF2-40B4-BE49-F238E27FC236}">
                      <a16:creationId xmlns:a16="http://schemas.microsoft.com/office/drawing/2014/main" id="{CFA7166C-864C-40AB-9517-084384CCA9EB}"/>
                    </a:ext>
                  </a:extLst>
                </p14:cNvPr>
                <p14:cNvContentPartPr/>
                <p14:nvPr/>
              </p14:nvContentPartPr>
              <p14:xfrm>
                <a:off x="1339115" y="120056"/>
                <a:ext cx="472320" cy="127080"/>
              </p14:xfrm>
            </p:contentPart>
          </mc:Choice>
          <mc:Fallback>
            <p:pic>
              <p:nvPicPr>
                <p:cNvPr id="557" name="墨迹 556">
                  <a:extLst>
                    <a:ext uri="{FF2B5EF4-FFF2-40B4-BE49-F238E27FC236}">
                      <a16:creationId xmlns:a16="http://schemas.microsoft.com/office/drawing/2014/main" id="{CFA7166C-864C-40AB-9517-084384CCA9E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321475" y="102416"/>
                  <a:ext cx="507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558" name="墨迹 557">
                  <a:extLst>
                    <a:ext uri="{FF2B5EF4-FFF2-40B4-BE49-F238E27FC236}">
                      <a16:creationId xmlns:a16="http://schemas.microsoft.com/office/drawing/2014/main" id="{D4F71733-CBB8-4F81-AD61-21CD7B3D0965}"/>
                    </a:ext>
                  </a:extLst>
                </p14:cNvPr>
                <p14:cNvContentPartPr/>
                <p14:nvPr/>
              </p14:nvContentPartPr>
              <p14:xfrm>
                <a:off x="1552235" y="-255784"/>
                <a:ext cx="422640" cy="509400"/>
              </p14:xfrm>
            </p:contentPart>
          </mc:Choice>
          <mc:Fallback>
            <p:pic>
              <p:nvPicPr>
                <p:cNvPr id="558" name="墨迹 557">
                  <a:extLst>
                    <a:ext uri="{FF2B5EF4-FFF2-40B4-BE49-F238E27FC236}">
                      <a16:creationId xmlns:a16="http://schemas.microsoft.com/office/drawing/2014/main" id="{D4F71733-CBB8-4F81-AD61-21CD7B3D096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534595" y="-273784"/>
                  <a:ext cx="458280" cy="54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组合 679">
            <a:extLst>
              <a:ext uri="{FF2B5EF4-FFF2-40B4-BE49-F238E27FC236}">
                <a16:creationId xmlns:a16="http://schemas.microsoft.com/office/drawing/2014/main" id="{64A11443-72E3-44FB-916F-10F46777CDC7}"/>
              </a:ext>
            </a:extLst>
          </p:cNvPr>
          <p:cNvGrpSpPr/>
          <p:nvPr/>
        </p:nvGrpSpPr>
        <p:grpSpPr>
          <a:xfrm>
            <a:off x="8031515" y="837896"/>
            <a:ext cx="924120" cy="640440"/>
            <a:chOff x="8031515" y="837896"/>
            <a:chExt cx="92412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661" name="墨迹 660">
                  <a:extLst>
                    <a:ext uri="{FF2B5EF4-FFF2-40B4-BE49-F238E27FC236}">
                      <a16:creationId xmlns:a16="http://schemas.microsoft.com/office/drawing/2014/main" id="{63FDE6D8-0539-4B1B-91EF-1CC9729FE636}"/>
                    </a:ext>
                  </a:extLst>
                </p14:cNvPr>
                <p14:cNvContentPartPr/>
                <p14:nvPr/>
              </p14:nvContentPartPr>
              <p14:xfrm>
                <a:off x="8031515" y="961736"/>
                <a:ext cx="236160" cy="90720"/>
              </p14:xfrm>
            </p:contentPart>
          </mc:Choice>
          <mc:Fallback>
            <p:pic>
              <p:nvPicPr>
                <p:cNvPr id="661" name="墨迹 660">
                  <a:extLst>
                    <a:ext uri="{FF2B5EF4-FFF2-40B4-BE49-F238E27FC236}">
                      <a16:creationId xmlns:a16="http://schemas.microsoft.com/office/drawing/2014/main" id="{63FDE6D8-0539-4B1B-91EF-1CC9729FE63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013875" y="943736"/>
                  <a:ext cx="271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662" name="墨迹 661">
                  <a:extLst>
                    <a:ext uri="{FF2B5EF4-FFF2-40B4-BE49-F238E27FC236}">
                      <a16:creationId xmlns:a16="http://schemas.microsoft.com/office/drawing/2014/main" id="{9C7D9067-5008-40F9-864B-B03F63A6672E}"/>
                    </a:ext>
                  </a:extLst>
                </p14:cNvPr>
                <p14:cNvContentPartPr/>
                <p14:nvPr/>
              </p14:nvContentPartPr>
              <p14:xfrm>
                <a:off x="8102435" y="1145336"/>
                <a:ext cx="88920" cy="178920"/>
              </p14:xfrm>
            </p:contentPart>
          </mc:Choice>
          <mc:Fallback>
            <p:pic>
              <p:nvPicPr>
                <p:cNvPr id="662" name="墨迹 661">
                  <a:extLst>
                    <a:ext uri="{FF2B5EF4-FFF2-40B4-BE49-F238E27FC236}">
                      <a16:creationId xmlns:a16="http://schemas.microsoft.com/office/drawing/2014/main" id="{9C7D9067-5008-40F9-864B-B03F63A6672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084795" y="1127336"/>
                  <a:ext cx="12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663" name="墨迹 662">
                  <a:extLst>
                    <a:ext uri="{FF2B5EF4-FFF2-40B4-BE49-F238E27FC236}">
                      <a16:creationId xmlns:a16="http://schemas.microsoft.com/office/drawing/2014/main" id="{E82E168E-DEE7-4D05-ACF4-760490DC032E}"/>
                    </a:ext>
                  </a:extLst>
                </p14:cNvPr>
                <p14:cNvContentPartPr/>
                <p14:nvPr/>
              </p14:nvContentPartPr>
              <p14:xfrm>
                <a:off x="8205395" y="1159376"/>
                <a:ext cx="77400" cy="318960"/>
              </p14:xfrm>
            </p:contentPart>
          </mc:Choice>
          <mc:Fallback>
            <p:pic>
              <p:nvPicPr>
                <p:cNvPr id="663" name="墨迹 662">
                  <a:extLst>
                    <a:ext uri="{FF2B5EF4-FFF2-40B4-BE49-F238E27FC236}">
                      <a16:creationId xmlns:a16="http://schemas.microsoft.com/office/drawing/2014/main" id="{E82E168E-DEE7-4D05-ACF4-760490DC032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187395" y="1141376"/>
                  <a:ext cx="113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664" name="墨迹 663">
                  <a:extLst>
                    <a:ext uri="{FF2B5EF4-FFF2-40B4-BE49-F238E27FC236}">
                      <a16:creationId xmlns:a16="http://schemas.microsoft.com/office/drawing/2014/main" id="{21F487A9-B135-463F-878E-EF43A8DAD348}"/>
                    </a:ext>
                  </a:extLst>
                </p14:cNvPr>
                <p14:cNvContentPartPr/>
                <p14:nvPr/>
              </p14:nvContentPartPr>
              <p14:xfrm>
                <a:off x="8301875" y="1084136"/>
                <a:ext cx="216360" cy="36000"/>
              </p14:xfrm>
            </p:contentPart>
          </mc:Choice>
          <mc:Fallback>
            <p:pic>
              <p:nvPicPr>
                <p:cNvPr id="664" name="墨迹 663">
                  <a:extLst>
                    <a:ext uri="{FF2B5EF4-FFF2-40B4-BE49-F238E27FC236}">
                      <a16:creationId xmlns:a16="http://schemas.microsoft.com/office/drawing/2014/main" id="{21F487A9-B135-463F-878E-EF43A8DAD34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284235" y="1066136"/>
                  <a:ext cx="252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665" name="墨迹 664">
                  <a:extLst>
                    <a:ext uri="{FF2B5EF4-FFF2-40B4-BE49-F238E27FC236}">
                      <a16:creationId xmlns:a16="http://schemas.microsoft.com/office/drawing/2014/main" id="{4FD4AC72-AD0E-4468-B68A-14F3D5C4100D}"/>
                    </a:ext>
                  </a:extLst>
                </p14:cNvPr>
                <p14:cNvContentPartPr/>
                <p14:nvPr/>
              </p14:nvContentPartPr>
              <p14:xfrm>
                <a:off x="8414195" y="837896"/>
                <a:ext cx="303480" cy="527400"/>
              </p14:xfrm>
            </p:contentPart>
          </mc:Choice>
          <mc:Fallback>
            <p:pic>
              <p:nvPicPr>
                <p:cNvPr id="665" name="墨迹 664">
                  <a:extLst>
                    <a:ext uri="{FF2B5EF4-FFF2-40B4-BE49-F238E27FC236}">
                      <a16:creationId xmlns:a16="http://schemas.microsoft.com/office/drawing/2014/main" id="{4FD4AC72-AD0E-4468-B68A-14F3D5C4100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396195" y="819896"/>
                  <a:ext cx="3391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667" name="墨迹 666">
                  <a:extLst>
                    <a:ext uri="{FF2B5EF4-FFF2-40B4-BE49-F238E27FC236}">
                      <a16:creationId xmlns:a16="http://schemas.microsoft.com/office/drawing/2014/main" id="{D5A340DC-75C3-490B-9881-5A0207176909}"/>
                    </a:ext>
                  </a:extLst>
                </p14:cNvPr>
                <p14:cNvContentPartPr/>
                <p14:nvPr/>
              </p14:nvContentPartPr>
              <p14:xfrm>
                <a:off x="8746475" y="895496"/>
                <a:ext cx="144720" cy="230400"/>
              </p14:xfrm>
            </p:contentPart>
          </mc:Choice>
          <mc:Fallback>
            <p:pic>
              <p:nvPicPr>
                <p:cNvPr id="667" name="墨迹 666">
                  <a:extLst>
                    <a:ext uri="{FF2B5EF4-FFF2-40B4-BE49-F238E27FC236}">
                      <a16:creationId xmlns:a16="http://schemas.microsoft.com/office/drawing/2014/main" id="{D5A340DC-75C3-490B-9881-5A020717690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728475" y="877496"/>
                  <a:ext cx="180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668" name="墨迹 667">
                  <a:extLst>
                    <a:ext uri="{FF2B5EF4-FFF2-40B4-BE49-F238E27FC236}">
                      <a16:creationId xmlns:a16="http://schemas.microsoft.com/office/drawing/2014/main" id="{183756B0-C984-4541-B09E-F92D95F83E03}"/>
                    </a:ext>
                  </a:extLst>
                </p14:cNvPr>
                <p14:cNvContentPartPr/>
                <p14:nvPr/>
              </p14:nvContentPartPr>
              <p14:xfrm>
                <a:off x="8758355" y="1113656"/>
                <a:ext cx="197280" cy="318960"/>
              </p14:xfrm>
            </p:contentPart>
          </mc:Choice>
          <mc:Fallback>
            <p:pic>
              <p:nvPicPr>
                <p:cNvPr id="668" name="墨迹 667">
                  <a:extLst>
                    <a:ext uri="{FF2B5EF4-FFF2-40B4-BE49-F238E27FC236}">
                      <a16:creationId xmlns:a16="http://schemas.microsoft.com/office/drawing/2014/main" id="{183756B0-C984-4541-B09E-F92D95F83E0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740355" y="1096016"/>
                  <a:ext cx="23292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2" name="组合 701">
            <a:extLst>
              <a:ext uri="{FF2B5EF4-FFF2-40B4-BE49-F238E27FC236}">
                <a16:creationId xmlns:a16="http://schemas.microsoft.com/office/drawing/2014/main" id="{113C15FE-D23A-4961-B66B-91719C0A7F21}"/>
              </a:ext>
            </a:extLst>
          </p:cNvPr>
          <p:cNvGrpSpPr/>
          <p:nvPr/>
        </p:nvGrpSpPr>
        <p:grpSpPr>
          <a:xfrm>
            <a:off x="2585795" y="-1404544"/>
            <a:ext cx="6338880" cy="1878480"/>
            <a:chOff x="2585795" y="-1404544"/>
            <a:chExt cx="6338880" cy="18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79" name="墨迹 578">
                  <a:extLst>
                    <a:ext uri="{FF2B5EF4-FFF2-40B4-BE49-F238E27FC236}">
                      <a16:creationId xmlns:a16="http://schemas.microsoft.com/office/drawing/2014/main" id="{34F70E58-22B7-4DFD-852E-398D61244164}"/>
                    </a:ext>
                  </a:extLst>
                </p14:cNvPr>
                <p14:cNvContentPartPr/>
                <p14:nvPr/>
              </p14:nvContentPartPr>
              <p14:xfrm>
                <a:off x="7341035" y="-1206904"/>
                <a:ext cx="64080" cy="245880"/>
              </p14:xfrm>
            </p:contentPart>
          </mc:Choice>
          <mc:Fallback>
            <p:pic>
              <p:nvPicPr>
                <p:cNvPr id="579" name="墨迹 578">
                  <a:extLst>
                    <a:ext uri="{FF2B5EF4-FFF2-40B4-BE49-F238E27FC236}">
                      <a16:creationId xmlns:a16="http://schemas.microsoft.com/office/drawing/2014/main" id="{34F70E58-22B7-4DFD-852E-398D6124416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323035" y="-1224544"/>
                  <a:ext cx="99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E8AFDBEC-F4D1-47D9-8498-BB9707C6B3DF}"/>
                    </a:ext>
                  </a:extLst>
                </p14:cNvPr>
                <p14:cNvContentPartPr/>
                <p14:nvPr/>
              </p14:nvContentPartPr>
              <p14:xfrm>
                <a:off x="7454435" y="-1117264"/>
                <a:ext cx="144000" cy="105480"/>
              </p14:xfrm>
            </p:contentPart>
          </mc:Choice>
          <mc:Fallback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E8AFDBEC-F4D1-47D9-8498-BB9707C6B3D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436795" y="-1134904"/>
                  <a:ext cx="179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742C3A15-B167-4BBF-A38E-510D136B9662}"/>
                    </a:ext>
                  </a:extLst>
                </p14:cNvPr>
                <p14:cNvContentPartPr/>
                <p14:nvPr/>
              </p14:nvContentPartPr>
              <p14:xfrm>
                <a:off x="7593755" y="-1368544"/>
                <a:ext cx="88920" cy="174240"/>
              </p14:xfrm>
            </p:contentPart>
          </mc:Choice>
          <mc:Fallback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742C3A15-B167-4BBF-A38E-510D136B966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575755" y="-1386184"/>
                  <a:ext cx="124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582" name="墨迹 581">
                  <a:extLst>
                    <a:ext uri="{FF2B5EF4-FFF2-40B4-BE49-F238E27FC236}">
                      <a16:creationId xmlns:a16="http://schemas.microsoft.com/office/drawing/2014/main" id="{0C7FDA3F-B0B7-4EDA-B1C7-C6F6DABCF145}"/>
                    </a:ext>
                  </a:extLst>
                </p14:cNvPr>
                <p14:cNvContentPartPr/>
                <p14:nvPr/>
              </p14:nvContentPartPr>
              <p14:xfrm>
                <a:off x="7782395" y="-1305544"/>
                <a:ext cx="240480" cy="96120"/>
              </p14:xfrm>
            </p:contentPart>
          </mc:Choice>
          <mc:Fallback>
            <p:pic>
              <p:nvPicPr>
                <p:cNvPr id="582" name="墨迹 581">
                  <a:extLst>
                    <a:ext uri="{FF2B5EF4-FFF2-40B4-BE49-F238E27FC236}">
                      <a16:creationId xmlns:a16="http://schemas.microsoft.com/office/drawing/2014/main" id="{0C7FDA3F-B0B7-4EDA-B1C7-C6F6DABCF14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764395" y="-1323544"/>
                  <a:ext cx="276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583" name="墨迹 582">
                  <a:extLst>
                    <a:ext uri="{FF2B5EF4-FFF2-40B4-BE49-F238E27FC236}">
                      <a16:creationId xmlns:a16="http://schemas.microsoft.com/office/drawing/2014/main" id="{4E26CCE3-186D-451B-8DA3-8AB3189FC7A3}"/>
                    </a:ext>
                  </a:extLst>
                </p14:cNvPr>
                <p14:cNvContentPartPr/>
                <p14:nvPr/>
              </p14:nvContentPartPr>
              <p14:xfrm>
                <a:off x="7803635" y="-1173784"/>
                <a:ext cx="267840" cy="98640"/>
              </p14:xfrm>
            </p:contentPart>
          </mc:Choice>
          <mc:Fallback>
            <p:pic>
              <p:nvPicPr>
                <p:cNvPr id="583" name="墨迹 582">
                  <a:extLst>
                    <a:ext uri="{FF2B5EF4-FFF2-40B4-BE49-F238E27FC236}">
                      <a16:creationId xmlns:a16="http://schemas.microsoft.com/office/drawing/2014/main" id="{4E26CCE3-186D-451B-8DA3-8AB3189FC7A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785635" y="-1191424"/>
                  <a:ext cx="30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9F919DB8-8470-4B65-B14A-D1743AEFD0BA}"/>
                    </a:ext>
                  </a:extLst>
                </p14:cNvPr>
                <p14:cNvContentPartPr/>
                <p14:nvPr/>
              </p14:nvContentPartPr>
              <p14:xfrm>
                <a:off x="8141675" y="-1261624"/>
                <a:ext cx="211680" cy="212040"/>
              </p14:xfrm>
            </p:contentPart>
          </mc:Choice>
          <mc:Fallback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9F919DB8-8470-4B65-B14A-D1743AEFD0B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124035" y="-1279624"/>
                  <a:ext cx="247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6006FF21-9B46-49C8-AA0D-9D6259E26ED9}"/>
                    </a:ext>
                  </a:extLst>
                </p14:cNvPr>
                <p14:cNvContentPartPr/>
                <p14:nvPr/>
              </p14:nvContentPartPr>
              <p14:xfrm>
                <a:off x="8378915" y="-1339384"/>
                <a:ext cx="20160" cy="141840"/>
              </p14:xfrm>
            </p:contentPart>
          </mc:Choice>
          <mc:Fallback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6006FF21-9B46-49C8-AA0D-9D6259E26ED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361275" y="-1357384"/>
                  <a:ext cx="55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586" name="墨迹 585">
                  <a:extLst>
                    <a:ext uri="{FF2B5EF4-FFF2-40B4-BE49-F238E27FC236}">
                      <a16:creationId xmlns:a16="http://schemas.microsoft.com/office/drawing/2014/main" id="{0607CE40-75B6-4D6B-877A-CA43C7DAB366}"/>
                    </a:ext>
                  </a:extLst>
                </p14:cNvPr>
                <p14:cNvContentPartPr/>
                <p14:nvPr/>
              </p14:nvContentPartPr>
              <p14:xfrm>
                <a:off x="8499875" y="-1335424"/>
                <a:ext cx="80280" cy="106920"/>
              </p14:xfrm>
            </p:contentPart>
          </mc:Choice>
          <mc:Fallback>
            <p:pic>
              <p:nvPicPr>
                <p:cNvPr id="586" name="墨迹 585">
                  <a:extLst>
                    <a:ext uri="{FF2B5EF4-FFF2-40B4-BE49-F238E27FC236}">
                      <a16:creationId xmlns:a16="http://schemas.microsoft.com/office/drawing/2014/main" id="{0607CE40-75B6-4D6B-877A-CA43C7DAB36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481875" y="-1353064"/>
                  <a:ext cx="115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587" name="墨迹 586">
                  <a:extLst>
                    <a:ext uri="{FF2B5EF4-FFF2-40B4-BE49-F238E27FC236}">
                      <a16:creationId xmlns:a16="http://schemas.microsoft.com/office/drawing/2014/main" id="{8925026C-4EF4-4A3D-BB3B-F81BBBA3E320}"/>
                    </a:ext>
                  </a:extLst>
                </p14:cNvPr>
                <p14:cNvContentPartPr/>
                <p14:nvPr/>
              </p14:nvContentPartPr>
              <p14:xfrm>
                <a:off x="8171915" y="-909904"/>
                <a:ext cx="83520" cy="32400"/>
              </p14:xfrm>
            </p:contentPart>
          </mc:Choice>
          <mc:Fallback>
            <p:pic>
              <p:nvPicPr>
                <p:cNvPr id="587" name="墨迹 586">
                  <a:extLst>
                    <a:ext uri="{FF2B5EF4-FFF2-40B4-BE49-F238E27FC236}">
                      <a16:creationId xmlns:a16="http://schemas.microsoft.com/office/drawing/2014/main" id="{8925026C-4EF4-4A3D-BB3B-F81BBBA3E32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54275" y="-927544"/>
                  <a:ext cx="119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588" name="墨迹 587">
                  <a:extLst>
                    <a:ext uri="{FF2B5EF4-FFF2-40B4-BE49-F238E27FC236}">
                      <a16:creationId xmlns:a16="http://schemas.microsoft.com/office/drawing/2014/main" id="{99EB8FE7-5DBB-4F96-8C31-4F0480BFB8BF}"/>
                    </a:ext>
                  </a:extLst>
                </p14:cNvPr>
                <p14:cNvContentPartPr/>
                <p14:nvPr/>
              </p14:nvContentPartPr>
              <p14:xfrm>
                <a:off x="8173715" y="-815584"/>
                <a:ext cx="106200" cy="34920"/>
              </p14:xfrm>
            </p:contentPart>
          </mc:Choice>
          <mc:Fallback>
            <p:pic>
              <p:nvPicPr>
                <p:cNvPr id="588" name="墨迹 587">
                  <a:extLst>
                    <a:ext uri="{FF2B5EF4-FFF2-40B4-BE49-F238E27FC236}">
                      <a16:creationId xmlns:a16="http://schemas.microsoft.com/office/drawing/2014/main" id="{99EB8FE7-5DBB-4F96-8C31-4F0480BFB8B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155715" y="-833224"/>
                  <a:ext cx="141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589" name="墨迹 588">
                  <a:extLst>
                    <a:ext uri="{FF2B5EF4-FFF2-40B4-BE49-F238E27FC236}">
                      <a16:creationId xmlns:a16="http://schemas.microsoft.com/office/drawing/2014/main" id="{4031E9F6-F12D-49F0-9A37-1F22CC7FDDAF}"/>
                    </a:ext>
                  </a:extLst>
                </p14:cNvPr>
                <p14:cNvContentPartPr/>
                <p14:nvPr/>
              </p14:nvContentPartPr>
              <p14:xfrm>
                <a:off x="8360915" y="-982624"/>
                <a:ext cx="56160" cy="223560"/>
              </p14:xfrm>
            </p:contentPart>
          </mc:Choice>
          <mc:Fallback>
            <p:pic>
              <p:nvPicPr>
                <p:cNvPr id="589" name="墨迹 588">
                  <a:extLst>
                    <a:ext uri="{FF2B5EF4-FFF2-40B4-BE49-F238E27FC236}">
                      <a16:creationId xmlns:a16="http://schemas.microsoft.com/office/drawing/2014/main" id="{4031E9F6-F12D-49F0-9A37-1F22CC7FDDA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342915" y="-1000264"/>
                  <a:ext cx="91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590" name="墨迹 589">
                  <a:extLst>
                    <a:ext uri="{FF2B5EF4-FFF2-40B4-BE49-F238E27FC236}">
                      <a16:creationId xmlns:a16="http://schemas.microsoft.com/office/drawing/2014/main" id="{1F4AAE44-0E3B-4D06-A5D2-E7169074845C}"/>
                    </a:ext>
                  </a:extLst>
                </p14:cNvPr>
                <p14:cNvContentPartPr/>
                <p14:nvPr/>
              </p14:nvContentPartPr>
              <p14:xfrm>
                <a:off x="8440835" y="-945904"/>
                <a:ext cx="75960" cy="100080"/>
              </p14:xfrm>
            </p:contentPart>
          </mc:Choice>
          <mc:Fallback>
            <p:pic>
              <p:nvPicPr>
                <p:cNvPr id="590" name="墨迹 589">
                  <a:extLst>
                    <a:ext uri="{FF2B5EF4-FFF2-40B4-BE49-F238E27FC236}">
                      <a16:creationId xmlns:a16="http://schemas.microsoft.com/office/drawing/2014/main" id="{1F4AAE44-0E3B-4D06-A5D2-E7169074845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423195" y="-963904"/>
                  <a:ext cx="111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591" name="墨迹 590">
                  <a:extLst>
                    <a:ext uri="{FF2B5EF4-FFF2-40B4-BE49-F238E27FC236}">
                      <a16:creationId xmlns:a16="http://schemas.microsoft.com/office/drawing/2014/main" id="{F35CB2EF-CE83-4DBC-BF93-0609222089F5}"/>
                    </a:ext>
                  </a:extLst>
                </p14:cNvPr>
                <p14:cNvContentPartPr/>
                <p14:nvPr/>
              </p14:nvContentPartPr>
              <p14:xfrm>
                <a:off x="8584475" y="-1061464"/>
                <a:ext cx="266400" cy="168480"/>
              </p14:xfrm>
            </p:contentPart>
          </mc:Choice>
          <mc:Fallback>
            <p:pic>
              <p:nvPicPr>
                <p:cNvPr id="591" name="墨迹 590">
                  <a:extLst>
                    <a:ext uri="{FF2B5EF4-FFF2-40B4-BE49-F238E27FC236}">
                      <a16:creationId xmlns:a16="http://schemas.microsoft.com/office/drawing/2014/main" id="{F35CB2EF-CE83-4DBC-BF93-0609222089F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566475" y="-1079464"/>
                  <a:ext cx="302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592" name="墨迹 591">
                  <a:extLst>
                    <a:ext uri="{FF2B5EF4-FFF2-40B4-BE49-F238E27FC236}">
                      <a16:creationId xmlns:a16="http://schemas.microsoft.com/office/drawing/2014/main" id="{3330368A-67DC-4766-B041-BC5EB43A9CCF}"/>
                    </a:ext>
                  </a:extLst>
                </p14:cNvPr>
                <p14:cNvContentPartPr/>
                <p14:nvPr/>
              </p14:nvContentPartPr>
              <p14:xfrm>
                <a:off x="8681315" y="-1081984"/>
                <a:ext cx="137880" cy="269280"/>
              </p14:xfrm>
            </p:contentPart>
          </mc:Choice>
          <mc:Fallback>
            <p:pic>
              <p:nvPicPr>
                <p:cNvPr id="592" name="墨迹 591">
                  <a:extLst>
                    <a:ext uri="{FF2B5EF4-FFF2-40B4-BE49-F238E27FC236}">
                      <a16:creationId xmlns:a16="http://schemas.microsoft.com/office/drawing/2014/main" id="{3330368A-67DC-4766-B041-BC5EB43A9CC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663315" y="-1099624"/>
                  <a:ext cx="173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593" name="墨迹 592">
                  <a:extLst>
                    <a:ext uri="{FF2B5EF4-FFF2-40B4-BE49-F238E27FC236}">
                      <a16:creationId xmlns:a16="http://schemas.microsoft.com/office/drawing/2014/main" id="{312AC6EB-9EA2-46B0-9EBE-9D7A67587A4B}"/>
                    </a:ext>
                  </a:extLst>
                </p14:cNvPr>
                <p14:cNvContentPartPr/>
                <p14:nvPr/>
              </p14:nvContentPartPr>
              <p14:xfrm>
                <a:off x="8532995" y="-705784"/>
                <a:ext cx="391680" cy="79560"/>
              </p14:xfrm>
            </p:contentPart>
          </mc:Choice>
          <mc:Fallback>
            <p:pic>
              <p:nvPicPr>
                <p:cNvPr id="593" name="墨迹 592">
                  <a:extLst>
                    <a:ext uri="{FF2B5EF4-FFF2-40B4-BE49-F238E27FC236}">
                      <a16:creationId xmlns:a16="http://schemas.microsoft.com/office/drawing/2014/main" id="{312AC6EB-9EA2-46B0-9EBE-9D7A67587A4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515355" y="-723784"/>
                  <a:ext cx="427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551" name="墨迹 550">
                  <a:extLst>
                    <a:ext uri="{FF2B5EF4-FFF2-40B4-BE49-F238E27FC236}">
                      <a16:creationId xmlns:a16="http://schemas.microsoft.com/office/drawing/2014/main" id="{DC350C16-E780-4CAB-B3AB-0226883AD555}"/>
                    </a:ext>
                  </a:extLst>
                </p14:cNvPr>
                <p14:cNvContentPartPr/>
                <p14:nvPr/>
              </p14:nvContentPartPr>
              <p14:xfrm>
                <a:off x="3376355" y="-166504"/>
                <a:ext cx="140040" cy="171720"/>
              </p14:xfrm>
            </p:contentPart>
          </mc:Choice>
          <mc:Fallback>
            <p:pic>
              <p:nvPicPr>
                <p:cNvPr id="551" name="墨迹 550">
                  <a:extLst>
                    <a:ext uri="{FF2B5EF4-FFF2-40B4-BE49-F238E27FC236}">
                      <a16:creationId xmlns:a16="http://schemas.microsoft.com/office/drawing/2014/main" id="{DC350C16-E780-4CAB-B3AB-0226883AD55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358715" y="-184504"/>
                  <a:ext cx="175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539" name="墨迹 538">
                  <a:extLst>
                    <a:ext uri="{FF2B5EF4-FFF2-40B4-BE49-F238E27FC236}">
                      <a16:creationId xmlns:a16="http://schemas.microsoft.com/office/drawing/2014/main" id="{91184F5D-C529-4233-82BC-8729CF1E7C78}"/>
                    </a:ext>
                  </a:extLst>
                </p14:cNvPr>
                <p14:cNvContentPartPr/>
                <p14:nvPr/>
              </p14:nvContentPartPr>
              <p14:xfrm>
                <a:off x="2626475" y="-1201864"/>
                <a:ext cx="177120" cy="564840"/>
              </p14:xfrm>
            </p:contentPart>
          </mc:Choice>
          <mc:Fallback>
            <p:pic>
              <p:nvPicPr>
                <p:cNvPr id="539" name="墨迹 538">
                  <a:extLst>
                    <a:ext uri="{FF2B5EF4-FFF2-40B4-BE49-F238E27FC236}">
                      <a16:creationId xmlns:a16="http://schemas.microsoft.com/office/drawing/2014/main" id="{91184F5D-C529-4233-82BC-8729CF1E7C7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608475" y="-1219504"/>
                  <a:ext cx="2127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74BC36E0-F540-4963-B284-AF325D65F947}"/>
                    </a:ext>
                  </a:extLst>
                </p14:cNvPr>
                <p14:cNvContentPartPr/>
                <p14:nvPr/>
              </p14:nvContentPartPr>
              <p14:xfrm>
                <a:off x="2810795" y="-1296184"/>
                <a:ext cx="433800" cy="491040"/>
              </p14:xfrm>
            </p:contentPart>
          </mc:Choice>
          <mc:Fallback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74BC36E0-F540-4963-B284-AF325D65F947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792795" y="-1313824"/>
                  <a:ext cx="4694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0B74DCC3-076E-4A9B-9C7B-19EED9897F43}"/>
                    </a:ext>
                  </a:extLst>
                </p14:cNvPr>
                <p14:cNvContentPartPr/>
                <p14:nvPr/>
              </p14:nvContentPartPr>
              <p14:xfrm>
                <a:off x="2975315" y="-635584"/>
                <a:ext cx="228600" cy="30960"/>
              </p14:xfrm>
            </p:contentPart>
          </mc:Choice>
          <mc:Fallback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0B74DCC3-076E-4A9B-9C7B-19EED9897F4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957675" y="-653584"/>
                  <a:ext cx="264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42" name="墨迹 541">
                  <a:extLst>
                    <a:ext uri="{FF2B5EF4-FFF2-40B4-BE49-F238E27FC236}">
                      <a16:creationId xmlns:a16="http://schemas.microsoft.com/office/drawing/2014/main" id="{7EA1DC54-B54C-4C5F-95F2-64AD84E1D6A2}"/>
                    </a:ext>
                  </a:extLst>
                </p14:cNvPr>
                <p14:cNvContentPartPr/>
                <p14:nvPr/>
              </p14:nvContentPartPr>
              <p14:xfrm>
                <a:off x="2606675" y="-481504"/>
                <a:ext cx="260280" cy="523080"/>
              </p14:xfrm>
            </p:contentPart>
          </mc:Choice>
          <mc:Fallback>
            <p:pic>
              <p:nvPicPr>
                <p:cNvPr id="542" name="墨迹 541">
                  <a:extLst>
                    <a:ext uri="{FF2B5EF4-FFF2-40B4-BE49-F238E27FC236}">
                      <a16:creationId xmlns:a16="http://schemas.microsoft.com/office/drawing/2014/main" id="{7EA1DC54-B54C-4C5F-95F2-64AD84E1D6A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589035" y="-499504"/>
                  <a:ext cx="2959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543" name="墨迹 542">
                  <a:extLst>
                    <a:ext uri="{FF2B5EF4-FFF2-40B4-BE49-F238E27FC236}">
                      <a16:creationId xmlns:a16="http://schemas.microsoft.com/office/drawing/2014/main" id="{E99341B4-ADAE-472A-99B6-D1199E329266}"/>
                    </a:ext>
                  </a:extLst>
                </p14:cNvPr>
                <p14:cNvContentPartPr/>
                <p14:nvPr/>
              </p14:nvContentPartPr>
              <p14:xfrm>
                <a:off x="2694515" y="-499144"/>
                <a:ext cx="122760" cy="215640"/>
              </p14:xfrm>
            </p:contentPart>
          </mc:Choice>
          <mc:Fallback>
            <p:pic>
              <p:nvPicPr>
                <p:cNvPr id="543" name="墨迹 542">
                  <a:extLst>
                    <a:ext uri="{FF2B5EF4-FFF2-40B4-BE49-F238E27FC236}">
                      <a16:creationId xmlns:a16="http://schemas.microsoft.com/office/drawing/2014/main" id="{E99341B4-ADAE-472A-99B6-D1199E32926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676515" y="-517144"/>
                  <a:ext cx="158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FF990A36-708E-4AFB-B8DD-CCF84762EE3C}"/>
                    </a:ext>
                  </a:extLst>
                </p14:cNvPr>
                <p14:cNvContentPartPr/>
                <p14:nvPr/>
              </p14:nvContentPartPr>
              <p14:xfrm>
                <a:off x="2914835" y="-529744"/>
                <a:ext cx="62280" cy="68040"/>
              </p14:xfrm>
            </p:contentPart>
          </mc:Choice>
          <mc:Fallback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FF990A36-708E-4AFB-B8DD-CCF84762EE3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897195" y="-547744"/>
                  <a:ext cx="97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545" name="墨迹 544">
                  <a:extLst>
                    <a:ext uri="{FF2B5EF4-FFF2-40B4-BE49-F238E27FC236}">
                      <a16:creationId xmlns:a16="http://schemas.microsoft.com/office/drawing/2014/main" id="{37A2DE00-F108-4337-85D4-61A94E71F077}"/>
                    </a:ext>
                  </a:extLst>
                </p14:cNvPr>
                <p14:cNvContentPartPr/>
                <p14:nvPr/>
              </p14:nvContentPartPr>
              <p14:xfrm>
                <a:off x="3010235" y="-377824"/>
                <a:ext cx="23040" cy="196200"/>
              </p14:xfrm>
            </p:contentPart>
          </mc:Choice>
          <mc:Fallback>
            <p:pic>
              <p:nvPicPr>
                <p:cNvPr id="545" name="墨迹 544">
                  <a:extLst>
                    <a:ext uri="{FF2B5EF4-FFF2-40B4-BE49-F238E27FC236}">
                      <a16:creationId xmlns:a16="http://schemas.microsoft.com/office/drawing/2014/main" id="{37A2DE00-F108-4337-85D4-61A94E71F07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992235" y="-395464"/>
                  <a:ext cx="5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546" name="墨迹 545">
                  <a:extLst>
                    <a:ext uri="{FF2B5EF4-FFF2-40B4-BE49-F238E27FC236}">
                      <a16:creationId xmlns:a16="http://schemas.microsoft.com/office/drawing/2014/main" id="{E0F5D9F0-A6AE-4C3E-8A22-AB4BBFC38659}"/>
                    </a:ext>
                  </a:extLst>
                </p14:cNvPr>
                <p14:cNvContentPartPr/>
                <p14:nvPr/>
              </p14:nvContentPartPr>
              <p14:xfrm>
                <a:off x="3180515" y="-403384"/>
                <a:ext cx="92880" cy="153000"/>
              </p14:xfrm>
            </p:contentPart>
          </mc:Choice>
          <mc:Fallback>
            <p:pic>
              <p:nvPicPr>
                <p:cNvPr id="546" name="墨迹 545">
                  <a:extLst>
                    <a:ext uri="{FF2B5EF4-FFF2-40B4-BE49-F238E27FC236}">
                      <a16:creationId xmlns:a16="http://schemas.microsoft.com/office/drawing/2014/main" id="{E0F5D9F0-A6AE-4C3E-8A22-AB4BBFC3865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162875" y="-421024"/>
                  <a:ext cx="128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548" name="墨迹 547">
                  <a:extLst>
                    <a:ext uri="{FF2B5EF4-FFF2-40B4-BE49-F238E27FC236}">
                      <a16:creationId xmlns:a16="http://schemas.microsoft.com/office/drawing/2014/main" id="{8323BB7E-F419-44A0-932B-F73560BFA988}"/>
                    </a:ext>
                  </a:extLst>
                </p14:cNvPr>
                <p14:cNvContentPartPr/>
                <p14:nvPr/>
              </p14:nvContentPartPr>
              <p14:xfrm>
                <a:off x="2700635" y="-512104"/>
                <a:ext cx="211680" cy="294840"/>
              </p14:xfrm>
            </p:contentPart>
          </mc:Choice>
          <mc:Fallback>
            <p:pic>
              <p:nvPicPr>
                <p:cNvPr id="548" name="墨迹 547">
                  <a:extLst>
                    <a:ext uri="{FF2B5EF4-FFF2-40B4-BE49-F238E27FC236}">
                      <a16:creationId xmlns:a16="http://schemas.microsoft.com/office/drawing/2014/main" id="{8323BB7E-F419-44A0-932B-F73560BFA98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682635" y="-529744"/>
                  <a:ext cx="247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549" name="墨迹 548">
                  <a:extLst>
                    <a:ext uri="{FF2B5EF4-FFF2-40B4-BE49-F238E27FC236}">
                      <a16:creationId xmlns:a16="http://schemas.microsoft.com/office/drawing/2014/main" id="{5531D159-8B3C-44A7-A1CC-1B54DFF29CAC}"/>
                    </a:ext>
                  </a:extLst>
                </p14:cNvPr>
                <p14:cNvContentPartPr/>
                <p14:nvPr/>
              </p14:nvContentPartPr>
              <p14:xfrm>
                <a:off x="2899715" y="-527224"/>
                <a:ext cx="66960" cy="153360"/>
              </p14:xfrm>
            </p:contentPart>
          </mc:Choice>
          <mc:Fallback>
            <p:pic>
              <p:nvPicPr>
                <p:cNvPr id="549" name="墨迹 548">
                  <a:extLst>
                    <a:ext uri="{FF2B5EF4-FFF2-40B4-BE49-F238E27FC236}">
                      <a16:creationId xmlns:a16="http://schemas.microsoft.com/office/drawing/2014/main" id="{5531D159-8B3C-44A7-A1CC-1B54DFF29CA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882075" y="-545224"/>
                  <a:ext cx="102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560" name="墨迹 559">
                  <a:extLst>
                    <a:ext uri="{FF2B5EF4-FFF2-40B4-BE49-F238E27FC236}">
                      <a16:creationId xmlns:a16="http://schemas.microsoft.com/office/drawing/2014/main" id="{8952316D-3372-4E50-980A-CB8799815300}"/>
                    </a:ext>
                  </a:extLst>
                </p14:cNvPr>
                <p14:cNvContentPartPr/>
                <p14:nvPr/>
              </p14:nvContentPartPr>
              <p14:xfrm>
                <a:off x="2585795" y="-1247224"/>
                <a:ext cx="624240" cy="613080"/>
              </p14:xfrm>
            </p:contentPart>
          </mc:Choice>
          <mc:Fallback>
            <p:pic>
              <p:nvPicPr>
                <p:cNvPr id="560" name="墨迹 559">
                  <a:extLst>
                    <a:ext uri="{FF2B5EF4-FFF2-40B4-BE49-F238E27FC236}">
                      <a16:creationId xmlns:a16="http://schemas.microsoft.com/office/drawing/2014/main" id="{8952316D-3372-4E50-980A-CB879981530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567795" y="-1265224"/>
                  <a:ext cx="6598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61" name="墨迹 560">
                  <a:extLst>
                    <a:ext uri="{FF2B5EF4-FFF2-40B4-BE49-F238E27FC236}">
                      <a16:creationId xmlns:a16="http://schemas.microsoft.com/office/drawing/2014/main" id="{AF18C7A6-24C5-4954-8C88-708CCAFCC2AC}"/>
                    </a:ext>
                  </a:extLst>
                </p14:cNvPr>
                <p14:cNvContentPartPr/>
                <p14:nvPr/>
              </p14:nvContentPartPr>
              <p14:xfrm>
                <a:off x="2618915" y="-156424"/>
                <a:ext cx="563760" cy="269640"/>
              </p14:xfrm>
            </p:contentPart>
          </mc:Choice>
          <mc:Fallback>
            <p:pic>
              <p:nvPicPr>
                <p:cNvPr id="561" name="墨迹 560">
                  <a:extLst>
                    <a:ext uri="{FF2B5EF4-FFF2-40B4-BE49-F238E27FC236}">
                      <a16:creationId xmlns:a16="http://schemas.microsoft.com/office/drawing/2014/main" id="{AF18C7A6-24C5-4954-8C88-708CCAFCC2A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600915" y="-174424"/>
                  <a:ext cx="599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563" name="墨迹 562">
                  <a:extLst>
                    <a:ext uri="{FF2B5EF4-FFF2-40B4-BE49-F238E27FC236}">
                      <a16:creationId xmlns:a16="http://schemas.microsoft.com/office/drawing/2014/main" id="{27C4077C-5A2A-4FB6-86FE-4B4BE1FDF7A9}"/>
                    </a:ext>
                  </a:extLst>
                </p14:cNvPr>
                <p14:cNvContentPartPr/>
                <p14:nvPr/>
              </p14:nvContentPartPr>
              <p14:xfrm>
                <a:off x="3712595" y="-1377184"/>
                <a:ext cx="680040" cy="726840"/>
              </p14:xfrm>
            </p:contentPart>
          </mc:Choice>
          <mc:Fallback>
            <p:pic>
              <p:nvPicPr>
                <p:cNvPr id="563" name="墨迹 562">
                  <a:extLst>
                    <a:ext uri="{FF2B5EF4-FFF2-40B4-BE49-F238E27FC236}">
                      <a16:creationId xmlns:a16="http://schemas.microsoft.com/office/drawing/2014/main" id="{27C4077C-5A2A-4FB6-86FE-4B4BE1FDF7A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694955" y="-1395184"/>
                  <a:ext cx="71568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552" name="墨迹 551">
                  <a:extLst>
                    <a:ext uri="{FF2B5EF4-FFF2-40B4-BE49-F238E27FC236}">
                      <a16:creationId xmlns:a16="http://schemas.microsoft.com/office/drawing/2014/main" id="{B80CF3ED-5A7B-4B4A-ADA0-B32607FE15C5}"/>
                    </a:ext>
                  </a:extLst>
                </p14:cNvPr>
                <p14:cNvContentPartPr/>
                <p14:nvPr/>
              </p14:nvContentPartPr>
              <p14:xfrm>
                <a:off x="4803035" y="-469984"/>
                <a:ext cx="59760" cy="417600"/>
              </p14:xfrm>
            </p:contentPart>
          </mc:Choice>
          <mc:Fallback>
            <p:pic>
              <p:nvPicPr>
                <p:cNvPr id="552" name="墨迹 551">
                  <a:extLst>
                    <a:ext uri="{FF2B5EF4-FFF2-40B4-BE49-F238E27FC236}">
                      <a16:creationId xmlns:a16="http://schemas.microsoft.com/office/drawing/2014/main" id="{B80CF3ED-5A7B-4B4A-ADA0-B32607FE15C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785035" y="-487624"/>
                  <a:ext cx="954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553" name="墨迹 552">
                  <a:extLst>
                    <a:ext uri="{FF2B5EF4-FFF2-40B4-BE49-F238E27FC236}">
                      <a16:creationId xmlns:a16="http://schemas.microsoft.com/office/drawing/2014/main" id="{90511329-D593-45D0-A4EF-F16563AD6E80}"/>
                    </a:ext>
                  </a:extLst>
                </p14:cNvPr>
                <p14:cNvContentPartPr/>
                <p14:nvPr/>
              </p14:nvContentPartPr>
              <p14:xfrm>
                <a:off x="4934795" y="-368104"/>
                <a:ext cx="166680" cy="190440"/>
              </p14:xfrm>
            </p:contentPart>
          </mc:Choice>
          <mc:Fallback>
            <p:pic>
              <p:nvPicPr>
                <p:cNvPr id="553" name="墨迹 552">
                  <a:extLst>
                    <a:ext uri="{FF2B5EF4-FFF2-40B4-BE49-F238E27FC236}">
                      <a16:creationId xmlns:a16="http://schemas.microsoft.com/office/drawing/2014/main" id="{90511329-D593-45D0-A4EF-F16563AD6E8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916795" y="-385744"/>
                  <a:ext cx="202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554" name="墨迹 553">
                  <a:extLst>
                    <a:ext uri="{FF2B5EF4-FFF2-40B4-BE49-F238E27FC236}">
                      <a16:creationId xmlns:a16="http://schemas.microsoft.com/office/drawing/2014/main" id="{5A8A05BB-8BA5-4702-8235-879D869439DE}"/>
                    </a:ext>
                  </a:extLst>
                </p14:cNvPr>
                <p14:cNvContentPartPr/>
                <p14:nvPr/>
              </p14:nvContentPartPr>
              <p14:xfrm>
                <a:off x="5112995" y="-547744"/>
                <a:ext cx="163440" cy="124200"/>
              </p14:xfrm>
            </p:contentPart>
          </mc:Choice>
          <mc:Fallback>
            <p:pic>
              <p:nvPicPr>
                <p:cNvPr id="554" name="墨迹 553">
                  <a:extLst>
                    <a:ext uri="{FF2B5EF4-FFF2-40B4-BE49-F238E27FC236}">
                      <a16:creationId xmlns:a16="http://schemas.microsoft.com/office/drawing/2014/main" id="{5A8A05BB-8BA5-4702-8235-879D869439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094995" y="-565744"/>
                  <a:ext cx="199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564" name="墨迹 563">
                  <a:extLst>
                    <a:ext uri="{FF2B5EF4-FFF2-40B4-BE49-F238E27FC236}">
                      <a16:creationId xmlns:a16="http://schemas.microsoft.com/office/drawing/2014/main" id="{E2DF8554-7393-4BC7-8655-A83F9F304817}"/>
                    </a:ext>
                  </a:extLst>
                </p14:cNvPr>
                <p14:cNvContentPartPr/>
                <p14:nvPr/>
              </p14:nvContentPartPr>
              <p14:xfrm>
                <a:off x="3886475" y="-768424"/>
                <a:ext cx="69840" cy="572760"/>
              </p14:xfrm>
            </p:contentPart>
          </mc:Choice>
          <mc:Fallback>
            <p:pic>
              <p:nvPicPr>
                <p:cNvPr id="564" name="墨迹 563">
                  <a:extLst>
                    <a:ext uri="{FF2B5EF4-FFF2-40B4-BE49-F238E27FC236}">
                      <a16:creationId xmlns:a16="http://schemas.microsoft.com/office/drawing/2014/main" id="{E2DF8554-7393-4BC7-8655-A83F9F30481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868475" y="-786424"/>
                  <a:ext cx="10548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565" name="墨迹 564">
                  <a:extLst>
                    <a:ext uri="{FF2B5EF4-FFF2-40B4-BE49-F238E27FC236}">
                      <a16:creationId xmlns:a16="http://schemas.microsoft.com/office/drawing/2014/main" id="{7B602D36-3DA1-49C8-AB98-12EDCBC5BD3E}"/>
                    </a:ext>
                  </a:extLst>
                </p14:cNvPr>
                <p14:cNvContentPartPr/>
                <p14:nvPr/>
              </p14:nvContentPartPr>
              <p14:xfrm>
                <a:off x="3830315" y="-766984"/>
                <a:ext cx="112320" cy="265680"/>
              </p14:xfrm>
            </p:contentPart>
          </mc:Choice>
          <mc:Fallback>
            <p:pic>
              <p:nvPicPr>
                <p:cNvPr id="565" name="墨迹 564">
                  <a:extLst>
                    <a:ext uri="{FF2B5EF4-FFF2-40B4-BE49-F238E27FC236}">
                      <a16:creationId xmlns:a16="http://schemas.microsoft.com/office/drawing/2014/main" id="{7B602D36-3DA1-49C8-AB98-12EDCBC5BD3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812675" y="-784984"/>
                  <a:ext cx="147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66" name="墨迹 565">
                  <a:extLst>
                    <a:ext uri="{FF2B5EF4-FFF2-40B4-BE49-F238E27FC236}">
                      <a16:creationId xmlns:a16="http://schemas.microsoft.com/office/drawing/2014/main" id="{F9CB3D1A-7872-4D12-A8F3-A0AB02B3FC9F}"/>
                    </a:ext>
                  </a:extLst>
                </p14:cNvPr>
                <p14:cNvContentPartPr/>
                <p14:nvPr/>
              </p14:nvContentPartPr>
              <p14:xfrm>
                <a:off x="3925715" y="-755464"/>
                <a:ext cx="75960" cy="87120"/>
              </p14:xfrm>
            </p:contentPart>
          </mc:Choice>
          <mc:Fallback>
            <p:pic>
              <p:nvPicPr>
                <p:cNvPr id="566" name="墨迹 565">
                  <a:extLst>
                    <a:ext uri="{FF2B5EF4-FFF2-40B4-BE49-F238E27FC236}">
                      <a16:creationId xmlns:a16="http://schemas.microsoft.com/office/drawing/2014/main" id="{F9CB3D1A-7872-4D12-A8F3-A0AB02B3FC9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907715" y="-773464"/>
                  <a:ext cx="111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68" name="墨迹 567">
                  <a:extLst>
                    <a:ext uri="{FF2B5EF4-FFF2-40B4-BE49-F238E27FC236}">
                      <a16:creationId xmlns:a16="http://schemas.microsoft.com/office/drawing/2014/main" id="{D7BF4F0F-1957-4E52-8F3F-E46E529807D9}"/>
                    </a:ext>
                  </a:extLst>
                </p14:cNvPr>
                <p14:cNvContentPartPr/>
                <p14:nvPr/>
              </p14:nvContentPartPr>
              <p14:xfrm>
                <a:off x="4015355" y="-540184"/>
                <a:ext cx="191520" cy="280440"/>
              </p14:xfrm>
            </p:contentPart>
          </mc:Choice>
          <mc:Fallback>
            <p:pic>
              <p:nvPicPr>
                <p:cNvPr id="568" name="墨迹 567">
                  <a:extLst>
                    <a:ext uri="{FF2B5EF4-FFF2-40B4-BE49-F238E27FC236}">
                      <a16:creationId xmlns:a16="http://schemas.microsoft.com/office/drawing/2014/main" id="{D7BF4F0F-1957-4E52-8F3F-E46E529807D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997715" y="-558184"/>
                  <a:ext cx="227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69" name="墨迹 568">
                  <a:extLst>
                    <a:ext uri="{FF2B5EF4-FFF2-40B4-BE49-F238E27FC236}">
                      <a16:creationId xmlns:a16="http://schemas.microsoft.com/office/drawing/2014/main" id="{0DABD8C5-ED2D-4A27-A525-18CC2C1DBE96}"/>
                    </a:ext>
                  </a:extLst>
                </p14:cNvPr>
                <p14:cNvContentPartPr/>
                <p14:nvPr/>
              </p14:nvContentPartPr>
              <p14:xfrm>
                <a:off x="4202195" y="-738904"/>
                <a:ext cx="20160" cy="181440"/>
              </p14:xfrm>
            </p:contentPart>
          </mc:Choice>
          <mc:Fallback>
            <p:pic>
              <p:nvPicPr>
                <p:cNvPr id="569" name="墨迹 568">
                  <a:extLst>
                    <a:ext uri="{FF2B5EF4-FFF2-40B4-BE49-F238E27FC236}">
                      <a16:creationId xmlns:a16="http://schemas.microsoft.com/office/drawing/2014/main" id="{0DABD8C5-ED2D-4A27-A525-18CC2C1DBE9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184195" y="-756904"/>
                  <a:ext cx="55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70" name="墨迹 569">
                  <a:extLst>
                    <a:ext uri="{FF2B5EF4-FFF2-40B4-BE49-F238E27FC236}">
                      <a16:creationId xmlns:a16="http://schemas.microsoft.com/office/drawing/2014/main" id="{23330176-4FA8-47A4-985A-B5001BA26747}"/>
                    </a:ext>
                  </a:extLst>
                </p14:cNvPr>
                <p14:cNvContentPartPr/>
                <p14:nvPr/>
              </p14:nvContentPartPr>
              <p14:xfrm>
                <a:off x="4284995" y="-768784"/>
                <a:ext cx="69840" cy="133200"/>
              </p14:xfrm>
            </p:contentPart>
          </mc:Choice>
          <mc:Fallback>
            <p:pic>
              <p:nvPicPr>
                <p:cNvPr id="570" name="墨迹 569">
                  <a:extLst>
                    <a:ext uri="{FF2B5EF4-FFF2-40B4-BE49-F238E27FC236}">
                      <a16:creationId xmlns:a16="http://schemas.microsoft.com/office/drawing/2014/main" id="{23330176-4FA8-47A4-985A-B5001BA2674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267355" y="-786424"/>
                  <a:ext cx="105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72" name="墨迹 571">
                  <a:extLst>
                    <a:ext uri="{FF2B5EF4-FFF2-40B4-BE49-F238E27FC236}">
                      <a16:creationId xmlns:a16="http://schemas.microsoft.com/office/drawing/2014/main" id="{0E8EB074-F0EF-46FD-9417-70D6503350E8}"/>
                    </a:ext>
                  </a:extLst>
                </p14:cNvPr>
                <p14:cNvContentPartPr/>
                <p14:nvPr/>
              </p14:nvContentPartPr>
              <p14:xfrm>
                <a:off x="4146035" y="-823144"/>
                <a:ext cx="82080" cy="274680"/>
              </p14:xfrm>
            </p:contentPart>
          </mc:Choice>
          <mc:Fallback>
            <p:pic>
              <p:nvPicPr>
                <p:cNvPr id="572" name="墨迹 571">
                  <a:extLst>
                    <a:ext uri="{FF2B5EF4-FFF2-40B4-BE49-F238E27FC236}">
                      <a16:creationId xmlns:a16="http://schemas.microsoft.com/office/drawing/2014/main" id="{0E8EB074-F0EF-46FD-9417-70D6503350E8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128395" y="-841144"/>
                  <a:ext cx="117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574" name="墨迹 573">
                  <a:extLst>
                    <a:ext uri="{FF2B5EF4-FFF2-40B4-BE49-F238E27FC236}">
                      <a16:creationId xmlns:a16="http://schemas.microsoft.com/office/drawing/2014/main" id="{2DD04DF2-45DB-4B53-94E8-CF4B3EDBE05B}"/>
                    </a:ext>
                  </a:extLst>
                </p14:cNvPr>
                <p14:cNvContentPartPr/>
                <p14:nvPr/>
              </p14:nvContentPartPr>
              <p14:xfrm>
                <a:off x="4135595" y="-872464"/>
                <a:ext cx="96120" cy="294480"/>
              </p14:xfrm>
            </p:contentPart>
          </mc:Choice>
          <mc:Fallback>
            <p:pic>
              <p:nvPicPr>
                <p:cNvPr id="574" name="墨迹 573">
                  <a:extLst>
                    <a:ext uri="{FF2B5EF4-FFF2-40B4-BE49-F238E27FC236}">
                      <a16:creationId xmlns:a16="http://schemas.microsoft.com/office/drawing/2014/main" id="{2DD04DF2-45DB-4B53-94E8-CF4B3EDBE05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117955" y="-890464"/>
                  <a:ext cx="131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FA9E0FB1-5427-455B-B1EB-B63520D77C9C}"/>
                    </a:ext>
                  </a:extLst>
                </p14:cNvPr>
                <p14:cNvContentPartPr/>
                <p14:nvPr/>
              </p14:nvContentPartPr>
              <p14:xfrm>
                <a:off x="4351595" y="-640264"/>
                <a:ext cx="190800" cy="59400"/>
              </p14:xfrm>
            </p:contentPart>
          </mc:Choice>
          <mc:Fallback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FA9E0FB1-5427-455B-B1EB-B63520D77C9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333955" y="-657904"/>
                  <a:ext cx="226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271BE672-37B5-4B39-A56B-4EF23D4AF9D9}"/>
                    </a:ext>
                  </a:extLst>
                </p14:cNvPr>
                <p14:cNvContentPartPr/>
                <p14:nvPr/>
              </p14:nvContentPartPr>
              <p14:xfrm>
                <a:off x="4369595" y="-534784"/>
                <a:ext cx="184680" cy="97200"/>
              </p14:xfrm>
            </p:contentPart>
          </mc:Choice>
          <mc:Fallback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271BE672-37B5-4B39-A56B-4EF23D4AF9D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351955" y="-552784"/>
                  <a:ext cx="22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595" name="墨迹 594">
                  <a:extLst>
                    <a:ext uri="{FF2B5EF4-FFF2-40B4-BE49-F238E27FC236}">
                      <a16:creationId xmlns:a16="http://schemas.microsoft.com/office/drawing/2014/main" id="{4310F21E-D520-44E9-B894-CCA1223C7323}"/>
                    </a:ext>
                  </a:extLst>
                </p14:cNvPr>
                <p14:cNvContentPartPr/>
                <p14:nvPr/>
              </p14:nvContentPartPr>
              <p14:xfrm>
                <a:off x="4674875" y="-718744"/>
                <a:ext cx="36720" cy="249840"/>
              </p14:xfrm>
            </p:contentPart>
          </mc:Choice>
          <mc:Fallback>
            <p:pic>
              <p:nvPicPr>
                <p:cNvPr id="595" name="墨迹 594">
                  <a:extLst>
                    <a:ext uri="{FF2B5EF4-FFF2-40B4-BE49-F238E27FC236}">
                      <a16:creationId xmlns:a16="http://schemas.microsoft.com/office/drawing/2014/main" id="{4310F21E-D520-44E9-B894-CCA1223C7323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657235" y="-736384"/>
                  <a:ext cx="72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596" name="墨迹 595">
                  <a:extLst>
                    <a:ext uri="{FF2B5EF4-FFF2-40B4-BE49-F238E27FC236}">
                      <a16:creationId xmlns:a16="http://schemas.microsoft.com/office/drawing/2014/main" id="{D30B2BD5-6E9C-4375-8CAF-3531D501DF36}"/>
                    </a:ext>
                  </a:extLst>
                </p14:cNvPr>
                <p14:cNvContentPartPr/>
                <p14:nvPr/>
              </p14:nvContentPartPr>
              <p14:xfrm>
                <a:off x="4760555" y="-672664"/>
                <a:ext cx="103680" cy="162720"/>
              </p14:xfrm>
            </p:contentPart>
          </mc:Choice>
          <mc:Fallback>
            <p:pic>
              <p:nvPicPr>
                <p:cNvPr id="596" name="墨迹 595">
                  <a:extLst>
                    <a:ext uri="{FF2B5EF4-FFF2-40B4-BE49-F238E27FC236}">
                      <a16:creationId xmlns:a16="http://schemas.microsoft.com/office/drawing/2014/main" id="{D30B2BD5-6E9C-4375-8CAF-3531D501DF3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742555" y="-690664"/>
                  <a:ext cx="139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597" name="墨迹 596">
                  <a:extLst>
                    <a:ext uri="{FF2B5EF4-FFF2-40B4-BE49-F238E27FC236}">
                      <a16:creationId xmlns:a16="http://schemas.microsoft.com/office/drawing/2014/main" id="{AD5D3A83-EDA7-49EB-AAE7-D57B6112F404}"/>
                    </a:ext>
                  </a:extLst>
                </p14:cNvPr>
                <p14:cNvContentPartPr/>
                <p14:nvPr/>
              </p14:nvContentPartPr>
              <p14:xfrm>
                <a:off x="4831835" y="-881824"/>
                <a:ext cx="131760" cy="216000"/>
              </p14:xfrm>
            </p:contentPart>
          </mc:Choice>
          <mc:Fallback>
            <p:pic>
              <p:nvPicPr>
                <p:cNvPr id="597" name="墨迹 596">
                  <a:extLst>
                    <a:ext uri="{FF2B5EF4-FFF2-40B4-BE49-F238E27FC236}">
                      <a16:creationId xmlns:a16="http://schemas.microsoft.com/office/drawing/2014/main" id="{AD5D3A83-EDA7-49EB-AAE7-D57B6112F40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814195" y="-899464"/>
                  <a:ext cx="167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598" name="墨迹 597">
                  <a:extLst>
                    <a:ext uri="{FF2B5EF4-FFF2-40B4-BE49-F238E27FC236}">
                      <a16:creationId xmlns:a16="http://schemas.microsoft.com/office/drawing/2014/main" id="{5BF17387-3EE7-4063-BF3C-CB37671C149B}"/>
                    </a:ext>
                  </a:extLst>
                </p14:cNvPr>
                <p14:cNvContentPartPr/>
                <p14:nvPr/>
              </p14:nvContentPartPr>
              <p14:xfrm>
                <a:off x="4963595" y="-963184"/>
                <a:ext cx="137880" cy="280800"/>
              </p14:xfrm>
            </p:contentPart>
          </mc:Choice>
          <mc:Fallback>
            <p:pic>
              <p:nvPicPr>
                <p:cNvPr id="598" name="墨迹 597">
                  <a:extLst>
                    <a:ext uri="{FF2B5EF4-FFF2-40B4-BE49-F238E27FC236}">
                      <a16:creationId xmlns:a16="http://schemas.microsoft.com/office/drawing/2014/main" id="{5BF17387-3EE7-4063-BF3C-CB37671C149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945595" y="-981184"/>
                  <a:ext cx="173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600" name="墨迹 599">
                  <a:extLst>
                    <a:ext uri="{FF2B5EF4-FFF2-40B4-BE49-F238E27FC236}">
                      <a16:creationId xmlns:a16="http://schemas.microsoft.com/office/drawing/2014/main" id="{DE2024DF-724E-44D0-8676-70ACEA5E0CD3}"/>
                    </a:ext>
                  </a:extLst>
                </p14:cNvPr>
                <p14:cNvContentPartPr/>
                <p14:nvPr/>
              </p14:nvContentPartPr>
              <p14:xfrm>
                <a:off x="4674875" y="-509584"/>
                <a:ext cx="480600" cy="191520"/>
              </p14:xfrm>
            </p:contentPart>
          </mc:Choice>
          <mc:Fallback>
            <p:pic>
              <p:nvPicPr>
                <p:cNvPr id="600" name="墨迹 599">
                  <a:extLst>
                    <a:ext uri="{FF2B5EF4-FFF2-40B4-BE49-F238E27FC236}">
                      <a16:creationId xmlns:a16="http://schemas.microsoft.com/office/drawing/2014/main" id="{DE2024DF-724E-44D0-8676-70ACEA5E0CD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657235" y="-527224"/>
                  <a:ext cx="516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601" name="墨迹 600">
                  <a:extLst>
                    <a:ext uri="{FF2B5EF4-FFF2-40B4-BE49-F238E27FC236}">
                      <a16:creationId xmlns:a16="http://schemas.microsoft.com/office/drawing/2014/main" id="{0EE14965-31D8-41E6-8124-9613B5049A56}"/>
                    </a:ext>
                  </a:extLst>
                </p14:cNvPr>
                <p14:cNvContentPartPr/>
                <p14:nvPr/>
              </p14:nvContentPartPr>
              <p14:xfrm>
                <a:off x="4594955" y="-905944"/>
                <a:ext cx="71280" cy="567720"/>
              </p14:xfrm>
            </p:contentPart>
          </mc:Choice>
          <mc:Fallback>
            <p:pic>
              <p:nvPicPr>
                <p:cNvPr id="601" name="墨迹 600">
                  <a:extLst>
                    <a:ext uri="{FF2B5EF4-FFF2-40B4-BE49-F238E27FC236}">
                      <a16:creationId xmlns:a16="http://schemas.microsoft.com/office/drawing/2014/main" id="{0EE14965-31D8-41E6-8124-9613B5049A5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576955" y="-923944"/>
                  <a:ext cx="10692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602" name="墨迹 601">
                  <a:extLst>
                    <a:ext uri="{FF2B5EF4-FFF2-40B4-BE49-F238E27FC236}">
                      <a16:creationId xmlns:a16="http://schemas.microsoft.com/office/drawing/2014/main" id="{67257EFB-39CA-413E-BF85-121FC8D61242}"/>
                    </a:ext>
                  </a:extLst>
                </p14:cNvPr>
                <p14:cNvContentPartPr/>
                <p14:nvPr/>
              </p14:nvContentPartPr>
              <p14:xfrm>
                <a:off x="4835075" y="-1110064"/>
                <a:ext cx="361440" cy="645480"/>
              </p14:xfrm>
            </p:contentPart>
          </mc:Choice>
          <mc:Fallback>
            <p:pic>
              <p:nvPicPr>
                <p:cNvPr id="602" name="墨迹 601">
                  <a:extLst>
                    <a:ext uri="{FF2B5EF4-FFF2-40B4-BE49-F238E27FC236}">
                      <a16:creationId xmlns:a16="http://schemas.microsoft.com/office/drawing/2014/main" id="{67257EFB-39CA-413E-BF85-121FC8D61242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817075" y="-1127704"/>
                  <a:ext cx="39708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603" name="墨迹 602">
                  <a:extLst>
                    <a:ext uri="{FF2B5EF4-FFF2-40B4-BE49-F238E27FC236}">
                      <a16:creationId xmlns:a16="http://schemas.microsoft.com/office/drawing/2014/main" id="{6D18597C-5D5C-45C9-86DD-B39BF12EFE58}"/>
                    </a:ext>
                  </a:extLst>
                </p14:cNvPr>
                <p14:cNvContentPartPr/>
                <p14:nvPr/>
              </p14:nvContentPartPr>
              <p14:xfrm>
                <a:off x="5330435" y="-718744"/>
                <a:ext cx="51840" cy="316440"/>
              </p14:xfrm>
            </p:contentPart>
          </mc:Choice>
          <mc:Fallback>
            <p:pic>
              <p:nvPicPr>
                <p:cNvPr id="603" name="墨迹 602">
                  <a:extLst>
                    <a:ext uri="{FF2B5EF4-FFF2-40B4-BE49-F238E27FC236}">
                      <a16:creationId xmlns:a16="http://schemas.microsoft.com/office/drawing/2014/main" id="{6D18597C-5D5C-45C9-86DD-B39BF12EFE58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312795" y="-736384"/>
                  <a:ext cx="87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604" name="墨迹 603">
                  <a:extLst>
                    <a:ext uri="{FF2B5EF4-FFF2-40B4-BE49-F238E27FC236}">
                      <a16:creationId xmlns:a16="http://schemas.microsoft.com/office/drawing/2014/main" id="{ADEEEEF4-A2EE-46C6-A36E-8DC76F5332A2}"/>
                    </a:ext>
                  </a:extLst>
                </p14:cNvPr>
                <p14:cNvContentPartPr/>
                <p14:nvPr/>
              </p14:nvContentPartPr>
              <p14:xfrm>
                <a:off x="5481635" y="-651064"/>
                <a:ext cx="637200" cy="146880"/>
              </p14:xfrm>
            </p:contentPart>
          </mc:Choice>
          <mc:Fallback>
            <p:pic>
              <p:nvPicPr>
                <p:cNvPr id="604" name="墨迹 603">
                  <a:extLst>
                    <a:ext uri="{FF2B5EF4-FFF2-40B4-BE49-F238E27FC236}">
                      <a16:creationId xmlns:a16="http://schemas.microsoft.com/office/drawing/2014/main" id="{ADEEEEF4-A2EE-46C6-A36E-8DC76F5332A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463635" y="-668704"/>
                  <a:ext cx="672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605" name="墨迹 604">
                  <a:extLst>
                    <a:ext uri="{FF2B5EF4-FFF2-40B4-BE49-F238E27FC236}">
                      <a16:creationId xmlns:a16="http://schemas.microsoft.com/office/drawing/2014/main" id="{BBAF4DFB-9616-4A6A-8464-8D5DECD78BC0}"/>
                    </a:ext>
                  </a:extLst>
                </p14:cNvPr>
                <p14:cNvContentPartPr/>
                <p14:nvPr/>
              </p14:nvContentPartPr>
              <p14:xfrm>
                <a:off x="5485595" y="-709384"/>
                <a:ext cx="115560" cy="109440"/>
              </p14:xfrm>
            </p:contentPart>
          </mc:Choice>
          <mc:Fallback>
            <p:pic>
              <p:nvPicPr>
                <p:cNvPr id="605" name="墨迹 604">
                  <a:extLst>
                    <a:ext uri="{FF2B5EF4-FFF2-40B4-BE49-F238E27FC236}">
                      <a16:creationId xmlns:a16="http://schemas.microsoft.com/office/drawing/2014/main" id="{BBAF4DFB-9616-4A6A-8464-8D5DECD78BC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467955" y="-727384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606" name="墨迹 605">
                  <a:extLst>
                    <a:ext uri="{FF2B5EF4-FFF2-40B4-BE49-F238E27FC236}">
                      <a16:creationId xmlns:a16="http://schemas.microsoft.com/office/drawing/2014/main" id="{0098E9F6-6335-4A43-AE3D-F6CE7BC01F83}"/>
                    </a:ext>
                  </a:extLst>
                </p14:cNvPr>
                <p14:cNvContentPartPr/>
                <p14:nvPr/>
              </p14:nvContentPartPr>
              <p14:xfrm>
                <a:off x="5715635" y="-704704"/>
                <a:ext cx="360" cy="360"/>
              </p14:xfrm>
            </p:contentPart>
          </mc:Choice>
          <mc:Fallback>
            <p:pic>
              <p:nvPicPr>
                <p:cNvPr id="606" name="墨迹 605">
                  <a:extLst>
                    <a:ext uri="{FF2B5EF4-FFF2-40B4-BE49-F238E27FC236}">
                      <a16:creationId xmlns:a16="http://schemas.microsoft.com/office/drawing/2014/main" id="{0098E9F6-6335-4A43-AE3D-F6CE7BC01F83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697995" y="-722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607" name="墨迹 606">
                  <a:extLst>
                    <a:ext uri="{FF2B5EF4-FFF2-40B4-BE49-F238E27FC236}">
                      <a16:creationId xmlns:a16="http://schemas.microsoft.com/office/drawing/2014/main" id="{50808E5C-F8ED-4372-A303-FD4FBEC5E940}"/>
                    </a:ext>
                  </a:extLst>
                </p14:cNvPr>
                <p14:cNvContentPartPr/>
                <p14:nvPr/>
              </p14:nvContentPartPr>
              <p14:xfrm>
                <a:off x="5866835" y="-802624"/>
                <a:ext cx="122760" cy="52560"/>
              </p14:xfrm>
            </p:contentPart>
          </mc:Choice>
          <mc:Fallback>
            <p:pic>
              <p:nvPicPr>
                <p:cNvPr id="607" name="墨迹 606">
                  <a:extLst>
                    <a:ext uri="{FF2B5EF4-FFF2-40B4-BE49-F238E27FC236}">
                      <a16:creationId xmlns:a16="http://schemas.microsoft.com/office/drawing/2014/main" id="{50808E5C-F8ED-4372-A303-FD4FBEC5E94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848835" y="-820624"/>
                  <a:ext cx="15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608" name="墨迹 607">
                  <a:extLst>
                    <a:ext uri="{FF2B5EF4-FFF2-40B4-BE49-F238E27FC236}">
                      <a16:creationId xmlns:a16="http://schemas.microsoft.com/office/drawing/2014/main" id="{39D9B3D3-7B7D-4C40-9800-001DF1027B8A}"/>
                    </a:ext>
                  </a:extLst>
                </p14:cNvPr>
                <p14:cNvContentPartPr/>
                <p14:nvPr/>
              </p14:nvContentPartPr>
              <p14:xfrm>
                <a:off x="5998235" y="-890464"/>
                <a:ext cx="83520" cy="158400"/>
              </p14:xfrm>
            </p:contentPart>
          </mc:Choice>
          <mc:Fallback>
            <p:pic>
              <p:nvPicPr>
                <p:cNvPr id="608" name="墨迹 607">
                  <a:extLst>
                    <a:ext uri="{FF2B5EF4-FFF2-40B4-BE49-F238E27FC236}">
                      <a16:creationId xmlns:a16="http://schemas.microsoft.com/office/drawing/2014/main" id="{39D9B3D3-7B7D-4C40-9800-001DF1027B8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980235" y="-908464"/>
                  <a:ext cx="119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609" name="墨迹 608">
                  <a:extLst>
                    <a:ext uri="{FF2B5EF4-FFF2-40B4-BE49-F238E27FC236}">
                      <a16:creationId xmlns:a16="http://schemas.microsoft.com/office/drawing/2014/main" id="{F2C4B111-BEB6-443B-B97F-542B70352CE0}"/>
                    </a:ext>
                  </a:extLst>
                </p14:cNvPr>
                <p14:cNvContentPartPr/>
                <p14:nvPr/>
              </p14:nvContentPartPr>
              <p14:xfrm>
                <a:off x="5653715" y="-416704"/>
                <a:ext cx="187560" cy="131760"/>
              </p14:xfrm>
            </p:contentPart>
          </mc:Choice>
          <mc:Fallback>
            <p:pic>
              <p:nvPicPr>
                <p:cNvPr id="609" name="墨迹 608">
                  <a:extLst>
                    <a:ext uri="{FF2B5EF4-FFF2-40B4-BE49-F238E27FC236}">
                      <a16:creationId xmlns:a16="http://schemas.microsoft.com/office/drawing/2014/main" id="{F2C4B111-BEB6-443B-B97F-542B70352CE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636075" y="-434344"/>
                  <a:ext cx="223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610" name="墨迹 609">
                  <a:extLst>
                    <a:ext uri="{FF2B5EF4-FFF2-40B4-BE49-F238E27FC236}">
                      <a16:creationId xmlns:a16="http://schemas.microsoft.com/office/drawing/2014/main" id="{946784B0-0FA2-43BB-BC30-99C0CC3AD56B}"/>
                    </a:ext>
                  </a:extLst>
                </p14:cNvPr>
                <p14:cNvContentPartPr/>
                <p14:nvPr/>
              </p14:nvContentPartPr>
              <p14:xfrm>
                <a:off x="5845595" y="-463864"/>
                <a:ext cx="113760" cy="241560"/>
              </p14:xfrm>
            </p:contentPart>
          </mc:Choice>
          <mc:Fallback>
            <p:pic>
              <p:nvPicPr>
                <p:cNvPr id="610" name="墨迹 609">
                  <a:extLst>
                    <a:ext uri="{FF2B5EF4-FFF2-40B4-BE49-F238E27FC236}">
                      <a16:creationId xmlns:a16="http://schemas.microsoft.com/office/drawing/2014/main" id="{946784B0-0FA2-43BB-BC30-99C0CC3AD56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827955" y="-481864"/>
                  <a:ext cx="149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611" name="墨迹 610">
                  <a:extLst>
                    <a:ext uri="{FF2B5EF4-FFF2-40B4-BE49-F238E27FC236}">
                      <a16:creationId xmlns:a16="http://schemas.microsoft.com/office/drawing/2014/main" id="{A1FFCCD4-915E-482C-9BB3-5FB9A9283CEF}"/>
                    </a:ext>
                  </a:extLst>
                </p14:cNvPr>
                <p14:cNvContentPartPr/>
                <p14:nvPr/>
              </p14:nvContentPartPr>
              <p14:xfrm>
                <a:off x="5573795" y="-221224"/>
                <a:ext cx="125640" cy="41040"/>
              </p14:xfrm>
            </p:contentPart>
          </mc:Choice>
          <mc:Fallback>
            <p:pic>
              <p:nvPicPr>
                <p:cNvPr id="611" name="墨迹 610">
                  <a:extLst>
                    <a:ext uri="{FF2B5EF4-FFF2-40B4-BE49-F238E27FC236}">
                      <a16:creationId xmlns:a16="http://schemas.microsoft.com/office/drawing/2014/main" id="{A1FFCCD4-915E-482C-9BB3-5FB9A9283CEF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555795" y="-239224"/>
                  <a:ext cx="161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612" name="墨迹 611">
                  <a:extLst>
                    <a:ext uri="{FF2B5EF4-FFF2-40B4-BE49-F238E27FC236}">
                      <a16:creationId xmlns:a16="http://schemas.microsoft.com/office/drawing/2014/main" id="{61A93A6B-AB44-49EA-8324-77249FFC8162}"/>
                    </a:ext>
                  </a:extLst>
                </p14:cNvPr>
                <p14:cNvContentPartPr/>
                <p14:nvPr/>
              </p14:nvContentPartPr>
              <p14:xfrm>
                <a:off x="5928755" y="-291424"/>
                <a:ext cx="213480" cy="88200"/>
              </p14:xfrm>
            </p:contentPart>
          </mc:Choice>
          <mc:Fallback>
            <p:pic>
              <p:nvPicPr>
                <p:cNvPr id="612" name="墨迹 611">
                  <a:extLst>
                    <a:ext uri="{FF2B5EF4-FFF2-40B4-BE49-F238E27FC236}">
                      <a16:creationId xmlns:a16="http://schemas.microsoft.com/office/drawing/2014/main" id="{61A93A6B-AB44-49EA-8324-77249FFC816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910755" y="-309424"/>
                  <a:ext cx="249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614" name="墨迹 613">
                  <a:extLst>
                    <a:ext uri="{FF2B5EF4-FFF2-40B4-BE49-F238E27FC236}">
                      <a16:creationId xmlns:a16="http://schemas.microsoft.com/office/drawing/2014/main" id="{E5C7B0F3-E1E6-4C71-8212-A953A69FDF68}"/>
                    </a:ext>
                  </a:extLst>
                </p14:cNvPr>
                <p14:cNvContentPartPr/>
                <p14:nvPr/>
              </p14:nvContentPartPr>
              <p14:xfrm>
                <a:off x="3650315" y="-1202944"/>
                <a:ext cx="142920" cy="644760"/>
              </p14:xfrm>
            </p:contentPart>
          </mc:Choice>
          <mc:Fallback>
            <p:pic>
              <p:nvPicPr>
                <p:cNvPr id="614" name="墨迹 613">
                  <a:extLst>
                    <a:ext uri="{FF2B5EF4-FFF2-40B4-BE49-F238E27FC236}">
                      <a16:creationId xmlns:a16="http://schemas.microsoft.com/office/drawing/2014/main" id="{E5C7B0F3-E1E6-4C71-8212-A953A69FDF6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3632315" y="-1220944"/>
                  <a:ext cx="17856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615" name="墨迹 614">
                  <a:extLst>
                    <a:ext uri="{FF2B5EF4-FFF2-40B4-BE49-F238E27FC236}">
                      <a16:creationId xmlns:a16="http://schemas.microsoft.com/office/drawing/2014/main" id="{D55A6F59-80D0-4650-BCD2-2D30E53ADFAA}"/>
                    </a:ext>
                  </a:extLst>
                </p14:cNvPr>
                <p14:cNvContentPartPr/>
                <p14:nvPr/>
              </p14:nvContentPartPr>
              <p14:xfrm>
                <a:off x="3764075" y="-1365304"/>
                <a:ext cx="610560" cy="537840"/>
              </p14:xfrm>
            </p:contentPart>
          </mc:Choice>
          <mc:Fallback>
            <p:pic>
              <p:nvPicPr>
                <p:cNvPr id="615" name="墨迹 614">
                  <a:extLst>
                    <a:ext uri="{FF2B5EF4-FFF2-40B4-BE49-F238E27FC236}">
                      <a16:creationId xmlns:a16="http://schemas.microsoft.com/office/drawing/2014/main" id="{D55A6F59-80D0-4650-BCD2-2D30E53ADFAA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3746075" y="-1382944"/>
                  <a:ext cx="6462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616" name="墨迹 615">
                  <a:extLst>
                    <a:ext uri="{FF2B5EF4-FFF2-40B4-BE49-F238E27FC236}">
                      <a16:creationId xmlns:a16="http://schemas.microsoft.com/office/drawing/2014/main" id="{609A04FB-3AE9-4354-9CFE-E0A7E7493FF6}"/>
                    </a:ext>
                  </a:extLst>
                </p14:cNvPr>
                <p14:cNvContentPartPr/>
                <p14:nvPr/>
              </p14:nvContentPartPr>
              <p14:xfrm>
                <a:off x="3788195" y="-809104"/>
                <a:ext cx="530640" cy="209520"/>
              </p14:xfrm>
            </p:contentPart>
          </mc:Choice>
          <mc:Fallback>
            <p:pic>
              <p:nvPicPr>
                <p:cNvPr id="616" name="墨迹 615">
                  <a:extLst>
                    <a:ext uri="{FF2B5EF4-FFF2-40B4-BE49-F238E27FC236}">
                      <a16:creationId xmlns:a16="http://schemas.microsoft.com/office/drawing/2014/main" id="{609A04FB-3AE9-4354-9CFE-E0A7E7493FF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3770195" y="-826744"/>
                  <a:ext cx="566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617" name="墨迹 616">
                  <a:extLst>
                    <a:ext uri="{FF2B5EF4-FFF2-40B4-BE49-F238E27FC236}">
                      <a16:creationId xmlns:a16="http://schemas.microsoft.com/office/drawing/2014/main" id="{84510705-55BD-472F-B285-E5B3EC24E43E}"/>
                    </a:ext>
                  </a:extLst>
                </p14:cNvPr>
                <p14:cNvContentPartPr/>
                <p14:nvPr/>
              </p14:nvContentPartPr>
              <p14:xfrm>
                <a:off x="4351595" y="-833224"/>
                <a:ext cx="122760" cy="74160"/>
              </p14:xfrm>
            </p:contentPart>
          </mc:Choice>
          <mc:Fallback>
            <p:pic>
              <p:nvPicPr>
                <p:cNvPr id="617" name="墨迹 616">
                  <a:extLst>
                    <a:ext uri="{FF2B5EF4-FFF2-40B4-BE49-F238E27FC236}">
                      <a16:creationId xmlns:a16="http://schemas.microsoft.com/office/drawing/2014/main" id="{84510705-55BD-472F-B285-E5B3EC24E43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333955" y="-851224"/>
                  <a:ext cx="15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619" name="墨迹 618">
                  <a:extLst>
                    <a:ext uri="{FF2B5EF4-FFF2-40B4-BE49-F238E27FC236}">
                      <a16:creationId xmlns:a16="http://schemas.microsoft.com/office/drawing/2014/main" id="{F883C456-F6CB-4860-82E4-CD7A4C6759E3}"/>
                    </a:ext>
                  </a:extLst>
                </p14:cNvPr>
                <p14:cNvContentPartPr/>
                <p14:nvPr/>
              </p14:nvContentPartPr>
              <p14:xfrm>
                <a:off x="4460315" y="-1359904"/>
                <a:ext cx="230400" cy="223560"/>
              </p14:xfrm>
            </p:contentPart>
          </mc:Choice>
          <mc:Fallback>
            <p:pic>
              <p:nvPicPr>
                <p:cNvPr id="619" name="墨迹 618">
                  <a:extLst>
                    <a:ext uri="{FF2B5EF4-FFF2-40B4-BE49-F238E27FC236}">
                      <a16:creationId xmlns:a16="http://schemas.microsoft.com/office/drawing/2014/main" id="{F883C456-F6CB-4860-82E4-CD7A4C6759E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442675" y="-1377544"/>
                  <a:ext cx="266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620" name="墨迹 619">
                  <a:extLst>
                    <a:ext uri="{FF2B5EF4-FFF2-40B4-BE49-F238E27FC236}">
                      <a16:creationId xmlns:a16="http://schemas.microsoft.com/office/drawing/2014/main" id="{EAF8801E-A148-42FE-9419-E68910E0E24A}"/>
                    </a:ext>
                  </a:extLst>
                </p14:cNvPr>
                <p14:cNvContentPartPr/>
                <p14:nvPr/>
              </p14:nvContentPartPr>
              <p14:xfrm>
                <a:off x="4780715" y="-1354864"/>
                <a:ext cx="360" cy="360"/>
              </p14:xfrm>
            </p:contentPart>
          </mc:Choice>
          <mc:Fallback>
            <p:pic>
              <p:nvPicPr>
                <p:cNvPr id="620" name="墨迹 619">
                  <a:extLst>
                    <a:ext uri="{FF2B5EF4-FFF2-40B4-BE49-F238E27FC236}">
                      <a16:creationId xmlns:a16="http://schemas.microsoft.com/office/drawing/2014/main" id="{EAF8801E-A148-42FE-9419-E68910E0E24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4762715" y="-13725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621" name="墨迹 620">
                  <a:extLst>
                    <a:ext uri="{FF2B5EF4-FFF2-40B4-BE49-F238E27FC236}">
                      <a16:creationId xmlns:a16="http://schemas.microsoft.com/office/drawing/2014/main" id="{2AFF41C9-0428-416E-BB7E-6D7D134BA5FC}"/>
                    </a:ext>
                  </a:extLst>
                </p14:cNvPr>
                <p14:cNvContentPartPr/>
                <p14:nvPr/>
              </p14:nvContentPartPr>
              <p14:xfrm>
                <a:off x="4780715" y="-1377544"/>
                <a:ext cx="210240" cy="173880"/>
              </p14:xfrm>
            </p:contentPart>
          </mc:Choice>
          <mc:Fallback>
            <p:pic>
              <p:nvPicPr>
                <p:cNvPr id="621" name="墨迹 620">
                  <a:extLst>
                    <a:ext uri="{FF2B5EF4-FFF2-40B4-BE49-F238E27FC236}">
                      <a16:creationId xmlns:a16="http://schemas.microsoft.com/office/drawing/2014/main" id="{2AFF41C9-0428-416E-BB7E-6D7D134BA5F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762715" y="-1395544"/>
                  <a:ext cx="245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622" name="墨迹 621">
                  <a:extLst>
                    <a:ext uri="{FF2B5EF4-FFF2-40B4-BE49-F238E27FC236}">
                      <a16:creationId xmlns:a16="http://schemas.microsoft.com/office/drawing/2014/main" id="{698A6D12-E1FF-42BF-8781-39F55199ED70}"/>
                    </a:ext>
                  </a:extLst>
                </p14:cNvPr>
                <p14:cNvContentPartPr/>
                <p14:nvPr/>
              </p14:nvContentPartPr>
              <p14:xfrm>
                <a:off x="5079875" y="-1404544"/>
                <a:ext cx="360" cy="168480"/>
              </p14:xfrm>
            </p:contentPart>
          </mc:Choice>
          <mc:Fallback>
            <p:pic>
              <p:nvPicPr>
                <p:cNvPr id="622" name="墨迹 621">
                  <a:extLst>
                    <a:ext uri="{FF2B5EF4-FFF2-40B4-BE49-F238E27FC236}">
                      <a16:creationId xmlns:a16="http://schemas.microsoft.com/office/drawing/2014/main" id="{698A6D12-E1FF-42BF-8781-39F55199ED7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061875" y="-1422184"/>
                  <a:ext cx="36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623" name="墨迹 622">
                  <a:extLst>
                    <a:ext uri="{FF2B5EF4-FFF2-40B4-BE49-F238E27FC236}">
                      <a16:creationId xmlns:a16="http://schemas.microsoft.com/office/drawing/2014/main" id="{2387800E-9E32-479D-986E-A68A04D6D600}"/>
                    </a:ext>
                  </a:extLst>
                </p14:cNvPr>
                <p14:cNvContentPartPr/>
                <p14:nvPr/>
              </p14:nvContentPartPr>
              <p14:xfrm>
                <a:off x="5130995" y="-1181344"/>
                <a:ext cx="9360" cy="4320"/>
              </p14:xfrm>
            </p:contentPart>
          </mc:Choice>
          <mc:Fallback>
            <p:pic>
              <p:nvPicPr>
                <p:cNvPr id="623" name="墨迹 622">
                  <a:extLst>
                    <a:ext uri="{FF2B5EF4-FFF2-40B4-BE49-F238E27FC236}">
                      <a16:creationId xmlns:a16="http://schemas.microsoft.com/office/drawing/2014/main" id="{2387800E-9E32-479D-986E-A68A04D6D60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113355" y="-1199344"/>
                  <a:ext cx="45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625" name="墨迹 624">
                  <a:extLst>
                    <a:ext uri="{FF2B5EF4-FFF2-40B4-BE49-F238E27FC236}">
                      <a16:creationId xmlns:a16="http://schemas.microsoft.com/office/drawing/2014/main" id="{792EA77E-6ACE-487A-A01E-162C090D33B5}"/>
                    </a:ext>
                  </a:extLst>
                </p14:cNvPr>
                <p14:cNvContentPartPr/>
                <p14:nvPr/>
              </p14:nvContentPartPr>
              <p14:xfrm>
                <a:off x="4798715" y="-1112584"/>
                <a:ext cx="396000" cy="98640"/>
              </p14:xfrm>
            </p:contentPart>
          </mc:Choice>
          <mc:Fallback>
            <p:pic>
              <p:nvPicPr>
                <p:cNvPr id="625" name="墨迹 624">
                  <a:extLst>
                    <a:ext uri="{FF2B5EF4-FFF2-40B4-BE49-F238E27FC236}">
                      <a16:creationId xmlns:a16="http://schemas.microsoft.com/office/drawing/2014/main" id="{792EA77E-6ACE-487A-A01E-162C090D33B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781075" y="-1130224"/>
                  <a:ext cx="431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655" name="墨迹 654">
                  <a:extLst>
                    <a:ext uri="{FF2B5EF4-FFF2-40B4-BE49-F238E27FC236}">
                      <a16:creationId xmlns:a16="http://schemas.microsoft.com/office/drawing/2014/main" id="{E35672C4-D013-47E6-8DE7-5F4FE4476BB7}"/>
                    </a:ext>
                  </a:extLst>
                </p14:cNvPr>
                <p14:cNvContentPartPr/>
                <p14:nvPr/>
              </p14:nvContentPartPr>
              <p14:xfrm>
                <a:off x="6311075" y="-821704"/>
                <a:ext cx="68400" cy="803160"/>
              </p14:xfrm>
            </p:contentPart>
          </mc:Choice>
          <mc:Fallback>
            <p:pic>
              <p:nvPicPr>
                <p:cNvPr id="655" name="墨迹 654">
                  <a:extLst>
                    <a:ext uri="{FF2B5EF4-FFF2-40B4-BE49-F238E27FC236}">
                      <a16:creationId xmlns:a16="http://schemas.microsoft.com/office/drawing/2014/main" id="{E35672C4-D013-47E6-8DE7-5F4FE4476BB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293075" y="-839704"/>
                  <a:ext cx="10404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656" name="墨迹 655">
                  <a:extLst>
                    <a:ext uri="{FF2B5EF4-FFF2-40B4-BE49-F238E27FC236}">
                      <a16:creationId xmlns:a16="http://schemas.microsoft.com/office/drawing/2014/main" id="{CFE9FC68-B4D5-4C76-8E5A-1BAB189529ED}"/>
                    </a:ext>
                  </a:extLst>
                </p14:cNvPr>
                <p14:cNvContentPartPr/>
                <p14:nvPr/>
              </p14:nvContentPartPr>
              <p14:xfrm>
                <a:off x="6403235" y="-1004224"/>
                <a:ext cx="1643400" cy="865080"/>
              </p14:xfrm>
            </p:contentPart>
          </mc:Choice>
          <mc:Fallback>
            <p:pic>
              <p:nvPicPr>
                <p:cNvPr id="656" name="墨迹 655">
                  <a:extLst>
                    <a:ext uri="{FF2B5EF4-FFF2-40B4-BE49-F238E27FC236}">
                      <a16:creationId xmlns:a16="http://schemas.microsoft.com/office/drawing/2014/main" id="{CFE9FC68-B4D5-4C76-8E5A-1BAB189529E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385235" y="-1022224"/>
                  <a:ext cx="16790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657" name="墨迹 656">
                  <a:extLst>
                    <a:ext uri="{FF2B5EF4-FFF2-40B4-BE49-F238E27FC236}">
                      <a16:creationId xmlns:a16="http://schemas.microsoft.com/office/drawing/2014/main" id="{AA2EACA8-2B09-4256-8AB5-344D153953AF}"/>
                    </a:ext>
                  </a:extLst>
                </p14:cNvPr>
                <p14:cNvContentPartPr/>
                <p14:nvPr/>
              </p14:nvContentPartPr>
              <p14:xfrm>
                <a:off x="6448235" y="10616"/>
                <a:ext cx="1249560" cy="76680"/>
              </p14:xfrm>
            </p:contentPart>
          </mc:Choice>
          <mc:Fallback>
            <p:pic>
              <p:nvPicPr>
                <p:cNvPr id="657" name="墨迹 656">
                  <a:extLst>
                    <a:ext uri="{FF2B5EF4-FFF2-40B4-BE49-F238E27FC236}">
                      <a16:creationId xmlns:a16="http://schemas.microsoft.com/office/drawing/2014/main" id="{AA2EACA8-2B09-4256-8AB5-344D153953A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430595" y="-7024"/>
                  <a:ext cx="1285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658" name="墨迹 657">
                  <a:extLst>
                    <a:ext uri="{FF2B5EF4-FFF2-40B4-BE49-F238E27FC236}">
                      <a16:creationId xmlns:a16="http://schemas.microsoft.com/office/drawing/2014/main" id="{871801A9-23D8-4F82-86F9-A389D30E9415}"/>
                    </a:ext>
                  </a:extLst>
                </p14:cNvPr>
                <p14:cNvContentPartPr/>
                <p14:nvPr/>
              </p14:nvContentPartPr>
              <p14:xfrm>
                <a:off x="7184075" y="95936"/>
                <a:ext cx="27720" cy="344520"/>
              </p14:xfrm>
            </p:contentPart>
          </mc:Choice>
          <mc:Fallback>
            <p:pic>
              <p:nvPicPr>
                <p:cNvPr id="658" name="墨迹 657">
                  <a:extLst>
                    <a:ext uri="{FF2B5EF4-FFF2-40B4-BE49-F238E27FC236}">
                      <a16:creationId xmlns:a16="http://schemas.microsoft.com/office/drawing/2014/main" id="{871801A9-23D8-4F82-86F9-A389D30E941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166435" y="78296"/>
                  <a:ext cx="63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659" name="墨迹 658">
                  <a:extLst>
                    <a:ext uri="{FF2B5EF4-FFF2-40B4-BE49-F238E27FC236}">
                      <a16:creationId xmlns:a16="http://schemas.microsoft.com/office/drawing/2014/main" id="{79AE3FCA-D472-4588-A139-E01177F44BBB}"/>
                    </a:ext>
                  </a:extLst>
                </p14:cNvPr>
                <p14:cNvContentPartPr/>
                <p14:nvPr/>
              </p14:nvContentPartPr>
              <p14:xfrm>
                <a:off x="7082915" y="245336"/>
                <a:ext cx="369000" cy="228600"/>
              </p14:xfrm>
            </p:contentPart>
          </mc:Choice>
          <mc:Fallback>
            <p:pic>
              <p:nvPicPr>
                <p:cNvPr id="659" name="墨迹 658">
                  <a:extLst>
                    <a:ext uri="{FF2B5EF4-FFF2-40B4-BE49-F238E27FC236}">
                      <a16:creationId xmlns:a16="http://schemas.microsoft.com/office/drawing/2014/main" id="{79AE3FCA-D472-4588-A139-E01177F44BB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064915" y="227336"/>
                  <a:ext cx="404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701" name="墨迹 700">
                  <a:extLst>
                    <a:ext uri="{FF2B5EF4-FFF2-40B4-BE49-F238E27FC236}">
                      <a16:creationId xmlns:a16="http://schemas.microsoft.com/office/drawing/2014/main" id="{8B4B1A4A-54B9-4109-9C9C-E7D8A1965BC5}"/>
                    </a:ext>
                  </a:extLst>
                </p14:cNvPr>
                <p14:cNvContentPartPr/>
                <p14:nvPr/>
              </p14:nvContentPartPr>
              <p14:xfrm>
                <a:off x="5373635" y="-188104"/>
                <a:ext cx="711360" cy="634680"/>
              </p14:xfrm>
            </p:contentPart>
          </mc:Choice>
          <mc:Fallback>
            <p:pic>
              <p:nvPicPr>
                <p:cNvPr id="701" name="墨迹 700">
                  <a:extLst>
                    <a:ext uri="{FF2B5EF4-FFF2-40B4-BE49-F238E27FC236}">
                      <a16:creationId xmlns:a16="http://schemas.microsoft.com/office/drawing/2014/main" id="{8B4B1A4A-54B9-4109-9C9C-E7D8A1965BC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355995" y="-205744"/>
                  <a:ext cx="747000" cy="67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组合 708">
            <a:extLst>
              <a:ext uri="{FF2B5EF4-FFF2-40B4-BE49-F238E27FC236}">
                <a16:creationId xmlns:a16="http://schemas.microsoft.com/office/drawing/2014/main" id="{369EFF5E-E185-463C-BCDD-551E8D0B8E15}"/>
              </a:ext>
            </a:extLst>
          </p:cNvPr>
          <p:cNvGrpSpPr/>
          <p:nvPr/>
        </p:nvGrpSpPr>
        <p:grpSpPr>
          <a:xfrm>
            <a:off x="-6635" y="1839416"/>
            <a:ext cx="9035710" cy="6360191"/>
            <a:chOff x="-6635" y="1839416"/>
            <a:chExt cx="9035710" cy="63601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90F28A6E-8AF2-4C7F-9261-CCC04D0A7135}"/>
                    </a:ext>
                  </a:extLst>
                </p14:cNvPr>
                <p14:cNvContentPartPr/>
                <p14:nvPr/>
              </p14:nvContentPartPr>
              <p14:xfrm>
                <a:off x="7593325" y="7119353"/>
                <a:ext cx="239040" cy="504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90F28A6E-8AF2-4C7F-9261-CCC04D0A713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575325" y="7101353"/>
                  <a:ext cx="274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C8157CE-006D-4D57-94EF-8E0B802A5F3F}"/>
                    </a:ext>
                  </a:extLst>
                </p14:cNvPr>
                <p14:cNvContentPartPr/>
                <p14:nvPr/>
              </p14:nvContentPartPr>
              <p14:xfrm>
                <a:off x="8694565" y="7110353"/>
                <a:ext cx="131760" cy="3956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C8157CE-006D-4D57-94EF-8E0B802A5F3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676565" y="7092353"/>
                  <a:ext cx="167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4A7487A6-FC61-4380-B948-7E0EFCD39C5E}"/>
                    </a:ext>
                  </a:extLst>
                </p14:cNvPr>
                <p14:cNvContentPartPr/>
                <p14:nvPr/>
              </p14:nvContentPartPr>
              <p14:xfrm>
                <a:off x="7706725" y="7719113"/>
                <a:ext cx="1140840" cy="1692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4A7487A6-FC61-4380-B948-7E0EFCD39C5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688725" y="7701113"/>
                  <a:ext cx="1176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E2277825-E374-4042-BC72-9C85197A2548}"/>
                    </a:ext>
                  </a:extLst>
                </p14:cNvPr>
                <p14:cNvContentPartPr/>
                <p14:nvPr/>
              </p14:nvContentPartPr>
              <p14:xfrm>
                <a:off x="7877365" y="7252913"/>
                <a:ext cx="314640" cy="3103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E2277825-E374-4042-BC72-9C85197A254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859365" y="7235273"/>
                  <a:ext cx="3502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6817347D-AE0E-46C5-803B-5518882ADC7F}"/>
                    </a:ext>
                  </a:extLst>
                </p14:cNvPr>
                <p14:cNvContentPartPr/>
                <p14:nvPr/>
              </p14:nvContentPartPr>
              <p14:xfrm>
                <a:off x="8174725" y="7025033"/>
                <a:ext cx="182520" cy="1638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6817347D-AE0E-46C5-803B-5518882ADC7F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157085" y="7007033"/>
                  <a:ext cx="218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57CA5E5-6DCA-4944-A090-C3C88F5FFDCE}"/>
                    </a:ext>
                  </a:extLst>
                </p14:cNvPr>
                <p14:cNvContentPartPr/>
                <p14:nvPr/>
              </p14:nvContentPartPr>
              <p14:xfrm>
                <a:off x="3037165" y="4879073"/>
                <a:ext cx="1849320" cy="307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57CA5E5-6DCA-4944-A090-C3C88F5FFDCE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019165" y="4861433"/>
                  <a:ext cx="1884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B011D97-991D-4652-90B7-47C971C4F71A}"/>
                    </a:ext>
                  </a:extLst>
                </p14:cNvPr>
                <p14:cNvContentPartPr/>
                <p14:nvPr/>
              </p14:nvContentPartPr>
              <p14:xfrm>
                <a:off x="2793805" y="5421233"/>
                <a:ext cx="50040" cy="795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B011D97-991D-4652-90B7-47C971C4F71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776165" y="5403233"/>
                  <a:ext cx="85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DC866B7-1C5D-460E-B29F-6D5FD0081B35}"/>
                    </a:ext>
                  </a:extLst>
                </p14:cNvPr>
                <p14:cNvContentPartPr/>
                <p14:nvPr/>
              </p14:nvContentPartPr>
              <p14:xfrm>
                <a:off x="2508325" y="5681153"/>
                <a:ext cx="12600" cy="2566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DC866B7-1C5D-460E-B29F-6D5FD0081B3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490685" y="5663153"/>
                  <a:ext cx="48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AE076244-A6D1-4E0B-8079-9045A9C19AF7}"/>
                    </a:ext>
                  </a:extLst>
                </p14:cNvPr>
                <p14:cNvContentPartPr/>
                <p14:nvPr/>
              </p14:nvContentPartPr>
              <p14:xfrm>
                <a:off x="2540005" y="5623913"/>
                <a:ext cx="454320" cy="172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AE076244-A6D1-4E0B-8079-9045A9C19AF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522365" y="5605913"/>
                  <a:ext cx="489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F62BA54-F481-4386-ACED-475FA3A7CA02}"/>
                    </a:ext>
                  </a:extLst>
                </p14:cNvPr>
                <p14:cNvContentPartPr/>
                <p14:nvPr/>
              </p14:nvContentPartPr>
              <p14:xfrm>
                <a:off x="2534245" y="5709233"/>
                <a:ext cx="373320" cy="3715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F62BA54-F481-4386-ACED-475FA3A7CA0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516245" y="5691233"/>
                  <a:ext cx="4089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375F58E-3413-4B79-A76B-7BD09A20BBF5}"/>
                    </a:ext>
                  </a:extLst>
                </p14:cNvPr>
                <p14:cNvContentPartPr/>
                <p14:nvPr/>
              </p14:nvContentPartPr>
              <p14:xfrm>
                <a:off x="2524885" y="5848193"/>
                <a:ext cx="252720" cy="428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375F58E-3413-4B79-A76B-7BD09A20BBF5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507245" y="5830193"/>
                  <a:ext cx="2883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1325D2F-4986-43D9-B236-0AEC7A306CE9}"/>
                    </a:ext>
                  </a:extLst>
                </p14:cNvPr>
                <p14:cNvContentPartPr/>
                <p14:nvPr/>
              </p14:nvContentPartPr>
              <p14:xfrm>
                <a:off x="2858965" y="5838113"/>
                <a:ext cx="102960" cy="59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1325D2F-4986-43D9-B236-0AEC7A306CE9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840965" y="5820113"/>
                  <a:ext cx="138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D6A4C85-18A5-4DEC-8A18-51A0025B1976}"/>
                    </a:ext>
                  </a:extLst>
                </p14:cNvPr>
                <p14:cNvContentPartPr/>
                <p14:nvPr/>
              </p14:nvContentPartPr>
              <p14:xfrm>
                <a:off x="2765725" y="6003713"/>
                <a:ext cx="157320" cy="1980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D6A4C85-18A5-4DEC-8A18-51A0025B197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747725" y="5985713"/>
                  <a:ext cx="192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AC71714-61B0-4336-B715-CA2801899030}"/>
                    </a:ext>
                  </a:extLst>
                </p14:cNvPr>
                <p14:cNvContentPartPr/>
                <p14:nvPr/>
              </p14:nvContentPartPr>
              <p14:xfrm>
                <a:off x="3112765" y="5615993"/>
                <a:ext cx="300960" cy="212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AC71714-61B0-4336-B715-CA2801899030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094765" y="5598353"/>
                  <a:ext cx="336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369601F-A585-4CDF-A1DD-1BAC5196061D}"/>
                    </a:ext>
                  </a:extLst>
                </p14:cNvPr>
                <p14:cNvContentPartPr/>
                <p14:nvPr/>
              </p14:nvContentPartPr>
              <p14:xfrm>
                <a:off x="3207805" y="5749913"/>
                <a:ext cx="260280" cy="5785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369601F-A585-4CDF-A1DD-1BAC5196061D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190165" y="5732273"/>
                  <a:ext cx="29592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C349CDC-70A2-4B23-AA46-AC43346FE19E}"/>
                    </a:ext>
                  </a:extLst>
                </p14:cNvPr>
                <p14:cNvContentPartPr/>
                <p14:nvPr/>
              </p14:nvContentPartPr>
              <p14:xfrm>
                <a:off x="3316525" y="5930993"/>
                <a:ext cx="201240" cy="177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C349CDC-70A2-4B23-AA46-AC43346FE19E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298885" y="5913353"/>
                  <a:ext cx="236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9A0C6F5C-4225-445D-91D4-2855F75D5C93}"/>
                    </a:ext>
                  </a:extLst>
                </p14:cNvPr>
                <p14:cNvContentPartPr/>
                <p14:nvPr/>
              </p14:nvContentPartPr>
              <p14:xfrm>
                <a:off x="3568885" y="5560553"/>
                <a:ext cx="254520" cy="6825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9A0C6F5C-4225-445D-91D4-2855F75D5C93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51245" y="5542553"/>
                  <a:ext cx="2901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8106522E-4034-4813-819F-6FCFD39FCE9E}"/>
                    </a:ext>
                  </a:extLst>
                </p14:cNvPr>
                <p14:cNvContentPartPr/>
                <p14:nvPr/>
              </p14:nvContentPartPr>
              <p14:xfrm>
                <a:off x="3727645" y="5626433"/>
                <a:ext cx="113760" cy="1659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8106522E-4034-4813-819F-6FCFD39FCE9E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709645" y="5608433"/>
                  <a:ext cx="149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0ED4022-B8C2-4332-8217-264F3584BD9C}"/>
                    </a:ext>
                  </a:extLst>
                </p14:cNvPr>
                <p14:cNvContentPartPr/>
                <p14:nvPr/>
              </p14:nvContentPartPr>
              <p14:xfrm>
                <a:off x="3721525" y="5716073"/>
                <a:ext cx="308520" cy="5205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0ED4022-B8C2-4332-8217-264F3584BD9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703525" y="5698073"/>
                  <a:ext cx="3441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5A50459-E638-40CD-B2CB-0D6BAEEACAA0}"/>
                    </a:ext>
                  </a:extLst>
                </p14:cNvPr>
                <p14:cNvContentPartPr/>
                <p14:nvPr/>
              </p14:nvContentPartPr>
              <p14:xfrm>
                <a:off x="4103845" y="5724353"/>
                <a:ext cx="181800" cy="3978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5A50459-E638-40CD-B2CB-0D6BAEEACAA0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085845" y="5706713"/>
                  <a:ext cx="2174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12871317-FFE5-4CB8-BF84-B527C3DBE421}"/>
                    </a:ext>
                  </a:extLst>
                </p14:cNvPr>
                <p14:cNvContentPartPr/>
                <p14:nvPr/>
              </p14:nvContentPartPr>
              <p14:xfrm>
                <a:off x="4324165" y="5615993"/>
                <a:ext cx="313200" cy="475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12871317-FFE5-4CB8-BF84-B527C3DBE421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306525" y="5598353"/>
                  <a:ext cx="348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0B9B74B-E747-4BCA-962B-5C24F831D205}"/>
                    </a:ext>
                  </a:extLst>
                </p14:cNvPr>
                <p14:cNvContentPartPr/>
                <p14:nvPr/>
              </p14:nvContentPartPr>
              <p14:xfrm>
                <a:off x="2464765" y="6094073"/>
                <a:ext cx="2153520" cy="2156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0B9B74B-E747-4BCA-962B-5C24F831D20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446765" y="6076433"/>
                  <a:ext cx="2189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3CC0351-8F69-4A0E-AB44-967E326A68A8}"/>
                    </a:ext>
                  </a:extLst>
                </p14:cNvPr>
                <p14:cNvContentPartPr/>
                <p14:nvPr/>
              </p14:nvContentPartPr>
              <p14:xfrm>
                <a:off x="3884605" y="6371993"/>
                <a:ext cx="1103040" cy="3679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3CC0351-8F69-4A0E-AB44-967E326A68A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866605" y="6354353"/>
                  <a:ext cx="11386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26C8AE7-D2B6-4358-A520-361BE6A6ED9C}"/>
                    </a:ext>
                  </a:extLst>
                </p14:cNvPr>
                <p14:cNvContentPartPr/>
                <p14:nvPr/>
              </p14:nvContentPartPr>
              <p14:xfrm>
                <a:off x="4862005" y="6539033"/>
                <a:ext cx="157320" cy="2656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26C8AE7-D2B6-4358-A520-361BE6A6ED9C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844365" y="6521393"/>
                  <a:ext cx="192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1509D7E-B114-4884-826C-2F65D2157B1D}"/>
                    </a:ext>
                  </a:extLst>
                </p14:cNvPr>
                <p14:cNvContentPartPr/>
                <p14:nvPr/>
              </p14:nvContentPartPr>
              <p14:xfrm>
                <a:off x="5449525" y="6155273"/>
                <a:ext cx="47160" cy="1598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1509D7E-B114-4884-826C-2F65D2157B1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431885" y="6137633"/>
                  <a:ext cx="82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83845A6-CFC3-4402-A7E2-E57CDABBB221}"/>
                    </a:ext>
                  </a:extLst>
                </p14:cNvPr>
                <p14:cNvContentPartPr/>
                <p14:nvPr/>
              </p14:nvContentPartPr>
              <p14:xfrm>
                <a:off x="5272045" y="6400073"/>
                <a:ext cx="483120" cy="4564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83845A6-CFC3-4402-A7E2-E57CDABBB22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254045" y="6382433"/>
                  <a:ext cx="5187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4AFE599-5D2B-4E95-AB39-C1C21B0AEBD5}"/>
                    </a:ext>
                  </a:extLst>
                </p14:cNvPr>
                <p14:cNvContentPartPr/>
                <p14:nvPr/>
              </p14:nvContentPartPr>
              <p14:xfrm>
                <a:off x="5494885" y="6528953"/>
                <a:ext cx="115200" cy="3546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4AFE599-5D2B-4E95-AB39-C1C21B0AEBD5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477245" y="6510953"/>
                  <a:ext cx="1508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18E9499-FC15-4C6F-833C-A76A25C8550E}"/>
                    </a:ext>
                  </a:extLst>
                </p14:cNvPr>
                <p14:cNvContentPartPr/>
                <p14:nvPr/>
              </p14:nvContentPartPr>
              <p14:xfrm>
                <a:off x="5633845" y="6720113"/>
                <a:ext cx="104760" cy="1213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18E9499-FC15-4C6F-833C-A76A25C8550E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616205" y="6702473"/>
                  <a:ext cx="140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91AC9BA-84D2-43D0-851B-4A8D96FF45FF}"/>
                    </a:ext>
                  </a:extLst>
                </p14:cNvPr>
                <p14:cNvContentPartPr/>
                <p14:nvPr/>
              </p14:nvContentPartPr>
              <p14:xfrm>
                <a:off x="5809525" y="6393953"/>
                <a:ext cx="137520" cy="434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91AC9BA-84D2-43D0-851B-4A8D96FF45FF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5791525" y="6375953"/>
                  <a:ext cx="1731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0E5D5F2-DDAB-4A01-AC93-BB195D2CF5C1}"/>
                    </a:ext>
                  </a:extLst>
                </p14:cNvPr>
                <p14:cNvContentPartPr/>
                <p14:nvPr/>
              </p14:nvContentPartPr>
              <p14:xfrm>
                <a:off x="5967925" y="6457673"/>
                <a:ext cx="187920" cy="242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0E5D5F2-DDAB-4A01-AC93-BB195D2CF5C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949925" y="6439673"/>
                  <a:ext cx="223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FBCB636-B58A-4A06-A3B1-747184792835}"/>
                    </a:ext>
                  </a:extLst>
                </p14:cNvPr>
                <p14:cNvContentPartPr/>
                <p14:nvPr/>
              </p14:nvContentPartPr>
              <p14:xfrm>
                <a:off x="5992045" y="6517433"/>
                <a:ext cx="369000" cy="2692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FBCB636-B58A-4A06-A3B1-747184792835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974045" y="6499793"/>
                  <a:ext cx="404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6D75BB5-AFEF-495A-87A4-C69E25B1F420}"/>
                    </a:ext>
                  </a:extLst>
                </p14:cNvPr>
                <p14:cNvContentPartPr/>
                <p14:nvPr/>
              </p14:nvContentPartPr>
              <p14:xfrm>
                <a:off x="6287605" y="6245993"/>
                <a:ext cx="343800" cy="5601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6D75BB5-AFEF-495A-87A4-C69E25B1F42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6269605" y="6227993"/>
                  <a:ext cx="3794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2C69C2D-4A80-4BE5-869D-7AE13D87A42D}"/>
                    </a:ext>
                  </a:extLst>
                </p14:cNvPr>
                <p14:cNvContentPartPr/>
                <p14:nvPr/>
              </p14:nvContentPartPr>
              <p14:xfrm>
                <a:off x="6613045" y="6217913"/>
                <a:ext cx="236160" cy="6796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2C69C2D-4A80-4BE5-869D-7AE13D87A42D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595045" y="6199913"/>
                  <a:ext cx="27180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4BE1075-F355-4949-B53D-D5AA6C58C4F7}"/>
                    </a:ext>
                  </a:extLst>
                </p14:cNvPr>
                <p14:cNvContentPartPr/>
                <p14:nvPr/>
              </p14:nvContentPartPr>
              <p14:xfrm>
                <a:off x="6688285" y="6532913"/>
                <a:ext cx="285840" cy="2577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4BE1075-F355-4949-B53D-D5AA6C58C4F7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6670645" y="6514913"/>
                  <a:ext cx="321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5825EFB-51A4-40FB-B6AE-3EBF4055BFAA}"/>
                    </a:ext>
                  </a:extLst>
                </p14:cNvPr>
                <p14:cNvContentPartPr/>
                <p14:nvPr/>
              </p14:nvContentPartPr>
              <p14:xfrm>
                <a:off x="6987445" y="6155273"/>
                <a:ext cx="69840" cy="1634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5825EFB-51A4-40FB-B6AE-3EBF4055BFA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969805" y="6137633"/>
                  <a:ext cx="105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0550422-8A1B-4122-A016-D22734D31AC8}"/>
                    </a:ext>
                  </a:extLst>
                </p14:cNvPr>
                <p14:cNvContentPartPr/>
                <p14:nvPr/>
              </p14:nvContentPartPr>
              <p14:xfrm>
                <a:off x="6958645" y="6259673"/>
                <a:ext cx="282960" cy="6386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0550422-8A1B-4122-A016-D22734D31AC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941005" y="6242033"/>
                  <a:ext cx="31860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D852FFB-9E6E-442D-B191-E8E1BCB79CD1}"/>
                    </a:ext>
                  </a:extLst>
                </p14:cNvPr>
                <p14:cNvContentPartPr/>
                <p14:nvPr/>
              </p14:nvContentPartPr>
              <p14:xfrm>
                <a:off x="7135405" y="6347873"/>
                <a:ext cx="167400" cy="4172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D852FFB-9E6E-442D-B191-E8E1BCB79CD1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117765" y="6330233"/>
                  <a:ext cx="2030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A5DABC5-49BA-4D2C-9272-06A86173E10D}"/>
                    </a:ext>
                  </a:extLst>
                </p14:cNvPr>
                <p14:cNvContentPartPr/>
                <p14:nvPr/>
              </p14:nvContentPartPr>
              <p14:xfrm>
                <a:off x="7127845" y="6695993"/>
                <a:ext cx="157320" cy="98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A5DABC5-49BA-4D2C-9272-06A86173E10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110205" y="6677993"/>
                  <a:ext cx="192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20C97EE-5AB6-4392-BCB7-6E2E0EE1EF14}"/>
                    </a:ext>
                  </a:extLst>
                </p14:cNvPr>
                <p14:cNvContentPartPr/>
                <p14:nvPr/>
              </p14:nvContentPartPr>
              <p14:xfrm>
                <a:off x="6918325" y="7058513"/>
                <a:ext cx="374760" cy="5238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20C97EE-5AB6-4392-BCB7-6E2E0EE1EF1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900325" y="7040873"/>
                  <a:ext cx="41040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A666D9E-BE0F-422C-8AF3-31DC85E82638}"/>
                    </a:ext>
                  </a:extLst>
                </p14:cNvPr>
                <p14:cNvContentPartPr/>
                <p14:nvPr/>
              </p14:nvContentPartPr>
              <p14:xfrm>
                <a:off x="250045" y="4376153"/>
                <a:ext cx="185400" cy="3686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A666D9E-BE0F-422C-8AF3-31DC85E82638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32045" y="4358513"/>
                  <a:ext cx="221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6C874D2B-8916-47DD-8682-24D942401305}"/>
                    </a:ext>
                  </a:extLst>
                </p14:cNvPr>
                <p14:cNvContentPartPr/>
                <p14:nvPr/>
              </p14:nvContentPartPr>
              <p14:xfrm>
                <a:off x="693205" y="4295873"/>
                <a:ext cx="215640" cy="3859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6C874D2B-8916-47DD-8682-24D942401305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75565" y="4278233"/>
                  <a:ext cx="251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0471D38-EAE5-4C68-956B-511EBE4A5D2A}"/>
                    </a:ext>
                  </a:extLst>
                </p14:cNvPr>
                <p14:cNvContentPartPr/>
                <p14:nvPr/>
              </p14:nvContentPartPr>
              <p14:xfrm>
                <a:off x="703285" y="4303073"/>
                <a:ext cx="134640" cy="1915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0471D38-EAE5-4C68-956B-511EBE4A5D2A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85285" y="4285073"/>
                  <a:ext cx="170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93C25B7-1062-4F2A-BD85-6C577C07A852}"/>
                    </a:ext>
                  </a:extLst>
                </p14:cNvPr>
                <p14:cNvContentPartPr/>
                <p14:nvPr/>
              </p14:nvContentPartPr>
              <p14:xfrm>
                <a:off x="774205" y="4373273"/>
                <a:ext cx="92520" cy="1227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93C25B7-1062-4F2A-BD85-6C577C07A852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756565" y="4355273"/>
                  <a:ext cx="128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9B13599-E967-4B71-874E-E85FA59C5A98}"/>
                    </a:ext>
                  </a:extLst>
                </p14:cNvPr>
                <p14:cNvContentPartPr/>
                <p14:nvPr/>
              </p14:nvContentPartPr>
              <p14:xfrm>
                <a:off x="1125925" y="4291913"/>
                <a:ext cx="147240" cy="3290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9B13599-E967-4B71-874E-E85FA59C5A9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108285" y="4273913"/>
                  <a:ext cx="1828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A78F84E-65E7-44FB-93E1-647D60BCDA78}"/>
                    </a:ext>
                  </a:extLst>
                </p14:cNvPr>
                <p14:cNvContentPartPr/>
                <p14:nvPr/>
              </p14:nvContentPartPr>
              <p14:xfrm>
                <a:off x="1405285" y="4203353"/>
                <a:ext cx="148680" cy="3067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A78F84E-65E7-44FB-93E1-647D60BCDA78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387645" y="4185353"/>
                  <a:ext cx="184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1AA89A7-9E4D-4B9E-8A51-64037147B8FB}"/>
                    </a:ext>
                  </a:extLst>
                </p14:cNvPr>
                <p14:cNvContentPartPr/>
                <p14:nvPr/>
              </p14:nvContentPartPr>
              <p14:xfrm>
                <a:off x="1631005" y="4208393"/>
                <a:ext cx="197640" cy="247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1AA89A7-9E4D-4B9E-8A51-64037147B8FB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613005" y="4190753"/>
                  <a:ext cx="233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08BC2A4-A37C-40EC-AE07-F7FE954EB82B}"/>
                    </a:ext>
                  </a:extLst>
                </p14:cNvPr>
                <p14:cNvContentPartPr/>
                <p14:nvPr/>
              </p14:nvContentPartPr>
              <p14:xfrm>
                <a:off x="1213765" y="4348793"/>
                <a:ext cx="56160" cy="1598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08BC2A4-A37C-40EC-AE07-F7FE954EB82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196125" y="4331153"/>
                  <a:ext cx="91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99B8DB0D-EEEC-41E7-AF32-C5404011311E}"/>
                    </a:ext>
                  </a:extLst>
                </p14:cNvPr>
                <p14:cNvContentPartPr/>
                <p14:nvPr/>
              </p14:nvContentPartPr>
              <p14:xfrm>
                <a:off x="245365" y="4549313"/>
                <a:ext cx="1725120" cy="4107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99B8DB0D-EEEC-41E7-AF32-C5404011311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227725" y="4531313"/>
                  <a:ext cx="17607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79D97BE2-7226-4528-90D7-0C0B085A218B}"/>
                    </a:ext>
                  </a:extLst>
                </p14:cNvPr>
                <p14:cNvContentPartPr/>
                <p14:nvPr/>
              </p14:nvContentPartPr>
              <p14:xfrm>
                <a:off x="94525" y="5357153"/>
                <a:ext cx="199800" cy="54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79D97BE2-7226-4528-90D7-0C0B085A218B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6525" y="5339513"/>
                  <a:ext cx="235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3BBA3258-E74A-4757-B674-5140AFA34B6D}"/>
                    </a:ext>
                  </a:extLst>
                </p14:cNvPr>
                <p14:cNvContentPartPr/>
                <p14:nvPr/>
              </p14:nvContentPartPr>
              <p14:xfrm>
                <a:off x="473605" y="5088233"/>
                <a:ext cx="154440" cy="293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3BBA3258-E74A-4757-B674-5140AFA34B6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55605" y="5070593"/>
                  <a:ext cx="190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526166F6-C628-4F41-8849-01B3A3B2D581}"/>
                    </a:ext>
                  </a:extLst>
                </p14:cNvPr>
                <p14:cNvContentPartPr/>
                <p14:nvPr/>
              </p14:nvContentPartPr>
              <p14:xfrm>
                <a:off x="757285" y="5012633"/>
                <a:ext cx="148680" cy="322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526166F6-C628-4F41-8849-01B3A3B2D581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739645" y="4994633"/>
                  <a:ext cx="184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628A7C5-F9D0-443E-9C71-5A79B7F6D8B6}"/>
                    </a:ext>
                  </a:extLst>
                </p14:cNvPr>
                <p14:cNvContentPartPr/>
                <p14:nvPr/>
              </p14:nvContentPartPr>
              <p14:xfrm>
                <a:off x="965725" y="5014433"/>
                <a:ext cx="117000" cy="1897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628A7C5-F9D0-443E-9C71-5A79B7F6D8B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948085" y="4996433"/>
                  <a:ext cx="152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89820A2-4B2B-4AAB-815B-E64979C722AF}"/>
                    </a:ext>
                  </a:extLst>
                </p14:cNvPr>
                <p14:cNvContentPartPr/>
                <p14:nvPr/>
              </p14:nvContentPartPr>
              <p14:xfrm>
                <a:off x="1280365" y="5143313"/>
                <a:ext cx="360" cy="3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89820A2-4B2B-4AAB-815B-E64979C722A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262365" y="51253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96D3150-EFBE-486E-B477-7E0B72FBD86B}"/>
                    </a:ext>
                  </a:extLst>
                </p14:cNvPr>
                <p14:cNvContentPartPr/>
                <p14:nvPr/>
              </p14:nvContentPartPr>
              <p14:xfrm>
                <a:off x="1224205" y="5051513"/>
                <a:ext cx="149760" cy="360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96D3150-EFBE-486E-B477-7E0B72FBD86B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206565" y="5033513"/>
                  <a:ext cx="185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86197081-33C5-4099-AD8F-C2B4DEAF39A9}"/>
                    </a:ext>
                  </a:extLst>
                </p14:cNvPr>
                <p14:cNvContentPartPr/>
                <p14:nvPr/>
              </p14:nvContentPartPr>
              <p14:xfrm>
                <a:off x="1491325" y="4857833"/>
                <a:ext cx="109440" cy="2170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86197081-33C5-4099-AD8F-C2B4DEAF39A9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473685" y="4840193"/>
                  <a:ext cx="145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0DA5EC9-862A-4494-A990-0247141CA599}"/>
                    </a:ext>
                  </a:extLst>
                </p14:cNvPr>
                <p14:cNvContentPartPr/>
                <p14:nvPr/>
              </p14:nvContentPartPr>
              <p14:xfrm>
                <a:off x="1675645" y="4749113"/>
                <a:ext cx="144360" cy="292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0DA5EC9-862A-4494-A990-0247141CA599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658005" y="4731473"/>
                  <a:ext cx="180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7B025F5-B572-4B20-A0AD-762EEE9BC3D6}"/>
                    </a:ext>
                  </a:extLst>
                </p14:cNvPr>
                <p14:cNvContentPartPr/>
                <p14:nvPr/>
              </p14:nvContentPartPr>
              <p14:xfrm>
                <a:off x="1881925" y="4754513"/>
                <a:ext cx="77040" cy="2170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7B025F5-B572-4B20-A0AD-762EEE9BC3D6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864285" y="4736513"/>
                  <a:ext cx="112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D2E4E435-76B1-46F9-8384-45E3A5F3E918}"/>
                    </a:ext>
                  </a:extLst>
                </p14:cNvPr>
                <p14:cNvContentPartPr/>
                <p14:nvPr/>
              </p14:nvContentPartPr>
              <p14:xfrm>
                <a:off x="126205" y="5740913"/>
                <a:ext cx="199800" cy="1152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D2E4E435-76B1-46F9-8384-45E3A5F3E91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08205" y="5723273"/>
                  <a:ext cx="235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AA1D3CF-F126-4276-94AF-639D3D0EB075}"/>
                    </a:ext>
                  </a:extLst>
                </p14:cNvPr>
                <p14:cNvContentPartPr/>
                <p14:nvPr/>
              </p14:nvContentPartPr>
              <p14:xfrm>
                <a:off x="228805" y="5691233"/>
                <a:ext cx="75960" cy="2898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AA1D3CF-F126-4276-94AF-639D3D0EB075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211165" y="5673593"/>
                  <a:ext cx="111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09932C2-DF8F-4FF5-A8CA-4096806E6456}"/>
                    </a:ext>
                  </a:extLst>
                </p14:cNvPr>
                <p14:cNvContentPartPr/>
                <p14:nvPr/>
              </p14:nvContentPartPr>
              <p14:xfrm>
                <a:off x="504205" y="5636153"/>
                <a:ext cx="135720" cy="1998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09932C2-DF8F-4FF5-A8CA-4096806E6456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486565" y="5618153"/>
                  <a:ext cx="171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3E131D7C-B94B-4961-9F53-40DBC04B157C}"/>
                    </a:ext>
                  </a:extLst>
                </p14:cNvPr>
                <p14:cNvContentPartPr/>
                <p14:nvPr/>
              </p14:nvContentPartPr>
              <p14:xfrm>
                <a:off x="694645" y="5585393"/>
                <a:ext cx="200880" cy="2055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3E131D7C-B94B-4961-9F53-40DBC04B157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77005" y="5567753"/>
                  <a:ext cx="236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A1DAD17-E6C6-4E6B-861B-ABACCAD98F84}"/>
                    </a:ext>
                  </a:extLst>
                </p14:cNvPr>
                <p14:cNvContentPartPr/>
                <p14:nvPr/>
              </p14:nvContentPartPr>
              <p14:xfrm>
                <a:off x="806965" y="5501513"/>
                <a:ext cx="219960" cy="2682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A1DAD17-E6C6-4E6B-861B-ABACCAD98F84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788965" y="5483513"/>
                  <a:ext cx="25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DFF34E8-1689-4D30-B886-122BB2194B83}"/>
                    </a:ext>
                  </a:extLst>
                </p14:cNvPr>
                <p14:cNvContentPartPr/>
                <p14:nvPr/>
              </p14:nvContentPartPr>
              <p14:xfrm>
                <a:off x="1146445" y="5450753"/>
                <a:ext cx="88920" cy="1551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DFF34E8-1689-4D30-B886-122BB2194B83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28445" y="5432753"/>
                  <a:ext cx="124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F78EC7F-E926-4680-84C1-182DB6474ED3}"/>
                    </a:ext>
                  </a:extLst>
                </p14:cNvPr>
                <p14:cNvContentPartPr/>
                <p14:nvPr/>
              </p14:nvContentPartPr>
              <p14:xfrm>
                <a:off x="1330045" y="5348873"/>
                <a:ext cx="162000" cy="2167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F78EC7F-E926-4680-84C1-182DB6474ED3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312405" y="5331233"/>
                  <a:ext cx="197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64CA41B3-4610-4FDB-A451-03402DE1E150}"/>
                    </a:ext>
                  </a:extLst>
                </p14:cNvPr>
                <p14:cNvContentPartPr/>
                <p14:nvPr/>
              </p14:nvContentPartPr>
              <p14:xfrm>
                <a:off x="1540645" y="5255633"/>
                <a:ext cx="131400" cy="1742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64CA41B3-4610-4FDB-A451-03402DE1E150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522645" y="5237633"/>
                  <a:ext cx="167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7140EF5-8905-4E90-A614-BAF6AB5A9582}"/>
                    </a:ext>
                  </a:extLst>
                </p14:cNvPr>
                <p14:cNvContentPartPr/>
                <p14:nvPr/>
              </p14:nvContentPartPr>
              <p14:xfrm>
                <a:off x="1849885" y="5247713"/>
                <a:ext cx="360" cy="3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7140EF5-8905-4E90-A614-BAF6AB5A9582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831885" y="5229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FC9F329D-7964-4AB4-A260-694344F5FE29}"/>
                    </a:ext>
                  </a:extLst>
                </p14:cNvPr>
                <p14:cNvContentPartPr/>
                <p14:nvPr/>
              </p14:nvContentPartPr>
              <p14:xfrm>
                <a:off x="1970485" y="5227193"/>
                <a:ext cx="134640" cy="154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FC9F329D-7964-4AB4-A260-694344F5FE29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952845" y="5209553"/>
                  <a:ext cx="170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FB17B25-EA8A-43E3-ABCF-600C8DEFA22B}"/>
                    </a:ext>
                  </a:extLst>
                </p14:cNvPr>
                <p14:cNvContentPartPr/>
                <p14:nvPr/>
              </p14:nvContentPartPr>
              <p14:xfrm>
                <a:off x="207565" y="6328793"/>
                <a:ext cx="270720" cy="907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FB17B25-EA8A-43E3-ABCF-600C8DEFA22B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89925" y="6310793"/>
                  <a:ext cx="306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79945B2-7ABC-4778-B81B-1BE5A65C5E14}"/>
                    </a:ext>
                  </a:extLst>
                </p14:cNvPr>
                <p14:cNvContentPartPr/>
                <p14:nvPr/>
              </p14:nvContentPartPr>
              <p14:xfrm>
                <a:off x="689605" y="6136913"/>
                <a:ext cx="186120" cy="221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79945B2-7ABC-4778-B81B-1BE5A65C5E14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71605" y="6118913"/>
                  <a:ext cx="221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8F863E6F-966D-4E3A-83E7-4CBEACF3FD7D}"/>
                    </a:ext>
                  </a:extLst>
                </p14:cNvPr>
                <p14:cNvContentPartPr/>
                <p14:nvPr/>
              </p14:nvContentPartPr>
              <p14:xfrm>
                <a:off x="1067245" y="5986073"/>
                <a:ext cx="195480" cy="2858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8F863E6F-966D-4E3A-83E7-4CBEACF3FD7D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049245" y="5968073"/>
                  <a:ext cx="231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9C3BB3F-79EE-4030-8224-4B554306A833}"/>
                    </a:ext>
                  </a:extLst>
                </p14:cNvPr>
                <p14:cNvContentPartPr/>
                <p14:nvPr/>
              </p14:nvContentPartPr>
              <p14:xfrm>
                <a:off x="1393045" y="5821193"/>
                <a:ext cx="224640" cy="2566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9C3BB3F-79EE-4030-8224-4B554306A833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375045" y="5803553"/>
                  <a:ext cx="260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168C7193-61BB-4096-9603-4294414F6EBF}"/>
                    </a:ext>
                  </a:extLst>
                </p14:cNvPr>
                <p14:cNvContentPartPr/>
                <p14:nvPr/>
              </p14:nvContentPartPr>
              <p14:xfrm>
                <a:off x="1259845" y="5921273"/>
                <a:ext cx="113040" cy="1260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168C7193-61BB-4096-9603-4294414F6EBF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241845" y="5903273"/>
                  <a:ext cx="148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C3F24A17-776F-4468-94B8-9B2842B99AE5}"/>
                    </a:ext>
                  </a:extLst>
                </p14:cNvPr>
                <p14:cNvContentPartPr/>
                <p14:nvPr/>
              </p14:nvContentPartPr>
              <p14:xfrm>
                <a:off x="1708405" y="5784473"/>
                <a:ext cx="108360" cy="115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C3F24A17-776F-4468-94B8-9B2842B99AE5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690765" y="5766833"/>
                  <a:ext cx="144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EFEDC0B-5141-481D-93E0-9AED950479DD}"/>
                    </a:ext>
                  </a:extLst>
                </p14:cNvPr>
                <p14:cNvContentPartPr/>
                <p14:nvPr/>
              </p14:nvContentPartPr>
              <p14:xfrm>
                <a:off x="1908565" y="5669633"/>
                <a:ext cx="173880" cy="2120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EFEDC0B-5141-481D-93E0-9AED950479DD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890925" y="5651633"/>
                  <a:ext cx="209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691C6D91-1F61-4807-B80D-94AF29040134}"/>
                    </a:ext>
                  </a:extLst>
                </p14:cNvPr>
                <p14:cNvContentPartPr/>
                <p14:nvPr/>
              </p14:nvContentPartPr>
              <p14:xfrm>
                <a:off x="316645" y="6736673"/>
                <a:ext cx="211680" cy="9972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691C6D91-1F61-4807-B80D-94AF29040134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298645" y="6719033"/>
                  <a:ext cx="247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4EDFD087-33D7-4739-9173-9EE5895779E1}"/>
                    </a:ext>
                  </a:extLst>
                </p14:cNvPr>
                <p14:cNvContentPartPr/>
                <p14:nvPr/>
              </p14:nvContentPartPr>
              <p14:xfrm>
                <a:off x="426805" y="6655313"/>
                <a:ext cx="113760" cy="2908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4EDFD087-33D7-4739-9173-9EE5895779E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408805" y="6637313"/>
                  <a:ext cx="149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28A5A391-12E3-4457-BD73-23597FEED76D}"/>
                    </a:ext>
                  </a:extLst>
                </p14:cNvPr>
                <p14:cNvContentPartPr/>
                <p14:nvPr/>
              </p14:nvContentPartPr>
              <p14:xfrm>
                <a:off x="943045" y="6590153"/>
                <a:ext cx="168480" cy="2286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28A5A391-12E3-4457-BD73-23597FEED76D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25045" y="6572153"/>
                  <a:ext cx="204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A898F997-573C-4147-A70C-FA5DCBB271D0}"/>
                    </a:ext>
                  </a:extLst>
                </p14:cNvPr>
                <p14:cNvContentPartPr/>
                <p14:nvPr/>
              </p14:nvContentPartPr>
              <p14:xfrm>
                <a:off x="1230325" y="6459113"/>
                <a:ext cx="159120" cy="2552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A898F997-573C-4147-A70C-FA5DCBB271D0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212685" y="6441473"/>
                  <a:ext cx="194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FD3763AE-D5FA-41D5-8326-E6BBE8D9E448}"/>
                    </a:ext>
                  </a:extLst>
                </p14:cNvPr>
                <p14:cNvContentPartPr/>
                <p14:nvPr/>
              </p14:nvContentPartPr>
              <p14:xfrm>
                <a:off x="1508245" y="6406553"/>
                <a:ext cx="186120" cy="1483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FD3763AE-D5FA-41D5-8326-E6BBE8D9E4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490605" y="6388913"/>
                  <a:ext cx="221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2AB60A7-E170-4FEC-B10F-D1B57FFBF75A}"/>
                    </a:ext>
                  </a:extLst>
                </p14:cNvPr>
                <p14:cNvContentPartPr/>
                <p14:nvPr/>
              </p14:nvContentPartPr>
              <p14:xfrm>
                <a:off x="1612645" y="6351833"/>
                <a:ext cx="89640" cy="846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2AB60A7-E170-4FEC-B10F-D1B57FFBF75A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594645" y="6333833"/>
                  <a:ext cx="125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2DDEE24A-12DB-4329-B7D9-F0F254925F3C}"/>
                    </a:ext>
                  </a:extLst>
                </p14:cNvPr>
                <p14:cNvContentPartPr/>
                <p14:nvPr/>
              </p14:nvContentPartPr>
              <p14:xfrm>
                <a:off x="1572325" y="6339593"/>
                <a:ext cx="111960" cy="1807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2DDEE24A-12DB-4329-B7D9-F0F254925F3C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54325" y="6321593"/>
                  <a:ext cx="14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CFB7FAB0-5042-4516-882E-43685BDBA6E6}"/>
                    </a:ext>
                  </a:extLst>
                </p14:cNvPr>
                <p14:cNvContentPartPr/>
                <p14:nvPr/>
              </p14:nvContentPartPr>
              <p14:xfrm>
                <a:off x="1794445" y="6181193"/>
                <a:ext cx="165960" cy="2354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CFB7FAB0-5042-4516-882E-43685BDBA6E6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776805" y="6163193"/>
                  <a:ext cx="201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62047B6-B789-4949-A3B8-A2EBCB543D5F}"/>
                    </a:ext>
                  </a:extLst>
                </p14:cNvPr>
                <p14:cNvContentPartPr/>
                <p14:nvPr/>
              </p14:nvContentPartPr>
              <p14:xfrm>
                <a:off x="2074885" y="6134753"/>
                <a:ext cx="106200" cy="1645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62047B6-B789-4949-A3B8-A2EBCB543D5F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056885" y="6117113"/>
                  <a:ext cx="14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45EF783-C355-4EB8-ADDD-C0CEC9A6D47B}"/>
                    </a:ext>
                  </a:extLst>
                </p14:cNvPr>
                <p14:cNvContentPartPr/>
                <p14:nvPr/>
              </p14:nvContentPartPr>
              <p14:xfrm>
                <a:off x="1905685" y="6235553"/>
                <a:ext cx="14040" cy="1101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45EF783-C355-4EB8-ADDD-C0CEC9A6D47B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888045" y="6217913"/>
                  <a:ext cx="49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85F6F187-B0CE-4775-B829-9CE013640ABD}"/>
                    </a:ext>
                  </a:extLst>
                </p14:cNvPr>
                <p14:cNvContentPartPr/>
                <p14:nvPr/>
              </p14:nvContentPartPr>
              <p14:xfrm>
                <a:off x="373885" y="4823273"/>
                <a:ext cx="98640" cy="3348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85F6F187-B0CE-4775-B829-9CE013640ABD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356245" y="4805273"/>
                  <a:ext cx="134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4602EA68-528B-4295-8D19-F0D3A18A3E99}"/>
                    </a:ext>
                  </a:extLst>
                </p14:cNvPr>
                <p14:cNvContentPartPr/>
                <p14:nvPr/>
              </p14:nvContentPartPr>
              <p14:xfrm>
                <a:off x="135205" y="4292633"/>
                <a:ext cx="336240" cy="6278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4602EA68-528B-4295-8D19-F0D3A18A3E99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17205" y="4274993"/>
                  <a:ext cx="37188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6F96BCEF-4B32-48CB-B9A2-719A54DAEE76}"/>
                    </a:ext>
                  </a:extLst>
                </p14:cNvPr>
                <p14:cNvContentPartPr/>
                <p14:nvPr/>
              </p14:nvContentPartPr>
              <p14:xfrm>
                <a:off x="-6635" y="4091393"/>
                <a:ext cx="19080" cy="12276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6F96BCEF-4B32-48CB-B9A2-719A54DAEE76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-24635" y="4073393"/>
                  <a:ext cx="5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8C5BA0D6-90D0-4AD6-B751-94FFE3ACC937}"/>
                    </a:ext>
                  </a:extLst>
                </p14:cNvPr>
                <p14:cNvContentPartPr/>
                <p14:nvPr/>
              </p14:nvContentPartPr>
              <p14:xfrm>
                <a:off x="3854795" y="7080833"/>
                <a:ext cx="123120" cy="2721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8C5BA0D6-90D0-4AD6-B751-94FFE3ACC93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836795" y="7062833"/>
                  <a:ext cx="158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DE31CD2D-4F84-4439-AE71-EAB8A8C63BA1}"/>
                    </a:ext>
                  </a:extLst>
                </p14:cNvPr>
                <p14:cNvContentPartPr/>
                <p14:nvPr/>
              </p14:nvContentPartPr>
              <p14:xfrm>
                <a:off x="3874235" y="7191713"/>
                <a:ext cx="308520" cy="20124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DE31CD2D-4F84-4439-AE71-EAB8A8C63BA1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856595" y="7174073"/>
                  <a:ext cx="344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3700A36D-52CD-4F13-A328-A85F6B88DAFE}"/>
                    </a:ext>
                  </a:extLst>
                </p14:cNvPr>
                <p14:cNvContentPartPr/>
                <p14:nvPr/>
              </p14:nvContentPartPr>
              <p14:xfrm>
                <a:off x="4150715" y="6969953"/>
                <a:ext cx="216360" cy="27972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3700A36D-52CD-4F13-A328-A85F6B88DAFE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132715" y="6952313"/>
                  <a:ext cx="252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B3A3C4A9-3306-4A12-8D2C-CAF61C6CFAEF}"/>
                    </a:ext>
                  </a:extLst>
                </p14:cNvPr>
                <p14:cNvContentPartPr/>
                <p14:nvPr/>
              </p14:nvContentPartPr>
              <p14:xfrm>
                <a:off x="4251875" y="7082273"/>
                <a:ext cx="155880" cy="28080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B3A3C4A9-3306-4A12-8D2C-CAF61C6CFAEF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4234235" y="7064273"/>
                  <a:ext cx="191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E69A17D9-A330-4AB6-9C36-689B377A8DA6}"/>
                    </a:ext>
                  </a:extLst>
                </p14:cNvPr>
                <p14:cNvContentPartPr/>
                <p14:nvPr/>
              </p14:nvContentPartPr>
              <p14:xfrm>
                <a:off x="4475435" y="7031153"/>
                <a:ext cx="162000" cy="3254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E69A17D9-A330-4AB6-9C36-689B377A8DA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4457795" y="7013513"/>
                  <a:ext cx="197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B07B79C1-93B5-461E-B721-94669FEE33E0}"/>
                    </a:ext>
                  </a:extLst>
                </p14:cNvPr>
                <p14:cNvContentPartPr/>
                <p14:nvPr/>
              </p14:nvContentPartPr>
              <p14:xfrm>
                <a:off x="4640315" y="6851513"/>
                <a:ext cx="237600" cy="4874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B07B79C1-93B5-461E-B721-94669FEE33E0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622315" y="6833513"/>
                  <a:ext cx="2732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38EF1180-BB2A-458E-B5D4-95F7AB722F45}"/>
                    </a:ext>
                  </a:extLst>
                </p14:cNvPr>
                <p14:cNvContentPartPr/>
                <p14:nvPr/>
              </p14:nvContentPartPr>
              <p14:xfrm>
                <a:off x="4789715" y="7174433"/>
                <a:ext cx="67680" cy="943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38EF1180-BB2A-458E-B5D4-95F7AB722F45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771715" y="7156433"/>
                  <a:ext cx="103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D1870B53-8630-412F-95CA-25DCB2457406}"/>
                    </a:ext>
                  </a:extLst>
                </p14:cNvPr>
                <p14:cNvContentPartPr/>
                <p14:nvPr/>
              </p14:nvContentPartPr>
              <p14:xfrm>
                <a:off x="4942355" y="7005593"/>
                <a:ext cx="93960" cy="3189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D1870B53-8630-412F-95CA-25DCB2457406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924355" y="6987953"/>
                  <a:ext cx="1296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10FF525C-C992-45E7-885B-8F1A713FD53C}"/>
                    </a:ext>
                  </a:extLst>
                </p14:cNvPr>
                <p14:cNvContentPartPr/>
                <p14:nvPr/>
              </p14:nvContentPartPr>
              <p14:xfrm>
                <a:off x="5087435" y="6955913"/>
                <a:ext cx="269280" cy="38916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10FF525C-C992-45E7-885B-8F1A713FD53C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069435" y="6938273"/>
                  <a:ext cx="304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738F842B-4B90-4860-86BD-A0ACA2B6D0BD}"/>
                    </a:ext>
                  </a:extLst>
                </p14:cNvPr>
                <p14:cNvContentPartPr/>
                <p14:nvPr/>
              </p14:nvContentPartPr>
              <p14:xfrm>
                <a:off x="4665875" y="6828473"/>
                <a:ext cx="59400" cy="2340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738F842B-4B90-4860-86BD-A0ACA2B6D0BD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647875" y="6810833"/>
                  <a:ext cx="95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9C7E4DB7-9F66-4014-A06F-FCEEA5806E9B}"/>
                    </a:ext>
                  </a:extLst>
                </p14:cNvPr>
                <p14:cNvContentPartPr/>
                <p14:nvPr/>
              </p14:nvContentPartPr>
              <p14:xfrm>
                <a:off x="1902875" y="7293233"/>
                <a:ext cx="196920" cy="1800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9C7E4DB7-9F66-4014-A06F-FCEEA5806E9B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884875" y="7275593"/>
                  <a:ext cx="232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B937BDC9-B5B6-4DF2-B1A5-5956423E23DB}"/>
                    </a:ext>
                  </a:extLst>
                </p14:cNvPr>
                <p14:cNvContentPartPr/>
                <p14:nvPr/>
              </p14:nvContentPartPr>
              <p14:xfrm>
                <a:off x="2314355" y="7280993"/>
                <a:ext cx="170280" cy="1148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B937BDC9-B5B6-4DF2-B1A5-5956423E23DB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2296715" y="7262993"/>
                  <a:ext cx="20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44D6A39D-5884-4A3A-9B8B-E34249254FD3}"/>
                    </a:ext>
                  </a:extLst>
                </p14:cNvPr>
                <p14:cNvContentPartPr/>
                <p14:nvPr/>
              </p14:nvContentPartPr>
              <p14:xfrm>
                <a:off x="2627915" y="7249673"/>
                <a:ext cx="148320" cy="13644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44D6A39D-5884-4A3A-9B8B-E34249254FD3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2610275" y="7232033"/>
                  <a:ext cx="183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907D9824-6370-40CF-9F0D-80F6E9D4BA84}"/>
                    </a:ext>
                  </a:extLst>
                </p14:cNvPr>
                <p14:cNvContentPartPr/>
                <p14:nvPr/>
              </p14:nvContentPartPr>
              <p14:xfrm>
                <a:off x="2933555" y="7226273"/>
                <a:ext cx="105120" cy="13032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907D9824-6370-40CF-9F0D-80F6E9D4BA8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2915915" y="7208633"/>
                  <a:ext cx="140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97A04EE0-D226-419B-8BA6-51F7EF343CB2}"/>
                    </a:ext>
                  </a:extLst>
                </p14:cNvPr>
                <p14:cNvContentPartPr/>
                <p14:nvPr/>
              </p14:nvContentPartPr>
              <p14:xfrm>
                <a:off x="3189875" y="7155713"/>
                <a:ext cx="175680" cy="22284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97A04EE0-D226-419B-8BA6-51F7EF343CB2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171875" y="7137713"/>
                  <a:ext cx="211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29968A10-B9EA-4D3E-B358-CCD3B0F7022C}"/>
                    </a:ext>
                  </a:extLst>
                </p14:cNvPr>
                <p14:cNvContentPartPr/>
                <p14:nvPr/>
              </p14:nvContentPartPr>
              <p14:xfrm>
                <a:off x="2315795" y="7274513"/>
                <a:ext cx="143640" cy="1332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29968A10-B9EA-4D3E-B358-CCD3B0F7022C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2298155" y="7256513"/>
                  <a:ext cx="179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077E788D-5838-4F67-B6B2-C5D5CA32E28E}"/>
                    </a:ext>
                  </a:extLst>
                </p14:cNvPr>
                <p14:cNvContentPartPr/>
                <p14:nvPr/>
              </p14:nvContentPartPr>
              <p14:xfrm>
                <a:off x="2652035" y="7228793"/>
                <a:ext cx="121320" cy="1422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077E788D-5838-4F67-B6B2-C5D5CA32E28E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2634395" y="7211153"/>
                  <a:ext cx="156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3454FEBF-BEB6-48B7-AE09-3A64D1A621BB}"/>
                    </a:ext>
                  </a:extLst>
                </p14:cNvPr>
                <p14:cNvContentPartPr/>
                <p14:nvPr/>
              </p14:nvContentPartPr>
              <p14:xfrm>
                <a:off x="2939315" y="7184873"/>
                <a:ext cx="97200" cy="1789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3454FEBF-BEB6-48B7-AE09-3A64D1A621BB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2921315" y="7167233"/>
                  <a:ext cx="132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09259AF7-1AB8-42F6-8721-41AEA601BFDC}"/>
                    </a:ext>
                  </a:extLst>
                </p14:cNvPr>
                <p14:cNvContentPartPr/>
                <p14:nvPr/>
              </p14:nvContentPartPr>
              <p14:xfrm>
                <a:off x="1884875" y="6983633"/>
                <a:ext cx="30600" cy="21384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09259AF7-1AB8-42F6-8721-41AEA601BFDC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866875" y="6965633"/>
                  <a:ext cx="6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ED53B521-9E92-4B80-8364-88DD86C76E8C}"/>
                    </a:ext>
                  </a:extLst>
                </p14:cNvPr>
                <p14:cNvContentPartPr/>
                <p14:nvPr/>
              </p14:nvContentPartPr>
              <p14:xfrm>
                <a:off x="1816835" y="7116833"/>
                <a:ext cx="198360" cy="907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ED53B521-9E92-4B80-8364-88DD86C76E8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798835" y="7098833"/>
                  <a:ext cx="234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80A7BC31-DBA1-444F-9D94-50D8D2C919C7}"/>
                    </a:ext>
                  </a:extLst>
                </p14:cNvPr>
                <p14:cNvContentPartPr/>
                <p14:nvPr/>
              </p14:nvContentPartPr>
              <p14:xfrm>
                <a:off x="1893515" y="7314113"/>
                <a:ext cx="186120" cy="16344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80A7BC31-DBA1-444F-9D94-50D8D2C919C7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875875" y="7296473"/>
                  <a:ext cx="221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7532E028-0189-49CB-B98D-C95A86AF10A7}"/>
                    </a:ext>
                  </a:extLst>
                </p14:cNvPr>
                <p14:cNvContentPartPr/>
                <p14:nvPr/>
              </p14:nvContentPartPr>
              <p14:xfrm>
                <a:off x="1893875" y="6969593"/>
                <a:ext cx="42840" cy="21600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7532E028-0189-49CB-B98D-C95A86AF10A7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875875" y="6951953"/>
                  <a:ext cx="78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247214A4-AACD-42D8-9FB8-15219539734B}"/>
                    </a:ext>
                  </a:extLst>
                </p14:cNvPr>
                <p14:cNvContentPartPr/>
                <p14:nvPr/>
              </p14:nvContentPartPr>
              <p14:xfrm>
                <a:off x="1789475" y="7033673"/>
                <a:ext cx="258840" cy="19116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247214A4-AACD-42D8-9FB8-15219539734B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771835" y="7016033"/>
                  <a:ext cx="294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E983A4C0-534D-418D-A2C0-5E463EDB551F}"/>
                    </a:ext>
                  </a:extLst>
                </p14:cNvPr>
                <p14:cNvContentPartPr/>
                <p14:nvPr/>
              </p14:nvContentPartPr>
              <p14:xfrm>
                <a:off x="1858955" y="7546313"/>
                <a:ext cx="33480" cy="3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E983A4C0-534D-418D-A2C0-5E463EDB551F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841315" y="7528313"/>
                  <a:ext cx="69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40B10848-3686-4863-91FE-8B66D65EFDF6}"/>
                    </a:ext>
                  </a:extLst>
                </p14:cNvPr>
                <p14:cNvContentPartPr/>
                <p14:nvPr/>
              </p14:nvContentPartPr>
              <p14:xfrm>
                <a:off x="1862195" y="7518233"/>
                <a:ext cx="192240" cy="2844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40B10848-3686-4863-91FE-8B66D65EFDF6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844195" y="7500593"/>
                  <a:ext cx="227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675A0016-0671-479A-AF5B-DD86B8A22D14}"/>
                    </a:ext>
                  </a:extLst>
                </p14:cNvPr>
                <p14:cNvContentPartPr/>
                <p14:nvPr/>
              </p14:nvContentPartPr>
              <p14:xfrm>
                <a:off x="1889195" y="7241753"/>
                <a:ext cx="160560" cy="21996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675A0016-0671-479A-AF5B-DD86B8A22D14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871555" y="7223753"/>
                  <a:ext cx="196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6286C776-EB8A-4877-8CB1-CAC71E981D85}"/>
                    </a:ext>
                  </a:extLst>
                </p14:cNvPr>
                <p14:cNvContentPartPr/>
                <p14:nvPr/>
              </p14:nvContentPartPr>
              <p14:xfrm>
                <a:off x="1849955" y="7509233"/>
                <a:ext cx="42480" cy="2700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6286C776-EB8A-4877-8CB1-CAC71E981D85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832315" y="7491593"/>
                  <a:ext cx="78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F8E6E1FC-CEFE-48C9-BB4C-8634FF8FB427}"/>
                    </a:ext>
                  </a:extLst>
                </p14:cNvPr>
                <p14:cNvContentPartPr/>
                <p14:nvPr/>
              </p14:nvContentPartPr>
              <p14:xfrm>
                <a:off x="2002595" y="7510673"/>
                <a:ext cx="69840" cy="54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F8E6E1FC-CEFE-48C9-BB4C-8634FF8FB427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984595" y="7492673"/>
                  <a:ext cx="105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167B474B-1EFC-48EF-9E30-2F174CCFBF92}"/>
                    </a:ext>
                  </a:extLst>
                </p14:cNvPr>
                <p14:cNvContentPartPr/>
                <p14:nvPr/>
              </p14:nvContentPartPr>
              <p14:xfrm>
                <a:off x="1662755" y="7598513"/>
                <a:ext cx="25920" cy="7308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167B474B-1EFC-48EF-9E30-2F174CCFBF9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644755" y="7580873"/>
                  <a:ext cx="61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A54A2CEF-49ED-4190-A22C-A8E9F6FE4267}"/>
                    </a:ext>
                  </a:extLst>
                </p14:cNvPr>
                <p14:cNvContentPartPr/>
                <p14:nvPr/>
              </p14:nvContentPartPr>
              <p14:xfrm>
                <a:off x="1620275" y="7698953"/>
                <a:ext cx="125640" cy="11196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A54A2CEF-49ED-4190-A22C-A8E9F6FE4267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602635" y="7681313"/>
                  <a:ext cx="161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5EACF026-E104-4195-A36E-2C9EEDAF3964}"/>
                    </a:ext>
                  </a:extLst>
                </p14:cNvPr>
                <p14:cNvContentPartPr/>
                <p14:nvPr/>
              </p14:nvContentPartPr>
              <p14:xfrm>
                <a:off x="1788035" y="7537313"/>
                <a:ext cx="12600" cy="1227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5EACF026-E104-4195-A36E-2C9EEDAF3964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770395" y="7519673"/>
                  <a:ext cx="48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0BC32875-18D6-400C-8A6B-53EE8B160655}"/>
                    </a:ext>
                  </a:extLst>
                </p14:cNvPr>
                <p14:cNvContentPartPr/>
                <p14:nvPr/>
              </p14:nvContentPartPr>
              <p14:xfrm>
                <a:off x="1766795" y="7619033"/>
                <a:ext cx="51840" cy="10368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0BC32875-18D6-400C-8A6B-53EE8B160655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749155" y="7601033"/>
                  <a:ext cx="87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E7ABF881-E60E-4EF5-9834-77EA284D7E01}"/>
                    </a:ext>
                  </a:extLst>
                </p14:cNvPr>
                <p14:cNvContentPartPr/>
                <p14:nvPr/>
              </p14:nvContentPartPr>
              <p14:xfrm>
                <a:off x="1780475" y="7714073"/>
                <a:ext cx="75600" cy="7884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E7ABF881-E60E-4EF5-9834-77EA284D7E01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762835" y="7696433"/>
                  <a:ext cx="111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994DFBF6-93E2-498D-A98D-672F2916E5B2}"/>
                    </a:ext>
                  </a:extLst>
                </p14:cNvPr>
                <p14:cNvContentPartPr/>
                <p14:nvPr/>
              </p14:nvContentPartPr>
              <p14:xfrm>
                <a:off x="1890635" y="7536233"/>
                <a:ext cx="92160" cy="21852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994DFBF6-93E2-498D-A98D-672F2916E5B2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872995" y="7518233"/>
                  <a:ext cx="127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66E33160-FD82-4032-B78D-318F17E62140}"/>
                    </a:ext>
                  </a:extLst>
                </p14:cNvPr>
                <p14:cNvContentPartPr/>
                <p14:nvPr/>
              </p14:nvContentPartPr>
              <p14:xfrm>
                <a:off x="2046515" y="7604993"/>
                <a:ext cx="67680" cy="8064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66E33160-FD82-4032-B78D-318F17E62140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2028515" y="7586993"/>
                  <a:ext cx="103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907F26B1-9D6A-490F-9608-44F987E94964}"/>
                    </a:ext>
                  </a:extLst>
                </p14:cNvPr>
                <p14:cNvContentPartPr/>
                <p14:nvPr/>
              </p14:nvContentPartPr>
              <p14:xfrm>
                <a:off x="2151635" y="7543793"/>
                <a:ext cx="36360" cy="17172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907F26B1-9D6A-490F-9608-44F987E94964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2133995" y="7525793"/>
                  <a:ext cx="72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7DC13115-66AE-41A7-A53E-7A0854D6B5F5}"/>
                    </a:ext>
                  </a:extLst>
                </p14:cNvPr>
                <p14:cNvContentPartPr/>
                <p14:nvPr/>
              </p14:nvContentPartPr>
              <p14:xfrm>
                <a:off x="2236235" y="7619753"/>
                <a:ext cx="73080" cy="7632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7DC13115-66AE-41A7-A53E-7A0854D6B5F5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2218595" y="7602113"/>
                  <a:ext cx="108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346D84DD-1A68-4170-A991-36F3E767D643}"/>
                    </a:ext>
                  </a:extLst>
                </p14:cNvPr>
                <p14:cNvContentPartPr/>
                <p14:nvPr/>
              </p14:nvContentPartPr>
              <p14:xfrm>
                <a:off x="2375555" y="7486553"/>
                <a:ext cx="66960" cy="93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346D84DD-1A68-4170-A991-36F3E767D643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2357915" y="7468553"/>
                  <a:ext cx="102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6B03096F-BBFB-46B7-8724-568738A87CF5}"/>
                    </a:ext>
                  </a:extLst>
                </p14:cNvPr>
                <p14:cNvContentPartPr/>
                <p14:nvPr/>
              </p14:nvContentPartPr>
              <p14:xfrm>
                <a:off x="2406515" y="7504193"/>
                <a:ext cx="66600" cy="12348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6B03096F-BBFB-46B7-8724-568738A87CF5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2388875" y="7486553"/>
                  <a:ext cx="102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B8B78934-7F06-4826-BFA7-10BC535F418E}"/>
                    </a:ext>
                  </a:extLst>
                </p14:cNvPr>
                <p14:cNvContentPartPr/>
                <p14:nvPr/>
              </p14:nvContentPartPr>
              <p14:xfrm>
                <a:off x="2508395" y="7497713"/>
                <a:ext cx="26640" cy="14220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B8B78934-7F06-4826-BFA7-10BC535F418E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2490395" y="7480073"/>
                  <a:ext cx="62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DEDE047D-DD44-42C7-B0F2-B3FC4B4861D0}"/>
                    </a:ext>
                  </a:extLst>
                </p14:cNvPr>
                <p14:cNvContentPartPr/>
                <p14:nvPr/>
              </p14:nvContentPartPr>
              <p14:xfrm>
                <a:off x="2525315" y="7497713"/>
                <a:ext cx="107640" cy="12528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DEDE047D-DD44-42C7-B0F2-B3FC4B4861D0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2507315" y="7480073"/>
                  <a:ext cx="143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DD929B3F-90CE-44B9-ADA6-1E0A7925E2C0}"/>
                    </a:ext>
                  </a:extLst>
                </p14:cNvPr>
                <p14:cNvContentPartPr/>
                <p14:nvPr/>
              </p14:nvContentPartPr>
              <p14:xfrm>
                <a:off x="2670395" y="7444433"/>
                <a:ext cx="360" cy="288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DD929B3F-90CE-44B9-ADA6-1E0A7925E2C0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2652395" y="7426433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5555533C-9866-4116-9011-9B695E8C7FFC}"/>
                    </a:ext>
                  </a:extLst>
                </p14:cNvPr>
                <p14:cNvContentPartPr/>
                <p14:nvPr/>
              </p14:nvContentPartPr>
              <p14:xfrm>
                <a:off x="2668595" y="7451993"/>
                <a:ext cx="64440" cy="1213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5555533C-9866-4116-9011-9B695E8C7FFC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2650955" y="7433993"/>
                  <a:ext cx="100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69E7189E-A500-435D-B52D-81570FF99E0F}"/>
                    </a:ext>
                  </a:extLst>
                </p14:cNvPr>
                <p14:cNvContentPartPr/>
                <p14:nvPr/>
              </p14:nvContentPartPr>
              <p14:xfrm>
                <a:off x="2781635" y="7425353"/>
                <a:ext cx="26640" cy="17172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69E7189E-A500-435D-B52D-81570FF99E0F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2763635" y="7407353"/>
                  <a:ext cx="62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4D445AAF-8DD2-4BA0-AD44-EFF9F4C8F09F}"/>
                    </a:ext>
                  </a:extLst>
                </p14:cNvPr>
                <p14:cNvContentPartPr/>
                <p14:nvPr/>
              </p14:nvContentPartPr>
              <p14:xfrm>
                <a:off x="2839955" y="7484393"/>
                <a:ext cx="40680" cy="11988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4D445AAF-8DD2-4BA0-AD44-EFF9F4C8F09F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2821955" y="7466393"/>
                  <a:ext cx="76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915F08BE-4DB5-4488-9825-40D5EDFE6422}"/>
                    </a:ext>
                  </a:extLst>
                </p14:cNvPr>
                <p14:cNvContentPartPr/>
                <p14:nvPr/>
              </p14:nvContentPartPr>
              <p14:xfrm>
                <a:off x="2964875" y="7390793"/>
                <a:ext cx="130320" cy="4608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915F08BE-4DB5-4488-9825-40D5EDFE6422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2946875" y="7372793"/>
                  <a:ext cx="165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C4296189-3414-40F8-AA5F-B0D0A80178A1}"/>
                    </a:ext>
                  </a:extLst>
                </p14:cNvPr>
                <p14:cNvContentPartPr/>
                <p14:nvPr/>
              </p14:nvContentPartPr>
              <p14:xfrm>
                <a:off x="3039035" y="7469633"/>
                <a:ext cx="5040" cy="2700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C4296189-3414-40F8-AA5F-B0D0A80178A1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3021035" y="7451993"/>
                  <a:ext cx="40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040577C2-5A54-4B60-8762-7D7196E7CC32}"/>
                    </a:ext>
                  </a:extLst>
                </p14:cNvPr>
                <p14:cNvContentPartPr/>
                <p14:nvPr/>
              </p14:nvContentPartPr>
              <p14:xfrm>
                <a:off x="3221555" y="7431473"/>
                <a:ext cx="78840" cy="12276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040577C2-5A54-4B60-8762-7D7196E7CC32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3203915" y="7413833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E1CB5C5E-42D7-458C-947C-D0EFB31597B3}"/>
                    </a:ext>
                  </a:extLst>
                </p14:cNvPr>
                <p14:cNvContentPartPr/>
                <p14:nvPr/>
              </p14:nvContentPartPr>
              <p14:xfrm>
                <a:off x="3232355" y="7436513"/>
                <a:ext cx="50040" cy="766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E1CB5C5E-42D7-458C-947C-D0EFB31597B3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3214355" y="7418873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AE3474C0-12AF-41A1-9C44-66D0891E499C}"/>
                    </a:ext>
                  </a:extLst>
                </p14:cNvPr>
                <p14:cNvContentPartPr/>
                <p14:nvPr/>
              </p14:nvContentPartPr>
              <p14:xfrm>
                <a:off x="3347195" y="7436513"/>
                <a:ext cx="57600" cy="6156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AE3474C0-12AF-41A1-9C44-66D0891E499C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3329195" y="7418873"/>
                  <a:ext cx="93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CD7EAEB2-4519-4E17-B2BE-548603864CA8}"/>
                    </a:ext>
                  </a:extLst>
                </p14:cNvPr>
                <p14:cNvContentPartPr/>
                <p14:nvPr/>
              </p14:nvContentPartPr>
              <p14:xfrm>
                <a:off x="3448355" y="7405913"/>
                <a:ext cx="63720" cy="3240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CD7EAEB2-4519-4E17-B2BE-548603864CA8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3430355" y="7388273"/>
                  <a:ext cx="99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36270BD9-B4A2-4474-B7DB-08A5F6C667E0}"/>
                    </a:ext>
                  </a:extLst>
                </p14:cNvPr>
                <p14:cNvContentPartPr/>
                <p14:nvPr/>
              </p14:nvContentPartPr>
              <p14:xfrm>
                <a:off x="3458795" y="7565393"/>
                <a:ext cx="360" cy="3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36270BD9-B4A2-4474-B7DB-08A5F6C667E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441155" y="75477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FA2EE9C9-6048-44D1-A35D-BFCFD9C145E0}"/>
                    </a:ext>
                  </a:extLst>
                </p14:cNvPr>
                <p14:cNvContentPartPr/>
                <p14:nvPr/>
              </p14:nvContentPartPr>
              <p14:xfrm>
                <a:off x="2216795" y="7961393"/>
                <a:ext cx="153000" cy="19980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FA2EE9C9-6048-44D1-A35D-BFCFD9C145E0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2199155" y="7943753"/>
                  <a:ext cx="188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B36062B6-4C55-46CF-B04C-203D393DBE29}"/>
                    </a:ext>
                  </a:extLst>
                </p14:cNvPr>
                <p14:cNvContentPartPr/>
                <p14:nvPr/>
              </p14:nvContentPartPr>
              <p14:xfrm>
                <a:off x="2492195" y="8184953"/>
                <a:ext cx="360" cy="36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B36062B6-4C55-46CF-B04C-203D393DBE29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474195" y="81673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5BA12790-C45A-4520-B72F-E70D902A0ACB}"/>
                    </a:ext>
                  </a:extLst>
                </p14:cNvPr>
                <p14:cNvContentPartPr/>
                <p14:nvPr/>
              </p14:nvContentPartPr>
              <p14:xfrm>
                <a:off x="2778755" y="7924567"/>
                <a:ext cx="212400" cy="23184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5BA12790-C45A-4520-B72F-E70D902A0ACB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2760755" y="7906927"/>
                  <a:ext cx="248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519D8FEA-039A-4C9C-A510-2271D8C7C6E2}"/>
                    </a:ext>
                  </a:extLst>
                </p14:cNvPr>
                <p14:cNvContentPartPr/>
                <p14:nvPr/>
              </p14:nvContentPartPr>
              <p14:xfrm>
                <a:off x="1377275" y="6981727"/>
                <a:ext cx="190800" cy="96660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519D8FEA-039A-4C9C-A510-2271D8C7C6E2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359275" y="6963727"/>
                  <a:ext cx="22644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38843A13-80F8-4C18-94B0-D07B462F335A}"/>
                    </a:ext>
                  </a:extLst>
                </p14:cNvPr>
                <p14:cNvContentPartPr/>
                <p14:nvPr/>
              </p14:nvContentPartPr>
              <p14:xfrm>
                <a:off x="1662755" y="6856807"/>
                <a:ext cx="1902600" cy="110952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38843A13-80F8-4C18-94B0-D07B462F335A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644755" y="6838807"/>
                  <a:ext cx="1938240" cy="11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775951CC-187F-4BDA-BF94-E1E63F5D0211}"/>
                    </a:ext>
                  </a:extLst>
                </p14:cNvPr>
                <p14:cNvContentPartPr/>
                <p14:nvPr/>
              </p14:nvContentPartPr>
              <p14:xfrm>
                <a:off x="1671755" y="8028247"/>
                <a:ext cx="1684800" cy="7164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775951CC-187F-4BDA-BF94-E1E63F5D0211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1653755" y="8010607"/>
                  <a:ext cx="1720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F35155CC-E054-4E08-8BF4-4F7627F22DDC}"/>
                    </a:ext>
                  </a:extLst>
                </p14:cNvPr>
                <p14:cNvContentPartPr/>
                <p14:nvPr/>
              </p14:nvContentPartPr>
              <p14:xfrm>
                <a:off x="3429995" y="8055247"/>
                <a:ext cx="214920" cy="14436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F35155CC-E054-4E08-8BF4-4F7627F22DDC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3412355" y="8037247"/>
                  <a:ext cx="250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EA51B6D0-6468-47E5-B2D8-5F7AEB6020C4}"/>
                    </a:ext>
                  </a:extLst>
                </p14:cNvPr>
                <p14:cNvContentPartPr/>
                <p14:nvPr/>
              </p14:nvContentPartPr>
              <p14:xfrm>
                <a:off x="2109875" y="7853576"/>
                <a:ext cx="723960" cy="8064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EA51B6D0-6468-47E5-B2D8-5F7AEB6020C4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091875" y="7835936"/>
                  <a:ext cx="759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675AD6FF-5091-47EB-8183-BF414274D237}"/>
                    </a:ext>
                  </a:extLst>
                </p14:cNvPr>
                <p14:cNvContentPartPr/>
                <p14:nvPr/>
              </p14:nvContentPartPr>
              <p14:xfrm>
                <a:off x="2280515" y="7945376"/>
                <a:ext cx="439920" cy="4608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675AD6FF-5091-47EB-8183-BF414274D237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262875" y="7927736"/>
                  <a:ext cx="475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3074FB64-F3B2-41C9-AEE4-FB0451D1FBA4}"/>
                    </a:ext>
                  </a:extLst>
                </p14:cNvPr>
                <p14:cNvContentPartPr/>
                <p14:nvPr/>
              </p14:nvContentPartPr>
              <p14:xfrm>
                <a:off x="2848595" y="7925216"/>
                <a:ext cx="131760" cy="4356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3074FB64-F3B2-41C9-AEE4-FB0451D1FBA4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2830595" y="7907216"/>
                  <a:ext cx="167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D417C6B8-8B2D-4B59-91B1-2185A2FC6462}"/>
                    </a:ext>
                  </a:extLst>
                </p14:cNvPr>
                <p14:cNvContentPartPr/>
                <p14:nvPr/>
              </p14:nvContentPartPr>
              <p14:xfrm>
                <a:off x="470725" y="3529073"/>
                <a:ext cx="211680" cy="1450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D417C6B8-8B2D-4B59-91B1-2185A2FC6462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452725" y="3511433"/>
                  <a:ext cx="247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458B9EF6-24D3-4C8F-B1BF-D4F0621A8981}"/>
                    </a:ext>
                  </a:extLst>
                </p14:cNvPr>
                <p14:cNvContentPartPr/>
                <p14:nvPr/>
              </p14:nvContentPartPr>
              <p14:xfrm>
                <a:off x="706165" y="3365993"/>
                <a:ext cx="151560" cy="2782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458B9EF6-24D3-4C8F-B1BF-D4F0621A8981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688525" y="3347993"/>
                  <a:ext cx="187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F32093D3-97AE-43C3-962D-413250A95856}"/>
                    </a:ext>
                  </a:extLst>
                </p14:cNvPr>
                <p14:cNvContentPartPr/>
                <p14:nvPr/>
              </p14:nvContentPartPr>
              <p14:xfrm>
                <a:off x="866365" y="3380033"/>
                <a:ext cx="190800" cy="2455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F32093D3-97AE-43C3-962D-413250A95856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848365" y="3362033"/>
                  <a:ext cx="226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B0B80CCF-14F6-4D01-89C4-F5F000F2DB56}"/>
                    </a:ext>
                  </a:extLst>
                </p14:cNvPr>
                <p14:cNvContentPartPr/>
                <p14:nvPr/>
              </p14:nvContentPartPr>
              <p14:xfrm>
                <a:off x="867805" y="3439793"/>
                <a:ext cx="362880" cy="1792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B0B80CCF-14F6-4D01-89C4-F5F000F2DB56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850165" y="3421793"/>
                  <a:ext cx="398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A078CA65-D55D-464E-94C9-AE82C7F49414}"/>
                    </a:ext>
                  </a:extLst>
                </p14:cNvPr>
                <p14:cNvContentPartPr/>
                <p14:nvPr/>
              </p14:nvContentPartPr>
              <p14:xfrm>
                <a:off x="1319605" y="3197513"/>
                <a:ext cx="243720" cy="1519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A078CA65-D55D-464E-94C9-AE82C7F49414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301605" y="3179873"/>
                  <a:ext cx="279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3BB73264-40C4-4DC3-9165-0101283480A9}"/>
                    </a:ext>
                  </a:extLst>
                </p14:cNvPr>
                <p14:cNvContentPartPr/>
                <p14:nvPr/>
              </p14:nvContentPartPr>
              <p14:xfrm>
                <a:off x="321325" y="2408753"/>
                <a:ext cx="137520" cy="2178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3BB73264-40C4-4DC3-9165-0101283480A9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303325" y="2390753"/>
                  <a:ext cx="173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38528F67-57DA-4DFA-994C-5CDEF5D1A83A}"/>
                    </a:ext>
                  </a:extLst>
                </p14:cNvPr>
                <p14:cNvContentPartPr/>
                <p14:nvPr/>
              </p14:nvContentPartPr>
              <p14:xfrm>
                <a:off x="423565" y="2257913"/>
                <a:ext cx="166680" cy="2044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38528F67-57DA-4DFA-994C-5CDEF5D1A83A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405925" y="2240273"/>
                  <a:ext cx="202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F282CFA-34D1-4891-936A-A0439CBB3FE8}"/>
                    </a:ext>
                  </a:extLst>
                </p14:cNvPr>
                <p14:cNvContentPartPr/>
                <p14:nvPr/>
              </p14:nvContentPartPr>
              <p14:xfrm>
                <a:off x="573325" y="2298953"/>
                <a:ext cx="42480" cy="2221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F282CFA-34D1-4891-936A-A0439CBB3FE8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555325" y="2280953"/>
                  <a:ext cx="78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7E0CFA8-7A54-44B9-A9C4-1DD5B7D80F0F}"/>
                    </a:ext>
                  </a:extLst>
                </p14:cNvPr>
                <p14:cNvContentPartPr/>
                <p14:nvPr/>
              </p14:nvContentPartPr>
              <p14:xfrm>
                <a:off x="732085" y="2195633"/>
                <a:ext cx="69840" cy="3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7E0CFA8-7A54-44B9-A9C4-1DD5B7D80F0F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714085" y="2177633"/>
                  <a:ext cx="105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D9097BCD-8515-4817-A364-225E1C319181}"/>
                    </a:ext>
                  </a:extLst>
                </p14:cNvPr>
                <p14:cNvContentPartPr/>
                <p14:nvPr/>
              </p14:nvContentPartPr>
              <p14:xfrm>
                <a:off x="538405" y="2307953"/>
                <a:ext cx="115200" cy="666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D9097BCD-8515-4817-A364-225E1C319181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520765" y="2289953"/>
                  <a:ext cx="150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CD6B7D5-2A07-4193-9A2B-0BEFDE7DD9C2}"/>
                    </a:ext>
                  </a:extLst>
                </p14:cNvPr>
                <p14:cNvContentPartPr/>
                <p14:nvPr/>
              </p14:nvContentPartPr>
              <p14:xfrm>
                <a:off x="757645" y="2175113"/>
                <a:ext cx="360" cy="3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CD6B7D5-2A07-4193-9A2B-0BEFDE7DD9C2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39645" y="2157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378932C1-172D-43DA-A822-6C3D01E096CA}"/>
                    </a:ext>
                  </a:extLst>
                </p14:cNvPr>
                <p14:cNvContentPartPr/>
                <p14:nvPr/>
              </p14:nvContentPartPr>
              <p14:xfrm>
                <a:off x="722365" y="2282393"/>
                <a:ext cx="122760" cy="457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378932C1-172D-43DA-A822-6C3D01E096CA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704725" y="2264393"/>
                  <a:ext cx="158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D6F5C91D-4FE0-41AC-A859-2153C5B37F8C}"/>
                    </a:ext>
                  </a:extLst>
                </p14:cNvPr>
                <p14:cNvContentPartPr/>
                <p14:nvPr/>
              </p14:nvContentPartPr>
              <p14:xfrm>
                <a:off x="758365" y="2023553"/>
                <a:ext cx="353520" cy="4827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D6F5C91D-4FE0-41AC-A859-2153C5B37F8C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740365" y="2005553"/>
                  <a:ext cx="3891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8BED4BFA-C002-4CC3-A378-E0B6E930D876}"/>
                    </a:ext>
                  </a:extLst>
                </p14:cNvPr>
                <p14:cNvContentPartPr/>
                <p14:nvPr/>
              </p14:nvContentPartPr>
              <p14:xfrm>
                <a:off x="950245" y="2361233"/>
                <a:ext cx="227880" cy="1684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8BED4BFA-C002-4CC3-A378-E0B6E930D876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932245" y="2343593"/>
                  <a:ext cx="263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B8A83DFC-0EF3-43F2-9B4D-061689CD997F}"/>
                    </a:ext>
                  </a:extLst>
                </p14:cNvPr>
                <p14:cNvContentPartPr/>
                <p14:nvPr/>
              </p14:nvContentPartPr>
              <p14:xfrm>
                <a:off x="1172365" y="2240273"/>
                <a:ext cx="161280" cy="1800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B8A83DFC-0EF3-43F2-9B4D-061689CD997F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1154365" y="2222273"/>
                  <a:ext cx="196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3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B00C6EDD-F954-4BA8-9451-81A72303350D}"/>
                    </a:ext>
                  </a:extLst>
                </p14:cNvPr>
                <p14:cNvContentPartPr/>
                <p14:nvPr/>
              </p14:nvContentPartPr>
              <p14:xfrm>
                <a:off x="1189645" y="2305073"/>
                <a:ext cx="118080" cy="856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B00C6EDD-F954-4BA8-9451-81A72303350D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1171645" y="2287433"/>
                  <a:ext cx="153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5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B8CC5438-51DB-446A-906A-EAC01CC33CA3}"/>
                    </a:ext>
                  </a:extLst>
                </p14:cNvPr>
                <p14:cNvContentPartPr/>
                <p14:nvPr/>
              </p14:nvContentPartPr>
              <p14:xfrm>
                <a:off x="1256245" y="2312993"/>
                <a:ext cx="92520" cy="1724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B8CC5438-51DB-446A-906A-EAC01CC33CA3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1238245" y="2294993"/>
                  <a:ext cx="12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7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F372650-D33A-44D2-A983-EEB01F049D18}"/>
                    </a:ext>
                  </a:extLst>
                </p14:cNvPr>
                <p14:cNvContentPartPr/>
                <p14:nvPr/>
              </p14:nvContentPartPr>
              <p14:xfrm>
                <a:off x="1352725" y="2108873"/>
                <a:ext cx="160920" cy="2826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F372650-D33A-44D2-A983-EEB01F049D18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1335085" y="2091233"/>
                  <a:ext cx="1965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9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CC275AE7-ED84-4F0D-BA61-29A8FD097477}"/>
                    </a:ext>
                  </a:extLst>
                </p14:cNvPr>
                <p14:cNvContentPartPr/>
                <p14:nvPr/>
              </p14:nvContentPartPr>
              <p14:xfrm>
                <a:off x="1602205" y="1938233"/>
                <a:ext cx="208800" cy="4719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CC275AE7-ED84-4F0D-BA61-29A8FD097477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584205" y="1920233"/>
                  <a:ext cx="2444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1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7684F73-D273-4287-8A1D-98BC45E8FE46}"/>
                    </a:ext>
                  </a:extLst>
                </p14:cNvPr>
                <p14:cNvContentPartPr/>
                <p14:nvPr/>
              </p14:nvContentPartPr>
              <p14:xfrm>
                <a:off x="343645" y="2417393"/>
                <a:ext cx="1258560" cy="2757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7684F73-D273-4287-8A1D-98BC45E8FE46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326005" y="2399753"/>
                  <a:ext cx="1294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3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763A4A76-928F-472B-9497-78CA80B9EAB2}"/>
                    </a:ext>
                  </a:extLst>
                </p14:cNvPr>
                <p14:cNvContentPartPr/>
                <p14:nvPr/>
              </p14:nvContentPartPr>
              <p14:xfrm>
                <a:off x="1830085" y="2478593"/>
                <a:ext cx="3240" cy="28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763A4A76-928F-472B-9497-78CA80B9EAB2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1812445" y="2460953"/>
                  <a:ext cx="3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803F9B9F-40A4-40B0-8B7B-E8E51AD6697D}"/>
                    </a:ext>
                  </a:extLst>
                </p14:cNvPr>
                <p14:cNvContentPartPr/>
                <p14:nvPr/>
              </p14:nvContentPartPr>
              <p14:xfrm>
                <a:off x="1753045" y="2756513"/>
                <a:ext cx="360" cy="3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803F9B9F-40A4-40B0-8B7B-E8E51AD6697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735405" y="2738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62F4CB03-8A12-4865-A1BE-CB9EC981CC9B}"/>
                    </a:ext>
                  </a:extLst>
                </p14:cNvPr>
                <p14:cNvContentPartPr/>
                <p14:nvPr/>
              </p14:nvContentPartPr>
              <p14:xfrm>
                <a:off x="440485" y="3075113"/>
                <a:ext cx="180000" cy="1501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62F4CB03-8A12-4865-A1BE-CB9EC981CC9B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422485" y="3057473"/>
                  <a:ext cx="215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78E2FFBB-3601-4875-9641-387403749229}"/>
                    </a:ext>
                  </a:extLst>
                </p14:cNvPr>
                <p14:cNvContentPartPr/>
                <p14:nvPr/>
              </p14:nvContentPartPr>
              <p14:xfrm>
                <a:off x="642805" y="2830673"/>
                <a:ext cx="168120" cy="1087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78E2FFBB-3601-4875-9641-387403749229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624805" y="2812673"/>
                  <a:ext cx="203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C6AB2487-2E88-424A-8C7B-559778138979}"/>
                    </a:ext>
                  </a:extLst>
                </p14:cNvPr>
                <p14:cNvContentPartPr/>
                <p14:nvPr/>
              </p14:nvContentPartPr>
              <p14:xfrm>
                <a:off x="722725" y="2822753"/>
                <a:ext cx="144000" cy="1789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C6AB2487-2E88-424A-8C7B-559778138979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705085" y="2805113"/>
                  <a:ext cx="179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32D4F956-3505-472D-A810-FF84CBF2F76F}"/>
                    </a:ext>
                  </a:extLst>
                </p14:cNvPr>
                <p14:cNvContentPartPr/>
                <p14:nvPr/>
              </p14:nvContentPartPr>
              <p14:xfrm>
                <a:off x="706165" y="2951273"/>
                <a:ext cx="185760" cy="1792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32D4F956-3505-472D-A810-FF84CBF2F76F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688525" y="2933633"/>
                  <a:ext cx="221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48E294E0-6120-4675-89AB-9305C948DF58}"/>
                    </a:ext>
                  </a:extLst>
                </p14:cNvPr>
                <p14:cNvContentPartPr/>
                <p14:nvPr/>
              </p14:nvContentPartPr>
              <p14:xfrm>
                <a:off x="896605" y="3017873"/>
                <a:ext cx="42480" cy="1659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48E294E0-6120-4675-89AB-9305C948DF58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878605" y="3000233"/>
                  <a:ext cx="78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6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01B43D22-C774-4042-AB9F-484DFD1A2665}"/>
                    </a:ext>
                  </a:extLst>
                </p14:cNvPr>
                <p14:cNvContentPartPr/>
                <p14:nvPr/>
              </p14:nvContentPartPr>
              <p14:xfrm>
                <a:off x="1114045" y="2728433"/>
                <a:ext cx="225360" cy="2973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01B43D22-C774-4042-AB9F-484DFD1A2665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1096405" y="2710793"/>
                  <a:ext cx="261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8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B0A743FA-B4A2-4DE3-B605-4EF6BD4F7AAF}"/>
                    </a:ext>
                  </a:extLst>
                </p14:cNvPr>
                <p14:cNvContentPartPr/>
                <p14:nvPr/>
              </p14:nvContentPartPr>
              <p14:xfrm>
                <a:off x="357395" y="2093936"/>
                <a:ext cx="360" cy="36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B0A743FA-B4A2-4DE3-B605-4EF6BD4F7AA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39755" y="2075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57DC7D71-A073-4AD2-AE68-C67E71FCC5CB}"/>
                    </a:ext>
                  </a:extLst>
                </p14:cNvPr>
                <p14:cNvContentPartPr/>
                <p14:nvPr/>
              </p14:nvContentPartPr>
              <p14:xfrm>
                <a:off x="260915" y="2013296"/>
                <a:ext cx="97200" cy="61236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57DC7D71-A073-4AD2-AE68-C67E71FCC5CB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242915" y="1995656"/>
                  <a:ext cx="13284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0A8A2EE3-2D0E-4582-BDAB-0E3EC65B1F01}"/>
                    </a:ext>
                  </a:extLst>
                </p14:cNvPr>
                <p14:cNvContentPartPr/>
                <p14:nvPr/>
              </p14:nvContentPartPr>
              <p14:xfrm>
                <a:off x="377195" y="1839416"/>
                <a:ext cx="859320" cy="72900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0A8A2EE3-2D0E-4582-BDAB-0E3EC65B1F0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359195" y="1821416"/>
                  <a:ext cx="89496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CF9D9551-2AA3-43BD-A344-24247DC6310B}"/>
                    </a:ext>
                  </a:extLst>
                </p14:cNvPr>
                <p14:cNvContentPartPr/>
                <p14:nvPr/>
              </p14:nvContentPartPr>
              <p14:xfrm>
                <a:off x="1593275" y="2473736"/>
                <a:ext cx="3240" cy="79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CF9D9551-2AA3-43BD-A344-24247DC6310B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1575275" y="2455736"/>
                  <a:ext cx="3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23337A19-7281-43E4-9105-F5D1B56D5354}"/>
                    </a:ext>
                  </a:extLst>
                </p14:cNvPr>
                <p14:cNvContentPartPr/>
                <p14:nvPr/>
              </p14:nvContentPartPr>
              <p14:xfrm>
                <a:off x="1596155" y="2441696"/>
                <a:ext cx="302400" cy="6660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23337A19-7281-43E4-9105-F5D1B56D5354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578515" y="2424056"/>
                  <a:ext cx="338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627" name="墨迹 626">
                  <a:extLst>
                    <a:ext uri="{FF2B5EF4-FFF2-40B4-BE49-F238E27FC236}">
                      <a16:creationId xmlns:a16="http://schemas.microsoft.com/office/drawing/2014/main" id="{C49CD576-113B-4961-8A4F-8D2B51C3411A}"/>
                    </a:ext>
                  </a:extLst>
                </p14:cNvPr>
                <p14:cNvContentPartPr/>
                <p14:nvPr/>
              </p14:nvContentPartPr>
              <p14:xfrm>
                <a:off x="2364755" y="2722496"/>
                <a:ext cx="240840" cy="283680"/>
              </p14:xfrm>
            </p:contentPart>
          </mc:Choice>
          <mc:Fallback>
            <p:pic>
              <p:nvPicPr>
                <p:cNvPr id="627" name="墨迹 626">
                  <a:extLst>
                    <a:ext uri="{FF2B5EF4-FFF2-40B4-BE49-F238E27FC236}">
                      <a16:creationId xmlns:a16="http://schemas.microsoft.com/office/drawing/2014/main" id="{C49CD576-113B-4961-8A4F-8D2B51C3411A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2347115" y="2704496"/>
                  <a:ext cx="276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628" name="墨迹 627">
                  <a:extLst>
                    <a:ext uri="{FF2B5EF4-FFF2-40B4-BE49-F238E27FC236}">
                      <a16:creationId xmlns:a16="http://schemas.microsoft.com/office/drawing/2014/main" id="{720FBB91-3042-4025-9678-CEE110B6F820}"/>
                    </a:ext>
                  </a:extLst>
                </p14:cNvPr>
                <p14:cNvContentPartPr/>
                <p14:nvPr/>
              </p14:nvContentPartPr>
              <p14:xfrm>
                <a:off x="2440715" y="2979536"/>
                <a:ext cx="758880" cy="105480"/>
              </p14:xfrm>
            </p:contentPart>
          </mc:Choice>
          <mc:Fallback>
            <p:pic>
              <p:nvPicPr>
                <p:cNvPr id="628" name="墨迹 627">
                  <a:extLst>
                    <a:ext uri="{FF2B5EF4-FFF2-40B4-BE49-F238E27FC236}">
                      <a16:creationId xmlns:a16="http://schemas.microsoft.com/office/drawing/2014/main" id="{720FBB91-3042-4025-9678-CEE110B6F820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2422715" y="2961896"/>
                  <a:ext cx="794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630" name="墨迹 629">
                  <a:extLst>
                    <a:ext uri="{FF2B5EF4-FFF2-40B4-BE49-F238E27FC236}">
                      <a16:creationId xmlns:a16="http://schemas.microsoft.com/office/drawing/2014/main" id="{501799FB-AEB6-4F35-9447-27E333D3D2E6}"/>
                    </a:ext>
                  </a:extLst>
                </p14:cNvPr>
                <p14:cNvContentPartPr/>
                <p14:nvPr/>
              </p14:nvContentPartPr>
              <p14:xfrm>
                <a:off x="3022475" y="2611256"/>
                <a:ext cx="142200" cy="124200"/>
              </p14:xfrm>
            </p:contentPart>
          </mc:Choice>
          <mc:Fallback>
            <p:pic>
              <p:nvPicPr>
                <p:cNvPr id="630" name="墨迹 629">
                  <a:extLst>
                    <a:ext uri="{FF2B5EF4-FFF2-40B4-BE49-F238E27FC236}">
                      <a16:creationId xmlns:a16="http://schemas.microsoft.com/office/drawing/2014/main" id="{501799FB-AEB6-4F35-9447-27E333D3D2E6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3004835" y="2593616"/>
                  <a:ext cx="177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631" name="墨迹 630">
                  <a:extLst>
                    <a:ext uri="{FF2B5EF4-FFF2-40B4-BE49-F238E27FC236}">
                      <a16:creationId xmlns:a16="http://schemas.microsoft.com/office/drawing/2014/main" id="{7685370C-BF1B-4ED5-93E9-DFE566B7B317}"/>
                    </a:ext>
                  </a:extLst>
                </p14:cNvPr>
                <p14:cNvContentPartPr/>
                <p14:nvPr/>
              </p14:nvContentPartPr>
              <p14:xfrm>
                <a:off x="2836355" y="3194096"/>
                <a:ext cx="10800" cy="159840"/>
              </p14:xfrm>
            </p:contentPart>
          </mc:Choice>
          <mc:Fallback>
            <p:pic>
              <p:nvPicPr>
                <p:cNvPr id="631" name="墨迹 630">
                  <a:extLst>
                    <a:ext uri="{FF2B5EF4-FFF2-40B4-BE49-F238E27FC236}">
                      <a16:creationId xmlns:a16="http://schemas.microsoft.com/office/drawing/2014/main" id="{7685370C-BF1B-4ED5-93E9-DFE566B7B317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2818715" y="3176096"/>
                  <a:ext cx="46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632" name="墨迹 631">
                  <a:extLst>
                    <a:ext uri="{FF2B5EF4-FFF2-40B4-BE49-F238E27FC236}">
                      <a16:creationId xmlns:a16="http://schemas.microsoft.com/office/drawing/2014/main" id="{EA39CC0A-384D-4F7E-A0BA-217AAC333E36}"/>
                    </a:ext>
                  </a:extLst>
                </p14:cNvPr>
                <p14:cNvContentPartPr/>
                <p14:nvPr/>
              </p14:nvContentPartPr>
              <p14:xfrm>
                <a:off x="2953355" y="3140816"/>
                <a:ext cx="90360" cy="97920"/>
              </p14:xfrm>
            </p:contentPart>
          </mc:Choice>
          <mc:Fallback>
            <p:pic>
              <p:nvPicPr>
                <p:cNvPr id="632" name="墨迹 631">
                  <a:extLst>
                    <a:ext uri="{FF2B5EF4-FFF2-40B4-BE49-F238E27FC236}">
                      <a16:creationId xmlns:a16="http://schemas.microsoft.com/office/drawing/2014/main" id="{EA39CC0A-384D-4F7E-A0BA-217AAC333E36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2935715" y="3122816"/>
                  <a:ext cx="126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633" name="墨迹 632">
                  <a:extLst>
                    <a:ext uri="{FF2B5EF4-FFF2-40B4-BE49-F238E27FC236}">
                      <a16:creationId xmlns:a16="http://schemas.microsoft.com/office/drawing/2014/main" id="{7C23ECF7-BBF0-412B-8924-A23B0B9B8CF9}"/>
                    </a:ext>
                  </a:extLst>
                </p14:cNvPr>
                <p14:cNvContentPartPr/>
                <p14:nvPr/>
              </p14:nvContentPartPr>
              <p14:xfrm>
                <a:off x="1661315" y="3106256"/>
                <a:ext cx="547200" cy="149400"/>
              </p14:xfrm>
            </p:contentPart>
          </mc:Choice>
          <mc:Fallback>
            <p:pic>
              <p:nvPicPr>
                <p:cNvPr id="633" name="墨迹 632">
                  <a:extLst>
                    <a:ext uri="{FF2B5EF4-FFF2-40B4-BE49-F238E27FC236}">
                      <a16:creationId xmlns:a16="http://schemas.microsoft.com/office/drawing/2014/main" id="{7C23ECF7-BBF0-412B-8924-A23B0B9B8CF9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643315" y="3088256"/>
                  <a:ext cx="582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634" name="墨迹 633">
                  <a:extLst>
                    <a:ext uri="{FF2B5EF4-FFF2-40B4-BE49-F238E27FC236}">
                      <a16:creationId xmlns:a16="http://schemas.microsoft.com/office/drawing/2014/main" id="{C422832A-5939-4A12-B0ED-DD658CD0A1A4}"/>
                    </a:ext>
                  </a:extLst>
                </p14:cNvPr>
                <p14:cNvContentPartPr/>
                <p14:nvPr/>
              </p14:nvContentPartPr>
              <p14:xfrm>
                <a:off x="1676435" y="2718176"/>
                <a:ext cx="101520" cy="343080"/>
              </p14:xfrm>
            </p:contentPart>
          </mc:Choice>
          <mc:Fallback>
            <p:pic>
              <p:nvPicPr>
                <p:cNvPr id="634" name="墨迹 633">
                  <a:extLst>
                    <a:ext uri="{FF2B5EF4-FFF2-40B4-BE49-F238E27FC236}">
                      <a16:creationId xmlns:a16="http://schemas.microsoft.com/office/drawing/2014/main" id="{C422832A-5939-4A12-B0ED-DD658CD0A1A4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658435" y="2700536"/>
                  <a:ext cx="137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635" name="墨迹 634">
                  <a:extLst>
                    <a:ext uri="{FF2B5EF4-FFF2-40B4-BE49-F238E27FC236}">
                      <a16:creationId xmlns:a16="http://schemas.microsoft.com/office/drawing/2014/main" id="{7E7A725C-E558-486F-96D1-BD507B337F79}"/>
                    </a:ext>
                  </a:extLst>
                </p14:cNvPr>
                <p14:cNvContentPartPr/>
                <p14:nvPr/>
              </p14:nvContentPartPr>
              <p14:xfrm>
                <a:off x="1899635" y="2815736"/>
                <a:ext cx="98640" cy="133920"/>
              </p14:xfrm>
            </p:contentPart>
          </mc:Choice>
          <mc:Fallback>
            <p:pic>
              <p:nvPicPr>
                <p:cNvPr id="635" name="墨迹 634">
                  <a:extLst>
                    <a:ext uri="{FF2B5EF4-FFF2-40B4-BE49-F238E27FC236}">
                      <a16:creationId xmlns:a16="http://schemas.microsoft.com/office/drawing/2014/main" id="{7E7A725C-E558-486F-96D1-BD507B337F79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881995" y="2797736"/>
                  <a:ext cx="134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636" name="墨迹 635">
                  <a:extLst>
                    <a:ext uri="{FF2B5EF4-FFF2-40B4-BE49-F238E27FC236}">
                      <a16:creationId xmlns:a16="http://schemas.microsoft.com/office/drawing/2014/main" id="{96E6085A-92FB-4D26-A00A-C57F5B7072D4}"/>
                    </a:ext>
                  </a:extLst>
                </p14:cNvPr>
                <p14:cNvContentPartPr/>
                <p14:nvPr/>
              </p14:nvContentPartPr>
              <p14:xfrm>
                <a:off x="1853915" y="3303896"/>
                <a:ext cx="94680" cy="354240"/>
              </p14:xfrm>
            </p:contentPart>
          </mc:Choice>
          <mc:Fallback>
            <p:pic>
              <p:nvPicPr>
                <p:cNvPr id="636" name="墨迹 635">
                  <a:extLst>
                    <a:ext uri="{FF2B5EF4-FFF2-40B4-BE49-F238E27FC236}">
                      <a16:creationId xmlns:a16="http://schemas.microsoft.com/office/drawing/2014/main" id="{96E6085A-92FB-4D26-A00A-C57F5B7072D4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835915" y="3285896"/>
                  <a:ext cx="1303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637" name="墨迹 636">
                  <a:extLst>
                    <a:ext uri="{FF2B5EF4-FFF2-40B4-BE49-F238E27FC236}">
                      <a16:creationId xmlns:a16="http://schemas.microsoft.com/office/drawing/2014/main" id="{A9BCE956-8AC6-490A-B053-26FA0F655E81}"/>
                    </a:ext>
                  </a:extLst>
                </p14:cNvPr>
                <p14:cNvContentPartPr/>
                <p14:nvPr/>
              </p14:nvContentPartPr>
              <p14:xfrm>
                <a:off x="2051195" y="3349616"/>
                <a:ext cx="87840" cy="156240"/>
              </p14:xfrm>
            </p:contentPart>
          </mc:Choice>
          <mc:Fallback>
            <p:pic>
              <p:nvPicPr>
                <p:cNvPr id="637" name="墨迹 636">
                  <a:extLst>
                    <a:ext uri="{FF2B5EF4-FFF2-40B4-BE49-F238E27FC236}">
                      <a16:creationId xmlns:a16="http://schemas.microsoft.com/office/drawing/2014/main" id="{A9BCE956-8AC6-490A-B053-26FA0F655E81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2033195" y="3331616"/>
                  <a:ext cx="123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638" name="墨迹 637">
                  <a:extLst>
                    <a:ext uri="{FF2B5EF4-FFF2-40B4-BE49-F238E27FC236}">
                      <a16:creationId xmlns:a16="http://schemas.microsoft.com/office/drawing/2014/main" id="{CF035771-A364-47A4-8771-FB505AECBBB4}"/>
                    </a:ext>
                  </a:extLst>
                </p14:cNvPr>
                <p14:cNvContentPartPr/>
                <p14:nvPr/>
              </p14:nvContentPartPr>
              <p14:xfrm>
                <a:off x="1682195" y="2855336"/>
                <a:ext cx="249480" cy="212760"/>
              </p14:xfrm>
            </p:contentPart>
          </mc:Choice>
          <mc:Fallback>
            <p:pic>
              <p:nvPicPr>
                <p:cNvPr id="638" name="墨迹 637">
                  <a:extLst>
                    <a:ext uri="{FF2B5EF4-FFF2-40B4-BE49-F238E27FC236}">
                      <a16:creationId xmlns:a16="http://schemas.microsoft.com/office/drawing/2014/main" id="{CF035771-A364-47A4-8771-FB505AECBBB4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1664555" y="2837696"/>
                  <a:ext cx="285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639" name="墨迹 638">
                  <a:extLst>
                    <a:ext uri="{FF2B5EF4-FFF2-40B4-BE49-F238E27FC236}">
                      <a16:creationId xmlns:a16="http://schemas.microsoft.com/office/drawing/2014/main" id="{B57EFC94-1775-43EF-97FC-31FACE840E66}"/>
                    </a:ext>
                  </a:extLst>
                </p14:cNvPr>
                <p14:cNvContentPartPr/>
                <p14:nvPr/>
              </p14:nvContentPartPr>
              <p14:xfrm>
                <a:off x="1997915" y="2863976"/>
                <a:ext cx="30600" cy="43560"/>
              </p14:xfrm>
            </p:contentPart>
          </mc:Choice>
          <mc:Fallback>
            <p:pic>
              <p:nvPicPr>
                <p:cNvPr id="639" name="墨迹 638">
                  <a:extLst>
                    <a:ext uri="{FF2B5EF4-FFF2-40B4-BE49-F238E27FC236}">
                      <a16:creationId xmlns:a16="http://schemas.microsoft.com/office/drawing/2014/main" id="{B57EFC94-1775-43EF-97FC-31FACE840E66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1980275" y="2845976"/>
                  <a:ext cx="66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641" name="墨迹 640">
                  <a:extLst>
                    <a:ext uri="{FF2B5EF4-FFF2-40B4-BE49-F238E27FC236}">
                      <a16:creationId xmlns:a16="http://schemas.microsoft.com/office/drawing/2014/main" id="{1DCECF1C-FB44-4676-948C-317CA1198EA0}"/>
                    </a:ext>
                  </a:extLst>
                </p14:cNvPr>
                <p14:cNvContentPartPr/>
                <p14:nvPr/>
              </p14:nvContentPartPr>
              <p14:xfrm>
                <a:off x="2572115" y="2231456"/>
                <a:ext cx="560880" cy="98280"/>
              </p14:xfrm>
            </p:contentPart>
          </mc:Choice>
          <mc:Fallback>
            <p:pic>
              <p:nvPicPr>
                <p:cNvPr id="641" name="墨迹 640">
                  <a:extLst>
                    <a:ext uri="{FF2B5EF4-FFF2-40B4-BE49-F238E27FC236}">
                      <a16:creationId xmlns:a16="http://schemas.microsoft.com/office/drawing/2014/main" id="{1DCECF1C-FB44-4676-948C-317CA1198EA0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2554115" y="2213456"/>
                  <a:ext cx="596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642" name="墨迹 641">
                  <a:extLst>
                    <a:ext uri="{FF2B5EF4-FFF2-40B4-BE49-F238E27FC236}">
                      <a16:creationId xmlns:a16="http://schemas.microsoft.com/office/drawing/2014/main" id="{84F4CC40-D8EF-49B8-81AD-4E4F9A867ABE}"/>
                    </a:ext>
                  </a:extLst>
                </p14:cNvPr>
                <p14:cNvContentPartPr/>
                <p14:nvPr/>
              </p14:nvContentPartPr>
              <p14:xfrm>
                <a:off x="2584715" y="1986656"/>
                <a:ext cx="52560" cy="176400"/>
              </p14:xfrm>
            </p:contentPart>
          </mc:Choice>
          <mc:Fallback>
            <p:pic>
              <p:nvPicPr>
                <p:cNvPr id="642" name="墨迹 641">
                  <a:extLst>
                    <a:ext uri="{FF2B5EF4-FFF2-40B4-BE49-F238E27FC236}">
                      <a16:creationId xmlns:a16="http://schemas.microsoft.com/office/drawing/2014/main" id="{84F4CC40-D8EF-49B8-81AD-4E4F9A867ABE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2567075" y="1969016"/>
                  <a:ext cx="88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643" name="墨迹 642">
                  <a:extLst>
                    <a:ext uri="{FF2B5EF4-FFF2-40B4-BE49-F238E27FC236}">
                      <a16:creationId xmlns:a16="http://schemas.microsoft.com/office/drawing/2014/main" id="{3D05C6CE-6696-4A1D-9B1F-50B39B7F5CFF}"/>
                    </a:ext>
                  </a:extLst>
                </p14:cNvPr>
                <p14:cNvContentPartPr/>
                <p14:nvPr/>
              </p14:nvContentPartPr>
              <p14:xfrm>
                <a:off x="2695955" y="1966496"/>
                <a:ext cx="75960" cy="107280"/>
              </p14:xfrm>
            </p:contentPart>
          </mc:Choice>
          <mc:Fallback>
            <p:pic>
              <p:nvPicPr>
                <p:cNvPr id="643" name="墨迹 642">
                  <a:extLst>
                    <a:ext uri="{FF2B5EF4-FFF2-40B4-BE49-F238E27FC236}">
                      <a16:creationId xmlns:a16="http://schemas.microsoft.com/office/drawing/2014/main" id="{3D05C6CE-6696-4A1D-9B1F-50B39B7F5CFF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2677955" y="1948496"/>
                  <a:ext cx="111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7">
              <p14:nvContentPartPr>
                <p14:cNvPr id="644" name="墨迹 643">
                  <a:extLst>
                    <a:ext uri="{FF2B5EF4-FFF2-40B4-BE49-F238E27FC236}">
                      <a16:creationId xmlns:a16="http://schemas.microsoft.com/office/drawing/2014/main" id="{D42444EE-BC30-40B2-9BE3-33CAF13F9BB6}"/>
                    </a:ext>
                  </a:extLst>
                </p14:cNvPr>
                <p14:cNvContentPartPr/>
                <p14:nvPr/>
              </p14:nvContentPartPr>
              <p14:xfrm>
                <a:off x="2868035" y="1951016"/>
                <a:ext cx="44280" cy="18360"/>
              </p14:xfrm>
            </p:contentPart>
          </mc:Choice>
          <mc:Fallback>
            <p:pic>
              <p:nvPicPr>
                <p:cNvPr id="644" name="墨迹 643">
                  <a:extLst>
                    <a:ext uri="{FF2B5EF4-FFF2-40B4-BE49-F238E27FC236}">
                      <a16:creationId xmlns:a16="http://schemas.microsoft.com/office/drawing/2014/main" id="{D42444EE-BC30-40B2-9BE3-33CAF13F9BB6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2850395" y="1933376"/>
                  <a:ext cx="79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9">
              <p14:nvContentPartPr>
                <p14:cNvPr id="645" name="墨迹 644">
                  <a:extLst>
                    <a:ext uri="{FF2B5EF4-FFF2-40B4-BE49-F238E27FC236}">
                      <a16:creationId xmlns:a16="http://schemas.microsoft.com/office/drawing/2014/main" id="{1796B2E7-55D3-419E-B188-A542D698E084}"/>
                    </a:ext>
                  </a:extLst>
                </p14:cNvPr>
                <p14:cNvContentPartPr/>
                <p14:nvPr/>
              </p14:nvContentPartPr>
              <p14:xfrm>
                <a:off x="3072155" y="1900256"/>
                <a:ext cx="106200" cy="53640"/>
              </p14:xfrm>
            </p:contentPart>
          </mc:Choice>
          <mc:Fallback>
            <p:pic>
              <p:nvPicPr>
                <p:cNvPr id="645" name="墨迹 644">
                  <a:extLst>
                    <a:ext uri="{FF2B5EF4-FFF2-40B4-BE49-F238E27FC236}">
                      <a16:creationId xmlns:a16="http://schemas.microsoft.com/office/drawing/2014/main" id="{1796B2E7-55D3-419E-B188-A542D698E084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3054155" y="1882256"/>
                  <a:ext cx="141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1">
              <p14:nvContentPartPr>
                <p14:cNvPr id="646" name="墨迹 645">
                  <a:extLst>
                    <a:ext uri="{FF2B5EF4-FFF2-40B4-BE49-F238E27FC236}">
                      <a16:creationId xmlns:a16="http://schemas.microsoft.com/office/drawing/2014/main" id="{A7EC27B9-74D0-45B6-BFFC-84BF82E8A8C1}"/>
                    </a:ext>
                  </a:extLst>
                </p14:cNvPr>
                <p14:cNvContentPartPr/>
                <p14:nvPr/>
              </p14:nvContentPartPr>
              <p14:xfrm>
                <a:off x="2254955" y="2054336"/>
                <a:ext cx="16920" cy="140760"/>
              </p14:xfrm>
            </p:contentPart>
          </mc:Choice>
          <mc:Fallback>
            <p:pic>
              <p:nvPicPr>
                <p:cNvPr id="646" name="墨迹 645">
                  <a:extLst>
                    <a:ext uri="{FF2B5EF4-FFF2-40B4-BE49-F238E27FC236}">
                      <a16:creationId xmlns:a16="http://schemas.microsoft.com/office/drawing/2014/main" id="{A7EC27B9-74D0-45B6-BFFC-84BF82E8A8C1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2236955" y="2036336"/>
                  <a:ext cx="52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3">
              <p14:nvContentPartPr>
                <p14:cNvPr id="647" name="墨迹 646">
                  <a:extLst>
                    <a:ext uri="{FF2B5EF4-FFF2-40B4-BE49-F238E27FC236}">
                      <a16:creationId xmlns:a16="http://schemas.microsoft.com/office/drawing/2014/main" id="{D4C36A25-1EE2-4AA6-A4AC-E14D618FCC09}"/>
                    </a:ext>
                  </a:extLst>
                </p14:cNvPr>
                <p14:cNvContentPartPr/>
                <p14:nvPr/>
              </p14:nvContentPartPr>
              <p14:xfrm>
                <a:off x="2331995" y="2046776"/>
                <a:ext cx="360" cy="160920"/>
              </p14:xfrm>
            </p:contentPart>
          </mc:Choice>
          <mc:Fallback>
            <p:pic>
              <p:nvPicPr>
                <p:cNvPr id="647" name="墨迹 646">
                  <a:extLst>
                    <a:ext uri="{FF2B5EF4-FFF2-40B4-BE49-F238E27FC236}">
                      <a16:creationId xmlns:a16="http://schemas.microsoft.com/office/drawing/2014/main" id="{D4C36A25-1EE2-4AA6-A4AC-E14D618FCC09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2313995" y="2028776"/>
                  <a:ext cx="36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5">
              <p14:nvContentPartPr>
                <p14:cNvPr id="648" name="墨迹 647">
                  <a:extLst>
                    <a:ext uri="{FF2B5EF4-FFF2-40B4-BE49-F238E27FC236}">
                      <a16:creationId xmlns:a16="http://schemas.microsoft.com/office/drawing/2014/main" id="{696C6A42-7992-4203-B366-715EDAC45370}"/>
                    </a:ext>
                  </a:extLst>
                </p14:cNvPr>
                <p14:cNvContentPartPr/>
                <p14:nvPr/>
              </p14:nvContentPartPr>
              <p14:xfrm>
                <a:off x="1804595" y="2095016"/>
                <a:ext cx="3240" cy="190440"/>
              </p14:xfrm>
            </p:contentPart>
          </mc:Choice>
          <mc:Fallback>
            <p:pic>
              <p:nvPicPr>
                <p:cNvPr id="648" name="墨迹 647">
                  <a:extLst>
                    <a:ext uri="{FF2B5EF4-FFF2-40B4-BE49-F238E27FC236}">
                      <a16:creationId xmlns:a16="http://schemas.microsoft.com/office/drawing/2014/main" id="{696C6A42-7992-4203-B366-715EDAC45370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1786955" y="2077376"/>
                  <a:ext cx="38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7">
              <p14:nvContentPartPr>
                <p14:cNvPr id="649" name="墨迹 648">
                  <a:extLst>
                    <a:ext uri="{FF2B5EF4-FFF2-40B4-BE49-F238E27FC236}">
                      <a16:creationId xmlns:a16="http://schemas.microsoft.com/office/drawing/2014/main" id="{57EE140E-DFA4-4E76-9430-054CA279AA25}"/>
                    </a:ext>
                  </a:extLst>
                </p14:cNvPr>
                <p14:cNvContentPartPr/>
                <p14:nvPr/>
              </p14:nvContentPartPr>
              <p14:xfrm>
                <a:off x="1854635" y="2102576"/>
                <a:ext cx="60480" cy="122400"/>
              </p14:xfrm>
            </p:contentPart>
          </mc:Choice>
          <mc:Fallback>
            <p:pic>
              <p:nvPicPr>
                <p:cNvPr id="649" name="墨迹 648">
                  <a:extLst>
                    <a:ext uri="{FF2B5EF4-FFF2-40B4-BE49-F238E27FC236}">
                      <a16:creationId xmlns:a16="http://schemas.microsoft.com/office/drawing/2014/main" id="{57EE140E-DFA4-4E76-9430-054CA279AA25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1836995" y="2084576"/>
                  <a:ext cx="96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9">
              <p14:nvContentPartPr>
                <p14:cNvPr id="650" name="墨迹 649">
                  <a:extLst>
                    <a:ext uri="{FF2B5EF4-FFF2-40B4-BE49-F238E27FC236}">
                      <a16:creationId xmlns:a16="http://schemas.microsoft.com/office/drawing/2014/main" id="{5FAA023A-CBE5-4D83-8C2F-8B0FD0A9D482}"/>
                    </a:ext>
                  </a:extLst>
                </p14:cNvPr>
                <p14:cNvContentPartPr/>
                <p14:nvPr/>
              </p14:nvContentPartPr>
              <p14:xfrm>
                <a:off x="1975235" y="2035256"/>
                <a:ext cx="93960" cy="71280"/>
              </p14:xfrm>
            </p:contentPart>
          </mc:Choice>
          <mc:Fallback>
            <p:pic>
              <p:nvPicPr>
                <p:cNvPr id="650" name="墨迹 649">
                  <a:extLst>
                    <a:ext uri="{FF2B5EF4-FFF2-40B4-BE49-F238E27FC236}">
                      <a16:creationId xmlns:a16="http://schemas.microsoft.com/office/drawing/2014/main" id="{5FAA023A-CBE5-4D83-8C2F-8B0FD0A9D482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957595" y="2017256"/>
                  <a:ext cx="129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1">
              <p14:nvContentPartPr>
                <p14:cNvPr id="651" name="墨迹 650">
                  <a:extLst>
                    <a:ext uri="{FF2B5EF4-FFF2-40B4-BE49-F238E27FC236}">
                      <a16:creationId xmlns:a16="http://schemas.microsoft.com/office/drawing/2014/main" id="{43C88C66-9EA4-4250-8BA2-DB19DDFC853F}"/>
                    </a:ext>
                  </a:extLst>
                </p14:cNvPr>
                <p14:cNvContentPartPr/>
                <p14:nvPr/>
              </p14:nvContentPartPr>
              <p14:xfrm>
                <a:off x="1847075" y="2118056"/>
                <a:ext cx="477720" cy="251640"/>
              </p14:xfrm>
            </p:contentPart>
          </mc:Choice>
          <mc:Fallback>
            <p:pic>
              <p:nvPicPr>
                <p:cNvPr id="651" name="墨迹 650">
                  <a:extLst>
                    <a:ext uri="{FF2B5EF4-FFF2-40B4-BE49-F238E27FC236}">
                      <a16:creationId xmlns:a16="http://schemas.microsoft.com/office/drawing/2014/main" id="{43C88C66-9EA4-4250-8BA2-DB19DDFC853F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1829075" y="2100056"/>
                  <a:ext cx="513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3">
              <p14:nvContentPartPr>
                <p14:cNvPr id="652" name="墨迹 651">
                  <a:extLst>
                    <a:ext uri="{FF2B5EF4-FFF2-40B4-BE49-F238E27FC236}">
                      <a16:creationId xmlns:a16="http://schemas.microsoft.com/office/drawing/2014/main" id="{B6B4F7DE-E1E2-462A-BC04-898E09152166}"/>
                    </a:ext>
                  </a:extLst>
                </p14:cNvPr>
                <p14:cNvContentPartPr/>
                <p14:nvPr/>
              </p14:nvContentPartPr>
              <p14:xfrm>
                <a:off x="2093315" y="2347376"/>
                <a:ext cx="7920" cy="428760"/>
              </p14:xfrm>
            </p:contentPart>
          </mc:Choice>
          <mc:Fallback>
            <p:pic>
              <p:nvPicPr>
                <p:cNvPr id="652" name="墨迹 651">
                  <a:extLst>
                    <a:ext uri="{FF2B5EF4-FFF2-40B4-BE49-F238E27FC236}">
                      <a16:creationId xmlns:a16="http://schemas.microsoft.com/office/drawing/2014/main" id="{B6B4F7DE-E1E2-462A-BC04-898E09152166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2075315" y="2329736"/>
                  <a:ext cx="435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5">
              <p14:nvContentPartPr>
                <p14:cNvPr id="653" name="墨迹 652">
                  <a:extLst>
                    <a:ext uri="{FF2B5EF4-FFF2-40B4-BE49-F238E27FC236}">
                      <a16:creationId xmlns:a16="http://schemas.microsoft.com/office/drawing/2014/main" id="{72BE5B05-D479-4B2C-8166-65E676595B9F}"/>
                    </a:ext>
                  </a:extLst>
                </p14:cNvPr>
                <p14:cNvContentPartPr/>
                <p14:nvPr/>
              </p14:nvContentPartPr>
              <p14:xfrm>
                <a:off x="1979915" y="2538896"/>
                <a:ext cx="189360" cy="173880"/>
              </p14:xfrm>
            </p:contentPart>
          </mc:Choice>
          <mc:Fallback>
            <p:pic>
              <p:nvPicPr>
                <p:cNvPr id="653" name="墨迹 652">
                  <a:extLst>
                    <a:ext uri="{FF2B5EF4-FFF2-40B4-BE49-F238E27FC236}">
                      <a16:creationId xmlns:a16="http://schemas.microsoft.com/office/drawing/2014/main" id="{72BE5B05-D479-4B2C-8166-65E676595B9F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961915" y="2520896"/>
                  <a:ext cx="225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7">
              <p14:nvContentPartPr>
                <p14:cNvPr id="675" name="墨迹 674">
                  <a:extLst>
                    <a:ext uri="{FF2B5EF4-FFF2-40B4-BE49-F238E27FC236}">
                      <a16:creationId xmlns:a16="http://schemas.microsoft.com/office/drawing/2014/main" id="{4E1A2B6B-9A32-4B6D-97F8-28F09C3E2E6F}"/>
                    </a:ext>
                  </a:extLst>
                </p14:cNvPr>
                <p14:cNvContentPartPr/>
                <p14:nvPr/>
              </p14:nvContentPartPr>
              <p14:xfrm>
                <a:off x="8986235" y="4573616"/>
                <a:ext cx="42840" cy="932400"/>
              </p14:xfrm>
            </p:contentPart>
          </mc:Choice>
          <mc:Fallback>
            <p:pic>
              <p:nvPicPr>
                <p:cNvPr id="675" name="墨迹 674">
                  <a:extLst>
                    <a:ext uri="{FF2B5EF4-FFF2-40B4-BE49-F238E27FC236}">
                      <a16:creationId xmlns:a16="http://schemas.microsoft.com/office/drawing/2014/main" id="{4E1A2B6B-9A32-4B6D-97F8-28F09C3E2E6F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8968595" y="4555616"/>
                  <a:ext cx="784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9">
              <p14:nvContentPartPr>
                <p14:cNvPr id="671" name="墨迹 670">
                  <a:extLst>
                    <a:ext uri="{FF2B5EF4-FFF2-40B4-BE49-F238E27FC236}">
                      <a16:creationId xmlns:a16="http://schemas.microsoft.com/office/drawing/2014/main" id="{72346812-6805-44E2-8A55-5E838BAF85F3}"/>
                    </a:ext>
                  </a:extLst>
                </p14:cNvPr>
                <p14:cNvContentPartPr/>
                <p14:nvPr/>
              </p14:nvContentPartPr>
              <p14:xfrm>
                <a:off x="6634355" y="4693136"/>
                <a:ext cx="190800" cy="1034640"/>
              </p14:xfrm>
            </p:contentPart>
          </mc:Choice>
          <mc:Fallback>
            <p:pic>
              <p:nvPicPr>
                <p:cNvPr id="671" name="墨迹 670">
                  <a:extLst>
                    <a:ext uri="{FF2B5EF4-FFF2-40B4-BE49-F238E27FC236}">
                      <a16:creationId xmlns:a16="http://schemas.microsoft.com/office/drawing/2014/main" id="{72346812-6805-44E2-8A55-5E838BAF85F3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6616355" y="4675496"/>
                  <a:ext cx="226440" cy="10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1">
              <p14:nvContentPartPr>
                <p14:cNvPr id="676" name="墨迹 675">
                  <a:extLst>
                    <a:ext uri="{FF2B5EF4-FFF2-40B4-BE49-F238E27FC236}">
                      <a16:creationId xmlns:a16="http://schemas.microsoft.com/office/drawing/2014/main" id="{A7545F15-3A14-449C-89AD-4DD8B56C5D7A}"/>
                    </a:ext>
                  </a:extLst>
                </p14:cNvPr>
                <p14:cNvContentPartPr/>
                <p14:nvPr/>
              </p14:nvContentPartPr>
              <p14:xfrm>
                <a:off x="6928835" y="5645696"/>
                <a:ext cx="1301040" cy="212040"/>
              </p14:xfrm>
            </p:contentPart>
          </mc:Choice>
          <mc:Fallback>
            <p:pic>
              <p:nvPicPr>
                <p:cNvPr id="676" name="墨迹 675">
                  <a:extLst>
                    <a:ext uri="{FF2B5EF4-FFF2-40B4-BE49-F238E27FC236}">
                      <a16:creationId xmlns:a16="http://schemas.microsoft.com/office/drawing/2014/main" id="{A7545F15-3A14-449C-89AD-4DD8B56C5D7A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6910835" y="5627696"/>
                  <a:ext cx="1336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3">
              <p14:nvContentPartPr>
                <p14:cNvPr id="670" name="墨迹 669">
                  <a:extLst>
                    <a:ext uri="{FF2B5EF4-FFF2-40B4-BE49-F238E27FC236}">
                      <a16:creationId xmlns:a16="http://schemas.microsoft.com/office/drawing/2014/main" id="{6A12DA8A-604B-41E9-B07E-44789979077D}"/>
                    </a:ext>
                  </a:extLst>
                </p14:cNvPr>
                <p14:cNvContentPartPr/>
                <p14:nvPr/>
              </p14:nvContentPartPr>
              <p14:xfrm>
                <a:off x="6554075" y="4199936"/>
                <a:ext cx="24480" cy="155880"/>
              </p14:xfrm>
            </p:contentPart>
          </mc:Choice>
          <mc:Fallback>
            <p:pic>
              <p:nvPicPr>
                <p:cNvPr id="670" name="墨迹 669">
                  <a:extLst>
                    <a:ext uri="{FF2B5EF4-FFF2-40B4-BE49-F238E27FC236}">
                      <a16:creationId xmlns:a16="http://schemas.microsoft.com/office/drawing/2014/main" id="{6A12DA8A-604B-41E9-B07E-44789979077D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6536435" y="4181936"/>
                  <a:ext cx="6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5">
              <p14:nvContentPartPr>
                <p14:cNvPr id="669" name="墨迹 668">
                  <a:extLst>
                    <a:ext uri="{FF2B5EF4-FFF2-40B4-BE49-F238E27FC236}">
                      <a16:creationId xmlns:a16="http://schemas.microsoft.com/office/drawing/2014/main" id="{B319670A-EE88-419C-86E5-1DA468048CFF}"/>
                    </a:ext>
                  </a:extLst>
                </p14:cNvPr>
                <p14:cNvContentPartPr/>
                <p14:nvPr/>
              </p14:nvContentPartPr>
              <p14:xfrm>
                <a:off x="6493595" y="3445376"/>
                <a:ext cx="21600" cy="541080"/>
              </p14:xfrm>
            </p:contentPart>
          </mc:Choice>
          <mc:Fallback>
            <p:pic>
              <p:nvPicPr>
                <p:cNvPr id="669" name="墨迹 668">
                  <a:extLst>
                    <a:ext uri="{FF2B5EF4-FFF2-40B4-BE49-F238E27FC236}">
                      <a16:creationId xmlns:a16="http://schemas.microsoft.com/office/drawing/2014/main" id="{B319670A-EE88-419C-86E5-1DA468048CFF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6475955" y="3427376"/>
                  <a:ext cx="5724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7">
              <p14:nvContentPartPr>
                <p14:cNvPr id="672" name="墨迹 671">
                  <a:extLst>
                    <a:ext uri="{FF2B5EF4-FFF2-40B4-BE49-F238E27FC236}">
                      <a16:creationId xmlns:a16="http://schemas.microsoft.com/office/drawing/2014/main" id="{102A0B02-73BD-498E-855F-5603B0C4090B}"/>
                    </a:ext>
                  </a:extLst>
                </p14:cNvPr>
                <p14:cNvContentPartPr/>
                <p14:nvPr/>
              </p14:nvContentPartPr>
              <p14:xfrm>
                <a:off x="6718955" y="3451496"/>
                <a:ext cx="453600" cy="66600"/>
              </p14:xfrm>
            </p:contentPart>
          </mc:Choice>
          <mc:Fallback>
            <p:pic>
              <p:nvPicPr>
                <p:cNvPr id="672" name="墨迹 671">
                  <a:extLst>
                    <a:ext uri="{FF2B5EF4-FFF2-40B4-BE49-F238E27FC236}">
                      <a16:creationId xmlns:a16="http://schemas.microsoft.com/office/drawing/2014/main" id="{102A0B02-73BD-498E-855F-5603B0C4090B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6700955" y="3433856"/>
                  <a:ext cx="489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9">
              <p14:nvContentPartPr>
                <p14:cNvPr id="673" name="墨迹 672">
                  <a:extLst>
                    <a:ext uri="{FF2B5EF4-FFF2-40B4-BE49-F238E27FC236}">
                      <a16:creationId xmlns:a16="http://schemas.microsoft.com/office/drawing/2014/main" id="{DDB11A55-0D84-453F-B24C-69F81675F823}"/>
                    </a:ext>
                  </a:extLst>
                </p14:cNvPr>
                <p14:cNvContentPartPr/>
                <p14:nvPr/>
              </p14:nvContentPartPr>
              <p14:xfrm>
                <a:off x="7685555" y="3437456"/>
                <a:ext cx="1033560" cy="48960"/>
              </p14:xfrm>
            </p:contentPart>
          </mc:Choice>
          <mc:Fallback>
            <p:pic>
              <p:nvPicPr>
                <p:cNvPr id="673" name="墨迹 672">
                  <a:extLst>
                    <a:ext uri="{FF2B5EF4-FFF2-40B4-BE49-F238E27FC236}">
                      <a16:creationId xmlns:a16="http://schemas.microsoft.com/office/drawing/2014/main" id="{DDB11A55-0D84-453F-B24C-69F81675F823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7667915" y="3419816"/>
                  <a:ext cx="1069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1">
              <p14:nvContentPartPr>
                <p14:cNvPr id="674" name="墨迹 673">
                  <a:extLst>
                    <a:ext uri="{FF2B5EF4-FFF2-40B4-BE49-F238E27FC236}">
                      <a16:creationId xmlns:a16="http://schemas.microsoft.com/office/drawing/2014/main" id="{C0FE403B-ECA3-42BE-A54F-94C8BAF25BBA}"/>
                    </a:ext>
                  </a:extLst>
                </p14:cNvPr>
                <p14:cNvContentPartPr/>
                <p14:nvPr/>
              </p14:nvContentPartPr>
              <p14:xfrm>
                <a:off x="8901635" y="3509096"/>
                <a:ext cx="71280" cy="729720"/>
              </p14:xfrm>
            </p:contentPart>
          </mc:Choice>
          <mc:Fallback>
            <p:pic>
              <p:nvPicPr>
                <p:cNvPr id="674" name="墨迹 673">
                  <a:extLst>
                    <a:ext uri="{FF2B5EF4-FFF2-40B4-BE49-F238E27FC236}">
                      <a16:creationId xmlns:a16="http://schemas.microsoft.com/office/drawing/2014/main" id="{C0FE403B-ECA3-42BE-A54F-94C8BAF25BBA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8883995" y="3491096"/>
                  <a:ext cx="1069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3">
              <p14:nvContentPartPr>
                <p14:cNvPr id="689" name="墨迹 688">
                  <a:extLst>
                    <a:ext uri="{FF2B5EF4-FFF2-40B4-BE49-F238E27FC236}">
                      <a16:creationId xmlns:a16="http://schemas.microsoft.com/office/drawing/2014/main" id="{5395F4D8-B069-455D-9EFB-75E9A0210E25}"/>
                    </a:ext>
                  </a:extLst>
                </p14:cNvPr>
                <p14:cNvContentPartPr/>
                <p14:nvPr/>
              </p14:nvContentPartPr>
              <p14:xfrm>
                <a:off x="6948275" y="3057296"/>
                <a:ext cx="192960" cy="350280"/>
              </p14:xfrm>
            </p:contentPart>
          </mc:Choice>
          <mc:Fallback>
            <p:pic>
              <p:nvPicPr>
                <p:cNvPr id="689" name="墨迹 688">
                  <a:extLst>
                    <a:ext uri="{FF2B5EF4-FFF2-40B4-BE49-F238E27FC236}">
                      <a16:creationId xmlns:a16="http://schemas.microsoft.com/office/drawing/2014/main" id="{5395F4D8-B069-455D-9EFB-75E9A0210E25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6930635" y="3039656"/>
                  <a:ext cx="228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5">
              <p14:nvContentPartPr>
                <p14:cNvPr id="690" name="墨迹 689">
                  <a:extLst>
                    <a:ext uri="{FF2B5EF4-FFF2-40B4-BE49-F238E27FC236}">
                      <a16:creationId xmlns:a16="http://schemas.microsoft.com/office/drawing/2014/main" id="{6628701E-1CFC-42D0-A438-88DE49FB5117}"/>
                    </a:ext>
                  </a:extLst>
                </p14:cNvPr>
                <p14:cNvContentPartPr/>
                <p14:nvPr/>
              </p14:nvContentPartPr>
              <p14:xfrm>
                <a:off x="7176515" y="2969816"/>
                <a:ext cx="171000" cy="176400"/>
              </p14:xfrm>
            </p:contentPart>
          </mc:Choice>
          <mc:Fallback>
            <p:pic>
              <p:nvPicPr>
                <p:cNvPr id="690" name="墨迹 689">
                  <a:extLst>
                    <a:ext uri="{FF2B5EF4-FFF2-40B4-BE49-F238E27FC236}">
                      <a16:creationId xmlns:a16="http://schemas.microsoft.com/office/drawing/2014/main" id="{6628701E-1CFC-42D0-A438-88DE49FB5117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7158875" y="2951816"/>
                  <a:ext cx="206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7">
              <p14:nvContentPartPr>
                <p14:cNvPr id="691" name="墨迹 690">
                  <a:extLst>
                    <a:ext uri="{FF2B5EF4-FFF2-40B4-BE49-F238E27FC236}">
                      <a16:creationId xmlns:a16="http://schemas.microsoft.com/office/drawing/2014/main" id="{9047FDC6-AFC6-4B34-AA5C-53EB0D87C328}"/>
                    </a:ext>
                  </a:extLst>
                </p14:cNvPr>
                <p14:cNvContentPartPr/>
                <p14:nvPr/>
              </p14:nvContentPartPr>
              <p14:xfrm>
                <a:off x="7239875" y="3140456"/>
                <a:ext cx="124200" cy="233640"/>
              </p14:xfrm>
            </p:contentPart>
          </mc:Choice>
          <mc:Fallback>
            <p:pic>
              <p:nvPicPr>
                <p:cNvPr id="691" name="墨迹 690">
                  <a:extLst>
                    <a:ext uri="{FF2B5EF4-FFF2-40B4-BE49-F238E27FC236}">
                      <a16:creationId xmlns:a16="http://schemas.microsoft.com/office/drawing/2014/main" id="{9047FDC6-AFC6-4B34-AA5C-53EB0D87C328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7222235" y="3122816"/>
                  <a:ext cx="159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9">
              <p14:nvContentPartPr>
                <p14:cNvPr id="692" name="墨迹 691">
                  <a:extLst>
                    <a:ext uri="{FF2B5EF4-FFF2-40B4-BE49-F238E27FC236}">
                      <a16:creationId xmlns:a16="http://schemas.microsoft.com/office/drawing/2014/main" id="{75498856-76A1-4C78-9EED-83ABC6C71E98}"/>
                    </a:ext>
                  </a:extLst>
                </p14:cNvPr>
                <p14:cNvContentPartPr/>
                <p14:nvPr/>
              </p14:nvContentPartPr>
              <p14:xfrm>
                <a:off x="7516355" y="2942816"/>
                <a:ext cx="288720" cy="502200"/>
              </p14:xfrm>
            </p:contentPart>
          </mc:Choice>
          <mc:Fallback>
            <p:pic>
              <p:nvPicPr>
                <p:cNvPr id="692" name="墨迹 691">
                  <a:extLst>
                    <a:ext uri="{FF2B5EF4-FFF2-40B4-BE49-F238E27FC236}">
                      <a16:creationId xmlns:a16="http://schemas.microsoft.com/office/drawing/2014/main" id="{75498856-76A1-4C78-9EED-83ABC6C71E98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7498715" y="2925176"/>
                  <a:ext cx="3243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1">
              <p14:nvContentPartPr>
                <p14:cNvPr id="693" name="墨迹 692">
                  <a:extLst>
                    <a:ext uri="{FF2B5EF4-FFF2-40B4-BE49-F238E27FC236}">
                      <a16:creationId xmlns:a16="http://schemas.microsoft.com/office/drawing/2014/main" id="{0A669672-C116-40AB-B5A5-D0BF03CC4E53}"/>
                    </a:ext>
                  </a:extLst>
                </p14:cNvPr>
                <p14:cNvContentPartPr/>
                <p14:nvPr/>
              </p14:nvContentPartPr>
              <p14:xfrm>
                <a:off x="7569275" y="3225776"/>
                <a:ext cx="371880" cy="221040"/>
              </p14:xfrm>
            </p:contentPart>
          </mc:Choice>
          <mc:Fallback>
            <p:pic>
              <p:nvPicPr>
                <p:cNvPr id="693" name="墨迹 692">
                  <a:extLst>
                    <a:ext uri="{FF2B5EF4-FFF2-40B4-BE49-F238E27FC236}">
                      <a16:creationId xmlns:a16="http://schemas.microsoft.com/office/drawing/2014/main" id="{0A669672-C116-40AB-B5A5-D0BF03CC4E53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7551635" y="3208136"/>
                  <a:ext cx="407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3">
              <p14:nvContentPartPr>
                <p14:cNvPr id="696" name="墨迹 695">
                  <a:extLst>
                    <a:ext uri="{FF2B5EF4-FFF2-40B4-BE49-F238E27FC236}">
                      <a16:creationId xmlns:a16="http://schemas.microsoft.com/office/drawing/2014/main" id="{0ECD7467-5904-4F3E-AB14-793E509802F9}"/>
                    </a:ext>
                  </a:extLst>
                </p14:cNvPr>
                <p14:cNvContentPartPr/>
                <p14:nvPr/>
              </p14:nvContentPartPr>
              <p14:xfrm>
                <a:off x="7666115" y="4133696"/>
                <a:ext cx="622800" cy="104760"/>
              </p14:xfrm>
            </p:contentPart>
          </mc:Choice>
          <mc:Fallback>
            <p:pic>
              <p:nvPicPr>
                <p:cNvPr id="696" name="墨迹 695">
                  <a:extLst>
                    <a:ext uri="{FF2B5EF4-FFF2-40B4-BE49-F238E27FC236}">
                      <a16:creationId xmlns:a16="http://schemas.microsoft.com/office/drawing/2014/main" id="{0ECD7467-5904-4F3E-AB14-793E509802F9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7648115" y="4115696"/>
                  <a:ext cx="658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5">
              <p14:nvContentPartPr>
                <p14:cNvPr id="697" name="墨迹 696">
                  <a:extLst>
                    <a:ext uri="{FF2B5EF4-FFF2-40B4-BE49-F238E27FC236}">
                      <a16:creationId xmlns:a16="http://schemas.microsoft.com/office/drawing/2014/main" id="{E38E6F7F-468C-4D4C-AF4B-412549B94882}"/>
                    </a:ext>
                  </a:extLst>
                </p14:cNvPr>
                <p14:cNvContentPartPr/>
                <p14:nvPr/>
              </p14:nvContentPartPr>
              <p14:xfrm>
                <a:off x="8256515" y="4369496"/>
                <a:ext cx="360" cy="360"/>
              </p14:xfrm>
            </p:contentPart>
          </mc:Choice>
          <mc:Fallback>
            <p:pic>
              <p:nvPicPr>
                <p:cNvPr id="697" name="墨迹 696">
                  <a:extLst>
                    <a:ext uri="{FF2B5EF4-FFF2-40B4-BE49-F238E27FC236}">
                      <a16:creationId xmlns:a16="http://schemas.microsoft.com/office/drawing/2014/main" id="{E38E6F7F-468C-4D4C-AF4B-412549B94882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238875" y="4351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6">
              <p14:nvContentPartPr>
                <p14:cNvPr id="681" name="墨迹 680">
                  <a:extLst>
                    <a:ext uri="{FF2B5EF4-FFF2-40B4-BE49-F238E27FC236}">
                      <a16:creationId xmlns:a16="http://schemas.microsoft.com/office/drawing/2014/main" id="{A2482C41-8180-4544-8CA2-5F3521588C2C}"/>
                    </a:ext>
                  </a:extLst>
                </p14:cNvPr>
                <p14:cNvContentPartPr/>
                <p14:nvPr/>
              </p14:nvContentPartPr>
              <p14:xfrm>
                <a:off x="7428875" y="5701856"/>
                <a:ext cx="245160" cy="158040"/>
              </p14:xfrm>
            </p:contentPart>
          </mc:Choice>
          <mc:Fallback>
            <p:pic>
              <p:nvPicPr>
                <p:cNvPr id="681" name="墨迹 680">
                  <a:extLst>
                    <a:ext uri="{FF2B5EF4-FFF2-40B4-BE49-F238E27FC236}">
                      <a16:creationId xmlns:a16="http://schemas.microsoft.com/office/drawing/2014/main" id="{A2482C41-8180-4544-8CA2-5F3521588C2C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7410875" y="5683856"/>
                  <a:ext cx="280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8">
              <p14:nvContentPartPr>
                <p14:cNvPr id="682" name="墨迹 681">
                  <a:extLst>
                    <a:ext uri="{FF2B5EF4-FFF2-40B4-BE49-F238E27FC236}">
                      <a16:creationId xmlns:a16="http://schemas.microsoft.com/office/drawing/2014/main" id="{CD040F64-3851-45E0-983E-9EDFABFC8088}"/>
                    </a:ext>
                  </a:extLst>
                </p14:cNvPr>
                <p14:cNvContentPartPr/>
                <p14:nvPr/>
              </p14:nvContentPartPr>
              <p14:xfrm>
                <a:off x="7491875" y="5585576"/>
                <a:ext cx="181800" cy="537120"/>
              </p14:xfrm>
            </p:contentPart>
          </mc:Choice>
          <mc:Fallback>
            <p:pic>
              <p:nvPicPr>
                <p:cNvPr id="682" name="墨迹 681">
                  <a:extLst>
                    <a:ext uri="{FF2B5EF4-FFF2-40B4-BE49-F238E27FC236}">
                      <a16:creationId xmlns:a16="http://schemas.microsoft.com/office/drawing/2014/main" id="{CD040F64-3851-45E0-983E-9EDFABFC808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7474235" y="5567936"/>
                  <a:ext cx="2174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0">
              <p14:nvContentPartPr>
                <p14:cNvPr id="683" name="墨迹 682">
                  <a:extLst>
                    <a:ext uri="{FF2B5EF4-FFF2-40B4-BE49-F238E27FC236}">
                      <a16:creationId xmlns:a16="http://schemas.microsoft.com/office/drawing/2014/main" id="{E4A7008C-18B9-4EAC-9711-E7A5F2F9990E}"/>
                    </a:ext>
                  </a:extLst>
                </p14:cNvPr>
                <p14:cNvContentPartPr/>
                <p14:nvPr/>
              </p14:nvContentPartPr>
              <p14:xfrm>
                <a:off x="7691675" y="5652176"/>
                <a:ext cx="139320" cy="116280"/>
              </p14:xfrm>
            </p:contentPart>
          </mc:Choice>
          <mc:Fallback>
            <p:pic>
              <p:nvPicPr>
                <p:cNvPr id="683" name="墨迹 682">
                  <a:extLst>
                    <a:ext uri="{FF2B5EF4-FFF2-40B4-BE49-F238E27FC236}">
                      <a16:creationId xmlns:a16="http://schemas.microsoft.com/office/drawing/2014/main" id="{E4A7008C-18B9-4EAC-9711-E7A5F2F9990E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7673675" y="5634176"/>
                  <a:ext cx="174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2">
              <p14:nvContentPartPr>
                <p14:cNvPr id="684" name="墨迹 683">
                  <a:extLst>
                    <a:ext uri="{FF2B5EF4-FFF2-40B4-BE49-F238E27FC236}">
                      <a16:creationId xmlns:a16="http://schemas.microsoft.com/office/drawing/2014/main" id="{A0DB9C22-CBA6-484D-9D68-85B856E2B736}"/>
                    </a:ext>
                  </a:extLst>
                </p14:cNvPr>
                <p14:cNvContentPartPr/>
                <p14:nvPr/>
              </p14:nvContentPartPr>
              <p14:xfrm>
                <a:off x="7662875" y="5635616"/>
                <a:ext cx="323640" cy="416520"/>
              </p14:xfrm>
            </p:contentPart>
          </mc:Choice>
          <mc:Fallback>
            <p:pic>
              <p:nvPicPr>
                <p:cNvPr id="684" name="墨迹 683">
                  <a:extLst>
                    <a:ext uri="{FF2B5EF4-FFF2-40B4-BE49-F238E27FC236}">
                      <a16:creationId xmlns:a16="http://schemas.microsoft.com/office/drawing/2014/main" id="{A0DB9C22-CBA6-484D-9D68-85B856E2B73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7644875" y="5617616"/>
                  <a:ext cx="3592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4">
              <p14:nvContentPartPr>
                <p14:cNvPr id="685" name="墨迹 684">
                  <a:extLst>
                    <a:ext uri="{FF2B5EF4-FFF2-40B4-BE49-F238E27FC236}">
                      <a16:creationId xmlns:a16="http://schemas.microsoft.com/office/drawing/2014/main" id="{1E0F24E8-4BF2-44D0-9C9C-FE07316A22D0}"/>
                    </a:ext>
                  </a:extLst>
                </p14:cNvPr>
                <p14:cNvContentPartPr/>
                <p14:nvPr/>
              </p14:nvContentPartPr>
              <p14:xfrm>
                <a:off x="8091995" y="5875016"/>
                <a:ext cx="360" cy="360"/>
              </p14:xfrm>
            </p:contentPart>
          </mc:Choice>
          <mc:Fallback>
            <p:pic>
              <p:nvPicPr>
                <p:cNvPr id="685" name="墨迹 684">
                  <a:extLst>
                    <a:ext uri="{FF2B5EF4-FFF2-40B4-BE49-F238E27FC236}">
                      <a16:creationId xmlns:a16="http://schemas.microsoft.com/office/drawing/2014/main" id="{1E0F24E8-4BF2-44D0-9C9C-FE07316A22D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073995" y="5857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5">
              <p14:nvContentPartPr>
                <p14:cNvPr id="686" name="墨迹 685">
                  <a:extLst>
                    <a:ext uri="{FF2B5EF4-FFF2-40B4-BE49-F238E27FC236}">
                      <a16:creationId xmlns:a16="http://schemas.microsoft.com/office/drawing/2014/main" id="{AADA744B-182D-42A0-8882-5E64258B6C9D}"/>
                    </a:ext>
                  </a:extLst>
                </p14:cNvPr>
                <p14:cNvContentPartPr/>
                <p14:nvPr/>
              </p14:nvContentPartPr>
              <p14:xfrm>
                <a:off x="7995155" y="5547416"/>
                <a:ext cx="180000" cy="222120"/>
              </p14:xfrm>
            </p:contentPart>
          </mc:Choice>
          <mc:Fallback>
            <p:pic>
              <p:nvPicPr>
                <p:cNvPr id="686" name="墨迹 685">
                  <a:extLst>
                    <a:ext uri="{FF2B5EF4-FFF2-40B4-BE49-F238E27FC236}">
                      <a16:creationId xmlns:a16="http://schemas.microsoft.com/office/drawing/2014/main" id="{AADA744B-182D-42A0-8882-5E64258B6C9D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7977515" y="5529776"/>
                  <a:ext cx="215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7">
              <p14:nvContentPartPr>
                <p14:cNvPr id="687" name="墨迹 686">
                  <a:extLst>
                    <a:ext uri="{FF2B5EF4-FFF2-40B4-BE49-F238E27FC236}">
                      <a16:creationId xmlns:a16="http://schemas.microsoft.com/office/drawing/2014/main" id="{815F7FAC-5EAE-4FA1-8B5F-B2267FC94286}"/>
                    </a:ext>
                  </a:extLst>
                </p14:cNvPr>
                <p14:cNvContentPartPr/>
                <p14:nvPr/>
              </p14:nvContentPartPr>
              <p14:xfrm>
                <a:off x="8063195" y="5554976"/>
                <a:ext cx="74520" cy="263160"/>
              </p14:xfrm>
            </p:contentPart>
          </mc:Choice>
          <mc:Fallback>
            <p:pic>
              <p:nvPicPr>
                <p:cNvPr id="687" name="墨迹 686">
                  <a:extLst>
                    <a:ext uri="{FF2B5EF4-FFF2-40B4-BE49-F238E27FC236}">
                      <a16:creationId xmlns:a16="http://schemas.microsoft.com/office/drawing/2014/main" id="{815F7FAC-5EAE-4FA1-8B5F-B2267FC94286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8045555" y="5537336"/>
                  <a:ext cx="110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9">
              <p14:nvContentPartPr>
                <p14:cNvPr id="688" name="墨迹 687">
                  <a:extLst>
                    <a:ext uri="{FF2B5EF4-FFF2-40B4-BE49-F238E27FC236}">
                      <a16:creationId xmlns:a16="http://schemas.microsoft.com/office/drawing/2014/main" id="{F27E6EF0-FD8A-4FB3-8107-E4DBC4FFA92B}"/>
                    </a:ext>
                  </a:extLst>
                </p14:cNvPr>
                <p14:cNvContentPartPr/>
                <p14:nvPr/>
              </p14:nvContentPartPr>
              <p14:xfrm>
                <a:off x="7974275" y="5488376"/>
                <a:ext cx="422280" cy="526320"/>
              </p14:xfrm>
            </p:contentPart>
          </mc:Choice>
          <mc:Fallback>
            <p:pic>
              <p:nvPicPr>
                <p:cNvPr id="688" name="墨迹 687">
                  <a:extLst>
                    <a:ext uri="{FF2B5EF4-FFF2-40B4-BE49-F238E27FC236}">
                      <a16:creationId xmlns:a16="http://schemas.microsoft.com/office/drawing/2014/main" id="{F27E6EF0-FD8A-4FB3-8107-E4DBC4FFA92B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7956275" y="5470376"/>
                  <a:ext cx="4579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1">
              <p14:nvContentPartPr>
                <p14:cNvPr id="698" name="墨迹 697">
                  <a:extLst>
                    <a:ext uri="{FF2B5EF4-FFF2-40B4-BE49-F238E27FC236}">
                      <a16:creationId xmlns:a16="http://schemas.microsoft.com/office/drawing/2014/main" id="{7626E83C-B73C-48B4-AF85-B04C24C8543A}"/>
                    </a:ext>
                  </a:extLst>
                </p14:cNvPr>
                <p14:cNvContentPartPr/>
                <p14:nvPr/>
              </p14:nvContentPartPr>
              <p14:xfrm>
                <a:off x="7764035" y="5593496"/>
                <a:ext cx="125640" cy="4320"/>
              </p14:xfrm>
            </p:contentPart>
          </mc:Choice>
          <mc:Fallback>
            <p:pic>
              <p:nvPicPr>
                <p:cNvPr id="698" name="墨迹 697">
                  <a:extLst>
                    <a:ext uri="{FF2B5EF4-FFF2-40B4-BE49-F238E27FC236}">
                      <a16:creationId xmlns:a16="http://schemas.microsoft.com/office/drawing/2014/main" id="{7626E83C-B73C-48B4-AF85-B04C24C8543A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7746395" y="5575496"/>
                  <a:ext cx="161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3">
              <p14:nvContentPartPr>
                <p14:cNvPr id="703" name="墨迹 702">
                  <a:extLst>
                    <a:ext uri="{FF2B5EF4-FFF2-40B4-BE49-F238E27FC236}">
                      <a16:creationId xmlns:a16="http://schemas.microsoft.com/office/drawing/2014/main" id="{18FCA4C2-4357-4C51-B858-B80AF88C899D}"/>
                    </a:ext>
                  </a:extLst>
                </p14:cNvPr>
                <p14:cNvContentPartPr/>
                <p14:nvPr/>
              </p14:nvContentPartPr>
              <p14:xfrm>
                <a:off x="8036195" y="2954336"/>
                <a:ext cx="417240" cy="1392480"/>
              </p14:xfrm>
            </p:contentPart>
          </mc:Choice>
          <mc:Fallback>
            <p:pic>
              <p:nvPicPr>
                <p:cNvPr id="703" name="墨迹 702">
                  <a:extLst>
                    <a:ext uri="{FF2B5EF4-FFF2-40B4-BE49-F238E27FC236}">
                      <a16:creationId xmlns:a16="http://schemas.microsoft.com/office/drawing/2014/main" id="{18FCA4C2-4357-4C51-B858-B80AF88C899D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8018195" y="2936696"/>
                  <a:ext cx="452880" cy="14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5">
              <p14:nvContentPartPr>
                <p14:cNvPr id="704" name="墨迹 703">
                  <a:extLst>
                    <a:ext uri="{FF2B5EF4-FFF2-40B4-BE49-F238E27FC236}">
                      <a16:creationId xmlns:a16="http://schemas.microsoft.com/office/drawing/2014/main" id="{5DE32ACB-560B-4DCC-8829-80D9572EF72D}"/>
                    </a:ext>
                  </a:extLst>
                </p14:cNvPr>
                <p14:cNvContentPartPr/>
                <p14:nvPr/>
              </p14:nvContentPartPr>
              <p14:xfrm>
                <a:off x="8243195" y="2979896"/>
                <a:ext cx="177120" cy="353520"/>
              </p14:xfrm>
            </p:contentPart>
          </mc:Choice>
          <mc:Fallback>
            <p:pic>
              <p:nvPicPr>
                <p:cNvPr id="704" name="墨迹 703">
                  <a:extLst>
                    <a:ext uri="{FF2B5EF4-FFF2-40B4-BE49-F238E27FC236}">
                      <a16:creationId xmlns:a16="http://schemas.microsoft.com/office/drawing/2014/main" id="{5DE32ACB-560B-4DCC-8829-80D9572EF72D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8225195" y="2961896"/>
                  <a:ext cx="2127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7">
              <p14:nvContentPartPr>
                <p14:cNvPr id="705" name="墨迹 704">
                  <a:extLst>
                    <a:ext uri="{FF2B5EF4-FFF2-40B4-BE49-F238E27FC236}">
                      <a16:creationId xmlns:a16="http://schemas.microsoft.com/office/drawing/2014/main" id="{E2855838-9543-4E42-83FF-4C8A75C1C705}"/>
                    </a:ext>
                  </a:extLst>
                </p14:cNvPr>
                <p14:cNvContentPartPr/>
                <p14:nvPr/>
              </p14:nvContentPartPr>
              <p14:xfrm>
                <a:off x="8472515" y="3016976"/>
                <a:ext cx="118080" cy="263160"/>
              </p14:xfrm>
            </p:contentPart>
          </mc:Choice>
          <mc:Fallback>
            <p:pic>
              <p:nvPicPr>
                <p:cNvPr id="705" name="墨迹 704">
                  <a:extLst>
                    <a:ext uri="{FF2B5EF4-FFF2-40B4-BE49-F238E27FC236}">
                      <a16:creationId xmlns:a16="http://schemas.microsoft.com/office/drawing/2014/main" id="{E2855838-9543-4E42-83FF-4C8A75C1C705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8454875" y="2998976"/>
                  <a:ext cx="153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9">
              <p14:nvContentPartPr>
                <p14:cNvPr id="706" name="墨迹 705">
                  <a:extLst>
                    <a:ext uri="{FF2B5EF4-FFF2-40B4-BE49-F238E27FC236}">
                      <a16:creationId xmlns:a16="http://schemas.microsoft.com/office/drawing/2014/main" id="{EA8F3247-EEA9-4491-945B-5B2682AEB13D}"/>
                    </a:ext>
                  </a:extLst>
                </p14:cNvPr>
                <p14:cNvContentPartPr/>
                <p14:nvPr/>
              </p14:nvContentPartPr>
              <p14:xfrm>
                <a:off x="8303315" y="4732736"/>
                <a:ext cx="371880" cy="840600"/>
              </p14:xfrm>
            </p:contentPart>
          </mc:Choice>
          <mc:Fallback>
            <p:pic>
              <p:nvPicPr>
                <p:cNvPr id="706" name="墨迹 705">
                  <a:extLst>
                    <a:ext uri="{FF2B5EF4-FFF2-40B4-BE49-F238E27FC236}">
                      <a16:creationId xmlns:a16="http://schemas.microsoft.com/office/drawing/2014/main" id="{EA8F3247-EEA9-4491-945B-5B2682AEB13D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8285675" y="4715096"/>
                  <a:ext cx="40752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1">
              <p14:nvContentPartPr>
                <p14:cNvPr id="707" name="墨迹 706">
                  <a:extLst>
                    <a:ext uri="{FF2B5EF4-FFF2-40B4-BE49-F238E27FC236}">
                      <a16:creationId xmlns:a16="http://schemas.microsoft.com/office/drawing/2014/main" id="{D0AF0E4E-BB1E-47A7-AA70-0570E02164E2}"/>
                    </a:ext>
                  </a:extLst>
                </p14:cNvPr>
                <p14:cNvContentPartPr/>
                <p14:nvPr/>
              </p14:nvContentPartPr>
              <p14:xfrm>
                <a:off x="8406275" y="4757216"/>
                <a:ext cx="214920" cy="372600"/>
              </p14:xfrm>
            </p:contentPart>
          </mc:Choice>
          <mc:Fallback>
            <p:pic>
              <p:nvPicPr>
                <p:cNvPr id="707" name="墨迹 706">
                  <a:extLst>
                    <a:ext uri="{FF2B5EF4-FFF2-40B4-BE49-F238E27FC236}">
                      <a16:creationId xmlns:a16="http://schemas.microsoft.com/office/drawing/2014/main" id="{D0AF0E4E-BB1E-47A7-AA70-0570E02164E2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8388275" y="4739216"/>
                  <a:ext cx="250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3">
              <p14:nvContentPartPr>
                <p14:cNvPr id="708" name="墨迹 707">
                  <a:extLst>
                    <a:ext uri="{FF2B5EF4-FFF2-40B4-BE49-F238E27FC236}">
                      <a16:creationId xmlns:a16="http://schemas.microsoft.com/office/drawing/2014/main" id="{3D6B72A9-85AD-44AB-BC12-A85B1162A26F}"/>
                    </a:ext>
                  </a:extLst>
                </p14:cNvPr>
                <p14:cNvContentPartPr/>
                <p14:nvPr/>
              </p14:nvContentPartPr>
              <p14:xfrm>
                <a:off x="8699315" y="4658936"/>
                <a:ext cx="87840" cy="121320"/>
              </p14:xfrm>
            </p:contentPart>
          </mc:Choice>
          <mc:Fallback>
            <p:pic>
              <p:nvPicPr>
                <p:cNvPr id="708" name="墨迹 707">
                  <a:extLst>
                    <a:ext uri="{FF2B5EF4-FFF2-40B4-BE49-F238E27FC236}">
                      <a16:creationId xmlns:a16="http://schemas.microsoft.com/office/drawing/2014/main" id="{3D6B72A9-85AD-44AB-BC12-A85B1162A26F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8681315" y="4640936"/>
                  <a:ext cx="123480" cy="15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854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DC0A3F37-9B48-4CDD-9EA2-A62CE85EB149}"/>
              </a:ext>
            </a:extLst>
          </p:cNvPr>
          <p:cNvGrpSpPr/>
          <p:nvPr/>
        </p:nvGrpSpPr>
        <p:grpSpPr>
          <a:xfrm>
            <a:off x="274165" y="214193"/>
            <a:ext cx="6928200" cy="1796760"/>
            <a:chOff x="274165" y="214193"/>
            <a:chExt cx="6928200" cy="179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93BC34E-922A-439D-BBC7-2798D679AB78}"/>
                    </a:ext>
                  </a:extLst>
                </p14:cNvPr>
                <p14:cNvContentPartPr/>
                <p14:nvPr/>
              </p14:nvContentPartPr>
              <p14:xfrm>
                <a:off x="274165" y="376553"/>
                <a:ext cx="366480" cy="394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93BC34E-922A-439D-BBC7-2798D679AB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525" y="367913"/>
                  <a:ext cx="3841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FBC8384-F0D2-45C6-BA66-1FCFEB200167}"/>
                    </a:ext>
                  </a:extLst>
                </p14:cNvPr>
                <p14:cNvContentPartPr/>
                <p14:nvPr/>
              </p14:nvContentPartPr>
              <p14:xfrm>
                <a:off x="476485" y="488513"/>
                <a:ext cx="183240" cy="461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FBC8384-F0D2-45C6-BA66-1FCFEB2001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845" y="479873"/>
                  <a:ext cx="2008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F75B70-1EFA-4F92-85AB-80EF801A72DC}"/>
                    </a:ext>
                  </a:extLst>
                </p14:cNvPr>
                <p14:cNvContentPartPr/>
                <p14:nvPr/>
              </p14:nvContentPartPr>
              <p14:xfrm>
                <a:off x="787885" y="396713"/>
                <a:ext cx="470160" cy="453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F75B70-1EFA-4F92-85AB-80EF801A72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885" y="388073"/>
                  <a:ext cx="4878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EDCD119-34AD-424F-B473-0FE2DCB24561}"/>
                    </a:ext>
                  </a:extLst>
                </p14:cNvPr>
                <p14:cNvContentPartPr/>
                <p14:nvPr/>
              </p14:nvContentPartPr>
              <p14:xfrm>
                <a:off x="1227445" y="414713"/>
                <a:ext cx="16920" cy="5050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EDCD119-34AD-424F-B473-0FE2DCB245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8445" y="405713"/>
                  <a:ext cx="34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97BF264-6ED9-469C-9B48-A293ACBDE80C}"/>
                    </a:ext>
                  </a:extLst>
                </p14:cNvPr>
                <p14:cNvContentPartPr/>
                <p14:nvPr/>
              </p14:nvContentPartPr>
              <p14:xfrm>
                <a:off x="1416085" y="214193"/>
                <a:ext cx="424080" cy="232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97BF264-6ED9-469C-9B48-A293ACBDE8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7085" y="205553"/>
                  <a:ext cx="441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B73BCC9-F94B-4263-9264-5D65865B20CC}"/>
                    </a:ext>
                  </a:extLst>
                </p14:cNvPr>
                <p14:cNvContentPartPr/>
                <p14:nvPr/>
              </p14:nvContentPartPr>
              <p14:xfrm>
                <a:off x="1381885" y="362153"/>
                <a:ext cx="452880" cy="381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B73BCC9-F94B-4263-9264-5D65865B20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2885" y="353513"/>
                  <a:ext cx="470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8934305-D66F-4C10-995F-422FF149D77B}"/>
                    </a:ext>
                  </a:extLst>
                </p14:cNvPr>
                <p14:cNvContentPartPr/>
                <p14:nvPr/>
              </p14:nvContentPartPr>
              <p14:xfrm>
                <a:off x="1626325" y="563753"/>
                <a:ext cx="23040" cy="213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8934305-D66F-4C10-995F-422FF149D7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7325" y="555113"/>
                  <a:ext cx="40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A51695D-8373-42F3-928B-9526AB406E3F}"/>
                    </a:ext>
                  </a:extLst>
                </p14:cNvPr>
                <p14:cNvContentPartPr/>
                <p14:nvPr/>
              </p14:nvContentPartPr>
              <p14:xfrm>
                <a:off x="1706245" y="552233"/>
                <a:ext cx="346320" cy="4824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A51695D-8373-42F3-928B-9526AB406E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7605" y="543593"/>
                  <a:ext cx="363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A866BCC-E66F-40DF-9E71-A570C8C55B76}"/>
                    </a:ext>
                  </a:extLst>
                </p14:cNvPr>
                <p14:cNvContentPartPr/>
                <p14:nvPr/>
              </p14:nvContentPartPr>
              <p14:xfrm>
                <a:off x="382885" y="906833"/>
                <a:ext cx="1603080" cy="64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A866BCC-E66F-40DF-9E71-A570C8C55B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4245" y="897833"/>
                  <a:ext cx="1620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CE7C3B7-47A9-4817-B8B1-C9308B367200}"/>
                    </a:ext>
                  </a:extLst>
                </p14:cNvPr>
                <p14:cNvContentPartPr/>
                <p14:nvPr/>
              </p14:nvContentPartPr>
              <p14:xfrm>
                <a:off x="1901005" y="1007273"/>
                <a:ext cx="198360" cy="98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CE7C3B7-47A9-4817-B8B1-C9308B367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92365" y="998633"/>
                  <a:ext cx="216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748B42F-78BE-4AE6-8AF0-A1968D67C697}"/>
                    </a:ext>
                  </a:extLst>
                </p14:cNvPr>
                <p14:cNvContentPartPr/>
                <p14:nvPr/>
              </p14:nvContentPartPr>
              <p14:xfrm>
                <a:off x="2094685" y="339473"/>
                <a:ext cx="109800" cy="537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748B42F-78BE-4AE6-8AF0-A1968D67C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85685" y="330833"/>
                  <a:ext cx="127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E18ACD-7AC6-4510-A815-3F9BB75EECF8}"/>
                    </a:ext>
                  </a:extLst>
                </p14:cNvPr>
                <p14:cNvContentPartPr/>
                <p14:nvPr/>
              </p14:nvContentPartPr>
              <p14:xfrm>
                <a:off x="2039965" y="347033"/>
                <a:ext cx="505080" cy="354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E18ACD-7AC6-4510-A815-3F9BB75EEC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31325" y="338033"/>
                  <a:ext cx="522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0D125BE-51BC-43DB-8F88-45F4FE5489EA}"/>
                    </a:ext>
                  </a:extLst>
                </p14:cNvPr>
                <p14:cNvContentPartPr/>
                <p14:nvPr/>
              </p14:nvContentPartPr>
              <p14:xfrm>
                <a:off x="2313565" y="392033"/>
                <a:ext cx="46080" cy="49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0D125BE-51BC-43DB-8F88-45F4FE5489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4565" y="383393"/>
                  <a:ext cx="63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D7B0041-445F-443D-9A48-6D8560344F9D}"/>
                    </a:ext>
                  </a:extLst>
                </p14:cNvPr>
                <p14:cNvContentPartPr/>
                <p14:nvPr/>
              </p14:nvContentPartPr>
              <p14:xfrm>
                <a:off x="2282965" y="445313"/>
                <a:ext cx="334440" cy="72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D7B0041-445F-443D-9A48-6D8560344F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4325" y="436313"/>
                  <a:ext cx="352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15B7315-4428-4FE6-972E-6EF8257791D8}"/>
                    </a:ext>
                  </a:extLst>
                </p14:cNvPr>
                <p14:cNvContentPartPr/>
                <p14:nvPr/>
              </p14:nvContentPartPr>
              <p14:xfrm>
                <a:off x="2352805" y="711713"/>
                <a:ext cx="198360" cy="43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15B7315-4428-4FE6-972E-6EF8257791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44165" y="702713"/>
                  <a:ext cx="216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CA377C1-8351-4340-8924-28400996BAB8}"/>
                    </a:ext>
                  </a:extLst>
                </p14:cNvPr>
                <p14:cNvContentPartPr/>
                <p14:nvPr/>
              </p14:nvContentPartPr>
              <p14:xfrm>
                <a:off x="1704805" y="834113"/>
                <a:ext cx="932400" cy="41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CA377C1-8351-4340-8924-28400996B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95805" y="825113"/>
                  <a:ext cx="950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6914EE3-E691-4546-9CBA-5831DC79B53B}"/>
                    </a:ext>
                  </a:extLst>
                </p14:cNvPr>
                <p14:cNvContentPartPr/>
                <p14:nvPr/>
              </p14:nvContentPartPr>
              <p14:xfrm>
                <a:off x="2790925" y="966593"/>
                <a:ext cx="360" cy="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6914EE3-E691-4546-9CBA-5831DC79B5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82285" y="9579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CCB2DFB-265E-455A-9FC8-D7FC798F5B41}"/>
                    </a:ext>
                  </a:extLst>
                </p14:cNvPr>
                <p14:cNvContentPartPr/>
                <p14:nvPr/>
              </p14:nvContentPartPr>
              <p14:xfrm>
                <a:off x="1935925" y="926993"/>
                <a:ext cx="459720" cy="45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CCB2DFB-265E-455A-9FC8-D7FC798F5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26925" y="918353"/>
                  <a:ext cx="477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7C91304-53C4-433D-B635-A828960FBBDE}"/>
                    </a:ext>
                  </a:extLst>
                </p14:cNvPr>
                <p14:cNvContentPartPr/>
                <p14:nvPr/>
              </p14:nvContentPartPr>
              <p14:xfrm>
                <a:off x="1046005" y="1405073"/>
                <a:ext cx="71280" cy="101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7C91304-53C4-433D-B635-A828960FBB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7365" y="1396433"/>
                  <a:ext cx="88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5647CA7-27C7-4D89-B650-68B0B3DBC7F5}"/>
                    </a:ext>
                  </a:extLst>
                </p14:cNvPr>
                <p14:cNvContentPartPr/>
                <p14:nvPr/>
              </p14:nvContentPartPr>
              <p14:xfrm>
                <a:off x="1002805" y="1396433"/>
                <a:ext cx="370800" cy="408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5647CA7-27C7-4D89-B650-68B0B3DBC7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3805" y="1387433"/>
                  <a:ext cx="388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F5AFBD4-95F6-4123-BB09-A6E8D410E946}"/>
                    </a:ext>
                  </a:extLst>
                </p14:cNvPr>
                <p14:cNvContentPartPr/>
                <p14:nvPr/>
              </p14:nvContentPartPr>
              <p14:xfrm>
                <a:off x="1217005" y="1429553"/>
                <a:ext cx="42480" cy="345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F5AFBD4-95F6-4123-BB09-A6E8D410E9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08005" y="1420553"/>
                  <a:ext cx="60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AE0F9E9-7C90-49D2-97AD-9D682FD96779}"/>
                    </a:ext>
                  </a:extLst>
                </p14:cNvPr>
                <p14:cNvContentPartPr/>
                <p14:nvPr/>
              </p14:nvContentPartPr>
              <p14:xfrm>
                <a:off x="1449565" y="1343873"/>
                <a:ext cx="180000" cy="566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AE0F9E9-7C90-49D2-97AD-9D682FD967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40565" y="1335233"/>
                  <a:ext cx="1976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854BF89-AB4D-4CC2-907D-8C83EB31D0A8}"/>
                    </a:ext>
                  </a:extLst>
                </p14:cNvPr>
                <p14:cNvContentPartPr/>
                <p14:nvPr/>
              </p14:nvContentPartPr>
              <p14:xfrm>
                <a:off x="1895245" y="1293113"/>
                <a:ext cx="68400" cy="87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854BF89-AB4D-4CC2-907D-8C83EB31D0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86245" y="1284113"/>
                  <a:ext cx="86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377FA8B-8F4D-4582-A4CE-621364E7B541}"/>
                    </a:ext>
                  </a:extLst>
                </p14:cNvPr>
                <p14:cNvContentPartPr/>
                <p14:nvPr/>
              </p14:nvContentPartPr>
              <p14:xfrm>
                <a:off x="1783285" y="1406513"/>
                <a:ext cx="32040" cy="218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377FA8B-8F4D-4582-A4CE-621364E7B5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4645" y="1397513"/>
                  <a:ext cx="49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658933A-4676-4B84-BA45-79470EE06A3C}"/>
                    </a:ext>
                  </a:extLst>
                </p14:cNvPr>
                <p14:cNvContentPartPr/>
                <p14:nvPr/>
              </p14:nvContentPartPr>
              <p14:xfrm>
                <a:off x="1718485" y="1446833"/>
                <a:ext cx="572760" cy="388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658933A-4676-4B84-BA45-79470EE06A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09485" y="1438193"/>
                  <a:ext cx="590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A2B685D-6D16-4346-B569-586E2F2C1F31}"/>
                    </a:ext>
                  </a:extLst>
                </p14:cNvPr>
                <p14:cNvContentPartPr/>
                <p14:nvPr/>
              </p14:nvContentPartPr>
              <p14:xfrm>
                <a:off x="2340925" y="1412993"/>
                <a:ext cx="6480" cy="94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A2B685D-6D16-4346-B569-586E2F2C1F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1925" y="1403993"/>
                  <a:ext cx="24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14D76C-7275-48D7-A002-24D6712A7523}"/>
                    </a:ext>
                  </a:extLst>
                </p14:cNvPr>
                <p14:cNvContentPartPr/>
                <p14:nvPr/>
              </p14:nvContentPartPr>
              <p14:xfrm>
                <a:off x="2304565" y="1680473"/>
                <a:ext cx="16920" cy="85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14D76C-7275-48D7-A002-24D6712A75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95565" y="1671833"/>
                  <a:ext cx="34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2249A48-7A51-4E10-AE72-58F432DE7ADC}"/>
                    </a:ext>
                  </a:extLst>
                </p14:cNvPr>
                <p14:cNvContentPartPr/>
                <p14:nvPr/>
              </p14:nvContentPartPr>
              <p14:xfrm>
                <a:off x="2442085" y="1346393"/>
                <a:ext cx="247320" cy="509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2249A48-7A51-4E10-AE72-58F432DE7A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33085" y="1337753"/>
                  <a:ext cx="2649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D3E4DE5-0A58-4320-B37C-A8A6B5DA640F}"/>
                    </a:ext>
                  </a:extLst>
                </p14:cNvPr>
                <p14:cNvContentPartPr/>
                <p14:nvPr/>
              </p14:nvContentPartPr>
              <p14:xfrm>
                <a:off x="2790565" y="1323713"/>
                <a:ext cx="654840" cy="483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D3E4DE5-0A58-4320-B37C-A8A6B5DA64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81925" y="1314713"/>
                  <a:ext cx="6724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72BA59B-ECCC-4023-92A0-200281BD09C4}"/>
                    </a:ext>
                  </a:extLst>
                </p14:cNvPr>
                <p14:cNvContentPartPr/>
                <p14:nvPr/>
              </p14:nvContentPartPr>
              <p14:xfrm>
                <a:off x="3085405" y="1300673"/>
                <a:ext cx="195120" cy="194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72BA59B-ECCC-4023-92A0-200281BD09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76765" y="1291673"/>
                  <a:ext cx="212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7ACC9B9-25FF-4D16-A3F1-FB66ED0C0308}"/>
                    </a:ext>
                  </a:extLst>
                </p14:cNvPr>
                <p14:cNvContentPartPr/>
                <p14:nvPr/>
              </p14:nvContentPartPr>
              <p14:xfrm>
                <a:off x="3088645" y="1442873"/>
                <a:ext cx="210240" cy="161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7ACC9B9-25FF-4D16-A3F1-FB66ED0C03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79645" y="1434233"/>
                  <a:ext cx="227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C63F61-9BB4-48F9-AA10-09E1BA884516}"/>
                    </a:ext>
                  </a:extLst>
                </p14:cNvPr>
                <p14:cNvContentPartPr/>
                <p14:nvPr/>
              </p14:nvContentPartPr>
              <p14:xfrm>
                <a:off x="3145885" y="1522433"/>
                <a:ext cx="236160" cy="126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C63F61-9BB4-48F9-AA10-09E1BA8845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37245" y="1513793"/>
                  <a:ext cx="253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F17FBB-0283-4362-93BB-98529416E93D}"/>
                    </a:ext>
                  </a:extLst>
                </p14:cNvPr>
                <p14:cNvContentPartPr/>
                <p14:nvPr/>
              </p14:nvContentPartPr>
              <p14:xfrm>
                <a:off x="3904405" y="1480313"/>
                <a:ext cx="592560" cy="27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F17FBB-0283-4362-93BB-98529416E9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95405" y="1471673"/>
                  <a:ext cx="610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77494DF-F8C1-4848-B5EE-A4AAC01485C2}"/>
                    </a:ext>
                  </a:extLst>
                </p14:cNvPr>
                <p14:cNvContentPartPr/>
                <p14:nvPr/>
              </p14:nvContentPartPr>
              <p14:xfrm>
                <a:off x="4389325" y="1398953"/>
                <a:ext cx="139320" cy="213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77494DF-F8C1-4848-B5EE-A4AAC01485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0325" y="1389953"/>
                  <a:ext cx="156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02016DE-31C8-4BE5-B3AC-87F83BB8C295}"/>
                    </a:ext>
                  </a:extLst>
                </p14:cNvPr>
                <p14:cNvContentPartPr/>
                <p14:nvPr/>
              </p14:nvContentPartPr>
              <p14:xfrm>
                <a:off x="4813765" y="1356833"/>
                <a:ext cx="214920" cy="198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02016DE-31C8-4BE5-B3AC-87F83BB8C2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4765" y="1347833"/>
                  <a:ext cx="232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2F4A022-72CF-4B33-AB7E-1A1CA2247D8D}"/>
                    </a:ext>
                  </a:extLst>
                </p14:cNvPr>
                <p14:cNvContentPartPr/>
                <p14:nvPr/>
              </p14:nvContentPartPr>
              <p14:xfrm>
                <a:off x="4909525" y="1420553"/>
                <a:ext cx="332280" cy="206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2F4A022-72CF-4B33-AB7E-1A1CA2247D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0525" y="1411553"/>
                  <a:ext cx="349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12F2A1D-3520-43FA-ADEC-DE6671C8524C}"/>
                    </a:ext>
                  </a:extLst>
                </p14:cNvPr>
                <p14:cNvContentPartPr/>
                <p14:nvPr/>
              </p14:nvContentPartPr>
              <p14:xfrm>
                <a:off x="5020765" y="1398953"/>
                <a:ext cx="267840" cy="249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12F2A1D-3520-43FA-ADEC-DE6671C852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11765" y="1389953"/>
                  <a:ext cx="285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7906520-3D53-4DE8-8153-B57925388D04}"/>
                    </a:ext>
                  </a:extLst>
                </p14:cNvPr>
                <p14:cNvContentPartPr/>
                <p14:nvPr/>
              </p14:nvContentPartPr>
              <p14:xfrm>
                <a:off x="5303005" y="1315793"/>
                <a:ext cx="139320" cy="32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7906520-3D53-4DE8-8153-B57925388D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4365" y="1307153"/>
                  <a:ext cx="156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60BD20A-042A-449E-8397-9426A6F2C2D0}"/>
                    </a:ext>
                  </a:extLst>
                </p14:cNvPr>
                <p14:cNvContentPartPr/>
                <p14:nvPr/>
              </p14:nvContentPartPr>
              <p14:xfrm>
                <a:off x="5349805" y="1359353"/>
                <a:ext cx="294840" cy="160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60BD20A-042A-449E-8397-9426A6F2C2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1165" y="1350353"/>
                  <a:ext cx="312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5A05794-17C4-4EF0-8DA6-58E5640C05A2}"/>
                    </a:ext>
                  </a:extLst>
                </p14:cNvPr>
                <p14:cNvContentPartPr/>
                <p14:nvPr/>
              </p14:nvContentPartPr>
              <p14:xfrm>
                <a:off x="5503885" y="1439633"/>
                <a:ext cx="42480" cy="218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5A05794-17C4-4EF0-8DA6-58E5640C05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95245" y="1430633"/>
                  <a:ext cx="60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EB60897-55B1-4BAA-B48A-5691E7E5D416}"/>
                    </a:ext>
                  </a:extLst>
                </p14:cNvPr>
                <p14:cNvContentPartPr/>
                <p14:nvPr/>
              </p14:nvContentPartPr>
              <p14:xfrm>
                <a:off x="5570485" y="1405073"/>
                <a:ext cx="270720" cy="1126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EB60897-55B1-4BAA-B48A-5691E7E5D4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1845" y="1396433"/>
                  <a:ext cx="288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EB48748-56C0-454A-B62E-0D1C0CDE453B}"/>
                    </a:ext>
                  </a:extLst>
                </p14:cNvPr>
                <p14:cNvContentPartPr/>
                <p14:nvPr/>
              </p14:nvContentPartPr>
              <p14:xfrm>
                <a:off x="5682445" y="1357913"/>
                <a:ext cx="252360" cy="291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EB48748-56C0-454A-B62E-0D1C0CDE45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3805" y="1349273"/>
                  <a:ext cx="270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D7210C5-0215-4334-9C38-4B1BD2F04597}"/>
                    </a:ext>
                  </a:extLst>
                </p14:cNvPr>
                <p14:cNvContentPartPr/>
                <p14:nvPr/>
              </p14:nvContentPartPr>
              <p14:xfrm>
                <a:off x="6093205" y="1321193"/>
                <a:ext cx="75960" cy="36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D7210C5-0215-4334-9C38-4B1BD2F045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84565" y="1312193"/>
                  <a:ext cx="9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828F33A-15F7-4D82-AA9A-60D72994018E}"/>
                    </a:ext>
                  </a:extLst>
                </p14:cNvPr>
                <p14:cNvContentPartPr/>
                <p14:nvPr/>
              </p14:nvContentPartPr>
              <p14:xfrm>
                <a:off x="6062965" y="1460153"/>
                <a:ext cx="50040" cy="2170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828F33A-15F7-4D82-AA9A-60D7299401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54325" y="1451153"/>
                  <a:ext cx="67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6932963-D7B8-4280-80E9-BB824ADC554B}"/>
                    </a:ext>
                  </a:extLst>
                </p14:cNvPr>
                <p14:cNvContentPartPr/>
                <p14:nvPr/>
              </p14:nvContentPartPr>
              <p14:xfrm>
                <a:off x="6344125" y="1285193"/>
                <a:ext cx="114840" cy="423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6932963-D7B8-4280-80E9-BB824ADC55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35125" y="1276553"/>
                  <a:ext cx="1324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F7E88DF-B5DD-4680-B1BA-81BB8ADDF9E6}"/>
                    </a:ext>
                  </a:extLst>
                </p14:cNvPr>
                <p14:cNvContentPartPr/>
                <p14:nvPr/>
              </p14:nvContentPartPr>
              <p14:xfrm>
                <a:off x="6201925" y="1435673"/>
                <a:ext cx="101880" cy="61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F7E88DF-B5DD-4680-B1BA-81BB8ADDF9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3285" y="1426673"/>
                  <a:ext cx="119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BC4E7C2-A18B-4C67-A369-BC440AB36458}"/>
                    </a:ext>
                  </a:extLst>
                </p14:cNvPr>
                <p14:cNvContentPartPr/>
                <p14:nvPr/>
              </p14:nvContentPartPr>
              <p14:xfrm>
                <a:off x="6502525" y="1249553"/>
                <a:ext cx="530640" cy="4222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BC4E7C2-A18B-4C67-A369-BC440AB364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93885" y="1240913"/>
                  <a:ext cx="5482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2B073D0-1276-4DE2-8149-C0F87971997E}"/>
                    </a:ext>
                  </a:extLst>
                </p14:cNvPr>
                <p14:cNvContentPartPr/>
                <p14:nvPr/>
              </p14:nvContentPartPr>
              <p14:xfrm>
                <a:off x="6807805" y="1261073"/>
                <a:ext cx="184680" cy="215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2B073D0-1276-4DE2-8149-C0F8797199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98805" y="1252433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E3A62E2-FB98-4623-8D29-7E8ABF9A9F84}"/>
                    </a:ext>
                  </a:extLst>
                </p14:cNvPr>
                <p14:cNvContentPartPr/>
                <p14:nvPr/>
              </p14:nvContentPartPr>
              <p14:xfrm>
                <a:off x="6806365" y="1472753"/>
                <a:ext cx="39600" cy="730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E3A62E2-FB98-4623-8D29-7E8ABF9A9F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97365" y="1463753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E810229-E69D-45F4-8DCA-37341C069013}"/>
                    </a:ext>
                  </a:extLst>
                </p14:cNvPr>
                <p14:cNvContentPartPr/>
                <p14:nvPr/>
              </p14:nvContentPartPr>
              <p14:xfrm>
                <a:off x="6800245" y="1420913"/>
                <a:ext cx="203760" cy="198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E810229-E69D-45F4-8DCA-37341C0690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91245" y="1412273"/>
                  <a:ext cx="221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B40FAC8-75AD-4B5B-8B9C-62B113004256}"/>
                    </a:ext>
                  </a:extLst>
                </p14:cNvPr>
                <p14:cNvContentPartPr/>
                <p14:nvPr/>
              </p14:nvContentPartPr>
              <p14:xfrm>
                <a:off x="6877285" y="1546553"/>
                <a:ext cx="325080" cy="76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B40FAC8-75AD-4B5B-8B9C-62B11300425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68285" y="1537913"/>
                  <a:ext cx="342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C3F77A7-BA74-425A-B886-62A7AACA36A9}"/>
                    </a:ext>
                  </a:extLst>
                </p14:cNvPr>
                <p14:cNvContentPartPr/>
                <p14:nvPr/>
              </p14:nvContentPartPr>
              <p14:xfrm>
                <a:off x="520405" y="1099073"/>
                <a:ext cx="62280" cy="911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C3F77A7-BA74-425A-B886-62A7AACA36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765" y="1090433"/>
                  <a:ext cx="7992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52E6C32-6236-40C4-95AC-B3D616F5B833}"/>
                    </a:ext>
                  </a:extLst>
                </p14:cNvPr>
                <p14:cNvContentPartPr/>
                <p14:nvPr/>
              </p14:nvContentPartPr>
              <p14:xfrm>
                <a:off x="737845" y="1102673"/>
                <a:ext cx="2958840" cy="174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52E6C32-6236-40C4-95AC-B3D616F5B8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9205" y="1093673"/>
                  <a:ext cx="2976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4994025-FC45-480A-8946-52C06FABE967}"/>
                    </a:ext>
                  </a:extLst>
                </p14:cNvPr>
                <p14:cNvContentPartPr/>
                <p14:nvPr/>
              </p14:nvContentPartPr>
              <p14:xfrm>
                <a:off x="3594445" y="1156673"/>
                <a:ext cx="80280" cy="657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4994025-FC45-480A-8946-52C06FABE9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85805" y="1147673"/>
                  <a:ext cx="9792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7677B67-2CF7-40CB-ABCB-746889CF7BD1}"/>
                    </a:ext>
                  </a:extLst>
                </p14:cNvPr>
                <p14:cNvContentPartPr/>
                <p14:nvPr/>
              </p14:nvContentPartPr>
              <p14:xfrm>
                <a:off x="598885" y="1901153"/>
                <a:ext cx="2580480" cy="78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7677B67-2CF7-40CB-ABCB-746889CF7B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0245" y="1892153"/>
                  <a:ext cx="259812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73BB293-D15A-4556-BC8F-F8F95844B593}"/>
              </a:ext>
            </a:extLst>
          </p:cNvPr>
          <p:cNvGrpSpPr/>
          <p:nvPr/>
        </p:nvGrpSpPr>
        <p:grpSpPr>
          <a:xfrm>
            <a:off x="1852765" y="2223713"/>
            <a:ext cx="261720" cy="457920"/>
            <a:chOff x="1852765" y="2223713"/>
            <a:chExt cx="26172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5C745FC-6039-4B5F-B8EF-3D5F3A7ADB9D}"/>
                    </a:ext>
                  </a:extLst>
                </p14:cNvPr>
                <p14:cNvContentPartPr/>
                <p14:nvPr/>
              </p14:nvContentPartPr>
              <p14:xfrm>
                <a:off x="1957165" y="2223713"/>
                <a:ext cx="53280" cy="421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5C745FC-6039-4B5F-B8EF-3D5F3A7ADB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48165" y="2214713"/>
                  <a:ext cx="70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B1B1524-FE8E-43BE-A48A-23B927254A96}"/>
                    </a:ext>
                  </a:extLst>
                </p14:cNvPr>
                <p14:cNvContentPartPr/>
                <p14:nvPr/>
              </p14:nvContentPartPr>
              <p14:xfrm>
                <a:off x="1852765" y="2487593"/>
                <a:ext cx="261720" cy="194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B1B1524-FE8E-43BE-A48A-23B927254A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44125" y="2478593"/>
                  <a:ext cx="27936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1AB92E2B-6E09-40B6-98C4-555AE330F6A4}"/>
              </a:ext>
            </a:extLst>
          </p:cNvPr>
          <p:cNvGrpSpPr/>
          <p:nvPr/>
        </p:nvGrpSpPr>
        <p:grpSpPr>
          <a:xfrm>
            <a:off x="630565" y="2996273"/>
            <a:ext cx="7892280" cy="876240"/>
            <a:chOff x="630565" y="2996273"/>
            <a:chExt cx="7892280" cy="87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985218B-43FB-40B3-B38D-AFF67038BF47}"/>
                    </a:ext>
                  </a:extLst>
                </p14:cNvPr>
                <p14:cNvContentPartPr/>
                <p14:nvPr/>
              </p14:nvContentPartPr>
              <p14:xfrm>
                <a:off x="630565" y="3261233"/>
                <a:ext cx="243720" cy="309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985218B-43FB-40B3-B38D-AFF67038BF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1925" y="3252593"/>
                  <a:ext cx="261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E3F1F62-FB66-42AE-8D88-A7ACFD901BF6}"/>
                    </a:ext>
                  </a:extLst>
                </p14:cNvPr>
                <p14:cNvContentPartPr/>
                <p14:nvPr/>
              </p14:nvContentPartPr>
              <p14:xfrm>
                <a:off x="657925" y="3411713"/>
                <a:ext cx="163800" cy="187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E3F1F62-FB66-42AE-8D88-A7ACFD901B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8925" y="3403073"/>
                  <a:ext cx="181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55301C07-E7D8-44AE-9B05-29446FA5E984}"/>
                    </a:ext>
                  </a:extLst>
                </p14:cNvPr>
                <p14:cNvContentPartPr/>
                <p14:nvPr/>
              </p14:nvContentPartPr>
              <p14:xfrm>
                <a:off x="760525" y="3367073"/>
                <a:ext cx="91080" cy="379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55301C07-E7D8-44AE-9B05-29446FA5E9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1885" y="3358433"/>
                  <a:ext cx="1087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369AAE2-BBCD-4D93-BEA5-C60DAD5C7A60}"/>
                    </a:ext>
                  </a:extLst>
                </p14:cNvPr>
                <p14:cNvContentPartPr/>
                <p14:nvPr/>
              </p14:nvContentPartPr>
              <p14:xfrm>
                <a:off x="1017565" y="3397673"/>
                <a:ext cx="166680" cy="176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369AAE2-BBCD-4D93-BEA5-C60DAD5C7A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8565" y="3389033"/>
                  <a:ext cx="184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E3F5FBBF-2972-451D-B352-3BCC4B8B565C}"/>
                    </a:ext>
                  </a:extLst>
                </p14:cNvPr>
                <p14:cNvContentPartPr/>
                <p14:nvPr/>
              </p14:nvContentPartPr>
              <p14:xfrm>
                <a:off x="1206205" y="3321353"/>
                <a:ext cx="199800" cy="3070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E3F5FBBF-2972-451D-B352-3BCC4B8B565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7565" y="3312353"/>
                  <a:ext cx="2174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2AA0264-0EC8-4048-8503-3A97E55FD9DF}"/>
                    </a:ext>
                  </a:extLst>
                </p14:cNvPr>
                <p14:cNvContentPartPr/>
                <p14:nvPr/>
              </p14:nvContentPartPr>
              <p14:xfrm>
                <a:off x="1645765" y="3156833"/>
                <a:ext cx="104760" cy="153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2AA0264-0EC8-4048-8503-3A97E55FD9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37125" y="3148193"/>
                  <a:ext cx="122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80E1E03-13D1-48EF-A863-AB0BEE7DD249}"/>
                    </a:ext>
                  </a:extLst>
                </p14:cNvPr>
                <p14:cNvContentPartPr/>
                <p14:nvPr/>
              </p14:nvContentPartPr>
              <p14:xfrm>
                <a:off x="1420765" y="3271673"/>
                <a:ext cx="506520" cy="1292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80E1E03-13D1-48EF-A863-AB0BEE7DD2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12125" y="3262673"/>
                  <a:ext cx="524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7FA46CB-463C-4392-A1DB-0BCC7EB2E1F2}"/>
                    </a:ext>
                  </a:extLst>
                </p14:cNvPr>
                <p14:cNvContentPartPr/>
                <p14:nvPr/>
              </p14:nvContentPartPr>
              <p14:xfrm>
                <a:off x="1500685" y="3163313"/>
                <a:ext cx="213480" cy="423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7FA46CB-463C-4392-A1DB-0BCC7EB2E1F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2045" y="3154313"/>
                  <a:ext cx="231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1AA7C8D-9C4F-46B7-8373-1573ED473479}"/>
                    </a:ext>
                  </a:extLst>
                </p14:cNvPr>
                <p14:cNvContentPartPr/>
                <p14:nvPr/>
              </p14:nvContentPartPr>
              <p14:xfrm>
                <a:off x="1600405" y="3413153"/>
                <a:ext cx="236160" cy="251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1AA7C8D-9C4F-46B7-8373-1573ED4734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91765" y="3404153"/>
                  <a:ext cx="253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77D6CC2-07C2-4630-8959-2F19E308EB04}"/>
                    </a:ext>
                  </a:extLst>
                </p14:cNvPr>
                <p14:cNvContentPartPr/>
                <p14:nvPr/>
              </p14:nvContentPartPr>
              <p14:xfrm>
                <a:off x="1775725" y="3422153"/>
                <a:ext cx="187560" cy="212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77D6CC2-07C2-4630-8959-2F19E308EB0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67085" y="3413153"/>
                  <a:ext cx="205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0027155-A093-4F50-8408-84CA5CC1C1DB}"/>
                    </a:ext>
                  </a:extLst>
                </p14:cNvPr>
                <p14:cNvContentPartPr/>
                <p14:nvPr/>
              </p14:nvContentPartPr>
              <p14:xfrm>
                <a:off x="1955365" y="3050993"/>
                <a:ext cx="273960" cy="587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0027155-A093-4F50-8408-84CA5CC1C1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46365" y="3042353"/>
                  <a:ext cx="2916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A04ABA0-18BE-4AF9-8A55-076D22B458AD}"/>
                    </a:ext>
                  </a:extLst>
                </p14:cNvPr>
                <p14:cNvContentPartPr/>
                <p14:nvPr/>
              </p14:nvContentPartPr>
              <p14:xfrm>
                <a:off x="2404285" y="3128033"/>
                <a:ext cx="361800" cy="4222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A04ABA0-18BE-4AF9-8A55-076D22B458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95285" y="3119393"/>
                  <a:ext cx="3794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BA45315-8800-4143-A081-CD285DBA8717}"/>
                    </a:ext>
                  </a:extLst>
                </p14:cNvPr>
                <p14:cNvContentPartPr/>
                <p14:nvPr/>
              </p14:nvContentPartPr>
              <p14:xfrm>
                <a:off x="2682205" y="3280673"/>
                <a:ext cx="177840" cy="1929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BA45315-8800-4143-A081-CD285DBA87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73205" y="3271673"/>
                  <a:ext cx="195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F85B7C5-F035-4AC9-93FF-26B25205CC19}"/>
                    </a:ext>
                  </a:extLst>
                </p14:cNvPr>
                <p14:cNvContentPartPr/>
                <p14:nvPr/>
              </p14:nvContentPartPr>
              <p14:xfrm>
                <a:off x="2662405" y="3391553"/>
                <a:ext cx="199800" cy="163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F85B7C5-F035-4AC9-93FF-26B25205CC1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53765" y="3382553"/>
                  <a:ext cx="217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F83FC76-264A-428E-B810-A901AFB5CE92}"/>
                    </a:ext>
                  </a:extLst>
                </p14:cNvPr>
                <p14:cNvContentPartPr/>
                <p14:nvPr/>
              </p14:nvContentPartPr>
              <p14:xfrm>
                <a:off x="2928445" y="3243593"/>
                <a:ext cx="225000" cy="3110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F83FC76-264A-428E-B810-A901AFB5CE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19445" y="3234953"/>
                  <a:ext cx="242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E3A0C29-59C6-491D-9466-48DCB554D577}"/>
                    </a:ext>
                  </a:extLst>
                </p14:cNvPr>
                <p14:cNvContentPartPr/>
                <p14:nvPr/>
              </p14:nvContentPartPr>
              <p14:xfrm>
                <a:off x="3047605" y="3146753"/>
                <a:ext cx="298080" cy="528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E3A0C29-59C6-491D-9466-48DCB554D5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38965" y="3137753"/>
                  <a:ext cx="3157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EBC7801-E07D-46D5-AC36-9DB6DC2FD6F8}"/>
                    </a:ext>
                  </a:extLst>
                </p14:cNvPr>
                <p14:cNvContentPartPr/>
                <p14:nvPr/>
              </p14:nvContentPartPr>
              <p14:xfrm>
                <a:off x="3265405" y="3076553"/>
                <a:ext cx="131760" cy="2005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EBC7801-E07D-46D5-AC36-9DB6DC2FD6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56405" y="3067913"/>
                  <a:ext cx="149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1889333-2E55-4B9A-95A7-0C8AA5585A48}"/>
                    </a:ext>
                  </a:extLst>
                </p14:cNvPr>
                <p14:cNvContentPartPr/>
                <p14:nvPr/>
              </p14:nvContentPartPr>
              <p14:xfrm>
                <a:off x="3515245" y="2996273"/>
                <a:ext cx="454320" cy="6890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1889333-2E55-4B9A-95A7-0C8AA5585A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06245" y="2987273"/>
                  <a:ext cx="47196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5151590-9216-48EB-BDEE-9E326EF5987D}"/>
                    </a:ext>
                  </a:extLst>
                </p14:cNvPr>
                <p14:cNvContentPartPr/>
                <p14:nvPr/>
              </p14:nvContentPartPr>
              <p14:xfrm>
                <a:off x="4025005" y="3144953"/>
                <a:ext cx="248040" cy="1958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5151590-9216-48EB-BDEE-9E326EF598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16365" y="3136313"/>
                  <a:ext cx="265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928B2D3-F2EC-4DDE-A189-ABAD0038B8E6}"/>
                    </a:ext>
                  </a:extLst>
                </p14:cNvPr>
                <p14:cNvContentPartPr/>
                <p14:nvPr/>
              </p14:nvContentPartPr>
              <p14:xfrm>
                <a:off x="3951205" y="3121193"/>
                <a:ext cx="438480" cy="5486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928B2D3-F2EC-4DDE-A189-ABAD0038B8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42205" y="3112193"/>
                  <a:ext cx="4561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3BBD98B-98AC-42D6-BA37-033192EBAB8B}"/>
                    </a:ext>
                  </a:extLst>
                </p14:cNvPr>
                <p14:cNvContentPartPr/>
                <p14:nvPr/>
              </p14:nvContentPartPr>
              <p14:xfrm>
                <a:off x="4577965" y="3061433"/>
                <a:ext cx="80280" cy="882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3BBD98B-98AC-42D6-BA37-033192EBAB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69325" y="3052433"/>
                  <a:ext cx="97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834D9C9-D953-4A1E-A1A3-8AA27DE77081}"/>
                    </a:ext>
                  </a:extLst>
                </p14:cNvPr>
                <p14:cNvContentPartPr/>
                <p14:nvPr/>
              </p14:nvContentPartPr>
              <p14:xfrm>
                <a:off x="4409125" y="3177353"/>
                <a:ext cx="423000" cy="4852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834D9C9-D953-4A1E-A1A3-8AA27DE770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00125" y="3168713"/>
                  <a:ext cx="4406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A32FA51-210F-4553-92C3-7E6BC93A6DD6}"/>
                    </a:ext>
                  </a:extLst>
                </p14:cNvPr>
                <p14:cNvContentPartPr/>
                <p14:nvPr/>
              </p14:nvContentPartPr>
              <p14:xfrm>
                <a:off x="5018965" y="3094553"/>
                <a:ext cx="268200" cy="4590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A32FA51-210F-4553-92C3-7E6BC93A6D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10325" y="3085553"/>
                  <a:ext cx="2858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44FD68C-99A8-4639-A21E-8230423A4115}"/>
                    </a:ext>
                  </a:extLst>
                </p14:cNvPr>
                <p14:cNvContentPartPr/>
                <p14:nvPr/>
              </p14:nvContentPartPr>
              <p14:xfrm>
                <a:off x="5368165" y="3221993"/>
                <a:ext cx="16920" cy="1292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44FD68C-99A8-4639-A21E-8230423A41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59165" y="3212993"/>
                  <a:ext cx="34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AFAD39C-BCD1-445D-A8DD-B2AB6A06E927}"/>
                    </a:ext>
                  </a:extLst>
                </p14:cNvPr>
                <p14:cNvContentPartPr/>
                <p14:nvPr/>
              </p14:nvContentPartPr>
              <p14:xfrm>
                <a:off x="5476885" y="3095633"/>
                <a:ext cx="230040" cy="6199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AFAD39C-BCD1-445D-A8DD-B2AB6A06E9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67885" y="3086993"/>
                  <a:ext cx="24768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E05635F2-47E7-44C4-8459-625B5EEC64F6}"/>
                    </a:ext>
                  </a:extLst>
                </p14:cNvPr>
                <p14:cNvContentPartPr/>
                <p14:nvPr/>
              </p14:nvContentPartPr>
              <p14:xfrm>
                <a:off x="5582005" y="3198953"/>
                <a:ext cx="265320" cy="229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E05635F2-47E7-44C4-8459-625B5EEC64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73005" y="3189953"/>
                  <a:ext cx="282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D8C84B0-B891-4635-BF8A-977831FA2B95}"/>
                    </a:ext>
                  </a:extLst>
                </p14:cNvPr>
                <p14:cNvContentPartPr/>
                <p14:nvPr/>
              </p14:nvContentPartPr>
              <p14:xfrm>
                <a:off x="5553925" y="3349433"/>
                <a:ext cx="426600" cy="1652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D8C84B0-B891-4635-BF8A-977831FA2B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44925" y="3340433"/>
                  <a:ext cx="444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9FFD7A8-ED25-4575-AEA7-260ACA85BE74}"/>
                    </a:ext>
                  </a:extLst>
                </p14:cNvPr>
                <p14:cNvContentPartPr/>
                <p14:nvPr/>
              </p14:nvContentPartPr>
              <p14:xfrm>
                <a:off x="5937325" y="3062513"/>
                <a:ext cx="248400" cy="145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9FFD7A8-ED25-4575-AEA7-260ACA85BE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8685" y="3053873"/>
                  <a:ext cx="26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16CF25E-4894-475B-A597-6540CF995A9F}"/>
                    </a:ext>
                  </a:extLst>
                </p14:cNvPr>
                <p14:cNvContentPartPr/>
                <p14:nvPr/>
              </p14:nvContentPartPr>
              <p14:xfrm>
                <a:off x="5954245" y="3230993"/>
                <a:ext cx="228600" cy="308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16CF25E-4894-475B-A597-6540CF995A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45605" y="3221993"/>
                  <a:ext cx="246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16B82A9-3D63-4251-A867-367A5432BDED}"/>
                    </a:ext>
                  </a:extLst>
                </p14:cNvPr>
                <p14:cNvContentPartPr/>
                <p14:nvPr/>
              </p14:nvContentPartPr>
              <p14:xfrm>
                <a:off x="6025165" y="3271673"/>
                <a:ext cx="118080" cy="2246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16B82A9-3D63-4251-A867-367A5432BD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16525" y="3262673"/>
                  <a:ext cx="135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7819C31-2485-483B-A0CA-A6EFA17A5843}"/>
                    </a:ext>
                  </a:extLst>
                </p14:cNvPr>
                <p14:cNvContentPartPr/>
                <p14:nvPr/>
              </p14:nvContentPartPr>
              <p14:xfrm>
                <a:off x="6252685" y="3103193"/>
                <a:ext cx="111600" cy="360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7819C31-2485-483B-A0CA-A6EFA17A58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44045" y="3094553"/>
                  <a:ext cx="129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D669A5D-A353-472D-B18E-E4B2993FB74A}"/>
                    </a:ext>
                  </a:extLst>
                </p14:cNvPr>
                <p14:cNvContentPartPr/>
                <p14:nvPr/>
              </p14:nvContentPartPr>
              <p14:xfrm>
                <a:off x="6278965" y="3269153"/>
                <a:ext cx="59400" cy="603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D669A5D-A353-472D-B18E-E4B2993FB7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70325" y="3260153"/>
                  <a:ext cx="770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DD2E016-5E6C-42B8-BC85-0F6FA6EA0C1B}"/>
                    </a:ext>
                  </a:extLst>
                </p14:cNvPr>
                <p14:cNvContentPartPr/>
                <p14:nvPr/>
              </p14:nvContentPartPr>
              <p14:xfrm>
                <a:off x="6440605" y="3160793"/>
                <a:ext cx="251280" cy="3351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DD2E016-5E6C-42B8-BC85-0F6FA6EA0C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31965" y="3151793"/>
                  <a:ext cx="268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6A6726B-678F-416D-B899-18182AFFD1BD}"/>
                    </a:ext>
                  </a:extLst>
                </p14:cNvPr>
                <p14:cNvContentPartPr/>
                <p14:nvPr/>
              </p14:nvContentPartPr>
              <p14:xfrm>
                <a:off x="6638965" y="3159353"/>
                <a:ext cx="438480" cy="3099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6A6726B-678F-416D-B899-18182AFFD1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30325" y="3150713"/>
                  <a:ext cx="456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1DEEDB8-EA49-4A4A-AC46-919F2458FC2C}"/>
                    </a:ext>
                  </a:extLst>
                </p14:cNvPr>
                <p14:cNvContentPartPr/>
                <p14:nvPr/>
              </p14:nvContentPartPr>
              <p14:xfrm>
                <a:off x="7159885" y="3193913"/>
                <a:ext cx="232920" cy="3204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1DEEDB8-EA49-4A4A-AC46-919F2458FC2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0885" y="3184913"/>
                  <a:ext cx="250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27A9EBA-0FFC-4BBB-AA1A-1BBFBB3515E2}"/>
                    </a:ext>
                  </a:extLst>
                </p14:cNvPr>
                <p14:cNvContentPartPr/>
                <p14:nvPr/>
              </p14:nvContentPartPr>
              <p14:xfrm>
                <a:off x="7184005" y="3359513"/>
                <a:ext cx="351000" cy="195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27A9EBA-0FFC-4BBB-AA1A-1BBFBB3515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75005" y="3350873"/>
                  <a:ext cx="368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F36991EF-D582-4FCA-8ECC-B342F4F16A51}"/>
                    </a:ext>
                  </a:extLst>
                </p14:cNvPr>
                <p14:cNvContentPartPr/>
                <p14:nvPr/>
              </p14:nvContentPartPr>
              <p14:xfrm>
                <a:off x="7436365" y="3066473"/>
                <a:ext cx="237240" cy="3348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F36991EF-D582-4FCA-8ECC-B342F4F16A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27725" y="3057473"/>
                  <a:ext cx="2548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5949EFC-E474-4D22-AE84-04D5F275A670}"/>
                    </a:ext>
                  </a:extLst>
                </p14:cNvPr>
                <p14:cNvContentPartPr/>
                <p14:nvPr/>
              </p14:nvContentPartPr>
              <p14:xfrm>
                <a:off x="7709605" y="3039473"/>
                <a:ext cx="249480" cy="4672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5949EFC-E474-4D22-AE84-04D5F275A6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00605" y="3030473"/>
                  <a:ext cx="2671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275B79A-3861-4FFE-9512-AB6301D150F8}"/>
                    </a:ext>
                  </a:extLst>
                </p14:cNvPr>
                <p14:cNvContentPartPr/>
                <p14:nvPr/>
              </p14:nvContentPartPr>
              <p14:xfrm>
                <a:off x="7812205" y="3271673"/>
                <a:ext cx="57600" cy="252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275B79A-3861-4FFE-9512-AB6301D150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03565" y="3262673"/>
                  <a:ext cx="75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DBE87B7-FD1A-4B5D-BFB1-006FDEAEC190}"/>
                    </a:ext>
                  </a:extLst>
                </p14:cNvPr>
                <p14:cNvContentPartPr/>
                <p14:nvPr/>
              </p14:nvContentPartPr>
              <p14:xfrm>
                <a:off x="8049445" y="3140273"/>
                <a:ext cx="72720" cy="4402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DBE87B7-FD1A-4B5D-BFB1-006FDEAEC1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40805" y="3131633"/>
                  <a:ext cx="903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D49EF78-3A70-48C9-B7E5-9EB43D222DD5}"/>
                    </a:ext>
                  </a:extLst>
                </p14:cNvPr>
                <p14:cNvContentPartPr/>
                <p14:nvPr/>
              </p14:nvContentPartPr>
              <p14:xfrm>
                <a:off x="8021725" y="3119753"/>
                <a:ext cx="501120" cy="3826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D49EF78-3A70-48C9-B7E5-9EB43D222D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12725" y="3111113"/>
                  <a:ext cx="518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F8486E6-22E3-4330-9AAF-80131E90EEFE}"/>
                    </a:ext>
                  </a:extLst>
                </p14:cNvPr>
                <p14:cNvContentPartPr/>
                <p14:nvPr/>
              </p14:nvContentPartPr>
              <p14:xfrm>
                <a:off x="1973725" y="3634193"/>
                <a:ext cx="2427840" cy="1814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F8486E6-22E3-4330-9AAF-80131E90EE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64725" y="3625193"/>
                  <a:ext cx="24454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5C7ABF41-1824-4CA6-87F2-29542F967681}"/>
                  </a:ext>
                </a:extLst>
              </p14:cNvPr>
              <p14:cNvContentPartPr/>
              <p14:nvPr/>
            </p14:nvContentPartPr>
            <p14:xfrm>
              <a:off x="6188245" y="4081313"/>
              <a:ext cx="104760" cy="550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5C7ABF41-1824-4CA6-87F2-29542F96768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170605" y="4063313"/>
                <a:ext cx="14040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C0F17B1D-5A0D-4072-B46C-F5181E3E1037}"/>
              </a:ext>
            </a:extLst>
          </p:cNvPr>
          <p:cNvGrpSpPr/>
          <p:nvPr/>
        </p:nvGrpSpPr>
        <p:grpSpPr>
          <a:xfrm>
            <a:off x="5133805" y="6607073"/>
            <a:ext cx="1513800" cy="101880"/>
            <a:chOff x="5133805" y="6607073"/>
            <a:chExt cx="1513800" cy="1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B7079E03-9EB0-4479-A311-87E55F286E1D}"/>
                    </a:ext>
                  </a:extLst>
                </p14:cNvPr>
                <p14:cNvContentPartPr/>
                <p14:nvPr/>
              </p14:nvContentPartPr>
              <p14:xfrm>
                <a:off x="5216965" y="6708593"/>
                <a:ext cx="360" cy="3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B7079E03-9EB0-4479-A311-87E55F286E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99325" y="66909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F68A52A3-6D33-48AC-93C6-381FB7CF0C70}"/>
                    </a:ext>
                  </a:extLst>
                </p14:cNvPr>
                <p14:cNvContentPartPr/>
                <p14:nvPr/>
              </p14:nvContentPartPr>
              <p14:xfrm>
                <a:off x="5133805" y="6607073"/>
                <a:ext cx="1513800" cy="1018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F68A52A3-6D33-48AC-93C6-381FB7CF0C7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15805" y="6589433"/>
                  <a:ext cx="15494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D94B17CE-5310-4947-811A-33D600887C4E}"/>
              </a:ext>
            </a:extLst>
          </p:cNvPr>
          <p:cNvGrpSpPr/>
          <p:nvPr/>
        </p:nvGrpSpPr>
        <p:grpSpPr>
          <a:xfrm>
            <a:off x="1319605" y="2381753"/>
            <a:ext cx="7810560" cy="5949551"/>
            <a:chOff x="1319605" y="2381753"/>
            <a:chExt cx="7810560" cy="594955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D4536D1-1BA0-4E9A-A109-6447EDC36FD1}"/>
                    </a:ext>
                  </a:extLst>
                </p14:cNvPr>
                <p14:cNvContentPartPr/>
                <p14:nvPr/>
              </p14:nvContentPartPr>
              <p14:xfrm>
                <a:off x="1997845" y="2927513"/>
                <a:ext cx="15480" cy="7369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D4536D1-1BA0-4E9A-A109-6447EDC36F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79845" y="2909513"/>
                  <a:ext cx="5112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0CD747B-E8BD-4191-B2C2-185FF8584023}"/>
                    </a:ext>
                  </a:extLst>
                </p14:cNvPr>
                <p14:cNvContentPartPr/>
                <p14:nvPr/>
              </p14:nvContentPartPr>
              <p14:xfrm>
                <a:off x="2174605" y="2894393"/>
                <a:ext cx="2643480" cy="853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0CD747B-E8BD-4191-B2C2-185FF85840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56605" y="2876393"/>
                  <a:ext cx="2679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7691C05A-B4EE-41B3-B8E5-630CFB15281E}"/>
                    </a:ext>
                  </a:extLst>
                </p14:cNvPr>
                <p14:cNvContentPartPr/>
                <p14:nvPr/>
              </p14:nvContentPartPr>
              <p14:xfrm>
                <a:off x="4893685" y="2905553"/>
                <a:ext cx="78840" cy="7794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7691C05A-B4EE-41B3-B8E5-630CFB15281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76045" y="2887913"/>
                  <a:ext cx="11448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CE80B2F-5DE0-4065-B66E-BDF4916AE7EC}"/>
                    </a:ext>
                  </a:extLst>
                </p14:cNvPr>
                <p14:cNvContentPartPr/>
                <p14:nvPr/>
              </p14:nvContentPartPr>
              <p14:xfrm>
                <a:off x="3688405" y="3660473"/>
                <a:ext cx="956520" cy="1328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CE80B2F-5DE0-4065-B66E-BDF4916AE7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70405" y="3642473"/>
                  <a:ext cx="992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CC1784C-16DB-4CBD-9EAA-133F3FA84AE6}"/>
                    </a:ext>
                  </a:extLst>
                </p14:cNvPr>
                <p14:cNvContentPartPr/>
                <p14:nvPr/>
              </p14:nvContentPartPr>
              <p14:xfrm>
                <a:off x="4004125" y="2618993"/>
                <a:ext cx="226800" cy="2476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CC1784C-16DB-4CBD-9EAA-133F3FA84A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86125" y="2600993"/>
                  <a:ext cx="262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4ECD51D-6249-46D4-97F2-524F5D2A1BF9}"/>
                    </a:ext>
                  </a:extLst>
                </p14:cNvPr>
                <p14:cNvContentPartPr/>
                <p14:nvPr/>
              </p14:nvContentPartPr>
              <p14:xfrm>
                <a:off x="4310845" y="2381753"/>
                <a:ext cx="117000" cy="2959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4ECD51D-6249-46D4-97F2-524F5D2A1BF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93205" y="2363753"/>
                  <a:ext cx="152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B99AEFB-28CC-480F-9FDF-F920C17B46D0}"/>
                    </a:ext>
                  </a:extLst>
                </p14:cNvPr>
                <p14:cNvContentPartPr/>
                <p14:nvPr/>
              </p14:nvContentPartPr>
              <p14:xfrm>
                <a:off x="1913245" y="3621593"/>
                <a:ext cx="2765520" cy="1080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B99AEFB-28CC-480F-9FDF-F920C17B46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95245" y="3603953"/>
                  <a:ext cx="2801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9A84440-E366-40DD-A197-8A6A8AAE4E44}"/>
                    </a:ext>
                  </a:extLst>
                </p14:cNvPr>
                <p14:cNvContentPartPr/>
                <p14:nvPr/>
              </p14:nvContentPartPr>
              <p14:xfrm>
                <a:off x="4825645" y="3750833"/>
                <a:ext cx="69840" cy="59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9A84440-E366-40DD-A197-8A6A8AAE4E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08005" y="3733193"/>
                  <a:ext cx="105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62DD64C-61B1-46BF-94D9-5899B21E45E3}"/>
                    </a:ext>
                  </a:extLst>
                </p14:cNvPr>
                <p14:cNvContentPartPr/>
                <p14:nvPr/>
              </p14:nvContentPartPr>
              <p14:xfrm>
                <a:off x="6212725" y="4155473"/>
                <a:ext cx="464040" cy="3420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62DD64C-61B1-46BF-94D9-5899B21E45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94725" y="4137473"/>
                  <a:ext cx="499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9B18FC9-DA5F-4D92-B6F5-D79C1AB82714}"/>
                    </a:ext>
                  </a:extLst>
                </p14:cNvPr>
                <p14:cNvContentPartPr/>
                <p14:nvPr/>
              </p14:nvContentPartPr>
              <p14:xfrm>
                <a:off x="6765325" y="4080233"/>
                <a:ext cx="236160" cy="224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9B18FC9-DA5F-4D92-B6F5-D79C1AB827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47685" y="4062233"/>
                  <a:ext cx="271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7249EF1-C182-4D40-BA1C-529E99A407EA}"/>
                    </a:ext>
                  </a:extLst>
                </p14:cNvPr>
                <p14:cNvContentPartPr/>
                <p14:nvPr/>
              </p14:nvContentPartPr>
              <p14:xfrm>
                <a:off x="6774685" y="4086353"/>
                <a:ext cx="14040" cy="4942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7249EF1-C182-4D40-BA1C-529E99A407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56685" y="4068353"/>
                  <a:ext cx="496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27B0D3F8-C5E6-46E0-9DDA-275EE6A9D46A}"/>
                    </a:ext>
                  </a:extLst>
                </p14:cNvPr>
                <p14:cNvContentPartPr/>
                <p14:nvPr/>
              </p14:nvContentPartPr>
              <p14:xfrm>
                <a:off x="7180765" y="4119473"/>
                <a:ext cx="87840" cy="75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27B0D3F8-C5E6-46E0-9DDA-275EE6A9D4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63125" y="4101473"/>
                  <a:ext cx="123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4C46170-8FEE-431D-A3CD-A8F829C6D16F}"/>
                    </a:ext>
                  </a:extLst>
                </p14:cNvPr>
                <p14:cNvContentPartPr/>
                <p14:nvPr/>
              </p14:nvContentPartPr>
              <p14:xfrm>
                <a:off x="7171765" y="4285073"/>
                <a:ext cx="14040" cy="1764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4C46170-8FEE-431D-A3CD-A8F829C6D16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54125" y="4267433"/>
                  <a:ext cx="49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2FCC2F4D-5EEA-45C8-B708-CFB95E52008F}"/>
                    </a:ext>
                  </a:extLst>
                </p14:cNvPr>
                <p14:cNvContentPartPr/>
                <p14:nvPr/>
              </p14:nvContentPartPr>
              <p14:xfrm>
                <a:off x="7409005" y="4087073"/>
                <a:ext cx="178920" cy="4028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2FCC2F4D-5EEA-45C8-B708-CFB95E52008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91005" y="4069073"/>
                  <a:ext cx="2145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010303F-D399-47B4-A062-F427172AEE70}"/>
                    </a:ext>
                  </a:extLst>
                </p14:cNvPr>
                <p14:cNvContentPartPr/>
                <p14:nvPr/>
              </p14:nvContentPartPr>
              <p14:xfrm>
                <a:off x="7333405" y="4222793"/>
                <a:ext cx="94320" cy="986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010303F-D399-47B4-A062-F427172AEE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15765" y="4204793"/>
                  <a:ext cx="129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BC7B8CE-0D2D-4295-B6DC-76F1BC44119B}"/>
                    </a:ext>
                  </a:extLst>
                </p14:cNvPr>
                <p14:cNvContentPartPr/>
                <p14:nvPr/>
              </p14:nvContentPartPr>
              <p14:xfrm>
                <a:off x="7628245" y="4068353"/>
                <a:ext cx="418680" cy="4327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BC7B8CE-0D2D-4295-B6DC-76F1BC44119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10605" y="4050713"/>
                  <a:ext cx="4543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E27ABA9-7E0D-4AB1-A83A-5A7EDC778143}"/>
                    </a:ext>
                  </a:extLst>
                </p14:cNvPr>
                <p14:cNvContentPartPr/>
                <p14:nvPr/>
              </p14:nvContentPartPr>
              <p14:xfrm>
                <a:off x="7803925" y="4103993"/>
                <a:ext cx="152280" cy="2685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E27ABA9-7E0D-4AB1-A83A-5A7EDC7781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85925" y="4085993"/>
                  <a:ext cx="187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700149F-6164-4E4B-A630-1F5A90234E70}"/>
                    </a:ext>
                  </a:extLst>
                </p14:cNvPr>
                <p14:cNvContentPartPr/>
                <p14:nvPr/>
              </p14:nvContentPartPr>
              <p14:xfrm>
                <a:off x="7901485" y="4290113"/>
                <a:ext cx="87840" cy="961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700149F-6164-4E4B-A630-1F5A90234E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83485" y="4272473"/>
                  <a:ext cx="123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FBB7B4A-AEB8-4F65-8666-CF11F0F70E06}"/>
                    </a:ext>
                  </a:extLst>
                </p14:cNvPr>
                <p14:cNvContentPartPr/>
                <p14:nvPr/>
              </p14:nvContentPartPr>
              <p14:xfrm>
                <a:off x="7901485" y="4351313"/>
                <a:ext cx="95400" cy="1749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FBB7B4A-AEB8-4F65-8666-CF11F0F70E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83485" y="4333673"/>
                  <a:ext cx="131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19561EC-52ED-4E4F-9275-F4D78B610E67}"/>
                    </a:ext>
                  </a:extLst>
                </p14:cNvPr>
                <p14:cNvContentPartPr/>
                <p14:nvPr/>
              </p14:nvContentPartPr>
              <p14:xfrm>
                <a:off x="5624845" y="3781433"/>
                <a:ext cx="203040" cy="1803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19561EC-52ED-4E4F-9275-F4D78B610E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07205" y="3763793"/>
                  <a:ext cx="23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82AB37BF-E384-46E8-AF52-F78DEE8FDE04}"/>
                    </a:ext>
                  </a:extLst>
                </p14:cNvPr>
                <p14:cNvContentPartPr/>
                <p14:nvPr/>
              </p14:nvContentPartPr>
              <p14:xfrm>
                <a:off x="5736805" y="3924353"/>
                <a:ext cx="139320" cy="1202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82AB37BF-E384-46E8-AF52-F78DEE8FDE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18805" y="3906353"/>
                  <a:ext cx="174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90C72D9-40DF-48DB-B2F5-17C5E5A0F19C}"/>
                    </a:ext>
                  </a:extLst>
                </p14:cNvPr>
                <p14:cNvContentPartPr/>
                <p14:nvPr/>
              </p14:nvContentPartPr>
              <p14:xfrm>
                <a:off x="5904925" y="3791873"/>
                <a:ext cx="96840" cy="147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90C72D9-40DF-48DB-B2F5-17C5E5A0F1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86925" y="3773873"/>
                  <a:ext cx="132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9C9B839-BE73-44B1-8DCA-5B1367228B2F}"/>
                    </a:ext>
                  </a:extLst>
                </p14:cNvPr>
                <p14:cNvContentPartPr/>
                <p14:nvPr/>
              </p14:nvContentPartPr>
              <p14:xfrm>
                <a:off x="6049285" y="3827513"/>
                <a:ext cx="360" cy="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9C9B839-BE73-44B1-8DCA-5B1367228B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31645" y="38095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98E333F-0376-4F31-B189-674851FD4558}"/>
                    </a:ext>
                  </a:extLst>
                </p14:cNvPr>
                <p14:cNvContentPartPr/>
                <p14:nvPr/>
              </p14:nvContentPartPr>
              <p14:xfrm>
                <a:off x="6038845" y="3705113"/>
                <a:ext cx="115560" cy="272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98E333F-0376-4F31-B189-674851FD45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20845" y="3687473"/>
                  <a:ext cx="151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E9FC41E-B0BB-458A-B19E-EFFA94DAAEC1}"/>
                    </a:ext>
                  </a:extLst>
                </p14:cNvPr>
                <p14:cNvContentPartPr/>
                <p14:nvPr/>
              </p14:nvContentPartPr>
              <p14:xfrm>
                <a:off x="6061525" y="3789353"/>
                <a:ext cx="142200" cy="1584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E9FC41E-B0BB-458A-B19E-EFFA94DAAE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43525" y="3771353"/>
                  <a:ext cx="177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AC8B33F-7E8F-4F69-ACDE-C942B607D753}"/>
                    </a:ext>
                  </a:extLst>
                </p14:cNvPr>
                <p14:cNvContentPartPr/>
                <p14:nvPr/>
              </p14:nvContentPartPr>
              <p14:xfrm>
                <a:off x="6090325" y="3831833"/>
                <a:ext cx="92880" cy="1134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AC8B33F-7E8F-4F69-ACDE-C942B607D7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72325" y="3813833"/>
                  <a:ext cx="128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1A0FA91-F4DA-407A-8D85-A9DC44F6E85E}"/>
                    </a:ext>
                  </a:extLst>
                </p14:cNvPr>
                <p14:cNvContentPartPr/>
                <p14:nvPr/>
              </p14:nvContentPartPr>
              <p14:xfrm>
                <a:off x="6265285" y="3655433"/>
                <a:ext cx="115200" cy="352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1A0FA91-F4DA-407A-8D85-A9DC44F6E8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47645" y="3637433"/>
                  <a:ext cx="1508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70432A6-3E07-48C0-8118-F0A4B43BDCD3}"/>
                    </a:ext>
                  </a:extLst>
                </p14:cNvPr>
                <p14:cNvContentPartPr/>
                <p14:nvPr/>
              </p14:nvContentPartPr>
              <p14:xfrm>
                <a:off x="6436285" y="3717713"/>
                <a:ext cx="360" cy="3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70432A6-3E07-48C0-8118-F0A4B43BDCD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18285" y="3700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B3BA646-036C-4E57-AB8D-F29222A6BD27}"/>
                    </a:ext>
                  </a:extLst>
                </p14:cNvPr>
                <p14:cNvContentPartPr/>
                <p14:nvPr/>
              </p14:nvContentPartPr>
              <p14:xfrm>
                <a:off x="6362125" y="3664433"/>
                <a:ext cx="7920" cy="360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B3BA646-036C-4E57-AB8D-F29222A6BD2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344125" y="3646433"/>
                  <a:ext cx="43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215F83B-8432-4E46-85A3-D6AD18AF4553}"/>
                    </a:ext>
                  </a:extLst>
                </p14:cNvPr>
                <p14:cNvContentPartPr/>
                <p14:nvPr/>
              </p14:nvContentPartPr>
              <p14:xfrm>
                <a:off x="6230365" y="3664433"/>
                <a:ext cx="326880" cy="2685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215F83B-8432-4E46-85A3-D6AD18AF45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12365" y="3646433"/>
                  <a:ext cx="362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DCE2A0C-7B22-4415-8942-8D20249606D4}"/>
                    </a:ext>
                  </a:extLst>
                </p14:cNvPr>
                <p14:cNvContentPartPr/>
                <p14:nvPr/>
              </p14:nvContentPartPr>
              <p14:xfrm>
                <a:off x="5813845" y="3997073"/>
                <a:ext cx="681840" cy="11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DCE2A0C-7B22-4415-8942-8D20249606D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95845" y="3979073"/>
                  <a:ext cx="717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21ADCB8-719E-4D3B-B670-63EF02BCA5E3}"/>
                    </a:ext>
                  </a:extLst>
                </p14:cNvPr>
                <p14:cNvContentPartPr/>
                <p14:nvPr/>
              </p14:nvContentPartPr>
              <p14:xfrm>
                <a:off x="6523765" y="4067273"/>
                <a:ext cx="360" cy="3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21ADCB8-719E-4D3B-B670-63EF02BCA5E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5765" y="40492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A3B60CA1-9541-46C1-930D-0478E2456414}"/>
                    </a:ext>
                  </a:extLst>
                </p14:cNvPr>
                <p14:cNvContentPartPr/>
                <p14:nvPr/>
              </p14:nvContentPartPr>
              <p14:xfrm>
                <a:off x="5073685" y="4416113"/>
                <a:ext cx="758880" cy="1231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A3B60CA1-9541-46C1-930D-0478E24564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55685" y="4398473"/>
                  <a:ext cx="794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EED8C87-DAA7-418A-BB5A-809563C50309}"/>
                    </a:ext>
                  </a:extLst>
                </p14:cNvPr>
                <p14:cNvContentPartPr/>
                <p14:nvPr/>
              </p14:nvContentPartPr>
              <p14:xfrm>
                <a:off x="4982965" y="4338713"/>
                <a:ext cx="222480" cy="2851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EED8C87-DAA7-418A-BB5A-809563C503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64965" y="4320713"/>
                  <a:ext cx="258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455F1A1-6416-461D-A750-FF900BB3E336}"/>
                    </a:ext>
                  </a:extLst>
                </p14:cNvPr>
                <p14:cNvContentPartPr/>
                <p14:nvPr/>
              </p14:nvContentPartPr>
              <p14:xfrm>
                <a:off x="2398165" y="4577033"/>
                <a:ext cx="101520" cy="153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455F1A1-6416-461D-A750-FF900BB3E3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80165" y="4559393"/>
                  <a:ext cx="137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61428B8-FD6E-4F16-A55C-6AC796FE6546}"/>
                    </a:ext>
                  </a:extLst>
                </p14:cNvPr>
                <p14:cNvContentPartPr/>
                <p14:nvPr/>
              </p14:nvContentPartPr>
              <p14:xfrm>
                <a:off x="2443525" y="4556873"/>
                <a:ext cx="240480" cy="1378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61428B8-FD6E-4F16-A55C-6AC796FE654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25525" y="4538873"/>
                  <a:ext cx="276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1E43C9D-D171-42D0-90CB-AF2236B3D80A}"/>
                    </a:ext>
                  </a:extLst>
                </p14:cNvPr>
                <p14:cNvContentPartPr/>
                <p14:nvPr/>
              </p14:nvContentPartPr>
              <p14:xfrm>
                <a:off x="2797045" y="4485233"/>
                <a:ext cx="112320" cy="831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1E43C9D-D171-42D0-90CB-AF2236B3D80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79045" y="4467593"/>
                  <a:ext cx="147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CA6E5AB-2AE0-4A42-88F3-1D8D4459350C}"/>
                    </a:ext>
                  </a:extLst>
                </p14:cNvPr>
                <p14:cNvContentPartPr/>
                <p14:nvPr/>
              </p14:nvContentPartPr>
              <p14:xfrm>
                <a:off x="2546125" y="4792673"/>
                <a:ext cx="47160" cy="2718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CA6E5AB-2AE0-4A42-88F3-1D8D4459350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28485" y="4774673"/>
                  <a:ext cx="82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68CF0BE-3B81-4F29-B3C9-7B90811ED994}"/>
                    </a:ext>
                  </a:extLst>
                </p14:cNvPr>
                <p14:cNvContentPartPr/>
                <p14:nvPr/>
              </p14:nvContentPartPr>
              <p14:xfrm>
                <a:off x="2778685" y="4706633"/>
                <a:ext cx="137520" cy="362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68CF0BE-3B81-4F29-B3C9-7B90811ED9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61045" y="4688993"/>
                  <a:ext cx="173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1AD79714-93FE-4ACF-AB10-BC7DF7C3B4E4}"/>
                    </a:ext>
                  </a:extLst>
                </p14:cNvPr>
                <p14:cNvContentPartPr/>
                <p14:nvPr/>
              </p14:nvContentPartPr>
              <p14:xfrm>
                <a:off x="2660965" y="4831553"/>
                <a:ext cx="153000" cy="1216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1AD79714-93FE-4ACF-AB10-BC7DF7C3B4E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43325" y="4813913"/>
                  <a:ext cx="188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A1CCAA9-07AC-45D3-9286-8013610CA14F}"/>
                    </a:ext>
                  </a:extLst>
                </p14:cNvPr>
                <p14:cNvContentPartPr/>
                <p14:nvPr/>
              </p14:nvContentPartPr>
              <p14:xfrm>
                <a:off x="3173245" y="4577033"/>
                <a:ext cx="130320" cy="399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A1CCAA9-07AC-45D3-9286-8013610CA1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55245" y="4559393"/>
                  <a:ext cx="16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B571A65-0791-480E-A1AB-F7EAFB058694}"/>
                    </a:ext>
                  </a:extLst>
                </p14:cNvPr>
                <p14:cNvContentPartPr/>
                <p14:nvPr/>
              </p14:nvContentPartPr>
              <p14:xfrm>
                <a:off x="3132925" y="4593593"/>
                <a:ext cx="271440" cy="4831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B571A65-0791-480E-A1AB-F7EAFB05869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15285" y="4575953"/>
                  <a:ext cx="3070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BBAD38A-7B2B-40C7-B875-5091EEAC0C37}"/>
                    </a:ext>
                  </a:extLst>
                </p14:cNvPr>
                <p14:cNvContentPartPr/>
                <p14:nvPr/>
              </p14:nvContentPartPr>
              <p14:xfrm>
                <a:off x="3558445" y="4687913"/>
                <a:ext cx="91080" cy="435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BBAD38A-7B2B-40C7-B875-5091EEAC0C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0445" y="4670273"/>
                  <a:ext cx="126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3088EAB-9946-40C4-A17A-9D4364F29C03}"/>
                    </a:ext>
                  </a:extLst>
                </p14:cNvPr>
                <p14:cNvContentPartPr/>
                <p14:nvPr/>
              </p14:nvContentPartPr>
              <p14:xfrm>
                <a:off x="3571765" y="4837313"/>
                <a:ext cx="29160" cy="1825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3088EAB-9946-40C4-A17A-9D4364F29C0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54125" y="4819313"/>
                  <a:ext cx="64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2E2C37B-AB58-4BDD-A25C-F06993D27283}"/>
                    </a:ext>
                  </a:extLst>
                </p14:cNvPr>
                <p14:cNvContentPartPr/>
                <p14:nvPr/>
              </p14:nvContentPartPr>
              <p14:xfrm>
                <a:off x="3831685" y="4639673"/>
                <a:ext cx="110880" cy="3913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2E2C37B-AB58-4BDD-A25C-F06993D272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14045" y="4621673"/>
                  <a:ext cx="146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5E25C19F-FB92-4704-A27F-5968E750302A}"/>
                    </a:ext>
                  </a:extLst>
                </p14:cNvPr>
                <p14:cNvContentPartPr/>
                <p14:nvPr/>
              </p14:nvContentPartPr>
              <p14:xfrm>
                <a:off x="3748165" y="4778633"/>
                <a:ext cx="46440" cy="1080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5E25C19F-FB92-4704-A27F-5968E750302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30165" y="4760633"/>
                  <a:ext cx="82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586C5CC-0BB8-4710-B99E-7E140C8D508A}"/>
                    </a:ext>
                  </a:extLst>
                </p14:cNvPr>
                <p14:cNvContentPartPr/>
                <p14:nvPr/>
              </p14:nvContentPartPr>
              <p14:xfrm>
                <a:off x="4073605" y="4649753"/>
                <a:ext cx="81360" cy="2505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586C5CC-0BB8-4710-B99E-7E140C8D508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55605" y="4632113"/>
                  <a:ext cx="1170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9B12D2BD-1228-415F-AE1C-79A14F316711}"/>
                    </a:ext>
                  </a:extLst>
                </p14:cNvPr>
                <p14:cNvContentPartPr/>
                <p14:nvPr/>
              </p14:nvContentPartPr>
              <p14:xfrm>
                <a:off x="4044805" y="4638233"/>
                <a:ext cx="480600" cy="3204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9B12D2BD-1228-415F-AE1C-79A14F31671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26805" y="4620593"/>
                  <a:ext cx="516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2C0849A6-33D2-4384-8943-38131EEDA7AC}"/>
                    </a:ext>
                  </a:extLst>
                </p14:cNvPr>
                <p14:cNvContentPartPr/>
                <p14:nvPr/>
              </p14:nvContentPartPr>
              <p14:xfrm>
                <a:off x="4208245" y="4615193"/>
                <a:ext cx="229320" cy="2185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2C0849A6-33D2-4384-8943-38131EEDA7A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90605" y="4597553"/>
                  <a:ext cx="264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2F08CF10-5B76-4A02-8F8E-192BD7ECDBAB}"/>
                    </a:ext>
                  </a:extLst>
                </p14:cNvPr>
                <p14:cNvContentPartPr/>
                <p14:nvPr/>
              </p14:nvContentPartPr>
              <p14:xfrm>
                <a:off x="4244245" y="4762073"/>
                <a:ext cx="91080" cy="1494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2F08CF10-5B76-4A02-8F8E-192BD7ECDBA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26245" y="4744073"/>
                  <a:ext cx="126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6E7109B-469A-4149-9365-4DE50AE3877F}"/>
                    </a:ext>
                  </a:extLst>
                </p14:cNvPr>
                <p14:cNvContentPartPr/>
                <p14:nvPr/>
              </p14:nvContentPartPr>
              <p14:xfrm>
                <a:off x="2259205" y="5316473"/>
                <a:ext cx="338760" cy="4827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6E7109B-469A-4149-9365-4DE50AE3877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41205" y="5298833"/>
                  <a:ext cx="3744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49BACAF-F2D9-4AAB-A38C-B7914F3CBCDD}"/>
                    </a:ext>
                  </a:extLst>
                </p14:cNvPr>
                <p14:cNvContentPartPr/>
                <p14:nvPr/>
              </p14:nvContentPartPr>
              <p14:xfrm>
                <a:off x="2547565" y="5348153"/>
                <a:ext cx="214920" cy="1954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49BACAF-F2D9-4AAB-A38C-B7914F3CBCD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29925" y="5330513"/>
                  <a:ext cx="250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BA78396-D2D1-4A28-AF85-F3D5C299A234}"/>
                    </a:ext>
                  </a:extLst>
                </p14:cNvPr>
                <p14:cNvContentPartPr/>
                <p14:nvPr/>
              </p14:nvContentPartPr>
              <p14:xfrm>
                <a:off x="2905765" y="5312873"/>
                <a:ext cx="130320" cy="403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BA78396-D2D1-4A28-AF85-F3D5C299A2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87765" y="5294873"/>
                  <a:ext cx="165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0AA1C01-77B3-4A60-9771-21A266E4C5A2}"/>
                    </a:ext>
                  </a:extLst>
                </p14:cNvPr>
                <p14:cNvContentPartPr/>
                <p14:nvPr/>
              </p14:nvContentPartPr>
              <p14:xfrm>
                <a:off x="3238045" y="5238713"/>
                <a:ext cx="159120" cy="5054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0AA1C01-77B3-4A60-9771-21A266E4C5A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20405" y="5221073"/>
                  <a:ext cx="1947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DBF6E70-B9E7-4C2E-9437-C819B818CDB6}"/>
                    </a:ext>
                  </a:extLst>
                </p14:cNvPr>
                <p14:cNvContentPartPr/>
                <p14:nvPr/>
              </p14:nvContentPartPr>
              <p14:xfrm>
                <a:off x="3117085" y="5434913"/>
                <a:ext cx="98280" cy="1148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DBF6E70-B9E7-4C2E-9437-C819B818CDB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99445" y="5417273"/>
                  <a:ext cx="133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B8EB8AD7-0397-495F-A9B6-1B8EE970D5F7}"/>
                    </a:ext>
                  </a:extLst>
                </p14:cNvPr>
                <p14:cNvContentPartPr/>
                <p14:nvPr/>
              </p14:nvContentPartPr>
              <p14:xfrm>
                <a:off x="3485365" y="5308913"/>
                <a:ext cx="493200" cy="3661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B8EB8AD7-0397-495F-A9B6-1B8EE970D5F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67725" y="5290913"/>
                  <a:ext cx="528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E76880D5-2E32-4772-B79E-145D7FC29E12}"/>
                    </a:ext>
                  </a:extLst>
                </p14:cNvPr>
                <p14:cNvContentPartPr/>
                <p14:nvPr/>
              </p14:nvContentPartPr>
              <p14:xfrm>
                <a:off x="3722965" y="5259233"/>
                <a:ext cx="86400" cy="1062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E76880D5-2E32-4772-B79E-145D7FC29E1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05325" y="5241233"/>
                  <a:ext cx="12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AF271C4-E46A-4551-9B2C-1B9AE75E0F29}"/>
                    </a:ext>
                  </a:extLst>
                </p14:cNvPr>
                <p14:cNvContentPartPr/>
                <p14:nvPr/>
              </p14:nvContentPartPr>
              <p14:xfrm>
                <a:off x="3712525" y="5349593"/>
                <a:ext cx="228240" cy="1879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AF271C4-E46A-4551-9B2C-1B9AE75E0F2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94525" y="5331953"/>
                  <a:ext cx="263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F900AD1-7DE2-4237-9036-20C00F280F61}"/>
                    </a:ext>
                  </a:extLst>
                </p14:cNvPr>
                <p14:cNvContentPartPr/>
                <p14:nvPr/>
              </p14:nvContentPartPr>
              <p14:xfrm>
                <a:off x="3793885" y="5447873"/>
                <a:ext cx="146880" cy="2019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F900AD1-7DE2-4237-9036-20C00F280F6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76245" y="5429873"/>
                  <a:ext cx="182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235DEF0C-A9C4-4F09-868B-F241B85FF50E}"/>
                    </a:ext>
                  </a:extLst>
                </p14:cNvPr>
                <p14:cNvContentPartPr/>
                <p14:nvPr/>
              </p14:nvContentPartPr>
              <p14:xfrm>
                <a:off x="1349845" y="6107033"/>
                <a:ext cx="305640" cy="680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235DEF0C-A9C4-4F09-868B-F241B85FF5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31845" y="6089033"/>
                  <a:ext cx="341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B8F50BC-5FA3-4777-A222-76EF8E453418}"/>
                    </a:ext>
                  </a:extLst>
                </p14:cNvPr>
                <p14:cNvContentPartPr/>
                <p14:nvPr/>
              </p14:nvContentPartPr>
              <p14:xfrm>
                <a:off x="1319605" y="6050873"/>
                <a:ext cx="296280" cy="4273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B8F50BC-5FA3-4777-A222-76EF8E45341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01605" y="6032873"/>
                  <a:ext cx="3319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F88B895-BE4B-4721-A645-20E314FF2051}"/>
                    </a:ext>
                  </a:extLst>
                </p14:cNvPr>
                <p14:cNvContentPartPr/>
                <p14:nvPr/>
              </p14:nvContentPartPr>
              <p14:xfrm>
                <a:off x="1410685" y="6233033"/>
                <a:ext cx="567720" cy="2829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F88B895-BE4B-4721-A645-20E314FF205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93045" y="6215033"/>
                  <a:ext cx="6033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2B286E18-20D0-478F-90A5-7537A3111704}"/>
                    </a:ext>
                  </a:extLst>
                </p14:cNvPr>
                <p14:cNvContentPartPr/>
                <p14:nvPr/>
              </p14:nvContentPartPr>
              <p14:xfrm>
                <a:off x="2014405" y="5954033"/>
                <a:ext cx="287280" cy="4237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2B286E18-20D0-478F-90A5-7537A311170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96765" y="5936033"/>
                  <a:ext cx="3229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24DCE1B7-E97A-40AF-BC5F-8DF5681630EF}"/>
                    </a:ext>
                  </a:extLst>
                </p14:cNvPr>
                <p14:cNvContentPartPr/>
                <p14:nvPr/>
              </p14:nvContentPartPr>
              <p14:xfrm>
                <a:off x="2023405" y="6240953"/>
                <a:ext cx="348120" cy="3232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24DCE1B7-E97A-40AF-BC5F-8DF5681630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005765" y="6222953"/>
                  <a:ext cx="383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DA719F3-AE88-489C-A591-E54DA61886F7}"/>
                    </a:ext>
                  </a:extLst>
                </p14:cNvPr>
                <p14:cNvContentPartPr/>
                <p14:nvPr/>
              </p14:nvContentPartPr>
              <p14:xfrm>
                <a:off x="2744125" y="6350393"/>
                <a:ext cx="57600" cy="129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DA719F3-AE88-489C-A591-E54DA61886F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26125" y="6332753"/>
                  <a:ext cx="93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1A3A2DF3-DFD2-4A03-8314-9742D88C7B76}"/>
                    </a:ext>
                  </a:extLst>
                </p14:cNvPr>
                <p14:cNvContentPartPr/>
                <p14:nvPr/>
              </p14:nvContentPartPr>
              <p14:xfrm>
                <a:off x="2979925" y="6284153"/>
                <a:ext cx="308520" cy="655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1A3A2DF3-DFD2-4A03-8314-9742D88C7B7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61925" y="6266513"/>
                  <a:ext cx="344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F162231-309E-422C-BA11-E1F4C41493D9}"/>
                    </a:ext>
                  </a:extLst>
                </p14:cNvPr>
                <p14:cNvContentPartPr/>
                <p14:nvPr/>
              </p14:nvContentPartPr>
              <p14:xfrm>
                <a:off x="3401125" y="6044393"/>
                <a:ext cx="75600" cy="187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F162231-309E-422C-BA11-E1F4C41493D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83125" y="6026753"/>
                  <a:ext cx="111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884B029-054E-4CC9-ACBC-A15A010D67F1}"/>
                    </a:ext>
                  </a:extLst>
                </p14:cNvPr>
                <p14:cNvContentPartPr/>
                <p14:nvPr/>
              </p14:nvContentPartPr>
              <p14:xfrm>
                <a:off x="3290245" y="5879873"/>
                <a:ext cx="504000" cy="5839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884B029-054E-4CC9-ACBC-A15A010D67F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72605" y="5862233"/>
                  <a:ext cx="53964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F950C540-5F44-4802-9CF8-312F6F1D2A1E}"/>
                    </a:ext>
                  </a:extLst>
                </p14:cNvPr>
                <p14:cNvContentPartPr/>
                <p14:nvPr/>
              </p14:nvContentPartPr>
              <p14:xfrm>
                <a:off x="3855805" y="6057353"/>
                <a:ext cx="229680" cy="597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F950C540-5F44-4802-9CF8-312F6F1D2A1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38165" y="6039353"/>
                  <a:ext cx="265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0A37914E-8758-4325-A900-BA87AAE779FA}"/>
                    </a:ext>
                  </a:extLst>
                </p14:cNvPr>
                <p14:cNvContentPartPr/>
                <p14:nvPr/>
              </p14:nvContentPartPr>
              <p14:xfrm>
                <a:off x="3908725" y="5876273"/>
                <a:ext cx="199800" cy="3276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0A37914E-8758-4325-A900-BA87AAE779F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91085" y="5858273"/>
                  <a:ext cx="235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CA27B650-AFA1-41EC-8FDC-20CA6B726415}"/>
                    </a:ext>
                  </a:extLst>
                </p14:cNvPr>
                <p14:cNvContentPartPr/>
                <p14:nvPr/>
              </p14:nvContentPartPr>
              <p14:xfrm>
                <a:off x="3889285" y="6152753"/>
                <a:ext cx="175680" cy="3765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CA27B650-AFA1-41EC-8FDC-20CA6B72641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71285" y="6135113"/>
                  <a:ext cx="211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ECB41165-68D1-4682-B8A6-BEC4EC89421F}"/>
                    </a:ext>
                  </a:extLst>
                </p14:cNvPr>
                <p14:cNvContentPartPr/>
                <p14:nvPr/>
              </p14:nvContentPartPr>
              <p14:xfrm>
                <a:off x="4055245" y="6235553"/>
                <a:ext cx="106200" cy="766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ECB41165-68D1-4682-B8A6-BEC4EC89421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37605" y="6217913"/>
                  <a:ext cx="141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C73322A-8EF5-4367-8B2A-B8B1ED1F187B}"/>
                    </a:ext>
                  </a:extLst>
                </p14:cNvPr>
                <p14:cNvContentPartPr/>
                <p14:nvPr/>
              </p14:nvContentPartPr>
              <p14:xfrm>
                <a:off x="4219765" y="5869793"/>
                <a:ext cx="296280" cy="6663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C73322A-8EF5-4367-8B2A-B8B1ED1F187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02125" y="5852153"/>
                  <a:ext cx="33192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7B01D66C-C5C9-42A0-BAD7-885D9975C9CC}"/>
                    </a:ext>
                  </a:extLst>
                </p14:cNvPr>
                <p14:cNvContentPartPr/>
                <p14:nvPr/>
              </p14:nvContentPartPr>
              <p14:xfrm>
                <a:off x="4751845" y="6369473"/>
                <a:ext cx="360" cy="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7B01D66C-C5C9-42A0-BAD7-885D9975C9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33845" y="63518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50AAB587-866A-4CAA-B219-2F15956F7612}"/>
                    </a:ext>
                  </a:extLst>
                </p14:cNvPr>
                <p14:cNvContentPartPr/>
                <p14:nvPr/>
              </p14:nvContentPartPr>
              <p14:xfrm>
                <a:off x="5208325" y="5979593"/>
                <a:ext cx="539640" cy="5295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50AAB587-866A-4CAA-B219-2F15956F761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90685" y="5961953"/>
                  <a:ext cx="5752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D3A128A-5083-46CB-B099-FDA0F46D35BE}"/>
                    </a:ext>
                  </a:extLst>
                </p14:cNvPr>
                <p14:cNvContentPartPr/>
                <p14:nvPr/>
              </p14:nvContentPartPr>
              <p14:xfrm>
                <a:off x="5701885" y="5890313"/>
                <a:ext cx="213480" cy="334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D3A128A-5083-46CB-B099-FDA0F46D35B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684245" y="5872313"/>
                  <a:ext cx="24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60ACB42E-B0EE-49B1-8C86-A54FB83EB066}"/>
                    </a:ext>
                  </a:extLst>
                </p14:cNvPr>
                <p14:cNvContentPartPr/>
                <p14:nvPr/>
              </p14:nvContentPartPr>
              <p14:xfrm>
                <a:off x="5860645" y="5921993"/>
                <a:ext cx="210240" cy="4186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60ACB42E-B0EE-49B1-8C86-A54FB83EB06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42645" y="5904353"/>
                  <a:ext cx="245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244F032D-002C-406A-8C43-A1861FCA2FFB}"/>
                    </a:ext>
                  </a:extLst>
                </p14:cNvPr>
                <p14:cNvContentPartPr/>
                <p14:nvPr/>
              </p14:nvContentPartPr>
              <p14:xfrm>
                <a:off x="6153685" y="5956553"/>
                <a:ext cx="30600" cy="3880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244F032D-002C-406A-8C43-A1861FCA2FF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135685" y="5938553"/>
                  <a:ext cx="66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6FA3BC15-9EC8-494E-9384-1844122F21DF}"/>
                    </a:ext>
                  </a:extLst>
                </p14:cNvPr>
                <p14:cNvContentPartPr/>
                <p14:nvPr/>
              </p14:nvContentPartPr>
              <p14:xfrm>
                <a:off x="6340165" y="5822633"/>
                <a:ext cx="249480" cy="5713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6FA3BC15-9EC8-494E-9384-1844122F21D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322165" y="5804993"/>
                  <a:ext cx="2851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1143BF5C-7E4F-4569-8602-FA7F6C03EA8A}"/>
                    </a:ext>
                  </a:extLst>
                </p14:cNvPr>
                <p14:cNvContentPartPr/>
                <p14:nvPr/>
              </p14:nvContentPartPr>
              <p14:xfrm>
                <a:off x="6644365" y="5898593"/>
                <a:ext cx="119520" cy="3553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1143BF5C-7E4F-4569-8602-FA7F6C03EA8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626365" y="5880593"/>
                  <a:ext cx="1551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22A5007-6A26-4EE8-8EEB-88524E5E3CB5}"/>
                    </a:ext>
                  </a:extLst>
                </p14:cNvPr>
                <p14:cNvContentPartPr/>
                <p14:nvPr/>
              </p14:nvContentPartPr>
              <p14:xfrm>
                <a:off x="6644725" y="6086513"/>
                <a:ext cx="95400" cy="5817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22A5007-6A26-4EE8-8EEB-88524E5E3CB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626725" y="6068873"/>
                  <a:ext cx="1310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7E51DA82-4996-4F99-A15F-EFA7BDFC0A2C}"/>
                    </a:ext>
                  </a:extLst>
                </p14:cNvPr>
                <p14:cNvContentPartPr/>
                <p14:nvPr/>
              </p14:nvContentPartPr>
              <p14:xfrm>
                <a:off x="5105365" y="5816153"/>
                <a:ext cx="65160" cy="7614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7E51DA82-4996-4F99-A15F-EFA7BDFC0A2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087365" y="5798513"/>
                  <a:ext cx="1008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D9563804-D201-4A40-8F22-0206BD3C4E67}"/>
                    </a:ext>
                  </a:extLst>
                </p14:cNvPr>
                <p14:cNvContentPartPr/>
                <p14:nvPr/>
              </p14:nvContentPartPr>
              <p14:xfrm>
                <a:off x="5291125" y="5676113"/>
                <a:ext cx="1630800" cy="8964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D9563804-D201-4A40-8F22-0206BD3C4E6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273125" y="5658113"/>
                  <a:ext cx="166644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9C33ED88-C908-4FA3-A73D-BE2A457201AD}"/>
                    </a:ext>
                  </a:extLst>
                </p14:cNvPr>
                <p14:cNvContentPartPr/>
                <p14:nvPr/>
              </p14:nvContentPartPr>
              <p14:xfrm>
                <a:off x="5328925" y="6475313"/>
                <a:ext cx="1575360" cy="946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9C33ED88-C908-4FA3-A73D-BE2A457201A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10925" y="6457673"/>
                  <a:ext cx="1611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87D9B4D9-84DC-4238-A991-0656EB66A7AE}"/>
                    </a:ext>
                  </a:extLst>
                </p14:cNvPr>
                <p14:cNvContentPartPr/>
                <p14:nvPr/>
              </p14:nvContentPartPr>
              <p14:xfrm>
                <a:off x="6179965" y="5050433"/>
                <a:ext cx="326160" cy="2466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87D9B4D9-84DC-4238-A991-0656EB66A7A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161965" y="5032433"/>
                  <a:ext cx="361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F1FDA296-74C1-4F04-8797-F60EDB7EACFF}"/>
                    </a:ext>
                  </a:extLst>
                </p14:cNvPr>
                <p14:cNvContentPartPr/>
                <p14:nvPr/>
              </p14:nvContentPartPr>
              <p14:xfrm>
                <a:off x="7609885" y="4690793"/>
                <a:ext cx="112320" cy="14562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F1FDA296-74C1-4F04-8797-F60EDB7EACF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592245" y="4672793"/>
                  <a:ext cx="147960" cy="14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41D970B3-1FF9-44AA-9BEF-FADCF24E09EA}"/>
                    </a:ext>
                  </a:extLst>
                </p14:cNvPr>
                <p14:cNvContentPartPr/>
                <p14:nvPr/>
              </p14:nvContentPartPr>
              <p14:xfrm>
                <a:off x="7540405" y="5829113"/>
                <a:ext cx="311400" cy="4082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41D970B3-1FF9-44AA-9BEF-FADCF24E09E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22765" y="5811113"/>
                  <a:ext cx="3470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1C85B383-2756-4DA5-A174-E6F4E055E5CF}"/>
                    </a:ext>
                  </a:extLst>
                </p14:cNvPr>
                <p14:cNvContentPartPr/>
                <p14:nvPr/>
              </p14:nvContentPartPr>
              <p14:xfrm>
                <a:off x="8054125" y="5394593"/>
                <a:ext cx="234360" cy="35568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1C85B383-2756-4DA5-A174-E6F4E055E5C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36485" y="5376593"/>
                  <a:ext cx="2700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DFB52596-FCEB-4D7B-B70E-118E56EDF174}"/>
                    </a:ext>
                  </a:extLst>
                </p14:cNvPr>
                <p14:cNvContentPartPr/>
                <p14:nvPr/>
              </p14:nvContentPartPr>
              <p14:xfrm>
                <a:off x="8330605" y="5306393"/>
                <a:ext cx="102960" cy="4147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DFB52596-FCEB-4D7B-B70E-118E56EDF17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312605" y="5288393"/>
                  <a:ext cx="1386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056DCDD-C278-4E61-9747-2FD3437E534E}"/>
                    </a:ext>
                  </a:extLst>
                </p14:cNvPr>
                <p14:cNvContentPartPr/>
                <p14:nvPr/>
              </p14:nvContentPartPr>
              <p14:xfrm>
                <a:off x="8473885" y="5155913"/>
                <a:ext cx="281160" cy="5853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056DCDD-C278-4E61-9747-2FD3437E53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456245" y="5137913"/>
                  <a:ext cx="3168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2D382D48-6447-4041-854A-3B9CC1ACF45B}"/>
                    </a:ext>
                  </a:extLst>
                </p14:cNvPr>
                <p14:cNvContentPartPr/>
                <p14:nvPr/>
              </p14:nvContentPartPr>
              <p14:xfrm>
                <a:off x="8786725" y="5130713"/>
                <a:ext cx="29160" cy="180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2D382D48-6447-4041-854A-3B9CC1ACF45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768725" y="5112713"/>
                  <a:ext cx="6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DED17A0A-D7CA-4A23-BA3D-7CFDEA1E1ECF}"/>
                    </a:ext>
                  </a:extLst>
                </p14:cNvPr>
                <p14:cNvContentPartPr/>
                <p14:nvPr/>
              </p14:nvContentPartPr>
              <p14:xfrm>
                <a:off x="8786725" y="5141873"/>
                <a:ext cx="360" cy="3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DED17A0A-D7CA-4A23-BA3D-7CFDEA1E1EC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68725" y="5123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BD0387E6-A42B-4C15-96FD-6FB65F3D9A31}"/>
                    </a:ext>
                  </a:extLst>
                </p14:cNvPr>
                <p14:cNvContentPartPr/>
                <p14:nvPr/>
              </p14:nvContentPartPr>
              <p14:xfrm>
                <a:off x="8671885" y="5141873"/>
                <a:ext cx="352440" cy="5180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BD0387E6-A42B-4C15-96FD-6FB65F3D9A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53885" y="5123873"/>
                  <a:ext cx="3880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0F45D1FB-B04C-44A7-B3FC-83BDBEAC89CA}"/>
                    </a:ext>
                  </a:extLst>
                </p14:cNvPr>
                <p14:cNvContentPartPr/>
                <p14:nvPr/>
              </p14:nvContentPartPr>
              <p14:xfrm>
                <a:off x="8861605" y="5224673"/>
                <a:ext cx="158040" cy="2919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0F45D1FB-B04C-44A7-B3FC-83BDBEAC89C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843965" y="5207033"/>
                  <a:ext cx="193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5FCF218-A6A1-4C53-9577-8CACCF81025C}"/>
                    </a:ext>
                  </a:extLst>
                </p14:cNvPr>
                <p14:cNvContentPartPr/>
                <p14:nvPr/>
              </p14:nvContentPartPr>
              <p14:xfrm>
                <a:off x="8936125" y="5415833"/>
                <a:ext cx="24480" cy="1252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5FCF218-A6A1-4C53-9577-8CACCF81025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918485" y="5398193"/>
                  <a:ext cx="60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9505F249-ABB3-4AD5-A9BD-355DB376D10D}"/>
                    </a:ext>
                  </a:extLst>
                </p14:cNvPr>
                <p14:cNvContentPartPr/>
                <p14:nvPr/>
              </p14:nvContentPartPr>
              <p14:xfrm>
                <a:off x="7445365" y="6481073"/>
                <a:ext cx="285840" cy="2318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9505F249-ABB3-4AD5-A9BD-355DB376D10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27365" y="6463073"/>
                  <a:ext cx="321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E4D660A3-DB5F-45B2-8891-7257B02492F8}"/>
                    </a:ext>
                  </a:extLst>
                </p14:cNvPr>
                <p14:cNvContentPartPr/>
                <p14:nvPr/>
              </p14:nvContentPartPr>
              <p14:xfrm>
                <a:off x="7819765" y="6429593"/>
                <a:ext cx="157680" cy="1519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E4D660A3-DB5F-45B2-8891-7257B02492F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802125" y="6411593"/>
                  <a:ext cx="193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1FCEE05B-9E95-4BC4-9EEC-F92199B2A97D}"/>
                    </a:ext>
                  </a:extLst>
                </p14:cNvPr>
                <p14:cNvContentPartPr/>
                <p14:nvPr/>
              </p14:nvContentPartPr>
              <p14:xfrm>
                <a:off x="7824445" y="6482873"/>
                <a:ext cx="93960" cy="26172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1FCEE05B-9E95-4BC4-9EEC-F92199B2A97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06445" y="6465233"/>
                  <a:ext cx="129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19DC8104-6D1C-4C50-B670-F3C5AD8A402D}"/>
                    </a:ext>
                  </a:extLst>
                </p14:cNvPr>
                <p14:cNvContentPartPr/>
                <p14:nvPr/>
              </p14:nvContentPartPr>
              <p14:xfrm>
                <a:off x="8055925" y="6482873"/>
                <a:ext cx="176760" cy="22428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19DC8104-6D1C-4C50-B670-F3C5AD8A402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37925" y="6465233"/>
                  <a:ext cx="212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10101413-38E0-40D4-9223-19EA29D86C1E}"/>
                    </a:ext>
                  </a:extLst>
                </p14:cNvPr>
                <p14:cNvContentPartPr/>
                <p14:nvPr/>
              </p14:nvContentPartPr>
              <p14:xfrm>
                <a:off x="8310805" y="6570713"/>
                <a:ext cx="100080" cy="968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10101413-38E0-40D4-9223-19EA29D86C1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93165" y="6553073"/>
                  <a:ext cx="135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15AC0D11-BCCC-4449-B0A4-E1B0DE27DD4A}"/>
                    </a:ext>
                  </a:extLst>
                </p14:cNvPr>
                <p14:cNvContentPartPr/>
                <p14:nvPr/>
              </p14:nvContentPartPr>
              <p14:xfrm>
                <a:off x="8362285" y="6562073"/>
                <a:ext cx="263160" cy="889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15AC0D11-BCCC-4449-B0A4-E1B0DE27DD4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44285" y="6544073"/>
                  <a:ext cx="29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B43DBAAA-FED3-449E-95BA-0A3FA2D34630}"/>
                    </a:ext>
                  </a:extLst>
                </p14:cNvPr>
                <p14:cNvContentPartPr/>
                <p14:nvPr/>
              </p14:nvContentPartPr>
              <p14:xfrm>
                <a:off x="8609965" y="6558113"/>
                <a:ext cx="30600" cy="2214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B43DBAAA-FED3-449E-95BA-0A3FA2D3463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1965" y="6540473"/>
                  <a:ext cx="66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49A42A6D-6014-42A1-AA26-AB320A6BF652}"/>
                    </a:ext>
                  </a:extLst>
                </p14:cNvPr>
                <p14:cNvContentPartPr/>
                <p14:nvPr/>
              </p14:nvContentPartPr>
              <p14:xfrm>
                <a:off x="8640205" y="6558113"/>
                <a:ext cx="62280" cy="961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49A42A6D-6014-42A1-AA26-AB320A6BF65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622205" y="6540473"/>
                  <a:ext cx="97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EFB4A88B-E6A6-43C0-989F-CDAF099656A2}"/>
                    </a:ext>
                  </a:extLst>
                </p14:cNvPr>
                <p14:cNvContentPartPr/>
                <p14:nvPr/>
              </p14:nvContentPartPr>
              <p14:xfrm>
                <a:off x="8764045" y="6438593"/>
                <a:ext cx="1800" cy="1839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EFB4A88B-E6A6-43C0-989F-CDAF099656A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46045" y="6420593"/>
                  <a:ext cx="37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283FBDCB-0EBF-47E5-85BD-0589631C9573}"/>
                    </a:ext>
                  </a:extLst>
                </p14:cNvPr>
                <p14:cNvContentPartPr/>
                <p14:nvPr/>
              </p14:nvContentPartPr>
              <p14:xfrm>
                <a:off x="8827405" y="6564593"/>
                <a:ext cx="190800" cy="10044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283FBDCB-0EBF-47E5-85BD-0589631C957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809765" y="6546953"/>
                  <a:ext cx="226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884B6EAC-47E0-47C1-8F52-9FC26FB155AD}"/>
                    </a:ext>
                  </a:extLst>
                </p14:cNvPr>
                <p14:cNvContentPartPr/>
                <p14:nvPr/>
              </p14:nvContentPartPr>
              <p14:xfrm>
                <a:off x="8982925" y="6437153"/>
                <a:ext cx="78840" cy="2318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884B6EAC-47E0-47C1-8F52-9FC26FB155A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65285" y="6419513"/>
                  <a:ext cx="114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5547256A-EE75-436F-82B3-213D3A526561}"/>
                    </a:ext>
                  </a:extLst>
                </p14:cNvPr>
                <p14:cNvContentPartPr/>
                <p14:nvPr/>
              </p14:nvContentPartPr>
              <p14:xfrm>
                <a:off x="8963485" y="6535793"/>
                <a:ext cx="166680" cy="14796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5547256A-EE75-436F-82B3-213D3A52656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45485" y="6518153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C05623B8-7E34-4CF4-8096-CE9681D1724F}"/>
                    </a:ext>
                  </a:extLst>
                </p14:cNvPr>
                <p14:cNvContentPartPr/>
                <p14:nvPr/>
              </p14:nvContentPartPr>
              <p14:xfrm>
                <a:off x="7368325" y="6947273"/>
                <a:ext cx="71280" cy="907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C05623B8-7E34-4CF4-8096-CE9681D1724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50325" y="6929273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0F422039-DB92-42CA-BF2F-7D3C205024C7}"/>
                    </a:ext>
                  </a:extLst>
                </p14:cNvPr>
                <p14:cNvContentPartPr/>
                <p14:nvPr/>
              </p14:nvContentPartPr>
              <p14:xfrm>
                <a:off x="6730765" y="6882113"/>
                <a:ext cx="514080" cy="4910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0F422039-DB92-42CA-BF2F-7D3C205024C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712765" y="6864113"/>
                  <a:ext cx="5497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32132540-B098-431A-8D0B-15C158F1C114}"/>
                    </a:ext>
                  </a:extLst>
                </p14:cNvPr>
                <p14:cNvContentPartPr/>
                <p14:nvPr/>
              </p14:nvContentPartPr>
              <p14:xfrm>
                <a:off x="7285165" y="6861593"/>
                <a:ext cx="226080" cy="24696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32132540-B098-431A-8D0B-15C158F1C11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67165" y="6843953"/>
                  <a:ext cx="261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BBDA1081-40D4-45A6-89E7-2E1AEBDD3BA8}"/>
                    </a:ext>
                  </a:extLst>
                </p14:cNvPr>
                <p14:cNvContentPartPr/>
                <p14:nvPr/>
              </p14:nvContentPartPr>
              <p14:xfrm>
                <a:off x="7348525" y="6964913"/>
                <a:ext cx="30600" cy="4273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BBDA1081-40D4-45A6-89E7-2E1AEBDD3BA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330885" y="6947273"/>
                  <a:ext cx="662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C6226C8F-E8E9-44B9-AB03-392BE82F22D0}"/>
                    </a:ext>
                  </a:extLst>
                </p14:cNvPr>
                <p14:cNvContentPartPr/>
                <p14:nvPr/>
              </p14:nvContentPartPr>
              <p14:xfrm>
                <a:off x="7702045" y="6902633"/>
                <a:ext cx="54720" cy="385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C6226C8F-E8E9-44B9-AB03-392BE82F22D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84405" y="6884633"/>
                  <a:ext cx="90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CD5F8C9D-4430-40D9-A444-1417F79DCF65}"/>
                    </a:ext>
                  </a:extLst>
                </p14:cNvPr>
                <p14:cNvContentPartPr/>
                <p14:nvPr/>
              </p14:nvContentPartPr>
              <p14:xfrm>
                <a:off x="7546165" y="6902633"/>
                <a:ext cx="384480" cy="3585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CD5F8C9D-4430-40D9-A444-1417F79DCF6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528525" y="6884633"/>
                  <a:ext cx="420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33725667-0434-4A7B-B0C7-A57BAF90F02A}"/>
                    </a:ext>
                  </a:extLst>
                </p14:cNvPr>
                <p14:cNvContentPartPr/>
                <p14:nvPr/>
              </p14:nvContentPartPr>
              <p14:xfrm>
                <a:off x="7896805" y="6873113"/>
                <a:ext cx="157320" cy="17388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33725667-0434-4A7B-B0C7-A57BAF90F0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79165" y="6855473"/>
                  <a:ext cx="192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706D4F01-A6C0-47E8-8A32-04D4F6F33FF5}"/>
                    </a:ext>
                  </a:extLst>
                </p14:cNvPr>
                <p14:cNvContentPartPr/>
                <p14:nvPr/>
              </p14:nvContentPartPr>
              <p14:xfrm>
                <a:off x="7997965" y="6969953"/>
                <a:ext cx="106200" cy="7308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706D4F01-A6C0-47E8-8A32-04D4F6F33FF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980325" y="6952313"/>
                  <a:ext cx="141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26D35BB3-4555-4690-92DB-6863FC5C9FC8}"/>
                    </a:ext>
                  </a:extLst>
                </p14:cNvPr>
                <p14:cNvContentPartPr/>
                <p14:nvPr/>
              </p14:nvContentPartPr>
              <p14:xfrm>
                <a:off x="7910485" y="7091273"/>
                <a:ext cx="266400" cy="1476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26D35BB3-4555-4690-92DB-6863FC5C9FC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92845" y="7073633"/>
                  <a:ext cx="302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FC19C191-167B-4D73-B146-13DBAC27584A}"/>
                    </a:ext>
                  </a:extLst>
                </p14:cNvPr>
                <p14:cNvContentPartPr/>
                <p14:nvPr/>
              </p14:nvContentPartPr>
              <p14:xfrm>
                <a:off x="8288125" y="6915233"/>
                <a:ext cx="44280" cy="1760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FC19C191-167B-4D73-B146-13DBAC2758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270485" y="6897593"/>
                  <a:ext cx="79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4EB090CD-3435-4F01-8662-3BD0FF583366}"/>
                    </a:ext>
                  </a:extLst>
                </p14:cNvPr>
                <p14:cNvContentPartPr/>
                <p14:nvPr/>
              </p14:nvContentPartPr>
              <p14:xfrm>
                <a:off x="8276605" y="7072193"/>
                <a:ext cx="36000" cy="1479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4EB090CD-3435-4F01-8662-3BD0FF5833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258965" y="7054193"/>
                  <a:ext cx="71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DE037EFE-238B-4088-904E-BDFEA1FD5225}"/>
                    </a:ext>
                  </a:extLst>
                </p14:cNvPr>
                <p14:cNvContentPartPr/>
                <p14:nvPr/>
              </p14:nvContentPartPr>
              <p14:xfrm>
                <a:off x="8463445" y="6929273"/>
                <a:ext cx="118800" cy="2991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DE037EFE-238B-4088-904E-BDFEA1FD522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45445" y="6911633"/>
                  <a:ext cx="154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E4660F2C-1114-405A-9DB7-3A3280339275}"/>
                    </a:ext>
                  </a:extLst>
                </p14:cNvPr>
                <p14:cNvContentPartPr/>
                <p14:nvPr/>
              </p14:nvContentPartPr>
              <p14:xfrm>
                <a:off x="8378845" y="7018553"/>
                <a:ext cx="76320" cy="9792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E4660F2C-1114-405A-9DB7-3A328033927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60845" y="7000553"/>
                  <a:ext cx="111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635BB43D-29FA-4E70-A06D-29C4FCD5C619}"/>
                    </a:ext>
                  </a:extLst>
                </p14:cNvPr>
                <p14:cNvContentPartPr/>
                <p14:nvPr/>
              </p14:nvContentPartPr>
              <p14:xfrm>
                <a:off x="8620045" y="6902633"/>
                <a:ext cx="342000" cy="38700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635BB43D-29FA-4E70-A06D-29C4FCD5C61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02405" y="6884633"/>
                  <a:ext cx="377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4306FD3E-26F6-483B-B2B4-385D82792FC6}"/>
                    </a:ext>
                  </a:extLst>
                </p14:cNvPr>
                <p14:cNvContentPartPr/>
                <p14:nvPr/>
              </p14:nvContentPartPr>
              <p14:xfrm>
                <a:off x="8809405" y="6959873"/>
                <a:ext cx="87480" cy="2293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4306FD3E-26F6-483B-B2B4-385D82792FC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91765" y="6941873"/>
                  <a:ext cx="123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C324EAAA-84C8-45AB-ADDF-5EC91BDBE2DB}"/>
                    </a:ext>
                  </a:extLst>
                </p14:cNvPr>
                <p14:cNvContentPartPr/>
                <p14:nvPr/>
              </p14:nvContentPartPr>
              <p14:xfrm>
                <a:off x="8875645" y="7091273"/>
                <a:ext cx="133200" cy="241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C324EAAA-84C8-45AB-ADDF-5EC91BDBE2D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58005" y="7073273"/>
                  <a:ext cx="168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3289D745-507D-4095-91BF-D33FBECB2055}"/>
                    </a:ext>
                  </a:extLst>
                </p14:cNvPr>
                <p14:cNvContentPartPr/>
                <p14:nvPr/>
              </p14:nvContentPartPr>
              <p14:xfrm>
                <a:off x="8875645" y="7095593"/>
                <a:ext cx="81360" cy="748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3289D745-507D-4095-91BF-D33FBECB205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58005" y="7077953"/>
                  <a:ext cx="117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BF8C5E06-0BD7-4F4F-8E83-F45DDAB4CF79}"/>
                    </a:ext>
                  </a:extLst>
                </p14:cNvPr>
                <p14:cNvContentPartPr/>
                <p14:nvPr/>
              </p14:nvContentPartPr>
              <p14:xfrm>
                <a:off x="2345245" y="3626633"/>
                <a:ext cx="1245960" cy="1360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BF8C5E06-0BD7-4F4F-8E83-F45DDAB4CF7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327245" y="3608993"/>
                  <a:ext cx="128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8FAF22AF-3B23-4DEE-9E24-0BC01D1FD68C}"/>
                    </a:ext>
                  </a:extLst>
                </p14:cNvPr>
                <p14:cNvContentPartPr/>
                <p14:nvPr/>
              </p14:nvContentPartPr>
              <p14:xfrm>
                <a:off x="5117245" y="3696113"/>
                <a:ext cx="885600" cy="1296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8FAF22AF-3B23-4DEE-9E24-0BC01D1FD68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99605" y="3678473"/>
                  <a:ext cx="921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46487CDA-8D59-4D94-A57C-8C5746773505}"/>
                    </a:ext>
                  </a:extLst>
                </p14:cNvPr>
                <p14:cNvContentPartPr/>
                <p14:nvPr/>
              </p14:nvContentPartPr>
              <p14:xfrm>
                <a:off x="4838245" y="7501673"/>
                <a:ext cx="255240" cy="2235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46487CDA-8D59-4D94-A57C-8C574677350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820605" y="7484033"/>
                  <a:ext cx="290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E82635BC-B2EE-4476-BD15-26A17022F419}"/>
                    </a:ext>
                  </a:extLst>
                </p14:cNvPr>
                <p14:cNvContentPartPr/>
                <p14:nvPr/>
              </p14:nvContentPartPr>
              <p14:xfrm>
                <a:off x="4978285" y="7583393"/>
                <a:ext cx="1800" cy="31896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E82635BC-B2EE-4476-BD15-26A17022F41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960645" y="7565393"/>
                  <a:ext cx="37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39DD215B-DB2E-4E1D-923D-39A586D20C56}"/>
                    </a:ext>
                  </a:extLst>
                </p14:cNvPr>
                <p14:cNvContentPartPr/>
                <p14:nvPr/>
              </p14:nvContentPartPr>
              <p14:xfrm>
                <a:off x="5018965" y="7468553"/>
                <a:ext cx="483840" cy="3214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39DD215B-DB2E-4E1D-923D-39A586D20C5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01325" y="7450553"/>
                  <a:ext cx="519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DDDBA99A-01B4-4753-8085-85784415A4B7}"/>
                    </a:ext>
                  </a:extLst>
                </p14:cNvPr>
                <p14:cNvContentPartPr/>
                <p14:nvPr/>
              </p14:nvContentPartPr>
              <p14:xfrm>
                <a:off x="5183845" y="7463513"/>
                <a:ext cx="207360" cy="25020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DDDBA99A-01B4-4753-8085-85784415A4B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165845" y="7445513"/>
                  <a:ext cx="243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1CB37F4D-2805-478A-A8EA-CD9F19E9DEAB}"/>
                    </a:ext>
                  </a:extLst>
                </p14:cNvPr>
                <p14:cNvContentPartPr/>
                <p14:nvPr/>
              </p14:nvContentPartPr>
              <p14:xfrm>
                <a:off x="5298685" y="7589153"/>
                <a:ext cx="264600" cy="24336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1CB37F4D-2805-478A-A8EA-CD9F19E9DEA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280685" y="7571513"/>
                  <a:ext cx="300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FFF3B26B-BE50-4A03-9997-57C851FD8CB1}"/>
                    </a:ext>
                  </a:extLst>
                </p14:cNvPr>
                <p14:cNvContentPartPr/>
                <p14:nvPr/>
              </p14:nvContentPartPr>
              <p14:xfrm>
                <a:off x="5624845" y="7543793"/>
                <a:ext cx="221040" cy="183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FFF3B26B-BE50-4A03-9997-57C851FD8CB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607205" y="7525793"/>
                  <a:ext cx="256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258AA1DB-6BE7-4F78-8120-3920FBD7D175}"/>
                    </a:ext>
                  </a:extLst>
                </p14:cNvPr>
                <p14:cNvContentPartPr/>
                <p14:nvPr/>
              </p14:nvContentPartPr>
              <p14:xfrm>
                <a:off x="5607205" y="7543793"/>
                <a:ext cx="327960" cy="27180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258AA1DB-6BE7-4F78-8120-3920FBD7D17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89205" y="7525793"/>
                  <a:ext cx="363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B107CEF8-1F0E-4ED5-9C40-BE5A409E6CE3}"/>
                    </a:ext>
                  </a:extLst>
                </p14:cNvPr>
                <p14:cNvContentPartPr/>
                <p14:nvPr/>
              </p14:nvContentPartPr>
              <p14:xfrm>
                <a:off x="5986645" y="7431473"/>
                <a:ext cx="192240" cy="42804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B107CEF8-1F0E-4ED5-9C40-BE5A409E6CE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69005" y="7413833"/>
                  <a:ext cx="227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4FCE81A2-4ED1-463F-85E8-D8FEB01316BA}"/>
                    </a:ext>
                  </a:extLst>
                </p14:cNvPr>
                <p14:cNvContentPartPr/>
                <p14:nvPr/>
              </p14:nvContentPartPr>
              <p14:xfrm>
                <a:off x="6329005" y="7622633"/>
                <a:ext cx="27720" cy="4104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4FCE81A2-4ED1-463F-85E8-D8FEB01316B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311005" y="7604993"/>
                  <a:ext cx="6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2940BE02-DB83-4DB2-A51C-38F12099A309}"/>
                    </a:ext>
                  </a:extLst>
                </p14:cNvPr>
                <p14:cNvContentPartPr/>
                <p14:nvPr/>
              </p14:nvContentPartPr>
              <p14:xfrm>
                <a:off x="6446725" y="7625513"/>
                <a:ext cx="146880" cy="360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2940BE02-DB83-4DB2-A51C-38F12099A30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428725" y="7607513"/>
                  <a:ext cx="182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4C85924C-154A-4454-B34D-6E6093CA820B}"/>
                    </a:ext>
                  </a:extLst>
                </p14:cNvPr>
                <p14:cNvContentPartPr/>
                <p14:nvPr/>
              </p14:nvContentPartPr>
              <p14:xfrm>
                <a:off x="6547885" y="7486553"/>
                <a:ext cx="429480" cy="38268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4C85924C-154A-4454-B34D-6E6093CA820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29885" y="7468553"/>
                  <a:ext cx="465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1B67AF37-97D3-483D-B766-9F62DCA528D7}"/>
                    </a:ext>
                  </a:extLst>
                </p14:cNvPr>
                <p14:cNvContentPartPr/>
                <p14:nvPr/>
              </p14:nvContentPartPr>
              <p14:xfrm>
                <a:off x="6987445" y="7709393"/>
                <a:ext cx="360" cy="36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1B67AF37-97D3-483D-B766-9F62DCA528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69805" y="76917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D73764F9-9FAB-4517-B118-63D84E1C0191}"/>
                    </a:ext>
                  </a:extLst>
                </p14:cNvPr>
                <p14:cNvContentPartPr/>
                <p14:nvPr/>
              </p14:nvContentPartPr>
              <p14:xfrm>
                <a:off x="7105165" y="7687793"/>
                <a:ext cx="98640" cy="5400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D73764F9-9FAB-4517-B118-63D84E1C019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087525" y="7670153"/>
                  <a:ext cx="134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0C478930-1A8A-41BF-920D-1C73C0D40671}"/>
                    </a:ext>
                  </a:extLst>
                </p14:cNvPr>
                <p14:cNvContentPartPr/>
                <p14:nvPr/>
              </p14:nvContentPartPr>
              <p14:xfrm>
                <a:off x="7345645" y="7835753"/>
                <a:ext cx="23040" cy="4896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0C478930-1A8A-41BF-920D-1C73C0D4067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327645" y="7817753"/>
                  <a:ext cx="58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30320F28-11D7-46B4-B4FD-AA7AD195E7B1}"/>
                    </a:ext>
                  </a:extLst>
                </p14:cNvPr>
                <p14:cNvContentPartPr/>
                <p14:nvPr/>
              </p14:nvContentPartPr>
              <p14:xfrm>
                <a:off x="7445365" y="7475753"/>
                <a:ext cx="544320" cy="38268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30320F28-11D7-46B4-B4FD-AA7AD195E7B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427365" y="7458113"/>
                  <a:ext cx="5799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40D9CC63-190B-4C99-92F0-CFD0694769D4}"/>
                    </a:ext>
                  </a:extLst>
                </p14:cNvPr>
                <p14:cNvContentPartPr/>
                <p14:nvPr/>
              </p14:nvContentPartPr>
              <p14:xfrm>
                <a:off x="7918045" y="7441913"/>
                <a:ext cx="106200" cy="936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40D9CC63-190B-4C99-92F0-CFD0694769D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00405" y="7423913"/>
                  <a:ext cx="141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49B2D405-A287-4C1E-9AF3-D820AD8D3209}"/>
                    </a:ext>
                  </a:extLst>
                </p14:cNvPr>
                <p14:cNvContentPartPr/>
                <p14:nvPr/>
              </p14:nvContentPartPr>
              <p14:xfrm>
                <a:off x="8045845" y="7458473"/>
                <a:ext cx="226080" cy="34488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49B2D405-A287-4C1E-9AF3-D820AD8D320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028205" y="7440473"/>
                  <a:ext cx="2617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4E4E6DF1-86CE-4BF4-A5AB-7C64BE864E8B}"/>
                    </a:ext>
                  </a:extLst>
                </p14:cNvPr>
                <p14:cNvContentPartPr/>
                <p14:nvPr/>
              </p14:nvContentPartPr>
              <p14:xfrm>
                <a:off x="8341045" y="7506713"/>
                <a:ext cx="24480" cy="40068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4E4E6DF1-86CE-4BF4-A5AB-7C64BE864E8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323405" y="7489073"/>
                  <a:ext cx="601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69D3B43C-3B69-4C06-97BA-8FE1303F0B72}"/>
                    </a:ext>
                  </a:extLst>
                </p14:cNvPr>
                <p14:cNvContentPartPr/>
                <p14:nvPr/>
              </p14:nvContentPartPr>
              <p14:xfrm>
                <a:off x="8436085" y="7442993"/>
                <a:ext cx="203400" cy="37728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69D3B43C-3B69-4C06-97BA-8FE1303F0B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418445" y="7425353"/>
                  <a:ext cx="2390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73C52FB6-27F1-4E47-A685-B3DC3818B388}"/>
                    </a:ext>
                  </a:extLst>
                </p14:cNvPr>
                <p14:cNvContentPartPr/>
                <p14:nvPr/>
              </p14:nvContentPartPr>
              <p14:xfrm>
                <a:off x="8667925" y="7409513"/>
                <a:ext cx="113760" cy="55404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73C52FB6-27F1-4E47-A685-B3DC3818B38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649925" y="7391513"/>
                  <a:ext cx="1494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6611BB99-037B-426E-AF3C-1A6C8FC8D3FF}"/>
                    </a:ext>
                  </a:extLst>
                </p14:cNvPr>
                <p14:cNvContentPartPr/>
                <p14:nvPr/>
              </p14:nvContentPartPr>
              <p14:xfrm>
                <a:off x="7768645" y="8021873"/>
                <a:ext cx="186120" cy="1188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6611BB99-037B-426E-AF3C-1A6C8FC8D3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750645" y="8003873"/>
                  <a:ext cx="221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A01BC2AA-84A4-46B3-B056-2D40C15E5893}"/>
                    </a:ext>
                  </a:extLst>
                </p14:cNvPr>
                <p14:cNvContentPartPr/>
                <p14:nvPr/>
              </p14:nvContentPartPr>
              <p14:xfrm>
                <a:off x="7803205" y="8008553"/>
                <a:ext cx="402120" cy="2574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A01BC2AA-84A4-46B3-B056-2D40C15E589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785565" y="7990913"/>
                  <a:ext cx="437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B6B76BCE-AA28-47D3-9802-F927FBB2941F}"/>
                    </a:ext>
                  </a:extLst>
                </p14:cNvPr>
                <p14:cNvContentPartPr/>
                <p14:nvPr/>
              </p14:nvContentPartPr>
              <p14:xfrm>
                <a:off x="8196325" y="7964569"/>
                <a:ext cx="349200" cy="2840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B6B76BCE-AA28-47D3-9802-F927FBB2941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78325" y="7946929"/>
                  <a:ext cx="384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2BBACC71-6F4D-4AFC-B8FB-CAEEECD99B9C}"/>
                    </a:ext>
                  </a:extLst>
                </p14:cNvPr>
                <p14:cNvContentPartPr/>
                <p14:nvPr/>
              </p14:nvContentPartPr>
              <p14:xfrm>
                <a:off x="8377405" y="8179129"/>
                <a:ext cx="16920" cy="1101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2BBACC71-6F4D-4AFC-B8FB-CAEEECD99B9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359405" y="8161489"/>
                  <a:ext cx="5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538463B2-F714-4456-B530-B8104D69CC3E}"/>
                    </a:ext>
                  </a:extLst>
                </p14:cNvPr>
                <p14:cNvContentPartPr/>
                <p14:nvPr/>
              </p14:nvContentPartPr>
              <p14:xfrm>
                <a:off x="8393965" y="8206024"/>
                <a:ext cx="97200" cy="12528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538463B2-F714-4456-B530-B8104D69CC3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375965" y="8188384"/>
                  <a:ext cx="132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3270F1BE-210C-4565-98D5-4EE21250F6DE}"/>
                    </a:ext>
                  </a:extLst>
                </p14:cNvPr>
                <p14:cNvContentPartPr/>
                <p14:nvPr/>
              </p14:nvContentPartPr>
              <p14:xfrm>
                <a:off x="8580445" y="7949922"/>
                <a:ext cx="180720" cy="3063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3270F1BE-210C-4565-98D5-4EE21250F6D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562805" y="7932282"/>
                  <a:ext cx="21636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402" name="墨迹 401">
                <a:extLst>
                  <a:ext uri="{FF2B5EF4-FFF2-40B4-BE49-F238E27FC236}">
                    <a16:creationId xmlns:a16="http://schemas.microsoft.com/office/drawing/2014/main" id="{9782A167-F468-49F8-A519-8C1DF0D81D51}"/>
                  </a:ext>
                </a:extLst>
              </p14:cNvPr>
              <p14:cNvContentPartPr/>
              <p14:nvPr/>
            </p14:nvContentPartPr>
            <p14:xfrm>
              <a:off x="7389205" y="7310922"/>
              <a:ext cx="1568520" cy="703440"/>
            </p14:xfrm>
          </p:contentPart>
        </mc:Choice>
        <mc:Fallback>
          <p:pic>
            <p:nvPicPr>
              <p:cNvPr id="402" name="墨迹 401">
                <a:extLst>
                  <a:ext uri="{FF2B5EF4-FFF2-40B4-BE49-F238E27FC236}">
                    <a16:creationId xmlns:a16="http://schemas.microsoft.com/office/drawing/2014/main" id="{9782A167-F468-49F8-A519-8C1DF0D81D51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7371565" y="7292922"/>
                <a:ext cx="1604160" cy="73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09EF2548-031C-467F-9F05-061F2047CD5E}"/>
              </a:ext>
            </a:extLst>
          </p:cNvPr>
          <p:cNvGrpSpPr/>
          <p:nvPr/>
        </p:nvGrpSpPr>
        <p:grpSpPr>
          <a:xfrm>
            <a:off x="7343485" y="6282042"/>
            <a:ext cx="1684800" cy="513000"/>
            <a:chOff x="7343485" y="6282042"/>
            <a:chExt cx="168480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5A419B19-DD96-4DC8-A268-C6F80760C071}"/>
                    </a:ext>
                  </a:extLst>
                </p14:cNvPr>
                <p14:cNvContentPartPr/>
                <p14:nvPr/>
              </p14:nvContentPartPr>
              <p14:xfrm>
                <a:off x="7343485" y="6284922"/>
                <a:ext cx="499320" cy="50652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5A419B19-DD96-4DC8-A268-C6F80760C07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325845" y="6266922"/>
                  <a:ext cx="5349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689C7A47-44B2-4A4B-8681-24FAC7D976FA}"/>
                    </a:ext>
                  </a:extLst>
                </p14:cNvPr>
                <p14:cNvContentPartPr/>
                <p14:nvPr/>
              </p14:nvContentPartPr>
              <p14:xfrm>
                <a:off x="7708165" y="6282042"/>
                <a:ext cx="1320120" cy="12420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689C7A47-44B2-4A4B-8681-24FAC7D976F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90165" y="6264402"/>
                  <a:ext cx="1355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36FEF998-EBC1-404E-BAFA-B9E6238C8E7D}"/>
                    </a:ext>
                  </a:extLst>
                </p14:cNvPr>
                <p14:cNvContentPartPr/>
                <p14:nvPr/>
              </p14:nvContentPartPr>
              <p14:xfrm>
                <a:off x="7785205" y="6739962"/>
                <a:ext cx="803880" cy="550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36FEF998-EBC1-404E-BAFA-B9E6238C8E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767205" y="6722322"/>
                  <a:ext cx="8395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F69C3AA7-60D5-4737-8D91-9D7BC02B8350}"/>
              </a:ext>
            </a:extLst>
          </p:cNvPr>
          <p:cNvGrpSpPr/>
          <p:nvPr/>
        </p:nvGrpSpPr>
        <p:grpSpPr>
          <a:xfrm>
            <a:off x="821005" y="6691362"/>
            <a:ext cx="4008240" cy="894600"/>
            <a:chOff x="821005" y="6691362"/>
            <a:chExt cx="4008240" cy="89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6C5948A0-F722-49B1-AAA5-16FD288179E6}"/>
                    </a:ext>
                  </a:extLst>
                </p14:cNvPr>
                <p14:cNvContentPartPr/>
                <p14:nvPr/>
              </p14:nvContentPartPr>
              <p14:xfrm>
                <a:off x="821005" y="7069722"/>
                <a:ext cx="281520" cy="51624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6C5948A0-F722-49B1-AAA5-16FD288179E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12365" y="7060722"/>
                  <a:ext cx="2991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5A412760-E764-4C55-B634-9E344ED2A0D5}"/>
                    </a:ext>
                  </a:extLst>
                </p14:cNvPr>
                <p14:cNvContentPartPr/>
                <p14:nvPr/>
              </p14:nvContentPartPr>
              <p14:xfrm>
                <a:off x="1100365" y="7063962"/>
                <a:ext cx="159120" cy="20700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5A412760-E764-4C55-B634-9E344ED2A0D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91725" y="7054962"/>
                  <a:ext cx="176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7639A277-60EF-4012-9E84-A1C0359D68BA}"/>
                    </a:ext>
                  </a:extLst>
                </p14:cNvPr>
                <p14:cNvContentPartPr/>
                <p14:nvPr/>
              </p14:nvContentPartPr>
              <p14:xfrm>
                <a:off x="1456765" y="7171962"/>
                <a:ext cx="233280" cy="31968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7639A277-60EF-4012-9E84-A1C0359D68B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448125" y="7162962"/>
                  <a:ext cx="250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9C1C3769-DFF5-4914-ACB7-98241D47EC1A}"/>
                    </a:ext>
                  </a:extLst>
                </p14:cNvPr>
                <p14:cNvContentPartPr/>
                <p14:nvPr/>
              </p14:nvContentPartPr>
              <p14:xfrm>
                <a:off x="1892005" y="7184562"/>
                <a:ext cx="309960" cy="29268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9C1C3769-DFF5-4914-ACB7-98241D47EC1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883365" y="7175922"/>
                  <a:ext cx="327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2B21D5A0-E087-4EEE-8FCC-04F66B3C21C4}"/>
                    </a:ext>
                  </a:extLst>
                </p14:cNvPr>
                <p14:cNvContentPartPr/>
                <p14:nvPr/>
              </p14:nvContentPartPr>
              <p14:xfrm>
                <a:off x="2351365" y="7127682"/>
                <a:ext cx="132480" cy="16236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2B21D5A0-E087-4EEE-8FCC-04F66B3C21C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342365" y="7119042"/>
                  <a:ext cx="150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2693127B-738C-42B2-9F6B-3EF21A2B1570}"/>
                    </a:ext>
                  </a:extLst>
                </p14:cNvPr>
                <p14:cNvContentPartPr/>
                <p14:nvPr/>
              </p14:nvContentPartPr>
              <p14:xfrm>
                <a:off x="2349925" y="7135242"/>
                <a:ext cx="21600" cy="29736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2693127B-738C-42B2-9F6B-3EF21A2B157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340925" y="7126602"/>
                  <a:ext cx="39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EA39043F-C726-43AF-8D19-954EB74A42A9}"/>
                    </a:ext>
                  </a:extLst>
                </p14:cNvPr>
                <p14:cNvContentPartPr/>
                <p14:nvPr/>
              </p14:nvContentPartPr>
              <p14:xfrm>
                <a:off x="2536765" y="7093122"/>
                <a:ext cx="266400" cy="2995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EA39043F-C726-43AF-8D19-954EB74A42A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528125" y="7084482"/>
                  <a:ext cx="284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341DE531-F7DA-48F9-97D8-395DCAD69373}"/>
                    </a:ext>
                  </a:extLst>
                </p14:cNvPr>
                <p14:cNvContentPartPr/>
                <p14:nvPr/>
              </p14:nvContentPartPr>
              <p14:xfrm>
                <a:off x="2938885" y="7164762"/>
                <a:ext cx="202680" cy="5148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341DE531-F7DA-48F9-97D8-395DCAD6937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930245" y="7155762"/>
                  <a:ext cx="220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2D2E5EEA-5663-432B-A1EB-6E1FA7EC9CE1}"/>
                    </a:ext>
                  </a:extLst>
                </p14:cNvPr>
                <p14:cNvContentPartPr/>
                <p14:nvPr/>
              </p14:nvContentPartPr>
              <p14:xfrm>
                <a:off x="2895325" y="7092042"/>
                <a:ext cx="276840" cy="33444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2D2E5EEA-5663-432B-A1EB-6E1FA7EC9CE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886325" y="7083042"/>
                  <a:ext cx="294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8C4C9F4C-E9E1-4649-B884-04518CED268D}"/>
                    </a:ext>
                  </a:extLst>
                </p14:cNvPr>
                <p14:cNvContentPartPr/>
                <p14:nvPr/>
              </p14:nvContentPartPr>
              <p14:xfrm>
                <a:off x="3226165" y="7158642"/>
                <a:ext cx="172440" cy="20772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8C4C9F4C-E9E1-4649-B884-04518CED268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217525" y="7149642"/>
                  <a:ext cx="190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4C91FCB0-ED2C-4B9F-A71A-4B8F83C627FD}"/>
                    </a:ext>
                  </a:extLst>
                </p14:cNvPr>
                <p14:cNvContentPartPr/>
                <p14:nvPr/>
              </p14:nvContentPartPr>
              <p14:xfrm>
                <a:off x="3247045" y="7040922"/>
                <a:ext cx="125640" cy="44280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4C91FCB0-ED2C-4B9F-A71A-4B8F83C627F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238405" y="7032282"/>
                  <a:ext cx="1432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796A1ADA-6219-4863-8B42-E9D3A482303D}"/>
                    </a:ext>
                  </a:extLst>
                </p14:cNvPr>
                <p14:cNvContentPartPr/>
                <p14:nvPr/>
              </p14:nvContentPartPr>
              <p14:xfrm>
                <a:off x="3436045" y="7526562"/>
                <a:ext cx="360" cy="36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796A1ADA-6219-4863-8B42-E9D3A48230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27045" y="75179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E0AEE7CF-6522-437A-B913-2B057A2F816E}"/>
                    </a:ext>
                  </a:extLst>
                </p14:cNvPr>
                <p14:cNvContentPartPr/>
                <p14:nvPr/>
              </p14:nvContentPartPr>
              <p14:xfrm>
                <a:off x="1925485" y="6691362"/>
                <a:ext cx="2903760" cy="35892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E0AEE7CF-6522-437A-B913-2B057A2F816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916485" y="6682722"/>
                  <a:ext cx="292140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420" name="墨迹 419">
                <a:extLst>
                  <a:ext uri="{FF2B5EF4-FFF2-40B4-BE49-F238E27FC236}">
                    <a16:creationId xmlns:a16="http://schemas.microsoft.com/office/drawing/2014/main" id="{E421FBB6-9811-45C3-BF90-B2DC30B242AD}"/>
                  </a:ext>
                </a:extLst>
              </p14:cNvPr>
              <p14:cNvContentPartPr/>
              <p14:nvPr/>
            </p14:nvContentPartPr>
            <p14:xfrm>
              <a:off x="5399845" y="8131002"/>
              <a:ext cx="1118160" cy="19440"/>
            </p14:xfrm>
          </p:contentPart>
        </mc:Choice>
        <mc:Fallback>
          <p:pic>
            <p:nvPicPr>
              <p:cNvPr id="420" name="墨迹 419">
                <a:extLst>
                  <a:ext uri="{FF2B5EF4-FFF2-40B4-BE49-F238E27FC236}">
                    <a16:creationId xmlns:a16="http://schemas.microsoft.com/office/drawing/2014/main" id="{E421FBB6-9811-45C3-BF90-B2DC30B242AD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5390845" y="8122002"/>
                <a:ext cx="11358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组合 442">
            <a:extLst>
              <a:ext uri="{FF2B5EF4-FFF2-40B4-BE49-F238E27FC236}">
                <a16:creationId xmlns:a16="http://schemas.microsoft.com/office/drawing/2014/main" id="{AAD28470-EACE-47B6-A99A-24D115FFEEAC}"/>
              </a:ext>
            </a:extLst>
          </p:cNvPr>
          <p:cNvGrpSpPr/>
          <p:nvPr/>
        </p:nvGrpSpPr>
        <p:grpSpPr>
          <a:xfrm>
            <a:off x="941965" y="7738242"/>
            <a:ext cx="3660480" cy="728280"/>
            <a:chOff x="941965" y="7738242"/>
            <a:chExt cx="366048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1503DEFD-916E-412F-B19B-E232A5B9D67E}"/>
                    </a:ext>
                  </a:extLst>
                </p14:cNvPr>
                <p14:cNvContentPartPr/>
                <p14:nvPr/>
              </p14:nvContentPartPr>
              <p14:xfrm>
                <a:off x="941965" y="7874682"/>
                <a:ext cx="225360" cy="15948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1503DEFD-916E-412F-B19B-E232A5B9D67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32965" y="7865682"/>
                  <a:ext cx="243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40F8BDA3-0E4A-4D0B-8778-F4BDE4D88682}"/>
                    </a:ext>
                  </a:extLst>
                </p14:cNvPr>
                <p14:cNvContentPartPr/>
                <p14:nvPr/>
              </p14:nvContentPartPr>
              <p14:xfrm>
                <a:off x="1023325" y="7803402"/>
                <a:ext cx="1800" cy="41724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40F8BDA3-0E4A-4D0B-8778-F4BDE4D8868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4685" y="7794402"/>
                  <a:ext cx="194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1C96614F-B428-414C-83F0-11E0EED73882}"/>
                    </a:ext>
                  </a:extLst>
                </p14:cNvPr>
                <p14:cNvContentPartPr/>
                <p14:nvPr/>
              </p14:nvContentPartPr>
              <p14:xfrm>
                <a:off x="1318165" y="7914282"/>
                <a:ext cx="297720" cy="12852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1C96614F-B428-414C-83F0-11E0EED7388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309525" y="7905282"/>
                  <a:ext cx="315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2213EBEE-0DFD-4536-9CD9-E76CBA01D48A}"/>
                    </a:ext>
                  </a:extLst>
                </p14:cNvPr>
                <p14:cNvContentPartPr/>
                <p14:nvPr/>
              </p14:nvContentPartPr>
              <p14:xfrm>
                <a:off x="1369285" y="8087802"/>
                <a:ext cx="281520" cy="3996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2213EBEE-0DFD-4536-9CD9-E76CBA01D48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360645" y="8078802"/>
                  <a:ext cx="299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24E71A39-709A-4130-B4D2-E1B1C72ED708}"/>
                    </a:ext>
                  </a:extLst>
                </p14:cNvPr>
                <p14:cNvContentPartPr/>
                <p14:nvPr/>
              </p14:nvContentPartPr>
              <p14:xfrm>
                <a:off x="1787965" y="7952082"/>
                <a:ext cx="243720" cy="21636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24E71A39-709A-4130-B4D2-E1B1C72ED70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78965" y="7943082"/>
                  <a:ext cx="261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B20BFE44-0893-49C9-B8E7-CEBBCD2238A1}"/>
                    </a:ext>
                  </a:extLst>
                </p14:cNvPr>
                <p14:cNvContentPartPr/>
                <p14:nvPr/>
              </p14:nvContentPartPr>
              <p14:xfrm>
                <a:off x="2096125" y="7883322"/>
                <a:ext cx="154080" cy="15480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B20BFE44-0893-49C9-B8E7-CEBBCD2238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087125" y="7874682"/>
                  <a:ext cx="171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1E35ED1E-BDD6-4E23-89EA-710A4AB83A99}"/>
                    </a:ext>
                  </a:extLst>
                </p14:cNvPr>
                <p14:cNvContentPartPr/>
                <p14:nvPr/>
              </p14:nvContentPartPr>
              <p14:xfrm>
                <a:off x="2103685" y="7902762"/>
                <a:ext cx="32040" cy="27432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1E35ED1E-BDD6-4E23-89EA-710A4AB83A9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094685" y="7894122"/>
                  <a:ext cx="49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30" name="墨迹 429">
                  <a:extLst>
                    <a:ext uri="{FF2B5EF4-FFF2-40B4-BE49-F238E27FC236}">
                      <a16:creationId xmlns:a16="http://schemas.microsoft.com/office/drawing/2014/main" id="{6D1491F7-2DD4-418A-A6A4-02C85030EB27}"/>
                    </a:ext>
                  </a:extLst>
                </p14:cNvPr>
                <p14:cNvContentPartPr/>
                <p14:nvPr/>
              </p14:nvContentPartPr>
              <p14:xfrm>
                <a:off x="2481325" y="8161602"/>
                <a:ext cx="360" cy="360"/>
              </p14:xfrm>
            </p:contentPart>
          </mc:Choice>
          <mc:Fallback>
            <p:pic>
              <p:nvPicPr>
                <p:cNvPr id="430" name="墨迹 429">
                  <a:extLst>
                    <a:ext uri="{FF2B5EF4-FFF2-40B4-BE49-F238E27FC236}">
                      <a16:creationId xmlns:a16="http://schemas.microsoft.com/office/drawing/2014/main" id="{6D1491F7-2DD4-418A-A6A4-02C85030EB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2325" y="81526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31" name="墨迹 430">
                  <a:extLst>
                    <a:ext uri="{FF2B5EF4-FFF2-40B4-BE49-F238E27FC236}">
                      <a16:creationId xmlns:a16="http://schemas.microsoft.com/office/drawing/2014/main" id="{4824F8B0-E806-458B-896F-3E4940B8CF54}"/>
                    </a:ext>
                  </a:extLst>
                </p14:cNvPr>
                <p14:cNvContentPartPr/>
                <p14:nvPr/>
              </p14:nvContentPartPr>
              <p14:xfrm>
                <a:off x="2357485" y="7738242"/>
                <a:ext cx="505080" cy="728280"/>
              </p14:xfrm>
            </p:contentPart>
          </mc:Choice>
          <mc:Fallback>
            <p:pic>
              <p:nvPicPr>
                <p:cNvPr id="431" name="墨迹 430">
                  <a:extLst>
                    <a:ext uri="{FF2B5EF4-FFF2-40B4-BE49-F238E27FC236}">
                      <a16:creationId xmlns:a16="http://schemas.microsoft.com/office/drawing/2014/main" id="{4824F8B0-E806-458B-896F-3E4940B8CF5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348485" y="7729602"/>
                  <a:ext cx="52272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59E41CE5-2246-4E58-A76B-E7F2646E403B}"/>
                    </a:ext>
                  </a:extLst>
                </p14:cNvPr>
                <p14:cNvContentPartPr/>
                <p14:nvPr/>
              </p14:nvContentPartPr>
              <p14:xfrm>
                <a:off x="4369525" y="8207944"/>
                <a:ext cx="232920" cy="9720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59E41CE5-2246-4E58-A76B-E7F2646E403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360885" y="8199304"/>
                  <a:ext cx="2505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9F99411B-4EAE-427E-855E-DD57ED2900B7}"/>
              </a:ext>
            </a:extLst>
          </p:cNvPr>
          <p:cNvGrpSpPr/>
          <p:nvPr/>
        </p:nvGrpSpPr>
        <p:grpSpPr>
          <a:xfrm>
            <a:off x="3143005" y="7830664"/>
            <a:ext cx="1346040" cy="362520"/>
            <a:chOff x="3143005" y="7830664"/>
            <a:chExt cx="13460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EF29C77C-E216-41A3-B12B-B7939CDD7672}"/>
                    </a:ext>
                  </a:extLst>
                </p14:cNvPr>
                <p14:cNvContentPartPr/>
                <p14:nvPr/>
              </p14:nvContentPartPr>
              <p14:xfrm>
                <a:off x="3143005" y="7979704"/>
                <a:ext cx="216360" cy="196560"/>
              </p14:xfrm>
            </p:contentPart>
          </mc:Choice>
          <mc:Fallback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EF29C77C-E216-41A3-B12B-B7939CDD767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134005" y="7971064"/>
                  <a:ext cx="23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81A06473-07B8-40A4-B012-CDABEE0B5EAF}"/>
                    </a:ext>
                  </a:extLst>
                </p14:cNvPr>
                <p14:cNvContentPartPr/>
                <p14:nvPr/>
              </p14:nvContentPartPr>
              <p14:xfrm>
                <a:off x="3408685" y="7844704"/>
                <a:ext cx="215280" cy="13896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81A06473-07B8-40A4-B012-CDABEE0B5EA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400045" y="7836064"/>
                  <a:ext cx="232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FF5034CE-89B7-4CAC-B5D9-7AA2F376E109}"/>
                    </a:ext>
                  </a:extLst>
                </p14:cNvPr>
                <p14:cNvContentPartPr/>
                <p14:nvPr/>
              </p14:nvContentPartPr>
              <p14:xfrm>
                <a:off x="3506965" y="7858744"/>
                <a:ext cx="10800" cy="25524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FF5034CE-89B7-4CAC-B5D9-7AA2F376E10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498325" y="7849744"/>
                  <a:ext cx="28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60ED09C7-8941-44F9-90FB-BA886756F0CA}"/>
                    </a:ext>
                  </a:extLst>
                </p14:cNvPr>
                <p14:cNvContentPartPr/>
                <p14:nvPr/>
              </p14:nvContentPartPr>
              <p14:xfrm>
                <a:off x="3751765" y="7862344"/>
                <a:ext cx="142200" cy="15192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60ED09C7-8941-44F9-90FB-BA886756F0C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742765" y="7853704"/>
                  <a:ext cx="159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F40964B7-403E-4B40-9D4B-3B6F5EBD2167}"/>
                    </a:ext>
                  </a:extLst>
                </p14:cNvPr>
                <p14:cNvContentPartPr/>
                <p14:nvPr/>
              </p14:nvContentPartPr>
              <p14:xfrm>
                <a:off x="3753205" y="8093104"/>
                <a:ext cx="216360" cy="3240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F40964B7-403E-4B40-9D4B-3B6F5EBD216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744565" y="8084464"/>
                  <a:ext cx="234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BFA346CD-735A-46D1-BA11-7ACD572EC1AC}"/>
                    </a:ext>
                  </a:extLst>
                </p14:cNvPr>
                <p14:cNvContentPartPr/>
                <p14:nvPr/>
              </p14:nvContentPartPr>
              <p14:xfrm>
                <a:off x="3602725" y="7960984"/>
                <a:ext cx="120600" cy="9036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BFA346CD-735A-46D1-BA11-7ACD572EC1A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594085" y="7952344"/>
                  <a:ext cx="138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451" name="墨迹 450">
                  <a:extLst>
                    <a:ext uri="{FF2B5EF4-FFF2-40B4-BE49-F238E27FC236}">
                      <a16:creationId xmlns:a16="http://schemas.microsoft.com/office/drawing/2014/main" id="{BCFCE4BB-D381-46AE-B18B-D624C16C14C8}"/>
                    </a:ext>
                  </a:extLst>
                </p14:cNvPr>
                <p14:cNvContentPartPr/>
                <p14:nvPr/>
              </p14:nvContentPartPr>
              <p14:xfrm>
                <a:off x="3984325" y="7915984"/>
                <a:ext cx="192240" cy="164880"/>
              </p14:xfrm>
            </p:contentPart>
          </mc:Choice>
          <mc:Fallback>
            <p:pic>
              <p:nvPicPr>
                <p:cNvPr id="451" name="墨迹 450">
                  <a:extLst>
                    <a:ext uri="{FF2B5EF4-FFF2-40B4-BE49-F238E27FC236}">
                      <a16:creationId xmlns:a16="http://schemas.microsoft.com/office/drawing/2014/main" id="{BCFCE4BB-D381-46AE-B18B-D624C16C14C8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975685" y="7907344"/>
                  <a:ext cx="209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5A2943A5-FAB2-433C-A6CF-D66D6AC0B304}"/>
                    </a:ext>
                  </a:extLst>
                </p14:cNvPr>
                <p14:cNvContentPartPr/>
                <p14:nvPr/>
              </p14:nvContentPartPr>
              <p14:xfrm>
                <a:off x="4253245" y="7830664"/>
                <a:ext cx="157680" cy="13068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5A2943A5-FAB2-433C-A6CF-D66D6AC0B30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244245" y="7821664"/>
                  <a:ext cx="175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53" name="墨迹 452">
                  <a:extLst>
                    <a:ext uri="{FF2B5EF4-FFF2-40B4-BE49-F238E27FC236}">
                      <a16:creationId xmlns:a16="http://schemas.microsoft.com/office/drawing/2014/main" id="{958A680C-D27A-40CD-BA32-B023821FA884}"/>
                    </a:ext>
                  </a:extLst>
                </p14:cNvPr>
                <p14:cNvContentPartPr/>
                <p14:nvPr/>
              </p14:nvContentPartPr>
              <p14:xfrm>
                <a:off x="4271245" y="7842184"/>
                <a:ext cx="217800" cy="351000"/>
              </p14:xfrm>
            </p:contentPart>
          </mc:Choice>
          <mc:Fallback>
            <p:pic>
              <p:nvPicPr>
                <p:cNvPr id="453" name="墨迹 452">
                  <a:extLst>
                    <a:ext uri="{FF2B5EF4-FFF2-40B4-BE49-F238E27FC236}">
                      <a16:creationId xmlns:a16="http://schemas.microsoft.com/office/drawing/2014/main" id="{958A680C-D27A-40CD-BA32-B023821FA88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262605" y="7833184"/>
                  <a:ext cx="23544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243351F8-C010-4E1A-BCEA-E26F3BF4700D}"/>
              </a:ext>
            </a:extLst>
          </p:cNvPr>
          <p:cNvGrpSpPr/>
          <p:nvPr/>
        </p:nvGrpSpPr>
        <p:grpSpPr>
          <a:xfrm>
            <a:off x="248605" y="202624"/>
            <a:ext cx="8741880" cy="5654209"/>
            <a:chOff x="248605" y="202624"/>
            <a:chExt cx="8741880" cy="565420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55" name="墨迹 454">
                  <a:extLst>
                    <a:ext uri="{FF2B5EF4-FFF2-40B4-BE49-F238E27FC236}">
                      <a16:creationId xmlns:a16="http://schemas.microsoft.com/office/drawing/2014/main" id="{957C918E-F0DB-4040-9E1C-A5B14D159E7D}"/>
                    </a:ext>
                  </a:extLst>
                </p14:cNvPr>
                <p14:cNvContentPartPr/>
                <p14:nvPr/>
              </p14:nvContentPartPr>
              <p14:xfrm>
                <a:off x="3742765" y="357064"/>
                <a:ext cx="516960" cy="391680"/>
              </p14:xfrm>
            </p:contentPart>
          </mc:Choice>
          <mc:Fallback>
            <p:pic>
              <p:nvPicPr>
                <p:cNvPr id="455" name="墨迹 454">
                  <a:extLst>
                    <a:ext uri="{FF2B5EF4-FFF2-40B4-BE49-F238E27FC236}">
                      <a16:creationId xmlns:a16="http://schemas.microsoft.com/office/drawing/2014/main" id="{957C918E-F0DB-4040-9E1C-A5B14D159E7D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724765" y="339424"/>
                  <a:ext cx="5526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A0429601-D30C-4103-83C0-E8C47879C604}"/>
                    </a:ext>
                  </a:extLst>
                </p14:cNvPr>
                <p14:cNvContentPartPr/>
                <p14:nvPr/>
              </p14:nvContentPartPr>
              <p14:xfrm>
                <a:off x="4293925" y="269224"/>
                <a:ext cx="220680" cy="19908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A0429601-D30C-4103-83C0-E8C47879C60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276285" y="251584"/>
                  <a:ext cx="256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7A5960A2-4BDF-4B9D-8FA6-F205078E19C0}"/>
                    </a:ext>
                  </a:extLst>
                </p14:cNvPr>
                <p14:cNvContentPartPr/>
                <p14:nvPr/>
              </p14:nvContentPartPr>
              <p14:xfrm>
                <a:off x="4346845" y="287224"/>
                <a:ext cx="29160" cy="41580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7A5960A2-4BDF-4B9D-8FA6-F205078E19C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329205" y="269224"/>
                  <a:ext cx="64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598EA728-B4C8-4E7B-9DFF-B1D901105CAB}"/>
                    </a:ext>
                  </a:extLst>
                </p14:cNvPr>
                <p14:cNvContentPartPr/>
                <p14:nvPr/>
              </p14:nvContentPartPr>
              <p14:xfrm>
                <a:off x="4525045" y="521584"/>
                <a:ext cx="193680" cy="684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598EA728-B4C8-4E7B-9DFF-B1D901105CAB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507405" y="503944"/>
                  <a:ext cx="22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7F0BDA99-C24A-4540-BB5E-3C2B2A306B45}"/>
                    </a:ext>
                  </a:extLst>
                </p14:cNvPr>
                <p14:cNvContentPartPr/>
                <p14:nvPr/>
              </p14:nvContentPartPr>
              <p14:xfrm>
                <a:off x="4893685" y="321424"/>
                <a:ext cx="118080" cy="31896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7F0BDA99-C24A-4540-BB5E-3C2B2A306B4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876045" y="303784"/>
                  <a:ext cx="153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AC453871-C0B7-4CC3-A767-AF0106807E6A}"/>
                    </a:ext>
                  </a:extLst>
                </p14:cNvPr>
                <p14:cNvContentPartPr/>
                <p14:nvPr/>
              </p14:nvContentPartPr>
              <p14:xfrm>
                <a:off x="5007085" y="250144"/>
                <a:ext cx="74520" cy="39672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AC453871-C0B7-4CC3-A767-AF0106807E6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989085" y="232504"/>
                  <a:ext cx="110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1BAA3FFE-C0EA-4841-81D6-43B805CA1EEE}"/>
                    </a:ext>
                  </a:extLst>
                </p14:cNvPr>
                <p14:cNvContentPartPr/>
                <p14:nvPr/>
              </p14:nvContentPartPr>
              <p14:xfrm>
                <a:off x="4919605" y="450304"/>
                <a:ext cx="151560" cy="180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1BAA3FFE-C0EA-4841-81D6-43B805CA1EE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901605" y="432664"/>
                  <a:ext cx="187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4D4EB5B4-D5AA-4EBC-8708-7D9C1DD74907}"/>
                    </a:ext>
                  </a:extLst>
                </p14:cNvPr>
                <p14:cNvContentPartPr/>
                <p14:nvPr/>
              </p14:nvContentPartPr>
              <p14:xfrm>
                <a:off x="5130925" y="426184"/>
                <a:ext cx="172800" cy="19152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4D4EB5B4-D5AA-4EBC-8708-7D9C1DD7490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112925" y="408544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19F8D31D-418E-4FFC-B329-A6074787E869}"/>
                    </a:ext>
                  </a:extLst>
                </p14:cNvPr>
                <p14:cNvContentPartPr/>
                <p14:nvPr/>
              </p14:nvContentPartPr>
              <p14:xfrm>
                <a:off x="5351605" y="466864"/>
                <a:ext cx="116280" cy="13140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19F8D31D-418E-4FFC-B329-A6074787E86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333605" y="449224"/>
                  <a:ext cx="151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BA91F80C-6026-4C92-B966-01F83C821BE2}"/>
                    </a:ext>
                  </a:extLst>
                </p14:cNvPr>
                <p14:cNvContentPartPr/>
                <p14:nvPr/>
              </p14:nvContentPartPr>
              <p14:xfrm>
                <a:off x="5530165" y="202624"/>
                <a:ext cx="182520" cy="43272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BA91F80C-6026-4C92-B966-01F83C821BE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512525" y="184984"/>
                  <a:ext cx="218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EEC18933-8FC3-4DA8-B548-594BE43E6462}"/>
                    </a:ext>
                  </a:extLst>
                </p14:cNvPr>
                <p14:cNvContentPartPr/>
                <p14:nvPr/>
              </p14:nvContentPartPr>
              <p14:xfrm>
                <a:off x="3818005" y="763864"/>
                <a:ext cx="2052000" cy="13824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EEC18933-8FC3-4DA8-B548-594BE43E646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800365" y="746224"/>
                  <a:ext cx="2087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296A8BE-BF37-463D-A85C-3255292A85CB}"/>
                    </a:ext>
                  </a:extLst>
                </p14:cNvPr>
                <p14:cNvContentPartPr/>
                <p14:nvPr/>
              </p14:nvContentPartPr>
              <p14:xfrm>
                <a:off x="4960285" y="2766593"/>
                <a:ext cx="75960" cy="9180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296A8BE-BF37-463D-A85C-3255292A85C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942285" y="2748953"/>
                  <a:ext cx="1116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11F188D-DE9F-4550-8E8F-AA3E8E4DC798}"/>
                    </a:ext>
                  </a:extLst>
                </p14:cNvPr>
                <p14:cNvContentPartPr/>
                <p14:nvPr/>
              </p14:nvContentPartPr>
              <p14:xfrm>
                <a:off x="5069005" y="2708273"/>
                <a:ext cx="1518480" cy="9482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11F188D-DE9F-4550-8E8F-AA3E8E4DC798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051005" y="2690273"/>
                  <a:ext cx="1554120" cy="9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95C0F6C-20E4-4355-9CC5-0D12FD17DA61}"/>
                    </a:ext>
                  </a:extLst>
                </p14:cNvPr>
                <p14:cNvContentPartPr/>
                <p14:nvPr/>
              </p14:nvContentPartPr>
              <p14:xfrm>
                <a:off x="4884685" y="3633113"/>
                <a:ext cx="1851840" cy="363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95C0F6C-20E4-4355-9CC5-0D12FD17DA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866685" y="3615473"/>
                  <a:ext cx="1887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C6B611C4-C8ED-4BA7-B635-9FE1C1F7E118}"/>
                    </a:ext>
                  </a:extLst>
                </p14:cNvPr>
                <p14:cNvContentPartPr/>
                <p14:nvPr/>
              </p14:nvContentPartPr>
              <p14:xfrm>
                <a:off x="6898525" y="3643553"/>
                <a:ext cx="1150920" cy="158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C6B611C4-C8ED-4BA7-B635-9FE1C1F7E11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880525" y="3625913"/>
                  <a:ext cx="1186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25860D21-E170-40CA-8E63-51687C99EB59}"/>
                    </a:ext>
                  </a:extLst>
                </p14:cNvPr>
                <p14:cNvContentPartPr/>
                <p14:nvPr/>
              </p14:nvContentPartPr>
              <p14:xfrm>
                <a:off x="2144005" y="4332233"/>
                <a:ext cx="39960" cy="8276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25860D21-E170-40CA-8E63-51687C99EB5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126365" y="4314593"/>
                  <a:ext cx="756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BF570F88-0A50-44E6-8997-828F876A0A64}"/>
                    </a:ext>
                  </a:extLst>
                </p14:cNvPr>
                <p14:cNvContentPartPr/>
                <p14:nvPr/>
              </p14:nvContentPartPr>
              <p14:xfrm>
                <a:off x="2277205" y="4409633"/>
                <a:ext cx="2372760" cy="6894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BF570F88-0A50-44E6-8997-828F876A0A6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259565" y="4391993"/>
                  <a:ext cx="24084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5281C6E-476C-4EE9-A84D-9E5CAF21687E}"/>
                    </a:ext>
                  </a:extLst>
                </p14:cNvPr>
                <p14:cNvContentPartPr/>
                <p14:nvPr/>
              </p14:nvContentPartPr>
              <p14:xfrm>
                <a:off x="2108005" y="5016953"/>
                <a:ext cx="1991520" cy="1202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5281C6E-476C-4EE9-A84D-9E5CAF21687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090365" y="4998953"/>
                  <a:ext cx="2027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E4EF0A3C-AFAB-4C54-BF81-41D9CA2C7843}"/>
                    </a:ext>
                  </a:extLst>
                </p14:cNvPr>
                <p14:cNvContentPartPr/>
                <p14:nvPr/>
              </p14:nvContentPartPr>
              <p14:xfrm>
                <a:off x="2046085" y="5186513"/>
                <a:ext cx="69840" cy="6703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E4EF0A3C-AFAB-4C54-BF81-41D9CA2C784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028445" y="5168513"/>
                  <a:ext cx="10548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9FD3D211-226B-4122-835B-D8870394BDFE}"/>
                    </a:ext>
                  </a:extLst>
                </p14:cNvPr>
                <p14:cNvContentPartPr/>
                <p14:nvPr/>
              </p14:nvContentPartPr>
              <p14:xfrm>
                <a:off x="2250205" y="5181473"/>
                <a:ext cx="1984680" cy="4910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9FD3D211-226B-4122-835B-D8870394BDF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232205" y="5163833"/>
                  <a:ext cx="20203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4606A64-CB2F-4D67-BD47-F86D8E8AE9A4}"/>
                    </a:ext>
                  </a:extLst>
                </p14:cNvPr>
                <p14:cNvContentPartPr/>
                <p14:nvPr/>
              </p14:nvContentPartPr>
              <p14:xfrm>
                <a:off x="2149045" y="5777993"/>
                <a:ext cx="1519920" cy="460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4606A64-CB2F-4D67-BD47-F86D8E8AE9A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131045" y="5760353"/>
                  <a:ext cx="1555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23C93002-5D40-4BD9-A1FE-F461C7887ACB}"/>
                    </a:ext>
                  </a:extLst>
                </p14:cNvPr>
                <p14:cNvContentPartPr/>
                <p14:nvPr/>
              </p14:nvContentPartPr>
              <p14:xfrm>
                <a:off x="4370605" y="5433113"/>
                <a:ext cx="737640" cy="2293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23C93002-5D40-4BD9-A1FE-F461C7887AC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352965" y="5415113"/>
                  <a:ext cx="773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A430063B-42BB-425B-B45E-E4AAA7300978}"/>
                    </a:ext>
                  </a:extLst>
                </p14:cNvPr>
                <p14:cNvContentPartPr/>
                <p14:nvPr/>
              </p14:nvContentPartPr>
              <p14:xfrm>
                <a:off x="4940485" y="5428793"/>
                <a:ext cx="255960" cy="2984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A430063B-42BB-425B-B45E-E4AAA730097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922845" y="5410793"/>
                  <a:ext cx="291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CA6123D-543E-471B-9B3A-DEACC5ACDA30}"/>
                    </a:ext>
                  </a:extLst>
                </p14:cNvPr>
                <p14:cNvContentPartPr/>
                <p14:nvPr/>
              </p14:nvContentPartPr>
              <p14:xfrm>
                <a:off x="6146125" y="4116953"/>
                <a:ext cx="29160" cy="5601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CA6123D-543E-471B-9B3A-DEACC5ACDA3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128125" y="4098953"/>
                  <a:ext cx="6480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BE8C8731-3002-485C-8309-A25F3CE29854}"/>
                    </a:ext>
                  </a:extLst>
                </p14:cNvPr>
                <p14:cNvContentPartPr/>
                <p14:nvPr/>
              </p14:nvContentPartPr>
              <p14:xfrm>
                <a:off x="6259525" y="3993113"/>
                <a:ext cx="1986480" cy="53460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BE8C8731-3002-485C-8309-A25F3CE2985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241525" y="3975473"/>
                  <a:ext cx="20221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4203D47-9A9F-458A-B442-840E7A98E17C}"/>
                    </a:ext>
                  </a:extLst>
                </p14:cNvPr>
                <p14:cNvContentPartPr/>
                <p14:nvPr/>
              </p14:nvContentPartPr>
              <p14:xfrm>
                <a:off x="6200485" y="4582073"/>
                <a:ext cx="1699560" cy="540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4203D47-9A9F-458A-B442-840E7A98E17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182485" y="4564433"/>
                  <a:ext cx="1735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F43791C-DC90-49C0-8C51-A7293D13BA3C}"/>
                    </a:ext>
                  </a:extLst>
                </p14:cNvPr>
                <p14:cNvContentPartPr/>
                <p14:nvPr/>
              </p14:nvContentPartPr>
              <p14:xfrm>
                <a:off x="5630965" y="4947473"/>
                <a:ext cx="215280" cy="57240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F43791C-DC90-49C0-8C51-A7293D13BA3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612965" y="4929473"/>
                  <a:ext cx="25092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DA85C2BF-C3D3-4EF4-996C-3B396D511880}"/>
                    </a:ext>
                  </a:extLst>
                </p14:cNvPr>
                <p14:cNvContentPartPr/>
                <p14:nvPr/>
              </p14:nvContentPartPr>
              <p14:xfrm>
                <a:off x="5833285" y="4931633"/>
                <a:ext cx="212760" cy="2638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DA85C2BF-C3D3-4EF4-996C-3B396D511880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815645" y="4913633"/>
                  <a:ext cx="248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2682F84D-A43D-43A9-B4C4-4F503C358733}"/>
                    </a:ext>
                  </a:extLst>
                </p14:cNvPr>
                <p14:cNvContentPartPr/>
                <p14:nvPr/>
              </p14:nvContentPartPr>
              <p14:xfrm>
                <a:off x="6151885" y="5046113"/>
                <a:ext cx="257400" cy="2415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2682F84D-A43D-43A9-B4C4-4F503C358733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133885" y="5028473"/>
                  <a:ext cx="293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00517C2F-4AA3-4188-9C7C-90CE001AE10E}"/>
                    </a:ext>
                  </a:extLst>
                </p14:cNvPr>
                <p14:cNvContentPartPr/>
                <p14:nvPr/>
              </p14:nvContentPartPr>
              <p14:xfrm>
                <a:off x="6126325" y="5384153"/>
                <a:ext cx="318960" cy="385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00517C2F-4AA3-4188-9C7C-90CE001AE10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108685" y="5366153"/>
                  <a:ext cx="354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936B95D6-D217-47BE-84FA-EAADCBCA0BED}"/>
                    </a:ext>
                  </a:extLst>
                </p14:cNvPr>
                <p14:cNvContentPartPr/>
                <p14:nvPr/>
              </p14:nvContentPartPr>
              <p14:xfrm>
                <a:off x="6329005" y="5036033"/>
                <a:ext cx="69840" cy="5508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936B95D6-D217-47BE-84FA-EAADCBCA0BED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311005" y="5018393"/>
                  <a:ext cx="105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4FD78B0A-5FD1-4C08-B079-4AB9730EE542}"/>
                    </a:ext>
                  </a:extLst>
                </p14:cNvPr>
                <p14:cNvContentPartPr/>
                <p14:nvPr/>
              </p14:nvContentPartPr>
              <p14:xfrm>
                <a:off x="6572005" y="5135393"/>
                <a:ext cx="291960" cy="32040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4FD78B0A-5FD1-4C08-B079-4AB9730EE54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554365" y="5117753"/>
                  <a:ext cx="32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F795810C-9D31-4DB2-AD05-009A5B803749}"/>
                    </a:ext>
                  </a:extLst>
                </p14:cNvPr>
                <p14:cNvContentPartPr/>
                <p14:nvPr/>
              </p14:nvContentPartPr>
              <p14:xfrm>
                <a:off x="6936325" y="5011913"/>
                <a:ext cx="171720" cy="2246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F795810C-9D31-4DB2-AD05-009A5B80374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918325" y="4993913"/>
                  <a:ext cx="207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6D11D33A-F43F-44F5-8D0C-8933FA2B0404}"/>
                    </a:ext>
                  </a:extLst>
                </p14:cNvPr>
                <p14:cNvContentPartPr/>
                <p14:nvPr/>
              </p14:nvContentPartPr>
              <p14:xfrm>
                <a:off x="6925525" y="5039993"/>
                <a:ext cx="38160" cy="4478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6D11D33A-F43F-44F5-8D0C-8933FA2B040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907885" y="5021993"/>
                  <a:ext cx="738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CBD26AF-C863-481C-892E-30E0F546DD07}"/>
                    </a:ext>
                  </a:extLst>
                </p14:cNvPr>
                <p14:cNvContentPartPr/>
                <p14:nvPr/>
              </p14:nvContentPartPr>
              <p14:xfrm>
                <a:off x="6238285" y="5203073"/>
                <a:ext cx="184680" cy="118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CBD26AF-C863-481C-892E-30E0F546DD0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220285" y="5185073"/>
                  <a:ext cx="220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D85DA7B7-5239-46B4-A32D-917512465232}"/>
                    </a:ext>
                  </a:extLst>
                </p14:cNvPr>
                <p14:cNvContentPartPr/>
                <p14:nvPr/>
              </p14:nvContentPartPr>
              <p14:xfrm>
                <a:off x="6209485" y="5078153"/>
                <a:ext cx="221760" cy="2142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D85DA7B7-5239-46B4-A32D-91751246523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191845" y="5060513"/>
                  <a:ext cx="257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67" name="墨迹 466">
                  <a:extLst>
                    <a:ext uri="{FF2B5EF4-FFF2-40B4-BE49-F238E27FC236}">
                      <a16:creationId xmlns:a16="http://schemas.microsoft.com/office/drawing/2014/main" id="{E1BC4B75-D315-4562-A31C-597B3DBCA570}"/>
                    </a:ext>
                  </a:extLst>
                </p14:cNvPr>
                <p14:cNvContentPartPr/>
                <p14:nvPr/>
              </p14:nvContentPartPr>
              <p14:xfrm>
                <a:off x="248605" y="1163104"/>
                <a:ext cx="252720" cy="3759480"/>
              </p14:xfrm>
            </p:contentPart>
          </mc:Choice>
          <mc:Fallback>
            <p:pic>
              <p:nvPicPr>
                <p:cNvPr id="467" name="墨迹 466">
                  <a:extLst>
                    <a:ext uri="{FF2B5EF4-FFF2-40B4-BE49-F238E27FC236}">
                      <a16:creationId xmlns:a16="http://schemas.microsoft.com/office/drawing/2014/main" id="{E1BC4B75-D315-4562-A31C-597B3DBCA57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30605" y="1145104"/>
                  <a:ext cx="288360" cy="37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68" name="墨迹 467">
                  <a:extLst>
                    <a:ext uri="{FF2B5EF4-FFF2-40B4-BE49-F238E27FC236}">
                      <a16:creationId xmlns:a16="http://schemas.microsoft.com/office/drawing/2014/main" id="{BF78F7AD-351B-4FCB-8F84-70CD439131F6}"/>
                    </a:ext>
                  </a:extLst>
                </p14:cNvPr>
                <p14:cNvContentPartPr/>
                <p14:nvPr/>
              </p14:nvContentPartPr>
              <p14:xfrm>
                <a:off x="818125" y="1086424"/>
                <a:ext cx="2755440" cy="250200"/>
              </p14:xfrm>
            </p:contentPart>
          </mc:Choice>
          <mc:Fallback>
            <p:pic>
              <p:nvPicPr>
                <p:cNvPr id="468" name="墨迹 467">
                  <a:extLst>
                    <a:ext uri="{FF2B5EF4-FFF2-40B4-BE49-F238E27FC236}">
                      <a16:creationId xmlns:a16="http://schemas.microsoft.com/office/drawing/2014/main" id="{BF78F7AD-351B-4FCB-8F84-70CD439131F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0125" y="1068784"/>
                  <a:ext cx="2791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69" name="墨迹 468">
                  <a:extLst>
                    <a:ext uri="{FF2B5EF4-FFF2-40B4-BE49-F238E27FC236}">
                      <a16:creationId xmlns:a16="http://schemas.microsoft.com/office/drawing/2014/main" id="{75A13ABD-3682-4ED5-BC50-F7B10D0DDD49}"/>
                    </a:ext>
                  </a:extLst>
                </p14:cNvPr>
                <p14:cNvContentPartPr/>
                <p14:nvPr/>
              </p14:nvContentPartPr>
              <p14:xfrm>
                <a:off x="3671485" y="1288024"/>
                <a:ext cx="5319000" cy="2706840"/>
              </p14:xfrm>
            </p:contentPart>
          </mc:Choice>
          <mc:Fallback>
            <p:pic>
              <p:nvPicPr>
                <p:cNvPr id="469" name="墨迹 468">
                  <a:extLst>
                    <a:ext uri="{FF2B5EF4-FFF2-40B4-BE49-F238E27FC236}">
                      <a16:creationId xmlns:a16="http://schemas.microsoft.com/office/drawing/2014/main" id="{75A13ABD-3682-4ED5-BC50-F7B10D0DDD4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3653845" y="1270024"/>
                  <a:ext cx="5354640" cy="27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EB792747-C6C7-430C-8260-84064C0E61DF}"/>
                    </a:ext>
                  </a:extLst>
                </p14:cNvPr>
                <p14:cNvContentPartPr/>
                <p14:nvPr/>
              </p14:nvContentPartPr>
              <p14:xfrm>
                <a:off x="5397325" y="720304"/>
                <a:ext cx="273600" cy="33120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EB792747-C6C7-430C-8260-84064C0E61DF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379325" y="702304"/>
                  <a:ext cx="309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B9856A6B-8E16-4716-A9E9-2662D7FB5185}"/>
                    </a:ext>
                  </a:extLst>
                </p14:cNvPr>
                <p14:cNvContentPartPr/>
                <p14:nvPr/>
              </p14:nvContentPartPr>
              <p14:xfrm>
                <a:off x="5529805" y="975544"/>
                <a:ext cx="198360" cy="21060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B9856A6B-8E16-4716-A9E9-2662D7FB518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511805" y="957904"/>
                  <a:ext cx="234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EEC171DC-99F9-402E-A9FD-8AC4221BAACC}"/>
                    </a:ext>
                  </a:extLst>
                </p14:cNvPr>
                <p14:cNvContentPartPr/>
                <p14:nvPr/>
              </p14:nvContentPartPr>
              <p14:xfrm>
                <a:off x="4849765" y="1699864"/>
                <a:ext cx="1893240" cy="10476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EEC171DC-99F9-402E-A9FD-8AC4221BAACC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832125" y="1681864"/>
                  <a:ext cx="192888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13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F3956DDF-2CAA-45D7-AAC5-2BC246EDC90F}"/>
                  </a:ext>
                </a:extLst>
              </p14:cNvPr>
              <p14:cNvContentPartPr/>
              <p14:nvPr/>
            </p14:nvContentPartPr>
            <p14:xfrm>
              <a:off x="2186845" y="2010593"/>
              <a:ext cx="1687320" cy="2847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F3956DDF-2CAA-45D7-AAC5-2BC246EDC9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845" y="1992953"/>
                <a:ext cx="172296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C9F16559-2DF1-4FBB-BD67-8DA47F7DBACD}"/>
              </a:ext>
            </a:extLst>
          </p:cNvPr>
          <p:cNvGrpSpPr/>
          <p:nvPr/>
        </p:nvGrpSpPr>
        <p:grpSpPr>
          <a:xfrm>
            <a:off x="933325" y="234713"/>
            <a:ext cx="4638960" cy="2499480"/>
            <a:chOff x="933325" y="234713"/>
            <a:chExt cx="4638960" cy="24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02CF7BF-6471-4821-9A70-2C34D71CC9C7}"/>
                    </a:ext>
                  </a:extLst>
                </p14:cNvPr>
                <p14:cNvContentPartPr/>
                <p14:nvPr/>
              </p14:nvContentPartPr>
              <p14:xfrm>
                <a:off x="938725" y="491033"/>
                <a:ext cx="87840" cy="601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02CF7BF-6471-4821-9A70-2C34D71CC9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1085" y="473393"/>
                  <a:ext cx="123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60DAB1A-AC21-4F82-808D-97636A5DA356}"/>
                    </a:ext>
                  </a:extLst>
                </p14:cNvPr>
                <p14:cNvContentPartPr/>
                <p14:nvPr/>
              </p14:nvContentPartPr>
              <p14:xfrm>
                <a:off x="933325" y="442793"/>
                <a:ext cx="241560" cy="328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60DAB1A-AC21-4F82-808D-97636A5DA3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325" y="424793"/>
                  <a:ext cx="277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4AB472C-B737-4BD9-93F2-43B7EAED6254}"/>
                    </a:ext>
                  </a:extLst>
                </p14:cNvPr>
                <p14:cNvContentPartPr/>
                <p14:nvPr/>
              </p14:nvContentPartPr>
              <p14:xfrm>
                <a:off x="1074805" y="493553"/>
                <a:ext cx="5040" cy="339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4AB472C-B737-4BD9-93F2-43B7EAED62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7165" y="475913"/>
                  <a:ext cx="406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34A9939-34C8-4136-BCF5-C9DAC07CA867}"/>
                    </a:ext>
                  </a:extLst>
                </p14:cNvPr>
                <p14:cNvContentPartPr/>
                <p14:nvPr/>
              </p14:nvContentPartPr>
              <p14:xfrm>
                <a:off x="1239325" y="439913"/>
                <a:ext cx="20160" cy="203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34A9939-34C8-4136-BCF5-C9DAC07CA8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1685" y="422273"/>
                  <a:ext cx="55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2D9B158-BDB0-4E75-87E0-1D45A66A6FD1}"/>
                    </a:ext>
                  </a:extLst>
                </p14:cNvPr>
                <p14:cNvContentPartPr/>
                <p14:nvPr/>
              </p14:nvContentPartPr>
              <p14:xfrm>
                <a:off x="1351285" y="392753"/>
                <a:ext cx="29160" cy="534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2D9B158-BDB0-4E75-87E0-1D45A66A6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3285" y="375113"/>
                  <a:ext cx="648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10C86FF-67A8-4C45-A8D9-2C010667FD62}"/>
                    </a:ext>
                  </a:extLst>
                </p14:cNvPr>
                <p14:cNvContentPartPr/>
                <p14:nvPr/>
              </p14:nvContentPartPr>
              <p14:xfrm>
                <a:off x="1697245" y="330473"/>
                <a:ext cx="38160" cy="106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10C86FF-67A8-4C45-A8D9-2C010667FD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79245" y="312473"/>
                  <a:ext cx="73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00AC4A-62A9-452E-A99B-84D783D088E2}"/>
                    </a:ext>
                  </a:extLst>
                </p14:cNvPr>
                <p14:cNvContentPartPr/>
                <p14:nvPr/>
              </p14:nvContentPartPr>
              <p14:xfrm>
                <a:off x="1583845" y="460433"/>
                <a:ext cx="69840" cy="219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00AC4A-62A9-452E-A99B-84D783D088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6205" y="442793"/>
                  <a:ext cx="105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40B472A-EB38-4B0E-A117-F72870995A42}"/>
                    </a:ext>
                  </a:extLst>
                </p14:cNvPr>
                <p14:cNvContentPartPr/>
                <p14:nvPr/>
              </p14:nvContentPartPr>
              <p14:xfrm>
                <a:off x="1541725" y="488153"/>
                <a:ext cx="548640" cy="274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40B472A-EB38-4B0E-A117-F72870995A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23725" y="470153"/>
                  <a:ext cx="584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A180C13-7074-4489-BE3E-675D0F5EC570}"/>
                    </a:ext>
                  </a:extLst>
                </p14:cNvPr>
                <p14:cNvContentPartPr/>
                <p14:nvPr/>
              </p14:nvContentPartPr>
              <p14:xfrm>
                <a:off x="2138245" y="404273"/>
                <a:ext cx="16920" cy="370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A180C13-7074-4489-BE3E-675D0F5EC5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0605" y="386633"/>
                  <a:ext cx="52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2A16DF8-3FC6-46DB-A267-25290950C8F7}"/>
                    </a:ext>
                  </a:extLst>
                </p14:cNvPr>
                <p14:cNvContentPartPr/>
                <p14:nvPr/>
              </p14:nvContentPartPr>
              <p14:xfrm>
                <a:off x="2340925" y="366113"/>
                <a:ext cx="183240" cy="436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2A16DF8-3FC6-46DB-A267-25290950C8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2925" y="348473"/>
                  <a:ext cx="2188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88E0133-7984-4864-9CF9-386B433835E2}"/>
                    </a:ext>
                  </a:extLst>
                </p14:cNvPr>
                <p14:cNvContentPartPr/>
                <p14:nvPr/>
              </p14:nvContentPartPr>
              <p14:xfrm>
                <a:off x="2261005" y="439913"/>
                <a:ext cx="186120" cy="226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88E0133-7984-4864-9CF9-386B433835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43005" y="422273"/>
                  <a:ext cx="221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28B83F5-F1B2-4CC5-9ACA-D0AA0C43F1DE}"/>
                    </a:ext>
                  </a:extLst>
                </p14:cNvPr>
                <p14:cNvContentPartPr/>
                <p14:nvPr/>
              </p14:nvContentPartPr>
              <p14:xfrm>
                <a:off x="2786245" y="422993"/>
                <a:ext cx="27720" cy="286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28B83F5-F1B2-4CC5-9ACA-D0AA0C43F1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8245" y="404993"/>
                  <a:ext cx="633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8D72476-1D6A-405C-89E6-50226218E43E}"/>
                    </a:ext>
                  </a:extLst>
                </p14:cNvPr>
                <p14:cNvContentPartPr/>
                <p14:nvPr/>
              </p14:nvContentPartPr>
              <p14:xfrm>
                <a:off x="2987485" y="266753"/>
                <a:ext cx="212760" cy="438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8D72476-1D6A-405C-89E6-50226218E4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69485" y="248753"/>
                  <a:ext cx="2484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DE17A89-D04F-455A-9507-D42E70F2D382}"/>
                    </a:ext>
                  </a:extLst>
                </p14:cNvPr>
                <p14:cNvContentPartPr/>
                <p14:nvPr/>
              </p14:nvContentPartPr>
              <p14:xfrm>
                <a:off x="2928445" y="407873"/>
                <a:ext cx="107640" cy="219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DE17A89-D04F-455A-9507-D42E70F2D3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10445" y="390233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5D7000E-72FE-424C-9A58-5F6080323CF8}"/>
                    </a:ext>
                  </a:extLst>
                </p14:cNvPr>
                <p14:cNvContentPartPr/>
                <p14:nvPr/>
              </p14:nvContentPartPr>
              <p14:xfrm>
                <a:off x="3310765" y="326513"/>
                <a:ext cx="272160" cy="36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5D7000E-72FE-424C-9A58-5F6080323C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2765" y="308873"/>
                  <a:ext cx="307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9442D24-F4F2-4A5D-9DCA-2826525BEA59}"/>
                    </a:ext>
                  </a:extLst>
                </p14:cNvPr>
                <p14:cNvContentPartPr/>
                <p14:nvPr/>
              </p14:nvContentPartPr>
              <p14:xfrm>
                <a:off x="3413365" y="295913"/>
                <a:ext cx="42840" cy="524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9442D24-F4F2-4A5D-9DCA-2826525BEA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5365" y="278273"/>
                  <a:ext cx="784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7343856-1C87-4E38-B0A2-4A040DDB8920}"/>
                    </a:ext>
                  </a:extLst>
                </p14:cNvPr>
                <p14:cNvContentPartPr/>
                <p14:nvPr/>
              </p14:nvContentPartPr>
              <p14:xfrm>
                <a:off x="3278725" y="385193"/>
                <a:ext cx="219600" cy="225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7343856-1C87-4E38-B0A2-4A040DDB89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0725" y="367553"/>
                  <a:ext cx="255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51EBD63-84C4-4FFF-838E-D00C4B614795}"/>
                    </a:ext>
                  </a:extLst>
                </p14:cNvPr>
                <p14:cNvContentPartPr/>
                <p14:nvPr/>
              </p14:nvContentPartPr>
              <p14:xfrm>
                <a:off x="3579685" y="234713"/>
                <a:ext cx="248040" cy="475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51EBD63-84C4-4FFF-838E-D00C4B6147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62045" y="217073"/>
                  <a:ext cx="2836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9EFCACD-9206-47E7-A2DD-51DD2D8D03CB}"/>
                    </a:ext>
                  </a:extLst>
                </p14:cNvPr>
                <p14:cNvContentPartPr/>
                <p14:nvPr/>
              </p14:nvContentPartPr>
              <p14:xfrm>
                <a:off x="3981445" y="701273"/>
                <a:ext cx="29160" cy="28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9EFCACD-9206-47E7-A2DD-51DD2D8D03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63445" y="683633"/>
                  <a:ext cx="6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F5329AC-C995-4435-9538-58B916119846}"/>
                    </a:ext>
                  </a:extLst>
                </p14:cNvPr>
                <p14:cNvContentPartPr/>
                <p14:nvPr/>
              </p14:nvContentPartPr>
              <p14:xfrm>
                <a:off x="2703445" y="955073"/>
                <a:ext cx="1152000" cy="30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F5329AC-C995-4435-9538-58B9161198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85445" y="937433"/>
                  <a:ext cx="1187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6A6434E-9C85-424C-B9F7-0E7D7765EDF1}"/>
                    </a:ext>
                  </a:extLst>
                </p14:cNvPr>
                <p14:cNvContentPartPr/>
                <p14:nvPr/>
              </p14:nvContentPartPr>
              <p14:xfrm>
                <a:off x="4196005" y="482033"/>
                <a:ext cx="428040" cy="46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6A6434E-9C85-424C-B9F7-0E7D7765ED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78005" y="464393"/>
                  <a:ext cx="46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8C43DD9-2D0E-40FE-BB4A-43A72BF5F41B}"/>
                    </a:ext>
                  </a:extLst>
                </p14:cNvPr>
                <p14:cNvContentPartPr/>
                <p14:nvPr/>
              </p14:nvContentPartPr>
              <p14:xfrm>
                <a:off x="4461685" y="470513"/>
                <a:ext cx="204120" cy="111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8C43DD9-2D0E-40FE-BB4A-43A72BF5F4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44045" y="452873"/>
                  <a:ext cx="239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847BE1D-99E8-44CE-829F-C83D2CFFCA2F}"/>
                    </a:ext>
                  </a:extLst>
                </p14:cNvPr>
                <p14:cNvContentPartPr/>
                <p14:nvPr/>
              </p14:nvContentPartPr>
              <p14:xfrm>
                <a:off x="1405645" y="1016273"/>
                <a:ext cx="979200" cy="8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847BE1D-99E8-44CE-829F-C83D2CFFCA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88005" y="998633"/>
                  <a:ext cx="101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02EAAE-2955-49C7-B3B5-4042D5F8BA6C}"/>
                    </a:ext>
                  </a:extLst>
                </p14:cNvPr>
                <p14:cNvContentPartPr/>
                <p14:nvPr/>
              </p14:nvContentPartPr>
              <p14:xfrm>
                <a:off x="1814965" y="1479233"/>
                <a:ext cx="356760" cy="3474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02EAAE-2955-49C7-B3B5-4042D5F8BA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97325" y="1461233"/>
                  <a:ext cx="392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357E42-F94C-4D02-B078-6E268EDD9B42}"/>
                    </a:ext>
                  </a:extLst>
                </p14:cNvPr>
                <p14:cNvContentPartPr/>
                <p14:nvPr/>
              </p14:nvContentPartPr>
              <p14:xfrm>
                <a:off x="2248765" y="1365833"/>
                <a:ext cx="267840" cy="246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357E42-F94C-4D02-B078-6E268EDD9B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0765" y="1347833"/>
                  <a:ext cx="303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521DC9D-FF88-4010-BFCC-848A820EF567}"/>
                    </a:ext>
                  </a:extLst>
                </p14:cNvPr>
                <p14:cNvContentPartPr/>
                <p14:nvPr/>
              </p14:nvContentPartPr>
              <p14:xfrm>
                <a:off x="2440285" y="1435673"/>
                <a:ext cx="171000" cy="274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521DC9D-FF88-4010-BFCC-848A820EF5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22645" y="1418033"/>
                  <a:ext cx="206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3C20217-6A82-4F1B-924E-F4CBBFA79E42}"/>
                    </a:ext>
                  </a:extLst>
                </p14:cNvPr>
                <p14:cNvContentPartPr/>
                <p14:nvPr/>
              </p14:nvContentPartPr>
              <p14:xfrm>
                <a:off x="2800645" y="1318313"/>
                <a:ext cx="127800" cy="1238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3C20217-6A82-4F1B-924E-F4CBBFA79E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82645" y="1300673"/>
                  <a:ext cx="163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89E1830-325D-462D-BBEA-2A51EC24A4E6}"/>
                    </a:ext>
                  </a:extLst>
                </p14:cNvPr>
                <p14:cNvContentPartPr/>
                <p14:nvPr/>
              </p14:nvContentPartPr>
              <p14:xfrm>
                <a:off x="2512285" y="1467713"/>
                <a:ext cx="532800" cy="242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89E1830-325D-462D-BBEA-2A51EC24A4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94285" y="1449713"/>
                  <a:ext cx="568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24BCA7C-6AC7-4123-83E7-87BD32244166}"/>
                    </a:ext>
                  </a:extLst>
                </p14:cNvPr>
                <p14:cNvContentPartPr/>
                <p14:nvPr/>
              </p14:nvContentPartPr>
              <p14:xfrm>
                <a:off x="1760605" y="1907633"/>
                <a:ext cx="2989800" cy="166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24BCA7C-6AC7-4123-83E7-87BD322441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42965" y="1889633"/>
                  <a:ext cx="3025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257E3C-A56C-4828-A899-0A88D8070D72}"/>
                    </a:ext>
                  </a:extLst>
                </p14:cNvPr>
                <p14:cNvContentPartPr/>
                <p14:nvPr/>
              </p14:nvContentPartPr>
              <p14:xfrm>
                <a:off x="3786325" y="1468793"/>
                <a:ext cx="175680" cy="197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257E3C-A56C-4828-A899-0A88D8070D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68685" y="1451153"/>
                  <a:ext cx="211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54C2E4B-13E8-4B08-9EC7-488B0D784C1A}"/>
                    </a:ext>
                  </a:extLst>
                </p14:cNvPr>
                <p14:cNvContentPartPr/>
                <p14:nvPr/>
              </p14:nvContentPartPr>
              <p14:xfrm>
                <a:off x="4032565" y="1362953"/>
                <a:ext cx="192240" cy="92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54C2E4B-13E8-4B08-9EC7-488B0D784C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14925" y="1345313"/>
                  <a:ext cx="22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6ED6211-82AF-49D2-B990-C8268F3C9D8E}"/>
                    </a:ext>
                  </a:extLst>
                </p14:cNvPr>
                <p14:cNvContentPartPr/>
                <p14:nvPr/>
              </p14:nvContentPartPr>
              <p14:xfrm>
                <a:off x="4106725" y="1444673"/>
                <a:ext cx="36720" cy="236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6ED6211-82AF-49D2-B990-C8268F3C9D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88725" y="1427033"/>
                  <a:ext cx="72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3A98B88-E346-445F-A0E4-7D05FF438CF3}"/>
                    </a:ext>
                  </a:extLst>
                </p14:cNvPr>
                <p14:cNvContentPartPr/>
                <p14:nvPr/>
              </p14:nvContentPartPr>
              <p14:xfrm>
                <a:off x="4378525" y="1293113"/>
                <a:ext cx="171720" cy="129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3A98B88-E346-445F-A0E4-7D05FF438C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60885" y="1275113"/>
                  <a:ext cx="207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0439C0-3A1A-486D-8FAD-44F89BD1B4F5}"/>
                    </a:ext>
                  </a:extLst>
                </p14:cNvPr>
                <p14:cNvContentPartPr/>
                <p14:nvPr/>
              </p14:nvContentPartPr>
              <p14:xfrm>
                <a:off x="4314085" y="1497953"/>
                <a:ext cx="131760" cy="92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0439C0-3A1A-486D-8FAD-44F89BD1B4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96085" y="1480313"/>
                  <a:ext cx="167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A3309E2-FF90-4105-90B8-8B367B03CD25}"/>
                    </a:ext>
                  </a:extLst>
                </p14:cNvPr>
                <p14:cNvContentPartPr/>
                <p14:nvPr/>
              </p14:nvContentPartPr>
              <p14:xfrm>
                <a:off x="4071805" y="1624673"/>
                <a:ext cx="503280" cy="105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A3309E2-FF90-4105-90B8-8B367B03CD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54165" y="1606673"/>
                  <a:ext cx="53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D6EE485-7EED-4D93-B292-359EA694FAC4}"/>
                    </a:ext>
                  </a:extLst>
                </p14:cNvPr>
                <p14:cNvContentPartPr/>
                <p14:nvPr/>
              </p14:nvContentPartPr>
              <p14:xfrm>
                <a:off x="4859125" y="1529993"/>
                <a:ext cx="651600" cy="2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D6EE485-7EED-4D93-B292-359EA694FA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41125" y="1512353"/>
                  <a:ext cx="687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4102E2D-321B-4F55-998E-F460F3655361}"/>
                    </a:ext>
                  </a:extLst>
                </p14:cNvPr>
                <p14:cNvContentPartPr/>
                <p14:nvPr/>
              </p14:nvContentPartPr>
              <p14:xfrm>
                <a:off x="5408845" y="1477793"/>
                <a:ext cx="163440" cy="1915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4102E2D-321B-4F55-998E-F460F36553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91205" y="1460153"/>
                  <a:ext cx="199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BB2724E-B629-4829-A7CE-B39131C53071}"/>
                    </a:ext>
                  </a:extLst>
                </p14:cNvPr>
                <p14:cNvContentPartPr/>
                <p14:nvPr/>
              </p14:nvContentPartPr>
              <p14:xfrm>
                <a:off x="1698685" y="1189793"/>
                <a:ext cx="21600" cy="731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BB2724E-B629-4829-A7CE-B39131C530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1045" y="1171793"/>
                  <a:ext cx="5724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0E12387-702B-4C34-AF0B-04258A77FD3E}"/>
                    </a:ext>
                  </a:extLst>
                </p14:cNvPr>
                <p14:cNvContentPartPr/>
                <p14:nvPr/>
              </p14:nvContentPartPr>
              <p14:xfrm>
                <a:off x="1867885" y="1158113"/>
                <a:ext cx="1225440" cy="675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0E12387-702B-4C34-AF0B-04258A77FD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50245" y="1140473"/>
                  <a:ext cx="12610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3A41372-1012-4C5B-BDAE-2579CF8E5E69}"/>
                    </a:ext>
                  </a:extLst>
                </p14:cNvPr>
                <p14:cNvContentPartPr/>
                <p14:nvPr/>
              </p14:nvContentPartPr>
              <p14:xfrm>
                <a:off x="3577885" y="1213913"/>
                <a:ext cx="29160" cy="7488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3A41372-1012-4C5B-BDAE-2579CF8E5E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60245" y="1196273"/>
                  <a:ext cx="6480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8B409FD-1548-401F-800D-BDBBEB21A7A9}"/>
                    </a:ext>
                  </a:extLst>
                </p14:cNvPr>
                <p14:cNvContentPartPr/>
                <p14:nvPr/>
              </p14:nvContentPartPr>
              <p14:xfrm>
                <a:off x="3822685" y="1016273"/>
                <a:ext cx="778320" cy="776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8B409FD-1548-401F-800D-BDBBEB21A7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05045" y="998633"/>
                  <a:ext cx="81396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7D7A3C5-CC0F-47D0-8FCA-1B5FF3FC5259}"/>
                    </a:ext>
                  </a:extLst>
                </p14:cNvPr>
                <p14:cNvContentPartPr/>
                <p14:nvPr/>
              </p14:nvContentPartPr>
              <p14:xfrm>
                <a:off x="3887485" y="1884593"/>
                <a:ext cx="411120" cy="57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7D7A3C5-CC0F-47D0-8FCA-1B5FF3FC52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69845" y="1866593"/>
                  <a:ext cx="44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4814FF3-DFEA-45D8-AB8C-68AC227194A9}"/>
                    </a:ext>
                  </a:extLst>
                </p14:cNvPr>
                <p14:cNvContentPartPr/>
                <p14:nvPr/>
              </p14:nvContentPartPr>
              <p14:xfrm>
                <a:off x="3163885" y="1517393"/>
                <a:ext cx="325080" cy="1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4814FF3-DFEA-45D8-AB8C-68AC227194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46245" y="1499393"/>
                  <a:ext cx="360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D5F9FEA-AEF9-48AB-896A-1E06152F1429}"/>
                    </a:ext>
                  </a:extLst>
                </p14:cNvPr>
                <p14:cNvContentPartPr/>
                <p14:nvPr/>
              </p14:nvContentPartPr>
              <p14:xfrm>
                <a:off x="3384565" y="1454753"/>
                <a:ext cx="174240" cy="168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D5F9FEA-AEF9-48AB-896A-1E06152F14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66925" y="1437113"/>
                  <a:ext cx="209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B093C4A-B694-416B-B9A7-D9A4E76A3DB2}"/>
                    </a:ext>
                  </a:extLst>
                </p14:cNvPr>
                <p14:cNvContentPartPr/>
                <p14:nvPr/>
              </p14:nvContentPartPr>
              <p14:xfrm>
                <a:off x="3065245" y="1430633"/>
                <a:ext cx="188280" cy="195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B093C4A-B694-416B-B9A7-D9A4E76A3D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47245" y="1412993"/>
                  <a:ext cx="223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60D08A3-7421-4044-A4A0-40A222D2C92A}"/>
                    </a:ext>
                  </a:extLst>
                </p14:cNvPr>
                <p14:cNvContentPartPr/>
                <p14:nvPr/>
              </p14:nvContentPartPr>
              <p14:xfrm>
                <a:off x="1919365" y="1902233"/>
                <a:ext cx="2596320" cy="252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60D08A3-7421-4044-A4A0-40A222D2C9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01365" y="1884593"/>
                  <a:ext cx="2631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971C367-9F93-4C83-B3AB-2DAC33D5D57B}"/>
                    </a:ext>
                  </a:extLst>
                </p14:cNvPr>
                <p14:cNvContentPartPr/>
                <p14:nvPr/>
              </p14:nvContentPartPr>
              <p14:xfrm>
                <a:off x="1744405" y="1281233"/>
                <a:ext cx="141840" cy="13266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971C367-9F93-4C83-B3AB-2DAC33D5D5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26405" y="1263233"/>
                  <a:ext cx="177480" cy="13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7D1D314-E2E0-4D2F-9B58-59DF1AC698A1}"/>
                    </a:ext>
                  </a:extLst>
                </p14:cNvPr>
                <p14:cNvContentPartPr/>
                <p14:nvPr/>
              </p14:nvContentPartPr>
              <p14:xfrm>
                <a:off x="1944925" y="1247033"/>
                <a:ext cx="359280" cy="1476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7D1D314-E2E0-4D2F-9B58-59DF1AC698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27285" y="1229393"/>
                  <a:ext cx="394920" cy="15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B548901-1F04-47D1-A849-1A9972F208B3}"/>
                    </a:ext>
                  </a:extLst>
                </p14:cNvPr>
                <p14:cNvContentPartPr/>
                <p14:nvPr/>
              </p14:nvContentPartPr>
              <p14:xfrm>
                <a:off x="2026645" y="2650673"/>
                <a:ext cx="390240" cy="46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B548901-1F04-47D1-A849-1A9972F208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8645" y="2633033"/>
                  <a:ext cx="425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3EEB81A-E769-4EB4-8853-CB14DCCD9B9C}"/>
                    </a:ext>
                  </a:extLst>
                </p14:cNvPr>
                <p14:cNvContentPartPr/>
                <p14:nvPr/>
              </p14:nvContentPartPr>
              <p14:xfrm>
                <a:off x="3685165" y="1073873"/>
                <a:ext cx="58680" cy="1404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3EEB81A-E769-4EB4-8853-CB14DCCD9B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67525" y="1055873"/>
                  <a:ext cx="94320" cy="14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908877A-3DC2-4570-B71C-1D8D1EF64163}"/>
                    </a:ext>
                  </a:extLst>
                </p14:cNvPr>
                <p14:cNvContentPartPr/>
                <p14:nvPr/>
              </p14:nvContentPartPr>
              <p14:xfrm>
                <a:off x="3813685" y="1142633"/>
                <a:ext cx="218160" cy="1293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908877A-3DC2-4570-B71C-1D8D1EF641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95685" y="1124633"/>
                  <a:ext cx="25380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594BBCF-E3B5-44A5-94ED-943AE0B8265B}"/>
                    </a:ext>
                  </a:extLst>
                </p14:cNvPr>
                <p14:cNvContentPartPr/>
                <p14:nvPr/>
              </p14:nvContentPartPr>
              <p14:xfrm>
                <a:off x="3798565" y="2487593"/>
                <a:ext cx="232920" cy="25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594BBCF-E3B5-44A5-94ED-943AE0B826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80565" y="2469593"/>
                  <a:ext cx="268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D9FDCCD-D396-476A-8E3C-7E2258BBAA80}"/>
                    </a:ext>
                  </a:extLst>
                </p14:cNvPr>
                <p14:cNvContentPartPr/>
                <p14:nvPr/>
              </p14:nvContentPartPr>
              <p14:xfrm>
                <a:off x="3923845" y="2421353"/>
                <a:ext cx="33480" cy="312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D9FDCCD-D396-476A-8E3C-7E2258BBAA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6205" y="2403353"/>
                  <a:ext cx="69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4CFD880-A09F-48C9-8E98-C241CD96640E}"/>
                    </a:ext>
                  </a:extLst>
                </p14:cNvPr>
                <p14:cNvContentPartPr/>
                <p14:nvPr/>
              </p14:nvContentPartPr>
              <p14:xfrm>
                <a:off x="3845365" y="2643113"/>
                <a:ext cx="136440" cy="88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4CFD880-A09F-48C9-8E98-C241CD9664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27365" y="2625113"/>
                  <a:ext cx="1720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48BDC64-AE21-485A-8309-04CC514D229A}"/>
              </a:ext>
            </a:extLst>
          </p:cNvPr>
          <p:cNvGrpSpPr/>
          <p:nvPr/>
        </p:nvGrpSpPr>
        <p:grpSpPr>
          <a:xfrm>
            <a:off x="6020485" y="-261007"/>
            <a:ext cx="2361600" cy="2516760"/>
            <a:chOff x="6020485" y="-261007"/>
            <a:chExt cx="2361600" cy="25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E65054F-FEFC-499C-A584-EF2C0ABC6550}"/>
                    </a:ext>
                  </a:extLst>
                </p14:cNvPr>
                <p14:cNvContentPartPr/>
                <p14:nvPr/>
              </p14:nvContentPartPr>
              <p14:xfrm>
                <a:off x="6361405" y="1926353"/>
                <a:ext cx="1426680" cy="439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E65054F-FEFC-499C-A584-EF2C0ABC65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43765" y="1908713"/>
                  <a:ext cx="1462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22E3347-0B0F-42A3-B38A-26316C83D873}"/>
                    </a:ext>
                  </a:extLst>
                </p14:cNvPr>
                <p14:cNvContentPartPr/>
                <p14:nvPr/>
              </p14:nvContentPartPr>
              <p14:xfrm>
                <a:off x="7961965" y="2077193"/>
                <a:ext cx="36720" cy="20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22E3347-0B0F-42A3-B38A-26316C83D8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43965" y="2059193"/>
                  <a:ext cx="72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954B530-BD4D-4E51-8993-988B10D41FF4}"/>
                    </a:ext>
                  </a:extLst>
                </p14:cNvPr>
                <p14:cNvContentPartPr/>
                <p14:nvPr/>
              </p14:nvContentPartPr>
              <p14:xfrm>
                <a:off x="6141445" y="1145153"/>
                <a:ext cx="425880" cy="561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954B530-BD4D-4E51-8993-988B10D41F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23805" y="1127513"/>
                  <a:ext cx="461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104AA55-F9B3-4F61-AF30-3E4EC88737EF}"/>
                    </a:ext>
                  </a:extLst>
                </p14:cNvPr>
                <p14:cNvContentPartPr/>
                <p14:nvPr/>
              </p14:nvContentPartPr>
              <p14:xfrm>
                <a:off x="6726085" y="1204913"/>
                <a:ext cx="180000" cy="506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104AA55-F9B3-4F61-AF30-3E4EC88737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08445" y="1187273"/>
                  <a:ext cx="2156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D5D758D-54F7-45C4-BEBC-565E143DED34}"/>
                    </a:ext>
                  </a:extLst>
                </p14:cNvPr>
                <p14:cNvContentPartPr/>
                <p14:nvPr/>
              </p14:nvContentPartPr>
              <p14:xfrm>
                <a:off x="7691605" y="1335233"/>
                <a:ext cx="159120" cy="370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D5D758D-54F7-45C4-BEBC-565E143DED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73605" y="1317233"/>
                  <a:ext cx="194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74D90FA-B177-4813-A466-B1C175EC0D42}"/>
                    </a:ext>
                  </a:extLst>
                </p14:cNvPr>
                <p14:cNvContentPartPr/>
                <p14:nvPr/>
              </p14:nvContentPartPr>
              <p14:xfrm>
                <a:off x="7041445" y="1264673"/>
                <a:ext cx="306000" cy="340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74D90FA-B177-4813-A466-B1C175EC0D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23445" y="1246673"/>
                  <a:ext cx="3416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26C45E0-21B7-4ED2-84FF-D40F89B76312}"/>
                    </a:ext>
                  </a:extLst>
                </p14:cNvPr>
                <p14:cNvContentPartPr/>
                <p14:nvPr/>
              </p14:nvContentPartPr>
              <p14:xfrm>
                <a:off x="7422685" y="1189793"/>
                <a:ext cx="7920" cy="271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26C45E0-21B7-4ED2-84FF-D40F89B763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04685" y="1171793"/>
                  <a:ext cx="43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1DDE51D-40F6-4E46-9D89-70476C2AA7F5}"/>
                    </a:ext>
                  </a:extLst>
                </p14:cNvPr>
                <p14:cNvContentPartPr/>
                <p14:nvPr/>
              </p14:nvContentPartPr>
              <p14:xfrm>
                <a:off x="7468045" y="1702073"/>
                <a:ext cx="360" cy="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1DDE51D-40F6-4E46-9D89-70476C2AA7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50045" y="16844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D32C7C1-01DB-4C17-8740-F42A6722A1B8}"/>
                    </a:ext>
                  </a:extLst>
                </p14:cNvPr>
                <p14:cNvContentPartPr/>
                <p14:nvPr/>
              </p14:nvContentPartPr>
              <p14:xfrm>
                <a:off x="6109765" y="1898633"/>
                <a:ext cx="875160" cy="615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D32C7C1-01DB-4C17-8740-F42A6722A1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92125" y="1880633"/>
                  <a:ext cx="910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0705FC5-9794-4AEA-9824-05BCB4543380}"/>
                    </a:ext>
                  </a:extLst>
                </p14:cNvPr>
                <p14:cNvContentPartPr/>
                <p14:nvPr/>
              </p14:nvContentPartPr>
              <p14:xfrm>
                <a:off x="6020485" y="964073"/>
                <a:ext cx="127440" cy="1175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0705FC5-9794-4AEA-9824-05BCB45433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02485" y="946073"/>
                  <a:ext cx="163080" cy="12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5B0EC44-095B-4DE9-A717-EEC53DB03493}"/>
                    </a:ext>
                  </a:extLst>
                </p14:cNvPr>
                <p14:cNvContentPartPr/>
                <p14:nvPr/>
              </p14:nvContentPartPr>
              <p14:xfrm>
                <a:off x="6152245" y="841673"/>
                <a:ext cx="1680120" cy="1197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5B0EC44-095B-4DE9-A717-EEC53DB034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34245" y="824033"/>
                  <a:ext cx="171576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B1A636A-5AD1-4B6E-89E0-9A03D4D9D710}"/>
                    </a:ext>
                  </a:extLst>
                </p14:cNvPr>
                <p14:cNvContentPartPr/>
                <p14:nvPr/>
              </p14:nvContentPartPr>
              <p14:xfrm>
                <a:off x="7816885" y="1991513"/>
                <a:ext cx="27720" cy="2642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B1A636A-5AD1-4B6E-89E0-9A03D4D9D7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98885" y="1973873"/>
                  <a:ext cx="63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7CA426C-A813-4420-B73B-AEEEF1B3E349}"/>
                    </a:ext>
                  </a:extLst>
                </p14:cNvPr>
                <p14:cNvContentPartPr/>
                <p14:nvPr/>
              </p14:nvContentPartPr>
              <p14:xfrm>
                <a:off x="6885925" y="284393"/>
                <a:ext cx="186480" cy="7254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7CA426C-A813-4420-B73B-AEEEF1B3E3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68285" y="266753"/>
                  <a:ext cx="2221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8E37578-B0B2-41A0-897B-8BCBD156CEF5}"/>
                    </a:ext>
                  </a:extLst>
                </p14:cNvPr>
                <p14:cNvContentPartPr/>
                <p14:nvPr/>
              </p14:nvContentPartPr>
              <p14:xfrm>
                <a:off x="6921205" y="298433"/>
                <a:ext cx="265320" cy="236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8E37578-B0B2-41A0-897B-8BCBD156CE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03205" y="280433"/>
                  <a:ext cx="300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8D9E91A-A911-4E96-A5BB-3DCCC693881E}"/>
                    </a:ext>
                  </a:extLst>
                </p14:cNvPr>
                <p14:cNvContentPartPr/>
                <p14:nvPr/>
              </p14:nvContentPartPr>
              <p14:xfrm>
                <a:off x="7368325" y="353"/>
                <a:ext cx="285840" cy="130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8D9E91A-A911-4E96-A5BB-3DCCC69388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50325" y="-17647"/>
                  <a:ext cx="321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1E1C424-B977-45C1-AB7D-EFD50423B8DD}"/>
                    </a:ext>
                  </a:extLst>
                </p14:cNvPr>
                <p14:cNvContentPartPr/>
                <p14:nvPr/>
              </p14:nvContentPartPr>
              <p14:xfrm>
                <a:off x="7460485" y="-76327"/>
                <a:ext cx="160560" cy="4363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1E1C424-B977-45C1-AB7D-EFD50423B8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2485" y="-93967"/>
                  <a:ext cx="1962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07C3C91-BC63-4218-9A36-586154760A46}"/>
                    </a:ext>
                  </a:extLst>
                </p14:cNvPr>
                <p14:cNvContentPartPr/>
                <p14:nvPr/>
              </p14:nvContentPartPr>
              <p14:xfrm>
                <a:off x="7662805" y="-154087"/>
                <a:ext cx="261720" cy="433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07C3C91-BC63-4218-9A36-586154760A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44805" y="-171727"/>
                  <a:ext cx="2973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E73E262-1DA4-4D26-B94A-48C1150312B7}"/>
                    </a:ext>
                  </a:extLst>
                </p14:cNvPr>
                <p14:cNvContentPartPr/>
                <p14:nvPr/>
              </p14:nvContentPartPr>
              <p14:xfrm>
                <a:off x="7850725" y="-261007"/>
                <a:ext cx="347760" cy="371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E73E262-1DA4-4D26-B94A-48C1150312B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32725" y="-279007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121DFA1-479A-4843-9034-F551C3631A7D}"/>
                    </a:ext>
                  </a:extLst>
                </p14:cNvPr>
                <p14:cNvContentPartPr/>
                <p14:nvPr/>
              </p14:nvContentPartPr>
              <p14:xfrm>
                <a:off x="7951885" y="28073"/>
                <a:ext cx="430200" cy="199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121DFA1-479A-4843-9034-F551C3631A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33885" y="10433"/>
                  <a:ext cx="46584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2DA30B9-59E8-47D9-BF2D-707E6074F2BC}"/>
                  </a:ext>
                </a:extLst>
              </p14:cNvPr>
              <p14:cNvContentPartPr/>
              <p14:nvPr/>
            </p14:nvContentPartPr>
            <p14:xfrm>
              <a:off x="1514725" y="4275713"/>
              <a:ext cx="360" cy="3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2DA30B9-59E8-47D9-BF2D-707E6074F2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06085" y="42667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81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ABAA07EE-DAEB-493D-91EA-5BDC0FC5B3F1}"/>
                  </a:ext>
                </a:extLst>
              </p14:cNvPr>
              <p14:cNvContentPartPr/>
              <p14:nvPr/>
            </p14:nvContentPartPr>
            <p14:xfrm>
              <a:off x="1250125" y="834113"/>
              <a:ext cx="115200" cy="2998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ABAA07EE-DAEB-493D-91EA-5BDC0FC5B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1125" y="825113"/>
                <a:ext cx="1328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56D7F4F-051D-4588-B346-46BB30CA42BB}"/>
                  </a:ext>
                </a:extLst>
              </p14:cNvPr>
              <p14:cNvContentPartPr/>
              <p14:nvPr/>
            </p14:nvContentPartPr>
            <p14:xfrm>
              <a:off x="1330045" y="1599113"/>
              <a:ext cx="118080" cy="12218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56D7F4F-051D-4588-B346-46BB30CA42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405" y="1590113"/>
                <a:ext cx="13572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318D911-0D6F-4FCE-9063-62D87C6F65F4}"/>
                  </a:ext>
                </a:extLst>
              </p14:cNvPr>
              <p14:cNvContentPartPr/>
              <p14:nvPr/>
            </p14:nvContentPartPr>
            <p14:xfrm>
              <a:off x="1588525" y="3419633"/>
              <a:ext cx="71280" cy="7678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318D911-0D6F-4FCE-9063-62D87C6F65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9525" y="3410633"/>
                <a:ext cx="889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E53F92-CA40-4810-8105-82E319907B53}"/>
                  </a:ext>
                </a:extLst>
              </p14:cNvPr>
              <p14:cNvContentPartPr/>
              <p14:nvPr/>
            </p14:nvContentPartPr>
            <p14:xfrm>
              <a:off x="2100445" y="464393"/>
              <a:ext cx="388440" cy="856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E53F92-CA40-4810-8105-82E319907B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1805" y="455393"/>
                <a:ext cx="4060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5A4BC1F6-D6D2-4E80-946F-45C6A1168541}"/>
                  </a:ext>
                </a:extLst>
              </p14:cNvPr>
              <p14:cNvContentPartPr/>
              <p14:nvPr/>
            </p14:nvContentPartPr>
            <p14:xfrm>
              <a:off x="3283405" y="447833"/>
              <a:ext cx="2795040" cy="2235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5A4BC1F6-D6D2-4E80-946F-45C6A11685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4405" y="438833"/>
                <a:ext cx="28126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F012353A-AC22-42DA-AD07-A04F2016C80A}"/>
              </a:ext>
            </a:extLst>
          </p:cNvPr>
          <p:cNvGrpSpPr/>
          <p:nvPr/>
        </p:nvGrpSpPr>
        <p:grpSpPr>
          <a:xfrm>
            <a:off x="7433125" y="636473"/>
            <a:ext cx="672840" cy="866160"/>
            <a:chOff x="7433125" y="636473"/>
            <a:chExt cx="672840" cy="8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A78FC5A-C82E-41EB-AB2B-064E35836A3B}"/>
                    </a:ext>
                  </a:extLst>
                </p14:cNvPr>
                <p14:cNvContentPartPr/>
                <p14:nvPr/>
              </p14:nvContentPartPr>
              <p14:xfrm>
                <a:off x="7433125" y="636473"/>
                <a:ext cx="192240" cy="36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A78FC5A-C82E-41EB-AB2B-064E35836A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24485" y="627473"/>
                  <a:ext cx="209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68FB9A9-2B40-475A-AF90-03AAA318BD33}"/>
                    </a:ext>
                  </a:extLst>
                </p14:cNvPr>
                <p14:cNvContentPartPr/>
                <p14:nvPr/>
              </p14:nvContentPartPr>
              <p14:xfrm>
                <a:off x="7708165" y="798473"/>
                <a:ext cx="397800" cy="704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68FB9A9-2B40-475A-AF90-03AAA318BD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99165" y="789473"/>
                  <a:ext cx="415440" cy="72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723FDD52-5657-44FB-839E-C70EF220B127}"/>
                  </a:ext>
                </a:extLst>
              </p14:cNvPr>
              <p14:cNvContentPartPr/>
              <p14:nvPr/>
            </p14:nvContentPartPr>
            <p14:xfrm>
              <a:off x="7712485" y="2167553"/>
              <a:ext cx="95400" cy="12434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723FDD52-5657-44FB-839E-C70EF220B1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03845" y="2158913"/>
                <a:ext cx="113040" cy="12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798A6E1-6454-4108-A391-44C8C8A4301E}"/>
                  </a:ext>
                </a:extLst>
              </p14:cNvPr>
              <p14:cNvContentPartPr/>
              <p14:nvPr/>
            </p14:nvContentPartPr>
            <p14:xfrm>
              <a:off x="7748845" y="4072313"/>
              <a:ext cx="44280" cy="7272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798A6E1-6454-4108-A391-44C8C8A430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40205" y="4063313"/>
                <a:ext cx="6192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B1E8ADC-28A4-48C0-BE74-856E618DDA62}"/>
                  </a:ext>
                </a:extLst>
              </p14:cNvPr>
              <p14:cNvContentPartPr/>
              <p14:nvPr/>
            </p14:nvContentPartPr>
            <p14:xfrm>
              <a:off x="1757725" y="5004353"/>
              <a:ext cx="291960" cy="730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B1E8ADC-28A4-48C0-BE74-856E618DDA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8725" y="4995353"/>
                <a:ext cx="309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76366FE-4FDC-43DA-9F70-904BA9542BA7}"/>
                  </a:ext>
                </a:extLst>
              </p14:cNvPr>
              <p14:cNvContentPartPr/>
              <p14:nvPr/>
            </p14:nvContentPartPr>
            <p14:xfrm>
              <a:off x="2731885" y="4979873"/>
              <a:ext cx="1367640" cy="1101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76366FE-4FDC-43DA-9F70-904BA9542B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3245" y="4971233"/>
                <a:ext cx="1385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FF14094-FDC2-4FA5-9FD4-B9257407A6F2}"/>
                  </a:ext>
                </a:extLst>
              </p14:cNvPr>
              <p14:cNvContentPartPr/>
              <p14:nvPr/>
            </p14:nvContentPartPr>
            <p14:xfrm>
              <a:off x="5250085" y="5104793"/>
              <a:ext cx="624240" cy="475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FF14094-FDC2-4FA5-9FD4-B9257407A6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1445" y="5096153"/>
                <a:ext cx="641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F9711A7-DD3C-42EB-A140-68F4D989C06D}"/>
                  </a:ext>
                </a:extLst>
              </p14:cNvPr>
              <p14:cNvContentPartPr/>
              <p14:nvPr/>
            </p14:nvContentPartPr>
            <p14:xfrm>
              <a:off x="1416085" y="724313"/>
              <a:ext cx="66960" cy="1162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F9711A7-DD3C-42EB-A140-68F4D989C0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98445" y="706673"/>
                <a:ext cx="102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8194469-B526-4948-AD6A-F0FF46F83101}"/>
                  </a:ext>
                </a:extLst>
              </p14:cNvPr>
              <p14:cNvContentPartPr/>
              <p14:nvPr/>
            </p14:nvContentPartPr>
            <p14:xfrm>
              <a:off x="1443445" y="1410113"/>
              <a:ext cx="53280" cy="2502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8194469-B526-4948-AD6A-F0FF46F8310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25445" y="1392473"/>
                <a:ext cx="889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5FE0FDA5-3033-41FA-9CC8-A7734F237F5C}"/>
                  </a:ext>
                </a:extLst>
              </p14:cNvPr>
              <p14:cNvContentPartPr/>
              <p14:nvPr/>
            </p14:nvContentPartPr>
            <p14:xfrm>
              <a:off x="1607965" y="2720873"/>
              <a:ext cx="193680" cy="21103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5FE0FDA5-3033-41FA-9CC8-A7734F237F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90325" y="2702873"/>
                <a:ext cx="229320" cy="21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A46A4990-1608-4D77-BFCA-97F303556DC8}"/>
                  </a:ext>
                </a:extLst>
              </p14:cNvPr>
              <p14:cNvContentPartPr/>
              <p14:nvPr/>
            </p14:nvContentPartPr>
            <p14:xfrm>
              <a:off x="1996405" y="551153"/>
              <a:ext cx="412920" cy="691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A46A4990-1608-4D77-BFCA-97F303556D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78405" y="533153"/>
                <a:ext cx="4485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22D51AE-B1C8-46D1-AC70-E2EF7A56668D}"/>
                  </a:ext>
                </a:extLst>
              </p14:cNvPr>
              <p14:cNvContentPartPr/>
              <p14:nvPr/>
            </p14:nvContentPartPr>
            <p14:xfrm>
              <a:off x="4280605" y="529193"/>
              <a:ext cx="195120" cy="104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22D51AE-B1C8-46D1-AC70-E2EF7A5666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62605" y="511553"/>
                <a:ext cx="2307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DB7D48FB-9F3A-4767-8403-23601543D93D}"/>
                  </a:ext>
                </a:extLst>
              </p14:cNvPr>
              <p14:cNvContentPartPr/>
              <p14:nvPr/>
            </p14:nvContentPartPr>
            <p14:xfrm>
              <a:off x="5227765" y="590393"/>
              <a:ext cx="1999080" cy="691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DB7D48FB-9F3A-4767-8403-23601543D9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09765" y="572753"/>
                <a:ext cx="203472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3D0FACEE-360B-4DCF-9C51-02546135FCBD}"/>
              </a:ext>
            </a:extLst>
          </p:cNvPr>
          <p:cNvGrpSpPr/>
          <p:nvPr/>
        </p:nvGrpSpPr>
        <p:grpSpPr>
          <a:xfrm>
            <a:off x="7843885" y="585353"/>
            <a:ext cx="194040" cy="673560"/>
            <a:chOff x="7843885" y="585353"/>
            <a:chExt cx="19404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3DF584E-F337-4F84-9665-CCA9CBA09A46}"/>
                    </a:ext>
                  </a:extLst>
                </p14:cNvPr>
                <p14:cNvContentPartPr/>
                <p14:nvPr/>
              </p14:nvContentPartPr>
              <p14:xfrm>
                <a:off x="7843885" y="585353"/>
                <a:ext cx="360" cy="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3DF584E-F337-4F84-9665-CCA9CBA09A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26245" y="5677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F2FE4BA-954E-4C32-AA7D-E3BFC4C8E5C9}"/>
                    </a:ext>
                  </a:extLst>
                </p14:cNvPr>
                <p14:cNvContentPartPr/>
                <p14:nvPr/>
              </p14:nvContentPartPr>
              <p14:xfrm>
                <a:off x="7860805" y="757433"/>
                <a:ext cx="177120" cy="501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F2FE4BA-954E-4C32-AA7D-E3BFC4C8E5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42805" y="739793"/>
                  <a:ext cx="212760" cy="53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0BFC1F4-896E-4CB8-A3C3-F78F5F4D6CFC}"/>
                  </a:ext>
                </a:extLst>
              </p14:cNvPr>
              <p14:cNvContentPartPr/>
              <p14:nvPr/>
            </p14:nvContentPartPr>
            <p14:xfrm>
              <a:off x="7828765" y="1931753"/>
              <a:ext cx="112320" cy="12942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0BFC1F4-896E-4CB8-A3C3-F78F5F4D6CF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11125" y="1913753"/>
                <a:ext cx="14796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EB0D98A9-189A-404E-BE75-097EF98373AC}"/>
                  </a:ext>
                </a:extLst>
              </p14:cNvPr>
              <p14:cNvContentPartPr/>
              <p14:nvPr/>
            </p14:nvContentPartPr>
            <p14:xfrm>
              <a:off x="8014885" y="3564713"/>
              <a:ext cx="69840" cy="10764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EB0D98A9-189A-404E-BE75-097EF98373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6885" y="3547073"/>
                <a:ext cx="105480" cy="11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0B52CD25-80F4-472E-8CF6-81D8933F8E9E}"/>
                  </a:ext>
                </a:extLst>
              </p14:cNvPr>
              <p14:cNvContentPartPr/>
              <p14:nvPr/>
            </p14:nvContentPartPr>
            <p14:xfrm>
              <a:off x="7712485" y="4294073"/>
              <a:ext cx="92520" cy="1684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0B52CD25-80F4-472E-8CF6-81D8933F8E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94845" y="4276073"/>
                <a:ext cx="128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740E7379-4692-4A80-A960-A4E09E3E8565}"/>
                  </a:ext>
                </a:extLst>
              </p14:cNvPr>
              <p14:cNvContentPartPr/>
              <p14:nvPr/>
            </p14:nvContentPartPr>
            <p14:xfrm>
              <a:off x="1254445" y="916913"/>
              <a:ext cx="6480" cy="1825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740E7379-4692-4A80-A960-A4E09E3E856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36805" y="898913"/>
                <a:ext cx="421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16D56680-68DD-429D-9EB4-301F8820731B}"/>
                  </a:ext>
                </a:extLst>
              </p14:cNvPr>
              <p14:cNvContentPartPr/>
              <p14:nvPr/>
            </p14:nvContentPartPr>
            <p14:xfrm>
              <a:off x="1382965" y="1456193"/>
              <a:ext cx="44280" cy="51804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16D56680-68DD-429D-9EB4-301F8820731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65325" y="1438193"/>
                <a:ext cx="7992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22E1DFA-F2E9-481D-864C-F095C4D22179}"/>
                  </a:ext>
                </a:extLst>
              </p14:cNvPr>
              <p14:cNvContentPartPr/>
              <p14:nvPr/>
            </p14:nvContentPartPr>
            <p14:xfrm>
              <a:off x="1538485" y="2810153"/>
              <a:ext cx="12600" cy="2577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22E1DFA-F2E9-481D-864C-F095C4D221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20845" y="2792153"/>
                <a:ext cx="482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C9AC6D70-6DA3-47A6-A7B6-2C904337D5FB}"/>
                  </a:ext>
                </a:extLst>
              </p14:cNvPr>
              <p14:cNvContentPartPr/>
              <p14:nvPr/>
            </p14:nvContentPartPr>
            <p14:xfrm>
              <a:off x="4359085" y="4547873"/>
              <a:ext cx="80280" cy="716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C9AC6D70-6DA3-47A6-A7B6-2C904337D5F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41085" y="4529873"/>
                <a:ext cx="1159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32B3BFA-FAE3-4345-B530-9F154FF52C1F}"/>
                  </a:ext>
                </a:extLst>
              </p14:cNvPr>
              <p14:cNvContentPartPr/>
              <p14:nvPr/>
            </p14:nvContentPartPr>
            <p14:xfrm>
              <a:off x="4413445" y="4514753"/>
              <a:ext cx="10800" cy="360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32B3BFA-FAE3-4345-B530-9F154FF52C1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95445" y="4496753"/>
                <a:ext cx="464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5FBD7CC9-5F12-4023-9B95-BE0B8A4D199E}"/>
                  </a:ext>
                </a:extLst>
              </p14:cNvPr>
              <p14:cNvContentPartPr/>
              <p14:nvPr/>
            </p14:nvContentPartPr>
            <p14:xfrm>
              <a:off x="4322725" y="4574513"/>
              <a:ext cx="80280" cy="219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5FBD7CC9-5F12-4023-9B95-BE0B8A4D199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04725" y="4556873"/>
                <a:ext cx="115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50405269-097E-44A5-B0F5-A5B74BAC31D3}"/>
                  </a:ext>
                </a:extLst>
              </p14:cNvPr>
              <p14:cNvContentPartPr/>
              <p14:nvPr/>
            </p14:nvContentPartPr>
            <p14:xfrm>
              <a:off x="4368085" y="4570553"/>
              <a:ext cx="213480" cy="7164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50405269-097E-44A5-B0F5-A5B74BAC31D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50085" y="4552913"/>
                <a:ext cx="2491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889628E8-25ED-4BEE-87B9-AA86AA4995E7}"/>
                  </a:ext>
                </a:extLst>
              </p14:cNvPr>
              <p14:cNvContentPartPr/>
              <p14:nvPr/>
            </p14:nvContentPartPr>
            <p14:xfrm>
              <a:off x="4528285" y="2460953"/>
              <a:ext cx="360" cy="3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889628E8-25ED-4BEE-87B9-AA86AA4995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10285" y="244295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763465EA-2302-4093-9F39-694502D26B0D}"/>
              </a:ext>
            </a:extLst>
          </p:cNvPr>
          <p:cNvGrpSpPr/>
          <p:nvPr/>
        </p:nvGrpSpPr>
        <p:grpSpPr>
          <a:xfrm>
            <a:off x="1960045" y="1027073"/>
            <a:ext cx="5221080" cy="3663360"/>
            <a:chOff x="1960045" y="1027073"/>
            <a:chExt cx="5221080" cy="36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C100C3B-F2FA-4C5C-A13D-0AD290E7D156}"/>
                    </a:ext>
                  </a:extLst>
                </p14:cNvPr>
                <p14:cNvContentPartPr/>
                <p14:nvPr/>
              </p14:nvContentPartPr>
              <p14:xfrm>
                <a:off x="2843845" y="1110593"/>
                <a:ext cx="5040" cy="2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C100C3B-F2FA-4C5C-A13D-0AD290E7D1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34845" y="1101953"/>
                  <a:ext cx="22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600B5F-721F-4E3D-9239-4A2D695272D5}"/>
                    </a:ext>
                  </a:extLst>
                </p14:cNvPr>
                <p14:cNvContentPartPr/>
                <p14:nvPr/>
              </p14:nvContentPartPr>
              <p14:xfrm>
                <a:off x="2584645" y="1027073"/>
                <a:ext cx="357480" cy="373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600B5F-721F-4E3D-9239-4A2D695272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76005" y="1018433"/>
                  <a:ext cx="375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417B327-E388-4082-A8C7-31E13044FF91}"/>
                    </a:ext>
                  </a:extLst>
                </p14:cNvPr>
                <p14:cNvContentPartPr/>
                <p14:nvPr/>
              </p14:nvContentPartPr>
              <p14:xfrm>
                <a:off x="2905765" y="1407593"/>
                <a:ext cx="464040" cy="753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417B327-E388-4082-A8C7-31E13044FF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96765" y="1398953"/>
                  <a:ext cx="48168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C81E895-F308-40A8-BCD3-6514826585E6}"/>
                    </a:ext>
                  </a:extLst>
                </p14:cNvPr>
                <p14:cNvContentPartPr/>
                <p14:nvPr/>
              </p14:nvContentPartPr>
              <p14:xfrm>
                <a:off x="3288805" y="2181593"/>
                <a:ext cx="257760" cy="299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C81E895-F308-40A8-BCD3-6514826585E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79805" y="2172593"/>
                  <a:ext cx="275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C6796A7-A18D-46F3-82EC-5747647392D5}"/>
                    </a:ext>
                  </a:extLst>
                </p14:cNvPr>
                <p14:cNvContentPartPr/>
                <p14:nvPr/>
              </p14:nvContentPartPr>
              <p14:xfrm>
                <a:off x="3579325" y="2131913"/>
                <a:ext cx="1001880" cy="97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C6796A7-A18D-46F3-82EC-5747647392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70685" y="2122913"/>
                  <a:ext cx="1019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453BEA5-567C-4741-A88C-005D42C9EDBF}"/>
                    </a:ext>
                  </a:extLst>
                </p14:cNvPr>
                <p14:cNvContentPartPr/>
                <p14:nvPr/>
              </p14:nvContentPartPr>
              <p14:xfrm>
                <a:off x="4629445" y="1917713"/>
                <a:ext cx="281160" cy="374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453BEA5-567C-4741-A88C-005D42C9ED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20805" y="1909073"/>
                  <a:ext cx="2988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5BD4F6-DDB7-421D-BBCB-015CB42B010E}"/>
                    </a:ext>
                  </a:extLst>
                </p14:cNvPr>
                <p14:cNvContentPartPr/>
                <p14:nvPr/>
              </p14:nvContentPartPr>
              <p14:xfrm>
                <a:off x="3167125" y="2528993"/>
                <a:ext cx="162000" cy="1055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5BD4F6-DDB7-421D-BBCB-015CB42B01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58125" y="2520353"/>
                  <a:ext cx="17964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C35050C-C799-45F2-A614-C2366CE6F39F}"/>
                    </a:ext>
                  </a:extLst>
                </p14:cNvPr>
                <p14:cNvContentPartPr/>
                <p14:nvPr/>
              </p14:nvContentPartPr>
              <p14:xfrm>
                <a:off x="3033205" y="3464273"/>
                <a:ext cx="303120" cy="246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C35050C-C799-45F2-A614-C2366CE6F3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24565" y="3455273"/>
                  <a:ext cx="320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0CCD22D-9055-4DCD-99F5-ECD8CAE62340}"/>
                    </a:ext>
                  </a:extLst>
                </p14:cNvPr>
                <p14:cNvContentPartPr/>
                <p14:nvPr/>
              </p14:nvContentPartPr>
              <p14:xfrm>
                <a:off x="4839325" y="2335673"/>
                <a:ext cx="308520" cy="1044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0CCD22D-9055-4DCD-99F5-ECD8CAE6234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30685" y="2327033"/>
                  <a:ext cx="32616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571FE9-FCCA-4044-8F57-51863157853E}"/>
                    </a:ext>
                  </a:extLst>
                </p14:cNvPr>
                <p14:cNvContentPartPr/>
                <p14:nvPr/>
              </p14:nvContentPartPr>
              <p14:xfrm>
                <a:off x="5085925" y="3130193"/>
                <a:ext cx="259920" cy="402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571FE9-FCCA-4044-8F57-51863157853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76925" y="3121193"/>
                  <a:ext cx="2775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22E8A39-262D-4F48-8A5B-91D043CB2CB6}"/>
                    </a:ext>
                  </a:extLst>
                </p14:cNvPr>
                <p14:cNvContentPartPr/>
                <p14:nvPr/>
              </p14:nvContentPartPr>
              <p14:xfrm>
                <a:off x="4945165" y="1936793"/>
                <a:ext cx="1067040" cy="126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22E8A39-262D-4F48-8A5B-91D043CB2C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6165" y="1928153"/>
                  <a:ext cx="108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B070998-F3A9-4307-98C7-BF4195D2C092}"/>
                    </a:ext>
                  </a:extLst>
                </p14:cNvPr>
                <p14:cNvContentPartPr/>
                <p14:nvPr/>
              </p14:nvContentPartPr>
              <p14:xfrm>
                <a:off x="6031645" y="1825913"/>
                <a:ext cx="345960" cy="262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B070998-F3A9-4307-98C7-BF4195D2C0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23005" y="1816913"/>
                  <a:ext cx="363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EE1E02-999E-4D43-BFC3-022422252AF5}"/>
                    </a:ext>
                  </a:extLst>
                </p14:cNvPr>
                <p14:cNvContentPartPr/>
                <p14:nvPr/>
              </p14:nvContentPartPr>
              <p14:xfrm>
                <a:off x="6287965" y="2149553"/>
                <a:ext cx="297000" cy="992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EE1E02-999E-4D43-BFC3-022422252A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79325" y="2140913"/>
                  <a:ext cx="31464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C599622-C8CF-41A7-808B-D099D0EFE0D0}"/>
                    </a:ext>
                  </a:extLst>
                </p14:cNvPr>
                <p14:cNvContentPartPr/>
                <p14:nvPr/>
              </p14:nvContentPartPr>
              <p14:xfrm>
                <a:off x="6503245" y="3097073"/>
                <a:ext cx="269640" cy="368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C599622-C8CF-41A7-808B-D099D0EFE0D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94605" y="3088073"/>
                  <a:ext cx="287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6FDE865-30FF-484A-8E3D-A94728F7534B}"/>
                    </a:ext>
                  </a:extLst>
                </p14:cNvPr>
                <p14:cNvContentPartPr/>
                <p14:nvPr/>
              </p14:nvContentPartPr>
              <p14:xfrm>
                <a:off x="2186845" y="1419113"/>
                <a:ext cx="397800" cy="407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6FDE865-30FF-484A-8E3D-A94728F753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77845" y="1410473"/>
                  <a:ext cx="415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A8135CA-7BDE-4E7E-B604-A5E4C6098502}"/>
                    </a:ext>
                  </a:extLst>
                </p14:cNvPr>
                <p14:cNvContentPartPr/>
                <p14:nvPr/>
              </p14:nvContentPartPr>
              <p14:xfrm>
                <a:off x="1960045" y="1851833"/>
                <a:ext cx="290160" cy="2448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A8135CA-7BDE-4E7E-B604-A5E4C609850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51405" y="1843193"/>
                  <a:ext cx="307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4B6B29F-5630-4DF8-AFA6-47C786411FFC}"/>
                    </a:ext>
                  </a:extLst>
                </p14:cNvPr>
                <p14:cNvContentPartPr/>
                <p14:nvPr/>
              </p14:nvContentPartPr>
              <p14:xfrm>
                <a:off x="4077925" y="4384433"/>
                <a:ext cx="240480" cy="306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4B6B29F-5630-4DF8-AFA6-47C786411F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68925" y="4375793"/>
                  <a:ext cx="258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97B7B87-6537-4B97-948F-85F321EBF889}"/>
                    </a:ext>
                  </a:extLst>
                </p14:cNvPr>
                <p14:cNvContentPartPr/>
                <p14:nvPr/>
              </p14:nvContentPartPr>
              <p14:xfrm>
                <a:off x="6609805" y="3531593"/>
                <a:ext cx="308520" cy="547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97B7B87-6537-4B97-948F-85F321EBF88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01165" y="3522953"/>
                  <a:ext cx="3261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96E7835-F0EC-4EF2-87EB-CC26A6976B07}"/>
                    </a:ext>
                  </a:extLst>
                </p14:cNvPr>
                <p14:cNvContentPartPr/>
                <p14:nvPr/>
              </p14:nvContentPartPr>
              <p14:xfrm>
                <a:off x="6861805" y="4224953"/>
                <a:ext cx="319320" cy="421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96E7835-F0EC-4EF2-87EB-CC26A6976B0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53165" y="4215953"/>
                  <a:ext cx="33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A648495-4A86-42F7-A05A-7306392566DB}"/>
                    </a:ext>
                  </a:extLst>
                </p14:cNvPr>
                <p14:cNvContentPartPr/>
                <p14:nvPr/>
              </p14:nvContentPartPr>
              <p14:xfrm>
                <a:off x="4396885" y="3508913"/>
                <a:ext cx="713520" cy="753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A648495-4A86-42F7-A05A-7306392566D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87885" y="3499913"/>
                  <a:ext cx="7311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8679D0A-F2E8-44E9-A66D-AA1299B66FE7}"/>
                    </a:ext>
                  </a:extLst>
                </p14:cNvPr>
                <p14:cNvContentPartPr/>
                <p14:nvPr/>
              </p14:nvContentPartPr>
              <p14:xfrm>
                <a:off x="4237405" y="4103993"/>
                <a:ext cx="265320" cy="319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8679D0A-F2E8-44E9-A66D-AA1299B66FE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8765" y="4095353"/>
                  <a:ext cx="282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638F735-0764-443F-BF1A-E7C56A94701A}"/>
                    </a:ext>
                  </a:extLst>
                </p14:cNvPr>
                <p14:cNvContentPartPr/>
                <p14:nvPr/>
              </p14:nvContentPartPr>
              <p14:xfrm>
                <a:off x="4257925" y="4093913"/>
                <a:ext cx="282960" cy="236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638F735-0764-443F-BF1A-E7C56A9470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48925" y="4085273"/>
                  <a:ext cx="300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4794CAB-71ED-4A3A-B335-82F40E88B8E9}"/>
                    </a:ext>
                  </a:extLst>
                </p14:cNvPr>
                <p14:cNvContentPartPr/>
                <p14:nvPr/>
              </p14:nvContentPartPr>
              <p14:xfrm>
                <a:off x="3396805" y="2228033"/>
                <a:ext cx="1209960" cy="1208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4794CAB-71ED-4A3A-B335-82F40E88B8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87805" y="2219033"/>
                  <a:ext cx="1227600" cy="12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C7A802B-A672-4971-B469-B390C84651DD}"/>
              </a:ext>
            </a:extLst>
          </p:cNvPr>
          <p:cNvGrpSpPr/>
          <p:nvPr/>
        </p:nvGrpSpPr>
        <p:grpSpPr>
          <a:xfrm>
            <a:off x="2177485" y="1521713"/>
            <a:ext cx="4726080" cy="2723400"/>
            <a:chOff x="2177485" y="1521713"/>
            <a:chExt cx="4726080" cy="27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3629D91-0D40-4AB8-83A2-B7A17ED6CA0A}"/>
                    </a:ext>
                  </a:extLst>
                </p14:cNvPr>
                <p14:cNvContentPartPr/>
                <p14:nvPr/>
              </p14:nvContentPartPr>
              <p14:xfrm>
                <a:off x="3984325" y="1942193"/>
                <a:ext cx="84960" cy="352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3629D91-0D40-4AB8-83A2-B7A17ED6CA0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66325" y="1924553"/>
                  <a:ext cx="120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57E5B57-68BA-445E-88DD-B4FB04873158}"/>
                    </a:ext>
                  </a:extLst>
                </p14:cNvPr>
                <p14:cNvContentPartPr/>
                <p14:nvPr/>
              </p14:nvContentPartPr>
              <p14:xfrm>
                <a:off x="3765445" y="1910153"/>
                <a:ext cx="400680" cy="4082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57E5B57-68BA-445E-88DD-B4FB0487315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47445" y="1892153"/>
                  <a:ext cx="436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853C9CC-920E-4719-A57A-B907F467881A}"/>
                    </a:ext>
                  </a:extLst>
                </p14:cNvPr>
                <p14:cNvContentPartPr/>
                <p14:nvPr/>
              </p14:nvContentPartPr>
              <p14:xfrm>
                <a:off x="3612805" y="2085833"/>
                <a:ext cx="803880" cy="1036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853C9CC-920E-4719-A57A-B907F467881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94805" y="2068193"/>
                  <a:ext cx="839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0F45F03-D2AB-4959-B203-380B01BA4DD7}"/>
                    </a:ext>
                  </a:extLst>
                </p14:cNvPr>
                <p14:cNvContentPartPr/>
                <p14:nvPr/>
              </p14:nvContentPartPr>
              <p14:xfrm>
                <a:off x="2177485" y="1521713"/>
                <a:ext cx="2865600" cy="27234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0F45F03-D2AB-4959-B203-380B01BA4DD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59845" y="1504073"/>
                  <a:ext cx="2901240" cy="27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5A5342B-4CDF-4E4F-BBD4-8BF2D459E3C3}"/>
                    </a:ext>
                  </a:extLst>
                </p14:cNvPr>
                <p14:cNvContentPartPr/>
                <p14:nvPr/>
              </p14:nvContentPartPr>
              <p14:xfrm>
                <a:off x="4735285" y="1889993"/>
                <a:ext cx="2168280" cy="2262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5A5342B-4CDF-4E4F-BBD4-8BF2D459E3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17285" y="1871993"/>
                  <a:ext cx="2203920" cy="22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9D31399-2AFE-408C-90AF-E866CADBBDDA}"/>
                    </a:ext>
                  </a:extLst>
                </p14:cNvPr>
                <p14:cNvContentPartPr/>
                <p14:nvPr/>
              </p14:nvContentPartPr>
              <p14:xfrm>
                <a:off x="3092965" y="2381753"/>
                <a:ext cx="337320" cy="2552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9D31399-2AFE-408C-90AF-E866CADBBD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75325" y="2363753"/>
                  <a:ext cx="372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4427CF6-7128-4039-98F1-8CE8554F1DEA}"/>
                    </a:ext>
                  </a:extLst>
                </p14:cNvPr>
                <p14:cNvContentPartPr/>
                <p14:nvPr/>
              </p14:nvContentPartPr>
              <p14:xfrm>
                <a:off x="3035725" y="2535833"/>
                <a:ext cx="347760" cy="308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4427CF6-7128-4039-98F1-8CE8554F1DE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17725" y="2518193"/>
                  <a:ext cx="383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F82C924-7095-4DEE-B269-581BE9BFB9E3}"/>
                    </a:ext>
                  </a:extLst>
                </p14:cNvPr>
                <p14:cNvContentPartPr/>
                <p14:nvPr/>
              </p14:nvContentPartPr>
              <p14:xfrm>
                <a:off x="3788125" y="2813753"/>
                <a:ext cx="257040" cy="395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F82C924-7095-4DEE-B269-581BE9BFB9E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70125" y="2796113"/>
                  <a:ext cx="29268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F506BC21-FBF7-44AA-9848-D409C03CAF56}"/>
              </a:ext>
            </a:extLst>
          </p:cNvPr>
          <p:cNvGrpSpPr/>
          <p:nvPr/>
        </p:nvGrpSpPr>
        <p:grpSpPr>
          <a:xfrm>
            <a:off x="629125" y="5132873"/>
            <a:ext cx="3128760" cy="1266480"/>
            <a:chOff x="629125" y="5132873"/>
            <a:chExt cx="3128760" cy="12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734448E-2C6F-402E-8B9A-DF5D3D3B4B67}"/>
                    </a:ext>
                  </a:extLst>
                </p14:cNvPr>
                <p14:cNvContentPartPr/>
                <p14:nvPr/>
              </p14:nvContentPartPr>
              <p14:xfrm>
                <a:off x="629125" y="5706713"/>
                <a:ext cx="520200" cy="149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734448E-2C6F-402E-8B9A-DF5D3D3B4B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1485" y="5688713"/>
                  <a:ext cx="555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E861A67-1287-4D57-BE96-D639B7D50AC3}"/>
                    </a:ext>
                  </a:extLst>
                </p14:cNvPr>
                <p14:cNvContentPartPr/>
                <p14:nvPr/>
              </p14:nvContentPartPr>
              <p14:xfrm>
                <a:off x="832525" y="5518073"/>
                <a:ext cx="336240" cy="8744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E861A67-1287-4D57-BE96-D639B7D50AC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4885" y="5500073"/>
                  <a:ext cx="371880" cy="9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4E0AC7E-6C9F-47D7-B832-FF78C940BF01}"/>
                    </a:ext>
                  </a:extLst>
                </p14:cNvPr>
                <p14:cNvContentPartPr/>
                <p14:nvPr/>
              </p14:nvContentPartPr>
              <p14:xfrm>
                <a:off x="1257685" y="5714633"/>
                <a:ext cx="200160" cy="3549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4E0AC7E-6C9F-47D7-B832-FF78C940BF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39685" y="5696993"/>
                  <a:ext cx="235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1F0553C-8CE8-4A3F-8C52-EBDC2CF3A776}"/>
                    </a:ext>
                  </a:extLst>
                </p14:cNvPr>
                <p14:cNvContentPartPr/>
                <p14:nvPr/>
              </p14:nvContentPartPr>
              <p14:xfrm>
                <a:off x="1268125" y="5899313"/>
                <a:ext cx="133200" cy="59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1F0553C-8CE8-4A3F-8C52-EBDC2CF3A7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50485" y="5881313"/>
                  <a:ext cx="168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A55C708-4E94-4364-AAEE-BE412A46DC24}"/>
                    </a:ext>
                  </a:extLst>
                </p14:cNvPr>
                <p14:cNvContentPartPr/>
                <p14:nvPr/>
              </p14:nvContentPartPr>
              <p14:xfrm>
                <a:off x="1448125" y="5562353"/>
                <a:ext cx="271800" cy="6354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A55C708-4E94-4364-AAEE-BE412A46DC2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30125" y="5544353"/>
                  <a:ext cx="30744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F43CA30-9775-4509-94BE-954A4B19E821}"/>
                    </a:ext>
                  </a:extLst>
                </p14:cNvPr>
                <p14:cNvContentPartPr/>
                <p14:nvPr/>
              </p14:nvContentPartPr>
              <p14:xfrm>
                <a:off x="1514365" y="5850713"/>
                <a:ext cx="175680" cy="1584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F43CA30-9775-4509-94BE-954A4B19E82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96725" y="5832713"/>
                  <a:ext cx="211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7E54377-54DE-4431-A30A-86A0195AB7F2}"/>
                    </a:ext>
                  </a:extLst>
                </p14:cNvPr>
                <p14:cNvContentPartPr/>
                <p14:nvPr/>
              </p14:nvContentPartPr>
              <p14:xfrm>
                <a:off x="745405" y="6349313"/>
                <a:ext cx="808560" cy="50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7E54377-54DE-4431-A30A-86A0195AB7F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7765" y="6331313"/>
                  <a:ext cx="84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92E0562-D646-4FF7-8B23-30555A7AAD23}"/>
                    </a:ext>
                  </a:extLst>
                </p14:cNvPr>
                <p14:cNvContentPartPr/>
                <p14:nvPr/>
              </p14:nvContentPartPr>
              <p14:xfrm>
                <a:off x="2014405" y="5327273"/>
                <a:ext cx="61560" cy="3214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92E0562-D646-4FF7-8B23-30555A7AAD2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96765" y="5309633"/>
                  <a:ext cx="97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1F46AB4-DFAC-4F0B-A205-45A19B1E5E62}"/>
                    </a:ext>
                  </a:extLst>
                </p14:cNvPr>
                <p14:cNvContentPartPr/>
                <p14:nvPr/>
              </p14:nvContentPartPr>
              <p14:xfrm>
                <a:off x="2077765" y="5315033"/>
                <a:ext cx="251280" cy="2124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1F46AB4-DFAC-4F0B-A205-45A19B1E5E6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60125" y="5297033"/>
                  <a:ext cx="28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D392A5C-7603-47B6-8130-5EE414CFBD85}"/>
                    </a:ext>
                  </a:extLst>
                </p14:cNvPr>
                <p14:cNvContentPartPr/>
                <p14:nvPr/>
              </p14:nvContentPartPr>
              <p14:xfrm>
                <a:off x="2086045" y="5402873"/>
                <a:ext cx="192960" cy="1353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D392A5C-7603-47B6-8130-5EE414CFBD8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68405" y="5385233"/>
                  <a:ext cx="228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3524AAF-820E-43B3-8D31-1EDF0E863795}"/>
                    </a:ext>
                  </a:extLst>
                </p14:cNvPr>
                <p14:cNvContentPartPr/>
                <p14:nvPr/>
              </p14:nvContentPartPr>
              <p14:xfrm>
                <a:off x="1750165" y="5500073"/>
                <a:ext cx="621360" cy="4006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3524AAF-820E-43B3-8D31-1EDF0E86379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32165" y="5482433"/>
                  <a:ext cx="6570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247D537-95BF-4E9D-B0C1-B8C136D22662}"/>
                    </a:ext>
                  </a:extLst>
                </p14:cNvPr>
                <p14:cNvContentPartPr/>
                <p14:nvPr/>
              </p14:nvContentPartPr>
              <p14:xfrm>
                <a:off x="2006845" y="5572793"/>
                <a:ext cx="420480" cy="3625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247D537-95BF-4E9D-B0C1-B8C136D2266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88845" y="5554793"/>
                  <a:ext cx="456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CD2E550-A191-4E69-956F-82CA6B7B6556}"/>
                    </a:ext>
                  </a:extLst>
                </p14:cNvPr>
                <p14:cNvContentPartPr/>
                <p14:nvPr/>
              </p14:nvContentPartPr>
              <p14:xfrm>
                <a:off x="2357485" y="5440313"/>
                <a:ext cx="208800" cy="2973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CD2E550-A191-4E69-956F-82CA6B7B655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339485" y="5422313"/>
                  <a:ext cx="244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8EE9CD3-EDDC-4BB6-BA15-5EB16CD25FCB}"/>
                    </a:ext>
                  </a:extLst>
                </p14:cNvPr>
                <p14:cNvContentPartPr/>
                <p14:nvPr/>
              </p14:nvContentPartPr>
              <p14:xfrm>
                <a:off x="2460085" y="5495033"/>
                <a:ext cx="325080" cy="277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8EE9CD3-EDDC-4BB6-BA15-5EB16CD25FC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42445" y="5477033"/>
                  <a:ext cx="3607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9E39080-BC50-4F34-85FB-95232E53C47D}"/>
                    </a:ext>
                  </a:extLst>
                </p14:cNvPr>
                <p14:cNvContentPartPr/>
                <p14:nvPr/>
              </p14:nvContentPartPr>
              <p14:xfrm>
                <a:off x="2568805" y="5337713"/>
                <a:ext cx="420480" cy="4492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9E39080-BC50-4F34-85FB-95232E53C47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51165" y="5319713"/>
                  <a:ext cx="4561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780EEAC-5A28-49DD-9428-5D16F9ED172D}"/>
                    </a:ext>
                  </a:extLst>
                </p14:cNvPr>
                <p14:cNvContentPartPr/>
                <p14:nvPr/>
              </p14:nvContentPartPr>
              <p14:xfrm>
                <a:off x="2797045" y="5431313"/>
                <a:ext cx="332640" cy="1800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780EEAC-5A28-49DD-9428-5D16F9ED172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79045" y="5413313"/>
                  <a:ext cx="368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21F2AB33-C167-4E42-B171-58097E8B8B21}"/>
                    </a:ext>
                  </a:extLst>
                </p14:cNvPr>
                <p14:cNvContentPartPr/>
                <p14:nvPr/>
              </p14:nvContentPartPr>
              <p14:xfrm>
                <a:off x="2870845" y="5533193"/>
                <a:ext cx="155880" cy="1789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21F2AB33-C167-4E42-B171-58097E8B8B2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853205" y="5515553"/>
                  <a:ext cx="191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07AF137-0223-4D6D-9626-366264CBED87}"/>
                    </a:ext>
                  </a:extLst>
                </p14:cNvPr>
                <p14:cNvContentPartPr/>
                <p14:nvPr/>
              </p14:nvContentPartPr>
              <p14:xfrm>
                <a:off x="2908645" y="5454353"/>
                <a:ext cx="217800" cy="24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07AF137-0223-4D6D-9626-366264CBED8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891005" y="5436353"/>
                  <a:ext cx="25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4456D7F-164B-45A8-A503-D5E9316FB6AE}"/>
                    </a:ext>
                  </a:extLst>
                </p14:cNvPr>
                <p14:cNvContentPartPr/>
                <p14:nvPr/>
              </p14:nvContentPartPr>
              <p14:xfrm>
                <a:off x="2988925" y="5526713"/>
                <a:ext cx="80280" cy="129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4456D7F-164B-45A8-A503-D5E9316FB6A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70925" y="5509073"/>
                  <a:ext cx="115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74325EC-B258-44F0-81F7-5CB89DFC94CC}"/>
                    </a:ext>
                  </a:extLst>
                </p14:cNvPr>
                <p14:cNvContentPartPr/>
                <p14:nvPr/>
              </p14:nvContentPartPr>
              <p14:xfrm>
                <a:off x="2945005" y="5500073"/>
                <a:ext cx="201240" cy="4186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74325EC-B258-44F0-81F7-5CB89DFC94C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27365" y="5482433"/>
                  <a:ext cx="236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2B40BBF-B903-4EDB-A38F-78CB60922411}"/>
                    </a:ext>
                  </a:extLst>
                </p14:cNvPr>
                <p14:cNvContentPartPr/>
                <p14:nvPr/>
              </p14:nvContentPartPr>
              <p14:xfrm>
                <a:off x="3077485" y="5431313"/>
                <a:ext cx="299880" cy="411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2B40BBF-B903-4EDB-A38F-78CB6092241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059845" y="5413313"/>
                  <a:ext cx="3355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42B8341-4B0E-43FD-ABC2-D5AD259F8F89}"/>
                    </a:ext>
                  </a:extLst>
                </p14:cNvPr>
                <p14:cNvContentPartPr/>
                <p14:nvPr/>
              </p14:nvContentPartPr>
              <p14:xfrm>
                <a:off x="3375565" y="5438873"/>
                <a:ext cx="246600" cy="162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42B8341-4B0E-43FD-ABC2-D5AD259F8F8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57565" y="5421233"/>
                  <a:ext cx="28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DBEA0D1-F913-42C0-9726-6A00A45E6E3F}"/>
                    </a:ext>
                  </a:extLst>
                </p14:cNvPr>
                <p14:cNvContentPartPr/>
                <p14:nvPr/>
              </p14:nvContentPartPr>
              <p14:xfrm>
                <a:off x="3436045" y="5495033"/>
                <a:ext cx="159120" cy="379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DBEA0D1-F913-42C0-9726-6A00A45E6E3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18045" y="5477033"/>
                  <a:ext cx="194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569FA4B-E637-4CA5-9C78-003715817826}"/>
                    </a:ext>
                  </a:extLst>
                </p14:cNvPr>
                <p14:cNvContentPartPr/>
                <p14:nvPr/>
              </p14:nvContentPartPr>
              <p14:xfrm>
                <a:off x="2037085" y="5968073"/>
                <a:ext cx="1352520" cy="450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569FA4B-E637-4CA5-9C78-00371581782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19445" y="5950073"/>
                  <a:ext cx="1388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59AF7AD-1323-4A77-9919-493901B5CBEF}"/>
                    </a:ext>
                  </a:extLst>
                </p14:cNvPr>
                <p14:cNvContentPartPr/>
                <p14:nvPr/>
              </p14:nvContentPartPr>
              <p14:xfrm>
                <a:off x="1823965" y="5132873"/>
                <a:ext cx="62280" cy="9129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59AF7AD-1323-4A77-9919-493901B5CBE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06325" y="5115233"/>
                  <a:ext cx="9792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462748C-6251-49C4-915B-CDA2F2F81CBF}"/>
                    </a:ext>
                  </a:extLst>
                </p14:cNvPr>
                <p14:cNvContentPartPr/>
                <p14:nvPr/>
              </p14:nvContentPartPr>
              <p14:xfrm>
                <a:off x="2147245" y="5231513"/>
                <a:ext cx="1610640" cy="733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462748C-6251-49C4-915B-CDA2F2F81CB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29605" y="5213873"/>
                  <a:ext cx="164628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B06CC03-A4DA-443B-9A63-C84058487FFA}"/>
                    </a:ext>
                  </a:extLst>
                </p14:cNvPr>
                <p14:cNvContentPartPr/>
                <p14:nvPr/>
              </p14:nvContentPartPr>
              <p14:xfrm>
                <a:off x="3163885" y="5994713"/>
                <a:ext cx="406800" cy="33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B06CC03-A4DA-443B-9A63-C84058487FF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46245" y="5977073"/>
                  <a:ext cx="4424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5EDFB056-B5D3-4B9E-B6A0-1F0840CA5178}"/>
              </a:ext>
            </a:extLst>
          </p:cNvPr>
          <p:cNvGrpSpPr/>
          <p:nvPr/>
        </p:nvGrpSpPr>
        <p:grpSpPr>
          <a:xfrm>
            <a:off x="4176205" y="4814273"/>
            <a:ext cx="4506840" cy="1884600"/>
            <a:chOff x="4176205" y="4814273"/>
            <a:chExt cx="4506840" cy="18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C61E9A9-72B5-4AA6-A5CE-EA20994B9C7C}"/>
                    </a:ext>
                  </a:extLst>
                </p14:cNvPr>
                <p14:cNvContentPartPr/>
                <p14:nvPr/>
              </p14:nvContentPartPr>
              <p14:xfrm>
                <a:off x="7381645" y="5039993"/>
                <a:ext cx="378000" cy="38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C61E9A9-72B5-4AA6-A5CE-EA20994B9C7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64005" y="5021993"/>
                  <a:ext cx="413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7AAE392-2C6F-423E-A1AA-2921284B4D20}"/>
                    </a:ext>
                  </a:extLst>
                </p14:cNvPr>
                <p14:cNvContentPartPr/>
                <p14:nvPr/>
              </p14:nvContentPartPr>
              <p14:xfrm>
                <a:off x="7819765" y="4814273"/>
                <a:ext cx="12600" cy="4453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7AAE392-2C6F-423E-A1AA-2921284B4D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02125" y="4796273"/>
                  <a:ext cx="4824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D0D7B7D-2D72-4B88-820F-36D9CC477C06}"/>
                    </a:ext>
                  </a:extLst>
                </p14:cNvPr>
                <p14:cNvContentPartPr/>
                <p14:nvPr/>
              </p14:nvContentPartPr>
              <p14:xfrm>
                <a:off x="5680645" y="5038193"/>
                <a:ext cx="730080" cy="26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D0D7B7D-2D72-4B88-820F-36D9CC477C0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663005" y="5020193"/>
                  <a:ext cx="765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90D615E-8BFA-4AF2-A155-8F2F8060DC20}"/>
                    </a:ext>
                  </a:extLst>
                </p14:cNvPr>
                <p14:cNvContentPartPr/>
                <p14:nvPr/>
              </p14:nvContentPartPr>
              <p14:xfrm>
                <a:off x="6831925" y="5027033"/>
                <a:ext cx="153000" cy="489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90D615E-8BFA-4AF2-A155-8F2F8060DC2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13925" y="5009393"/>
                  <a:ext cx="188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068E811-AB27-4C4E-A031-1400570923D8}"/>
                    </a:ext>
                  </a:extLst>
                </p14:cNvPr>
                <p14:cNvContentPartPr/>
                <p14:nvPr/>
              </p14:nvContentPartPr>
              <p14:xfrm>
                <a:off x="6091765" y="6423113"/>
                <a:ext cx="3240" cy="39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068E811-AB27-4C4E-A031-1400570923D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73765" y="6405473"/>
                  <a:ext cx="38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6C20026-D205-4BB0-8FCC-64B312A52E8D}"/>
                    </a:ext>
                  </a:extLst>
                </p14:cNvPr>
                <p14:cNvContentPartPr/>
                <p14:nvPr/>
              </p14:nvContentPartPr>
              <p14:xfrm>
                <a:off x="5992045" y="6484313"/>
                <a:ext cx="360" cy="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6C20026-D205-4BB0-8FCC-64B312A52E8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74045" y="64666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ED1E0AA-E82D-4DF3-B64A-538410AF99EE}"/>
                    </a:ext>
                  </a:extLst>
                </p14:cNvPr>
                <p14:cNvContentPartPr/>
                <p14:nvPr/>
              </p14:nvContentPartPr>
              <p14:xfrm>
                <a:off x="4269805" y="5980673"/>
                <a:ext cx="250920" cy="424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ED1E0AA-E82D-4DF3-B64A-538410AF99E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52165" y="5963033"/>
                  <a:ext cx="2865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851EC20-7868-4143-8707-3608CA843147}"/>
                    </a:ext>
                  </a:extLst>
                </p14:cNvPr>
                <p14:cNvContentPartPr/>
                <p14:nvPr/>
              </p14:nvContentPartPr>
              <p14:xfrm>
                <a:off x="4278805" y="6303233"/>
                <a:ext cx="171000" cy="399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851EC20-7868-4143-8707-3608CA8431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61165" y="6285593"/>
                  <a:ext cx="206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A7F1438-A0B6-433C-86CD-FBB8D1A20F5A}"/>
                    </a:ext>
                  </a:extLst>
                </p14:cNvPr>
                <p14:cNvContentPartPr/>
                <p14:nvPr/>
              </p14:nvContentPartPr>
              <p14:xfrm>
                <a:off x="4369525" y="6302153"/>
                <a:ext cx="263160" cy="260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A7F1438-A0B6-433C-86CD-FBB8D1A20F5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51885" y="6284153"/>
                  <a:ext cx="2988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0C12722-93CD-47A7-AEAE-09B91451CC3E}"/>
                    </a:ext>
                  </a:extLst>
                </p14:cNvPr>
                <p14:cNvContentPartPr/>
                <p14:nvPr/>
              </p14:nvContentPartPr>
              <p14:xfrm>
                <a:off x="4745725" y="6258593"/>
                <a:ext cx="245880" cy="3236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0C12722-93CD-47A7-AEAE-09B91451CC3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27725" y="6240593"/>
                  <a:ext cx="281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BD05640C-3B3A-4516-9C0B-FB0C1A076616}"/>
                    </a:ext>
                  </a:extLst>
                </p14:cNvPr>
                <p14:cNvContentPartPr/>
                <p14:nvPr/>
              </p14:nvContentPartPr>
              <p14:xfrm>
                <a:off x="4792525" y="6128633"/>
                <a:ext cx="50040" cy="3906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BD05640C-3B3A-4516-9C0B-FB0C1A07661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774885" y="6110633"/>
                  <a:ext cx="85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51D5E83-AF3A-4D3D-B804-0600DE041A2F}"/>
                    </a:ext>
                  </a:extLst>
                </p14:cNvPr>
                <p14:cNvContentPartPr/>
                <p14:nvPr/>
              </p14:nvContentPartPr>
              <p14:xfrm>
                <a:off x="5082685" y="6227993"/>
                <a:ext cx="334080" cy="1598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51D5E83-AF3A-4D3D-B804-0600DE041A2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64685" y="6210353"/>
                  <a:ext cx="369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787B69D-A67D-4EB1-9473-713CEFB616DA}"/>
                    </a:ext>
                  </a:extLst>
                </p14:cNvPr>
                <p14:cNvContentPartPr/>
                <p14:nvPr/>
              </p14:nvContentPartPr>
              <p14:xfrm>
                <a:off x="5386165" y="6021713"/>
                <a:ext cx="340560" cy="3924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787B69D-A67D-4EB1-9473-713CEFB616D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68525" y="6003713"/>
                  <a:ext cx="376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CD4210F-B887-4BEF-B534-60602D3E4873}"/>
                    </a:ext>
                  </a:extLst>
                </p14:cNvPr>
                <p14:cNvContentPartPr/>
                <p14:nvPr/>
              </p14:nvContentPartPr>
              <p14:xfrm>
                <a:off x="5404525" y="6244553"/>
                <a:ext cx="380880" cy="831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CD4210F-B887-4BEF-B534-60602D3E487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86525" y="6226913"/>
                  <a:ext cx="416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B89B00C-5265-42F1-8859-0889A43066B1}"/>
                    </a:ext>
                  </a:extLst>
                </p14:cNvPr>
                <p14:cNvContentPartPr/>
                <p14:nvPr/>
              </p14:nvContentPartPr>
              <p14:xfrm>
                <a:off x="5537365" y="6413033"/>
                <a:ext cx="266400" cy="475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B89B00C-5265-42F1-8859-0889A43066B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19365" y="6395033"/>
                  <a:ext cx="302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A959C9F-F2DD-4DFA-A437-C7FE720C4138}"/>
                    </a:ext>
                  </a:extLst>
                </p14:cNvPr>
                <p14:cNvContentPartPr/>
                <p14:nvPr/>
              </p14:nvContentPartPr>
              <p14:xfrm>
                <a:off x="5532685" y="6374513"/>
                <a:ext cx="285840" cy="288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A959C9F-F2DD-4DFA-A437-C7FE720C413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15045" y="6356873"/>
                  <a:ext cx="321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7CE3CCA-6732-4C12-8E43-CB29118DED01}"/>
                    </a:ext>
                  </a:extLst>
                </p14:cNvPr>
                <p14:cNvContentPartPr/>
                <p14:nvPr/>
              </p14:nvContentPartPr>
              <p14:xfrm>
                <a:off x="6003925" y="6136193"/>
                <a:ext cx="841680" cy="266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7CE3CCA-6732-4C12-8E43-CB29118DED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986285" y="6118553"/>
                  <a:ext cx="877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E9E3DDD-9468-42E8-8704-FD0413EF59EE}"/>
                    </a:ext>
                  </a:extLst>
                </p14:cNvPr>
                <p14:cNvContentPartPr/>
                <p14:nvPr/>
              </p14:nvContentPartPr>
              <p14:xfrm>
                <a:off x="7031365" y="6203873"/>
                <a:ext cx="450360" cy="820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E9E3DDD-9468-42E8-8704-FD0413EF59E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13365" y="6185873"/>
                  <a:ext cx="486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5A07D37-CCA7-4B4B-80C1-BBDDEFB46240}"/>
                    </a:ext>
                  </a:extLst>
                </p14:cNvPr>
                <p14:cNvContentPartPr/>
                <p14:nvPr/>
              </p14:nvContentPartPr>
              <p14:xfrm>
                <a:off x="7150525" y="6123593"/>
                <a:ext cx="254160" cy="4338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5A07D37-CCA7-4B4B-80C1-BBDDEFB4624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32885" y="6105593"/>
                  <a:ext cx="2898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D3C09A8-1398-4B33-82AC-03E261AF0773}"/>
                    </a:ext>
                  </a:extLst>
                </p14:cNvPr>
                <p14:cNvContentPartPr/>
                <p14:nvPr/>
              </p14:nvContentPartPr>
              <p14:xfrm>
                <a:off x="7310725" y="6336353"/>
                <a:ext cx="290160" cy="3625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D3C09A8-1398-4B33-82AC-03E261AF077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93085" y="6318713"/>
                  <a:ext cx="3258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31F4BA4-0E4A-44E4-BCD0-3A6DCBB88006}"/>
                    </a:ext>
                  </a:extLst>
                </p14:cNvPr>
                <p14:cNvContentPartPr/>
                <p14:nvPr/>
              </p14:nvContentPartPr>
              <p14:xfrm>
                <a:off x="7418005" y="6455153"/>
                <a:ext cx="137880" cy="1162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31F4BA4-0E4A-44E4-BCD0-3A6DCBB8800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00365" y="6437153"/>
                  <a:ext cx="173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DFB19AD-ECEF-41C1-90AE-248D2B382F01}"/>
                    </a:ext>
                  </a:extLst>
                </p14:cNvPr>
                <p14:cNvContentPartPr/>
                <p14:nvPr/>
              </p14:nvContentPartPr>
              <p14:xfrm>
                <a:off x="7792405" y="6251393"/>
                <a:ext cx="352080" cy="3844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DFB19AD-ECEF-41C1-90AE-248D2B382F0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74765" y="6233753"/>
                  <a:ext cx="387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8978B42-9A68-4512-A1FE-FB89783A3B40}"/>
                    </a:ext>
                  </a:extLst>
                </p14:cNvPr>
                <p14:cNvContentPartPr/>
                <p14:nvPr/>
              </p14:nvContentPartPr>
              <p14:xfrm>
                <a:off x="8229085" y="6226913"/>
                <a:ext cx="124200" cy="3330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8978B42-9A68-4512-A1FE-FB89783A3B4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11445" y="6208913"/>
                  <a:ext cx="1598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D336CDE-993F-4108-957C-239CBF573F5D}"/>
                    </a:ext>
                  </a:extLst>
                </p14:cNvPr>
                <p14:cNvContentPartPr/>
                <p14:nvPr/>
              </p14:nvContentPartPr>
              <p14:xfrm>
                <a:off x="8353285" y="6101993"/>
                <a:ext cx="278280" cy="3225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D336CDE-993F-4108-957C-239CBF573F5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35285" y="6084353"/>
                  <a:ext cx="313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DD7AD48-091C-487F-8994-D1C9A3200F31}"/>
                    </a:ext>
                  </a:extLst>
                </p14:cNvPr>
                <p14:cNvContentPartPr/>
                <p14:nvPr/>
              </p14:nvContentPartPr>
              <p14:xfrm>
                <a:off x="8462005" y="6280193"/>
                <a:ext cx="221040" cy="540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DD7AD48-091C-487F-8994-D1C9A3200F3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44005" y="6262553"/>
                  <a:ext cx="25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A38B88D-A0BC-4F66-9105-F4F7A9956C0E}"/>
                    </a:ext>
                  </a:extLst>
                </p14:cNvPr>
                <p14:cNvContentPartPr/>
                <p14:nvPr/>
              </p14:nvContentPartPr>
              <p14:xfrm>
                <a:off x="8505565" y="6427073"/>
                <a:ext cx="108000" cy="2070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A38B88D-A0BC-4F66-9105-F4F7A9956C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87925" y="6409073"/>
                  <a:ext cx="143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8985613-7979-4780-9DC1-76FEC47F55BB}"/>
                    </a:ext>
                  </a:extLst>
                </p14:cNvPr>
                <p14:cNvContentPartPr/>
                <p14:nvPr/>
              </p14:nvContentPartPr>
              <p14:xfrm>
                <a:off x="4361965" y="5313953"/>
                <a:ext cx="144000" cy="3711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8985613-7979-4780-9DC1-76FEC47F55B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44325" y="5296313"/>
                  <a:ext cx="1796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3C1C7650-6339-4ABB-B8F8-7170134C1C5D}"/>
                    </a:ext>
                  </a:extLst>
                </p14:cNvPr>
                <p14:cNvContentPartPr/>
                <p14:nvPr/>
              </p14:nvContentPartPr>
              <p14:xfrm>
                <a:off x="4176205" y="5450393"/>
                <a:ext cx="405360" cy="1011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3C1C7650-6339-4ABB-B8F8-7170134C1C5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58205" y="5432393"/>
                  <a:ext cx="441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37DCA954-9FBD-4277-8D73-66E4C5DEAF4A}"/>
                    </a:ext>
                  </a:extLst>
                </p14:cNvPr>
                <p14:cNvContentPartPr/>
                <p14:nvPr/>
              </p14:nvContentPartPr>
              <p14:xfrm>
                <a:off x="4374205" y="5443913"/>
                <a:ext cx="252000" cy="5155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37DCA954-9FBD-4277-8D73-66E4C5DEAF4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356205" y="5426273"/>
                  <a:ext cx="2876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24BF877-1368-41F0-A16D-A35A38FB2DD7}"/>
                    </a:ext>
                  </a:extLst>
                </p14:cNvPr>
                <p14:cNvContentPartPr/>
                <p14:nvPr/>
              </p14:nvContentPartPr>
              <p14:xfrm>
                <a:off x="4700365" y="5514113"/>
                <a:ext cx="161280" cy="309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24BF877-1368-41F0-A16D-A35A38FB2DD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682725" y="5496473"/>
                  <a:ext cx="1969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0D3BF48-0EA4-4B8D-8326-6C44500332D1}"/>
                    </a:ext>
                  </a:extLst>
                </p14:cNvPr>
                <p14:cNvContentPartPr/>
                <p14:nvPr/>
              </p14:nvContentPartPr>
              <p14:xfrm>
                <a:off x="4878565" y="5580353"/>
                <a:ext cx="147240" cy="93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0D3BF48-0EA4-4B8D-8326-6C44500332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860925" y="5562713"/>
                  <a:ext cx="182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93A8EA9-8B5E-4F1C-A4D7-9A8192C88304}"/>
                    </a:ext>
                  </a:extLst>
                </p14:cNvPr>
                <p14:cNvContentPartPr/>
                <p14:nvPr/>
              </p14:nvContentPartPr>
              <p14:xfrm>
                <a:off x="5091685" y="5631473"/>
                <a:ext cx="172440" cy="14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93A8EA9-8B5E-4F1C-A4D7-9A8192C8830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073685" y="5613473"/>
                  <a:ext cx="208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7802366-DC3D-4900-8AEF-218D07D91BEE}"/>
                    </a:ext>
                  </a:extLst>
                </p14:cNvPr>
                <p14:cNvContentPartPr/>
                <p14:nvPr/>
              </p14:nvContentPartPr>
              <p14:xfrm>
                <a:off x="5223085" y="5295953"/>
                <a:ext cx="275400" cy="423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7802366-DC3D-4900-8AEF-218D07D91BE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05085" y="5278313"/>
                  <a:ext cx="3110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0FEA9E44-005D-455E-BF7A-A9BB8622208D}"/>
                    </a:ext>
                  </a:extLst>
                </p14:cNvPr>
                <p14:cNvContentPartPr/>
                <p14:nvPr/>
              </p14:nvContentPartPr>
              <p14:xfrm>
                <a:off x="5301565" y="5534633"/>
                <a:ext cx="246600" cy="615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0FEA9E44-005D-455E-BF7A-A9BB8622208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83925" y="5516633"/>
                  <a:ext cx="282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DBD8AE09-4A23-450A-9A07-54ACF0983BFA}"/>
                    </a:ext>
                  </a:extLst>
                </p14:cNvPr>
                <p14:cNvContentPartPr/>
                <p14:nvPr/>
              </p14:nvContentPartPr>
              <p14:xfrm>
                <a:off x="5291125" y="5631473"/>
                <a:ext cx="275400" cy="921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DBD8AE09-4A23-450A-9A07-54ACF0983BF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73125" y="5613473"/>
                  <a:ext cx="311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A32A590B-6D62-4A9C-BF0C-462BE65F5C89}"/>
                    </a:ext>
                  </a:extLst>
                </p14:cNvPr>
                <p14:cNvContentPartPr/>
                <p14:nvPr/>
              </p14:nvContentPartPr>
              <p14:xfrm>
                <a:off x="5282125" y="5641553"/>
                <a:ext cx="468360" cy="298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A32A590B-6D62-4A9C-BF0C-462BE65F5C8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264485" y="5623913"/>
                  <a:ext cx="504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3276F21-3998-4EE4-80D6-BCFC66C13A58}"/>
                    </a:ext>
                  </a:extLst>
                </p14:cNvPr>
                <p14:cNvContentPartPr/>
                <p14:nvPr/>
              </p14:nvContentPartPr>
              <p14:xfrm>
                <a:off x="5913565" y="5539673"/>
                <a:ext cx="671040" cy="2080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3276F21-3998-4EE4-80D6-BCFC66C13A5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95565" y="5521673"/>
                  <a:ext cx="7066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3756410C-3E07-4C8F-B650-84D4B2853A6A}"/>
              </a:ext>
            </a:extLst>
          </p:cNvPr>
          <p:cNvGrpSpPr/>
          <p:nvPr/>
        </p:nvGrpSpPr>
        <p:grpSpPr>
          <a:xfrm>
            <a:off x="6896725" y="5320433"/>
            <a:ext cx="1672920" cy="507960"/>
            <a:chOff x="6896725" y="5320433"/>
            <a:chExt cx="167292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ED671E7-B4E1-4F12-BDAE-59F979932F48}"/>
                    </a:ext>
                  </a:extLst>
                </p14:cNvPr>
                <p14:cNvContentPartPr/>
                <p14:nvPr/>
              </p14:nvContentPartPr>
              <p14:xfrm>
                <a:off x="6896725" y="5461913"/>
                <a:ext cx="432360" cy="21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ED671E7-B4E1-4F12-BDAE-59F979932F4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79085" y="5443913"/>
                  <a:ext cx="46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0855DB7-36C9-44B1-B5CA-D0D3061A7C52}"/>
                    </a:ext>
                  </a:extLst>
                </p14:cNvPr>
                <p14:cNvContentPartPr/>
                <p14:nvPr/>
              </p14:nvContentPartPr>
              <p14:xfrm>
                <a:off x="6986005" y="5533193"/>
                <a:ext cx="177120" cy="2757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0855DB7-36C9-44B1-B5CA-D0D3061A7C5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68005" y="5515553"/>
                  <a:ext cx="212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17E83CE-432A-45F8-81D6-7B947925EC8A}"/>
                    </a:ext>
                  </a:extLst>
                </p14:cNvPr>
                <p14:cNvContentPartPr/>
                <p14:nvPr/>
              </p14:nvContentPartPr>
              <p14:xfrm>
                <a:off x="7156645" y="5608433"/>
                <a:ext cx="190800" cy="217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17E83CE-432A-45F8-81D6-7B947925EC8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39005" y="5590793"/>
                  <a:ext cx="226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2BD2C12-39AF-4F43-9187-F89476D69A1B}"/>
                    </a:ext>
                  </a:extLst>
                </p14:cNvPr>
                <p14:cNvContentPartPr/>
                <p14:nvPr/>
              </p14:nvContentPartPr>
              <p14:xfrm>
                <a:off x="7590085" y="5410793"/>
                <a:ext cx="293400" cy="284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2BD2C12-39AF-4F43-9187-F89476D69A1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72445" y="5393153"/>
                  <a:ext cx="329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4E85EB6-8155-46B8-8018-974A634C8B0E}"/>
                    </a:ext>
                  </a:extLst>
                </p14:cNvPr>
                <p14:cNvContentPartPr/>
                <p14:nvPr/>
              </p14:nvContentPartPr>
              <p14:xfrm>
                <a:off x="7715725" y="5368673"/>
                <a:ext cx="129960" cy="4554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4E85EB6-8155-46B8-8018-974A634C8B0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697725" y="5351033"/>
                  <a:ext cx="1656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C1CF5EF-0FD2-4612-BB72-8DC4A5A77061}"/>
                    </a:ext>
                  </a:extLst>
                </p14:cNvPr>
                <p14:cNvContentPartPr/>
                <p14:nvPr/>
              </p14:nvContentPartPr>
              <p14:xfrm>
                <a:off x="7382725" y="5513033"/>
                <a:ext cx="633960" cy="315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C1CF5EF-0FD2-4612-BB72-8DC4A5A7706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65085" y="5495033"/>
                  <a:ext cx="669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E11865F-0074-48A6-9268-3DF1C000F67E}"/>
                    </a:ext>
                  </a:extLst>
                </p14:cNvPr>
                <p14:cNvContentPartPr/>
                <p14:nvPr/>
              </p14:nvContentPartPr>
              <p14:xfrm>
                <a:off x="8251765" y="5320433"/>
                <a:ext cx="84960" cy="601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E11865F-0074-48A6-9268-3DF1C000F67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34125" y="5302433"/>
                  <a:ext cx="120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72DC59D-A259-4373-B91D-0A8885BEE0C0}"/>
                    </a:ext>
                  </a:extLst>
                </p14:cNvPr>
                <p14:cNvContentPartPr/>
                <p14:nvPr/>
              </p14:nvContentPartPr>
              <p14:xfrm>
                <a:off x="8170405" y="5414393"/>
                <a:ext cx="316800" cy="2480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72DC59D-A259-4373-B91D-0A8885BEE0C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52405" y="5396753"/>
                  <a:ext cx="352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EA2D25D-2817-4978-A85D-A896F7FC8AD7}"/>
                    </a:ext>
                  </a:extLst>
                </p14:cNvPr>
                <p14:cNvContentPartPr/>
                <p14:nvPr/>
              </p14:nvContentPartPr>
              <p14:xfrm>
                <a:off x="8310805" y="5520233"/>
                <a:ext cx="120600" cy="1321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EA2D25D-2817-4978-A85D-A896F7FC8AD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93165" y="5502593"/>
                  <a:ext cx="156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C568903-7E46-45D3-830E-20514EC0109C}"/>
                    </a:ext>
                  </a:extLst>
                </p14:cNvPr>
                <p14:cNvContentPartPr/>
                <p14:nvPr/>
              </p14:nvContentPartPr>
              <p14:xfrm>
                <a:off x="8325925" y="5418353"/>
                <a:ext cx="18360" cy="3484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C568903-7E46-45D3-830E-20514EC0109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308285" y="5400713"/>
                  <a:ext cx="54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6F121DE7-9305-4FAD-93E3-85BF38006362}"/>
                    </a:ext>
                  </a:extLst>
                </p14:cNvPr>
                <p14:cNvContentPartPr/>
                <p14:nvPr/>
              </p14:nvContentPartPr>
              <p14:xfrm>
                <a:off x="7899685" y="5468393"/>
                <a:ext cx="669960" cy="3574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6F121DE7-9305-4FAD-93E3-85BF3800636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881685" y="5450393"/>
                  <a:ext cx="70560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C3C0916-9EFB-430F-92E8-99BB6026C0B1}"/>
              </a:ext>
            </a:extLst>
          </p:cNvPr>
          <p:cNvGrpSpPr/>
          <p:nvPr/>
        </p:nvGrpSpPr>
        <p:grpSpPr>
          <a:xfrm>
            <a:off x="401245" y="6313313"/>
            <a:ext cx="2213280" cy="998640"/>
            <a:chOff x="401245" y="6313313"/>
            <a:chExt cx="2213280" cy="9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50AF0B7-95CD-4BEC-82A4-0847A1D19890}"/>
                    </a:ext>
                  </a:extLst>
                </p14:cNvPr>
                <p14:cNvContentPartPr/>
                <p14:nvPr/>
              </p14:nvContentPartPr>
              <p14:xfrm>
                <a:off x="401245" y="6313313"/>
                <a:ext cx="1812960" cy="150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50AF0B7-95CD-4BEC-82A4-0847A1D1989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83245" y="6295673"/>
                  <a:ext cx="1848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DAE8BBF0-4ED9-46F4-B370-A7E83D5AEF13}"/>
                    </a:ext>
                  </a:extLst>
                </p14:cNvPr>
                <p14:cNvContentPartPr/>
                <p14:nvPr/>
              </p14:nvContentPartPr>
              <p14:xfrm>
                <a:off x="816685" y="6592673"/>
                <a:ext cx="185400" cy="310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DAE8BBF0-4ED9-46F4-B370-A7E83D5AEF1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99045" y="6575033"/>
                  <a:ext cx="221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A0D4C34-55D7-4CD7-BAEB-9C38178562EA}"/>
                    </a:ext>
                  </a:extLst>
                </p14:cNvPr>
                <p14:cNvContentPartPr/>
                <p14:nvPr/>
              </p14:nvContentPartPr>
              <p14:xfrm>
                <a:off x="472165" y="6912713"/>
                <a:ext cx="585000" cy="219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A0D4C34-55D7-4CD7-BAEB-9C38178562E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54165" y="6894713"/>
                  <a:ext cx="620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C6C20DF-9E3C-4629-934B-7BBF291BB030}"/>
                    </a:ext>
                  </a:extLst>
                </p14:cNvPr>
                <p14:cNvContentPartPr/>
                <p14:nvPr/>
              </p14:nvContentPartPr>
              <p14:xfrm>
                <a:off x="655045" y="6950873"/>
                <a:ext cx="23040" cy="209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C6C20DF-9E3C-4629-934B-7BBF291BB03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7045" y="6933233"/>
                  <a:ext cx="58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003A82E-9990-45B5-AC81-A31D5F3101A5}"/>
                    </a:ext>
                  </a:extLst>
                </p14:cNvPr>
                <p14:cNvContentPartPr/>
                <p14:nvPr/>
              </p14:nvContentPartPr>
              <p14:xfrm>
                <a:off x="722725" y="6908753"/>
                <a:ext cx="86400" cy="4032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003A82E-9990-45B5-AC81-A31D5F3101A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5085" y="6891113"/>
                  <a:ext cx="122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53B6B06-D0C8-41D7-84E1-AC7ADFD14191}"/>
                    </a:ext>
                  </a:extLst>
                </p14:cNvPr>
                <p14:cNvContentPartPr/>
                <p14:nvPr/>
              </p14:nvContentPartPr>
              <p14:xfrm>
                <a:off x="694285" y="6974993"/>
                <a:ext cx="457920" cy="2358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53B6B06-D0C8-41D7-84E1-AC7ADFD141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76285" y="6957353"/>
                  <a:ext cx="493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678C687-5981-423E-ABA2-420A14025415}"/>
                    </a:ext>
                  </a:extLst>
                </p14:cNvPr>
                <p14:cNvContentPartPr/>
                <p14:nvPr/>
              </p14:nvContentPartPr>
              <p14:xfrm>
                <a:off x="1210885" y="6905153"/>
                <a:ext cx="287280" cy="525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678C687-5981-423E-ABA2-420A1402541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92885" y="6887153"/>
                  <a:ext cx="322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6321101-646E-44D9-9149-659267B58366}"/>
                    </a:ext>
                  </a:extLst>
                </p14:cNvPr>
                <p14:cNvContentPartPr/>
                <p14:nvPr/>
              </p14:nvContentPartPr>
              <p14:xfrm>
                <a:off x="1318165" y="6628313"/>
                <a:ext cx="97200" cy="6501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6321101-646E-44D9-9149-659267B5836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00165" y="6610673"/>
                  <a:ext cx="1328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16659AC-CD91-45C7-B45D-93F6D56514F5}"/>
                    </a:ext>
                  </a:extLst>
                </p14:cNvPr>
                <p14:cNvContentPartPr/>
                <p14:nvPr/>
              </p14:nvContentPartPr>
              <p14:xfrm>
                <a:off x="1204765" y="6743153"/>
                <a:ext cx="109080" cy="177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16659AC-CD91-45C7-B45D-93F6D56514F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86765" y="6725153"/>
                  <a:ext cx="144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1144A82-BD6C-402F-87F3-CC8C95E1746D}"/>
                    </a:ext>
                  </a:extLst>
                </p14:cNvPr>
                <p14:cNvContentPartPr/>
                <p14:nvPr/>
              </p14:nvContentPartPr>
              <p14:xfrm>
                <a:off x="1213765" y="6757193"/>
                <a:ext cx="266400" cy="2833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1144A82-BD6C-402F-87F3-CC8C95E1746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96125" y="6739193"/>
                  <a:ext cx="302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6873CC0-6DEE-49E7-8B9B-7C970634C40D}"/>
                    </a:ext>
                  </a:extLst>
                </p14:cNvPr>
                <p14:cNvContentPartPr/>
                <p14:nvPr/>
              </p14:nvContentPartPr>
              <p14:xfrm>
                <a:off x="1602205" y="6469193"/>
                <a:ext cx="163440" cy="3495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6873CC0-6DEE-49E7-8B9B-7C970634C40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84205" y="6451193"/>
                  <a:ext cx="199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6D4B9C2-F9E2-487D-80F0-E106DDFB0BA3}"/>
                    </a:ext>
                  </a:extLst>
                </p14:cNvPr>
                <p14:cNvContentPartPr/>
                <p14:nvPr/>
              </p14:nvContentPartPr>
              <p14:xfrm>
                <a:off x="1538485" y="6674753"/>
                <a:ext cx="220320" cy="547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6D4B9C2-F9E2-487D-80F0-E106DDFB0BA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20845" y="6657113"/>
                  <a:ext cx="2559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C27CA59-4FBC-4F71-8E99-2A91AAAF0CDB}"/>
                    </a:ext>
                  </a:extLst>
                </p14:cNvPr>
                <p14:cNvContentPartPr/>
                <p14:nvPr/>
              </p14:nvContentPartPr>
              <p14:xfrm>
                <a:off x="1719925" y="6897233"/>
                <a:ext cx="120240" cy="3240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C27CA59-4FBC-4F71-8E99-2A91AAAF0CD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701925" y="6879593"/>
                  <a:ext cx="1558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3D7882C-BDE8-44AC-8C8C-9AF75AD5ECED}"/>
                    </a:ext>
                  </a:extLst>
                </p14:cNvPr>
                <p14:cNvContentPartPr/>
                <p14:nvPr/>
              </p14:nvContentPartPr>
              <p14:xfrm>
                <a:off x="1724245" y="6852593"/>
                <a:ext cx="405360" cy="268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3D7882C-BDE8-44AC-8C8C-9AF75AD5ECE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06605" y="6834953"/>
                  <a:ext cx="441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C38DE63-0073-4963-9628-225E28BA3353}"/>
                    </a:ext>
                  </a:extLst>
                </p14:cNvPr>
                <p14:cNvContentPartPr/>
                <p14:nvPr/>
              </p14:nvContentPartPr>
              <p14:xfrm>
                <a:off x="2072005" y="7037633"/>
                <a:ext cx="360" cy="3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C38DE63-0073-4963-9628-225E28BA335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054005" y="70196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03CCE7D-608D-4591-8C5D-CBD205E59B08}"/>
                    </a:ext>
                  </a:extLst>
                </p14:cNvPr>
                <p14:cNvContentPartPr/>
                <p14:nvPr/>
              </p14:nvContentPartPr>
              <p14:xfrm>
                <a:off x="1937365" y="6753233"/>
                <a:ext cx="455040" cy="4377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03CCE7D-608D-4591-8C5D-CBD205E59B0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19725" y="6735593"/>
                  <a:ext cx="490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E4E6B2A-9876-4050-9DA8-D581BDA1433D}"/>
                    </a:ext>
                  </a:extLst>
                </p14:cNvPr>
                <p14:cNvContentPartPr/>
                <p14:nvPr/>
              </p14:nvContentPartPr>
              <p14:xfrm>
                <a:off x="2532445" y="6889673"/>
                <a:ext cx="82080" cy="196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E4E6B2A-9876-4050-9DA8-D581BDA1433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514805" y="6872033"/>
                  <a:ext cx="1177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29A858A6-D5F0-4691-9DC6-62EB0D3D01A5}"/>
              </a:ext>
            </a:extLst>
          </p:cNvPr>
          <p:cNvGrpSpPr/>
          <p:nvPr/>
        </p:nvGrpSpPr>
        <p:grpSpPr>
          <a:xfrm>
            <a:off x="2952565" y="6516353"/>
            <a:ext cx="1177200" cy="707040"/>
            <a:chOff x="2952565" y="6516353"/>
            <a:chExt cx="1177200" cy="70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E5BD0CBE-8390-452B-B7DD-11B9A3FE6E10}"/>
                    </a:ext>
                  </a:extLst>
                </p14:cNvPr>
                <p14:cNvContentPartPr/>
                <p14:nvPr/>
              </p14:nvContentPartPr>
              <p14:xfrm>
                <a:off x="3073525" y="6516353"/>
                <a:ext cx="60840" cy="3574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E5BD0CBE-8390-452B-B7DD-11B9A3FE6E1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55525" y="6498353"/>
                  <a:ext cx="96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63B49C1-862F-4100-A28E-EDF55B023034}"/>
                    </a:ext>
                  </a:extLst>
                </p14:cNvPr>
                <p14:cNvContentPartPr/>
                <p14:nvPr/>
              </p14:nvContentPartPr>
              <p14:xfrm>
                <a:off x="3132205" y="6589073"/>
                <a:ext cx="306720" cy="1609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63B49C1-862F-4100-A28E-EDF55B02303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114565" y="6571073"/>
                  <a:ext cx="342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520D9E3-84D9-4A86-A793-0DF19AE4E79E}"/>
                    </a:ext>
                  </a:extLst>
                </p14:cNvPr>
                <p14:cNvContentPartPr/>
                <p14:nvPr/>
              </p14:nvContentPartPr>
              <p14:xfrm>
                <a:off x="3167125" y="6665393"/>
                <a:ext cx="51840" cy="1188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520D9E3-84D9-4A86-A793-0DF19AE4E79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49125" y="6647393"/>
                  <a:ext cx="87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4EC4F3C-272D-4560-995A-F3686D233F24}"/>
                    </a:ext>
                  </a:extLst>
                </p14:cNvPr>
                <p14:cNvContentPartPr/>
                <p14:nvPr/>
              </p14:nvContentPartPr>
              <p14:xfrm>
                <a:off x="2952565" y="6791393"/>
                <a:ext cx="572400" cy="1656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4EC4F3C-272D-4560-995A-F3686D233F2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34925" y="6773753"/>
                  <a:ext cx="608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B86919E-9367-46E2-949A-F0CD98B940DC}"/>
                    </a:ext>
                  </a:extLst>
                </p14:cNvPr>
                <p14:cNvContentPartPr/>
                <p14:nvPr/>
              </p14:nvContentPartPr>
              <p14:xfrm>
                <a:off x="3217165" y="6847553"/>
                <a:ext cx="63720" cy="3128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B86919E-9367-46E2-949A-F0CD98B940D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99525" y="6829913"/>
                  <a:ext cx="99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F906B08-0955-4225-928A-D8FDFD31A172}"/>
                    </a:ext>
                  </a:extLst>
                </p14:cNvPr>
                <p14:cNvContentPartPr/>
                <p14:nvPr/>
              </p14:nvContentPartPr>
              <p14:xfrm>
                <a:off x="3337765" y="6895433"/>
                <a:ext cx="127080" cy="3279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F906B08-0955-4225-928A-D8FDFD31A17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20125" y="6877793"/>
                  <a:ext cx="162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69B4570-0506-40B8-B0E2-74D31B099673}"/>
                    </a:ext>
                  </a:extLst>
                </p14:cNvPr>
                <p14:cNvContentPartPr/>
                <p14:nvPr/>
              </p14:nvContentPartPr>
              <p14:xfrm>
                <a:off x="3591565" y="6861593"/>
                <a:ext cx="131760" cy="25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69B4570-0506-40B8-B0E2-74D31B09967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73925" y="6843953"/>
                  <a:ext cx="167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D6B9894-B53D-43BF-BF47-4CEFF7E5E208}"/>
                    </a:ext>
                  </a:extLst>
                </p14:cNvPr>
                <p14:cNvContentPartPr/>
                <p14:nvPr/>
              </p14:nvContentPartPr>
              <p14:xfrm>
                <a:off x="3596245" y="6735233"/>
                <a:ext cx="252720" cy="1389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D6B9894-B53D-43BF-BF47-4CEFF7E5E20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578245" y="6717593"/>
                  <a:ext cx="28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810B3E5-63A0-4791-94BC-103CBD46A40D}"/>
                    </a:ext>
                  </a:extLst>
                </p14:cNvPr>
                <p14:cNvContentPartPr/>
                <p14:nvPr/>
              </p14:nvContentPartPr>
              <p14:xfrm>
                <a:off x="3676165" y="6602753"/>
                <a:ext cx="56160" cy="271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810B3E5-63A0-4791-94BC-103CBD46A40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658525" y="6585113"/>
                  <a:ext cx="91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14B0CB7-B1BC-4CA5-B1C7-BBDC8D1E92A3}"/>
                    </a:ext>
                  </a:extLst>
                </p14:cNvPr>
                <p14:cNvContentPartPr/>
                <p14:nvPr/>
              </p14:nvContentPartPr>
              <p14:xfrm>
                <a:off x="3902605" y="6658913"/>
                <a:ext cx="104760" cy="1483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14B0CB7-B1BC-4CA5-B1C7-BBDC8D1E92A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884965" y="6641273"/>
                  <a:ext cx="14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5F23C70D-EA84-40F9-A0D6-BB9AAAEAF1C8}"/>
                    </a:ext>
                  </a:extLst>
                </p14:cNvPr>
                <p14:cNvContentPartPr/>
                <p14:nvPr/>
              </p14:nvContentPartPr>
              <p14:xfrm>
                <a:off x="3636925" y="6891113"/>
                <a:ext cx="439920" cy="3214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5F23C70D-EA84-40F9-A0D6-BB9AAAEAF1C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18925" y="6873113"/>
                  <a:ext cx="475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6CDC21F5-8566-4E35-AAAB-DC4BF9C6459F}"/>
                    </a:ext>
                  </a:extLst>
                </p14:cNvPr>
                <p14:cNvContentPartPr/>
                <p14:nvPr/>
              </p14:nvContentPartPr>
              <p14:xfrm>
                <a:off x="3757885" y="7033673"/>
                <a:ext cx="371880" cy="1202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6CDC21F5-8566-4E35-AAAB-DC4BF9C6459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739885" y="7016033"/>
                  <a:ext cx="4075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12B6B72B-BCE0-42D8-A856-C820D76ECDBC}"/>
              </a:ext>
            </a:extLst>
          </p:cNvPr>
          <p:cNvGrpSpPr/>
          <p:nvPr/>
        </p:nvGrpSpPr>
        <p:grpSpPr>
          <a:xfrm>
            <a:off x="4495165" y="6874553"/>
            <a:ext cx="562320" cy="343800"/>
            <a:chOff x="4495165" y="6874553"/>
            <a:chExt cx="56232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44411B3-4B48-42AE-911E-91BA0CE630B5}"/>
                    </a:ext>
                  </a:extLst>
                </p14:cNvPr>
                <p14:cNvContentPartPr/>
                <p14:nvPr/>
              </p14:nvContentPartPr>
              <p14:xfrm>
                <a:off x="4495165" y="6925313"/>
                <a:ext cx="182880" cy="284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44411B3-4B48-42AE-911E-91BA0CE630B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477165" y="6907673"/>
                  <a:ext cx="218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9BB3878-57D5-4C64-BF8A-E127D9D675F6}"/>
                    </a:ext>
                  </a:extLst>
                </p14:cNvPr>
                <p14:cNvContentPartPr/>
                <p14:nvPr/>
              </p14:nvContentPartPr>
              <p14:xfrm>
                <a:off x="4798645" y="6874553"/>
                <a:ext cx="254160" cy="343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9BB3878-57D5-4C64-BF8A-E127D9D675F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780645" y="6856553"/>
                  <a:ext cx="289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C2DF32E-A20A-4954-9BEE-3DE273FD4B6E}"/>
                    </a:ext>
                  </a:extLst>
                </p14:cNvPr>
                <p14:cNvContentPartPr/>
                <p14:nvPr/>
              </p14:nvContentPartPr>
              <p14:xfrm>
                <a:off x="4866325" y="7091273"/>
                <a:ext cx="191160" cy="1234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C2DF32E-A20A-4954-9BEE-3DE273FD4B6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48325" y="7073273"/>
                  <a:ext cx="22680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24658A9B-3632-4E01-95FD-9C802411D01D}"/>
                  </a:ext>
                </a:extLst>
              </p14:cNvPr>
              <p14:cNvContentPartPr/>
              <p14:nvPr/>
            </p14:nvContentPartPr>
            <p14:xfrm>
              <a:off x="2233645" y="1533953"/>
              <a:ext cx="430920" cy="46944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24658A9B-3632-4E01-95FD-9C802411D01D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215645" y="1515953"/>
                <a:ext cx="4665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E9B37237-5D22-4B56-9E46-735F48869352}"/>
                  </a:ext>
                </a:extLst>
              </p14:cNvPr>
              <p14:cNvContentPartPr/>
              <p14:nvPr/>
            </p14:nvContentPartPr>
            <p14:xfrm>
              <a:off x="2828725" y="1969913"/>
              <a:ext cx="1958040" cy="19242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E9B37237-5D22-4B56-9E46-735F48869352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810725" y="1952273"/>
                <a:ext cx="1993680" cy="19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110E280D-0FC0-4D7B-A072-F8EE2EC66273}"/>
              </a:ext>
            </a:extLst>
          </p:cNvPr>
          <p:cNvGrpSpPr/>
          <p:nvPr/>
        </p:nvGrpSpPr>
        <p:grpSpPr>
          <a:xfrm>
            <a:off x="2476645" y="-122767"/>
            <a:ext cx="4268520" cy="3831480"/>
            <a:chOff x="2476645" y="-122767"/>
            <a:chExt cx="4268520" cy="38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1FD03AC-EA5A-4997-8A48-3DE89D4686F2}"/>
                    </a:ext>
                  </a:extLst>
                </p14:cNvPr>
                <p14:cNvContentPartPr/>
                <p14:nvPr/>
              </p14:nvContentPartPr>
              <p14:xfrm>
                <a:off x="4871005" y="181433"/>
                <a:ext cx="441360" cy="4032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1FD03AC-EA5A-4997-8A48-3DE89D4686F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853365" y="163433"/>
                  <a:ext cx="477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349EEFE-0EE8-4B9E-8EE0-DB6194E98A7C}"/>
                    </a:ext>
                  </a:extLst>
                </p14:cNvPr>
                <p14:cNvContentPartPr/>
                <p14:nvPr/>
              </p14:nvContentPartPr>
              <p14:xfrm>
                <a:off x="5290405" y="147233"/>
                <a:ext cx="232200" cy="346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349EEFE-0EE8-4B9E-8EE0-DB6194E98A7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272405" y="129593"/>
                  <a:ext cx="267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00F2AA2-1893-426F-B964-F2B36E23F9B1}"/>
                    </a:ext>
                  </a:extLst>
                </p14:cNvPr>
                <p14:cNvContentPartPr/>
                <p14:nvPr/>
              </p14:nvContentPartPr>
              <p14:xfrm>
                <a:off x="5291125" y="2873"/>
                <a:ext cx="377640" cy="5058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00F2AA2-1893-426F-B964-F2B36E23F9B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73125" y="-15127"/>
                  <a:ext cx="4132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376AF0EF-B369-4A1B-B83C-295893F97E81}"/>
                    </a:ext>
                  </a:extLst>
                </p14:cNvPr>
                <p14:cNvContentPartPr/>
                <p14:nvPr/>
              </p14:nvContentPartPr>
              <p14:xfrm>
                <a:off x="5489125" y="188993"/>
                <a:ext cx="172440" cy="1623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376AF0EF-B369-4A1B-B83C-295893F97E8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471125" y="170993"/>
                  <a:ext cx="208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9E95E5E-32A3-49AE-975E-0C79A1E9A8E5}"/>
                    </a:ext>
                  </a:extLst>
                </p14:cNvPr>
                <p14:cNvContentPartPr/>
                <p14:nvPr/>
              </p14:nvContentPartPr>
              <p14:xfrm>
                <a:off x="5286445" y="-7567"/>
                <a:ext cx="251280" cy="613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9E95E5E-32A3-49AE-975E-0C79A1E9A8E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268805" y="-25207"/>
                  <a:ext cx="28692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DF1E180-02CB-4FBC-9DB7-EE57BB850A1D}"/>
                    </a:ext>
                  </a:extLst>
                </p14:cNvPr>
                <p14:cNvContentPartPr/>
                <p14:nvPr/>
              </p14:nvContentPartPr>
              <p14:xfrm>
                <a:off x="5732125" y="119153"/>
                <a:ext cx="619560" cy="4600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DF1E180-02CB-4FBC-9DB7-EE57BB850A1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714485" y="101153"/>
                  <a:ext cx="6552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881CE9B-392B-49A2-89BD-DD4CE86EBB6B}"/>
                    </a:ext>
                  </a:extLst>
                </p14:cNvPr>
                <p14:cNvContentPartPr/>
                <p14:nvPr/>
              </p14:nvContentPartPr>
              <p14:xfrm>
                <a:off x="4670125" y="-21247"/>
                <a:ext cx="36720" cy="7488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881CE9B-392B-49A2-89BD-DD4CE86EBB6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652485" y="-39247"/>
                  <a:ext cx="7236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1EC2EDF-A7EE-4E32-ADCB-181B8ED69791}"/>
                    </a:ext>
                  </a:extLst>
                </p14:cNvPr>
                <p14:cNvContentPartPr/>
                <p14:nvPr/>
              </p14:nvContentPartPr>
              <p14:xfrm>
                <a:off x="4822765" y="-63007"/>
                <a:ext cx="1922400" cy="8272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1EC2EDF-A7EE-4E32-ADCB-181B8ED6979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804765" y="-80647"/>
                  <a:ext cx="19580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3C31738-03D0-4A8C-9EEC-7548B8AEC1B1}"/>
                    </a:ext>
                  </a:extLst>
                </p14:cNvPr>
                <p14:cNvContentPartPr/>
                <p14:nvPr/>
              </p14:nvContentPartPr>
              <p14:xfrm>
                <a:off x="4875685" y="682913"/>
                <a:ext cx="1665000" cy="727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3C31738-03D0-4A8C-9EEC-7548B8AEC1B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857685" y="664913"/>
                  <a:ext cx="1700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C2E22C8-81D6-432D-B921-585540661B2D}"/>
                    </a:ext>
                  </a:extLst>
                </p14:cNvPr>
                <p14:cNvContentPartPr/>
                <p14:nvPr/>
              </p14:nvContentPartPr>
              <p14:xfrm>
                <a:off x="5697205" y="-122767"/>
                <a:ext cx="813240" cy="9219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C2E22C8-81D6-432D-B921-585540661B2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679205" y="-140767"/>
                  <a:ext cx="84888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05B075FC-080A-4F6B-BA6E-188359A0A0D1}"/>
                    </a:ext>
                  </a:extLst>
                </p14:cNvPr>
                <p14:cNvContentPartPr/>
                <p14:nvPr/>
              </p14:nvContentPartPr>
              <p14:xfrm>
                <a:off x="6359245" y="681113"/>
                <a:ext cx="32040" cy="190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05B075FC-080A-4F6B-BA6E-188359A0A0D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341245" y="663113"/>
                  <a:ext cx="67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46A86C7-6AEA-4737-B445-2641BFB1CA10}"/>
                    </a:ext>
                  </a:extLst>
                </p14:cNvPr>
                <p14:cNvContentPartPr/>
                <p14:nvPr/>
              </p14:nvContentPartPr>
              <p14:xfrm>
                <a:off x="2744125" y="740873"/>
                <a:ext cx="378000" cy="2718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46A86C7-6AEA-4737-B445-2641BFB1CA1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26125" y="723233"/>
                  <a:ext cx="413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FA12ACE-942E-47DE-892C-80B7DC59C443}"/>
                    </a:ext>
                  </a:extLst>
                </p14:cNvPr>
                <p14:cNvContentPartPr/>
                <p14:nvPr/>
              </p14:nvContentPartPr>
              <p14:xfrm>
                <a:off x="5446645" y="3026873"/>
                <a:ext cx="219240" cy="3193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FA12ACE-942E-47DE-892C-80B7DC59C44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428645" y="3008873"/>
                  <a:ext cx="254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9A2E387-5A95-46FB-B697-AE78172D70DC}"/>
                    </a:ext>
                  </a:extLst>
                </p14:cNvPr>
                <p14:cNvContentPartPr/>
                <p14:nvPr/>
              </p14:nvContentPartPr>
              <p14:xfrm>
                <a:off x="2887765" y="1238033"/>
                <a:ext cx="2512440" cy="19548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9A2E387-5A95-46FB-B697-AE78172D70D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69765" y="1220393"/>
                  <a:ext cx="2548080" cy="19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E75C0593-BBF7-4E59-8001-56A0AFF70DE5}"/>
                    </a:ext>
                  </a:extLst>
                </p14:cNvPr>
                <p14:cNvContentPartPr/>
                <p14:nvPr/>
              </p14:nvContentPartPr>
              <p14:xfrm>
                <a:off x="2921605" y="1206713"/>
                <a:ext cx="2284920" cy="25020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E75C0593-BBF7-4E59-8001-56A0AFF70D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903965" y="1188713"/>
                  <a:ext cx="2320560" cy="25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47DBDBA4-B328-4B22-8659-2121F252B403}"/>
                    </a:ext>
                  </a:extLst>
                </p14:cNvPr>
                <p14:cNvContentPartPr/>
                <p14:nvPr/>
              </p14:nvContentPartPr>
              <p14:xfrm>
                <a:off x="2711005" y="1415513"/>
                <a:ext cx="1364400" cy="2237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47DBDBA4-B328-4B22-8659-2121F252B4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693005" y="1397513"/>
                  <a:ext cx="1400040" cy="22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7897CFBB-51AE-404D-B6B6-287BFAA45BCC}"/>
                    </a:ext>
                  </a:extLst>
                </p14:cNvPr>
                <p14:cNvContentPartPr/>
                <p14:nvPr/>
              </p14:nvContentPartPr>
              <p14:xfrm>
                <a:off x="3077845" y="1903673"/>
                <a:ext cx="1793520" cy="16974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7897CFBB-51AE-404D-B6B6-287BFAA45BC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060205" y="1885673"/>
                  <a:ext cx="182916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F39F216-E69E-4A4C-9968-C447D3AA48D2}"/>
                    </a:ext>
                  </a:extLst>
                </p14:cNvPr>
                <p14:cNvContentPartPr/>
                <p14:nvPr/>
              </p14:nvContentPartPr>
              <p14:xfrm>
                <a:off x="2476645" y="1164233"/>
                <a:ext cx="322920" cy="2779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F39F216-E69E-4A4C-9968-C447D3AA48D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459005" y="1146593"/>
                  <a:ext cx="35856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496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16A7CF-524D-4D42-B789-DE8D282E8FEA}"/>
              </a:ext>
            </a:extLst>
          </p:cNvPr>
          <p:cNvGrpSpPr/>
          <p:nvPr/>
        </p:nvGrpSpPr>
        <p:grpSpPr>
          <a:xfrm>
            <a:off x="544885" y="1034273"/>
            <a:ext cx="284040" cy="422280"/>
            <a:chOff x="544885" y="1034273"/>
            <a:chExt cx="2840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B9847A1-18FC-49CE-910E-8C4D019C6162}"/>
                    </a:ext>
                  </a:extLst>
                </p14:cNvPr>
                <p14:cNvContentPartPr/>
                <p14:nvPr/>
              </p14:nvContentPartPr>
              <p14:xfrm>
                <a:off x="544885" y="1034273"/>
                <a:ext cx="111960" cy="422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B9847A1-18FC-49CE-910E-8C4D019C61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5885" y="1025273"/>
                  <a:ext cx="129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EFF1667-43E7-4899-9B28-477DD2DE82B3}"/>
                    </a:ext>
                  </a:extLst>
                </p14:cNvPr>
                <p14:cNvContentPartPr/>
                <p14:nvPr/>
              </p14:nvContentPartPr>
              <p14:xfrm>
                <a:off x="771325" y="1398953"/>
                <a:ext cx="57600" cy="33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EFF1667-43E7-4899-9B28-477DD2DE82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325" y="1389953"/>
                  <a:ext cx="752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D9854D-A3FA-4391-9814-64FD3E3C2263}"/>
              </a:ext>
            </a:extLst>
          </p:cNvPr>
          <p:cNvGrpSpPr/>
          <p:nvPr/>
        </p:nvGrpSpPr>
        <p:grpSpPr>
          <a:xfrm>
            <a:off x="1169845" y="957593"/>
            <a:ext cx="1854000" cy="683640"/>
            <a:chOff x="1169845" y="957593"/>
            <a:chExt cx="1854000" cy="6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9530634-61CF-4BD4-A825-FA3CD2ACB8D2}"/>
                    </a:ext>
                  </a:extLst>
                </p14:cNvPr>
                <p14:cNvContentPartPr/>
                <p14:nvPr/>
              </p14:nvContentPartPr>
              <p14:xfrm>
                <a:off x="1169845" y="1076393"/>
                <a:ext cx="364320" cy="172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9530634-61CF-4BD4-A825-FA3CD2ACB8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1205" y="1067393"/>
                  <a:ext cx="381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ACBA475-360D-41FD-A8E1-3DFEE78889A5}"/>
                    </a:ext>
                  </a:extLst>
                </p14:cNvPr>
                <p14:cNvContentPartPr/>
                <p14:nvPr/>
              </p14:nvContentPartPr>
              <p14:xfrm>
                <a:off x="1286485" y="970553"/>
                <a:ext cx="174240" cy="670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ACBA475-360D-41FD-A8E1-3DFEE78889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7485" y="961553"/>
                  <a:ext cx="19188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DEFDC07-7DD7-4F55-B444-908F510BDF56}"/>
                    </a:ext>
                  </a:extLst>
                </p14:cNvPr>
                <p14:cNvContentPartPr/>
                <p14:nvPr/>
              </p14:nvContentPartPr>
              <p14:xfrm>
                <a:off x="1412485" y="1225433"/>
                <a:ext cx="508680" cy="330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DEFDC07-7DD7-4F55-B444-908F510BDF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3845" y="1216433"/>
                  <a:ext cx="526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3604F1-A7C6-4A88-926A-4C12B113B024}"/>
                    </a:ext>
                  </a:extLst>
                </p14:cNvPr>
                <p14:cNvContentPartPr/>
                <p14:nvPr/>
              </p14:nvContentPartPr>
              <p14:xfrm>
                <a:off x="1726045" y="1150193"/>
                <a:ext cx="123480" cy="439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3604F1-A7C6-4A88-926A-4C12B113B0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7045" y="1141553"/>
                  <a:ext cx="141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02612B3-55A4-47D5-9C67-FBB7F956F802}"/>
                    </a:ext>
                  </a:extLst>
                </p14:cNvPr>
                <p14:cNvContentPartPr/>
                <p14:nvPr/>
              </p14:nvContentPartPr>
              <p14:xfrm>
                <a:off x="2118805" y="1212833"/>
                <a:ext cx="271440" cy="203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02612B3-55A4-47D5-9C67-FBB7F956F8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9805" y="1203833"/>
                  <a:ext cx="289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05CF21D-97ED-4300-A5A0-A299F9274D32}"/>
                    </a:ext>
                  </a:extLst>
                </p14:cNvPr>
                <p14:cNvContentPartPr/>
                <p14:nvPr/>
              </p14:nvContentPartPr>
              <p14:xfrm>
                <a:off x="2197285" y="1155233"/>
                <a:ext cx="62280" cy="407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05CF21D-97ED-4300-A5A0-A299F9274D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8285" y="1146593"/>
                  <a:ext cx="79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E0F32E7-7FFE-4D52-9903-80EB1450799A}"/>
                    </a:ext>
                  </a:extLst>
                </p14:cNvPr>
                <p14:cNvContentPartPr/>
                <p14:nvPr/>
              </p14:nvContentPartPr>
              <p14:xfrm>
                <a:off x="2612725" y="1034273"/>
                <a:ext cx="399240" cy="78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E0F32E7-7FFE-4D52-9903-80EB145079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3725" y="1025273"/>
                  <a:ext cx="41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2994A84-281B-440B-A37D-1E3748D3C1CA}"/>
                    </a:ext>
                  </a:extLst>
                </p14:cNvPr>
                <p14:cNvContentPartPr/>
                <p14:nvPr/>
              </p14:nvContentPartPr>
              <p14:xfrm>
                <a:off x="2632165" y="957593"/>
                <a:ext cx="273960" cy="445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2994A84-281B-440B-A37D-1E3748D3C1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3525" y="948953"/>
                  <a:ext cx="291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E52298D-F0A8-4824-AE87-B5F1FE497529}"/>
                    </a:ext>
                  </a:extLst>
                </p14:cNvPr>
                <p14:cNvContentPartPr/>
                <p14:nvPr/>
              </p14:nvContentPartPr>
              <p14:xfrm>
                <a:off x="2798485" y="1216433"/>
                <a:ext cx="53280" cy="361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E52298D-F0A8-4824-AE87-B5F1FE4975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9485" y="1207793"/>
                  <a:ext cx="709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65A49BA-4A52-47BF-AAFF-160B2B1CFF24}"/>
                    </a:ext>
                  </a:extLst>
                </p14:cNvPr>
                <p14:cNvContentPartPr/>
                <p14:nvPr/>
              </p14:nvContentPartPr>
              <p14:xfrm>
                <a:off x="2851405" y="1206713"/>
                <a:ext cx="172440" cy="324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65A49BA-4A52-47BF-AAFF-160B2B1CFF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2405" y="1198073"/>
                  <a:ext cx="19008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F4CAF39C-2D34-4E1D-8BE8-49E581314C2C}"/>
                  </a:ext>
                </a:extLst>
              </p14:cNvPr>
              <p14:cNvContentPartPr/>
              <p14:nvPr/>
            </p14:nvContentPartPr>
            <p14:xfrm>
              <a:off x="3381685" y="1489313"/>
              <a:ext cx="787320" cy="331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F4CAF39C-2D34-4E1D-8BE8-49E581314C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72685" y="1480673"/>
                <a:ext cx="80496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E5371B8-AB97-4ABC-8287-160CE850E463}"/>
              </a:ext>
            </a:extLst>
          </p:cNvPr>
          <p:cNvGrpSpPr/>
          <p:nvPr/>
        </p:nvGrpSpPr>
        <p:grpSpPr>
          <a:xfrm>
            <a:off x="4691365" y="795953"/>
            <a:ext cx="1734480" cy="682920"/>
            <a:chOff x="4691365" y="795953"/>
            <a:chExt cx="1734480" cy="68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B31AAA9-AF14-4739-A51B-45DD1E9F49E1}"/>
                    </a:ext>
                  </a:extLst>
                </p14:cNvPr>
                <p14:cNvContentPartPr/>
                <p14:nvPr/>
              </p14:nvContentPartPr>
              <p14:xfrm>
                <a:off x="4780285" y="976673"/>
                <a:ext cx="322200" cy="39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B31AAA9-AF14-4739-A51B-45DD1E9F49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71645" y="968033"/>
                  <a:ext cx="339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3601131-DE80-433C-BAF6-E3F3F3BC5EED}"/>
                    </a:ext>
                  </a:extLst>
                </p14:cNvPr>
                <p14:cNvContentPartPr/>
                <p14:nvPr/>
              </p14:nvContentPartPr>
              <p14:xfrm>
                <a:off x="4877125" y="950033"/>
                <a:ext cx="166320" cy="486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3601131-DE80-433C-BAF6-E3F3F3BC5E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8485" y="941393"/>
                  <a:ext cx="1839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ED0AEFA-D33B-4789-BF6F-D101320FA10E}"/>
                    </a:ext>
                  </a:extLst>
                </p14:cNvPr>
                <p14:cNvContentPartPr/>
                <p14:nvPr/>
              </p14:nvContentPartPr>
              <p14:xfrm>
                <a:off x="4691365" y="1209953"/>
                <a:ext cx="565200" cy="226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ED0AEFA-D33B-4789-BF6F-D101320FA1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2365" y="1201313"/>
                  <a:ext cx="58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544F170-D7E2-4FD1-8889-81EE922D6F2B}"/>
                    </a:ext>
                  </a:extLst>
                </p14:cNvPr>
                <p14:cNvContentPartPr/>
                <p14:nvPr/>
              </p14:nvContentPartPr>
              <p14:xfrm>
                <a:off x="5381845" y="907913"/>
                <a:ext cx="298080" cy="431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544F170-D7E2-4FD1-8889-81EE922D6F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72845" y="899273"/>
                  <a:ext cx="3157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8B56BE9-D626-40AB-8F6E-DDAEB71DB1D3}"/>
                    </a:ext>
                  </a:extLst>
                </p14:cNvPr>
                <p14:cNvContentPartPr/>
                <p14:nvPr/>
              </p14:nvContentPartPr>
              <p14:xfrm>
                <a:off x="5443765" y="1064873"/>
                <a:ext cx="155880" cy="171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8B56BE9-D626-40AB-8F6E-DDAEB71DB1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4765" y="1055873"/>
                  <a:ext cx="173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1D3B753-3480-42A4-ABB6-57555590AB63}"/>
                    </a:ext>
                  </a:extLst>
                </p14:cNvPr>
                <p14:cNvContentPartPr/>
                <p14:nvPr/>
              </p14:nvContentPartPr>
              <p14:xfrm>
                <a:off x="5490565" y="1064873"/>
                <a:ext cx="77400" cy="289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1D3B753-3480-42A4-ABB6-57555590AB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1565" y="1055873"/>
                  <a:ext cx="95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CBF8B3-54A7-452B-93A5-4C9DF5DC42C5}"/>
                    </a:ext>
                  </a:extLst>
                </p14:cNvPr>
                <p14:cNvContentPartPr/>
                <p14:nvPr/>
              </p14:nvContentPartPr>
              <p14:xfrm>
                <a:off x="5200765" y="1143713"/>
                <a:ext cx="542160" cy="263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CBF8B3-54A7-452B-93A5-4C9DF5DC42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92125" y="1135073"/>
                  <a:ext cx="559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CAD7097-3E33-473D-90C0-8EC07B0B8C65}"/>
                    </a:ext>
                  </a:extLst>
                </p14:cNvPr>
                <p14:cNvContentPartPr/>
                <p14:nvPr/>
              </p14:nvContentPartPr>
              <p14:xfrm>
                <a:off x="5837965" y="980633"/>
                <a:ext cx="172440" cy="435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CAD7097-3E33-473D-90C0-8EC07B0B8C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8965" y="971993"/>
                  <a:ext cx="190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B14D79E-0CB9-497C-AADC-54ECDDE1305D}"/>
                    </a:ext>
                  </a:extLst>
                </p14:cNvPr>
                <p14:cNvContentPartPr/>
                <p14:nvPr/>
              </p14:nvContentPartPr>
              <p14:xfrm>
                <a:off x="6094645" y="1026713"/>
                <a:ext cx="47160" cy="113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B14D79E-0CB9-497C-AADC-54ECDDE130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6005" y="1017713"/>
                  <a:ext cx="64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D012873-4695-4B9F-A205-A40626F3577E}"/>
                    </a:ext>
                  </a:extLst>
                </p14:cNvPr>
                <p14:cNvContentPartPr/>
                <p14:nvPr/>
              </p14:nvContentPartPr>
              <p14:xfrm>
                <a:off x="6251965" y="841673"/>
                <a:ext cx="57600" cy="76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D012873-4695-4B9F-A205-A40626F357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2965" y="833033"/>
                  <a:ext cx="7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153B65F-21CC-43F7-83CC-A4987AB44F79}"/>
                    </a:ext>
                  </a:extLst>
                </p14:cNvPr>
                <p14:cNvContentPartPr/>
                <p14:nvPr/>
              </p14:nvContentPartPr>
              <p14:xfrm>
                <a:off x="6210925" y="858233"/>
                <a:ext cx="210240" cy="325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153B65F-21CC-43F7-83CC-A4987AB44F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2285" y="849593"/>
                  <a:ext cx="227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D23BFF5-7B66-47CC-9A8C-49D79F6F5968}"/>
                    </a:ext>
                  </a:extLst>
                </p14:cNvPr>
                <p14:cNvContentPartPr/>
                <p14:nvPr/>
              </p14:nvContentPartPr>
              <p14:xfrm>
                <a:off x="6269965" y="1166753"/>
                <a:ext cx="155880" cy="312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D23BFF5-7B66-47CC-9A8C-49D79F6F59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61325" y="1158113"/>
                  <a:ext cx="173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705D112-1F03-447A-AEF9-CD8AA51B2E84}"/>
                    </a:ext>
                  </a:extLst>
                </p14:cNvPr>
                <p14:cNvContentPartPr/>
                <p14:nvPr/>
              </p14:nvContentPartPr>
              <p14:xfrm>
                <a:off x="6251965" y="795953"/>
                <a:ext cx="139320" cy="1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705D112-1F03-447A-AEF9-CD8AA51B2E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2965" y="786953"/>
                  <a:ext cx="15696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2CF5689-C7CF-4578-9825-014D663C3CAF}"/>
                  </a:ext>
                </a:extLst>
              </p14:cNvPr>
              <p14:cNvContentPartPr/>
              <p14:nvPr/>
            </p14:nvContentPartPr>
            <p14:xfrm>
              <a:off x="3811885" y="1001153"/>
              <a:ext cx="19080" cy="4312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2CF5689-C7CF-4578-9825-014D663C3C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03245" y="992153"/>
                <a:ext cx="36720" cy="4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2E1025CE-B7BC-410A-A4B3-1536BC687042}"/>
              </a:ext>
            </a:extLst>
          </p:cNvPr>
          <p:cNvGrpSpPr/>
          <p:nvPr/>
        </p:nvGrpSpPr>
        <p:grpSpPr>
          <a:xfrm>
            <a:off x="1046005" y="2106353"/>
            <a:ext cx="2458080" cy="610560"/>
            <a:chOff x="1046005" y="2106353"/>
            <a:chExt cx="245808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4448926-4518-47D3-8A0F-F569D5350F8D}"/>
                    </a:ext>
                  </a:extLst>
                </p14:cNvPr>
                <p14:cNvContentPartPr/>
                <p14:nvPr/>
              </p14:nvContentPartPr>
              <p14:xfrm>
                <a:off x="1046005" y="2235233"/>
                <a:ext cx="276840" cy="87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4448926-4518-47D3-8A0F-F569D5350F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7365" y="2226233"/>
                  <a:ext cx="294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AF35CA3-5181-411D-BBA5-1FB0E2A65139}"/>
                    </a:ext>
                  </a:extLst>
                </p14:cNvPr>
                <p14:cNvContentPartPr/>
                <p14:nvPr/>
              </p14:nvContentPartPr>
              <p14:xfrm>
                <a:off x="1120885" y="2122913"/>
                <a:ext cx="340920" cy="594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AF35CA3-5181-411D-BBA5-1FB0E2A651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1885" y="2114273"/>
                  <a:ext cx="35856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ED71DAC-88DF-49C9-8158-5E5C393A342F}"/>
                    </a:ext>
                  </a:extLst>
                </p14:cNvPr>
                <p14:cNvContentPartPr/>
                <p14:nvPr/>
              </p14:nvContentPartPr>
              <p14:xfrm>
                <a:off x="1464685" y="2344673"/>
                <a:ext cx="210240" cy="56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ED71DAC-88DF-49C9-8158-5E5C393A34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5685" y="2336033"/>
                  <a:ext cx="227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9C9437B-F318-470A-91E0-B226472C1D6B}"/>
                    </a:ext>
                  </a:extLst>
                </p14:cNvPr>
                <p14:cNvContentPartPr/>
                <p14:nvPr/>
              </p14:nvContentPartPr>
              <p14:xfrm>
                <a:off x="1523365" y="2310473"/>
                <a:ext cx="172800" cy="373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9C9437B-F318-470A-91E0-B226472C1D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4725" y="2301473"/>
                  <a:ext cx="1904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1EF9837-8354-4C8B-AD31-5D491ED7C39C}"/>
                    </a:ext>
                  </a:extLst>
                </p14:cNvPr>
                <p14:cNvContentPartPr/>
                <p14:nvPr/>
              </p14:nvContentPartPr>
              <p14:xfrm>
                <a:off x="1728925" y="2399393"/>
                <a:ext cx="298080" cy="142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1EF9837-8354-4C8B-AD31-5D491ED7C3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20285" y="2390393"/>
                  <a:ext cx="315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F9421E7-2628-4061-9B97-94A13CFEA4E1}"/>
                    </a:ext>
                  </a:extLst>
                </p14:cNvPr>
                <p14:cNvContentPartPr/>
                <p14:nvPr/>
              </p14:nvContentPartPr>
              <p14:xfrm>
                <a:off x="1876885" y="2292473"/>
                <a:ext cx="276840" cy="370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F9421E7-2628-4061-9B97-94A13CFEA4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68245" y="2283833"/>
                  <a:ext cx="2944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53D0C37-8DB1-449B-91F9-B2FC28396FB3}"/>
                    </a:ext>
                  </a:extLst>
                </p14:cNvPr>
                <p14:cNvContentPartPr/>
                <p14:nvPr/>
              </p14:nvContentPartPr>
              <p14:xfrm>
                <a:off x="2299885" y="2252873"/>
                <a:ext cx="14040" cy="352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53D0C37-8DB1-449B-91F9-B2FC28396F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91245" y="2244233"/>
                  <a:ext cx="316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98AB930-49C8-43FC-AF7E-61A971111FED}"/>
                    </a:ext>
                  </a:extLst>
                </p14:cNvPr>
                <p14:cNvContentPartPr/>
                <p14:nvPr/>
              </p14:nvContentPartPr>
              <p14:xfrm>
                <a:off x="2366485" y="2221913"/>
                <a:ext cx="141120" cy="356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98AB930-49C8-43FC-AF7E-61A971111F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7485" y="2212913"/>
                  <a:ext cx="158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645E6C4-A9E6-42DF-BEE3-A1CB97644C08}"/>
                    </a:ext>
                  </a:extLst>
                </p14:cNvPr>
                <p14:cNvContentPartPr/>
                <p14:nvPr/>
              </p14:nvContentPartPr>
              <p14:xfrm>
                <a:off x="2213845" y="2198153"/>
                <a:ext cx="516960" cy="330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645E6C4-A9E6-42DF-BEE3-A1CB97644C0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05205" y="2189513"/>
                  <a:ext cx="534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C3904FC-1441-4887-8246-A2635CEA67C8}"/>
                    </a:ext>
                  </a:extLst>
                </p14:cNvPr>
                <p14:cNvContentPartPr/>
                <p14:nvPr/>
              </p14:nvContentPartPr>
              <p14:xfrm>
                <a:off x="2653405" y="2205713"/>
                <a:ext cx="41040" cy="377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C3904FC-1441-4887-8246-A2635CEA67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44765" y="2197073"/>
                  <a:ext cx="58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06C4769-122A-4951-91AB-F2F8AA0FABBC}"/>
                    </a:ext>
                  </a:extLst>
                </p14:cNvPr>
                <p14:cNvContentPartPr/>
                <p14:nvPr/>
              </p14:nvContentPartPr>
              <p14:xfrm>
                <a:off x="2795605" y="2310473"/>
                <a:ext cx="16920" cy="151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06C4769-122A-4951-91AB-F2F8AA0FAB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86605" y="2301473"/>
                  <a:ext cx="34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7D5B9EC-FF10-4E98-B06B-773BE916E92F}"/>
                    </a:ext>
                  </a:extLst>
                </p14:cNvPr>
                <p14:cNvContentPartPr/>
                <p14:nvPr/>
              </p14:nvContentPartPr>
              <p14:xfrm>
                <a:off x="2893525" y="2218673"/>
                <a:ext cx="36720" cy="438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7D5B9EC-FF10-4E98-B06B-773BE916E9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4885" y="2209673"/>
                  <a:ext cx="54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65F4F52-8DF4-4E1A-A416-2A66805904D1}"/>
                    </a:ext>
                  </a:extLst>
                </p14:cNvPr>
                <p14:cNvContentPartPr/>
                <p14:nvPr/>
              </p14:nvContentPartPr>
              <p14:xfrm>
                <a:off x="2988925" y="2185913"/>
                <a:ext cx="240480" cy="369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65F4F52-8DF4-4E1A-A416-2A66805904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79925" y="2177273"/>
                  <a:ext cx="258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69CB55A-7D69-4D4D-993A-5AE97B4189E7}"/>
                    </a:ext>
                  </a:extLst>
                </p14:cNvPr>
                <p14:cNvContentPartPr/>
                <p14:nvPr/>
              </p14:nvContentPartPr>
              <p14:xfrm>
                <a:off x="3322645" y="2106353"/>
                <a:ext cx="145080" cy="150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69CB55A-7D69-4D4D-993A-5AE97B4189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13645" y="2097713"/>
                  <a:ext cx="162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FAD0278-46A6-479C-A5BB-0FB2F2B9A70E}"/>
                    </a:ext>
                  </a:extLst>
                </p14:cNvPr>
                <p14:cNvContentPartPr/>
                <p14:nvPr/>
              </p14:nvContentPartPr>
              <p14:xfrm>
                <a:off x="3252805" y="2319113"/>
                <a:ext cx="184320" cy="148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FAD0278-46A6-479C-A5BB-0FB2F2B9A7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44165" y="2310113"/>
                  <a:ext cx="201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B8623D0-0685-404A-9158-8A8AA231CA48}"/>
                    </a:ext>
                  </a:extLst>
                </p14:cNvPr>
                <p14:cNvContentPartPr/>
                <p14:nvPr/>
              </p14:nvContentPartPr>
              <p14:xfrm>
                <a:off x="3179005" y="2379233"/>
                <a:ext cx="325080" cy="159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B8623D0-0685-404A-9158-8A8AA231CA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0365" y="2370233"/>
                  <a:ext cx="34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EA21FF0-42B5-439C-A3AE-A966B5A88071}"/>
                    </a:ext>
                  </a:extLst>
                </p14:cNvPr>
                <p14:cNvContentPartPr/>
                <p14:nvPr/>
              </p14:nvContentPartPr>
              <p14:xfrm>
                <a:off x="3428485" y="2405873"/>
                <a:ext cx="3240" cy="298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EA21FF0-42B5-439C-A3AE-A966B5A880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19485" y="2397233"/>
                  <a:ext cx="2088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75BAC7F-6C7D-41A9-8DBB-04536C5D49A8}"/>
              </a:ext>
            </a:extLst>
          </p:cNvPr>
          <p:cNvGrpSpPr/>
          <p:nvPr/>
        </p:nvGrpSpPr>
        <p:grpSpPr>
          <a:xfrm>
            <a:off x="3925285" y="1731593"/>
            <a:ext cx="4979880" cy="825120"/>
            <a:chOff x="3925285" y="1731593"/>
            <a:chExt cx="4979880" cy="8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0CC782E-6929-41E0-BB8F-94BF70CD8C8D}"/>
                    </a:ext>
                  </a:extLst>
                </p14:cNvPr>
                <p14:cNvContentPartPr/>
                <p14:nvPr/>
              </p14:nvContentPartPr>
              <p14:xfrm>
                <a:off x="3925285" y="2069273"/>
                <a:ext cx="15480" cy="487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0CC782E-6929-41E0-BB8F-94BF70CD8C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16645" y="2060633"/>
                  <a:ext cx="331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4847646-4D28-4976-909F-C7C8B064233E}"/>
                    </a:ext>
                  </a:extLst>
                </p14:cNvPr>
                <p14:cNvContentPartPr/>
                <p14:nvPr/>
              </p14:nvContentPartPr>
              <p14:xfrm>
                <a:off x="3929965" y="2227313"/>
                <a:ext cx="168120" cy="1742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4847646-4D28-4976-909F-C7C8B06423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20965" y="2218673"/>
                  <a:ext cx="185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81F9D39-AE2F-4BEB-8BA1-FCB1F8736DA4}"/>
                    </a:ext>
                  </a:extLst>
                </p14:cNvPr>
                <p14:cNvContentPartPr/>
                <p14:nvPr/>
              </p14:nvContentPartPr>
              <p14:xfrm>
                <a:off x="4136605" y="2057753"/>
                <a:ext cx="281520" cy="470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81F9D39-AE2F-4BEB-8BA1-FCB1F8736D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27605" y="2049113"/>
                  <a:ext cx="299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54A7E1B-00F4-4D2A-B3C8-4DF8B512AEF4}"/>
                    </a:ext>
                  </a:extLst>
                </p14:cNvPr>
                <p14:cNvContentPartPr/>
                <p14:nvPr/>
              </p14:nvContentPartPr>
              <p14:xfrm>
                <a:off x="4599205" y="2122913"/>
                <a:ext cx="211680" cy="289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54A7E1B-00F4-4D2A-B3C8-4DF8B512AE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90205" y="2114273"/>
                  <a:ext cx="2293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D14FC03-F6C9-4FAE-9F9C-902F233D297E}"/>
                    </a:ext>
                  </a:extLst>
                </p14:cNvPr>
                <p14:cNvContentPartPr/>
                <p14:nvPr/>
              </p14:nvContentPartPr>
              <p14:xfrm>
                <a:off x="4637005" y="2023553"/>
                <a:ext cx="38160" cy="232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D14FC03-F6C9-4FAE-9F9C-902F233D29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8005" y="2014553"/>
                  <a:ext cx="55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E2EFED9-67F5-401B-892B-514275B6DBD5}"/>
                    </a:ext>
                  </a:extLst>
                </p14:cNvPr>
                <p14:cNvContentPartPr/>
                <p14:nvPr/>
              </p14:nvContentPartPr>
              <p14:xfrm>
                <a:off x="4417765" y="2108873"/>
                <a:ext cx="439920" cy="362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E2EFED9-67F5-401B-892B-514275B6DBD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09125" y="2100233"/>
                  <a:ext cx="457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E48D651-9C59-44C3-A58E-5090336D5C01}"/>
                    </a:ext>
                  </a:extLst>
                </p14:cNvPr>
                <p14:cNvContentPartPr/>
                <p14:nvPr/>
              </p14:nvContentPartPr>
              <p14:xfrm>
                <a:off x="4816645" y="2041193"/>
                <a:ext cx="264600" cy="176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E48D651-9C59-44C3-A58E-5090336D5C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08005" y="2032553"/>
                  <a:ext cx="282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D491F8E-E0C1-4AB4-8304-23F6E669B572}"/>
                    </a:ext>
                  </a:extLst>
                </p14:cNvPr>
                <p14:cNvContentPartPr/>
                <p14:nvPr/>
              </p14:nvContentPartPr>
              <p14:xfrm>
                <a:off x="4856245" y="2190593"/>
                <a:ext cx="239040" cy="296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D491F8E-E0C1-4AB4-8304-23F6E669B5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47245" y="2181593"/>
                  <a:ext cx="256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1468AF4-334B-4C48-8B23-084EBD2317EE}"/>
                    </a:ext>
                  </a:extLst>
                </p14:cNvPr>
                <p14:cNvContentPartPr/>
                <p14:nvPr/>
              </p14:nvContentPartPr>
              <p14:xfrm>
                <a:off x="5316685" y="2428913"/>
                <a:ext cx="36720" cy="102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1468AF4-334B-4C48-8B23-084EBD2317E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08045" y="2419913"/>
                  <a:ext cx="54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9DC406D-EA61-40A1-87EF-54F93B9C02B0}"/>
                    </a:ext>
                  </a:extLst>
                </p14:cNvPr>
                <p14:cNvContentPartPr/>
                <p14:nvPr/>
              </p14:nvContentPartPr>
              <p14:xfrm>
                <a:off x="5629525" y="1952273"/>
                <a:ext cx="477720" cy="1137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9DC406D-EA61-40A1-87EF-54F93B9C02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20525" y="1943273"/>
                  <a:ext cx="49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F9633BB-14EB-4A31-8C4E-F98C894FB50A}"/>
                    </a:ext>
                  </a:extLst>
                </p14:cNvPr>
                <p14:cNvContentPartPr/>
                <p14:nvPr/>
              </p14:nvContentPartPr>
              <p14:xfrm>
                <a:off x="5781805" y="1903673"/>
                <a:ext cx="342000" cy="594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F9633BB-14EB-4A31-8C4E-F98C894FB5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73165" y="1894673"/>
                  <a:ext cx="3596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5756DF7-D16B-4CBF-913F-4F3BBD8387D2}"/>
                    </a:ext>
                  </a:extLst>
                </p14:cNvPr>
                <p14:cNvContentPartPr/>
                <p14:nvPr/>
              </p14:nvContentPartPr>
              <p14:xfrm>
                <a:off x="6327205" y="2416313"/>
                <a:ext cx="1082160" cy="45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5756DF7-D16B-4CBF-913F-4F3BBD8387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18565" y="2407313"/>
                  <a:ext cx="109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8D1705B-DD00-45D5-A7D9-94FE48A09C37}"/>
                    </a:ext>
                  </a:extLst>
                </p14:cNvPr>
                <p14:cNvContentPartPr/>
                <p14:nvPr/>
              </p14:nvContentPartPr>
              <p14:xfrm>
                <a:off x="7425565" y="1832393"/>
                <a:ext cx="293400" cy="268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8D1705B-DD00-45D5-A7D9-94FE48A09C3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16925" y="1823393"/>
                  <a:ext cx="311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9DD8242-36B0-4ABD-B28A-BDB23C65E6D6}"/>
                    </a:ext>
                  </a:extLst>
                </p14:cNvPr>
                <p14:cNvContentPartPr/>
                <p14:nvPr/>
              </p14:nvContentPartPr>
              <p14:xfrm>
                <a:off x="7677925" y="1932833"/>
                <a:ext cx="151560" cy="28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9DD8242-36B0-4ABD-B28A-BDB23C65E6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68925" y="1924193"/>
                  <a:ext cx="169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5E8D76E-E842-439B-8AE4-3C6A284FF862}"/>
                    </a:ext>
                  </a:extLst>
                </p14:cNvPr>
                <p14:cNvContentPartPr/>
                <p14:nvPr/>
              </p14:nvContentPartPr>
              <p14:xfrm>
                <a:off x="7674685" y="2010593"/>
                <a:ext cx="29160" cy="251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5E8D76E-E842-439B-8AE4-3C6A284FF8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66045" y="2001953"/>
                  <a:ext cx="46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4C5DC2B-6535-45A1-9FFC-643CFBEA89B0}"/>
                    </a:ext>
                  </a:extLst>
                </p14:cNvPr>
                <p14:cNvContentPartPr/>
                <p14:nvPr/>
              </p14:nvContentPartPr>
              <p14:xfrm>
                <a:off x="7525285" y="1852553"/>
                <a:ext cx="362160" cy="82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4C5DC2B-6535-45A1-9FFC-643CFBEA89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16645" y="1843913"/>
                  <a:ext cx="379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48D26A7-AE5C-4B86-9F1D-793C63F36F30}"/>
                    </a:ext>
                  </a:extLst>
                </p14:cNvPr>
                <p14:cNvContentPartPr/>
                <p14:nvPr/>
              </p14:nvContentPartPr>
              <p14:xfrm>
                <a:off x="7637245" y="1833473"/>
                <a:ext cx="203400" cy="542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48D26A7-AE5C-4B86-9F1D-793C63F36F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28245" y="1824833"/>
                  <a:ext cx="2210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3EB77D5-4CCD-4B13-A466-A35D4BE723A3}"/>
                    </a:ext>
                  </a:extLst>
                </p14:cNvPr>
                <p14:cNvContentPartPr/>
                <p14:nvPr/>
              </p14:nvContentPartPr>
              <p14:xfrm>
                <a:off x="7440685" y="1957313"/>
                <a:ext cx="515520" cy="3726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3EB77D5-4CCD-4B13-A466-A35D4BE723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32045" y="1948313"/>
                  <a:ext cx="5331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F590FF3-4C4B-4D4F-BB43-025889C5641E}"/>
                    </a:ext>
                  </a:extLst>
                </p14:cNvPr>
                <p14:cNvContentPartPr/>
                <p14:nvPr/>
              </p14:nvContentPartPr>
              <p14:xfrm>
                <a:off x="7911925" y="1754633"/>
                <a:ext cx="367200" cy="4586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F590FF3-4C4B-4D4F-BB43-025889C564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3285" y="1745633"/>
                  <a:ext cx="3848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890DC93-80B5-48F2-88CC-6F6E64E9028D}"/>
                    </a:ext>
                  </a:extLst>
                </p14:cNvPr>
                <p14:cNvContentPartPr/>
                <p14:nvPr/>
              </p14:nvContentPartPr>
              <p14:xfrm>
                <a:off x="7841005" y="2116433"/>
                <a:ext cx="483840" cy="1598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890DC93-80B5-48F2-88CC-6F6E64E902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32365" y="2107433"/>
                  <a:ext cx="50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ABE78A2-7659-40F6-83FD-C02975EAFCF6}"/>
                    </a:ext>
                  </a:extLst>
                </p14:cNvPr>
                <p14:cNvContentPartPr/>
                <p14:nvPr/>
              </p14:nvContentPartPr>
              <p14:xfrm>
                <a:off x="8353285" y="1823393"/>
                <a:ext cx="137520" cy="401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ABE78A2-7659-40F6-83FD-C02975EAFC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44285" y="1814393"/>
                  <a:ext cx="1551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18C1B95-686A-42D5-9A2D-EF19C3D230F1}"/>
                    </a:ext>
                  </a:extLst>
                </p14:cNvPr>
                <p14:cNvContentPartPr/>
                <p14:nvPr/>
              </p14:nvContentPartPr>
              <p14:xfrm>
                <a:off x="8473885" y="1918793"/>
                <a:ext cx="104760" cy="70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18C1B95-686A-42D5-9A2D-EF19C3D230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5245" y="1910153"/>
                  <a:ext cx="122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8A4115E-68E6-474F-AA37-B905B6140F35}"/>
                    </a:ext>
                  </a:extLst>
                </p14:cNvPr>
                <p14:cNvContentPartPr/>
                <p14:nvPr/>
              </p14:nvContentPartPr>
              <p14:xfrm>
                <a:off x="8626885" y="1731593"/>
                <a:ext cx="278280" cy="5454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8A4115E-68E6-474F-AA37-B905B6140F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17885" y="1722593"/>
                  <a:ext cx="2959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F44333A-6723-43A5-95C9-43A8CAF7695D}"/>
                    </a:ext>
                  </a:extLst>
                </p14:cNvPr>
                <p14:cNvContentPartPr/>
                <p14:nvPr/>
              </p14:nvContentPartPr>
              <p14:xfrm>
                <a:off x="7215685" y="1885673"/>
                <a:ext cx="184680" cy="3369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F44333A-6723-43A5-95C9-43A8CAF769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06685" y="1877033"/>
                  <a:ext cx="2023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A809E8B-5190-4820-B922-CD542294AE08}"/>
                    </a:ext>
                  </a:extLst>
                </p14:cNvPr>
                <p14:cNvContentPartPr/>
                <p14:nvPr/>
              </p14:nvContentPartPr>
              <p14:xfrm>
                <a:off x="7393885" y="1952273"/>
                <a:ext cx="183240" cy="92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A809E8B-5190-4820-B922-CD542294AE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84885" y="1943273"/>
                  <a:ext cx="200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2D86B33-AF82-43FB-BB22-D50DA055E413}"/>
                    </a:ext>
                  </a:extLst>
                </p14:cNvPr>
                <p14:cNvContentPartPr/>
                <p14:nvPr/>
              </p14:nvContentPartPr>
              <p14:xfrm>
                <a:off x="7395325" y="2084753"/>
                <a:ext cx="18360" cy="471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2D86B33-AF82-43FB-BB22-D50DA055E4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86685" y="2075753"/>
                  <a:ext cx="360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221C634-BB0F-422E-ACF7-627F66973643}"/>
                    </a:ext>
                  </a:extLst>
                </p14:cNvPr>
                <p14:cNvContentPartPr/>
                <p14:nvPr/>
              </p14:nvContentPartPr>
              <p14:xfrm>
                <a:off x="7516285" y="2432873"/>
                <a:ext cx="1222560" cy="55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221C634-BB0F-422E-ACF7-627F669736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07285" y="2423873"/>
                  <a:ext cx="1240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DA4B078-CE9D-4F0F-AD02-7A19DA1B07BC}"/>
                    </a:ext>
                  </a:extLst>
                </p14:cNvPr>
                <p14:cNvContentPartPr/>
                <p14:nvPr/>
              </p14:nvContentPartPr>
              <p14:xfrm>
                <a:off x="6416845" y="1926713"/>
                <a:ext cx="68040" cy="4708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DA4B078-CE9D-4F0F-AD02-7A19DA1B07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8205" y="1917713"/>
                  <a:ext cx="85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97C0F3D-6132-490F-8242-9169D588A6C4}"/>
                    </a:ext>
                  </a:extLst>
                </p14:cNvPr>
                <p14:cNvContentPartPr/>
                <p14:nvPr/>
              </p14:nvContentPartPr>
              <p14:xfrm>
                <a:off x="6405685" y="2065673"/>
                <a:ext cx="260280" cy="174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97C0F3D-6132-490F-8242-9169D588A6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97045" y="2056673"/>
                  <a:ext cx="277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B346925-3CD4-44FA-8521-A57658A1F9AF}"/>
                    </a:ext>
                  </a:extLst>
                </p14:cNvPr>
                <p14:cNvContentPartPr/>
                <p14:nvPr/>
              </p14:nvContentPartPr>
              <p14:xfrm>
                <a:off x="6673165" y="2103833"/>
                <a:ext cx="232920" cy="18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B346925-3CD4-44FA-8521-A57658A1F9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4525" y="2094833"/>
                  <a:ext cx="250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1EF1F1C-6900-4E97-AF82-49B23A51E9F7}"/>
                    </a:ext>
                  </a:extLst>
                </p14:cNvPr>
                <p14:cNvContentPartPr/>
                <p14:nvPr/>
              </p14:nvContentPartPr>
              <p14:xfrm>
                <a:off x="6800245" y="2023553"/>
                <a:ext cx="9360" cy="313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1EF1F1C-6900-4E97-AF82-49B23A51E9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245" y="2014553"/>
                  <a:ext cx="27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616A829-A28E-4857-AFD5-235A3B01393F}"/>
                    </a:ext>
                  </a:extLst>
                </p14:cNvPr>
                <p14:cNvContentPartPr/>
                <p14:nvPr/>
              </p14:nvContentPartPr>
              <p14:xfrm>
                <a:off x="7034245" y="2012033"/>
                <a:ext cx="51840" cy="306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616A829-A28E-4857-AFD5-235A3B0139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25605" y="2003033"/>
                  <a:ext cx="69480" cy="3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F29D0811-1489-4747-A27D-28AECFDFF365}"/>
                  </a:ext>
                </a:extLst>
              </p14:cNvPr>
              <p14:cNvContentPartPr/>
              <p14:nvPr/>
            </p14:nvContentPartPr>
            <p14:xfrm>
              <a:off x="3596245" y="2770913"/>
              <a:ext cx="3438720" cy="1490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F29D0811-1489-4747-A27D-28AECFDFF36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87245" y="2761913"/>
                <a:ext cx="345636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952BBF29-3139-4789-AD68-889AA9122DCA}"/>
              </a:ext>
            </a:extLst>
          </p:cNvPr>
          <p:cNvGrpSpPr/>
          <p:nvPr/>
        </p:nvGrpSpPr>
        <p:grpSpPr>
          <a:xfrm>
            <a:off x="5257645" y="2931113"/>
            <a:ext cx="140760" cy="407160"/>
            <a:chOff x="5257645" y="2931113"/>
            <a:chExt cx="14076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3401484-5064-42E7-8343-2EE89F91EC48}"/>
                    </a:ext>
                  </a:extLst>
                </p14:cNvPr>
                <p14:cNvContentPartPr/>
                <p14:nvPr/>
              </p14:nvContentPartPr>
              <p14:xfrm>
                <a:off x="5291125" y="2931113"/>
                <a:ext cx="27720" cy="381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3401484-5064-42E7-8343-2EE89F91EC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82485" y="2922113"/>
                  <a:ext cx="45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E3A4FA7-4FB9-4C1C-8F84-7EB4849EBD22}"/>
                    </a:ext>
                  </a:extLst>
                </p14:cNvPr>
                <p14:cNvContentPartPr/>
                <p14:nvPr/>
              </p14:nvContentPartPr>
              <p14:xfrm>
                <a:off x="5257645" y="3194993"/>
                <a:ext cx="140760" cy="143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E3A4FA7-4FB9-4C1C-8F84-7EB4849EBD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49005" y="3186353"/>
                  <a:ext cx="1584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888B469-F5E4-46C6-84C5-4028E1797E22}"/>
              </a:ext>
            </a:extLst>
          </p:cNvPr>
          <p:cNvGrpSpPr/>
          <p:nvPr/>
        </p:nvGrpSpPr>
        <p:grpSpPr>
          <a:xfrm>
            <a:off x="5717005" y="2953793"/>
            <a:ext cx="1301040" cy="808920"/>
            <a:chOff x="5717005" y="2953793"/>
            <a:chExt cx="1301040" cy="80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2AFEFE-C816-416F-AF2E-8DC671D07E11}"/>
                    </a:ext>
                  </a:extLst>
                </p14:cNvPr>
                <p14:cNvContentPartPr/>
                <p14:nvPr/>
              </p14:nvContentPartPr>
              <p14:xfrm>
                <a:off x="5745805" y="3070073"/>
                <a:ext cx="344880" cy="264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2AFEFE-C816-416F-AF2E-8DC671D07E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36805" y="3061433"/>
                  <a:ext cx="362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E02A822-D2EA-4F2F-A589-7157690B83EE}"/>
                    </a:ext>
                  </a:extLst>
                </p14:cNvPr>
                <p14:cNvContentPartPr/>
                <p14:nvPr/>
              </p14:nvContentPartPr>
              <p14:xfrm>
                <a:off x="5917885" y="2953793"/>
                <a:ext cx="277920" cy="6411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E02A822-D2EA-4F2F-A589-7157690B83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09245" y="2945153"/>
                  <a:ext cx="29556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895B538-6A3A-4911-BA47-17989A3E2807}"/>
                    </a:ext>
                  </a:extLst>
                </p14:cNvPr>
                <p14:cNvContentPartPr/>
                <p14:nvPr/>
              </p14:nvContentPartPr>
              <p14:xfrm>
                <a:off x="5717005" y="3370673"/>
                <a:ext cx="432360" cy="3920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895B538-6A3A-4911-BA47-17989A3E28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08365" y="3361673"/>
                  <a:ext cx="4500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BDFD903-120F-4860-B75E-19953A7C9FAA}"/>
                    </a:ext>
                  </a:extLst>
                </p14:cNvPr>
                <p14:cNvContentPartPr/>
                <p14:nvPr/>
              </p14:nvContentPartPr>
              <p14:xfrm>
                <a:off x="5964685" y="3444833"/>
                <a:ext cx="267840" cy="1789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BDFD903-120F-4860-B75E-19953A7C9F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56045" y="3436193"/>
                  <a:ext cx="285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5F7A315-DD9B-4892-8225-36875CB31F2C}"/>
                    </a:ext>
                  </a:extLst>
                </p14:cNvPr>
                <p14:cNvContentPartPr/>
                <p14:nvPr/>
              </p14:nvContentPartPr>
              <p14:xfrm>
                <a:off x="6212725" y="3316313"/>
                <a:ext cx="204120" cy="305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5F7A315-DD9B-4892-8225-36875CB31F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03725" y="3307673"/>
                  <a:ext cx="221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0AC9314-C199-40D7-9AF6-14EF24E5DFF4}"/>
                    </a:ext>
                  </a:extLst>
                </p14:cNvPr>
                <p14:cNvContentPartPr/>
                <p14:nvPr/>
              </p14:nvContentPartPr>
              <p14:xfrm>
                <a:off x="6434485" y="3269153"/>
                <a:ext cx="192240" cy="124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0AC9314-C199-40D7-9AF6-14EF24E5DF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25845" y="3260153"/>
                  <a:ext cx="209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1543F56-6EBD-4B6C-856B-5358432CDAF1}"/>
                    </a:ext>
                  </a:extLst>
                </p14:cNvPr>
                <p14:cNvContentPartPr/>
                <p14:nvPr/>
              </p14:nvContentPartPr>
              <p14:xfrm>
                <a:off x="6508645" y="3196433"/>
                <a:ext cx="299520" cy="5306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1543F56-6EBD-4B6C-856B-5358432CDAF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99645" y="3187433"/>
                  <a:ext cx="3171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F414D3B-95A1-4141-B48F-FED018CED771}"/>
                    </a:ext>
                  </a:extLst>
                </p14:cNvPr>
                <p14:cNvContentPartPr/>
                <p14:nvPr/>
              </p14:nvContentPartPr>
              <p14:xfrm>
                <a:off x="6789445" y="3183473"/>
                <a:ext cx="113760" cy="4366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F414D3B-95A1-4141-B48F-FED018CED7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80805" y="3174833"/>
                  <a:ext cx="1314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230E90F-5394-4CE7-A031-7A95978A5C17}"/>
                    </a:ext>
                  </a:extLst>
                </p14:cNvPr>
                <p14:cNvContentPartPr/>
                <p14:nvPr/>
              </p14:nvContentPartPr>
              <p14:xfrm>
                <a:off x="6748765" y="3346913"/>
                <a:ext cx="269280" cy="201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230E90F-5394-4CE7-A031-7A95978A5C1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40125" y="3337913"/>
                  <a:ext cx="2869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247D13-A010-4B29-A3E8-AA9B2DC63803}"/>
              </a:ext>
            </a:extLst>
          </p:cNvPr>
          <p:cNvGrpSpPr/>
          <p:nvPr/>
        </p:nvGrpSpPr>
        <p:grpSpPr>
          <a:xfrm>
            <a:off x="324205" y="4245113"/>
            <a:ext cx="545400" cy="475200"/>
            <a:chOff x="324205" y="4245113"/>
            <a:chExt cx="54540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1705703-6660-4719-BD5F-EBE29B717247}"/>
                    </a:ext>
                  </a:extLst>
                </p14:cNvPr>
                <p14:cNvContentPartPr/>
                <p14:nvPr/>
              </p14:nvContentPartPr>
              <p14:xfrm>
                <a:off x="324205" y="4245113"/>
                <a:ext cx="397800" cy="47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1705703-6660-4719-BD5F-EBE29B7172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205" y="4236113"/>
                  <a:ext cx="4154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4B4E117-0308-4404-95E6-2B1997E886F9}"/>
                    </a:ext>
                  </a:extLst>
                </p14:cNvPr>
                <p14:cNvContentPartPr/>
                <p14:nvPr/>
              </p14:nvContentPartPr>
              <p14:xfrm>
                <a:off x="869245" y="4639673"/>
                <a:ext cx="360" cy="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4B4E117-0308-4404-95E6-2B1997E886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0605" y="46306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05CFB83-1CC7-4458-AFC8-61D34B3EF4F1}"/>
              </a:ext>
            </a:extLst>
          </p:cNvPr>
          <p:cNvGrpSpPr/>
          <p:nvPr/>
        </p:nvGrpSpPr>
        <p:grpSpPr>
          <a:xfrm>
            <a:off x="1289725" y="4242953"/>
            <a:ext cx="1364040" cy="642960"/>
            <a:chOff x="1289725" y="4242953"/>
            <a:chExt cx="1364040" cy="64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83B817C-5CCE-466A-9324-44F6643C615B}"/>
                    </a:ext>
                  </a:extLst>
                </p14:cNvPr>
                <p14:cNvContentPartPr/>
                <p14:nvPr/>
              </p14:nvContentPartPr>
              <p14:xfrm>
                <a:off x="1289725" y="4403873"/>
                <a:ext cx="326520" cy="4395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83B817C-5CCE-466A-9324-44F6643C61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80725" y="4394873"/>
                  <a:ext cx="344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E408753-DFB5-4661-9B8F-D6C5262C529D}"/>
                    </a:ext>
                  </a:extLst>
                </p14:cNvPr>
                <p14:cNvContentPartPr/>
                <p14:nvPr/>
              </p14:nvContentPartPr>
              <p14:xfrm>
                <a:off x="1641445" y="4242953"/>
                <a:ext cx="287280" cy="354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E408753-DFB5-4661-9B8F-D6C5262C52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32445" y="4234313"/>
                  <a:ext cx="304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EC45FE7-AF85-4F13-AE6F-61A02DFCCE90}"/>
                    </a:ext>
                  </a:extLst>
                </p14:cNvPr>
                <p14:cNvContentPartPr/>
                <p14:nvPr/>
              </p14:nvContentPartPr>
              <p14:xfrm>
                <a:off x="1827205" y="4459673"/>
                <a:ext cx="65160" cy="393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EC45FE7-AF85-4F13-AE6F-61A02DFCCE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8205" y="4451033"/>
                  <a:ext cx="82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F466CB0-4472-400B-86D1-627BBBDCA037}"/>
                    </a:ext>
                  </a:extLst>
                </p14:cNvPr>
                <p14:cNvContentPartPr/>
                <p14:nvPr/>
              </p14:nvContentPartPr>
              <p14:xfrm>
                <a:off x="1848445" y="4498193"/>
                <a:ext cx="261720" cy="97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F466CB0-4472-400B-86D1-627BBBDCA0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39445" y="4489193"/>
                  <a:ext cx="27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7CDB7DC-9D18-4C62-BBDC-1EE115AF2D7E}"/>
                    </a:ext>
                  </a:extLst>
                </p14:cNvPr>
                <p14:cNvContentPartPr/>
                <p14:nvPr/>
              </p14:nvContentPartPr>
              <p14:xfrm>
                <a:off x="2227525" y="4339793"/>
                <a:ext cx="57600" cy="313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7CDB7DC-9D18-4C62-BBDC-1EE115AF2D7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18525" y="4331153"/>
                  <a:ext cx="75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392E07B-142C-4948-888A-6482299DC475}"/>
                    </a:ext>
                  </a:extLst>
                </p14:cNvPr>
                <p14:cNvContentPartPr/>
                <p14:nvPr/>
              </p14:nvContentPartPr>
              <p14:xfrm>
                <a:off x="2266765" y="4440593"/>
                <a:ext cx="186120" cy="1764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392E07B-142C-4948-888A-6482299DC4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57765" y="4431953"/>
                  <a:ext cx="203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5E47A0C-D0DB-4005-B80E-23E49C2FF669}"/>
                    </a:ext>
                  </a:extLst>
                </p14:cNvPr>
                <p14:cNvContentPartPr/>
                <p14:nvPr/>
              </p14:nvContentPartPr>
              <p14:xfrm>
                <a:off x="1931245" y="4617713"/>
                <a:ext cx="388440" cy="205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5E47A0C-D0DB-4005-B80E-23E49C2FF6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22605" y="4609073"/>
                  <a:ext cx="40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74DBBD9-CF07-4634-81A1-187AE5E8E8D6}"/>
                    </a:ext>
                  </a:extLst>
                </p14:cNvPr>
                <p14:cNvContentPartPr/>
                <p14:nvPr/>
              </p14:nvContentPartPr>
              <p14:xfrm>
                <a:off x="1917925" y="4751633"/>
                <a:ext cx="569880" cy="134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74DBBD9-CF07-4634-81A1-187AE5E8E8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08925" y="4742993"/>
                  <a:ext cx="58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6654BB0-22A3-4342-A074-3B6E3DDF900E}"/>
                    </a:ext>
                  </a:extLst>
                </p14:cNvPr>
                <p14:cNvContentPartPr/>
                <p14:nvPr/>
              </p14:nvContentPartPr>
              <p14:xfrm>
                <a:off x="2617045" y="4739033"/>
                <a:ext cx="36720" cy="92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6654BB0-22A3-4342-A074-3B6E3DDF90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08405" y="4730033"/>
                  <a:ext cx="543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2C0CAF3E-5B00-4E8D-87F0-1B3CF684B2A3}"/>
              </a:ext>
            </a:extLst>
          </p:cNvPr>
          <p:cNvGrpSpPr/>
          <p:nvPr/>
        </p:nvGrpSpPr>
        <p:grpSpPr>
          <a:xfrm>
            <a:off x="2990365" y="4181753"/>
            <a:ext cx="5488560" cy="924840"/>
            <a:chOff x="2990365" y="4181753"/>
            <a:chExt cx="5488560" cy="92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CBAAD53-0352-431B-8E1C-680905734F89}"/>
                    </a:ext>
                  </a:extLst>
                </p14:cNvPr>
                <p14:cNvContentPartPr/>
                <p14:nvPr/>
              </p14:nvContentPartPr>
              <p14:xfrm>
                <a:off x="2990365" y="4496753"/>
                <a:ext cx="196920" cy="2829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CBAAD53-0352-431B-8E1C-680905734F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81365" y="4488113"/>
                  <a:ext cx="214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6FB1F05-A21C-4A4A-A9DC-E35B908726A4}"/>
                    </a:ext>
                  </a:extLst>
                </p14:cNvPr>
                <p14:cNvContentPartPr/>
                <p14:nvPr/>
              </p14:nvContentPartPr>
              <p14:xfrm>
                <a:off x="3251725" y="4607633"/>
                <a:ext cx="205920" cy="324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6FB1F05-A21C-4A4A-A9DC-E35B908726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42725" y="4598993"/>
                  <a:ext cx="223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2894982-BE19-4F4D-B120-D7E67CC28984}"/>
                    </a:ext>
                  </a:extLst>
                </p14:cNvPr>
                <p14:cNvContentPartPr/>
                <p14:nvPr/>
              </p14:nvContentPartPr>
              <p14:xfrm>
                <a:off x="3505525" y="4413953"/>
                <a:ext cx="196920" cy="254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2894982-BE19-4F4D-B120-D7E67CC289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96525" y="4404953"/>
                  <a:ext cx="214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BC92258-34BE-4CA4-8A63-23AA61C4EF32}"/>
                    </a:ext>
                  </a:extLst>
                </p14:cNvPr>
                <p14:cNvContentPartPr/>
                <p14:nvPr/>
              </p14:nvContentPartPr>
              <p14:xfrm>
                <a:off x="3553765" y="4400993"/>
                <a:ext cx="91080" cy="4532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BC92258-34BE-4CA4-8A63-23AA61C4EF3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45125" y="4392353"/>
                  <a:ext cx="1087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267A866-BE1A-4734-8DDD-D2D7E3C52425}"/>
                    </a:ext>
                  </a:extLst>
                </p14:cNvPr>
                <p14:cNvContentPartPr/>
                <p14:nvPr/>
              </p14:nvContentPartPr>
              <p14:xfrm>
                <a:off x="3623245" y="4272473"/>
                <a:ext cx="366840" cy="359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267A866-BE1A-4734-8DDD-D2D7E3C5242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14605" y="4263473"/>
                  <a:ext cx="3844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FEB8923-1F2A-4C03-A550-5CCAA1E89B47}"/>
                    </a:ext>
                  </a:extLst>
                </p14:cNvPr>
                <p14:cNvContentPartPr/>
                <p14:nvPr/>
              </p14:nvContentPartPr>
              <p14:xfrm>
                <a:off x="3773005" y="4472633"/>
                <a:ext cx="281520" cy="177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FEB8923-1F2A-4C03-A550-5CCAA1E89B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64005" y="4463633"/>
                  <a:ext cx="299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9F17568-07D5-4F17-85D9-1D2328A94D93}"/>
                    </a:ext>
                  </a:extLst>
                </p14:cNvPr>
                <p14:cNvContentPartPr/>
                <p14:nvPr/>
              </p14:nvContentPartPr>
              <p14:xfrm>
                <a:off x="3896845" y="4491713"/>
                <a:ext cx="87840" cy="3636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9F17568-07D5-4F17-85D9-1D2328A94D9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87845" y="4482713"/>
                  <a:ext cx="105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49A33B2-4464-445A-A617-7B84ABA5405B}"/>
                    </a:ext>
                  </a:extLst>
                </p14:cNvPr>
                <p14:cNvContentPartPr/>
                <p14:nvPr/>
              </p14:nvContentPartPr>
              <p14:xfrm>
                <a:off x="3836365" y="4653713"/>
                <a:ext cx="204120" cy="89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49A33B2-4464-445A-A617-7B84ABA540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27725" y="4644713"/>
                  <a:ext cx="22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EA0A3D4-C20A-42BC-B452-3C74E57192CB}"/>
                    </a:ext>
                  </a:extLst>
                </p14:cNvPr>
                <p14:cNvContentPartPr/>
                <p14:nvPr/>
              </p14:nvContentPartPr>
              <p14:xfrm>
                <a:off x="4165765" y="4409993"/>
                <a:ext cx="236520" cy="208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EA0A3D4-C20A-42BC-B452-3C74E57192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56765" y="4401353"/>
                  <a:ext cx="254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A5306F3-388B-4917-95FE-83EF4C7C3A64}"/>
                    </a:ext>
                  </a:extLst>
                </p14:cNvPr>
                <p14:cNvContentPartPr/>
                <p14:nvPr/>
              </p14:nvContentPartPr>
              <p14:xfrm>
                <a:off x="4046605" y="4356713"/>
                <a:ext cx="304920" cy="3492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A5306F3-388B-4917-95FE-83EF4C7C3A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37965" y="4347713"/>
                  <a:ext cx="322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081A08D-586B-46B0-A6DC-3BB3EB962B88}"/>
                    </a:ext>
                  </a:extLst>
                </p14:cNvPr>
                <p14:cNvContentPartPr/>
                <p14:nvPr/>
              </p14:nvContentPartPr>
              <p14:xfrm>
                <a:off x="4457005" y="4659833"/>
                <a:ext cx="71280" cy="83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081A08D-586B-46B0-A6DC-3BB3EB962B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48365" y="4651193"/>
                  <a:ext cx="88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5B42069-277D-4395-92B9-32DB71450896}"/>
                    </a:ext>
                  </a:extLst>
                </p14:cNvPr>
                <p14:cNvContentPartPr/>
                <p14:nvPr/>
              </p14:nvContentPartPr>
              <p14:xfrm>
                <a:off x="4815205" y="4456073"/>
                <a:ext cx="432360" cy="92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5B42069-277D-4395-92B9-32DB714508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06205" y="4447073"/>
                  <a:ext cx="450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7CB6290-51AC-48E1-AC9E-B3F924DB1CFF}"/>
                    </a:ext>
                  </a:extLst>
                </p14:cNvPr>
                <p14:cNvContentPartPr/>
                <p14:nvPr/>
              </p14:nvContentPartPr>
              <p14:xfrm>
                <a:off x="5024005" y="4298033"/>
                <a:ext cx="233280" cy="581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7CB6290-51AC-48E1-AC9E-B3F924DB1C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15005" y="4289033"/>
                  <a:ext cx="2509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DD2B544-7A0C-4A2E-A3D5-A8E0EA6A2887}"/>
                    </a:ext>
                  </a:extLst>
                </p14:cNvPr>
                <p14:cNvContentPartPr/>
                <p14:nvPr/>
              </p14:nvContentPartPr>
              <p14:xfrm>
                <a:off x="5276005" y="4516913"/>
                <a:ext cx="199800" cy="2318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DD2B544-7A0C-4A2E-A3D5-A8E0EA6A288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67005" y="4508273"/>
                  <a:ext cx="217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BDAC785-5B28-44B0-852C-17CF7BF4590B}"/>
                    </a:ext>
                  </a:extLst>
                </p14:cNvPr>
                <p14:cNvContentPartPr/>
                <p14:nvPr/>
              </p14:nvContentPartPr>
              <p14:xfrm>
                <a:off x="5354485" y="4433033"/>
                <a:ext cx="370440" cy="221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BDAC785-5B28-44B0-852C-17CF7BF459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45845" y="4424033"/>
                  <a:ext cx="388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4B45225-AF9D-443B-AD49-B94F10850FDC}"/>
                    </a:ext>
                  </a:extLst>
                </p14:cNvPr>
                <p14:cNvContentPartPr/>
                <p14:nvPr/>
              </p14:nvContentPartPr>
              <p14:xfrm>
                <a:off x="5648965" y="4310633"/>
                <a:ext cx="75960" cy="469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4B45225-AF9D-443B-AD49-B94F10850F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40325" y="4301993"/>
                  <a:ext cx="936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FD623F8-D1BE-4596-BB1F-0210B8A0A223}"/>
                    </a:ext>
                  </a:extLst>
                </p14:cNvPr>
                <p14:cNvContentPartPr/>
                <p14:nvPr/>
              </p14:nvContentPartPr>
              <p14:xfrm>
                <a:off x="5575165" y="4560473"/>
                <a:ext cx="101520" cy="691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FD623F8-D1BE-4596-BB1F-0210B8A0A2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66165" y="4551833"/>
                  <a:ext cx="119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50B3931-86F4-4161-BE6E-C7C524B0347C}"/>
                    </a:ext>
                  </a:extLst>
                </p14:cNvPr>
                <p14:cNvContentPartPr/>
                <p14:nvPr/>
              </p14:nvContentPartPr>
              <p14:xfrm>
                <a:off x="5908885" y="4390913"/>
                <a:ext cx="30600" cy="261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50B3931-86F4-4161-BE6E-C7C524B034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00245" y="4382273"/>
                  <a:ext cx="48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40526EC4-6499-4E05-8B65-CAF95351BF09}"/>
                    </a:ext>
                  </a:extLst>
                </p14:cNvPr>
                <p14:cNvContentPartPr/>
                <p14:nvPr/>
              </p14:nvContentPartPr>
              <p14:xfrm>
                <a:off x="5814205" y="4402433"/>
                <a:ext cx="478800" cy="459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40526EC4-6499-4E05-8B65-CAF95351BF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05565" y="4393793"/>
                  <a:ext cx="4964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0731C02-77B2-41C1-B26D-1C9B2715CD6E}"/>
                    </a:ext>
                  </a:extLst>
                </p14:cNvPr>
                <p14:cNvContentPartPr/>
                <p14:nvPr/>
              </p14:nvContentPartPr>
              <p14:xfrm>
                <a:off x="6517645" y="4848473"/>
                <a:ext cx="938520" cy="98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0731C02-77B2-41C1-B26D-1C9B2715CD6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09005" y="4839833"/>
                  <a:ext cx="95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D82EF6B-15C4-4021-81A9-084F643B1BE6}"/>
                    </a:ext>
                  </a:extLst>
                </p14:cNvPr>
                <p14:cNvContentPartPr/>
                <p14:nvPr/>
              </p14:nvContentPartPr>
              <p14:xfrm>
                <a:off x="7747765" y="4317113"/>
                <a:ext cx="39240" cy="545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D82EF6B-15C4-4021-81A9-084F643B1B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38765" y="4308113"/>
                  <a:ext cx="568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CD1AC8A-52D1-4235-95D6-DA57518C0416}"/>
                    </a:ext>
                  </a:extLst>
                </p14:cNvPr>
                <p14:cNvContentPartPr/>
                <p14:nvPr/>
              </p14:nvContentPartPr>
              <p14:xfrm>
                <a:off x="7969525" y="4181753"/>
                <a:ext cx="288720" cy="763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CD1AC8A-52D1-4235-95D6-DA57518C04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60525" y="4173113"/>
                  <a:ext cx="30636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4FCD7B0-35B3-45E6-8E49-B045A40E6368}"/>
                    </a:ext>
                  </a:extLst>
                </p14:cNvPr>
                <p14:cNvContentPartPr/>
                <p14:nvPr/>
              </p14:nvContentPartPr>
              <p14:xfrm>
                <a:off x="7879525" y="4240433"/>
                <a:ext cx="208440" cy="4708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4FCD7B0-35B3-45E6-8E49-B045A40E63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70885" y="4231793"/>
                  <a:ext cx="226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653FFD8-57C4-4F4F-A989-7D32E896DD48}"/>
                    </a:ext>
                  </a:extLst>
                </p14:cNvPr>
                <p14:cNvContentPartPr/>
                <p14:nvPr/>
              </p14:nvContentPartPr>
              <p14:xfrm>
                <a:off x="7970965" y="4754153"/>
                <a:ext cx="116640" cy="25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653FFD8-57C4-4F4F-A989-7D32E896DD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61965" y="4745513"/>
                  <a:ext cx="134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19C4778-4046-4D10-A12C-4D2A07C0DBBD}"/>
                    </a:ext>
                  </a:extLst>
                </p14:cNvPr>
                <p14:cNvContentPartPr/>
                <p14:nvPr/>
              </p14:nvContentPartPr>
              <p14:xfrm>
                <a:off x="7824445" y="4944233"/>
                <a:ext cx="378000" cy="24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19C4778-4046-4D10-A12C-4D2A07C0DBB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15445" y="4935593"/>
                  <a:ext cx="395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0CCA57D-FC55-44BF-800D-303B5B83A41A}"/>
                    </a:ext>
                  </a:extLst>
                </p14:cNvPr>
                <p14:cNvContentPartPr/>
                <p14:nvPr/>
              </p14:nvContentPartPr>
              <p14:xfrm>
                <a:off x="8478565" y="5106233"/>
                <a:ext cx="360" cy="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0CCA57D-FC55-44BF-800D-303B5B83A4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69565" y="50972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5A6452C-1CFC-4AE2-A7FE-27D57800F1CD}"/>
                    </a:ext>
                  </a:extLst>
                </p14:cNvPr>
                <p14:cNvContentPartPr/>
                <p14:nvPr/>
              </p14:nvContentPartPr>
              <p14:xfrm>
                <a:off x="6517285" y="4938833"/>
                <a:ext cx="521640" cy="795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5A6452C-1CFC-4AE2-A7FE-27D57800F1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508645" y="4930193"/>
                  <a:ext cx="5392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8AA285F-5106-4022-A1F7-A6023084D95B}"/>
              </a:ext>
            </a:extLst>
          </p:cNvPr>
          <p:cNvGrpSpPr/>
          <p:nvPr/>
        </p:nvGrpSpPr>
        <p:grpSpPr>
          <a:xfrm>
            <a:off x="6174925" y="4123073"/>
            <a:ext cx="1480680" cy="871560"/>
            <a:chOff x="6174925" y="4123073"/>
            <a:chExt cx="1480680" cy="87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5667A37-56DC-44A6-8DD9-6ECF319E7DD7}"/>
                    </a:ext>
                  </a:extLst>
                </p14:cNvPr>
                <p14:cNvContentPartPr/>
                <p14:nvPr/>
              </p14:nvContentPartPr>
              <p14:xfrm>
                <a:off x="6467965" y="4291553"/>
                <a:ext cx="103680" cy="705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5667A37-56DC-44A6-8DD9-6ECF319E7D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49965" y="4273553"/>
                  <a:ext cx="139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01A091B-B1B3-40EE-BE58-2626CB1C1E13}"/>
                    </a:ext>
                  </a:extLst>
                </p14:cNvPr>
                <p14:cNvContentPartPr/>
                <p14:nvPr/>
              </p14:nvContentPartPr>
              <p14:xfrm>
                <a:off x="6174925" y="4477673"/>
                <a:ext cx="414360" cy="795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01A091B-B1B3-40EE-BE58-2626CB1C1E1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56925" y="4459673"/>
                  <a:ext cx="45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F68DEBF-6D39-468A-91F7-327DFF704A41}"/>
                    </a:ext>
                  </a:extLst>
                </p14:cNvPr>
                <p14:cNvContentPartPr/>
                <p14:nvPr/>
              </p14:nvContentPartPr>
              <p14:xfrm>
                <a:off x="6449605" y="4389833"/>
                <a:ext cx="59400" cy="6048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F68DEBF-6D39-468A-91F7-327DFF704A4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31965" y="4371833"/>
                  <a:ext cx="950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2A3E77E-A969-411E-8686-AE700A450040}"/>
                    </a:ext>
                  </a:extLst>
                </p14:cNvPr>
                <p14:cNvContentPartPr/>
                <p14:nvPr/>
              </p14:nvContentPartPr>
              <p14:xfrm>
                <a:off x="6339445" y="4595033"/>
                <a:ext cx="318960" cy="1472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2A3E77E-A969-411E-8686-AE700A45004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21445" y="4577033"/>
                  <a:ext cx="35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991D935-8751-4D9D-A122-AE1F0F31FE60}"/>
                    </a:ext>
                  </a:extLst>
                </p14:cNvPr>
                <p14:cNvContentPartPr/>
                <p14:nvPr/>
              </p14:nvContentPartPr>
              <p14:xfrm>
                <a:off x="6563005" y="4123073"/>
                <a:ext cx="374760" cy="4172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991D935-8751-4D9D-A122-AE1F0F31FE6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545365" y="4105433"/>
                  <a:ext cx="410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B6E0894-2A2C-4CA4-A8D7-0A4BD286CC99}"/>
                    </a:ext>
                  </a:extLst>
                </p14:cNvPr>
                <p14:cNvContentPartPr/>
                <p14:nvPr/>
              </p14:nvContentPartPr>
              <p14:xfrm>
                <a:off x="6640045" y="4426553"/>
                <a:ext cx="193680" cy="3128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B6E0894-2A2C-4CA4-A8D7-0A4BD286CC9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622405" y="4408913"/>
                  <a:ext cx="229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CE43F57-7D45-46AA-888D-16FBADFE4ACB}"/>
                    </a:ext>
                  </a:extLst>
                </p14:cNvPr>
                <p14:cNvContentPartPr/>
                <p14:nvPr/>
              </p14:nvContentPartPr>
              <p14:xfrm>
                <a:off x="6739765" y="4548233"/>
                <a:ext cx="260640" cy="157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CE43F57-7D45-46AA-888D-16FBADFE4AC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21765" y="4530593"/>
                  <a:ext cx="296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2A13DDD-3C1C-4A0C-A4BE-4DF5F71E5C6D}"/>
                    </a:ext>
                  </a:extLst>
                </p14:cNvPr>
                <p14:cNvContentPartPr/>
                <p14:nvPr/>
              </p14:nvContentPartPr>
              <p14:xfrm>
                <a:off x="6872605" y="4447073"/>
                <a:ext cx="24480" cy="489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2A13DDD-3C1C-4A0C-A4BE-4DF5F71E5C6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54965" y="4429073"/>
                  <a:ext cx="601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CE51295-BEB3-4984-A7AF-9795FFC4A66E}"/>
                    </a:ext>
                  </a:extLst>
                </p14:cNvPr>
                <p14:cNvContentPartPr/>
                <p14:nvPr/>
              </p14:nvContentPartPr>
              <p14:xfrm>
                <a:off x="7090405" y="4323233"/>
                <a:ext cx="128520" cy="301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CE51295-BEB3-4984-A7AF-9795FFC4A66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072765" y="4305593"/>
                  <a:ext cx="164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75D7AF0-11F9-4F3D-8C00-4F3486C74286}"/>
                    </a:ext>
                  </a:extLst>
                </p14:cNvPr>
                <p14:cNvContentPartPr/>
                <p14:nvPr/>
              </p14:nvContentPartPr>
              <p14:xfrm>
                <a:off x="7010125" y="4513313"/>
                <a:ext cx="251280" cy="2296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75D7AF0-11F9-4F3D-8C00-4F3486C742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92485" y="4495673"/>
                  <a:ext cx="286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5157EB1-E668-4EF3-8368-6D142CE98D10}"/>
                    </a:ext>
                  </a:extLst>
                </p14:cNvPr>
                <p14:cNvContentPartPr/>
                <p14:nvPr/>
              </p14:nvContentPartPr>
              <p14:xfrm>
                <a:off x="7282645" y="4138553"/>
                <a:ext cx="241560" cy="452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5157EB1-E668-4EF3-8368-6D142CE98D1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64645" y="4120553"/>
                  <a:ext cx="2772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65D3DC1-D555-4D94-B9EA-1138D95F28F2}"/>
                    </a:ext>
                  </a:extLst>
                </p14:cNvPr>
                <p14:cNvContentPartPr/>
                <p14:nvPr/>
              </p14:nvContentPartPr>
              <p14:xfrm>
                <a:off x="7285525" y="4476233"/>
                <a:ext cx="370080" cy="2880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65D3DC1-D555-4D94-B9EA-1138D95F28F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67525" y="4458593"/>
                  <a:ext cx="40572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A6D2DBA-F37F-4A35-88A5-BD0037624210}"/>
              </a:ext>
            </a:extLst>
          </p:cNvPr>
          <p:cNvGrpSpPr/>
          <p:nvPr/>
        </p:nvGrpSpPr>
        <p:grpSpPr>
          <a:xfrm>
            <a:off x="907045" y="5003633"/>
            <a:ext cx="4824000" cy="2292840"/>
            <a:chOff x="907045" y="5003633"/>
            <a:chExt cx="4824000" cy="22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9553144-7B78-4DDA-879D-681188FA30C5}"/>
                    </a:ext>
                  </a:extLst>
                </p14:cNvPr>
                <p14:cNvContentPartPr/>
                <p14:nvPr/>
              </p14:nvContentPartPr>
              <p14:xfrm>
                <a:off x="1735045" y="5003633"/>
                <a:ext cx="3996000" cy="176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9553144-7B78-4DDA-879D-681188FA30C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17045" y="4985993"/>
                  <a:ext cx="4031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9EE57DE-E606-44DB-ACDB-348C70256A67}"/>
                    </a:ext>
                  </a:extLst>
                </p14:cNvPr>
                <p14:cNvContentPartPr/>
                <p14:nvPr/>
              </p14:nvContentPartPr>
              <p14:xfrm>
                <a:off x="907045" y="5317913"/>
                <a:ext cx="350640" cy="1978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9EE57DE-E606-44DB-ACDB-348C70256A6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89405" y="5299913"/>
                  <a:ext cx="386280" cy="20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9C5A4DB-DC99-4E25-88D7-8C693A747C3E}"/>
                    </a:ext>
                  </a:extLst>
                </p14:cNvPr>
                <p14:cNvContentPartPr/>
                <p14:nvPr/>
              </p14:nvContentPartPr>
              <p14:xfrm>
                <a:off x="1100365" y="5165993"/>
                <a:ext cx="491400" cy="71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9C5A4DB-DC99-4E25-88D7-8C693A747C3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82725" y="5148353"/>
                  <a:ext cx="527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711295B-D36F-4170-B935-B4E075715225}"/>
                    </a:ext>
                  </a:extLst>
                </p14:cNvPr>
                <p14:cNvContentPartPr/>
                <p14:nvPr/>
              </p14:nvContentPartPr>
              <p14:xfrm>
                <a:off x="1511845" y="5396753"/>
                <a:ext cx="173880" cy="462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711295B-D36F-4170-B935-B4E07571522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493845" y="5379113"/>
                  <a:ext cx="2095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8945951-C45D-4909-95B7-A3B06D61BD42}"/>
                    </a:ext>
                  </a:extLst>
                </p14:cNvPr>
                <p14:cNvContentPartPr/>
                <p14:nvPr/>
              </p14:nvContentPartPr>
              <p14:xfrm>
                <a:off x="1295485" y="5575313"/>
                <a:ext cx="352080" cy="289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8945951-C45D-4909-95B7-A3B06D61BD4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277845" y="5557673"/>
                  <a:ext cx="387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E69D9A4-F73E-4BAE-A0D1-BF1183CA741F}"/>
                    </a:ext>
                  </a:extLst>
                </p14:cNvPr>
                <p14:cNvContentPartPr/>
                <p14:nvPr/>
              </p14:nvContentPartPr>
              <p14:xfrm>
                <a:off x="1722805" y="5534633"/>
                <a:ext cx="94320" cy="1778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E69D9A4-F73E-4BAE-A0D1-BF1183CA741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05165" y="5516633"/>
                  <a:ext cx="129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ED0E68A-9F2D-4320-985C-EBEBBDD1E965}"/>
                    </a:ext>
                  </a:extLst>
                </p14:cNvPr>
                <p14:cNvContentPartPr/>
                <p14:nvPr/>
              </p14:nvContentPartPr>
              <p14:xfrm>
                <a:off x="1911805" y="5418353"/>
                <a:ext cx="112320" cy="151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ED0E68A-9F2D-4320-985C-EBEBBDD1E96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893805" y="5400713"/>
                  <a:ext cx="147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8135D46-A1E8-45CE-B5CC-9C4DF829C557}"/>
                    </a:ext>
                  </a:extLst>
                </p14:cNvPr>
                <p14:cNvContentPartPr/>
                <p14:nvPr/>
              </p14:nvContentPartPr>
              <p14:xfrm>
                <a:off x="1964725" y="5507273"/>
                <a:ext cx="239040" cy="2718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8135D46-A1E8-45CE-B5CC-9C4DF829C55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946725" y="5489633"/>
                  <a:ext cx="274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7A0130A-A664-44BE-B67E-4C93F3986B59}"/>
                    </a:ext>
                  </a:extLst>
                </p14:cNvPr>
                <p14:cNvContentPartPr/>
                <p14:nvPr/>
              </p14:nvContentPartPr>
              <p14:xfrm>
                <a:off x="2219965" y="5547233"/>
                <a:ext cx="48600" cy="4147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7A0130A-A664-44BE-B67E-4C93F3986B5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01965" y="5529593"/>
                  <a:ext cx="842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B2E4E62-A650-4231-8704-D171D10587B6}"/>
                    </a:ext>
                  </a:extLst>
                </p14:cNvPr>
                <p14:cNvContentPartPr/>
                <p14:nvPr/>
              </p14:nvContentPartPr>
              <p14:xfrm>
                <a:off x="2426965" y="5421233"/>
                <a:ext cx="171000" cy="41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B2E4E62-A650-4231-8704-D171D10587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08965" y="5403233"/>
                  <a:ext cx="206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C93662C-6811-4DAC-8939-66D469248E3B}"/>
                    </a:ext>
                  </a:extLst>
                </p14:cNvPr>
                <p14:cNvContentPartPr/>
                <p14:nvPr/>
              </p14:nvContentPartPr>
              <p14:xfrm>
                <a:off x="2419765" y="5412233"/>
                <a:ext cx="380520" cy="463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C93662C-6811-4DAC-8939-66D469248E3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02125" y="5394233"/>
                  <a:ext cx="4161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1AF9350A-E76E-4731-88EE-A9970423E8FF}"/>
                    </a:ext>
                  </a:extLst>
                </p14:cNvPr>
                <p14:cNvContentPartPr/>
                <p14:nvPr/>
              </p14:nvContentPartPr>
              <p14:xfrm>
                <a:off x="2863285" y="5419793"/>
                <a:ext cx="53280" cy="57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1AF9350A-E76E-4731-88EE-A9970423E8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845645" y="5402153"/>
                  <a:ext cx="88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391902C-1974-4AE1-85F7-42493A1477F9}"/>
                    </a:ext>
                  </a:extLst>
                </p14:cNvPr>
                <p14:cNvContentPartPr/>
                <p14:nvPr/>
              </p14:nvContentPartPr>
              <p14:xfrm>
                <a:off x="2771125" y="5520953"/>
                <a:ext cx="165240" cy="2912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391902C-1974-4AE1-85F7-42493A1477F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53485" y="5502953"/>
                  <a:ext cx="200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DA9E884-EDA3-4B32-8223-F10912CDF0AD}"/>
                    </a:ext>
                  </a:extLst>
                </p14:cNvPr>
                <p14:cNvContentPartPr/>
                <p14:nvPr/>
              </p14:nvContentPartPr>
              <p14:xfrm>
                <a:off x="2951125" y="5676113"/>
                <a:ext cx="89640" cy="36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DA9E884-EDA3-4B32-8223-F10912CDF0A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933125" y="5658113"/>
                  <a:ext cx="125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4DA4227-9A56-4B65-B0ED-D8895CAB0AE6}"/>
                    </a:ext>
                  </a:extLst>
                </p14:cNvPr>
                <p14:cNvContentPartPr/>
                <p14:nvPr/>
              </p14:nvContentPartPr>
              <p14:xfrm>
                <a:off x="2784805" y="5649113"/>
                <a:ext cx="5040" cy="143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4DA4227-9A56-4B65-B0ED-D8895CAB0AE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67165" y="5631473"/>
                  <a:ext cx="40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DBD4E27-015B-489A-A684-47AC37E7EEBA}"/>
                    </a:ext>
                  </a:extLst>
                </p14:cNvPr>
                <p14:cNvContentPartPr/>
                <p14:nvPr/>
              </p14:nvContentPartPr>
              <p14:xfrm>
                <a:off x="3101965" y="5526713"/>
                <a:ext cx="171000" cy="489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DBD4E27-015B-489A-A684-47AC37E7EEB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84325" y="5509073"/>
                  <a:ext cx="20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455F605-76C6-4403-BA66-3CA81A98BFC9}"/>
                    </a:ext>
                  </a:extLst>
                </p14:cNvPr>
                <p14:cNvContentPartPr/>
                <p14:nvPr/>
              </p14:nvContentPartPr>
              <p14:xfrm>
                <a:off x="3404365" y="5374073"/>
                <a:ext cx="62280" cy="4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455F605-76C6-4403-BA66-3CA81A98BFC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386365" y="5356073"/>
                  <a:ext cx="97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DA0257F-1930-457C-943F-0F514B47D5CE}"/>
                    </a:ext>
                  </a:extLst>
                </p14:cNvPr>
                <p14:cNvContentPartPr/>
                <p14:nvPr/>
              </p14:nvContentPartPr>
              <p14:xfrm>
                <a:off x="3398245" y="5408273"/>
                <a:ext cx="14040" cy="1458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DA0257F-1930-457C-943F-0F514B47D5C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80245" y="5390633"/>
                  <a:ext cx="49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4BDB464-46EE-44F7-A23C-2DCCAAD92002}"/>
                    </a:ext>
                  </a:extLst>
                </p14:cNvPr>
                <p14:cNvContentPartPr/>
                <p14:nvPr/>
              </p14:nvContentPartPr>
              <p14:xfrm>
                <a:off x="3315085" y="5366873"/>
                <a:ext cx="272520" cy="3484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4BDB464-46EE-44F7-A23C-2DCCAAD9200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97445" y="5349233"/>
                  <a:ext cx="308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4867199-8471-43D5-9B1E-0C18FD6A30C5}"/>
                    </a:ext>
                  </a:extLst>
                </p14:cNvPr>
                <p14:cNvContentPartPr/>
                <p14:nvPr/>
              </p14:nvContentPartPr>
              <p14:xfrm>
                <a:off x="3505525" y="5465513"/>
                <a:ext cx="16920" cy="360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4867199-8471-43D5-9B1E-0C18FD6A30C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87525" y="5447873"/>
                  <a:ext cx="52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ADE5583-C888-4927-BB75-5984FD85E609}"/>
                    </a:ext>
                  </a:extLst>
                </p14:cNvPr>
                <p14:cNvContentPartPr/>
                <p14:nvPr/>
              </p14:nvContentPartPr>
              <p14:xfrm>
                <a:off x="3405805" y="5636513"/>
                <a:ext cx="214920" cy="145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ADE5583-C888-4927-BB75-5984FD85E60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387805" y="5618873"/>
                  <a:ext cx="250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21EFE58-7D78-4B87-9040-470F2FC3B038}"/>
                    </a:ext>
                  </a:extLst>
                </p14:cNvPr>
                <p14:cNvContentPartPr/>
                <p14:nvPr/>
              </p14:nvContentPartPr>
              <p14:xfrm>
                <a:off x="3584005" y="5413313"/>
                <a:ext cx="97200" cy="90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21EFE58-7D78-4B87-9040-470F2FC3B03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66365" y="5395673"/>
                  <a:ext cx="132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2D68765-D69D-4FD8-80D0-4D2DDA59D8ED}"/>
                    </a:ext>
                  </a:extLst>
                </p14:cNvPr>
                <p14:cNvContentPartPr/>
                <p14:nvPr/>
              </p14:nvContentPartPr>
              <p14:xfrm>
                <a:off x="3603805" y="5497193"/>
                <a:ext cx="168120" cy="1854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2D68765-D69D-4FD8-80D0-4D2DDA59D8E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85805" y="5479553"/>
                  <a:ext cx="203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1B5A1EC-E8DF-46F7-9687-3AB22667152F}"/>
                    </a:ext>
                  </a:extLst>
                </p14:cNvPr>
                <p14:cNvContentPartPr/>
                <p14:nvPr/>
              </p14:nvContentPartPr>
              <p14:xfrm>
                <a:off x="3706405" y="5617433"/>
                <a:ext cx="154440" cy="655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1B5A1EC-E8DF-46F7-9687-3AB22667152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688405" y="5599433"/>
                  <a:ext cx="190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F4589D30-305D-40ED-BB77-0A47A89248AD}"/>
                    </a:ext>
                  </a:extLst>
                </p14:cNvPr>
                <p14:cNvContentPartPr/>
                <p14:nvPr/>
              </p14:nvContentPartPr>
              <p14:xfrm>
                <a:off x="3949765" y="5479553"/>
                <a:ext cx="205920" cy="1342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F4589D30-305D-40ED-BB77-0A47A89248A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931765" y="5461913"/>
                  <a:ext cx="241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D962752-CADD-475A-888B-5FA3CD53A11B}"/>
                    </a:ext>
                  </a:extLst>
                </p14:cNvPr>
                <p14:cNvContentPartPr/>
                <p14:nvPr/>
              </p14:nvContentPartPr>
              <p14:xfrm>
                <a:off x="4025005" y="5421233"/>
                <a:ext cx="391680" cy="4147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D962752-CADD-475A-888B-5FA3CD53A11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07365" y="5403233"/>
                  <a:ext cx="4273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0FA30DF-00EB-4EBE-9C3E-08AF259435AF}"/>
                    </a:ext>
                  </a:extLst>
                </p14:cNvPr>
                <p14:cNvContentPartPr/>
                <p14:nvPr/>
              </p14:nvContentPartPr>
              <p14:xfrm>
                <a:off x="4327405" y="5417273"/>
                <a:ext cx="75960" cy="394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0FA30DF-00EB-4EBE-9C3E-08AF259435A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309405" y="5399273"/>
                  <a:ext cx="111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132F41C-E94D-4DD8-8CC8-37CCAE8998DA}"/>
                    </a:ext>
                  </a:extLst>
                </p14:cNvPr>
                <p14:cNvContentPartPr/>
                <p14:nvPr/>
              </p14:nvContentPartPr>
              <p14:xfrm>
                <a:off x="4342525" y="5662073"/>
                <a:ext cx="122760" cy="131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132F41C-E94D-4DD8-8CC8-37CCAE8998D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24525" y="5644073"/>
                  <a:ext cx="158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538AD58-ACDF-4388-9C9C-C5F8D0860E9A}"/>
                    </a:ext>
                  </a:extLst>
                </p14:cNvPr>
                <p14:cNvContentPartPr/>
                <p14:nvPr/>
              </p14:nvContentPartPr>
              <p14:xfrm>
                <a:off x="3517405" y="5863313"/>
                <a:ext cx="826560" cy="741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538AD58-ACDF-4388-9C9C-C5F8D0860E9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499765" y="5845673"/>
                  <a:ext cx="862200" cy="10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499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0</Words>
  <Application>Microsoft Office PowerPoint</Application>
  <PresentationFormat>全屏显示(4:3)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Arrows</dc:creator>
  <cp:lastModifiedBy>Arrows</cp:lastModifiedBy>
  <cp:revision>20</cp:revision>
  <dcterms:created xsi:type="dcterms:W3CDTF">2022-12-08T23:59:45Z</dcterms:created>
  <dcterms:modified xsi:type="dcterms:W3CDTF">2022-12-09T03:41:11Z</dcterms:modified>
</cp:coreProperties>
</file>